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69" r:id="rId1"/>
  </p:sldMasterIdLst>
  <p:notesMasterIdLst>
    <p:notesMasterId r:id="rId6"/>
  </p:notesMasterIdLst>
  <p:handoutMasterIdLst>
    <p:handoutMasterId r:id="rId7"/>
  </p:handoutMasterIdLst>
  <p:sldIdLst>
    <p:sldId id="346" r:id="rId2"/>
    <p:sldId id="357" r:id="rId3"/>
    <p:sldId id="366" r:id="rId4"/>
    <p:sldId id="36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7A8"/>
    <a:srgbClr val="2F63A1"/>
    <a:srgbClr val="3333FF"/>
    <a:srgbClr val="000066"/>
    <a:srgbClr val="C52119"/>
    <a:srgbClr val="897601"/>
    <a:srgbClr val="8A43A7"/>
    <a:srgbClr val="9C5ACE"/>
    <a:srgbClr val="74B400"/>
    <a:srgbClr val="B482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6692" autoAdjust="0"/>
  </p:normalViewPr>
  <p:slideViewPr>
    <p:cSldViewPr snapToGrid="0" snapToObjects="1">
      <p:cViewPr varScale="1">
        <p:scale>
          <a:sx n="80" d="100"/>
          <a:sy n="80" d="100"/>
        </p:scale>
        <p:origin x="114" y="10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38" d="100"/>
        <a:sy n="38" d="100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32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wd19023\BC71_&#22522;&#24185;&#32887;\PS&#22522;&#24185;&#32887;\6530\6530G\00_2018_6530G\WG_\&#9734;WG%2013%20Long%20lasting\&#35413;&#20385;&#31934;&#24230;&#21521;&#19978;Test%20campaign\C&#65298;C&#65299;_&#20877;&#35430;&#39443;&#26908;&#35342;\EC&#20877;&#35430;&#39443;&#32080;&#26524;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wd19023\BC71_&#22522;&#24185;&#32887;\PS&#22522;&#24185;&#32887;\6530\6530G\00_2018_6530G\WG_\&#9734;WG%2013%20Long%20lasting\&#35413;&#20385;&#31934;&#24230;&#21521;&#19978;Test%20campaign\C&#65298;C&#65299;_&#20877;&#35430;&#39443;&#26908;&#35342;\EC&#20877;&#35430;&#39443;&#32080;&#26524;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wd19023\BC71_&#22522;&#24185;&#32887;\PS&#22522;&#24185;&#32887;\6530\6530G\00_2018_6530G\WG_\&#9734;WG%2013%20Long%20lasting\&#35413;&#20385;&#31934;&#24230;&#21521;&#19978;Test%20campaign\C&#65298;C&#65299;_&#20877;&#35430;&#39443;&#26908;&#35342;\EC&#20877;&#35430;&#39443;&#32080;&#26524;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210870516185469"/>
          <c:y val="0.13134484388599624"/>
          <c:w val="0.67884973753280842"/>
          <c:h val="0.67450108171889112"/>
        </c:manualLayout>
      </c:layout>
      <c:scatterChart>
        <c:scatterStyle val="lineMarker"/>
        <c:varyColors val="0"/>
        <c:ser>
          <c:idx val="2"/>
          <c:order val="2"/>
          <c:tx>
            <c:v>Overall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8"/>
            <c:spPr>
              <a:solidFill>
                <a:schemeClr val="accent2">
                  <a:lumMod val="60000"/>
                  <a:lumOff val="40000"/>
                </a:schemeClr>
              </a:solidFill>
              <a:ln w="15875">
                <a:solidFill>
                  <a:srgbClr val="FF0000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>
                    <a:lumMod val="75000"/>
                  </a:schemeClr>
                </a:solidFill>
                <a:prstDash val="sysDot"/>
              </a:ln>
              <a:effectLst/>
            </c:spPr>
            <c:trendlineType val="linear"/>
            <c:forward val="5.000000000000001E-2"/>
            <c:backward val="5.000000000000001E-2"/>
            <c:dispRSqr val="1"/>
            <c:dispEq val="1"/>
            <c:trendlineLbl>
              <c:layout>
                <c:manualLayout>
                  <c:x val="-2.5875584334682754E-2"/>
                  <c:y val="-3.0046937983308819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</c:trendlineLbl>
          </c:trendline>
          <c:xVal>
            <c:numRef>
              <c:f>'Trailer-C2　集計用'!$AZ$49:$AZ$64</c:f>
              <c:numCache>
                <c:formatCode>0.000</c:formatCode>
                <c:ptCount val="16"/>
                <c:pt idx="0">
                  <c:v>0.69399999999999995</c:v>
                </c:pt>
                <c:pt idx="1">
                  <c:v>0.68566666666666665</c:v>
                </c:pt>
                <c:pt idx="2">
                  <c:v>0.75166666666666659</c:v>
                </c:pt>
                <c:pt idx="3">
                  <c:v>0.755</c:v>
                </c:pt>
                <c:pt idx="4">
                  <c:v>0.81699999999999995</c:v>
                </c:pt>
                <c:pt idx="5">
                  <c:v>0.75833333333333341</c:v>
                </c:pt>
                <c:pt idx="6">
                  <c:v>0.68500000000000005</c:v>
                </c:pt>
                <c:pt idx="7">
                  <c:v>0.625</c:v>
                </c:pt>
                <c:pt idx="8">
                  <c:v>0.64600000000000002</c:v>
                </c:pt>
                <c:pt idx="9">
                  <c:v>0.62083333333333335</c:v>
                </c:pt>
                <c:pt idx="10">
                  <c:v>0.58816666666666662</c:v>
                </c:pt>
                <c:pt idx="11">
                  <c:v>0.73</c:v>
                </c:pt>
                <c:pt idx="12">
                  <c:v>0.58099999999999996</c:v>
                </c:pt>
                <c:pt idx="13">
                  <c:v>0.71499999999999997</c:v>
                </c:pt>
                <c:pt idx="14">
                  <c:v>0.70433333333333337</c:v>
                </c:pt>
                <c:pt idx="15">
                  <c:v>0.65283333333333327</c:v>
                </c:pt>
              </c:numCache>
            </c:numRef>
          </c:xVal>
          <c:yVal>
            <c:numRef>
              <c:f>'Trailer-C2　集計用'!$BA$49:$BA$64</c:f>
              <c:numCache>
                <c:formatCode>0.000</c:formatCode>
                <c:ptCount val="16"/>
                <c:pt idx="0">
                  <c:v>0.64500000000000002</c:v>
                </c:pt>
                <c:pt idx="1">
                  <c:v>0.57499999999999996</c:v>
                </c:pt>
                <c:pt idx="2">
                  <c:v>0.7466666666666667</c:v>
                </c:pt>
                <c:pt idx="3">
                  <c:v>0.69999999999999984</c:v>
                </c:pt>
                <c:pt idx="4">
                  <c:v>0.78800000000000003</c:v>
                </c:pt>
                <c:pt idx="5">
                  <c:v>0.70166666666666666</c:v>
                </c:pt>
                <c:pt idx="6">
                  <c:v>0.56999999999999995</c:v>
                </c:pt>
                <c:pt idx="7">
                  <c:v>0.47499999999999998</c:v>
                </c:pt>
                <c:pt idx="8">
                  <c:v>0.64900000000000002</c:v>
                </c:pt>
                <c:pt idx="9">
                  <c:v>0.622</c:v>
                </c:pt>
                <c:pt idx="10">
                  <c:v>0.53233333333333344</c:v>
                </c:pt>
                <c:pt idx="11">
                  <c:v>0.69799999999999995</c:v>
                </c:pt>
                <c:pt idx="12">
                  <c:v>0.51800000000000002</c:v>
                </c:pt>
                <c:pt idx="13">
                  <c:v>0.69999999999999984</c:v>
                </c:pt>
                <c:pt idx="14">
                  <c:v>0.60316666666666674</c:v>
                </c:pt>
                <c:pt idx="15">
                  <c:v>0.5525000000000001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550-477B-8608-6411F95B70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2018728"/>
        <c:axId val="552019056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Normal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9"/>
                  <c:spPr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9525">
                      <a:solidFill>
                        <a:srgbClr val="990000"/>
                      </a:solidFill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1"/>
                      </a:solidFill>
                      <a:prstDash val="sysDot"/>
                    </a:ln>
                    <a:effectLst/>
                  </c:spPr>
                  <c:trendlineType val="linear"/>
                  <c:forward val="0.1"/>
                  <c:backward val="0.1"/>
                  <c:dispRSqr val="1"/>
                  <c:dispEq val="1"/>
                  <c:trendlineLbl>
                    <c:layout>
                      <c:manualLayout>
                        <c:x val="7.574595251131426E-2"/>
                        <c:y val="-2.7047718350591849E-2"/>
                      </c:manualLayout>
                    </c:layout>
                    <c:numFmt formatCode="General" sourceLinked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900" b="0" i="0" u="none" strike="noStrike" kern="1200" baseline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ja-JP"/>
                      </a:p>
                    </c:txPr>
                  </c:trendlineLbl>
                </c:trendline>
                <c:xVal>
                  <c:numRef>
                    <c:extLst>
                      <c:ext uri="{02D57815-91ED-43cb-92C2-25804820EDAC}">
                        <c15:formulaRef>
                          <c15:sqref>'Trailer-C2　集計用'!$AZ$49:$AZ$56</c15:sqref>
                        </c15:formulaRef>
                      </c:ext>
                    </c:extLst>
                    <c:numCache>
                      <c:formatCode>0.000</c:formatCode>
                      <c:ptCount val="8"/>
                      <c:pt idx="0">
                        <c:v>0.69399999999999995</c:v>
                      </c:pt>
                      <c:pt idx="1">
                        <c:v>0.68566666666666665</c:v>
                      </c:pt>
                      <c:pt idx="2">
                        <c:v>0.75166666666666659</c:v>
                      </c:pt>
                      <c:pt idx="3">
                        <c:v>0.755</c:v>
                      </c:pt>
                      <c:pt idx="4">
                        <c:v>0.81699999999999995</c:v>
                      </c:pt>
                      <c:pt idx="5">
                        <c:v>0.75833333333333341</c:v>
                      </c:pt>
                      <c:pt idx="6">
                        <c:v>0.68500000000000005</c:v>
                      </c:pt>
                      <c:pt idx="7">
                        <c:v>0.625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'Trailer-C2　集計用'!$BA$49:$BA$56</c15:sqref>
                        </c15:formulaRef>
                      </c:ext>
                    </c:extLst>
                    <c:numCache>
                      <c:formatCode>0.000</c:formatCode>
                      <c:ptCount val="8"/>
                      <c:pt idx="0">
                        <c:v>0.64500000000000002</c:v>
                      </c:pt>
                      <c:pt idx="1">
                        <c:v>0.57499999999999996</c:v>
                      </c:pt>
                      <c:pt idx="2">
                        <c:v>0.7466666666666667</c:v>
                      </c:pt>
                      <c:pt idx="3">
                        <c:v>0.69999999999999984</c:v>
                      </c:pt>
                      <c:pt idx="4">
                        <c:v>0.78800000000000003</c:v>
                      </c:pt>
                      <c:pt idx="5">
                        <c:v>0.70166666666666666</c:v>
                      </c:pt>
                      <c:pt idx="6">
                        <c:v>0.56999999999999995</c:v>
                      </c:pt>
                      <c:pt idx="7">
                        <c:v>0.47499999999999998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F550-477B-8608-6411F95B702B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v>Snow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9"/>
                  <c:spPr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9525">
                      <a:solidFill>
                        <a:srgbClr val="0000FF"/>
                      </a:solidFill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2"/>
                      </a:solidFill>
                      <a:prstDash val="sysDot"/>
                    </a:ln>
                    <a:effectLst/>
                  </c:spPr>
                  <c:trendlineType val="linear"/>
                  <c:forward val="0.1"/>
                  <c:backward val="0.1"/>
                  <c:dispRSqr val="1"/>
                  <c:dispEq val="1"/>
                  <c:trendlineLbl>
                    <c:layout>
                      <c:manualLayout>
                        <c:x val="-0.2902403283040052"/>
                        <c:y val="0.27944976905656771"/>
                      </c:manualLayout>
                    </c:layout>
                    <c:numFmt formatCode="General" sourceLinked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900" b="0" i="0" u="none" strike="noStrike" kern="1200" baseline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ja-JP"/>
                      </a:p>
                    </c:txPr>
                  </c:trendlineLbl>
                </c:trendline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集計用'!$AZ$57:$AZ$62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0.64600000000000002</c:v>
                      </c:pt>
                      <c:pt idx="1">
                        <c:v>0.62083333333333335</c:v>
                      </c:pt>
                      <c:pt idx="2">
                        <c:v>0.58816666666666662</c:v>
                      </c:pt>
                      <c:pt idx="3">
                        <c:v>0.73</c:v>
                      </c:pt>
                      <c:pt idx="4">
                        <c:v>0.58099999999999996</c:v>
                      </c:pt>
                      <c:pt idx="5">
                        <c:v>0.71499999999999997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集計用'!$BA$57:$BA$62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0.64900000000000002</c:v>
                      </c:pt>
                      <c:pt idx="1">
                        <c:v>0.622</c:v>
                      </c:pt>
                      <c:pt idx="2">
                        <c:v>0.53233333333333344</c:v>
                      </c:pt>
                      <c:pt idx="3">
                        <c:v>0.69799999999999995</c:v>
                      </c:pt>
                      <c:pt idx="4">
                        <c:v>0.51800000000000002</c:v>
                      </c:pt>
                      <c:pt idx="5">
                        <c:v>0.69999999999999984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F550-477B-8608-6411F95B702B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Summer self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集計用'!$AZ$49:$AZ$54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0.69399999999999995</c:v>
                      </c:pt>
                      <c:pt idx="1">
                        <c:v>0.68566666666666665</c:v>
                      </c:pt>
                      <c:pt idx="2">
                        <c:v>0.75166666666666659</c:v>
                      </c:pt>
                      <c:pt idx="3">
                        <c:v>0.755</c:v>
                      </c:pt>
                      <c:pt idx="4">
                        <c:v>0.81699999999999995</c:v>
                      </c:pt>
                      <c:pt idx="5">
                        <c:v>0.75833333333333341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集計用'!$BA$49:$BA$54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0.64500000000000002</c:v>
                      </c:pt>
                      <c:pt idx="1">
                        <c:v>0.57499999999999996</c:v>
                      </c:pt>
                      <c:pt idx="2">
                        <c:v>0.7466666666666667</c:v>
                      </c:pt>
                      <c:pt idx="3">
                        <c:v>0.69999999999999984</c:v>
                      </c:pt>
                      <c:pt idx="4">
                        <c:v>0.78800000000000003</c:v>
                      </c:pt>
                      <c:pt idx="5">
                        <c:v>0.70166666666666666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F550-477B-8608-6411F95B702B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Summer Ext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集計用'!$AZ$55:$AZ$56</c15:sqref>
                        </c15:formulaRef>
                      </c:ext>
                    </c:extLst>
                    <c:numCache>
                      <c:formatCode>0.000</c:formatCode>
                      <c:ptCount val="2"/>
                      <c:pt idx="0">
                        <c:v>0.68500000000000005</c:v>
                      </c:pt>
                      <c:pt idx="1">
                        <c:v>0.625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集計用'!$BA$55:$BA$56</c15:sqref>
                        </c15:formulaRef>
                      </c:ext>
                    </c:extLst>
                    <c:numCache>
                      <c:formatCode>0.000</c:formatCode>
                      <c:ptCount val="2"/>
                      <c:pt idx="0">
                        <c:v>0.56999999999999995</c:v>
                      </c:pt>
                      <c:pt idx="1">
                        <c:v>0.47499999999999998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F550-477B-8608-6411F95B702B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Winter self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集計用'!$AZ$57:$AZ$62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0.64600000000000002</c:v>
                      </c:pt>
                      <c:pt idx="1">
                        <c:v>0.62083333333333335</c:v>
                      </c:pt>
                      <c:pt idx="2">
                        <c:v>0.58816666666666662</c:v>
                      </c:pt>
                      <c:pt idx="3">
                        <c:v>0.73</c:v>
                      </c:pt>
                      <c:pt idx="4">
                        <c:v>0.58099999999999996</c:v>
                      </c:pt>
                      <c:pt idx="5">
                        <c:v>0.71499999999999997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集計用'!$BA$57:$BA$62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0.64900000000000002</c:v>
                      </c:pt>
                      <c:pt idx="1">
                        <c:v>0.622</c:v>
                      </c:pt>
                      <c:pt idx="2">
                        <c:v>0.53233333333333344</c:v>
                      </c:pt>
                      <c:pt idx="3">
                        <c:v>0.69799999999999995</c:v>
                      </c:pt>
                      <c:pt idx="4">
                        <c:v>0.51800000000000002</c:v>
                      </c:pt>
                      <c:pt idx="5">
                        <c:v>0.69999999999999984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F550-477B-8608-6411F95B702B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v>J+E OA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4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1">
                          <a:lumMod val="60000"/>
                        </a:schemeClr>
                      </a:solidFill>
                      <a:prstDash val="sysDot"/>
                    </a:ln>
                    <a:effectLst/>
                  </c:spPr>
                  <c:trendlineType val="linear"/>
                  <c:backward val="5.000000000000001E-2"/>
                  <c:dispRSqr val="1"/>
                  <c:dispEq val="1"/>
                  <c:trendlineLbl>
                    <c:layout>
                      <c:manualLayout>
                        <c:x val="-0.44106380518792088"/>
                        <c:y val="3.9368150899483395E-2"/>
                      </c:manualLayout>
                    </c:layout>
                    <c:numFmt formatCode="General" sourceLinked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1050" b="0" i="0" u="none" strike="noStrike" kern="1200" baseline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ja-JP"/>
                      </a:p>
                    </c:txPr>
                  </c:trendlineLbl>
                </c:trendline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集計用'!$AZ$127:$AZ$163</c15:sqref>
                        </c15:formulaRef>
                      </c:ext>
                    </c:extLst>
                    <c:numCache>
                      <c:formatCode>0.000</c:formatCode>
                      <c:ptCount val="37"/>
                      <c:pt idx="0">
                        <c:v>0.69399999999999995</c:v>
                      </c:pt>
                      <c:pt idx="1">
                        <c:v>0.68566666666666665</c:v>
                      </c:pt>
                      <c:pt idx="2">
                        <c:v>0.75166666666666659</c:v>
                      </c:pt>
                      <c:pt idx="3">
                        <c:v>0.755</c:v>
                      </c:pt>
                      <c:pt idx="4">
                        <c:v>0.81699999999999995</c:v>
                      </c:pt>
                      <c:pt idx="5">
                        <c:v>0.75833333333333341</c:v>
                      </c:pt>
                      <c:pt idx="6">
                        <c:v>0.68500000000000005</c:v>
                      </c:pt>
                      <c:pt idx="7">
                        <c:v>0.625</c:v>
                      </c:pt>
                      <c:pt idx="8">
                        <c:v>0.64600000000000002</c:v>
                      </c:pt>
                      <c:pt idx="9">
                        <c:v>0.62083333333333335</c:v>
                      </c:pt>
                      <c:pt idx="10">
                        <c:v>0.58816666666666662</c:v>
                      </c:pt>
                      <c:pt idx="11">
                        <c:v>0.73</c:v>
                      </c:pt>
                      <c:pt idx="12">
                        <c:v>0.58099999999999996</c:v>
                      </c:pt>
                      <c:pt idx="13">
                        <c:v>0.71499999999999997</c:v>
                      </c:pt>
                      <c:pt idx="14">
                        <c:v>0.70433333333333337</c:v>
                      </c:pt>
                      <c:pt idx="15">
                        <c:v>0.65283333333333327</c:v>
                      </c:pt>
                      <c:pt idx="16" formatCode="General">
                        <c:v>0.70899999999999996</c:v>
                      </c:pt>
                      <c:pt idx="17" formatCode="General">
                        <c:v>0.67400000000000004</c:v>
                      </c:pt>
                      <c:pt idx="18" formatCode="General">
                        <c:v>0.64300000000000002</c:v>
                      </c:pt>
                      <c:pt idx="19">
                        <c:v>0.99443636363636367</c:v>
                      </c:pt>
                      <c:pt idx="20" formatCode="General">
                        <c:v>0.78200000000000003</c:v>
                      </c:pt>
                      <c:pt idx="21">
                        <c:v>0.94412499999999999</c:v>
                      </c:pt>
                      <c:pt idx="22" formatCode="General">
                        <c:v>0.83799999999999997</c:v>
                      </c:pt>
                      <c:pt idx="23">
                        <c:v>0.62782222222222228</c:v>
                      </c:pt>
                      <c:pt idx="24" formatCode="General">
                        <c:v>0.69699999999999995</c:v>
                      </c:pt>
                      <c:pt idx="25" formatCode="General">
                        <c:v>0.61099999999999999</c:v>
                      </c:pt>
                      <c:pt idx="26">
                        <c:v>0.80805999999999989</c:v>
                      </c:pt>
                      <c:pt idx="27" formatCode="General">
                        <c:v>0.749</c:v>
                      </c:pt>
                      <c:pt idx="28" formatCode="General">
                        <c:v>0.83199999999999996</c:v>
                      </c:pt>
                      <c:pt idx="29">
                        <c:v>0.92342499999999994</c:v>
                      </c:pt>
                      <c:pt idx="30">
                        <c:v>0.85</c:v>
                      </c:pt>
                      <c:pt idx="31" formatCode="General">
                        <c:v>0.84499999999999997</c:v>
                      </c:pt>
                      <c:pt idx="32" formatCode="General">
                        <c:v>0.74199999999999999</c:v>
                      </c:pt>
                      <c:pt idx="33">
                        <c:v>0.79069999999999996</c:v>
                      </c:pt>
                      <c:pt idx="34" formatCode="General">
                        <c:v>0.67600000000000005</c:v>
                      </c:pt>
                      <c:pt idx="35" formatCode="General">
                        <c:v>0.65800000000000003</c:v>
                      </c:pt>
                      <c:pt idx="36" formatCode="General">
                        <c:v>0.56100000000000005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集計用'!$BA$127:$BA$163</c15:sqref>
                        </c15:formulaRef>
                      </c:ext>
                    </c:extLst>
                    <c:numCache>
                      <c:formatCode>0.000</c:formatCode>
                      <c:ptCount val="37"/>
                      <c:pt idx="0">
                        <c:v>0.64500000000000002</c:v>
                      </c:pt>
                      <c:pt idx="1">
                        <c:v>0.57499999999999996</c:v>
                      </c:pt>
                      <c:pt idx="2">
                        <c:v>0.7466666666666667</c:v>
                      </c:pt>
                      <c:pt idx="3">
                        <c:v>0.69999999999999984</c:v>
                      </c:pt>
                      <c:pt idx="4">
                        <c:v>0.78800000000000003</c:v>
                      </c:pt>
                      <c:pt idx="5">
                        <c:v>0.70166666666666666</c:v>
                      </c:pt>
                      <c:pt idx="6">
                        <c:v>0.56999999999999995</c:v>
                      </c:pt>
                      <c:pt idx="7">
                        <c:v>0.47499999999999998</c:v>
                      </c:pt>
                      <c:pt idx="8">
                        <c:v>0.64900000000000002</c:v>
                      </c:pt>
                      <c:pt idx="9">
                        <c:v>0.622</c:v>
                      </c:pt>
                      <c:pt idx="10">
                        <c:v>0.53233333333333344</c:v>
                      </c:pt>
                      <c:pt idx="11">
                        <c:v>0.69799999999999995</c:v>
                      </c:pt>
                      <c:pt idx="12">
                        <c:v>0.51800000000000002</c:v>
                      </c:pt>
                      <c:pt idx="13">
                        <c:v>0.69999999999999984</c:v>
                      </c:pt>
                      <c:pt idx="14">
                        <c:v>0.60316666666666674</c:v>
                      </c:pt>
                      <c:pt idx="15">
                        <c:v>0.5525000000000001</c:v>
                      </c:pt>
                      <c:pt idx="16" formatCode="General">
                        <c:v>0.66600000000000004</c:v>
                      </c:pt>
                      <c:pt idx="17">
                        <c:v>0.53300000000000003</c:v>
                      </c:pt>
                      <c:pt idx="18" formatCode="General">
                        <c:v>0.55600000000000005</c:v>
                      </c:pt>
                      <c:pt idx="19">
                        <c:v>0.89701999999999982</c:v>
                      </c:pt>
                      <c:pt idx="20" formatCode="General">
                        <c:v>0.72899999999999998</c:v>
                      </c:pt>
                      <c:pt idx="21">
                        <c:v>0.85277999999999987</c:v>
                      </c:pt>
                      <c:pt idx="22" formatCode="General">
                        <c:v>0.79200000000000004</c:v>
                      </c:pt>
                      <c:pt idx="23">
                        <c:v>0.50688</c:v>
                      </c:pt>
                      <c:pt idx="24" formatCode="General">
                        <c:v>0.627</c:v>
                      </c:pt>
                      <c:pt idx="25">
                        <c:v>0.50700000000000001</c:v>
                      </c:pt>
                      <c:pt idx="26">
                        <c:v>0.66953846153846164</c:v>
                      </c:pt>
                      <c:pt idx="27">
                        <c:v>0.63400000000000001</c:v>
                      </c:pt>
                      <c:pt idx="28">
                        <c:v>0.76</c:v>
                      </c:pt>
                      <c:pt idx="29">
                        <c:v>0.92680000000000007</c:v>
                      </c:pt>
                      <c:pt idx="30" formatCode="General">
                        <c:v>0.81100000000000005</c:v>
                      </c:pt>
                      <c:pt idx="31" formatCode="General">
                        <c:v>0.79900000000000004</c:v>
                      </c:pt>
                      <c:pt idx="32" formatCode="General">
                        <c:v>0.71299999999999997</c:v>
                      </c:pt>
                      <c:pt idx="33">
                        <c:v>0.78042</c:v>
                      </c:pt>
                      <c:pt idx="34" formatCode="General">
                        <c:v>0.623</c:v>
                      </c:pt>
                      <c:pt idx="35" formatCode="General">
                        <c:v>0.53600000000000003</c:v>
                      </c:pt>
                      <c:pt idx="36">
                        <c:v>0.47599999999999998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F550-477B-8608-6411F95B702B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ETRTO OA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8"/>
                  <c:spPr>
                    <a:noFill/>
                    <a:ln w="19050">
                      <a:solidFill>
                        <a:srgbClr val="3333FF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集計用'!$AZ$143:$AZ$163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0.70899999999999996</c:v>
                      </c:pt>
                      <c:pt idx="1">
                        <c:v>0.67400000000000004</c:v>
                      </c:pt>
                      <c:pt idx="2">
                        <c:v>0.64300000000000002</c:v>
                      </c:pt>
                      <c:pt idx="3" formatCode="0.000">
                        <c:v>0.99443636363636367</c:v>
                      </c:pt>
                      <c:pt idx="4">
                        <c:v>0.78200000000000003</c:v>
                      </c:pt>
                      <c:pt idx="5" formatCode="0.000">
                        <c:v>0.94412499999999999</c:v>
                      </c:pt>
                      <c:pt idx="6">
                        <c:v>0.83799999999999997</c:v>
                      </c:pt>
                      <c:pt idx="7" formatCode="0.000">
                        <c:v>0.62782222222222228</c:v>
                      </c:pt>
                      <c:pt idx="8">
                        <c:v>0.69699999999999995</c:v>
                      </c:pt>
                      <c:pt idx="9">
                        <c:v>0.61099999999999999</c:v>
                      </c:pt>
                      <c:pt idx="10" formatCode="0.000">
                        <c:v>0.80805999999999989</c:v>
                      </c:pt>
                      <c:pt idx="11">
                        <c:v>0.749</c:v>
                      </c:pt>
                      <c:pt idx="12">
                        <c:v>0.83199999999999996</c:v>
                      </c:pt>
                      <c:pt idx="13" formatCode="0.000">
                        <c:v>0.92342499999999994</c:v>
                      </c:pt>
                      <c:pt idx="14" formatCode="0.000">
                        <c:v>0.85</c:v>
                      </c:pt>
                      <c:pt idx="15">
                        <c:v>0.84499999999999997</c:v>
                      </c:pt>
                      <c:pt idx="16">
                        <c:v>0.74199999999999999</c:v>
                      </c:pt>
                      <c:pt idx="17" formatCode="0.000">
                        <c:v>0.79069999999999996</c:v>
                      </c:pt>
                      <c:pt idx="18">
                        <c:v>0.67600000000000005</c:v>
                      </c:pt>
                      <c:pt idx="19">
                        <c:v>0.65800000000000003</c:v>
                      </c:pt>
                      <c:pt idx="20">
                        <c:v>0.56100000000000005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集計用'!$BA$143:$BA$163</c15:sqref>
                        </c15:formulaRef>
                      </c:ext>
                    </c:extLst>
                    <c:numCache>
                      <c:formatCode>0.000</c:formatCode>
                      <c:ptCount val="21"/>
                      <c:pt idx="0" formatCode="General">
                        <c:v>0.66600000000000004</c:v>
                      </c:pt>
                      <c:pt idx="1">
                        <c:v>0.53300000000000003</c:v>
                      </c:pt>
                      <c:pt idx="2" formatCode="General">
                        <c:v>0.55600000000000005</c:v>
                      </c:pt>
                      <c:pt idx="3">
                        <c:v>0.89701999999999982</c:v>
                      </c:pt>
                      <c:pt idx="4" formatCode="General">
                        <c:v>0.72899999999999998</c:v>
                      </c:pt>
                      <c:pt idx="5">
                        <c:v>0.85277999999999987</c:v>
                      </c:pt>
                      <c:pt idx="6" formatCode="General">
                        <c:v>0.79200000000000004</c:v>
                      </c:pt>
                      <c:pt idx="7">
                        <c:v>0.50688</c:v>
                      </c:pt>
                      <c:pt idx="8" formatCode="General">
                        <c:v>0.627</c:v>
                      </c:pt>
                      <c:pt idx="9">
                        <c:v>0.50700000000000001</c:v>
                      </c:pt>
                      <c:pt idx="10">
                        <c:v>0.66953846153846164</c:v>
                      </c:pt>
                      <c:pt idx="11">
                        <c:v>0.63400000000000001</c:v>
                      </c:pt>
                      <c:pt idx="12">
                        <c:v>0.76</c:v>
                      </c:pt>
                      <c:pt idx="13">
                        <c:v>0.92680000000000007</c:v>
                      </c:pt>
                      <c:pt idx="14" formatCode="General">
                        <c:v>0.81100000000000005</c:v>
                      </c:pt>
                      <c:pt idx="15" formatCode="General">
                        <c:v>0.79900000000000004</c:v>
                      </c:pt>
                      <c:pt idx="16" formatCode="General">
                        <c:v>0.71299999999999997</c:v>
                      </c:pt>
                      <c:pt idx="17">
                        <c:v>0.78042</c:v>
                      </c:pt>
                      <c:pt idx="18" formatCode="General">
                        <c:v>0.623</c:v>
                      </c:pt>
                      <c:pt idx="19" formatCode="General">
                        <c:v>0.53600000000000003</c:v>
                      </c:pt>
                      <c:pt idx="20">
                        <c:v>0.47599999999999998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F550-477B-8608-6411F95B702B}"/>
                  </c:ext>
                </c:extLst>
              </c15:ser>
            </c15:filteredScatterSeries>
          </c:ext>
        </c:extLst>
      </c:scatterChart>
      <c:valAx>
        <c:axId val="552018728"/>
        <c:scaling>
          <c:orientation val="minMax"/>
          <c:max val="0.9"/>
          <c:min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 " sourceLinked="0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2019056"/>
        <c:crosses val="autoZero"/>
        <c:crossBetween val="midCat"/>
      </c:valAx>
      <c:valAx>
        <c:axId val="552019056"/>
        <c:scaling>
          <c:orientation val="minMax"/>
          <c:max val="0.9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 " sourceLinked="0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2018728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210878335199927"/>
          <c:y val="0.1343923101010307"/>
          <c:w val="0.67884973753280842"/>
          <c:h val="0.67450108171889112"/>
        </c:manualLayout>
      </c:layout>
      <c:scatterChart>
        <c:scatterStyle val="lineMarker"/>
        <c:varyColors val="0"/>
        <c:ser>
          <c:idx val="2"/>
          <c:order val="2"/>
          <c:tx>
            <c:v>Overall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8"/>
            <c:spPr>
              <a:solidFill>
                <a:schemeClr val="accent2">
                  <a:lumMod val="60000"/>
                  <a:lumOff val="40000"/>
                </a:schemeClr>
              </a:solidFill>
              <a:ln w="15875">
                <a:solidFill>
                  <a:srgbClr val="FF0000"/>
                </a:solidFill>
              </a:ln>
              <a:effectLst/>
            </c:spPr>
          </c:marker>
          <c:xVal>
            <c:numRef>
              <c:f>'Trailer-C2　集計用'!$AZ$49:$AZ$64</c:f>
              <c:numCache>
                <c:formatCode>0.000</c:formatCode>
                <c:ptCount val="16"/>
                <c:pt idx="0">
                  <c:v>0.69399999999999995</c:v>
                </c:pt>
                <c:pt idx="1">
                  <c:v>0.68566666666666665</c:v>
                </c:pt>
                <c:pt idx="2">
                  <c:v>0.75166666666666659</c:v>
                </c:pt>
                <c:pt idx="3">
                  <c:v>0.755</c:v>
                </c:pt>
                <c:pt idx="4">
                  <c:v>0.81699999999999995</c:v>
                </c:pt>
                <c:pt idx="5">
                  <c:v>0.75833333333333341</c:v>
                </c:pt>
                <c:pt idx="6">
                  <c:v>0.68500000000000005</c:v>
                </c:pt>
                <c:pt idx="7">
                  <c:v>0.625</c:v>
                </c:pt>
                <c:pt idx="8">
                  <c:v>0.64600000000000002</c:v>
                </c:pt>
                <c:pt idx="9">
                  <c:v>0.62083333333333335</c:v>
                </c:pt>
                <c:pt idx="10">
                  <c:v>0.58816666666666662</c:v>
                </c:pt>
                <c:pt idx="11">
                  <c:v>0.73</c:v>
                </c:pt>
                <c:pt idx="12">
                  <c:v>0.58099999999999996</c:v>
                </c:pt>
                <c:pt idx="13">
                  <c:v>0.71499999999999997</c:v>
                </c:pt>
                <c:pt idx="14">
                  <c:v>0.70433333333333337</c:v>
                </c:pt>
                <c:pt idx="15">
                  <c:v>0.65283333333333327</c:v>
                </c:pt>
              </c:numCache>
            </c:numRef>
          </c:xVal>
          <c:yVal>
            <c:numRef>
              <c:f>'Trailer-C2　集計用'!$BA$49:$BA$64</c:f>
              <c:numCache>
                <c:formatCode>0.000</c:formatCode>
                <c:ptCount val="16"/>
                <c:pt idx="0">
                  <c:v>0.64500000000000002</c:v>
                </c:pt>
                <c:pt idx="1">
                  <c:v>0.57499999999999996</c:v>
                </c:pt>
                <c:pt idx="2">
                  <c:v>0.7466666666666667</c:v>
                </c:pt>
                <c:pt idx="3">
                  <c:v>0.69999999999999984</c:v>
                </c:pt>
                <c:pt idx="4">
                  <c:v>0.78800000000000003</c:v>
                </c:pt>
                <c:pt idx="5">
                  <c:v>0.70166666666666666</c:v>
                </c:pt>
                <c:pt idx="6">
                  <c:v>0.56999999999999995</c:v>
                </c:pt>
                <c:pt idx="7">
                  <c:v>0.47499999999999998</c:v>
                </c:pt>
                <c:pt idx="8">
                  <c:v>0.64900000000000002</c:v>
                </c:pt>
                <c:pt idx="9">
                  <c:v>0.622</c:v>
                </c:pt>
                <c:pt idx="10">
                  <c:v>0.53233333333333344</c:v>
                </c:pt>
                <c:pt idx="11">
                  <c:v>0.69799999999999995</c:v>
                </c:pt>
                <c:pt idx="12">
                  <c:v>0.51800000000000002</c:v>
                </c:pt>
                <c:pt idx="13">
                  <c:v>0.69999999999999984</c:v>
                </c:pt>
                <c:pt idx="14">
                  <c:v>0.60316666666666674</c:v>
                </c:pt>
                <c:pt idx="15">
                  <c:v>0.5525000000000001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17B-4E7A-8A26-CDFB8ECFD958}"/>
            </c:ext>
          </c:extLst>
        </c:ser>
        <c:ser>
          <c:idx val="6"/>
          <c:order val="6"/>
          <c:tx>
            <c:v>J+E OA</c:v>
          </c:tx>
          <c:spPr>
            <a:ln w="25400" cap="rnd">
              <a:noFill/>
              <a:round/>
            </a:ln>
            <a:effectLst/>
          </c:spPr>
          <c:marker>
            <c:symbol val="plus"/>
            <c:size val="2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backward val="5.000000000000001E-2"/>
            <c:dispRSqr val="1"/>
            <c:dispEq val="1"/>
            <c:trendlineLbl>
              <c:layout>
                <c:manualLayout>
                  <c:x val="-0.44106380518792088"/>
                  <c:y val="3.9368150899483395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</c:trendlineLbl>
          </c:trendline>
          <c:xVal>
            <c:numRef>
              <c:f>'Trailer-C2　集計用'!$AZ$127:$AZ$163</c:f>
              <c:numCache>
                <c:formatCode>0.000</c:formatCode>
                <c:ptCount val="37"/>
                <c:pt idx="0">
                  <c:v>0.69399999999999995</c:v>
                </c:pt>
                <c:pt idx="1">
                  <c:v>0.68566666666666665</c:v>
                </c:pt>
                <c:pt idx="2">
                  <c:v>0.75166666666666659</c:v>
                </c:pt>
                <c:pt idx="3">
                  <c:v>0.755</c:v>
                </c:pt>
                <c:pt idx="4">
                  <c:v>0.81699999999999995</c:v>
                </c:pt>
                <c:pt idx="5">
                  <c:v>0.75833333333333341</c:v>
                </c:pt>
                <c:pt idx="6">
                  <c:v>0.68500000000000005</c:v>
                </c:pt>
                <c:pt idx="7">
                  <c:v>0.625</c:v>
                </c:pt>
                <c:pt idx="8">
                  <c:v>0.64600000000000002</c:v>
                </c:pt>
                <c:pt idx="9">
                  <c:v>0.62083333333333335</c:v>
                </c:pt>
                <c:pt idx="10">
                  <c:v>0.58816666666666662</c:v>
                </c:pt>
                <c:pt idx="11">
                  <c:v>0.73</c:v>
                </c:pt>
                <c:pt idx="12">
                  <c:v>0.58099999999999996</c:v>
                </c:pt>
                <c:pt idx="13">
                  <c:v>0.71499999999999997</c:v>
                </c:pt>
                <c:pt idx="14">
                  <c:v>0.70433333333333337</c:v>
                </c:pt>
                <c:pt idx="15">
                  <c:v>0.65283333333333327</c:v>
                </c:pt>
                <c:pt idx="16" formatCode="General">
                  <c:v>0.70899999999999996</c:v>
                </c:pt>
                <c:pt idx="17" formatCode="General">
                  <c:v>0.67400000000000004</c:v>
                </c:pt>
                <c:pt idx="18" formatCode="General">
                  <c:v>0.64300000000000002</c:v>
                </c:pt>
                <c:pt idx="19">
                  <c:v>0.99443636363636367</c:v>
                </c:pt>
                <c:pt idx="20" formatCode="General">
                  <c:v>0.78200000000000003</c:v>
                </c:pt>
                <c:pt idx="21">
                  <c:v>0.94412499999999999</c:v>
                </c:pt>
                <c:pt idx="22" formatCode="General">
                  <c:v>0.83799999999999997</c:v>
                </c:pt>
                <c:pt idx="23">
                  <c:v>0.62782222222222228</c:v>
                </c:pt>
                <c:pt idx="24" formatCode="General">
                  <c:v>0.69699999999999995</c:v>
                </c:pt>
                <c:pt idx="25" formatCode="General">
                  <c:v>0.61099999999999999</c:v>
                </c:pt>
                <c:pt idx="26">
                  <c:v>0.80805999999999989</c:v>
                </c:pt>
                <c:pt idx="27" formatCode="General">
                  <c:v>0.749</c:v>
                </c:pt>
                <c:pt idx="28" formatCode="General">
                  <c:v>0.83199999999999996</c:v>
                </c:pt>
                <c:pt idx="29">
                  <c:v>0.92342499999999994</c:v>
                </c:pt>
                <c:pt idx="30">
                  <c:v>0.85</c:v>
                </c:pt>
                <c:pt idx="31" formatCode="General">
                  <c:v>0.84499999999999997</c:v>
                </c:pt>
                <c:pt idx="32" formatCode="General">
                  <c:v>0.74199999999999999</c:v>
                </c:pt>
                <c:pt idx="33">
                  <c:v>0.79069999999999996</c:v>
                </c:pt>
                <c:pt idx="34" formatCode="General">
                  <c:v>0.67600000000000005</c:v>
                </c:pt>
                <c:pt idx="35" formatCode="General">
                  <c:v>0.65800000000000003</c:v>
                </c:pt>
                <c:pt idx="36" formatCode="General">
                  <c:v>0.56100000000000005</c:v>
                </c:pt>
              </c:numCache>
            </c:numRef>
          </c:xVal>
          <c:yVal>
            <c:numRef>
              <c:f>'Trailer-C2　集計用'!$BA$127:$BA$163</c:f>
              <c:numCache>
                <c:formatCode>0.000</c:formatCode>
                <c:ptCount val="37"/>
                <c:pt idx="0">
                  <c:v>0.64500000000000002</c:v>
                </c:pt>
                <c:pt idx="1">
                  <c:v>0.57499999999999996</c:v>
                </c:pt>
                <c:pt idx="2">
                  <c:v>0.7466666666666667</c:v>
                </c:pt>
                <c:pt idx="3">
                  <c:v>0.69999999999999984</c:v>
                </c:pt>
                <c:pt idx="4">
                  <c:v>0.78800000000000003</c:v>
                </c:pt>
                <c:pt idx="5">
                  <c:v>0.70166666666666666</c:v>
                </c:pt>
                <c:pt idx="6">
                  <c:v>0.56999999999999995</c:v>
                </c:pt>
                <c:pt idx="7">
                  <c:v>0.47499999999999998</c:v>
                </c:pt>
                <c:pt idx="8">
                  <c:v>0.64900000000000002</c:v>
                </c:pt>
                <c:pt idx="9">
                  <c:v>0.622</c:v>
                </c:pt>
                <c:pt idx="10">
                  <c:v>0.53233333333333344</c:v>
                </c:pt>
                <c:pt idx="11">
                  <c:v>0.69799999999999995</c:v>
                </c:pt>
                <c:pt idx="12">
                  <c:v>0.51800000000000002</c:v>
                </c:pt>
                <c:pt idx="13">
                  <c:v>0.69999999999999984</c:v>
                </c:pt>
                <c:pt idx="14">
                  <c:v>0.60316666666666674</c:v>
                </c:pt>
                <c:pt idx="15">
                  <c:v>0.5525000000000001</c:v>
                </c:pt>
                <c:pt idx="16" formatCode="General">
                  <c:v>0.66600000000000004</c:v>
                </c:pt>
                <c:pt idx="17">
                  <c:v>0.53300000000000003</c:v>
                </c:pt>
                <c:pt idx="18" formatCode="General">
                  <c:v>0.55600000000000005</c:v>
                </c:pt>
                <c:pt idx="19">
                  <c:v>0.89701999999999982</c:v>
                </c:pt>
                <c:pt idx="20" formatCode="General">
                  <c:v>0.72899999999999998</c:v>
                </c:pt>
                <c:pt idx="21">
                  <c:v>0.85277999999999987</c:v>
                </c:pt>
                <c:pt idx="22" formatCode="General">
                  <c:v>0.79200000000000004</c:v>
                </c:pt>
                <c:pt idx="23">
                  <c:v>0.50688</c:v>
                </c:pt>
                <c:pt idx="24" formatCode="General">
                  <c:v>0.627</c:v>
                </c:pt>
                <c:pt idx="25">
                  <c:v>0.50700000000000001</c:v>
                </c:pt>
                <c:pt idx="26">
                  <c:v>0.66953846153846164</c:v>
                </c:pt>
                <c:pt idx="27">
                  <c:v>0.63400000000000001</c:v>
                </c:pt>
                <c:pt idx="28">
                  <c:v>0.76</c:v>
                </c:pt>
                <c:pt idx="29">
                  <c:v>0.92680000000000007</c:v>
                </c:pt>
                <c:pt idx="30" formatCode="General">
                  <c:v>0.81100000000000005</c:v>
                </c:pt>
                <c:pt idx="31" formatCode="General">
                  <c:v>0.79900000000000004</c:v>
                </c:pt>
                <c:pt idx="32" formatCode="General">
                  <c:v>0.71299999999999997</c:v>
                </c:pt>
                <c:pt idx="33">
                  <c:v>0.78042</c:v>
                </c:pt>
                <c:pt idx="34" formatCode="General">
                  <c:v>0.623</c:v>
                </c:pt>
                <c:pt idx="35" formatCode="General">
                  <c:v>0.53600000000000003</c:v>
                </c:pt>
                <c:pt idx="36">
                  <c:v>0.47599999999999998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17B-4E7A-8A26-CDFB8ECFD958}"/>
            </c:ext>
          </c:extLst>
        </c:ser>
        <c:ser>
          <c:idx val="7"/>
          <c:order val="7"/>
          <c:tx>
            <c:v>ETRTO OA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rgbClr val="3333FF"/>
                </a:solidFill>
              </a:ln>
              <a:effectLst/>
            </c:spPr>
          </c:marker>
          <c:xVal>
            <c:numRef>
              <c:f>'Trailer-C2　集計用'!$AZ$143:$AZ$163</c:f>
              <c:numCache>
                <c:formatCode>General</c:formatCode>
                <c:ptCount val="21"/>
                <c:pt idx="0">
                  <c:v>0.70899999999999996</c:v>
                </c:pt>
                <c:pt idx="1">
                  <c:v>0.67400000000000004</c:v>
                </c:pt>
                <c:pt idx="2">
                  <c:v>0.64300000000000002</c:v>
                </c:pt>
                <c:pt idx="3" formatCode="0.000">
                  <c:v>0.99443636363636367</c:v>
                </c:pt>
                <c:pt idx="4">
                  <c:v>0.78200000000000003</c:v>
                </c:pt>
                <c:pt idx="5" formatCode="0.000">
                  <c:v>0.94412499999999999</c:v>
                </c:pt>
                <c:pt idx="6">
                  <c:v>0.83799999999999997</c:v>
                </c:pt>
                <c:pt idx="7" formatCode="0.000">
                  <c:v>0.62782222222222228</c:v>
                </c:pt>
                <c:pt idx="8">
                  <c:v>0.69699999999999995</c:v>
                </c:pt>
                <c:pt idx="9">
                  <c:v>0.61099999999999999</c:v>
                </c:pt>
                <c:pt idx="10" formatCode="0.000">
                  <c:v>0.80805999999999989</c:v>
                </c:pt>
                <c:pt idx="11">
                  <c:v>0.749</c:v>
                </c:pt>
                <c:pt idx="12">
                  <c:v>0.83199999999999996</c:v>
                </c:pt>
                <c:pt idx="13" formatCode="0.000">
                  <c:v>0.92342499999999994</c:v>
                </c:pt>
                <c:pt idx="14" formatCode="0.000">
                  <c:v>0.85</c:v>
                </c:pt>
                <c:pt idx="15">
                  <c:v>0.84499999999999997</c:v>
                </c:pt>
                <c:pt idx="16">
                  <c:v>0.74199999999999999</c:v>
                </c:pt>
                <c:pt idx="17" formatCode="0.000">
                  <c:v>0.79069999999999996</c:v>
                </c:pt>
                <c:pt idx="18">
                  <c:v>0.67600000000000005</c:v>
                </c:pt>
                <c:pt idx="19">
                  <c:v>0.65800000000000003</c:v>
                </c:pt>
                <c:pt idx="20">
                  <c:v>0.56100000000000005</c:v>
                </c:pt>
              </c:numCache>
            </c:numRef>
          </c:xVal>
          <c:yVal>
            <c:numRef>
              <c:f>'Trailer-C2　集計用'!$BA$143:$BA$163</c:f>
              <c:numCache>
                <c:formatCode>0.000</c:formatCode>
                <c:ptCount val="21"/>
                <c:pt idx="0" formatCode="General">
                  <c:v>0.66600000000000004</c:v>
                </c:pt>
                <c:pt idx="1">
                  <c:v>0.53300000000000003</c:v>
                </c:pt>
                <c:pt idx="2" formatCode="General">
                  <c:v>0.55600000000000005</c:v>
                </c:pt>
                <c:pt idx="3">
                  <c:v>0.89701999999999982</c:v>
                </c:pt>
                <c:pt idx="4" formatCode="General">
                  <c:v>0.72899999999999998</c:v>
                </c:pt>
                <c:pt idx="5">
                  <c:v>0.85277999999999987</c:v>
                </c:pt>
                <c:pt idx="6" formatCode="General">
                  <c:v>0.79200000000000004</c:v>
                </c:pt>
                <c:pt idx="7">
                  <c:v>0.50688</c:v>
                </c:pt>
                <c:pt idx="8" formatCode="General">
                  <c:v>0.627</c:v>
                </c:pt>
                <c:pt idx="9">
                  <c:v>0.50700000000000001</c:v>
                </c:pt>
                <c:pt idx="10">
                  <c:v>0.66953846153846164</c:v>
                </c:pt>
                <c:pt idx="11">
                  <c:v>0.63400000000000001</c:v>
                </c:pt>
                <c:pt idx="12">
                  <c:v>0.76</c:v>
                </c:pt>
                <c:pt idx="13">
                  <c:v>0.92680000000000007</c:v>
                </c:pt>
                <c:pt idx="14" formatCode="General">
                  <c:v>0.81100000000000005</c:v>
                </c:pt>
                <c:pt idx="15" formatCode="General">
                  <c:v>0.79900000000000004</c:v>
                </c:pt>
                <c:pt idx="16" formatCode="General">
                  <c:v>0.71299999999999997</c:v>
                </c:pt>
                <c:pt idx="17">
                  <c:v>0.78042</c:v>
                </c:pt>
                <c:pt idx="18" formatCode="General">
                  <c:v>0.623</c:v>
                </c:pt>
                <c:pt idx="19" formatCode="General">
                  <c:v>0.53600000000000003</c:v>
                </c:pt>
                <c:pt idx="20">
                  <c:v>0.47599999999999998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17B-4E7A-8A26-CDFB8ECFD9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2018728"/>
        <c:axId val="552019056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Normal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9"/>
                  <c:spPr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9525">
                      <a:solidFill>
                        <a:srgbClr val="990000"/>
                      </a:solidFill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1"/>
                      </a:solidFill>
                      <a:prstDash val="sysDot"/>
                    </a:ln>
                    <a:effectLst/>
                  </c:spPr>
                  <c:trendlineType val="linear"/>
                  <c:forward val="0.1"/>
                  <c:backward val="0.1"/>
                  <c:dispRSqr val="1"/>
                  <c:dispEq val="1"/>
                  <c:trendlineLbl>
                    <c:layout>
                      <c:manualLayout>
                        <c:x val="7.574595251131426E-2"/>
                        <c:y val="-2.7047718350591849E-2"/>
                      </c:manualLayout>
                    </c:layout>
                    <c:numFmt formatCode="General" sourceLinked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900" b="0" i="0" u="none" strike="noStrike" kern="1200" baseline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ja-JP"/>
                      </a:p>
                    </c:txPr>
                  </c:trendlineLbl>
                </c:trendline>
                <c:xVal>
                  <c:numRef>
                    <c:extLst>
                      <c:ext uri="{02D57815-91ED-43cb-92C2-25804820EDAC}">
                        <c15:formulaRef>
                          <c15:sqref>'Trailer-C2　集計用'!$AZ$49:$AZ$56</c15:sqref>
                        </c15:formulaRef>
                      </c:ext>
                    </c:extLst>
                    <c:numCache>
                      <c:formatCode>0.000</c:formatCode>
                      <c:ptCount val="8"/>
                      <c:pt idx="0">
                        <c:v>0.69399999999999995</c:v>
                      </c:pt>
                      <c:pt idx="1">
                        <c:v>0.68566666666666665</c:v>
                      </c:pt>
                      <c:pt idx="2">
                        <c:v>0.75166666666666659</c:v>
                      </c:pt>
                      <c:pt idx="3">
                        <c:v>0.755</c:v>
                      </c:pt>
                      <c:pt idx="4">
                        <c:v>0.81699999999999995</c:v>
                      </c:pt>
                      <c:pt idx="5">
                        <c:v>0.75833333333333341</c:v>
                      </c:pt>
                      <c:pt idx="6">
                        <c:v>0.68500000000000005</c:v>
                      </c:pt>
                      <c:pt idx="7">
                        <c:v>0.625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'Trailer-C2　集計用'!$BA$49:$BA$56</c15:sqref>
                        </c15:formulaRef>
                      </c:ext>
                    </c:extLst>
                    <c:numCache>
                      <c:formatCode>0.000</c:formatCode>
                      <c:ptCount val="8"/>
                      <c:pt idx="0">
                        <c:v>0.64500000000000002</c:v>
                      </c:pt>
                      <c:pt idx="1">
                        <c:v>0.57499999999999996</c:v>
                      </c:pt>
                      <c:pt idx="2">
                        <c:v>0.7466666666666667</c:v>
                      </c:pt>
                      <c:pt idx="3">
                        <c:v>0.69999999999999984</c:v>
                      </c:pt>
                      <c:pt idx="4">
                        <c:v>0.78800000000000003</c:v>
                      </c:pt>
                      <c:pt idx="5">
                        <c:v>0.70166666666666666</c:v>
                      </c:pt>
                      <c:pt idx="6">
                        <c:v>0.56999999999999995</c:v>
                      </c:pt>
                      <c:pt idx="7">
                        <c:v>0.47499999999999998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517B-4E7A-8A26-CDFB8ECFD958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v>Snow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9"/>
                  <c:spPr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9525">
                      <a:solidFill>
                        <a:srgbClr val="0000FF"/>
                      </a:solidFill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2"/>
                      </a:solidFill>
                      <a:prstDash val="sysDot"/>
                    </a:ln>
                    <a:effectLst/>
                  </c:spPr>
                  <c:trendlineType val="linear"/>
                  <c:forward val="0.1"/>
                  <c:backward val="0.1"/>
                  <c:dispRSqr val="1"/>
                  <c:dispEq val="1"/>
                  <c:trendlineLbl>
                    <c:layout>
                      <c:manualLayout>
                        <c:x val="-0.2902403283040052"/>
                        <c:y val="0.27944976905656771"/>
                      </c:manualLayout>
                    </c:layout>
                    <c:numFmt formatCode="General" sourceLinked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900" b="0" i="0" u="none" strike="noStrike" kern="1200" baseline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ja-JP"/>
                      </a:p>
                    </c:txPr>
                  </c:trendlineLbl>
                </c:trendline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集計用'!$AZ$57:$AZ$62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0.64600000000000002</c:v>
                      </c:pt>
                      <c:pt idx="1">
                        <c:v>0.62083333333333335</c:v>
                      </c:pt>
                      <c:pt idx="2">
                        <c:v>0.58816666666666662</c:v>
                      </c:pt>
                      <c:pt idx="3">
                        <c:v>0.73</c:v>
                      </c:pt>
                      <c:pt idx="4">
                        <c:v>0.58099999999999996</c:v>
                      </c:pt>
                      <c:pt idx="5">
                        <c:v>0.71499999999999997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集計用'!$BA$57:$BA$62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0.64900000000000002</c:v>
                      </c:pt>
                      <c:pt idx="1">
                        <c:v>0.622</c:v>
                      </c:pt>
                      <c:pt idx="2">
                        <c:v>0.53233333333333344</c:v>
                      </c:pt>
                      <c:pt idx="3">
                        <c:v>0.69799999999999995</c:v>
                      </c:pt>
                      <c:pt idx="4">
                        <c:v>0.51800000000000002</c:v>
                      </c:pt>
                      <c:pt idx="5">
                        <c:v>0.69999999999999984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517B-4E7A-8A26-CDFB8ECFD958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Summer self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集計用'!$AZ$49:$AZ$54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0.69399999999999995</c:v>
                      </c:pt>
                      <c:pt idx="1">
                        <c:v>0.68566666666666665</c:v>
                      </c:pt>
                      <c:pt idx="2">
                        <c:v>0.75166666666666659</c:v>
                      </c:pt>
                      <c:pt idx="3">
                        <c:v>0.755</c:v>
                      </c:pt>
                      <c:pt idx="4">
                        <c:v>0.81699999999999995</c:v>
                      </c:pt>
                      <c:pt idx="5">
                        <c:v>0.75833333333333341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集計用'!$BA$49:$BA$54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0.64500000000000002</c:v>
                      </c:pt>
                      <c:pt idx="1">
                        <c:v>0.57499999999999996</c:v>
                      </c:pt>
                      <c:pt idx="2">
                        <c:v>0.7466666666666667</c:v>
                      </c:pt>
                      <c:pt idx="3">
                        <c:v>0.69999999999999984</c:v>
                      </c:pt>
                      <c:pt idx="4">
                        <c:v>0.78800000000000003</c:v>
                      </c:pt>
                      <c:pt idx="5">
                        <c:v>0.70166666666666666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517B-4E7A-8A26-CDFB8ECFD958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Summer Ext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集計用'!$AZ$55:$AZ$56</c15:sqref>
                        </c15:formulaRef>
                      </c:ext>
                    </c:extLst>
                    <c:numCache>
                      <c:formatCode>0.000</c:formatCode>
                      <c:ptCount val="2"/>
                      <c:pt idx="0">
                        <c:v>0.68500000000000005</c:v>
                      </c:pt>
                      <c:pt idx="1">
                        <c:v>0.625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集計用'!$BA$55:$BA$56</c15:sqref>
                        </c15:formulaRef>
                      </c:ext>
                    </c:extLst>
                    <c:numCache>
                      <c:formatCode>0.000</c:formatCode>
                      <c:ptCount val="2"/>
                      <c:pt idx="0">
                        <c:v>0.56999999999999995</c:v>
                      </c:pt>
                      <c:pt idx="1">
                        <c:v>0.47499999999999998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517B-4E7A-8A26-CDFB8ECFD958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Winter self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集計用'!$AZ$57:$AZ$62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0.64600000000000002</c:v>
                      </c:pt>
                      <c:pt idx="1">
                        <c:v>0.62083333333333335</c:v>
                      </c:pt>
                      <c:pt idx="2">
                        <c:v>0.58816666666666662</c:v>
                      </c:pt>
                      <c:pt idx="3">
                        <c:v>0.73</c:v>
                      </c:pt>
                      <c:pt idx="4">
                        <c:v>0.58099999999999996</c:v>
                      </c:pt>
                      <c:pt idx="5">
                        <c:v>0.71499999999999997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'Trailer-C2　集計用'!$BA$57:$BA$62</c15:sqref>
                        </c15:formulaRef>
                      </c:ext>
                    </c:extLst>
                    <c:numCache>
                      <c:formatCode>0.000</c:formatCode>
                      <c:ptCount val="6"/>
                      <c:pt idx="0">
                        <c:v>0.64900000000000002</c:v>
                      </c:pt>
                      <c:pt idx="1">
                        <c:v>0.622</c:v>
                      </c:pt>
                      <c:pt idx="2">
                        <c:v>0.53233333333333344</c:v>
                      </c:pt>
                      <c:pt idx="3">
                        <c:v>0.69799999999999995</c:v>
                      </c:pt>
                      <c:pt idx="4">
                        <c:v>0.51800000000000002</c:v>
                      </c:pt>
                      <c:pt idx="5">
                        <c:v>0.69999999999999984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517B-4E7A-8A26-CDFB8ECFD958}"/>
                  </c:ext>
                </c:extLst>
              </c15:ser>
            </c15:filteredScatterSeries>
          </c:ext>
        </c:extLst>
      </c:scatterChart>
      <c:valAx>
        <c:axId val="552018728"/>
        <c:scaling>
          <c:orientation val="minMax"/>
          <c:max val="0.9"/>
          <c:min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 " sourceLinked="0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2019056"/>
        <c:crosses val="autoZero"/>
        <c:crossBetween val="midCat"/>
      </c:valAx>
      <c:valAx>
        <c:axId val="552019056"/>
        <c:scaling>
          <c:orientation val="minMax"/>
          <c:max val="0.9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 " sourceLinked="0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2018728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33257575757576"/>
          <c:y val="8.2371169106381648E-2"/>
          <c:w val="0.74396414141414147"/>
          <c:h val="0.74188222222222211"/>
        </c:manualLayout>
      </c:layout>
      <c:scatterChart>
        <c:scatterStyle val="lineMarker"/>
        <c:varyColors val="0"/>
        <c:ser>
          <c:idx val="0"/>
          <c:order val="0"/>
          <c:tx>
            <c:v>Regression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rgbClr val="0000FF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forward val="5.000000000000001E-2"/>
            <c:backward val="0.1"/>
            <c:dispRSqr val="1"/>
            <c:dispEq val="1"/>
            <c:trendlineLbl>
              <c:layout>
                <c:manualLayout>
                  <c:x val="-0.28565858585858583"/>
                  <c:y val="1.6406666666666667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</c:trendlineLbl>
          </c:trendline>
          <c:xVal>
            <c:numRef>
              <c:f>'Data base Trailer'!$S$3:$S$23</c:f>
              <c:numCache>
                <c:formatCode>General</c:formatCode>
                <c:ptCount val="21"/>
                <c:pt idx="0">
                  <c:v>0.70899999999999996</c:v>
                </c:pt>
                <c:pt idx="1">
                  <c:v>0.67400000000000004</c:v>
                </c:pt>
                <c:pt idx="2">
                  <c:v>0.64300000000000002</c:v>
                </c:pt>
                <c:pt idx="3" formatCode="0.000">
                  <c:v>0.99443636363636367</c:v>
                </c:pt>
                <c:pt idx="4" formatCode="0.000">
                  <c:v>0.94412499999999999</c:v>
                </c:pt>
                <c:pt idx="5">
                  <c:v>0.69699999999999995</c:v>
                </c:pt>
                <c:pt idx="6">
                  <c:v>0.61099999999999999</c:v>
                </c:pt>
                <c:pt idx="7" formatCode="0.000">
                  <c:v>0.80805999999999989</c:v>
                </c:pt>
                <c:pt idx="8">
                  <c:v>0.749</c:v>
                </c:pt>
                <c:pt idx="9">
                  <c:v>0.83199999999999996</c:v>
                </c:pt>
                <c:pt idx="10" formatCode="0.000">
                  <c:v>0.92342499999999994</c:v>
                </c:pt>
                <c:pt idx="11" formatCode="0.000">
                  <c:v>0.85</c:v>
                </c:pt>
                <c:pt idx="12">
                  <c:v>0.78200000000000003</c:v>
                </c:pt>
                <c:pt idx="13">
                  <c:v>0.84499999999999997</c:v>
                </c:pt>
                <c:pt idx="14">
                  <c:v>0.74199999999999999</c:v>
                </c:pt>
                <c:pt idx="15">
                  <c:v>0.83799999999999997</c:v>
                </c:pt>
                <c:pt idx="16" formatCode="0.000">
                  <c:v>0.62782222222222228</c:v>
                </c:pt>
                <c:pt idx="17" formatCode="0.000">
                  <c:v>0.79069999999999996</c:v>
                </c:pt>
                <c:pt idx="18">
                  <c:v>0.67600000000000005</c:v>
                </c:pt>
                <c:pt idx="19">
                  <c:v>0.65800000000000003</c:v>
                </c:pt>
                <c:pt idx="20">
                  <c:v>0.56100000000000005</c:v>
                </c:pt>
              </c:numCache>
            </c:numRef>
          </c:xVal>
          <c:yVal>
            <c:numRef>
              <c:f>'Data base Trailer'!$T$3:$T$23</c:f>
              <c:numCache>
                <c:formatCode>0.000</c:formatCode>
                <c:ptCount val="21"/>
                <c:pt idx="0" formatCode="General">
                  <c:v>0.66600000000000004</c:v>
                </c:pt>
                <c:pt idx="1">
                  <c:v>0.53300000000000003</c:v>
                </c:pt>
                <c:pt idx="2" formatCode="General">
                  <c:v>0.55600000000000005</c:v>
                </c:pt>
                <c:pt idx="3">
                  <c:v>0.89701999999999982</c:v>
                </c:pt>
                <c:pt idx="4">
                  <c:v>0.85277999999999987</c:v>
                </c:pt>
                <c:pt idx="5" formatCode="General">
                  <c:v>0.627</c:v>
                </c:pt>
                <c:pt idx="6">
                  <c:v>0.50700000000000001</c:v>
                </c:pt>
                <c:pt idx="7">
                  <c:v>0.66953846153846164</c:v>
                </c:pt>
                <c:pt idx="8">
                  <c:v>0.63400000000000001</c:v>
                </c:pt>
                <c:pt idx="9">
                  <c:v>0.76</c:v>
                </c:pt>
                <c:pt idx="10">
                  <c:v>0.92680000000000007</c:v>
                </c:pt>
                <c:pt idx="11" formatCode="General">
                  <c:v>0.81100000000000005</c:v>
                </c:pt>
                <c:pt idx="12" formatCode="General">
                  <c:v>0.72899999999999998</c:v>
                </c:pt>
                <c:pt idx="13" formatCode="General">
                  <c:v>0.79900000000000004</c:v>
                </c:pt>
                <c:pt idx="14" formatCode="General">
                  <c:v>0.71299999999999997</c:v>
                </c:pt>
                <c:pt idx="15" formatCode="General">
                  <c:v>0.79200000000000004</c:v>
                </c:pt>
                <c:pt idx="16">
                  <c:v>0.50688</c:v>
                </c:pt>
                <c:pt idx="17">
                  <c:v>0.78042</c:v>
                </c:pt>
                <c:pt idx="18" formatCode="General">
                  <c:v>0.623</c:v>
                </c:pt>
                <c:pt idx="19" formatCode="General">
                  <c:v>0.53600000000000003</c:v>
                </c:pt>
                <c:pt idx="20">
                  <c:v>0.47599999999999998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3C38-4CE8-804F-1A20E3692E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1353576"/>
        <c:axId val="76135521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'Data base Trailer'!$M$3</c15:sqref>
                        </c15:formulaRef>
                      </c:ext>
                    </c:extLst>
                    <c:strCache>
                      <c:ptCount val="1"/>
                      <c:pt idx="0">
                        <c:v>Normal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10"/>
                  <c:spPr>
                    <a:solidFill>
                      <a:schemeClr val="accent2"/>
                    </a:solidFill>
                    <a:ln w="9525">
                      <a:solidFill>
                        <a:srgbClr val="FF0000"/>
                      </a:solidFill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2"/>
                      </a:solidFill>
                      <a:prstDash val="sysDot"/>
                    </a:ln>
                    <a:effectLst/>
                  </c:spPr>
                  <c:trendlineType val="linear"/>
                  <c:forward val="0.2"/>
                  <c:backward val="0.60000000000000009"/>
                  <c:dispRSqr val="1"/>
                  <c:dispEq val="1"/>
                  <c:trendlineLbl>
                    <c:layout>
                      <c:manualLayout>
                        <c:x val="-0.41666947397964188"/>
                        <c:y val="0.29288695806901011"/>
                      </c:manualLayout>
                    </c:layout>
                    <c:numFmt formatCode="General" sourceLinked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1200" b="0" i="0" u="none" strike="noStrike" kern="1200" baseline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pPr>
                        <a:endParaRPr lang="ja-JP"/>
                      </a:p>
                    </c:txPr>
                  </c:trendlineLbl>
                </c:trendline>
                <c:xVal>
                  <c:numRef>
                    <c:extLst>
                      <c:ext uri="{02D57815-91ED-43cb-92C2-25804820EDAC}">
                        <c15:formulaRef>
                          <c15:sqref>'Data base Trailer'!$S$3:$S$10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0.70899999999999996</c:v>
                      </c:pt>
                      <c:pt idx="1">
                        <c:v>0.67400000000000004</c:v>
                      </c:pt>
                      <c:pt idx="2">
                        <c:v>0.64300000000000002</c:v>
                      </c:pt>
                      <c:pt idx="3" formatCode="0.000">
                        <c:v>0.99443636363636367</c:v>
                      </c:pt>
                      <c:pt idx="4" formatCode="0.000">
                        <c:v>0.94412499999999999</c:v>
                      </c:pt>
                      <c:pt idx="5">
                        <c:v>0.69699999999999995</c:v>
                      </c:pt>
                      <c:pt idx="6">
                        <c:v>0.61099999999999999</c:v>
                      </c:pt>
                      <c:pt idx="7" formatCode="0.000">
                        <c:v>0.80805999999999989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'Data base Trailer'!$T$3:$T$10</c15:sqref>
                        </c15:formulaRef>
                      </c:ext>
                    </c:extLst>
                    <c:numCache>
                      <c:formatCode>0.000</c:formatCode>
                      <c:ptCount val="8"/>
                      <c:pt idx="0" formatCode="General">
                        <c:v>0.66600000000000004</c:v>
                      </c:pt>
                      <c:pt idx="1">
                        <c:v>0.53300000000000003</c:v>
                      </c:pt>
                      <c:pt idx="2" formatCode="General">
                        <c:v>0.55600000000000005</c:v>
                      </c:pt>
                      <c:pt idx="3">
                        <c:v>0.89701999999999982</c:v>
                      </c:pt>
                      <c:pt idx="4">
                        <c:v>0.85277999999999987</c:v>
                      </c:pt>
                      <c:pt idx="5" formatCode="General">
                        <c:v>0.627</c:v>
                      </c:pt>
                      <c:pt idx="6">
                        <c:v>0.50700000000000001</c:v>
                      </c:pt>
                      <c:pt idx="7">
                        <c:v>0.66953846153846164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3C38-4CE8-804F-1A20E3692EE1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base Trailer'!$M$11</c15:sqref>
                        </c15:formulaRef>
                      </c:ext>
                    </c:extLst>
                    <c:strCache>
                      <c:ptCount val="1"/>
                      <c:pt idx="0">
                        <c:v>Snow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10"/>
                  <c:spPr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>
                      <a:solidFill>
                        <a:srgbClr val="0000FF"/>
                      </a:solidFill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rgbClr val="0000FF"/>
                      </a:solidFill>
                      <a:prstDash val="sysDot"/>
                    </a:ln>
                    <a:effectLst/>
                  </c:spPr>
                  <c:trendlineType val="linear"/>
                  <c:forward val="0.2"/>
                  <c:backward val="0.55000000000000004"/>
                  <c:dispRSqr val="1"/>
                  <c:dispEq val="1"/>
                  <c:trendlineLbl>
                    <c:layout>
                      <c:manualLayout>
                        <c:x val="-0.10153511025873699"/>
                        <c:y val="0.46140461121387383"/>
                      </c:manualLayout>
                    </c:layout>
                    <c:numFmt formatCode="General" sourceLinked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1200" b="0" i="0" u="none" strike="noStrike" kern="1200" baseline="0">
                            <a:solidFill>
                              <a:srgbClr val="0000FF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pPr>
                        <a:endParaRPr lang="ja-JP"/>
                      </a:p>
                    </c:txPr>
                  </c:trendlineLbl>
                </c:trendline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base Trailer'!$S$11:$S$23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0.749</c:v>
                      </c:pt>
                      <c:pt idx="1">
                        <c:v>0.83199999999999996</c:v>
                      </c:pt>
                      <c:pt idx="2" formatCode="0.000">
                        <c:v>0.92342499999999994</c:v>
                      </c:pt>
                      <c:pt idx="3" formatCode="0.000">
                        <c:v>0.85</c:v>
                      </c:pt>
                      <c:pt idx="4">
                        <c:v>0.78200000000000003</c:v>
                      </c:pt>
                      <c:pt idx="5">
                        <c:v>0.84499999999999997</c:v>
                      </c:pt>
                      <c:pt idx="6">
                        <c:v>0.74199999999999999</c:v>
                      </c:pt>
                      <c:pt idx="7">
                        <c:v>0.83799999999999997</c:v>
                      </c:pt>
                      <c:pt idx="8" formatCode="0.000">
                        <c:v>0.62782222222222228</c:v>
                      </c:pt>
                      <c:pt idx="9" formatCode="0.000">
                        <c:v>0.79069999999999996</c:v>
                      </c:pt>
                      <c:pt idx="10">
                        <c:v>0.67600000000000005</c:v>
                      </c:pt>
                      <c:pt idx="11">
                        <c:v>0.65800000000000003</c:v>
                      </c:pt>
                      <c:pt idx="12">
                        <c:v>0.56100000000000005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base Trailer'!$T$11:$T$23</c15:sqref>
                        </c15:formulaRef>
                      </c:ext>
                    </c:extLst>
                    <c:numCache>
                      <c:formatCode>0.000</c:formatCode>
                      <c:ptCount val="13"/>
                      <c:pt idx="0">
                        <c:v>0.63400000000000001</c:v>
                      </c:pt>
                      <c:pt idx="1">
                        <c:v>0.76</c:v>
                      </c:pt>
                      <c:pt idx="2">
                        <c:v>0.92680000000000007</c:v>
                      </c:pt>
                      <c:pt idx="3" formatCode="General">
                        <c:v>0.81100000000000005</c:v>
                      </c:pt>
                      <c:pt idx="4" formatCode="General">
                        <c:v>0.72899999999999998</c:v>
                      </c:pt>
                      <c:pt idx="5" formatCode="General">
                        <c:v>0.79900000000000004</c:v>
                      </c:pt>
                      <c:pt idx="6" formatCode="General">
                        <c:v>0.71299999999999997</c:v>
                      </c:pt>
                      <c:pt idx="7" formatCode="General">
                        <c:v>0.79200000000000004</c:v>
                      </c:pt>
                      <c:pt idx="8">
                        <c:v>0.50688</c:v>
                      </c:pt>
                      <c:pt idx="9">
                        <c:v>0.78042</c:v>
                      </c:pt>
                      <c:pt idx="10" formatCode="General">
                        <c:v>0.623</c:v>
                      </c:pt>
                      <c:pt idx="11" formatCode="General">
                        <c:v>0.53600000000000003</c:v>
                      </c:pt>
                      <c:pt idx="12">
                        <c:v>0.47599999999999998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3C38-4CE8-804F-1A20E3692EE1}"/>
                  </c:ext>
                </c:extLst>
              </c15:ser>
            </c15:filteredScatterSeries>
            <c15:filteredScatterSeries>
              <c15:ser>
                <c:idx val="3"/>
                <c:order val="3"/>
                <c:spPr>
                  <a:ln w="6350" cap="rnd">
                    <a:solidFill>
                      <a:schemeClr val="accent2">
                        <a:lumMod val="75000"/>
                      </a:schemeClr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base Trailer'!$C$27:$C$28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0.95</c:v>
                      </c:pt>
                      <c:pt idx="1">
                        <c:v>0.95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base Trailer'!$D$27:$D$28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-0.4</c:v>
                      </c:pt>
                      <c:pt idx="1">
                        <c:v>1.2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3C38-4CE8-804F-1A20E3692EE1}"/>
                  </c:ext>
                </c:extLst>
              </c15:ser>
            </c15:filteredScatterSeries>
            <c15:filteredScatterSeries>
              <c15:ser>
                <c:idx val="4"/>
                <c:order val="4"/>
                <c:spPr>
                  <a:ln w="6350" cap="rnd">
                    <a:solidFill>
                      <a:srgbClr val="0000FF"/>
                    </a:solidFill>
                    <a:prstDash val="sysDash"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base Trailer'!$C$30:$C$31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0.85</c:v>
                      </c:pt>
                      <c:pt idx="1">
                        <c:v>0.85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base Trailer'!$D$30:$D$31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-0.4</c:v>
                      </c:pt>
                      <c:pt idx="1">
                        <c:v>1.2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3C38-4CE8-804F-1A20E3692EE1}"/>
                  </c:ext>
                </c:extLst>
              </c15:ser>
            </c15:filteredScatterSeries>
          </c:ext>
        </c:extLst>
      </c:scatterChart>
      <c:valAx>
        <c:axId val="761353576"/>
        <c:scaling>
          <c:orientation val="minMax"/>
          <c:max val="1"/>
          <c:min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);[Red]\(#,##0.00\)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1355216"/>
        <c:crosses val="autoZero"/>
        <c:crossBetween val="midCat"/>
        <c:majorUnit val="0.1"/>
      </c:valAx>
      <c:valAx>
        <c:axId val="761355216"/>
        <c:scaling>
          <c:orientation val="minMax"/>
          <c:max val="1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 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6135357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0.48319</cdr:x>
      <cdr:y>0.86636</cdr:y>
    </cdr:from>
    <cdr:to>
      <cdr:x>0.68123</cdr:x>
      <cdr:y>0.9375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2230967" y="3479800"/>
          <a:ext cx="914400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ja-JP" sz="1100">
              <a:latin typeface="Arial" panose="020B0604020202020204" pitchFamily="34" charset="0"/>
              <a:cs typeface="Arial" panose="020B0604020202020204" pitchFamily="34" charset="0"/>
            </a:rPr>
            <a:t>Wet μ (New)</a:t>
          </a:r>
          <a:endParaRPr lang="ja-JP" altLang="en-US" sz="110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0.06796</cdr:x>
      <cdr:y>0.36358</cdr:y>
    </cdr:from>
    <cdr:to>
      <cdr:x>0.12985</cdr:x>
      <cdr:y>0.59124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 rot="16200000">
          <a:off x="-9607" y="1804642"/>
          <a:ext cx="928374" cy="2844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ja-JP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Wet μ (Worn)</a:t>
          </a:r>
          <a:endParaRPr lang="ja-JP" altLang="en-US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0.48319</cdr:x>
      <cdr:y>0.86636</cdr:y>
    </cdr:from>
    <cdr:to>
      <cdr:x>0.68123</cdr:x>
      <cdr:y>0.9375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2230967" y="3479800"/>
          <a:ext cx="914400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ja-JP" sz="1100">
              <a:latin typeface="Arial" panose="020B0604020202020204" pitchFamily="34" charset="0"/>
              <a:cs typeface="Arial" panose="020B0604020202020204" pitchFamily="34" charset="0"/>
            </a:rPr>
            <a:t>Wet μ (New)</a:t>
          </a:r>
          <a:endParaRPr lang="ja-JP" altLang="en-US" sz="110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0.06796</cdr:x>
      <cdr:y>0.36358</cdr:y>
    </cdr:from>
    <cdr:to>
      <cdr:x>0.12985</cdr:x>
      <cdr:y>0.59124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 rot="16200000">
          <a:off x="-9607" y="1804642"/>
          <a:ext cx="928374" cy="2844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ja-JP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Wet μ (Worn)</a:t>
          </a:r>
          <a:endParaRPr lang="ja-JP" altLang="en-US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0.42857</cdr:x>
      <cdr:y>0.90496</cdr:y>
    </cdr:from>
    <cdr:to>
      <cdr:x>0.65758</cdr:x>
      <cdr:y>0.96081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2673803" y="5341766"/>
          <a:ext cx="1428751" cy="3296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/>
          <a:r>
            <a:rPr lang="en-US" altLang="ja-JP" sz="1400" dirty="0">
              <a:latin typeface="Arial" panose="020B0604020202020204" pitchFamily="34" charset="0"/>
              <a:cs typeface="Arial" panose="020B0604020202020204" pitchFamily="34" charset="0"/>
            </a:rPr>
            <a:t>Wet μ</a:t>
          </a:r>
          <a:r>
            <a:rPr lang="ja-JP" altLang="en-US" sz="14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altLang="ja-JP" sz="1400" baseline="0" dirty="0">
              <a:latin typeface="Arial" panose="020B0604020202020204" pitchFamily="34" charset="0"/>
              <a:cs typeface="Arial" panose="020B0604020202020204" pitchFamily="34" charset="0"/>
            </a:rPr>
            <a:t>(New)</a:t>
          </a:r>
          <a:endParaRPr lang="ja-JP" altLang="en-US" sz="14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</cdr:x>
      <cdr:y>0.35082</cdr:y>
    </cdr:from>
    <cdr:to>
      <cdr:x>0.05284</cdr:x>
      <cdr:y>0.59287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 rot="16200000">
          <a:off x="-549529" y="2620338"/>
          <a:ext cx="1428751" cy="3296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/>
          <a:r>
            <a:rPr lang="en-US" altLang="ja-JP" sz="1400">
              <a:latin typeface="Arial" panose="020B0604020202020204" pitchFamily="34" charset="0"/>
              <a:cs typeface="Arial" panose="020B0604020202020204" pitchFamily="34" charset="0"/>
            </a:rPr>
            <a:t>Wet μ</a:t>
          </a:r>
          <a:r>
            <a:rPr lang="ja-JP" altLang="en-US" sz="1400" baseline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altLang="ja-JP" sz="1400" baseline="0">
              <a:latin typeface="Arial" panose="020B0604020202020204" pitchFamily="34" charset="0"/>
              <a:cs typeface="Arial" panose="020B0604020202020204" pitchFamily="34" charset="0"/>
            </a:rPr>
            <a:t>(Worn)</a:t>
          </a:r>
          <a:endParaRPr lang="ja-JP" altLang="en-US" sz="140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0.39061</cdr:x>
      <cdr:y>0.0191</cdr:y>
    </cdr:from>
    <cdr:to>
      <cdr:x>0.61962</cdr:x>
      <cdr:y>0.07495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1820435" y="108821"/>
          <a:ext cx="1067289" cy="3182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/>
          <a:r>
            <a:rPr lang="en-US" altLang="ja-JP" sz="1600" dirty="0">
              <a:latin typeface="Arial" panose="020B0604020202020204" pitchFamily="34" charset="0"/>
              <a:cs typeface="Arial" panose="020B0604020202020204" pitchFamily="34" charset="0"/>
            </a:rPr>
            <a:t>C2 Overall</a:t>
          </a:r>
          <a:endParaRPr lang="ja-JP" altLang="en-US" sz="16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73ADA-BC73-499F-9200-80CF524540FD}" type="datetimeFigureOut">
              <a:rPr kumimoji="1" lang="ja-JP" altLang="en-US" smtClean="0"/>
              <a:t>2024/3/8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379B3-8F3D-4073-814B-B5B3C2C99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97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A5D2F-7E25-404C-952C-EA637ABB0594}" type="datetimeFigureOut">
              <a:rPr kumimoji="1" lang="ja-JP" altLang="en-US" smtClean="0"/>
              <a:t>2024/3/8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53825-1987-4ACB-8A0C-8026BAD876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2053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288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789041"/>
            <a:ext cx="85344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44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F73D-B531-40BE-AD7E-A47579E75C11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9937" y="4564064"/>
            <a:ext cx="1130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3646757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3664217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6474-9CF1-4259-BEA8-B3B737FF037E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831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25D8-D314-45EF-9A1E-1E65B10CB01B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102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1530755" y="2355221"/>
            <a:ext cx="9144000" cy="7500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1" spc="-113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Заголовок разделителя</a:t>
            </a:r>
          </a:p>
        </p:txBody>
      </p:sp>
    </p:spTree>
    <p:extLst>
      <p:ext uri="{BB962C8B-B14F-4D97-AF65-F5344CB8AC3E}">
        <p14:creationId xmlns:p14="http://schemas.microsoft.com/office/powerpoint/2010/main" val="543226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5923214"/>
            <a:ext cx="2743200" cy="365125"/>
          </a:xfrm>
        </p:spPr>
        <p:txBody>
          <a:bodyPr/>
          <a:lstStyle/>
          <a:p>
            <a:fld id="{73066429-64BB-44FA-8F95-02B92B5BD80C}" type="datetime1">
              <a:rPr kumimoji="1" lang="ja-JP" altLang="en-US" smtClean="0"/>
              <a:t>2024/3/8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5923215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5464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4443427" cy="424732"/>
          </a:xfr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defRPr lang="ja-JP" altLang="en-US" sz="2215" u="none" dirty="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algn="l"/>
            <a:r>
              <a:rPr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04028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0" hasCustomPrompt="1"/>
          </p:nvPr>
        </p:nvSpPr>
        <p:spPr>
          <a:xfrm>
            <a:off x="556848" y="981075"/>
            <a:ext cx="11256107" cy="53276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100" b="1">
                <a:latin typeface="+mn-lt"/>
                <a:cs typeface="Arial" panose="020B0604020202020204" pitchFamily="34" charset="0"/>
              </a:defRPr>
            </a:lvl1pPr>
            <a:lvl2pPr marL="417910" indent="-139304">
              <a:buFont typeface="Arial" panose="020B0604020202020204" pitchFamily="34" charset="0"/>
              <a:buChar char="–"/>
              <a:defRPr sz="2100">
                <a:latin typeface="+mn-lt"/>
                <a:cs typeface="Arial" panose="020B0604020202020204" pitchFamily="34" charset="0"/>
              </a:defRPr>
            </a:lvl2pPr>
            <a:lvl3pPr>
              <a:defRPr sz="2100">
                <a:latin typeface="+mn-lt"/>
                <a:cs typeface="Arial" panose="020B0604020202020204" pitchFamily="34" charset="0"/>
              </a:defRPr>
            </a:lvl3pPr>
            <a:lvl4pPr marL="975122" indent="-139304">
              <a:buFont typeface="Arial" panose="020B0604020202020204" pitchFamily="34" charset="0"/>
              <a:buChar char="–"/>
              <a:defRPr sz="2100">
                <a:latin typeface="+mn-lt"/>
                <a:cs typeface="Arial" panose="020B0604020202020204" pitchFamily="34" charset="0"/>
              </a:defRPr>
            </a:lvl4pPr>
            <a:lvl5pPr marL="1253729" indent="-139304">
              <a:buFont typeface="Arial" panose="020B0604020202020204" pitchFamily="34" charset="0"/>
              <a:buChar char="»"/>
              <a:defRPr sz="2100"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Click to edit Master text styles</a:t>
            </a:r>
            <a:endParaRPr kumimoji="1" lang="ja-JP" altLang="en-US" dirty="0"/>
          </a:p>
          <a:p>
            <a:pPr lvl="1"/>
            <a:r>
              <a:rPr kumimoji="1" lang="en-US" altLang="ja-JP" dirty="0"/>
              <a:t> Second level</a:t>
            </a:r>
            <a:endParaRPr kumimoji="1" lang="ja-JP" altLang="en-US" dirty="0"/>
          </a:p>
          <a:p>
            <a:pPr lvl="2"/>
            <a:r>
              <a:rPr kumimoji="1" lang="en-US" altLang="ja-JP" dirty="0"/>
              <a:t>Third level</a:t>
            </a:r>
            <a:endParaRPr kumimoji="1" lang="ja-JP" altLang="en-US" dirty="0"/>
          </a:p>
          <a:p>
            <a:pPr lvl="3"/>
            <a:r>
              <a:rPr kumimoji="1" lang="ja-JP" altLang="en-US" dirty="0"/>
              <a:t> </a:t>
            </a:r>
            <a:r>
              <a:rPr kumimoji="1" lang="en-US" altLang="ja-JP" dirty="0"/>
              <a:t>Fourth level</a:t>
            </a:r>
            <a:endParaRPr kumimoji="1" lang="ja-JP" altLang="en-US" dirty="0"/>
          </a:p>
          <a:p>
            <a:pPr lvl="4"/>
            <a:r>
              <a:rPr kumimoji="1" lang="en-US" altLang="ja-JP" dirty="0"/>
              <a:t> Fifth level</a:t>
            </a:r>
            <a:endParaRPr kumimoji="1" lang="ja-JP" alt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56848" y="188913"/>
            <a:ext cx="9759461" cy="57626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5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dirty="0"/>
              <a:t>INSERT HEADER HERE</a:t>
            </a:r>
            <a:br>
              <a:rPr lang="en-US" dirty="0"/>
            </a:br>
            <a:r>
              <a:rPr lang="en-US" dirty="0"/>
              <a:t>2 LINES</a:t>
            </a:r>
          </a:p>
        </p:txBody>
      </p:sp>
    </p:spTree>
    <p:extLst>
      <p:ext uri="{BB962C8B-B14F-4D97-AF65-F5344CB8AC3E}">
        <p14:creationId xmlns:p14="http://schemas.microsoft.com/office/powerpoint/2010/main" val="2533287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353171" y="1341438"/>
            <a:ext cx="6989612" cy="49342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3200" b="1">
                <a:latin typeface="BridgestoneType" panose="020B050303050403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 dirty="0"/>
              <a:t>プレゼンテーションタイトル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353171" y="1879864"/>
            <a:ext cx="6989612" cy="118960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FontTx/>
              <a:buNone/>
              <a:defRPr sz="2000">
                <a:solidFill>
                  <a:schemeClr val="tx1"/>
                </a:solidFill>
                <a:latin typeface="BridgestoneType" panose="020B050303050403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dirty="0"/>
              <a:t>サブタイトル</a:t>
            </a:r>
            <a:endParaRPr lang="en-US" dirty="0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12" hasCustomPrompt="1"/>
          </p:nvPr>
        </p:nvSpPr>
        <p:spPr>
          <a:xfrm>
            <a:off x="841002" y="6233767"/>
            <a:ext cx="327538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1600" baseline="0">
                <a:latin typeface="BridgestoneType" panose="020B0503030504030204" pitchFamily="34" charset="0"/>
              </a:defRPr>
            </a:lvl1pPr>
          </a:lstStyle>
          <a:p>
            <a:pPr lvl="0"/>
            <a:r>
              <a:rPr kumimoji="1" lang="en-US" altLang="ja-JP"/>
              <a:t>Sep 1, 2020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02534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9"/>
          <p:cNvCxnSpPr/>
          <p:nvPr userDrawn="1"/>
        </p:nvCxnSpPr>
        <p:spPr>
          <a:xfrm>
            <a:off x="262575" y="261381"/>
            <a:ext cx="0" cy="754619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6"/>
          <p:cNvSpPr>
            <a:spLocks noGrp="1"/>
          </p:cNvSpPr>
          <p:nvPr>
            <p:ph type="body" sz="quarter" idx="13"/>
          </p:nvPr>
        </p:nvSpPr>
        <p:spPr>
          <a:xfrm>
            <a:off x="515938" y="1196974"/>
            <a:ext cx="11160126" cy="510108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800" b="1">
                <a:latin typeface="BridgestoneType" panose="020B0503030504030204" pitchFamily="34" charset="0"/>
                <a:ea typeface="Meiryo UI" panose="020B0604030504040204" pitchFamily="50" charset="-128"/>
                <a:cs typeface="BridgestoneType" panose="020B0503030504030204" pitchFamily="34" charset="0"/>
              </a:defRPr>
            </a:lvl1pPr>
            <a:lvl2pPr marL="457063" indent="0">
              <a:buFontTx/>
              <a:buNone/>
              <a:defRPr>
                <a:latin typeface="BridgestoneType" panose="020B0503030504030204" pitchFamily="34" charset="0"/>
                <a:ea typeface="Meiryo UI" panose="020B0604030504040204" pitchFamily="50" charset="-128"/>
                <a:cs typeface="BridgestoneType" panose="020B0503030504030204" pitchFamily="34" charset="0"/>
              </a:defRPr>
            </a:lvl2pPr>
            <a:lvl3pPr marL="914126" indent="0">
              <a:buFontTx/>
              <a:buNone/>
              <a:defRPr>
                <a:latin typeface="BridgestoneType" panose="020B0503030504030204" pitchFamily="34" charset="0"/>
                <a:ea typeface="Meiryo UI" panose="020B0604030504040204" pitchFamily="50" charset="-128"/>
                <a:cs typeface="BridgestoneType" panose="020B0503030504030204" pitchFamily="34" charset="0"/>
              </a:defRPr>
            </a:lvl3pPr>
            <a:lvl4pPr marL="1371189" indent="0">
              <a:buFontTx/>
              <a:buNone/>
              <a:defRPr>
                <a:latin typeface="BridgestoneType" panose="020B0503030504030204" pitchFamily="34" charset="0"/>
                <a:ea typeface="Meiryo UI" panose="020B0604030504040204" pitchFamily="50" charset="-128"/>
                <a:cs typeface="BridgestoneType" panose="020B0503030504030204" pitchFamily="34" charset="0"/>
              </a:defRPr>
            </a:lvl4pPr>
            <a:lvl5pPr marL="1828252" indent="0">
              <a:buFontTx/>
              <a:buNone/>
              <a:defRPr>
                <a:latin typeface="BridgestoneType" panose="020B0503030504030204" pitchFamily="34" charset="0"/>
                <a:ea typeface="Meiryo UI" panose="020B0604030504040204" pitchFamily="50" charset="-128"/>
                <a:cs typeface="BridgestoneType" panose="020B0503030504030204" pitchFamily="34" charset="0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タイトル 9"/>
          <p:cNvSpPr>
            <a:spLocks noGrp="1"/>
          </p:cNvSpPr>
          <p:nvPr>
            <p:ph type="title" hasCustomPrompt="1"/>
          </p:nvPr>
        </p:nvSpPr>
        <p:spPr>
          <a:xfrm>
            <a:off x="515938" y="261382"/>
            <a:ext cx="9901236" cy="754618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1">
                <a:latin typeface="BridgestoneType" panose="020B0503030504030204" pitchFamily="34" charset="0"/>
                <a:ea typeface="+mj-ea"/>
              </a:defRPr>
            </a:lvl1pPr>
          </a:lstStyle>
          <a:p>
            <a:r>
              <a:rPr kumimoji="1" lang="ja-JP" altLang="en-US" dirty="0"/>
              <a:t>スライドタイトル</a:t>
            </a:r>
            <a:br>
              <a:rPr kumimoji="1" lang="en-US" altLang="ja-JP" dirty="0"/>
            </a:br>
            <a:r>
              <a:rPr kumimoji="1" lang="ja-JP" altLang="en-US" dirty="0"/>
              <a:t>タイトル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行目／サブタイトル</a:t>
            </a:r>
          </a:p>
        </p:txBody>
      </p:sp>
    </p:spTree>
    <p:extLst>
      <p:ext uri="{BB962C8B-B14F-4D97-AF65-F5344CB8AC3E}">
        <p14:creationId xmlns:p14="http://schemas.microsoft.com/office/powerpoint/2010/main" val="994451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353171" y="1341438"/>
            <a:ext cx="6989612" cy="49342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3200" b="1">
                <a:latin typeface="BridgestoneType" panose="020B050303050403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 dirty="0"/>
              <a:t>プレゼンテーションタイトル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353171" y="1879864"/>
            <a:ext cx="6989612" cy="118960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FontTx/>
              <a:buNone/>
              <a:defRPr sz="2000">
                <a:solidFill>
                  <a:schemeClr val="tx1"/>
                </a:solidFill>
                <a:latin typeface="BridgestoneType" panose="020B050303050403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dirty="0"/>
              <a:t>サブタイトル</a:t>
            </a:r>
            <a:endParaRPr lang="en-US" dirty="0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12" hasCustomPrompt="1"/>
          </p:nvPr>
        </p:nvSpPr>
        <p:spPr>
          <a:xfrm>
            <a:off x="841002" y="6233767"/>
            <a:ext cx="327538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1600" baseline="0">
                <a:latin typeface="BridgestoneType" panose="020B0503030504030204" pitchFamily="34" charset="0"/>
              </a:defRPr>
            </a:lvl1pPr>
          </a:lstStyle>
          <a:p>
            <a:pPr lvl="0"/>
            <a:r>
              <a:rPr kumimoji="1" lang="en-US" altLang="ja-JP"/>
              <a:t>Sep 1, 2020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91874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440"/>
            </a:lvl2pPr>
            <a:lvl3pPr>
              <a:defRPr sz="1280"/>
            </a:lvl3pPr>
            <a:lvl4pPr>
              <a:defRPr sz="1120"/>
            </a:lvl4pPr>
            <a:lvl5pPr>
              <a:defRPr sz="112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9EAE-B7C4-43B1-B059-05A138B7B074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70913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1" y="1"/>
            <a:ext cx="11386927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4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42586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360" y="1988841"/>
            <a:ext cx="1152128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288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DCE5-7E0D-4ADF-8DEC-F34D3158111B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6381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240"/>
            </a:lvl1pPr>
            <a:lvl2pPr>
              <a:defRPr sz="1920"/>
            </a:lvl2pPr>
            <a:lvl3pPr>
              <a:defRPr sz="160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240"/>
            </a:lvl1pPr>
            <a:lvl2pPr>
              <a:defRPr sz="1920"/>
            </a:lvl2pPr>
            <a:lvl3pPr>
              <a:defRPr sz="160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4C80E-04BF-4D1C-B868-0A203DD8573B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170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457200" indent="0">
              <a:buNone/>
              <a:defRPr sz="1600" b="1"/>
            </a:lvl2pPr>
            <a:lvl3pPr marL="914400" indent="0">
              <a:buNone/>
              <a:defRPr sz="1440" b="1"/>
            </a:lvl3pPr>
            <a:lvl4pPr marL="1371600" indent="0">
              <a:buNone/>
              <a:defRPr sz="1280" b="1"/>
            </a:lvl4pPr>
            <a:lvl5pPr marL="1828800" indent="0">
              <a:buNone/>
              <a:defRPr sz="1280" b="1"/>
            </a:lvl5pPr>
            <a:lvl6pPr marL="2286000" indent="0">
              <a:buNone/>
              <a:defRPr sz="1280" b="1"/>
            </a:lvl6pPr>
            <a:lvl7pPr marL="2743200" indent="0">
              <a:buNone/>
              <a:defRPr sz="1280" b="1"/>
            </a:lvl7pPr>
            <a:lvl8pPr marL="3200400" indent="0">
              <a:buNone/>
              <a:defRPr sz="1280" b="1"/>
            </a:lvl8pPr>
            <a:lvl9pPr marL="3657600" indent="0">
              <a:buNone/>
              <a:defRPr sz="12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920"/>
            </a:lvl1pPr>
            <a:lvl2pPr>
              <a:defRPr sz="1600"/>
            </a:lvl2pPr>
            <a:lvl3pPr>
              <a:defRPr sz="1440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457200" indent="0">
              <a:buNone/>
              <a:defRPr sz="1600" b="1"/>
            </a:lvl2pPr>
            <a:lvl3pPr marL="914400" indent="0">
              <a:buNone/>
              <a:defRPr sz="1440" b="1"/>
            </a:lvl3pPr>
            <a:lvl4pPr marL="1371600" indent="0">
              <a:buNone/>
              <a:defRPr sz="1280" b="1"/>
            </a:lvl4pPr>
            <a:lvl5pPr marL="1828800" indent="0">
              <a:buNone/>
              <a:defRPr sz="1280" b="1"/>
            </a:lvl5pPr>
            <a:lvl6pPr marL="2286000" indent="0">
              <a:buNone/>
              <a:defRPr sz="1280" b="1"/>
            </a:lvl6pPr>
            <a:lvl7pPr marL="2743200" indent="0">
              <a:buNone/>
              <a:defRPr sz="1280" b="1"/>
            </a:lvl7pPr>
            <a:lvl8pPr marL="3200400" indent="0">
              <a:buNone/>
              <a:defRPr sz="1280" b="1"/>
            </a:lvl8pPr>
            <a:lvl9pPr marL="3657600" indent="0">
              <a:buNone/>
              <a:defRPr sz="12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920"/>
            </a:lvl1pPr>
            <a:lvl2pPr>
              <a:defRPr sz="1600"/>
            </a:lvl2pPr>
            <a:lvl3pPr>
              <a:defRPr sz="1440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CA75-013D-4CEA-B88F-FD01D5065B94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1793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E21D-7E38-44FF-A840-EB1014346DE7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5617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9DBEC-ADF3-4DB0-9FED-003075B58A72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0225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 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120"/>
            </a:lvl1pPr>
            <a:lvl2pPr marL="457200" indent="0">
              <a:buNone/>
              <a:defRPr sz="960"/>
            </a:lvl2pPr>
            <a:lvl3pPr marL="914400" indent="0">
              <a:buNone/>
              <a:defRPr sz="800"/>
            </a:lvl3pPr>
            <a:lvl4pPr marL="1371600" indent="0">
              <a:buNone/>
              <a:defRPr sz="720"/>
            </a:lvl4pPr>
            <a:lvl5pPr marL="1828800" indent="0">
              <a:buNone/>
              <a:defRPr sz="720"/>
            </a:lvl5pPr>
            <a:lvl6pPr marL="2286000" indent="0">
              <a:buNone/>
              <a:defRPr sz="720"/>
            </a:lvl6pPr>
            <a:lvl7pPr marL="2743200" indent="0">
              <a:buNone/>
              <a:defRPr sz="720"/>
            </a:lvl7pPr>
            <a:lvl8pPr marL="3200400" indent="0">
              <a:buNone/>
              <a:defRPr sz="720"/>
            </a:lvl8pPr>
            <a:lvl9pPr marL="3657600" indent="0">
              <a:buNone/>
              <a:defRPr sz="72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543A-30D1-4C50-A43E-23FFF917D08C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1976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560"/>
            </a:lvl1pPr>
            <a:lvl2pPr marL="457200" indent="0">
              <a:buNone/>
              <a:defRPr sz="2240"/>
            </a:lvl2pPr>
            <a:lvl3pPr marL="914400" indent="0">
              <a:buNone/>
              <a:defRPr sz="192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120"/>
            </a:lvl1pPr>
            <a:lvl2pPr marL="457200" indent="0">
              <a:buNone/>
              <a:defRPr sz="960"/>
            </a:lvl2pPr>
            <a:lvl3pPr marL="914400" indent="0">
              <a:buNone/>
              <a:defRPr sz="800"/>
            </a:lvl3pPr>
            <a:lvl4pPr marL="1371600" indent="0">
              <a:buNone/>
              <a:defRPr sz="720"/>
            </a:lvl4pPr>
            <a:lvl5pPr marL="1828800" indent="0">
              <a:buNone/>
              <a:defRPr sz="720"/>
            </a:lvl5pPr>
            <a:lvl6pPr marL="2286000" indent="0">
              <a:buNone/>
              <a:defRPr sz="720"/>
            </a:lvl6pPr>
            <a:lvl7pPr marL="2743200" indent="0">
              <a:buNone/>
              <a:defRPr sz="720"/>
            </a:lvl7pPr>
            <a:lvl8pPr marL="3200400" indent="0">
              <a:buNone/>
              <a:defRPr sz="720"/>
            </a:lvl8pPr>
            <a:lvl9pPr marL="3657600" indent="0">
              <a:buNone/>
              <a:defRPr sz="72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F840-49A8-498D-926B-422C5DF0A3F5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268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AE167-FBDB-4074-9A74-FC14DBB52F61}" type="datetime1">
              <a:rPr kumimoji="1" lang="ja-JP" altLang="en-US" smtClean="0"/>
              <a:t>2024/3/8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294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  <p:sldLayoutId id="2147483886" r:id="rId17"/>
    <p:sldLayoutId id="2147483887" r:id="rId18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24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id="{BB182114-2D6F-CB48-CED9-6CF722DFA9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/>
              <a:t>JASIC C2 New-worn state test campaign result</a:t>
            </a:r>
            <a:endParaRPr lang="ja-JP" altLang="en-US" sz="3200" dirty="0"/>
          </a:p>
        </p:txBody>
      </p:sp>
      <p:sp>
        <p:nvSpPr>
          <p:cNvPr id="9" name="字幕 8">
            <a:extLst>
              <a:ext uri="{FF2B5EF4-FFF2-40B4-BE49-F238E27FC236}">
                <a16:creationId xmlns:a16="http://schemas.microsoft.com/office/drawing/2014/main" id="{E5597443-C617-EE74-0FAA-0339F46C55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13</a:t>
            </a:r>
            <a:r>
              <a:rPr lang="en-US" altLang="ja-JP" baseline="30000" dirty="0"/>
              <a:t>th</a:t>
            </a:r>
            <a:r>
              <a:rPr lang="en-US" altLang="ja-JP" dirty="0"/>
              <a:t> March 2024</a:t>
            </a:r>
          </a:p>
        </p:txBody>
      </p:sp>
    </p:spTree>
    <p:extLst>
      <p:ext uri="{BB962C8B-B14F-4D97-AF65-F5344CB8AC3E}">
        <p14:creationId xmlns:p14="http://schemas.microsoft.com/office/powerpoint/2010/main" val="3575138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タイトル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JASIC C2 New-worn state test campaign </a:t>
            </a:r>
            <a:r>
              <a:rPr lang="en-US" altLang="ja-JP" dirty="0"/>
              <a:t>result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0B5F2-1D96-86CD-626D-64C5BCEE70D6}"/>
              </a:ext>
            </a:extLst>
          </p:cNvPr>
          <p:cNvSpPr txBox="1"/>
          <p:nvPr/>
        </p:nvSpPr>
        <p:spPr>
          <a:xfrm>
            <a:off x="7305869" y="1952659"/>
            <a:ext cx="3337503" cy="528794"/>
          </a:xfrm>
          <a:prstGeom prst="rect">
            <a:avLst/>
          </a:prstGeom>
          <a:noFill/>
        </p:spPr>
        <p:txBody>
          <a:bodyPr wrap="none" lIns="72000" tIns="18000" rIns="36000" bIns="18000" rtlCol="0">
            <a:spAutoFit/>
          </a:bodyPr>
          <a:lstStyle/>
          <a:p>
            <a:r>
              <a:rPr kumimoji="1" lang="en-US" altLang="ja-JP" sz="1600" dirty="0"/>
              <a:t>Normal 	6 size, 8 candidate tyres</a:t>
            </a:r>
          </a:p>
          <a:p>
            <a:r>
              <a:rPr kumimoji="1" lang="en-US" altLang="ja-JP" sz="1600" dirty="0"/>
              <a:t>Snow	6 size, 8 candidate tyres</a:t>
            </a:r>
            <a:endParaRPr kumimoji="1" lang="ja-JP" altLang="en-US" sz="16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89C091E-9CE6-3C22-2A5F-7CEC21BA45F8}"/>
              </a:ext>
            </a:extLst>
          </p:cNvPr>
          <p:cNvSpPr txBox="1"/>
          <p:nvPr/>
        </p:nvSpPr>
        <p:spPr>
          <a:xfrm>
            <a:off x="3895324" y="5342718"/>
            <a:ext cx="14748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aseline="0" dirty="0"/>
              <a:t>R² = 0.746</a:t>
            </a:r>
            <a:endParaRPr lang="ja-JP" altLang="en-US" sz="1600" dirty="0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B29DDC7E-43B8-983B-1724-97FF2B3E40C4}"/>
              </a:ext>
            </a:extLst>
          </p:cNvPr>
          <p:cNvSpPr/>
          <p:nvPr/>
        </p:nvSpPr>
        <p:spPr>
          <a:xfrm>
            <a:off x="846374" y="5874171"/>
            <a:ext cx="10874571" cy="536026"/>
          </a:xfrm>
          <a:prstGeom prst="roundRect">
            <a:avLst>
              <a:gd name="adj" fmla="val 7369"/>
            </a:avLst>
          </a:prstGeom>
          <a:solidFill>
            <a:srgbClr val="3167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8000" rIns="36000" bIns="18000" rtlCol="0" anchor="ctr"/>
          <a:lstStyle/>
          <a:p>
            <a:pPr algn="ctr"/>
            <a:r>
              <a:rPr kumimoji="1" lang="en-US" altLang="ja-JP" dirty="0"/>
              <a:t>JASIC test campaign result shows high correlation between new and worn tyre wet performance.</a:t>
            </a:r>
          </a:p>
        </p:txBody>
      </p:sp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D3AF2A76-97B4-4B83-965D-DF2BB5ADF5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8413142"/>
              </p:ext>
            </p:extLst>
          </p:nvPr>
        </p:nvGraphicFramePr>
        <p:xfrm>
          <a:off x="1223543" y="1141708"/>
          <a:ext cx="4603954" cy="3982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0717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タイトル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C2 New-worn state wet</a:t>
            </a:r>
            <a:r>
              <a:rPr lang="ja-JP" altLang="en-US" dirty="0"/>
              <a:t> </a:t>
            </a:r>
            <a:r>
              <a:rPr lang="en-US" altLang="ja-JP" dirty="0"/>
              <a:t>μ test campaign result.  - JASIC + ETRTO data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0B5F2-1D96-86CD-626D-64C5BCEE70D6}"/>
              </a:ext>
            </a:extLst>
          </p:cNvPr>
          <p:cNvSpPr txBox="1"/>
          <p:nvPr/>
        </p:nvSpPr>
        <p:spPr>
          <a:xfrm>
            <a:off x="6881325" y="2002902"/>
            <a:ext cx="4736454" cy="2283120"/>
          </a:xfrm>
          <a:prstGeom prst="rect">
            <a:avLst/>
          </a:prstGeom>
          <a:noFill/>
        </p:spPr>
        <p:txBody>
          <a:bodyPr wrap="square" lIns="72000" tIns="18000" rIns="36000" bIns="18000" rtlCol="0">
            <a:spAutoFit/>
          </a:bodyPr>
          <a:lstStyle/>
          <a:p>
            <a:r>
              <a:rPr kumimoji="1" lang="en-US" altLang="ja-JP" sz="1600" dirty="0"/>
              <a:t>Tested tyres</a:t>
            </a:r>
          </a:p>
          <a:p>
            <a:pPr lvl="1">
              <a:tabLst>
                <a:tab pos="269875" algn="l"/>
              </a:tabLst>
            </a:pPr>
            <a:r>
              <a:rPr kumimoji="1" lang="en-US" altLang="ja-JP" sz="1600" dirty="0"/>
              <a:t>JASIC:</a:t>
            </a:r>
          </a:p>
          <a:p>
            <a:pPr lvl="2">
              <a:tabLst>
                <a:tab pos="269875" algn="l"/>
              </a:tabLst>
            </a:pPr>
            <a:r>
              <a:rPr kumimoji="1" lang="en-US" altLang="ja-JP" sz="1600" dirty="0"/>
              <a:t>Normal 	6 size, 8 candidate tyres</a:t>
            </a:r>
          </a:p>
          <a:p>
            <a:pPr lvl="2">
              <a:tabLst>
                <a:tab pos="269875" algn="l"/>
              </a:tabLst>
            </a:pPr>
            <a:r>
              <a:rPr kumimoji="1" lang="en-US" altLang="ja-JP" sz="1600" dirty="0"/>
              <a:t>Snow	6 size, 8 candidate tyres</a:t>
            </a:r>
          </a:p>
          <a:p>
            <a:pPr lvl="1">
              <a:tabLst>
                <a:tab pos="269875" algn="l"/>
              </a:tabLst>
            </a:pPr>
            <a:r>
              <a:rPr kumimoji="1" lang="en-US" altLang="ja-JP" sz="1600" dirty="0"/>
              <a:t>ETRTO</a:t>
            </a:r>
          </a:p>
          <a:p>
            <a:pPr lvl="2">
              <a:tabLst>
                <a:tab pos="269875" algn="l"/>
              </a:tabLst>
            </a:pPr>
            <a:r>
              <a:rPr kumimoji="1" lang="en-US" altLang="ja-JP" sz="1600" dirty="0"/>
              <a:t>Normal 	6 size,  8 candidate tyres</a:t>
            </a:r>
          </a:p>
          <a:p>
            <a:pPr lvl="2">
              <a:tabLst>
                <a:tab pos="269875" algn="l"/>
              </a:tabLst>
            </a:pPr>
            <a:r>
              <a:rPr kumimoji="1" lang="en-US" altLang="ja-JP" sz="1600" dirty="0"/>
              <a:t>Snow	8 size, 13 candidate tyres</a:t>
            </a:r>
          </a:p>
          <a:p>
            <a:pPr lvl="2">
              <a:tabLst>
                <a:tab pos="269875" algn="l"/>
              </a:tabLst>
            </a:pPr>
            <a:endParaRPr kumimoji="1" lang="en-US" altLang="ja-JP" sz="1600" dirty="0"/>
          </a:p>
          <a:p>
            <a:pPr lvl="2" algn="ctr">
              <a:tabLst>
                <a:tab pos="269875" algn="l"/>
              </a:tabLst>
            </a:pPr>
            <a:r>
              <a:rPr kumimoji="1" lang="en-US" altLang="ja-JP" dirty="0"/>
              <a:t>Total 37 tyres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89C091E-9CE6-3C22-2A5F-7CEC21BA45F8}"/>
              </a:ext>
            </a:extLst>
          </p:cNvPr>
          <p:cNvSpPr txBox="1"/>
          <p:nvPr/>
        </p:nvSpPr>
        <p:spPr>
          <a:xfrm>
            <a:off x="3895324" y="5116733"/>
            <a:ext cx="14748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aseline="0" dirty="0"/>
              <a:t>R² = 0.874</a:t>
            </a:r>
            <a:endParaRPr lang="ja-JP" altLang="en-US" sz="1600" dirty="0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B29DDC7E-43B8-983B-1724-97FF2B3E40C4}"/>
              </a:ext>
            </a:extLst>
          </p:cNvPr>
          <p:cNvSpPr/>
          <p:nvPr/>
        </p:nvSpPr>
        <p:spPr>
          <a:xfrm>
            <a:off x="515938" y="5649101"/>
            <a:ext cx="11432836" cy="536026"/>
          </a:xfrm>
          <a:prstGeom prst="roundRect">
            <a:avLst>
              <a:gd name="adj" fmla="val 7369"/>
            </a:avLst>
          </a:prstGeom>
          <a:solidFill>
            <a:srgbClr val="2F6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8000" rIns="36000" bIns="18000" rtlCol="0" anchor="ctr"/>
          <a:lstStyle/>
          <a:p>
            <a:pPr algn="ctr"/>
            <a:r>
              <a:rPr kumimoji="1" lang="en-US" altLang="ja-JP" dirty="0"/>
              <a:t>Adding JASIC data onto ETRTO, the wet μ correlation between New-Worn state C2 tyre shows high </a:t>
            </a:r>
            <a:r>
              <a:rPr lang="en-US" altLang="ja-JP" sz="1800" baseline="0" dirty="0"/>
              <a:t>R²</a:t>
            </a:r>
            <a:r>
              <a:rPr kumimoji="1" lang="en-US" altLang="ja-JP" dirty="0"/>
              <a:t> 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6F1DAE96-2BF1-4C44-9BB5-8A795FF755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9959306"/>
              </p:ext>
            </p:extLst>
          </p:nvPr>
        </p:nvGraphicFramePr>
        <p:xfrm>
          <a:off x="778949" y="1075014"/>
          <a:ext cx="4591254" cy="4167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9B482A-243A-3C89-8929-53141ED83A06}"/>
              </a:ext>
            </a:extLst>
          </p:cNvPr>
          <p:cNvSpPr txBox="1"/>
          <p:nvPr/>
        </p:nvSpPr>
        <p:spPr>
          <a:xfrm>
            <a:off x="4175312" y="3786153"/>
            <a:ext cx="767889" cy="544183"/>
          </a:xfrm>
          <a:prstGeom prst="rect">
            <a:avLst/>
          </a:prstGeom>
          <a:noFill/>
        </p:spPr>
        <p:txBody>
          <a:bodyPr wrap="none" lIns="72000" tIns="18000" rIns="36000" bIns="18000" rtlCol="0">
            <a:spAutoFit/>
          </a:bodyPr>
          <a:lstStyle/>
          <a:p>
            <a:r>
              <a:rPr kumimoji="1" lang="ja-JP" altLang="en-US" sz="1100" b="1" dirty="0">
                <a:solidFill>
                  <a:srgbClr val="FF0000"/>
                </a:solidFill>
                <a:latin typeface="+mj-ea"/>
                <a:ea typeface="+mj-ea"/>
              </a:rPr>
              <a:t>◇</a:t>
            </a:r>
            <a:r>
              <a:rPr kumimoji="1" lang="ja-JP" altLang="en-US" sz="1100" dirty="0">
                <a:latin typeface="+mj-ea"/>
                <a:ea typeface="+mj-ea"/>
              </a:rPr>
              <a:t> </a:t>
            </a:r>
            <a:r>
              <a:rPr kumimoji="1" lang="en-US" altLang="ja-JP" sz="1100" dirty="0">
                <a:latin typeface="+mj-ea"/>
                <a:ea typeface="+mj-ea"/>
              </a:rPr>
              <a:t>JASIC</a:t>
            </a:r>
          </a:p>
          <a:p>
            <a:r>
              <a:rPr kumimoji="1" lang="ja-JP" altLang="en-US" sz="1100" dirty="0">
                <a:solidFill>
                  <a:srgbClr val="3333FF"/>
                </a:solidFill>
                <a:latin typeface="+mj-ea"/>
                <a:ea typeface="+mj-ea"/>
              </a:rPr>
              <a:t>〇</a:t>
            </a:r>
            <a:r>
              <a:rPr kumimoji="1" lang="ja-JP" altLang="en-US" sz="1100" dirty="0">
                <a:latin typeface="+mj-ea"/>
                <a:ea typeface="+mj-ea"/>
              </a:rPr>
              <a:t> </a:t>
            </a:r>
            <a:r>
              <a:rPr kumimoji="1" lang="en-US" altLang="ja-JP" sz="1100" dirty="0">
                <a:latin typeface="+mj-ea"/>
                <a:ea typeface="+mj-ea"/>
              </a:rPr>
              <a:t>ETRTO</a:t>
            </a:r>
          </a:p>
          <a:p>
            <a:r>
              <a:rPr kumimoji="1" lang="en-US" altLang="ja-JP" sz="1050" b="1" dirty="0">
                <a:latin typeface="+mj-ea"/>
                <a:ea typeface="+mj-ea"/>
              </a:rPr>
              <a:t>+</a:t>
            </a:r>
            <a:r>
              <a:rPr kumimoji="1" lang="en-US" altLang="ja-JP" sz="1100" dirty="0">
                <a:latin typeface="+mj-ea"/>
                <a:ea typeface="+mj-ea"/>
              </a:rPr>
              <a:t>  O.A.</a:t>
            </a:r>
            <a:endParaRPr kumimoji="1" lang="ja-JP" altLang="en-US" sz="11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73240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713B9DD4-7DF9-30D2-ED67-40889B6E8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Appendix ETRTO C2 test campaign data</a:t>
            </a:r>
            <a:endParaRPr kumimoji="1" lang="ja-JP" altLang="en-US" dirty="0"/>
          </a:p>
        </p:txBody>
      </p:sp>
      <p:graphicFrame>
        <p:nvGraphicFramePr>
          <p:cNvPr id="6" name="Chart 1">
            <a:extLst>
              <a:ext uri="{FF2B5EF4-FFF2-40B4-BE49-F238E27FC236}">
                <a16:creationId xmlns:a16="http://schemas.microsoft.com/office/drawing/2014/main" id="{7FB51C42-8AAE-4092-AFCC-F0531447E2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214630"/>
              </p:ext>
            </p:extLst>
          </p:nvPr>
        </p:nvGraphicFramePr>
        <p:xfrm>
          <a:off x="1400679" y="1743299"/>
          <a:ext cx="3960000" cy="3762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35785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16x9_JP_BSPPT_White_v2</Template>
  <TotalTime>0</TotalTime>
  <Words>173</Words>
  <Application>Microsoft Office PowerPoint</Application>
  <PresentationFormat>ワイド画面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BridgestoneType</vt:lpstr>
      <vt:lpstr>Meiryo UI</vt:lpstr>
      <vt:lpstr>Myriad Pro Cond</vt:lpstr>
      <vt:lpstr>Arial</vt:lpstr>
      <vt:lpstr>Calibri</vt:lpstr>
      <vt:lpstr>Times New Roman</vt:lpstr>
      <vt:lpstr>Office ​​テーマ</vt:lpstr>
      <vt:lpstr>JASIC C2 New-worn state test campaign result</vt:lpstr>
      <vt:lpstr>JASIC C2 New-worn state test campaign result</vt:lpstr>
      <vt:lpstr>C2 New-worn state wet μ test campaign result.  - JASIC + ETRTO data</vt:lpstr>
      <vt:lpstr>Appendix ETRTO C2 test campaign data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2020-12-11T07:47:58Z</dcterms:created>
  <dcterms:modified xsi:type="dcterms:W3CDTF">2024-03-08T02:08:48Z</dcterms:modified>
</cp:coreProperties>
</file>