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59" r:id="rId11"/>
    <p:sldId id="268" r:id="rId12"/>
    <p:sldId id="2145706476" r:id="rId13"/>
    <p:sldId id="269" r:id="rId14"/>
    <p:sldId id="25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32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 MAGGIO Antonello" userId="2f6da27d-c42c-4e05-98af-13ef941c79c6" providerId="ADAL" clId="{813C4C65-4CFF-4424-B6DD-C1D5651B7D89}"/>
    <pc:docChg chg="undo custSel modSld">
      <pc:chgData name="DI MAGGIO Antonello" userId="2f6da27d-c42c-4e05-98af-13ef941c79c6" providerId="ADAL" clId="{813C4C65-4CFF-4424-B6DD-C1D5651B7D89}" dt="2024-03-12T14:34:41.299" v="685" actId="20577"/>
      <pc:docMkLst>
        <pc:docMk/>
      </pc:docMkLst>
      <pc:sldChg chg="modSp mod">
        <pc:chgData name="DI MAGGIO Antonello" userId="2f6da27d-c42c-4e05-98af-13ef941c79c6" providerId="ADAL" clId="{813C4C65-4CFF-4424-B6DD-C1D5651B7D89}" dt="2024-03-12T14:26:47.869" v="550" actId="13926"/>
        <pc:sldMkLst>
          <pc:docMk/>
          <pc:sldMk cId="3833574631" sldId="259"/>
        </pc:sldMkLst>
        <pc:spChg chg="mod">
          <ac:chgData name="DI MAGGIO Antonello" userId="2f6da27d-c42c-4e05-98af-13ef941c79c6" providerId="ADAL" clId="{813C4C65-4CFF-4424-B6DD-C1D5651B7D89}" dt="2024-03-12T14:26:47.869" v="550" actId="13926"/>
          <ac:spMkLst>
            <pc:docMk/>
            <pc:sldMk cId="3833574631" sldId="259"/>
            <ac:spMk id="7" creationId="{F274A978-FEBE-EFEB-238E-4C68296B43C4}"/>
          </ac:spMkLst>
        </pc:spChg>
      </pc:sldChg>
      <pc:sldChg chg="modSp mod">
        <pc:chgData name="DI MAGGIO Antonello" userId="2f6da27d-c42c-4e05-98af-13ef941c79c6" providerId="ADAL" clId="{813C4C65-4CFF-4424-B6DD-C1D5651B7D89}" dt="2024-03-12T14:22:57.979" v="513" actId="13926"/>
        <pc:sldMkLst>
          <pc:docMk/>
          <pc:sldMk cId="1744527907" sldId="263"/>
        </pc:sldMkLst>
        <pc:spChg chg="mod">
          <ac:chgData name="DI MAGGIO Antonello" userId="2f6da27d-c42c-4e05-98af-13ef941c79c6" providerId="ADAL" clId="{813C4C65-4CFF-4424-B6DD-C1D5651B7D89}" dt="2024-03-12T14:22:57.979" v="513" actId="13926"/>
          <ac:spMkLst>
            <pc:docMk/>
            <pc:sldMk cId="1744527907" sldId="263"/>
            <ac:spMk id="2" creationId="{560EEFF9-71CB-F638-64BD-D0BCEF9EC487}"/>
          </ac:spMkLst>
        </pc:spChg>
      </pc:sldChg>
      <pc:sldChg chg="modSp mod">
        <pc:chgData name="DI MAGGIO Antonello" userId="2f6da27d-c42c-4e05-98af-13ef941c79c6" providerId="ADAL" clId="{813C4C65-4CFF-4424-B6DD-C1D5651B7D89}" dt="2024-03-12T14:20:31.741" v="456" actId="313"/>
        <pc:sldMkLst>
          <pc:docMk/>
          <pc:sldMk cId="2323139570" sldId="264"/>
        </pc:sldMkLst>
        <pc:spChg chg="mod">
          <ac:chgData name="DI MAGGIO Antonello" userId="2f6da27d-c42c-4e05-98af-13ef941c79c6" providerId="ADAL" clId="{813C4C65-4CFF-4424-B6DD-C1D5651B7D89}" dt="2024-03-12T14:20:31.741" v="456" actId="313"/>
          <ac:spMkLst>
            <pc:docMk/>
            <pc:sldMk cId="2323139570" sldId="264"/>
            <ac:spMk id="8" creationId="{C76B59B9-52E4-EEA4-752F-FD1B90BD6E09}"/>
          </ac:spMkLst>
        </pc:spChg>
      </pc:sldChg>
      <pc:sldChg chg="modSp mod">
        <pc:chgData name="DI MAGGIO Antonello" userId="2f6da27d-c42c-4e05-98af-13ef941c79c6" providerId="ADAL" clId="{813C4C65-4CFF-4424-B6DD-C1D5651B7D89}" dt="2024-03-12T14:19:34.197" v="455" actId="14100"/>
        <pc:sldMkLst>
          <pc:docMk/>
          <pc:sldMk cId="1960077912" sldId="265"/>
        </pc:sldMkLst>
        <pc:spChg chg="mod">
          <ac:chgData name="DI MAGGIO Antonello" userId="2f6da27d-c42c-4e05-98af-13ef941c79c6" providerId="ADAL" clId="{813C4C65-4CFF-4424-B6DD-C1D5651B7D89}" dt="2024-03-12T14:16:46.149" v="344" actId="113"/>
          <ac:spMkLst>
            <pc:docMk/>
            <pc:sldMk cId="1960077912" sldId="265"/>
            <ac:spMk id="2" creationId="{C8980EE4-6C07-293F-346B-F8771C5D9F8B}"/>
          </ac:spMkLst>
        </pc:spChg>
        <pc:spChg chg="mod">
          <ac:chgData name="DI MAGGIO Antonello" userId="2f6da27d-c42c-4e05-98af-13ef941c79c6" providerId="ADAL" clId="{813C4C65-4CFF-4424-B6DD-C1D5651B7D89}" dt="2024-03-12T14:19:34.197" v="455" actId="14100"/>
          <ac:spMkLst>
            <pc:docMk/>
            <pc:sldMk cId="1960077912" sldId="265"/>
            <ac:spMk id="3" creationId="{62C1AEDD-E44A-FD2A-4938-394CB2A3BA02}"/>
          </ac:spMkLst>
        </pc:spChg>
      </pc:sldChg>
      <pc:sldChg chg="modSp mod">
        <pc:chgData name="DI MAGGIO Antonello" userId="2f6da27d-c42c-4e05-98af-13ef941c79c6" providerId="ADAL" clId="{813C4C65-4CFF-4424-B6DD-C1D5651B7D89}" dt="2024-03-12T14:34:41.299" v="685" actId="20577"/>
        <pc:sldMkLst>
          <pc:docMk/>
          <pc:sldMk cId="4082595229" sldId="269"/>
        </pc:sldMkLst>
        <pc:spChg chg="mod">
          <ac:chgData name="DI MAGGIO Antonello" userId="2f6da27d-c42c-4e05-98af-13ef941c79c6" providerId="ADAL" clId="{813C4C65-4CFF-4424-B6DD-C1D5651B7D89}" dt="2024-03-12T14:34:41.299" v="685" actId="20577"/>
          <ac:spMkLst>
            <pc:docMk/>
            <pc:sldMk cId="4082595229" sldId="269"/>
            <ac:spMk id="2" creationId="{A2A68775-9CE9-5074-2E68-4B7D59B8A3F8}"/>
          </ac:spMkLst>
        </pc:spChg>
      </pc:sldChg>
    </pc:docChg>
  </pc:docChgLst>
  <pc:docChgLst>
    <pc:chgData name="Nicolas De Mahieu" userId="86ffda28-54bf-46cb-8307-ac4eaeeea850" providerId="ADAL" clId="{0A4A018B-00FA-4EAC-851E-20C57AEA659C}"/>
    <pc:docChg chg="custSel modSld">
      <pc:chgData name="Nicolas De Mahieu" userId="86ffda28-54bf-46cb-8307-ac4eaeeea850" providerId="ADAL" clId="{0A4A018B-00FA-4EAC-851E-20C57AEA659C}" dt="2024-03-12T19:21:50.336" v="22" actId="13926"/>
      <pc:docMkLst>
        <pc:docMk/>
      </pc:docMkLst>
      <pc:sldChg chg="modSp mod">
        <pc:chgData name="Nicolas De Mahieu" userId="86ffda28-54bf-46cb-8307-ac4eaeeea850" providerId="ADAL" clId="{0A4A018B-00FA-4EAC-851E-20C57AEA659C}" dt="2024-03-12T19:20:52.920" v="12" actId="1076"/>
        <pc:sldMkLst>
          <pc:docMk/>
          <pc:sldMk cId="3833574631" sldId="259"/>
        </pc:sldMkLst>
        <pc:spChg chg="mod">
          <ac:chgData name="Nicolas De Mahieu" userId="86ffda28-54bf-46cb-8307-ac4eaeeea850" providerId="ADAL" clId="{0A4A018B-00FA-4EAC-851E-20C57AEA659C}" dt="2024-03-12T19:20:52.920" v="12" actId="1076"/>
          <ac:spMkLst>
            <pc:docMk/>
            <pc:sldMk cId="3833574631" sldId="259"/>
            <ac:spMk id="7" creationId="{F274A978-FEBE-EFEB-238E-4C68296B43C4}"/>
          </ac:spMkLst>
        </pc:spChg>
      </pc:sldChg>
      <pc:sldChg chg="modSp mod">
        <pc:chgData name="Nicolas De Mahieu" userId="86ffda28-54bf-46cb-8307-ac4eaeeea850" providerId="ADAL" clId="{0A4A018B-00FA-4EAC-851E-20C57AEA659C}" dt="2024-03-12T19:19:16.306" v="0" actId="13926"/>
        <pc:sldMkLst>
          <pc:docMk/>
          <pc:sldMk cId="1744527907" sldId="263"/>
        </pc:sldMkLst>
        <pc:spChg chg="mod">
          <ac:chgData name="Nicolas De Mahieu" userId="86ffda28-54bf-46cb-8307-ac4eaeeea850" providerId="ADAL" clId="{0A4A018B-00FA-4EAC-851E-20C57AEA659C}" dt="2024-03-12T19:19:16.306" v="0" actId="13926"/>
          <ac:spMkLst>
            <pc:docMk/>
            <pc:sldMk cId="1744527907" sldId="263"/>
            <ac:spMk id="2" creationId="{560EEFF9-71CB-F638-64BD-D0BCEF9EC487}"/>
          </ac:spMkLst>
        </pc:spChg>
      </pc:sldChg>
      <pc:sldChg chg="modSp mod">
        <pc:chgData name="Nicolas De Mahieu" userId="86ffda28-54bf-46cb-8307-ac4eaeeea850" providerId="ADAL" clId="{0A4A018B-00FA-4EAC-851E-20C57AEA659C}" dt="2024-03-12T19:19:51.720" v="1" actId="13926"/>
        <pc:sldMkLst>
          <pc:docMk/>
          <pc:sldMk cId="2323139570" sldId="264"/>
        </pc:sldMkLst>
        <pc:spChg chg="mod">
          <ac:chgData name="Nicolas De Mahieu" userId="86ffda28-54bf-46cb-8307-ac4eaeeea850" providerId="ADAL" clId="{0A4A018B-00FA-4EAC-851E-20C57AEA659C}" dt="2024-03-12T19:19:51.720" v="1" actId="13926"/>
          <ac:spMkLst>
            <pc:docMk/>
            <pc:sldMk cId="2323139570" sldId="264"/>
            <ac:spMk id="8" creationId="{C76B59B9-52E4-EEA4-752F-FD1B90BD6E09}"/>
          </ac:spMkLst>
        </pc:spChg>
      </pc:sldChg>
      <pc:sldChg chg="modSp mod">
        <pc:chgData name="Nicolas De Mahieu" userId="86ffda28-54bf-46cb-8307-ac4eaeeea850" providerId="ADAL" clId="{0A4A018B-00FA-4EAC-851E-20C57AEA659C}" dt="2024-03-12T19:20:02.900" v="3" actId="13926"/>
        <pc:sldMkLst>
          <pc:docMk/>
          <pc:sldMk cId="1960077912" sldId="265"/>
        </pc:sldMkLst>
        <pc:spChg chg="mod">
          <ac:chgData name="Nicolas De Mahieu" userId="86ffda28-54bf-46cb-8307-ac4eaeeea850" providerId="ADAL" clId="{0A4A018B-00FA-4EAC-851E-20C57AEA659C}" dt="2024-03-12T19:20:02.900" v="3" actId="13926"/>
          <ac:spMkLst>
            <pc:docMk/>
            <pc:sldMk cId="1960077912" sldId="265"/>
            <ac:spMk id="2" creationId="{C8980EE4-6C07-293F-346B-F8771C5D9F8B}"/>
          </ac:spMkLst>
        </pc:spChg>
        <pc:spChg chg="mod">
          <ac:chgData name="Nicolas De Mahieu" userId="86ffda28-54bf-46cb-8307-ac4eaeeea850" providerId="ADAL" clId="{0A4A018B-00FA-4EAC-851E-20C57AEA659C}" dt="2024-03-12T19:19:58.652" v="2" actId="13926"/>
          <ac:spMkLst>
            <pc:docMk/>
            <pc:sldMk cId="1960077912" sldId="265"/>
            <ac:spMk id="3" creationId="{62C1AEDD-E44A-FD2A-4938-394CB2A3BA02}"/>
          </ac:spMkLst>
        </pc:spChg>
      </pc:sldChg>
      <pc:sldChg chg="modSp mod">
        <pc:chgData name="Nicolas De Mahieu" userId="86ffda28-54bf-46cb-8307-ac4eaeeea850" providerId="ADAL" clId="{0A4A018B-00FA-4EAC-851E-20C57AEA659C}" dt="2024-03-12T19:21:11.569" v="14" actId="1076"/>
        <pc:sldMkLst>
          <pc:docMk/>
          <pc:sldMk cId="1035922976" sldId="268"/>
        </pc:sldMkLst>
        <pc:spChg chg="mod">
          <ac:chgData name="Nicolas De Mahieu" userId="86ffda28-54bf-46cb-8307-ac4eaeeea850" providerId="ADAL" clId="{0A4A018B-00FA-4EAC-851E-20C57AEA659C}" dt="2024-03-12T19:21:11.569" v="14" actId="1076"/>
          <ac:spMkLst>
            <pc:docMk/>
            <pc:sldMk cId="1035922976" sldId="268"/>
            <ac:spMk id="7" creationId="{32D1CDDD-13CC-4D03-B974-9A6673783479}"/>
          </ac:spMkLst>
        </pc:spChg>
      </pc:sldChg>
      <pc:sldChg chg="modSp mod">
        <pc:chgData name="Nicolas De Mahieu" userId="86ffda28-54bf-46cb-8307-ac4eaeeea850" providerId="ADAL" clId="{0A4A018B-00FA-4EAC-851E-20C57AEA659C}" dt="2024-03-12T19:21:50.336" v="22" actId="13926"/>
        <pc:sldMkLst>
          <pc:docMk/>
          <pc:sldMk cId="4082595229" sldId="269"/>
        </pc:sldMkLst>
        <pc:spChg chg="mod">
          <ac:chgData name="Nicolas De Mahieu" userId="86ffda28-54bf-46cb-8307-ac4eaeeea850" providerId="ADAL" clId="{0A4A018B-00FA-4EAC-851E-20C57AEA659C}" dt="2024-03-12T19:21:50.336" v="22" actId="13926"/>
          <ac:spMkLst>
            <pc:docMk/>
            <pc:sldMk cId="4082595229" sldId="269"/>
            <ac:spMk id="2" creationId="{A2A68775-9CE9-5074-2E68-4B7D59B8A3F8}"/>
          </ac:spMkLst>
        </pc:spChg>
      </pc:sldChg>
    </pc:docChg>
  </pc:docChgLst>
  <pc:docChgLst>
    <pc:chgData name="Nicolas De Mahieu" userId="86ffda28-54bf-46cb-8307-ac4eaeeea850" providerId="ADAL" clId="{8ECBF0C8-50AA-4DD3-B5CB-9F249784521F}"/>
    <pc:docChg chg="undo custSel addSld delSld modSld">
      <pc:chgData name="Nicolas De Mahieu" userId="86ffda28-54bf-46cb-8307-ac4eaeeea850" providerId="ADAL" clId="{8ECBF0C8-50AA-4DD3-B5CB-9F249784521F}" dt="2024-03-11T16:47:50.987" v="3276" actId="20577"/>
      <pc:docMkLst>
        <pc:docMk/>
      </pc:docMkLst>
      <pc:sldChg chg="modSp mod">
        <pc:chgData name="Nicolas De Mahieu" userId="86ffda28-54bf-46cb-8307-ac4eaeeea850" providerId="ADAL" clId="{8ECBF0C8-50AA-4DD3-B5CB-9F249784521F}" dt="2024-03-07T13:28:32.285" v="100" actId="20577"/>
        <pc:sldMkLst>
          <pc:docMk/>
          <pc:sldMk cId="2711021579" sldId="256"/>
        </pc:sldMkLst>
        <pc:spChg chg="mod">
          <ac:chgData name="Nicolas De Mahieu" userId="86ffda28-54bf-46cb-8307-ac4eaeeea850" providerId="ADAL" clId="{8ECBF0C8-50AA-4DD3-B5CB-9F249784521F}" dt="2024-03-07T13:28:13.313" v="53" actId="20577"/>
          <ac:spMkLst>
            <pc:docMk/>
            <pc:sldMk cId="2711021579" sldId="256"/>
            <ac:spMk id="23" creationId="{D48780D4-D9D9-95B8-5A92-B8C64D74004D}"/>
          </ac:spMkLst>
        </pc:spChg>
        <pc:spChg chg="mod">
          <ac:chgData name="Nicolas De Mahieu" userId="86ffda28-54bf-46cb-8307-ac4eaeeea850" providerId="ADAL" clId="{8ECBF0C8-50AA-4DD3-B5CB-9F249784521F}" dt="2024-03-07T13:28:32.285" v="100" actId="20577"/>
          <ac:spMkLst>
            <pc:docMk/>
            <pc:sldMk cId="2711021579" sldId="256"/>
            <ac:spMk id="24" creationId="{AE9B229A-CA90-1350-36B2-3BF1598F58A9}"/>
          </ac:spMkLst>
        </pc:spChg>
      </pc:sldChg>
      <pc:sldChg chg="addSp modSp add del mod">
        <pc:chgData name="Nicolas De Mahieu" userId="86ffda28-54bf-46cb-8307-ac4eaeeea850" providerId="ADAL" clId="{8ECBF0C8-50AA-4DD3-B5CB-9F249784521F}" dt="2024-03-08T08:57:22.894" v="1024" actId="47"/>
        <pc:sldMkLst>
          <pc:docMk/>
          <pc:sldMk cId="3656674964" sldId="257"/>
        </pc:sldMkLst>
        <pc:spChg chg="mod">
          <ac:chgData name="Nicolas De Mahieu" userId="86ffda28-54bf-46cb-8307-ac4eaeeea850" providerId="ADAL" clId="{8ECBF0C8-50AA-4DD3-B5CB-9F249784521F}" dt="2024-03-07T13:32:11.701" v="389" actId="20577"/>
          <ac:spMkLst>
            <pc:docMk/>
            <pc:sldMk cId="3656674964" sldId="257"/>
            <ac:spMk id="2" creationId="{1BCF612D-633A-4244-B667-443C4D3D5184}"/>
          </ac:spMkLst>
        </pc:spChg>
        <pc:spChg chg="mod">
          <ac:chgData name="Nicolas De Mahieu" userId="86ffda28-54bf-46cb-8307-ac4eaeeea850" providerId="ADAL" clId="{8ECBF0C8-50AA-4DD3-B5CB-9F249784521F}" dt="2024-03-07T13:34:02.133" v="512" actId="5793"/>
          <ac:spMkLst>
            <pc:docMk/>
            <pc:sldMk cId="3656674964" sldId="257"/>
            <ac:spMk id="2" creationId="{C06AB474-A325-1704-A0D7-6B7A5F15B6C1}"/>
          </ac:spMkLst>
        </pc:spChg>
        <pc:spChg chg="mod">
          <ac:chgData name="Nicolas De Mahieu" userId="86ffda28-54bf-46cb-8307-ac4eaeeea850" providerId="ADAL" clId="{8ECBF0C8-50AA-4DD3-B5CB-9F249784521F}" dt="2024-03-07T13:28:56.236" v="122" actId="20577"/>
          <ac:spMkLst>
            <pc:docMk/>
            <pc:sldMk cId="3656674964" sldId="257"/>
            <ac:spMk id="3" creationId="{0670092D-4B3B-473F-BC62-472276F6340D}"/>
          </ac:spMkLst>
        </pc:spChg>
        <pc:spChg chg="add mod">
          <ac:chgData name="Nicolas De Mahieu" userId="86ffda28-54bf-46cb-8307-ac4eaeeea850" providerId="ADAL" clId="{8ECBF0C8-50AA-4DD3-B5CB-9F249784521F}" dt="2024-03-07T13:34:49.106" v="525" actId="20577"/>
          <ac:spMkLst>
            <pc:docMk/>
            <pc:sldMk cId="3656674964" sldId="257"/>
            <ac:spMk id="7" creationId="{B924F4A1-F280-281C-1CC2-4FD0C8C45ED7}"/>
          </ac:spMkLst>
        </pc:spChg>
      </pc:sldChg>
      <pc:sldChg chg="modSp mod">
        <pc:chgData name="Nicolas De Mahieu" userId="86ffda28-54bf-46cb-8307-ac4eaeeea850" providerId="ADAL" clId="{8ECBF0C8-50AA-4DD3-B5CB-9F249784521F}" dt="2024-03-08T09:16:46.486" v="1532" actId="122"/>
        <pc:sldMkLst>
          <pc:docMk/>
          <pc:sldMk cId="2332672874" sldId="258"/>
        </pc:sldMkLst>
        <pc:spChg chg="mod">
          <ac:chgData name="Nicolas De Mahieu" userId="86ffda28-54bf-46cb-8307-ac4eaeeea850" providerId="ADAL" clId="{8ECBF0C8-50AA-4DD3-B5CB-9F249784521F}" dt="2024-03-08T09:16:46.486" v="1532" actId="122"/>
          <ac:spMkLst>
            <pc:docMk/>
            <pc:sldMk cId="2332672874" sldId="258"/>
            <ac:spMk id="2" creationId="{2782163F-548B-42DC-A8CE-5A9F28E6D864}"/>
          </ac:spMkLst>
        </pc:spChg>
      </pc:sldChg>
      <pc:sldChg chg="addSp delSp modSp new mod">
        <pc:chgData name="Nicolas De Mahieu" userId="86ffda28-54bf-46cb-8307-ac4eaeeea850" providerId="ADAL" clId="{8ECBF0C8-50AA-4DD3-B5CB-9F249784521F}" dt="2024-03-08T08:20:07.300" v="929" actId="1076"/>
        <pc:sldMkLst>
          <pc:docMk/>
          <pc:sldMk cId="3833574631" sldId="259"/>
        </pc:sldMkLst>
        <pc:spChg chg="del">
          <ac:chgData name="Nicolas De Mahieu" userId="86ffda28-54bf-46cb-8307-ac4eaeeea850" providerId="ADAL" clId="{8ECBF0C8-50AA-4DD3-B5CB-9F249784521F}" dt="2024-03-08T08:19:54.764" v="926" actId="478"/>
          <ac:spMkLst>
            <pc:docMk/>
            <pc:sldMk cId="3833574631" sldId="259"/>
            <ac:spMk id="2" creationId="{AF489375-7392-638B-8CBF-84E4A1771AA2}"/>
          </ac:spMkLst>
        </pc:spChg>
        <pc:spChg chg="mod">
          <ac:chgData name="Nicolas De Mahieu" userId="86ffda28-54bf-46cb-8307-ac4eaeeea850" providerId="ADAL" clId="{8ECBF0C8-50AA-4DD3-B5CB-9F249784521F}" dt="2024-03-08T08:19:42.479" v="925" actId="27636"/>
          <ac:spMkLst>
            <pc:docMk/>
            <pc:sldMk cId="3833574631" sldId="259"/>
            <ac:spMk id="3" creationId="{78F41ED1-9153-8AA1-1FF8-9F050552D67F}"/>
          </ac:spMkLst>
        </pc:spChg>
        <pc:spChg chg="add mod">
          <ac:chgData name="Nicolas De Mahieu" userId="86ffda28-54bf-46cb-8307-ac4eaeeea850" providerId="ADAL" clId="{8ECBF0C8-50AA-4DD3-B5CB-9F249784521F}" dt="2024-03-08T08:20:07.300" v="929" actId="1076"/>
          <ac:spMkLst>
            <pc:docMk/>
            <pc:sldMk cId="3833574631" sldId="259"/>
            <ac:spMk id="7" creationId="{F274A978-FEBE-EFEB-238E-4C68296B43C4}"/>
          </ac:spMkLst>
        </pc:spChg>
        <pc:picChg chg="add mod">
          <ac:chgData name="Nicolas De Mahieu" userId="86ffda28-54bf-46cb-8307-ac4eaeeea850" providerId="ADAL" clId="{8ECBF0C8-50AA-4DD3-B5CB-9F249784521F}" dt="2024-03-08T08:20:07.300" v="929" actId="1076"/>
          <ac:picMkLst>
            <pc:docMk/>
            <pc:sldMk cId="3833574631" sldId="259"/>
            <ac:picMk id="8" creationId="{16A4DA5E-D555-FC94-73B0-3B74E531BA8F}"/>
          </ac:picMkLst>
        </pc:picChg>
      </pc:sldChg>
      <pc:sldChg chg="modSp new mod">
        <pc:chgData name="Nicolas De Mahieu" userId="86ffda28-54bf-46cb-8307-ac4eaeeea850" providerId="ADAL" clId="{8ECBF0C8-50AA-4DD3-B5CB-9F249784521F}" dt="2024-03-08T09:16:32.223" v="1522" actId="20577"/>
        <pc:sldMkLst>
          <pc:docMk/>
          <pc:sldMk cId="268911004" sldId="260"/>
        </pc:sldMkLst>
        <pc:spChg chg="mod">
          <ac:chgData name="Nicolas De Mahieu" userId="86ffda28-54bf-46cb-8307-ac4eaeeea850" providerId="ADAL" clId="{8ECBF0C8-50AA-4DD3-B5CB-9F249784521F}" dt="2024-03-08T09:16:32.223" v="1522" actId="20577"/>
          <ac:spMkLst>
            <pc:docMk/>
            <pc:sldMk cId="268911004" sldId="260"/>
            <ac:spMk id="2" creationId="{5E2B3AB4-0972-2E74-4BDB-2D5EC46B78D6}"/>
          </ac:spMkLst>
        </pc:spChg>
        <pc:spChg chg="mod">
          <ac:chgData name="Nicolas De Mahieu" userId="86ffda28-54bf-46cb-8307-ac4eaeeea850" providerId="ADAL" clId="{8ECBF0C8-50AA-4DD3-B5CB-9F249784521F}" dt="2024-03-08T07:39:34.807" v="534" actId="20577"/>
          <ac:spMkLst>
            <pc:docMk/>
            <pc:sldMk cId="268911004" sldId="260"/>
            <ac:spMk id="3" creationId="{E20D02B6-3A1E-081A-969A-74F893A09EB5}"/>
          </ac:spMkLst>
        </pc:spChg>
      </pc:sldChg>
      <pc:sldChg chg="addSp delSp modSp new mod">
        <pc:chgData name="Nicolas De Mahieu" userId="86ffda28-54bf-46cb-8307-ac4eaeeea850" providerId="ADAL" clId="{8ECBF0C8-50AA-4DD3-B5CB-9F249784521F}" dt="2024-03-08T07:40:48.909" v="543"/>
        <pc:sldMkLst>
          <pc:docMk/>
          <pc:sldMk cId="789287805" sldId="261"/>
        </pc:sldMkLst>
        <pc:spChg chg="del">
          <ac:chgData name="Nicolas De Mahieu" userId="86ffda28-54bf-46cb-8307-ac4eaeeea850" providerId="ADAL" clId="{8ECBF0C8-50AA-4DD3-B5CB-9F249784521F}" dt="2024-03-08T07:40:32.891" v="541" actId="478"/>
          <ac:spMkLst>
            <pc:docMk/>
            <pc:sldMk cId="789287805" sldId="261"/>
            <ac:spMk id="2" creationId="{EC9A01D8-3563-7477-D21B-195922F06C58}"/>
          </ac:spMkLst>
        </pc:spChg>
        <pc:spChg chg="mod">
          <ac:chgData name="Nicolas De Mahieu" userId="86ffda28-54bf-46cb-8307-ac4eaeeea850" providerId="ADAL" clId="{8ECBF0C8-50AA-4DD3-B5CB-9F249784521F}" dt="2024-03-08T07:40:23.899" v="540"/>
          <ac:spMkLst>
            <pc:docMk/>
            <pc:sldMk cId="789287805" sldId="261"/>
            <ac:spMk id="3" creationId="{39EA6C4B-BEB3-18BB-CE93-07CC6998CE0D}"/>
          </ac:spMkLst>
        </pc:spChg>
        <pc:picChg chg="add mod">
          <ac:chgData name="Nicolas De Mahieu" userId="86ffda28-54bf-46cb-8307-ac4eaeeea850" providerId="ADAL" clId="{8ECBF0C8-50AA-4DD3-B5CB-9F249784521F}" dt="2024-03-08T07:40:34.309" v="542"/>
          <ac:picMkLst>
            <pc:docMk/>
            <pc:sldMk cId="789287805" sldId="261"/>
            <ac:picMk id="7" creationId="{A8141310-D17D-BA4D-28AD-F8795D4FAFDE}"/>
          </ac:picMkLst>
        </pc:picChg>
        <pc:picChg chg="add mod">
          <ac:chgData name="Nicolas De Mahieu" userId="86ffda28-54bf-46cb-8307-ac4eaeeea850" providerId="ADAL" clId="{8ECBF0C8-50AA-4DD3-B5CB-9F249784521F}" dt="2024-03-08T07:40:48.909" v="543"/>
          <ac:picMkLst>
            <pc:docMk/>
            <pc:sldMk cId="789287805" sldId="261"/>
            <ac:picMk id="8" creationId="{65F9E735-2E32-B6DC-1E23-F8262ABB2581}"/>
          </ac:picMkLst>
        </pc:picChg>
      </pc:sldChg>
      <pc:sldChg chg="addSp delSp modSp add mod">
        <pc:chgData name="Nicolas De Mahieu" userId="86ffda28-54bf-46cb-8307-ac4eaeeea850" providerId="ADAL" clId="{8ECBF0C8-50AA-4DD3-B5CB-9F249784521F}" dt="2024-03-08T07:41:16.717" v="547" actId="1076"/>
        <pc:sldMkLst>
          <pc:docMk/>
          <pc:sldMk cId="3151208791" sldId="262"/>
        </pc:sldMkLst>
        <pc:picChg chg="add mod">
          <ac:chgData name="Nicolas De Mahieu" userId="86ffda28-54bf-46cb-8307-ac4eaeeea850" providerId="ADAL" clId="{8ECBF0C8-50AA-4DD3-B5CB-9F249784521F}" dt="2024-03-08T07:41:16.717" v="547" actId="1076"/>
          <ac:picMkLst>
            <pc:docMk/>
            <pc:sldMk cId="3151208791" sldId="262"/>
            <ac:picMk id="2" creationId="{DE460343-2982-C3AE-E9F5-F310EBB63F0E}"/>
          </ac:picMkLst>
        </pc:picChg>
        <pc:picChg chg="del">
          <ac:chgData name="Nicolas De Mahieu" userId="86ffda28-54bf-46cb-8307-ac4eaeeea850" providerId="ADAL" clId="{8ECBF0C8-50AA-4DD3-B5CB-9F249784521F}" dt="2024-03-08T07:41:04.619" v="545" actId="478"/>
          <ac:picMkLst>
            <pc:docMk/>
            <pc:sldMk cId="3151208791" sldId="262"/>
            <ac:picMk id="7" creationId="{ACEA7A59-C597-EDBA-9199-629269936FCF}"/>
          </ac:picMkLst>
        </pc:picChg>
      </pc:sldChg>
      <pc:sldChg chg="modSp new mod">
        <pc:chgData name="Nicolas De Mahieu" userId="86ffda28-54bf-46cb-8307-ac4eaeeea850" providerId="ADAL" clId="{8ECBF0C8-50AA-4DD3-B5CB-9F249784521F}" dt="2024-03-11T15:55:23.364" v="2715" actId="20577"/>
        <pc:sldMkLst>
          <pc:docMk/>
          <pc:sldMk cId="1744527907" sldId="263"/>
        </pc:sldMkLst>
        <pc:spChg chg="mod">
          <ac:chgData name="Nicolas De Mahieu" userId="86ffda28-54bf-46cb-8307-ac4eaeeea850" providerId="ADAL" clId="{8ECBF0C8-50AA-4DD3-B5CB-9F249784521F}" dt="2024-03-11T15:55:23.364" v="2715" actId="20577"/>
          <ac:spMkLst>
            <pc:docMk/>
            <pc:sldMk cId="1744527907" sldId="263"/>
            <ac:spMk id="2" creationId="{560EEFF9-71CB-F638-64BD-D0BCEF9EC487}"/>
          </ac:spMkLst>
        </pc:spChg>
        <pc:spChg chg="mod">
          <ac:chgData name="Nicolas De Mahieu" userId="86ffda28-54bf-46cb-8307-ac4eaeeea850" providerId="ADAL" clId="{8ECBF0C8-50AA-4DD3-B5CB-9F249784521F}" dt="2024-03-08T07:42:07.842" v="552" actId="20577"/>
          <ac:spMkLst>
            <pc:docMk/>
            <pc:sldMk cId="1744527907" sldId="263"/>
            <ac:spMk id="3" creationId="{B3D696B7-F467-A196-F63F-1071647B7E08}"/>
          </ac:spMkLst>
        </pc:spChg>
      </pc:sldChg>
      <pc:sldChg chg="addSp delSp modSp new mod">
        <pc:chgData name="Nicolas De Mahieu" userId="86ffda28-54bf-46cb-8307-ac4eaeeea850" providerId="ADAL" clId="{8ECBF0C8-50AA-4DD3-B5CB-9F249784521F}" dt="2024-03-11T15:56:08.512" v="2720" actId="20577"/>
        <pc:sldMkLst>
          <pc:docMk/>
          <pc:sldMk cId="2323139570" sldId="264"/>
        </pc:sldMkLst>
        <pc:spChg chg="del">
          <ac:chgData name="Nicolas De Mahieu" userId="86ffda28-54bf-46cb-8307-ac4eaeeea850" providerId="ADAL" clId="{8ECBF0C8-50AA-4DD3-B5CB-9F249784521F}" dt="2024-03-08T07:46:46.003" v="580" actId="478"/>
          <ac:spMkLst>
            <pc:docMk/>
            <pc:sldMk cId="2323139570" sldId="264"/>
            <ac:spMk id="2" creationId="{50E578EC-C32F-F6BA-A48B-FE4E94B25BDB}"/>
          </ac:spMkLst>
        </pc:spChg>
        <pc:spChg chg="add mod">
          <ac:chgData name="Nicolas De Mahieu" userId="86ffda28-54bf-46cb-8307-ac4eaeeea850" providerId="ADAL" clId="{8ECBF0C8-50AA-4DD3-B5CB-9F249784521F}" dt="2024-03-11T15:55:52.030" v="2717" actId="1076"/>
          <ac:spMkLst>
            <pc:docMk/>
            <pc:sldMk cId="2323139570" sldId="264"/>
            <ac:spMk id="2" creationId="{9126FF46-242E-A3FA-4E23-6A5ED0DDE160}"/>
          </ac:spMkLst>
        </pc:spChg>
        <pc:spChg chg="mod">
          <ac:chgData name="Nicolas De Mahieu" userId="86ffda28-54bf-46cb-8307-ac4eaeeea850" providerId="ADAL" clId="{8ECBF0C8-50AA-4DD3-B5CB-9F249784521F}" dt="2024-03-08T07:49:21.218" v="620" actId="20577"/>
          <ac:spMkLst>
            <pc:docMk/>
            <pc:sldMk cId="2323139570" sldId="264"/>
            <ac:spMk id="3" creationId="{E6E4B36A-BE3A-0D54-5F12-8DBE6A141DE6}"/>
          </ac:spMkLst>
        </pc:spChg>
        <pc:spChg chg="add mod">
          <ac:chgData name="Nicolas De Mahieu" userId="86ffda28-54bf-46cb-8307-ac4eaeeea850" providerId="ADAL" clId="{8ECBF0C8-50AA-4DD3-B5CB-9F249784521F}" dt="2024-03-08T07:46:53.522" v="582"/>
          <ac:spMkLst>
            <pc:docMk/>
            <pc:sldMk cId="2323139570" sldId="264"/>
            <ac:spMk id="7" creationId="{36C209EB-199D-B9A7-D3B5-91E9D70BE83C}"/>
          </ac:spMkLst>
        </pc:spChg>
        <pc:spChg chg="add mod">
          <ac:chgData name="Nicolas De Mahieu" userId="86ffda28-54bf-46cb-8307-ac4eaeeea850" providerId="ADAL" clId="{8ECBF0C8-50AA-4DD3-B5CB-9F249784521F}" dt="2024-03-11T15:56:08.512" v="2720" actId="20577"/>
          <ac:spMkLst>
            <pc:docMk/>
            <pc:sldMk cId="2323139570" sldId="264"/>
            <ac:spMk id="8" creationId="{C76B59B9-52E4-EEA4-752F-FD1B90BD6E09}"/>
          </ac:spMkLst>
        </pc:spChg>
      </pc:sldChg>
      <pc:sldChg chg="addSp delSp modSp add mod">
        <pc:chgData name="Nicolas De Mahieu" userId="86ffda28-54bf-46cb-8307-ac4eaeeea850" providerId="ADAL" clId="{8ECBF0C8-50AA-4DD3-B5CB-9F249784521F}" dt="2024-03-11T13:48:37.592" v="1857" actId="404"/>
        <pc:sldMkLst>
          <pc:docMk/>
          <pc:sldMk cId="1960077912" sldId="265"/>
        </pc:sldMkLst>
        <pc:spChg chg="add mod">
          <ac:chgData name="Nicolas De Mahieu" userId="86ffda28-54bf-46cb-8307-ac4eaeeea850" providerId="ADAL" clId="{8ECBF0C8-50AA-4DD3-B5CB-9F249784521F}" dt="2024-03-11T13:47:53.759" v="1768" actId="20577"/>
          <ac:spMkLst>
            <pc:docMk/>
            <pc:sldMk cId="1960077912" sldId="265"/>
            <ac:spMk id="2" creationId="{C8980EE4-6C07-293F-346B-F8771C5D9F8B}"/>
          </ac:spMkLst>
        </pc:spChg>
        <pc:spChg chg="mod">
          <ac:chgData name="Nicolas De Mahieu" userId="86ffda28-54bf-46cb-8307-ac4eaeeea850" providerId="ADAL" clId="{8ECBF0C8-50AA-4DD3-B5CB-9F249784521F}" dt="2024-03-08T07:49:37.098" v="645" actId="20577"/>
          <ac:spMkLst>
            <pc:docMk/>
            <pc:sldMk cId="1960077912" sldId="265"/>
            <ac:spMk id="3" creationId="{62C1AEDD-E44A-FD2A-4938-394CB2A3BA02}"/>
          </ac:spMkLst>
        </pc:spChg>
        <pc:spChg chg="add mod">
          <ac:chgData name="Nicolas De Mahieu" userId="86ffda28-54bf-46cb-8307-ac4eaeeea850" providerId="ADAL" clId="{8ECBF0C8-50AA-4DD3-B5CB-9F249784521F}" dt="2024-03-11T13:48:37.592" v="1857" actId="404"/>
          <ac:spMkLst>
            <pc:docMk/>
            <pc:sldMk cId="1960077912" sldId="265"/>
            <ac:spMk id="7" creationId="{3E1854C9-13DA-7D70-9266-9B0F77197E41}"/>
          </ac:spMkLst>
        </pc:spChg>
        <pc:spChg chg="del mod">
          <ac:chgData name="Nicolas De Mahieu" userId="86ffda28-54bf-46cb-8307-ac4eaeeea850" providerId="ADAL" clId="{8ECBF0C8-50AA-4DD3-B5CB-9F249784521F}" dt="2024-03-08T07:50:01.367" v="647" actId="478"/>
          <ac:spMkLst>
            <pc:docMk/>
            <pc:sldMk cId="1960077912" sldId="265"/>
            <ac:spMk id="8" creationId="{0FD69823-001A-6B10-513B-00B24B137289}"/>
          </ac:spMkLst>
        </pc:spChg>
      </pc:sldChg>
      <pc:sldChg chg="addSp delSp modSp new mod">
        <pc:chgData name="Nicolas De Mahieu" userId="86ffda28-54bf-46cb-8307-ac4eaeeea850" providerId="ADAL" clId="{8ECBF0C8-50AA-4DD3-B5CB-9F249784521F}" dt="2024-03-08T07:53:32.905" v="815" actId="1076"/>
        <pc:sldMkLst>
          <pc:docMk/>
          <pc:sldMk cId="2727540656" sldId="266"/>
        </pc:sldMkLst>
        <pc:spChg chg="del">
          <ac:chgData name="Nicolas De Mahieu" userId="86ffda28-54bf-46cb-8307-ac4eaeeea850" providerId="ADAL" clId="{8ECBF0C8-50AA-4DD3-B5CB-9F249784521F}" dt="2024-03-08T07:53:26.685" v="813" actId="478"/>
          <ac:spMkLst>
            <pc:docMk/>
            <pc:sldMk cId="2727540656" sldId="266"/>
            <ac:spMk id="2" creationId="{6ACDBE6E-1FED-9D4C-554A-D58918E78D54}"/>
          </ac:spMkLst>
        </pc:spChg>
        <pc:spChg chg="mod">
          <ac:chgData name="Nicolas De Mahieu" userId="86ffda28-54bf-46cb-8307-ac4eaeeea850" providerId="ADAL" clId="{8ECBF0C8-50AA-4DD3-B5CB-9F249784521F}" dt="2024-03-08T07:53:13.728" v="812" actId="20577"/>
          <ac:spMkLst>
            <pc:docMk/>
            <pc:sldMk cId="2727540656" sldId="266"/>
            <ac:spMk id="3" creationId="{22EEA059-3AD8-CC98-557B-22B23394CD5C}"/>
          </ac:spMkLst>
        </pc:spChg>
        <pc:picChg chg="add mod">
          <ac:chgData name="Nicolas De Mahieu" userId="86ffda28-54bf-46cb-8307-ac4eaeeea850" providerId="ADAL" clId="{8ECBF0C8-50AA-4DD3-B5CB-9F249784521F}" dt="2024-03-08T07:53:32.905" v="815" actId="1076"/>
          <ac:picMkLst>
            <pc:docMk/>
            <pc:sldMk cId="2727540656" sldId="266"/>
            <ac:picMk id="7" creationId="{FDB28977-5581-267F-BBE5-4778C1D9AC40}"/>
          </ac:picMkLst>
        </pc:picChg>
      </pc:sldChg>
      <pc:sldChg chg="addSp delSp modSp new mod">
        <pc:chgData name="Nicolas De Mahieu" userId="86ffda28-54bf-46cb-8307-ac4eaeeea850" providerId="ADAL" clId="{8ECBF0C8-50AA-4DD3-B5CB-9F249784521F}" dt="2024-03-08T09:16:12.400" v="1507" actId="20577"/>
        <pc:sldMkLst>
          <pc:docMk/>
          <pc:sldMk cId="1536752781" sldId="267"/>
        </pc:sldMkLst>
        <pc:spChg chg="del">
          <ac:chgData name="Nicolas De Mahieu" userId="86ffda28-54bf-46cb-8307-ac4eaeeea850" providerId="ADAL" clId="{8ECBF0C8-50AA-4DD3-B5CB-9F249784521F}" dt="2024-03-08T08:17:44.093" v="871" actId="478"/>
          <ac:spMkLst>
            <pc:docMk/>
            <pc:sldMk cId="1536752781" sldId="267"/>
            <ac:spMk id="2" creationId="{8785C4E8-740B-40CC-1919-7377F5459D8D}"/>
          </ac:spMkLst>
        </pc:spChg>
        <pc:spChg chg="mod">
          <ac:chgData name="Nicolas De Mahieu" userId="86ffda28-54bf-46cb-8307-ac4eaeeea850" providerId="ADAL" clId="{8ECBF0C8-50AA-4DD3-B5CB-9F249784521F}" dt="2024-03-08T09:16:12.400" v="1507" actId="20577"/>
          <ac:spMkLst>
            <pc:docMk/>
            <pc:sldMk cId="1536752781" sldId="267"/>
            <ac:spMk id="3" creationId="{B52BEC0B-934B-7B9F-387F-BBCF7D5A8CF5}"/>
          </ac:spMkLst>
        </pc:spChg>
        <pc:spChg chg="add mod">
          <ac:chgData name="Nicolas De Mahieu" userId="86ffda28-54bf-46cb-8307-ac4eaeeea850" providerId="ADAL" clId="{8ECBF0C8-50AA-4DD3-B5CB-9F249784521F}" dt="2024-03-08T08:17:45.575" v="872"/>
          <ac:spMkLst>
            <pc:docMk/>
            <pc:sldMk cId="1536752781" sldId="267"/>
            <ac:spMk id="7" creationId="{ADCC3A2E-6A88-9D57-F7C4-CA2A80F9928C}"/>
          </ac:spMkLst>
        </pc:spChg>
        <pc:spChg chg="add mod">
          <ac:chgData name="Nicolas De Mahieu" userId="86ffda28-54bf-46cb-8307-ac4eaeeea850" providerId="ADAL" clId="{8ECBF0C8-50AA-4DD3-B5CB-9F249784521F}" dt="2024-03-08T08:18:54.735" v="923" actId="1076"/>
          <ac:spMkLst>
            <pc:docMk/>
            <pc:sldMk cId="1536752781" sldId="267"/>
            <ac:spMk id="8" creationId="{E1E33DDF-DC44-D3EF-818C-36E78A84A952}"/>
          </ac:spMkLst>
        </pc:spChg>
        <pc:spChg chg="add mod">
          <ac:chgData name="Nicolas De Mahieu" userId="86ffda28-54bf-46cb-8307-ac4eaeeea850" providerId="ADAL" clId="{8ECBF0C8-50AA-4DD3-B5CB-9F249784521F}" dt="2024-03-08T08:18:54.735" v="923" actId="1076"/>
          <ac:spMkLst>
            <pc:docMk/>
            <pc:sldMk cId="1536752781" sldId="267"/>
            <ac:spMk id="13" creationId="{C4470473-9F18-5A11-42DF-A8A8A0D74269}"/>
          </ac:spMkLst>
        </pc:spChg>
        <pc:spChg chg="add mod">
          <ac:chgData name="Nicolas De Mahieu" userId="86ffda28-54bf-46cb-8307-ac4eaeeea850" providerId="ADAL" clId="{8ECBF0C8-50AA-4DD3-B5CB-9F249784521F}" dt="2024-03-08T08:18:54.735" v="923" actId="1076"/>
          <ac:spMkLst>
            <pc:docMk/>
            <pc:sldMk cId="1536752781" sldId="267"/>
            <ac:spMk id="14" creationId="{9D440435-CFF8-69B2-4C52-72CB16D9B34D}"/>
          </ac:spMkLst>
        </pc:spChg>
        <pc:spChg chg="add mod">
          <ac:chgData name="Nicolas De Mahieu" userId="86ffda28-54bf-46cb-8307-ac4eaeeea850" providerId="ADAL" clId="{8ECBF0C8-50AA-4DD3-B5CB-9F249784521F}" dt="2024-03-08T08:18:54.735" v="923" actId="1076"/>
          <ac:spMkLst>
            <pc:docMk/>
            <pc:sldMk cId="1536752781" sldId="267"/>
            <ac:spMk id="15" creationId="{D3A3DCF3-9233-9803-69A8-2F222D93EE7B}"/>
          </ac:spMkLst>
        </pc:spChg>
        <pc:spChg chg="add mod">
          <ac:chgData name="Nicolas De Mahieu" userId="86ffda28-54bf-46cb-8307-ac4eaeeea850" providerId="ADAL" clId="{8ECBF0C8-50AA-4DD3-B5CB-9F249784521F}" dt="2024-03-08T08:18:54.735" v="923" actId="1076"/>
          <ac:spMkLst>
            <pc:docMk/>
            <pc:sldMk cId="1536752781" sldId="267"/>
            <ac:spMk id="16" creationId="{C6CA3A56-B750-24B4-812D-26D1CD14073F}"/>
          </ac:spMkLst>
        </pc:spChg>
        <pc:spChg chg="add mod">
          <ac:chgData name="Nicolas De Mahieu" userId="86ffda28-54bf-46cb-8307-ac4eaeeea850" providerId="ADAL" clId="{8ECBF0C8-50AA-4DD3-B5CB-9F249784521F}" dt="2024-03-08T08:18:54.735" v="923" actId="1076"/>
          <ac:spMkLst>
            <pc:docMk/>
            <pc:sldMk cId="1536752781" sldId="267"/>
            <ac:spMk id="17" creationId="{3F14CB66-5B1A-ABCD-239B-9EE34B815AFD}"/>
          </ac:spMkLst>
        </pc:spChg>
        <pc:spChg chg="add mod">
          <ac:chgData name="Nicolas De Mahieu" userId="86ffda28-54bf-46cb-8307-ac4eaeeea850" providerId="ADAL" clId="{8ECBF0C8-50AA-4DD3-B5CB-9F249784521F}" dt="2024-03-08T08:18:54.735" v="923" actId="1076"/>
          <ac:spMkLst>
            <pc:docMk/>
            <pc:sldMk cId="1536752781" sldId="267"/>
            <ac:spMk id="18" creationId="{8303E2C0-294D-4A6B-0438-94C4E69D826A}"/>
          </ac:spMkLst>
        </pc:spChg>
        <pc:spChg chg="add mod">
          <ac:chgData name="Nicolas De Mahieu" userId="86ffda28-54bf-46cb-8307-ac4eaeeea850" providerId="ADAL" clId="{8ECBF0C8-50AA-4DD3-B5CB-9F249784521F}" dt="2024-03-08T08:18:54.735" v="923" actId="1076"/>
          <ac:spMkLst>
            <pc:docMk/>
            <pc:sldMk cId="1536752781" sldId="267"/>
            <ac:spMk id="19" creationId="{97F6E7BA-8E82-15D9-2B90-3B8F8AEEB691}"/>
          </ac:spMkLst>
        </pc:spChg>
        <pc:spChg chg="add mod">
          <ac:chgData name="Nicolas De Mahieu" userId="86ffda28-54bf-46cb-8307-ac4eaeeea850" providerId="ADAL" clId="{8ECBF0C8-50AA-4DD3-B5CB-9F249784521F}" dt="2024-03-08T08:18:54.735" v="923" actId="1076"/>
          <ac:spMkLst>
            <pc:docMk/>
            <pc:sldMk cId="1536752781" sldId="267"/>
            <ac:spMk id="20" creationId="{1DF551FC-DEC6-9A35-543C-E65E6E533F6E}"/>
          </ac:spMkLst>
        </pc:spChg>
        <pc:spChg chg="add mod">
          <ac:chgData name="Nicolas De Mahieu" userId="86ffda28-54bf-46cb-8307-ac4eaeeea850" providerId="ADAL" clId="{8ECBF0C8-50AA-4DD3-B5CB-9F249784521F}" dt="2024-03-08T08:18:54.735" v="923" actId="1076"/>
          <ac:spMkLst>
            <pc:docMk/>
            <pc:sldMk cId="1536752781" sldId="267"/>
            <ac:spMk id="26" creationId="{6C443479-7340-4747-309A-BAE71B7B0DB2}"/>
          </ac:spMkLst>
        </pc:spChg>
        <pc:picChg chg="add mod">
          <ac:chgData name="Nicolas De Mahieu" userId="86ffda28-54bf-46cb-8307-ac4eaeeea850" providerId="ADAL" clId="{8ECBF0C8-50AA-4DD3-B5CB-9F249784521F}" dt="2024-03-08T08:18:54.735" v="923" actId="1076"/>
          <ac:picMkLst>
            <pc:docMk/>
            <pc:sldMk cId="1536752781" sldId="267"/>
            <ac:picMk id="12" creationId="{E59B5F82-5CDE-00F4-3B13-002AB09F94D7}"/>
          </ac:picMkLst>
        </pc:picChg>
        <pc:cxnChg chg="add mod">
          <ac:chgData name="Nicolas De Mahieu" userId="86ffda28-54bf-46cb-8307-ac4eaeeea850" providerId="ADAL" clId="{8ECBF0C8-50AA-4DD3-B5CB-9F249784521F}" dt="2024-03-08T08:18:54.735" v="923" actId="1076"/>
          <ac:cxnSpMkLst>
            <pc:docMk/>
            <pc:sldMk cId="1536752781" sldId="267"/>
            <ac:cxnSpMk id="9" creationId="{75616525-2805-FD58-2116-E0BAF73A2DB0}"/>
          </ac:cxnSpMkLst>
        </pc:cxnChg>
        <pc:cxnChg chg="add mod">
          <ac:chgData name="Nicolas De Mahieu" userId="86ffda28-54bf-46cb-8307-ac4eaeeea850" providerId="ADAL" clId="{8ECBF0C8-50AA-4DD3-B5CB-9F249784521F}" dt="2024-03-08T08:18:54.735" v="923" actId="1076"/>
          <ac:cxnSpMkLst>
            <pc:docMk/>
            <pc:sldMk cId="1536752781" sldId="267"/>
            <ac:cxnSpMk id="10" creationId="{B3414B79-1E86-FB1C-17F3-6A357A7A3E51}"/>
          </ac:cxnSpMkLst>
        </pc:cxnChg>
        <pc:cxnChg chg="add mod">
          <ac:chgData name="Nicolas De Mahieu" userId="86ffda28-54bf-46cb-8307-ac4eaeeea850" providerId="ADAL" clId="{8ECBF0C8-50AA-4DD3-B5CB-9F249784521F}" dt="2024-03-08T08:18:54.735" v="923" actId="1076"/>
          <ac:cxnSpMkLst>
            <pc:docMk/>
            <pc:sldMk cId="1536752781" sldId="267"/>
            <ac:cxnSpMk id="11" creationId="{E22592DD-B020-89CF-6149-1B6D7930C4EF}"/>
          </ac:cxnSpMkLst>
        </pc:cxnChg>
        <pc:cxnChg chg="add mod">
          <ac:chgData name="Nicolas De Mahieu" userId="86ffda28-54bf-46cb-8307-ac4eaeeea850" providerId="ADAL" clId="{8ECBF0C8-50AA-4DD3-B5CB-9F249784521F}" dt="2024-03-08T08:18:54.735" v="923" actId="1076"/>
          <ac:cxnSpMkLst>
            <pc:docMk/>
            <pc:sldMk cId="1536752781" sldId="267"/>
            <ac:cxnSpMk id="21" creationId="{676EF119-1063-D862-A43B-D7553176FB66}"/>
          </ac:cxnSpMkLst>
        </pc:cxnChg>
        <pc:cxnChg chg="add mod">
          <ac:chgData name="Nicolas De Mahieu" userId="86ffda28-54bf-46cb-8307-ac4eaeeea850" providerId="ADAL" clId="{8ECBF0C8-50AA-4DD3-B5CB-9F249784521F}" dt="2024-03-08T08:18:54.735" v="923" actId="1076"/>
          <ac:cxnSpMkLst>
            <pc:docMk/>
            <pc:sldMk cId="1536752781" sldId="267"/>
            <ac:cxnSpMk id="22" creationId="{1AF9813E-E27B-E5D1-2132-5D3045BB6036}"/>
          </ac:cxnSpMkLst>
        </pc:cxnChg>
        <pc:cxnChg chg="add mod">
          <ac:chgData name="Nicolas De Mahieu" userId="86ffda28-54bf-46cb-8307-ac4eaeeea850" providerId="ADAL" clId="{8ECBF0C8-50AA-4DD3-B5CB-9F249784521F}" dt="2024-03-08T08:18:54.735" v="923" actId="1076"/>
          <ac:cxnSpMkLst>
            <pc:docMk/>
            <pc:sldMk cId="1536752781" sldId="267"/>
            <ac:cxnSpMk id="23" creationId="{581641BB-D171-8ECF-8615-F19026B53456}"/>
          </ac:cxnSpMkLst>
        </pc:cxnChg>
        <pc:cxnChg chg="add mod">
          <ac:chgData name="Nicolas De Mahieu" userId="86ffda28-54bf-46cb-8307-ac4eaeeea850" providerId="ADAL" clId="{8ECBF0C8-50AA-4DD3-B5CB-9F249784521F}" dt="2024-03-08T08:18:54.735" v="923" actId="1076"/>
          <ac:cxnSpMkLst>
            <pc:docMk/>
            <pc:sldMk cId="1536752781" sldId="267"/>
            <ac:cxnSpMk id="24" creationId="{E37A73AB-83F1-5796-4813-541C2882776B}"/>
          </ac:cxnSpMkLst>
        </pc:cxnChg>
        <pc:cxnChg chg="add mod">
          <ac:chgData name="Nicolas De Mahieu" userId="86ffda28-54bf-46cb-8307-ac4eaeeea850" providerId="ADAL" clId="{8ECBF0C8-50AA-4DD3-B5CB-9F249784521F}" dt="2024-03-08T08:18:54.735" v="923" actId="1076"/>
          <ac:cxnSpMkLst>
            <pc:docMk/>
            <pc:sldMk cId="1536752781" sldId="267"/>
            <ac:cxnSpMk id="25" creationId="{9E791981-9B93-13D2-6EAA-DD26346108D5}"/>
          </ac:cxnSpMkLst>
        </pc:cxnChg>
        <pc:cxnChg chg="add mod">
          <ac:chgData name="Nicolas De Mahieu" userId="86ffda28-54bf-46cb-8307-ac4eaeeea850" providerId="ADAL" clId="{8ECBF0C8-50AA-4DD3-B5CB-9F249784521F}" dt="2024-03-08T08:18:54.735" v="923" actId="1076"/>
          <ac:cxnSpMkLst>
            <pc:docMk/>
            <pc:sldMk cId="1536752781" sldId="267"/>
            <ac:cxnSpMk id="27" creationId="{2B62BC10-1B18-9464-EF90-6C69C20BC6CE}"/>
          </ac:cxnSpMkLst>
        </pc:cxnChg>
      </pc:sldChg>
      <pc:sldChg chg="addSp delSp modSp new add del mod">
        <pc:chgData name="Nicolas De Mahieu" userId="86ffda28-54bf-46cb-8307-ac4eaeeea850" providerId="ADAL" clId="{8ECBF0C8-50AA-4DD3-B5CB-9F249784521F}" dt="2024-03-11T15:56:24.507" v="2721" actId="1076"/>
        <pc:sldMkLst>
          <pc:docMk/>
          <pc:sldMk cId="1035922976" sldId="268"/>
        </pc:sldMkLst>
        <pc:spChg chg="del">
          <ac:chgData name="Nicolas De Mahieu" userId="86ffda28-54bf-46cb-8307-ac4eaeeea850" providerId="ADAL" clId="{8ECBF0C8-50AA-4DD3-B5CB-9F249784521F}" dt="2024-03-08T08:21:28.992" v="961" actId="478"/>
          <ac:spMkLst>
            <pc:docMk/>
            <pc:sldMk cId="1035922976" sldId="268"/>
            <ac:spMk id="2" creationId="{3674C652-1556-2FEA-D1E4-514883B74EFD}"/>
          </ac:spMkLst>
        </pc:spChg>
        <pc:spChg chg="mod">
          <ac:chgData name="Nicolas De Mahieu" userId="86ffda28-54bf-46cb-8307-ac4eaeeea850" providerId="ADAL" clId="{8ECBF0C8-50AA-4DD3-B5CB-9F249784521F}" dt="2024-03-08T08:50:56.678" v="973" actId="20577"/>
          <ac:spMkLst>
            <pc:docMk/>
            <pc:sldMk cId="1035922976" sldId="268"/>
            <ac:spMk id="3" creationId="{6F186A77-9FFA-3A3C-C3A5-1CF9AAC9FF1A}"/>
          </ac:spMkLst>
        </pc:spChg>
        <pc:spChg chg="add mod">
          <ac:chgData name="Nicolas De Mahieu" userId="86ffda28-54bf-46cb-8307-ac4eaeeea850" providerId="ADAL" clId="{8ECBF0C8-50AA-4DD3-B5CB-9F249784521F}" dt="2024-03-08T19:04:59.415" v="1653" actId="20577"/>
          <ac:spMkLst>
            <pc:docMk/>
            <pc:sldMk cId="1035922976" sldId="268"/>
            <ac:spMk id="7" creationId="{32D1CDDD-13CC-4D03-B974-9A6673783479}"/>
          </ac:spMkLst>
        </pc:spChg>
        <pc:spChg chg="add mod">
          <ac:chgData name="Nicolas De Mahieu" userId="86ffda28-54bf-46cb-8307-ac4eaeeea850" providerId="ADAL" clId="{8ECBF0C8-50AA-4DD3-B5CB-9F249784521F}" dt="2024-03-08T08:50:20.038" v="972" actId="1076"/>
          <ac:spMkLst>
            <pc:docMk/>
            <pc:sldMk cId="1035922976" sldId="268"/>
            <ac:spMk id="9" creationId="{BC70B3D4-8939-A428-AC90-B177C7938213}"/>
          </ac:spMkLst>
        </pc:spChg>
        <pc:spChg chg="add mod">
          <ac:chgData name="Nicolas De Mahieu" userId="86ffda28-54bf-46cb-8307-ac4eaeeea850" providerId="ADAL" clId="{8ECBF0C8-50AA-4DD3-B5CB-9F249784521F}" dt="2024-03-11T15:56:24.507" v="2721" actId="1076"/>
          <ac:spMkLst>
            <pc:docMk/>
            <pc:sldMk cId="1035922976" sldId="268"/>
            <ac:spMk id="10" creationId="{EEBB2B16-841E-BB28-E4F3-883F3E496AF2}"/>
          </ac:spMkLst>
        </pc:spChg>
        <pc:picChg chg="add mod">
          <ac:chgData name="Nicolas De Mahieu" userId="86ffda28-54bf-46cb-8307-ac4eaeeea850" providerId="ADAL" clId="{8ECBF0C8-50AA-4DD3-B5CB-9F249784521F}" dt="2024-03-08T08:21:37.023" v="963" actId="1076"/>
          <ac:picMkLst>
            <pc:docMk/>
            <pc:sldMk cId="1035922976" sldId="268"/>
            <ac:picMk id="8" creationId="{49E031BC-A4F8-B978-9A6A-F5A62C6127E7}"/>
          </ac:picMkLst>
        </pc:picChg>
      </pc:sldChg>
      <pc:sldChg chg="modSp new mod">
        <pc:chgData name="Nicolas De Mahieu" userId="86ffda28-54bf-46cb-8307-ac4eaeeea850" providerId="ADAL" clId="{8ECBF0C8-50AA-4DD3-B5CB-9F249784521F}" dt="2024-03-11T16:47:50.987" v="3276" actId="20577"/>
        <pc:sldMkLst>
          <pc:docMk/>
          <pc:sldMk cId="4082595229" sldId="269"/>
        </pc:sldMkLst>
        <pc:spChg chg="mod">
          <ac:chgData name="Nicolas De Mahieu" userId="86ffda28-54bf-46cb-8307-ac4eaeeea850" providerId="ADAL" clId="{8ECBF0C8-50AA-4DD3-B5CB-9F249784521F}" dt="2024-03-11T14:04:19.677" v="2682" actId="20577"/>
          <ac:spMkLst>
            <pc:docMk/>
            <pc:sldMk cId="4082595229" sldId="269"/>
            <ac:spMk id="2" creationId="{A2A68775-9CE9-5074-2E68-4B7D59B8A3F8}"/>
          </ac:spMkLst>
        </pc:spChg>
        <pc:spChg chg="mod">
          <ac:chgData name="Nicolas De Mahieu" userId="86ffda28-54bf-46cb-8307-ac4eaeeea850" providerId="ADAL" clId="{8ECBF0C8-50AA-4DD3-B5CB-9F249784521F}" dt="2024-03-11T16:47:50.987" v="3276" actId="20577"/>
          <ac:spMkLst>
            <pc:docMk/>
            <pc:sldMk cId="4082595229" sldId="269"/>
            <ac:spMk id="3" creationId="{84ECC2A4-1C07-B371-A822-CCC4AEC47FD9}"/>
          </ac:spMkLst>
        </pc:spChg>
      </pc:sldChg>
      <pc:sldChg chg="addSp delSp modSp new del mod">
        <pc:chgData name="Nicolas De Mahieu" userId="86ffda28-54bf-46cb-8307-ac4eaeeea850" providerId="ADAL" clId="{8ECBF0C8-50AA-4DD3-B5CB-9F249784521F}" dt="2024-03-11T16:46:51.375" v="3254" actId="47"/>
        <pc:sldMkLst>
          <pc:docMk/>
          <pc:sldMk cId="1270095076" sldId="270"/>
        </pc:sldMkLst>
        <pc:spChg chg="del mod">
          <ac:chgData name="Nicolas De Mahieu" userId="86ffda28-54bf-46cb-8307-ac4eaeeea850" providerId="ADAL" clId="{8ECBF0C8-50AA-4DD3-B5CB-9F249784521F}" dt="2024-03-11T16:46:49.031" v="3253" actId="478"/>
          <ac:spMkLst>
            <pc:docMk/>
            <pc:sldMk cId="1270095076" sldId="270"/>
            <ac:spMk id="2" creationId="{3C8F8D9D-6DCD-2AB0-DAC1-519B45CF055F}"/>
          </ac:spMkLst>
        </pc:spChg>
        <pc:spChg chg="mod">
          <ac:chgData name="Nicolas De Mahieu" userId="86ffda28-54bf-46cb-8307-ac4eaeeea850" providerId="ADAL" clId="{8ECBF0C8-50AA-4DD3-B5CB-9F249784521F}" dt="2024-03-11T13:56:14.766" v="2182" actId="20577"/>
          <ac:spMkLst>
            <pc:docMk/>
            <pc:sldMk cId="1270095076" sldId="270"/>
            <ac:spMk id="3" creationId="{240389B1-7BEF-8914-4033-366DCCF439D8}"/>
          </ac:spMkLst>
        </pc:spChg>
        <pc:spChg chg="add mod">
          <ac:chgData name="Nicolas De Mahieu" userId="86ffda28-54bf-46cb-8307-ac4eaeeea850" providerId="ADAL" clId="{8ECBF0C8-50AA-4DD3-B5CB-9F249784521F}" dt="2024-03-11T16:46:49.031" v="3253" actId="478"/>
          <ac:spMkLst>
            <pc:docMk/>
            <pc:sldMk cId="1270095076" sldId="270"/>
            <ac:spMk id="8" creationId="{8E6907D0-DCD6-F26D-FBE3-9D363164D074}"/>
          </ac:spMkLst>
        </pc:spChg>
      </pc:sldChg>
      <pc:sldChg chg="addSp delSp modSp add mod">
        <pc:chgData name="Nicolas De Mahieu" userId="86ffda28-54bf-46cb-8307-ac4eaeeea850" providerId="ADAL" clId="{8ECBF0C8-50AA-4DD3-B5CB-9F249784521F}" dt="2024-03-11T16:47:39.568" v="3275" actId="1076"/>
        <pc:sldMkLst>
          <pc:docMk/>
          <pc:sldMk cId="666039922" sldId="2145706476"/>
        </pc:sldMkLst>
        <pc:spChg chg="mod">
          <ac:chgData name="Nicolas De Mahieu" userId="86ffda28-54bf-46cb-8307-ac4eaeeea850" providerId="ADAL" clId="{8ECBF0C8-50AA-4DD3-B5CB-9F249784521F}" dt="2024-03-11T16:45:40.472" v="3252" actId="20577"/>
          <ac:spMkLst>
            <pc:docMk/>
            <pc:sldMk cId="666039922" sldId="2145706476"/>
            <ac:spMk id="3" creationId="{73FE9C83-C67E-4C93-B635-2996EC59176D}"/>
          </ac:spMkLst>
        </pc:spChg>
        <pc:spChg chg="mod">
          <ac:chgData name="Nicolas De Mahieu" userId="86ffda28-54bf-46cb-8307-ac4eaeeea850" providerId="ADAL" clId="{8ECBF0C8-50AA-4DD3-B5CB-9F249784521F}" dt="2024-03-11T16:47:25.953" v="3274" actId="1076"/>
          <ac:spMkLst>
            <pc:docMk/>
            <pc:sldMk cId="666039922" sldId="2145706476"/>
            <ac:spMk id="6" creationId="{58FB3DE5-66F2-40C9-1D18-5A273294D640}"/>
          </ac:spMkLst>
        </pc:spChg>
        <pc:spChg chg="mod">
          <ac:chgData name="Nicolas De Mahieu" userId="86ffda28-54bf-46cb-8307-ac4eaeeea850" providerId="ADAL" clId="{8ECBF0C8-50AA-4DD3-B5CB-9F249784521F}" dt="2024-03-11T16:23:04.531" v="2817" actId="20577"/>
          <ac:spMkLst>
            <pc:docMk/>
            <pc:sldMk cId="666039922" sldId="2145706476"/>
            <ac:spMk id="8" creationId="{65D67704-4C85-4788-81DA-5AC3E7A67B05}"/>
          </ac:spMkLst>
        </pc:spChg>
        <pc:spChg chg="del mod">
          <ac:chgData name="Nicolas De Mahieu" userId="86ffda28-54bf-46cb-8307-ac4eaeeea850" providerId="ADAL" clId="{8ECBF0C8-50AA-4DD3-B5CB-9F249784521F}" dt="2024-03-11T16:24:52.710" v="2932" actId="478"/>
          <ac:spMkLst>
            <pc:docMk/>
            <pc:sldMk cId="666039922" sldId="2145706476"/>
            <ac:spMk id="9" creationId="{BD52D091-6B58-4269-B5C7-6B081D03D0C3}"/>
          </ac:spMkLst>
        </pc:spChg>
        <pc:spChg chg="del">
          <ac:chgData name="Nicolas De Mahieu" userId="86ffda28-54bf-46cb-8307-ac4eaeeea850" providerId="ADAL" clId="{8ECBF0C8-50AA-4DD3-B5CB-9F249784521F}" dt="2024-03-11T16:24:59.096" v="2933" actId="478"/>
          <ac:spMkLst>
            <pc:docMk/>
            <pc:sldMk cId="666039922" sldId="2145706476"/>
            <ac:spMk id="10" creationId="{E209E104-3458-416F-8181-7048E48570E2}"/>
          </ac:spMkLst>
        </pc:spChg>
        <pc:spChg chg="mod">
          <ac:chgData name="Nicolas De Mahieu" userId="86ffda28-54bf-46cb-8307-ac4eaeeea850" providerId="ADAL" clId="{8ECBF0C8-50AA-4DD3-B5CB-9F249784521F}" dt="2024-03-11T16:40:35.466" v="3090" actId="14100"/>
          <ac:spMkLst>
            <pc:docMk/>
            <pc:sldMk cId="666039922" sldId="2145706476"/>
            <ac:spMk id="11" creationId="{7C0D3FE1-E42F-4501-82C0-BD5CABDF86A6}"/>
          </ac:spMkLst>
        </pc:spChg>
        <pc:spChg chg="del">
          <ac:chgData name="Nicolas De Mahieu" userId="86ffda28-54bf-46cb-8307-ac4eaeeea850" providerId="ADAL" clId="{8ECBF0C8-50AA-4DD3-B5CB-9F249784521F}" dt="2024-03-11T16:41:20.620" v="3119" actId="478"/>
          <ac:spMkLst>
            <pc:docMk/>
            <pc:sldMk cId="666039922" sldId="2145706476"/>
            <ac:spMk id="12" creationId="{62FE6603-A43D-0684-03D9-D1CB74497645}"/>
          </ac:spMkLst>
        </pc:spChg>
        <pc:spChg chg="mod">
          <ac:chgData name="Nicolas De Mahieu" userId="86ffda28-54bf-46cb-8307-ac4eaeeea850" providerId="ADAL" clId="{8ECBF0C8-50AA-4DD3-B5CB-9F249784521F}" dt="2024-03-11T16:24:02.104" v="2882" actId="20577"/>
          <ac:spMkLst>
            <pc:docMk/>
            <pc:sldMk cId="666039922" sldId="2145706476"/>
            <ac:spMk id="17" creationId="{32EAC163-25C6-4D11-952D-9368AD989A49}"/>
          </ac:spMkLst>
        </pc:spChg>
        <pc:spChg chg="del mod">
          <ac:chgData name="Nicolas De Mahieu" userId="86ffda28-54bf-46cb-8307-ac4eaeeea850" providerId="ADAL" clId="{8ECBF0C8-50AA-4DD3-B5CB-9F249784521F}" dt="2024-03-11T16:41:49.608" v="3126" actId="478"/>
          <ac:spMkLst>
            <pc:docMk/>
            <pc:sldMk cId="666039922" sldId="2145706476"/>
            <ac:spMk id="18" creationId="{A1E61A4A-0747-433F-B0D4-915BAC67F423}"/>
          </ac:spMkLst>
        </pc:spChg>
        <pc:spChg chg="mod">
          <ac:chgData name="Nicolas De Mahieu" userId="86ffda28-54bf-46cb-8307-ac4eaeeea850" providerId="ADAL" clId="{8ECBF0C8-50AA-4DD3-B5CB-9F249784521F}" dt="2024-03-11T16:47:20.842" v="3273" actId="1076"/>
          <ac:spMkLst>
            <pc:docMk/>
            <pc:sldMk cId="666039922" sldId="2145706476"/>
            <ac:spMk id="20" creationId="{079BE91C-9F66-46C7-AA2E-CB44567D1253}"/>
          </ac:spMkLst>
        </pc:spChg>
        <pc:spChg chg="mod">
          <ac:chgData name="Nicolas De Mahieu" userId="86ffda28-54bf-46cb-8307-ac4eaeeea850" providerId="ADAL" clId="{8ECBF0C8-50AA-4DD3-B5CB-9F249784521F}" dt="2024-03-11T16:39:44.375" v="3065" actId="20577"/>
          <ac:spMkLst>
            <pc:docMk/>
            <pc:sldMk cId="666039922" sldId="2145706476"/>
            <ac:spMk id="23" creationId="{8FB84A18-3972-B628-6358-944CE49AC738}"/>
          </ac:spMkLst>
        </pc:spChg>
        <pc:spChg chg="add mod">
          <ac:chgData name="Nicolas De Mahieu" userId="86ffda28-54bf-46cb-8307-ac4eaeeea850" providerId="ADAL" clId="{8ECBF0C8-50AA-4DD3-B5CB-9F249784521F}" dt="2024-03-11T16:44:29.173" v="3205" actId="403"/>
          <ac:spMkLst>
            <pc:docMk/>
            <pc:sldMk cId="666039922" sldId="2145706476"/>
            <ac:spMk id="24" creationId="{F0160757-501B-BB3C-432B-E314E2601787}"/>
          </ac:spMkLst>
        </pc:spChg>
        <pc:spChg chg="mod">
          <ac:chgData name="Nicolas De Mahieu" userId="86ffda28-54bf-46cb-8307-ac4eaeeea850" providerId="ADAL" clId="{8ECBF0C8-50AA-4DD3-B5CB-9F249784521F}" dt="2024-03-11T16:47:39.568" v="3275" actId="1076"/>
          <ac:spMkLst>
            <pc:docMk/>
            <pc:sldMk cId="666039922" sldId="2145706476"/>
            <ac:spMk id="25" creationId="{6840E012-87A4-4E2F-8FFA-37F4F5038DA9}"/>
          </ac:spMkLst>
        </pc:spChg>
        <pc:spChg chg="mod">
          <ac:chgData name="Nicolas De Mahieu" userId="86ffda28-54bf-46cb-8307-ac4eaeeea850" providerId="ADAL" clId="{8ECBF0C8-50AA-4DD3-B5CB-9F249784521F}" dt="2024-03-11T16:23:35.143" v="2849" actId="20577"/>
          <ac:spMkLst>
            <pc:docMk/>
            <pc:sldMk cId="666039922" sldId="2145706476"/>
            <ac:spMk id="27" creationId="{4FF52FAB-B222-408B-B72C-A2C395471A7D}"/>
          </ac:spMkLst>
        </pc:spChg>
        <pc:spChg chg="mod">
          <ac:chgData name="Nicolas De Mahieu" userId="86ffda28-54bf-46cb-8307-ac4eaeeea850" providerId="ADAL" clId="{8ECBF0C8-50AA-4DD3-B5CB-9F249784521F}" dt="2024-03-11T16:25:19.341" v="2963" actId="6549"/>
          <ac:spMkLst>
            <pc:docMk/>
            <pc:sldMk cId="666039922" sldId="2145706476"/>
            <ac:spMk id="28" creationId="{B8965FD0-5CD6-133B-CCA9-E5F462B6B8EC}"/>
          </ac:spMkLst>
        </pc:spChg>
        <pc:spChg chg="add mod">
          <ac:chgData name="Nicolas De Mahieu" userId="86ffda28-54bf-46cb-8307-ac4eaeeea850" providerId="ADAL" clId="{8ECBF0C8-50AA-4DD3-B5CB-9F249784521F}" dt="2024-03-11T16:45:18.807" v="3225" actId="1076"/>
          <ac:spMkLst>
            <pc:docMk/>
            <pc:sldMk cId="666039922" sldId="2145706476"/>
            <ac:spMk id="29" creationId="{90518B0A-AB0F-3C88-92A4-453FE6A89155}"/>
          </ac:spMkLst>
        </pc:spChg>
        <pc:spChg chg="mod">
          <ac:chgData name="Nicolas De Mahieu" userId="86ffda28-54bf-46cb-8307-ac4eaeeea850" providerId="ADAL" clId="{8ECBF0C8-50AA-4DD3-B5CB-9F249784521F}" dt="2024-03-11T16:39:17.439" v="3035" actId="255"/>
          <ac:spMkLst>
            <pc:docMk/>
            <pc:sldMk cId="666039922" sldId="2145706476"/>
            <ac:spMk id="30" creationId="{4CF8D0A6-E62F-4FC5-952B-EF8A8A2DAB39}"/>
          </ac:spMkLst>
        </pc:spChg>
        <pc:spChg chg="del mod">
          <ac:chgData name="Nicolas De Mahieu" userId="86ffda28-54bf-46cb-8307-ac4eaeeea850" providerId="ADAL" clId="{8ECBF0C8-50AA-4DD3-B5CB-9F249784521F}" dt="2024-03-11T16:43:57.113" v="3147" actId="478"/>
          <ac:spMkLst>
            <pc:docMk/>
            <pc:sldMk cId="666039922" sldId="2145706476"/>
            <ac:spMk id="31" creationId="{C7F0C243-A1E2-4BE4-BC8B-E88DAA287489}"/>
          </ac:spMkLst>
        </pc:spChg>
        <pc:spChg chg="add mod">
          <ac:chgData name="Nicolas De Mahieu" userId="86ffda28-54bf-46cb-8307-ac4eaeeea850" providerId="ADAL" clId="{8ECBF0C8-50AA-4DD3-B5CB-9F249784521F}" dt="2024-03-11T16:47:11.793" v="3272" actId="20577"/>
          <ac:spMkLst>
            <pc:docMk/>
            <pc:sldMk cId="666039922" sldId="2145706476"/>
            <ac:spMk id="32" creationId="{778E0C0A-1D8E-AAC4-59FF-503DB39ACC42}"/>
          </ac:spMkLst>
        </pc:spChg>
        <pc:spChg chg="del mod">
          <ac:chgData name="Nicolas De Mahieu" userId="86ffda28-54bf-46cb-8307-ac4eaeeea850" providerId="ADAL" clId="{8ECBF0C8-50AA-4DD3-B5CB-9F249784521F}" dt="2024-03-11T16:41:17.801" v="3118" actId="478"/>
          <ac:spMkLst>
            <pc:docMk/>
            <pc:sldMk cId="666039922" sldId="2145706476"/>
            <ac:spMk id="34" creationId="{8FBC2EB4-C36B-4351-B899-CB520592A0D2}"/>
          </ac:spMkLst>
        </pc:spChg>
        <pc:picChg chg="del">
          <ac:chgData name="Nicolas De Mahieu" userId="86ffda28-54bf-46cb-8307-ac4eaeeea850" providerId="ADAL" clId="{8ECBF0C8-50AA-4DD3-B5CB-9F249784521F}" dt="2024-03-11T16:41:32.394" v="3124" actId="478"/>
          <ac:picMkLst>
            <pc:docMk/>
            <pc:sldMk cId="666039922" sldId="2145706476"/>
            <ac:picMk id="2" creationId="{505955A0-D1C6-442F-6778-C885C69115E0}"/>
          </ac:picMkLst>
        </pc:picChg>
        <pc:picChg chg="del">
          <ac:chgData name="Nicolas De Mahieu" userId="86ffda28-54bf-46cb-8307-ac4eaeeea850" providerId="ADAL" clId="{8ECBF0C8-50AA-4DD3-B5CB-9F249784521F}" dt="2024-03-11T16:41:30.399" v="3123" actId="478"/>
          <ac:picMkLst>
            <pc:docMk/>
            <pc:sldMk cId="666039922" sldId="2145706476"/>
            <ac:picMk id="7" creationId="{ACE6B38E-6B3A-28B3-0DB2-3D76DB108CBC}"/>
          </ac:picMkLst>
        </pc:picChg>
        <pc:picChg chg="del">
          <ac:chgData name="Nicolas De Mahieu" userId="86ffda28-54bf-46cb-8307-ac4eaeeea850" providerId="ADAL" clId="{8ECBF0C8-50AA-4DD3-B5CB-9F249784521F}" dt="2024-03-11T16:23:11.598" v="2818" actId="478"/>
          <ac:picMkLst>
            <pc:docMk/>
            <pc:sldMk cId="666039922" sldId="2145706476"/>
            <ac:picMk id="14" creationId="{4FF0C878-C807-436C-89A6-1F4DC13A4814}"/>
          </ac:picMkLst>
        </pc:picChg>
        <pc:picChg chg="del">
          <ac:chgData name="Nicolas De Mahieu" userId="86ffda28-54bf-46cb-8307-ac4eaeeea850" providerId="ADAL" clId="{8ECBF0C8-50AA-4DD3-B5CB-9F249784521F}" dt="2024-03-11T16:23:14.119" v="2820" actId="478"/>
          <ac:picMkLst>
            <pc:docMk/>
            <pc:sldMk cId="666039922" sldId="2145706476"/>
            <ac:picMk id="15" creationId="{631B379E-C1C0-4623-B16B-9BF73B3CCEFF}"/>
          </ac:picMkLst>
        </pc:picChg>
        <pc:picChg chg="del">
          <ac:chgData name="Nicolas De Mahieu" userId="86ffda28-54bf-46cb-8307-ac4eaeeea850" providerId="ADAL" clId="{8ECBF0C8-50AA-4DD3-B5CB-9F249784521F}" dt="2024-03-11T16:41:25.045" v="3121" actId="478"/>
          <ac:picMkLst>
            <pc:docMk/>
            <pc:sldMk cId="666039922" sldId="2145706476"/>
            <ac:picMk id="19" creationId="{456D4509-09BA-4287-B61E-2A3BD95E718A}"/>
          </ac:picMkLst>
        </pc:picChg>
        <pc:picChg chg="del">
          <ac:chgData name="Nicolas De Mahieu" userId="86ffda28-54bf-46cb-8307-ac4eaeeea850" providerId="ADAL" clId="{8ECBF0C8-50AA-4DD3-B5CB-9F249784521F}" dt="2024-03-11T16:41:27.470" v="3122" actId="478"/>
          <ac:picMkLst>
            <pc:docMk/>
            <pc:sldMk cId="666039922" sldId="2145706476"/>
            <ac:picMk id="21" creationId="{070A88BB-9D9C-46CC-A6D8-BF4DA4624EAB}"/>
          </ac:picMkLst>
        </pc:picChg>
        <pc:picChg chg="del">
          <ac:chgData name="Nicolas De Mahieu" userId="86ffda28-54bf-46cb-8307-ac4eaeeea850" providerId="ADAL" clId="{8ECBF0C8-50AA-4DD3-B5CB-9F249784521F}" dt="2024-03-11T16:23:12.830" v="2819" actId="478"/>
          <ac:picMkLst>
            <pc:docMk/>
            <pc:sldMk cId="666039922" sldId="2145706476"/>
            <ac:picMk id="26" creationId="{80AA180E-599C-47E0-8032-8D2483B44910}"/>
          </ac:picMkLst>
        </pc:picChg>
        <pc:picChg chg="del">
          <ac:chgData name="Nicolas De Mahieu" userId="86ffda28-54bf-46cb-8307-ac4eaeeea850" providerId="ADAL" clId="{8ECBF0C8-50AA-4DD3-B5CB-9F249784521F}" dt="2024-03-11T16:41:22.569" v="3120" actId="478"/>
          <ac:picMkLst>
            <pc:docMk/>
            <pc:sldMk cId="666039922" sldId="2145706476"/>
            <ac:picMk id="35" creationId="{E42BC1DC-CC2C-4331-9D29-FE2239786932}"/>
          </ac:picMkLst>
        </pc:picChg>
        <pc:cxnChg chg="mod">
          <ac:chgData name="Nicolas De Mahieu" userId="86ffda28-54bf-46cb-8307-ac4eaeeea850" providerId="ADAL" clId="{8ECBF0C8-50AA-4DD3-B5CB-9F249784521F}" dt="2024-03-11T16:25:25.569" v="2964" actId="1076"/>
          <ac:cxnSpMkLst>
            <pc:docMk/>
            <pc:sldMk cId="666039922" sldId="2145706476"/>
            <ac:cxnSpMk id="22" creationId="{090E3E8A-3B6B-350F-B794-6F7F9ABECDEA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3/12/2024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-1524" y="0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7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2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2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The European Tyre and Rim Technical Organization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7" name="Picture 6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74B9AB1-6E38-E3FA-8F27-896FDA09A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9" y="3101850"/>
            <a:ext cx="6858000" cy="65430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4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4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5" name="Picture 4" descr="A map of europe with black text&#10;&#10;Description automatically generated">
            <a:extLst>
              <a:ext uri="{FF2B5EF4-FFF2-40B4-BE49-F238E27FC236}">
                <a16:creationId xmlns:a16="http://schemas.microsoft.com/office/drawing/2014/main" id="{9E70B070-A103-561B-B905-710EECA1C1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041" y="6191525"/>
            <a:ext cx="594822" cy="59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2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3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7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7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effectLst/>
              </a:rPr>
              <a:t>May contain confidential and/or proprietary information. May not be copied or disseminated without the express written consent of ETRTO Secretary General</a:t>
            </a:r>
          </a:p>
        </p:txBody>
      </p:sp>
      <p:pic>
        <p:nvPicPr>
          <p:cNvPr id="9" name="Picture 8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0026DD0A-C1E7-99DC-8448-FBE5301440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55" y="258700"/>
            <a:ext cx="2949492" cy="118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Tuesday, March 12, 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22">
            <a:extLst>
              <a:ext uri="{FF2B5EF4-FFF2-40B4-BE49-F238E27FC236}">
                <a16:creationId xmlns:a16="http://schemas.microsoft.com/office/drawing/2014/main" id="{D48780D4-D9D9-95B8-5A92-B8C64D7400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ETRTO proposal for IWG WGWT workplan 2024-2025</a:t>
            </a:r>
          </a:p>
        </p:txBody>
      </p:sp>
      <p:sp>
        <p:nvSpPr>
          <p:cNvPr id="24" name="Subtitle 23">
            <a:extLst>
              <a:ext uri="{FF2B5EF4-FFF2-40B4-BE49-F238E27FC236}">
                <a16:creationId xmlns:a16="http://schemas.microsoft.com/office/drawing/2014/main" id="{AE9B229A-CA90-1350-36B2-3BF1598F58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IWG WGWT meeting 56</a:t>
            </a:r>
            <a:r>
              <a:rPr lang="en-US" baseline="30000" dirty="0"/>
              <a:t>th</a:t>
            </a:r>
            <a:r>
              <a:rPr lang="en-US" dirty="0"/>
              <a:t> session on 13 March 2024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200" y="6234113"/>
            <a:ext cx="2743200" cy="365125"/>
          </a:xfrm>
        </p:spPr>
        <p:txBody>
          <a:bodyPr/>
          <a:lstStyle/>
          <a:p>
            <a:fld id="{65011442-9EA8-43C1-A90A-E8091E9236D0}" type="datetime2">
              <a:rPr lang="en-US" smtClean="0"/>
              <a:pPr/>
              <a:t>Tuesday, March 12,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600" y="6234115"/>
            <a:ext cx="4114800" cy="365125"/>
          </a:xfrm>
        </p:spPr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600" y="623411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8F41ED1-9153-8AA1-1FF8-9F050552D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UNECE R117.04 </a:t>
            </a:r>
            <a:r>
              <a:rPr lang="en-US" dirty="0" err="1"/>
              <a:t>Tyre</a:t>
            </a:r>
            <a:r>
              <a:rPr lang="en-US" dirty="0"/>
              <a:t> Categorization (wet adhesion in worn state)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2866FB-AF61-5046-15AA-2B63C76DE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4E12A3-72A1-5A1C-D5F4-E49B0C90F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2ABA63-A315-047A-6AFA-0F7C629F4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274A978-FEBE-EFEB-238E-4C68296B43C4}"/>
              </a:ext>
            </a:extLst>
          </p:cNvPr>
          <p:cNvSpPr txBox="1">
            <a:spLocks/>
          </p:cNvSpPr>
          <p:nvPr/>
        </p:nvSpPr>
        <p:spPr>
          <a:xfrm>
            <a:off x="5841999" y="2063254"/>
            <a:ext cx="5687984" cy="457200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000" dirty="0"/>
              <a:t>The table shows C1 Categorization as specified in UNECE R117.04 – section 6.4.1.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000" dirty="0"/>
              <a:t>We propose to select candidate tires which reflect ‘worst case’ and ‘best case’ from each of the defined categories (and sub-categories).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000" dirty="0"/>
              <a:t>A definition for ‘worst case’ performance of wet grip in worn state may be available by </a:t>
            </a:r>
            <a:r>
              <a:rPr lang="en-US" sz="2000" dirty="0" err="1"/>
              <a:t>Tyre</a:t>
            </a:r>
            <a:r>
              <a:rPr lang="en-US" sz="2000" dirty="0"/>
              <a:t> Type Approval Authorities (e.g. RDW).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A4DA5E-D555-FC94-73B0-3B74E531BA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662"/>
          <a:stretch/>
        </p:blipFill>
        <p:spPr>
          <a:xfrm>
            <a:off x="103701" y="1497199"/>
            <a:ext cx="4833764" cy="455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5746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F186A77-9FFA-3A3C-C3A5-1CF9AAC9F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Concept </a:t>
            </a:r>
            <a:r>
              <a:rPr lang="fr-FR" dirty="0" err="1"/>
              <a:t>proposal</a:t>
            </a:r>
            <a:r>
              <a:rPr lang="fr-FR" dirty="0"/>
              <a:t> 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39EFCE9-A6AE-D4B5-DE2B-B0885C285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3FBBA2-7CFC-AE22-4EF0-3D4E064E8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FD85A4-638D-5EA3-26FE-F0FC76F8F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2D1CDDD-13CC-4D03-B974-9A6673783479}"/>
              </a:ext>
            </a:extLst>
          </p:cNvPr>
          <p:cNvSpPr txBox="1">
            <a:spLocks/>
          </p:cNvSpPr>
          <p:nvPr/>
        </p:nvSpPr>
        <p:spPr>
          <a:xfrm>
            <a:off x="5877410" y="1662177"/>
            <a:ext cx="5687984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400" dirty="0"/>
              <a:t>Evaluate all categories of tires as defined in section 6.4.1. of UNECE R117.04.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400" dirty="0"/>
              <a:t>Evaluate all categories from a ‘worst case’ and ‘best case’ perspective.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400" dirty="0"/>
              <a:t>Evaluate tires which are labeled to perform both well and poorly (in new state) in both case scenarios.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400" dirty="0"/>
              <a:t>Tyres to be representative of the market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49E031BC-A4F8-B978-9A6A-F5A62C6127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0" y="1322829"/>
            <a:ext cx="5363976" cy="458932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BC70B3D4-8939-A428-AC90-B177C7938213}"/>
              </a:ext>
            </a:extLst>
          </p:cNvPr>
          <p:cNvSpPr txBox="1"/>
          <p:nvPr/>
        </p:nvSpPr>
        <p:spPr>
          <a:xfrm>
            <a:off x="162018" y="977359"/>
            <a:ext cx="2083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example</a:t>
            </a:r>
            <a:endParaRPr lang="fr-BE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EBB2B16-841E-BB28-E4F3-883F3E496AF2}"/>
              </a:ext>
            </a:extLst>
          </p:cNvPr>
          <p:cNvSpPr txBox="1"/>
          <p:nvPr/>
        </p:nvSpPr>
        <p:spPr>
          <a:xfrm>
            <a:off x="306650" y="5912153"/>
            <a:ext cx="5363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To </a:t>
            </a:r>
            <a:r>
              <a:rPr lang="fr-FR" dirty="0" err="1">
                <a:solidFill>
                  <a:srgbClr val="FF0000"/>
                </a:solidFill>
              </a:rPr>
              <a:t>be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considered</a:t>
            </a:r>
            <a:r>
              <a:rPr lang="fr-FR" dirty="0">
                <a:solidFill>
                  <a:srgbClr val="FF0000"/>
                </a:solidFill>
              </a:rPr>
              <a:t> by IWG WGWT</a:t>
            </a:r>
            <a:endParaRPr lang="fr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9229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73FE9C83-C67E-4C93-B635-2996EC591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>
                <a:solidFill>
                  <a:schemeClr val="dk1"/>
                </a:solidFill>
              </a:rPr>
              <a:t>Timeline for workplan2024-2025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0E5461-2C69-41E0-B957-ABA7CEA82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25BA9F-6ED8-48C7-9501-C1B261AC3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8" name="Arrow: Pentagon 9">
            <a:extLst>
              <a:ext uri="{FF2B5EF4-FFF2-40B4-BE49-F238E27FC236}">
                <a16:creationId xmlns:a16="http://schemas.microsoft.com/office/drawing/2014/main" id="{65D67704-4C85-4788-81DA-5AC3E7A67B05}"/>
              </a:ext>
            </a:extLst>
          </p:cNvPr>
          <p:cNvSpPr/>
          <p:nvPr/>
        </p:nvSpPr>
        <p:spPr>
          <a:xfrm>
            <a:off x="227348" y="3872081"/>
            <a:ext cx="11484629" cy="349035"/>
          </a:xfrm>
          <a:prstGeom prst="homePlate">
            <a:avLst/>
          </a:prstGeom>
          <a:solidFill>
            <a:schemeClr val="accent4"/>
          </a:solidFill>
          <a:ln w="9525">
            <a:gradFill flip="none" rotWithShape="1">
              <a:gsLst>
                <a:gs pos="0">
                  <a:schemeClr val="tx1"/>
                </a:gs>
                <a:gs pos="100000">
                  <a:srgbClr val="FFC00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077886"/>
            <a:r>
              <a:rPr lang="en-US" sz="1600" dirty="0">
                <a:solidFill>
                  <a:srgbClr val="181818"/>
                </a:solidFill>
                <a:latin typeface="Arial" panose="020B0604020202020204" pitchFamily="34" charset="0"/>
              </a:rPr>
              <a:t>Q1 2024	Q2 2024	Q3 2024	Q4 2024	Q1 2025	Q2 2025	Q3 2025 	Q4 2025	Q1 2026</a:t>
            </a:r>
          </a:p>
        </p:txBody>
      </p:sp>
      <p:sp>
        <p:nvSpPr>
          <p:cNvPr id="11" name="Pfeil: nach rechts 10">
            <a:extLst>
              <a:ext uri="{FF2B5EF4-FFF2-40B4-BE49-F238E27FC236}">
                <a16:creationId xmlns:a16="http://schemas.microsoft.com/office/drawing/2014/main" id="{7C0D3FE1-E42F-4501-82C0-BD5CABDF86A6}"/>
              </a:ext>
            </a:extLst>
          </p:cNvPr>
          <p:cNvSpPr/>
          <p:nvPr/>
        </p:nvSpPr>
        <p:spPr>
          <a:xfrm>
            <a:off x="4217758" y="3216144"/>
            <a:ext cx="3535872" cy="655937"/>
          </a:xfrm>
          <a:prstGeom prst="rightArrow">
            <a:avLst>
              <a:gd name="adj1" fmla="val 50000"/>
              <a:gd name="adj2" fmla="val 4475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r>
              <a:rPr lang="en-US" sz="1200" dirty="0">
                <a:solidFill>
                  <a:srgbClr val="181818"/>
                </a:solidFill>
                <a:latin typeface="Arial" panose="020B0604020202020204" pitchFamily="34" charset="0"/>
              </a:rPr>
              <a:t>Testing</a:t>
            </a:r>
          </a:p>
        </p:txBody>
      </p:sp>
      <p:pic>
        <p:nvPicPr>
          <p:cNvPr id="16" name="Grafik 15" descr="Liste mit einfarbiger Füllung">
            <a:extLst>
              <a:ext uri="{FF2B5EF4-FFF2-40B4-BE49-F238E27FC236}">
                <a16:creationId xmlns:a16="http://schemas.microsoft.com/office/drawing/2014/main" id="{5B2F4B6E-71D4-4735-8151-2AC6C2ACF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3115" y="4848607"/>
            <a:ext cx="911009" cy="911009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32EAC163-25C6-4D11-952D-9368AD989A49}"/>
              </a:ext>
            </a:extLst>
          </p:cNvPr>
          <p:cNvSpPr txBox="1"/>
          <p:nvPr/>
        </p:nvSpPr>
        <p:spPr>
          <a:xfrm rot="16200000">
            <a:off x="-201806" y="4923185"/>
            <a:ext cx="1518364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 defTabSz="1219170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 Regulatory </a:t>
            </a:r>
          </a:p>
          <a:p>
            <a:pPr algn="ctr" defTabSz="1219170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process </a:t>
            </a:r>
          </a:p>
        </p:txBody>
      </p:sp>
      <p:sp>
        <p:nvSpPr>
          <p:cNvPr id="20" name="Callout: Line with Accent Bar 13">
            <a:extLst>
              <a:ext uri="{FF2B5EF4-FFF2-40B4-BE49-F238E27FC236}">
                <a16:creationId xmlns:a16="http://schemas.microsoft.com/office/drawing/2014/main" id="{079BE91C-9F66-46C7-AA2E-CB44567D1253}"/>
              </a:ext>
            </a:extLst>
          </p:cNvPr>
          <p:cNvSpPr/>
          <p:nvPr/>
        </p:nvSpPr>
        <p:spPr>
          <a:xfrm>
            <a:off x="8621715" y="4862789"/>
            <a:ext cx="1447520" cy="746549"/>
          </a:xfrm>
          <a:prstGeom prst="accentCallout1">
            <a:avLst>
              <a:gd name="adj1" fmla="val -52180"/>
              <a:gd name="adj2" fmla="val -6719"/>
              <a:gd name="adj3" fmla="val 103219"/>
              <a:gd name="adj4" fmla="val -7728"/>
            </a:avLst>
          </a:prstGeom>
          <a:solidFill>
            <a:srgbClr val="00B0F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lnSpc>
                <a:spcPct val="107000"/>
              </a:lnSpc>
            </a:pPr>
            <a:r>
              <a:rPr lang="en-US" sz="1200" dirty="0">
                <a:solidFill>
                  <a:srgbClr val="FFFF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GRBP Informal document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Callout: Line with Accent Bar 11">
            <a:extLst>
              <a:ext uri="{FF2B5EF4-FFF2-40B4-BE49-F238E27FC236}">
                <a16:creationId xmlns:a16="http://schemas.microsoft.com/office/drawing/2014/main" id="{6840E012-87A4-4E2F-8FFA-37F4F5038DA9}"/>
              </a:ext>
            </a:extLst>
          </p:cNvPr>
          <p:cNvSpPr/>
          <p:nvPr/>
        </p:nvSpPr>
        <p:spPr>
          <a:xfrm>
            <a:off x="2369926" y="1857155"/>
            <a:ext cx="1656375" cy="678478"/>
          </a:xfrm>
          <a:prstGeom prst="accentCallout1">
            <a:avLst>
              <a:gd name="adj1" fmla="val 18750"/>
              <a:gd name="adj2" fmla="val -8333"/>
              <a:gd name="adj3" fmla="val 273076"/>
              <a:gd name="adj4" fmla="val -7717"/>
            </a:avLst>
          </a:prstGeom>
          <a:solidFill>
            <a:schemeClr val="accent4">
              <a:lumMod val="60000"/>
              <a:lumOff val="4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lnSpc>
                <a:spcPct val="107000"/>
              </a:lnSpc>
            </a:pP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Workplan 2024-2025 definition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4FF52FAB-B222-408B-B72C-A2C395471A7D}"/>
              </a:ext>
            </a:extLst>
          </p:cNvPr>
          <p:cNvSpPr txBox="1"/>
          <p:nvPr/>
        </p:nvSpPr>
        <p:spPr>
          <a:xfrm rot="16200000">
            <a:off x="-705069" y="2445407"/>
            <a:ext cx="2524889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 defTabSz="1219170"/>
            <a:r>
              <a:rPr lang="en-US" b="1" dirty="0">
                <a:solidFill>
                  <a:srgbClr val="000000"/>
                </a:solidFill>
                <a:latin typeface="Arial" panose="020B0604020202020204" pitchFamily="34" charset="0"/>
              </a:rPr>
              <a:t>Testing period</a:t>
            </a:r>
          </a:p>
        </p:txBody>
      </p:sp>
      <p:sp>
        <p:nvSpPr>
          <p:cNvPr id="30" name="Pfeil: nach rechts 29">
            <a:extLst>
              <a:ext uri="{FF2B5EF4-FFF2-40B4-BE49-F238E27FC236}">
                <a16:creationId xmlns:a16="http://schemas.microsoft.com/office/drawing/2014/main" id="{4CF8D0A6-E62F-4FC5-952B-EF8A8A2DAB39}"/>
              </a:ext>
            </a:extLst>
          </p:cNvPr>
          <p:cNvSpPr/>
          <p:nvPr/>
        </p:nvSpPr>
        <p:spPr>
          <a:xfrm>
            <a:off x="2298938" y="3205516"/>
            <a:ext cx="838710" cy="710239"/>
          </a:xfrm>
          <a:prstGeom prst="rightArrow">
            <a:avLst>
              <a:gd name="adj1" fmla="val 50000"/>
              <a:gd name="adj2" fmla="val 4475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r>
              <a:rPr lang="en-US" sz="800" dirty="0" err="1">
                <a:solidFill>
                  <a:srgbClr val="181818"/>
                </a:solidFill>
                <a:latin typeface="Arial" panose="020B0604020202020204" pitchFamily="34" charset="0"/>
              </a:rPr>
              <a:t>Tyre</a:t>
            </a:r>
            <a:r>
              <a:rPr lang="en-US" sz="800" dirty="0">
                <a:solidFill>
                  <a:srgbClr val="181818"/>
                </a:solidFill>
                <a:latin typeface="Arial" panose="020B0604020202020204" pitchFamily="34" charset="0"/>
              </a:rPr>
              <a:t> selection</a:t>
            </a:r>
            <a:endParaRPr lang="en-US" sz="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Callout: Line with Accent Bar 13">
            <a:extLst>
              <a:ext uri="{FF2B5EF4-FFF2-40B4-BE49-F238E27FC236}">
                <a16:creationId xmlns:a16="http://schemas.microsoft.com/office/drawing/2014/main" id="{58FB3DE5-66F2-40C9-1D18-5A273294D640}"/>
              </a:ext>
            </a:extLst>
          </p:cNvPr>
          <p:cNvSpPr/>
          <p:nvPr/>
        </p:nvSpPr>
        <p:spPr>
          <a:xfrm>
            <a:off x="10418133" y="4811329"/>
            <a:ext cx="1293844" cy="798009"/>
          </a:xfrm>
          <a:prstGeom prst="accentCallout1">
            <a:avLst>
              <a:gd name="adj1" fmla="val -52180"/>
              <a:gd name="adj2" fmla="val -6719"/>
              <a:gd name="adj3" fmla="val 103219"/>
              <a:gd name="adj4" fmla="val -7728"/>
            </a:avLst>
          </a:prstGeom>
          <a:solidFill>
            <a:srgbClr val="00B0F0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ot="0" spcFirstLastPara="0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lnSpc>
                <a:spcPct val="107000"/>
              </a:lnSpc>
            </a:pP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GRBP Working document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090E3E8A-3B6B-350F-B794-6F7F9ABECDEA}"/>
              </a:ext>
            </a:extLst>
          </p:cNvPr>
          <p:cNvCxnSpPr>
            <a:cxnSpLocks/>
          </p:cNvCxnSpPr>
          <p:nvPr/>
        </p:nvCxnSpPr>
        <p:spPr>
          <a:xfrm>
            <a:off x="2298937" y="1508818"/>
            <a:ext cx="3933" cy="447199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B8965FD0-5CD6-133B-CCA9-E5F462B6B8EC}"/>
              </a:ext>
            </a:extLst>
          </p:cNvPr>
          <p:cNvSpPr txBox="1"/>
          <p:nvPr/>
        </p:nvSpPr>
        <p:spPr>
          <a:xfrm>
            <a:off x="2145027" y="1151209"/>
            <a:ext cx="186919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BE" dirty="0">
                <a:solidFill>
                  <a:srgbClr val="FF0000"/>
                </a:solidFill>
              </a:rPr>
              <a:t>13 March 2024</a:t>
            </a:r>
          </a:p>
        </p:txBody>
      </p:sp>
      <p:sp>
        <p:nvSpPr>
          <p:cNvPr id="13" name="Espace réservé du numéro de diapositive 5">
            <a:extLst>
              <a:ext uri="{FF2B5EF4-FFF2-40B4-BE49-F238E27FC236}">
                <a16:creationId xmlns:a16="http://schemas.microsoft.com/office/drawing/2014/main" id="{95EF13FC-5981-7E5D-CE13-A4B0E10CE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3" name="Pfeil: nach rechts 29">
            <a:extLst>
              <a:ext uri="{FF2B5EF4-FFF2-40B4-BE49-F238E27FC236}">
                <a16:creationId xmlns:a16="http://schemas.microsoft.com/office/drawing/2014/main" id="{8FB84A18-3972-B628-6358-944CE49AC738}"/>
              </a:ext>
            </a:extLst>
          </p:cNvPr>
          <p:cNvSpPr/>
          <p:nvPr/>
        </p:nvSpPr>
        <p:spPr>
          <a:xfrm>
            <a:off x="3146071" y="3216144"/>
            <a:ext cx="995623" cy="710240"/>
          </a:xfrm>
          <a:prstGeom prst="rightArrow">
            <a:avLst>
              <a:gd name="adj1" fmla="val 50000"/>
              <a:gd name="adj2" fmla="val 4475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r>
              <a:rPr lang="en-US" sz="800" dirty="0">
                <a:solidFill>
                  <a:srgbClr val="181818"/>
                </a:solidFill>
                <a:latin typeface="Arial" panose="020B0604020202020204" pitchFamily="34" charset="0"/>
              </a:rPr>
              <a:t>Logistics and test center preparation</a:t>
            </a:r>
            <a:endParaRPr lang="en-US" sz="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4" name="Pfeil: nach rechts 29">
            <a:extLst>
              <a:ext uri="{FF2B5EF4-FFF2-40B4-BE49-F238E27FC236}">
                <a16:creationId xmlns:a16="http://schemas.microsoft.com/office/drawing/2014/main" id="{F0160757-501B-BB3C-432B-E314E2601787}"/>
              </a:ext>
            </a:extLst>
          </p:cNvPr>
          <p:cNvSpPr/>
          <p:nvPr/>
        </p:nvSpPr>
        <p:spPr>
          <a:xfrm>
            <a:off x="7766941" y="3158445"/>
            <a:ext cx="995623" cy="710240"/>
          </a:xfrm>
          <a:prstGeom prst="rightArrow">
            <a:avLst>
              <a:gd name="adj1" fmla="val 50000"/>
              <a:gd name="adj2" fmla="val 4475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r>
              <a:rPr lang="en-US" sz="1000" dirty="0">
                <a:solidFill>
                  <a:srgbClr val="181818"/>
                </a:solidFill>
                <a:latin typeface="Arial" panose="020B0604020202020204" pitchFamily="34" charset="0"/>
              </a:rPr>
              <a:t>Post processing</a:t>
            </a:r>
            <a:endParaRPr lang="en-US" sz="1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9" name="Pfeil: nach rechts 29">
            <a:extLst>
              <a:ext uri="{FF2B5EF4-FFF2-40B4-BE49-F238E27FC236}">
                <a16:creationId xmlns:a16="http://schemas.microsoft.com/office/drawing/2014/main" id="{90518B0A-AB0F-3C88-92A4-453FE6A89155}"/>
              </a:ext>
            </a:extLst>
          </p:cNvPr>
          <p:cNvSpPr/>
          <p:nvPr/>
        </p:nvSpPr>
        <p:spPr>
          <a:xfrm>
            <a:off x="8438288" y="4064780"/>
            <a:ext cx="1289911" cy="798009"/>
          </a:xfrm>
          <a:prstGeom prst="rightArrow">
            <a:avLst>
              <a:gd name="adj1" fmla="val 50000"/>
              <a:gd name="adj2" fmla="val 4475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r>
              <a:rPr lang="en-US" sz="1000" dirty="0">
                <a:solidFill>
                  <a:srgbClr val="181818"/>
                </a:solidFill>
                <a:latin typeface="Arial" panose="020B0604020202020204" pitchFamily="34" charset="0"/>
              </a:rPr>
              <a:t>Drafting group</a:t>
            </a:r>
            <a:endParaRPr lang="en-US" sz="1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2" name="Pfeil: nach rechts 29">
            <a:extLst>
              <a:ext uri="{FF2B5EF4-FFF2-40B4-BE49-F238E27FC236}">
                <a16:creationId xmlns:a16="http://schemas.microsoft.com/office/drawing/2014/main" id="{778E0C0A-1D8E-AAC4-59FF-503DB39ACC42}"/>
              </a:ext>
            </a:extLst>
          </p:cNvPr>
          <p:cNvSpPr/>
          <p:nvPr/>
        </p:nvSpPr>
        <p:spPr>
          <a:xfrm>
            <a:off x="3161961" y="2569441"/>
            <a:ext cx="995623" cy="710240"/>
          </a:xfrm>
          <a:prstGeom prst="rightArrow">
            <a:avLst>
              <a:gd name="adj1" fmla="val 50000"/>
              <a:gd name="adj2" fmla="val 44758"/>
            </a:avLst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r>
              <a:rPr lang="en-US" sz="800" dirty="0" err="1">
                <a:solidFill>
                  <a:srgbClr val="181818"/>
                </a:solidFill>
                <a:latin typeface="Arial" panose="020B0604020202020204" pitchFamily="34" charset="0"/>
              </a:rPr>
              <a:t>Tyre</a:t>
            </a:r>
            <a:r>
              <a:rPr lang="en-US" sz="800" dirty="0">
                <a:solidFill>
                  <a:srgbClr val="181818"/>
                </a:solidFill>
                <a:latin typeface="Arial" panose="020B0604020202020204" pitchFamily="34" charset="0"/>
              </a:rPr>
              <a:t> preparation</a:t>
            </a:r>
            <a:endParaRPr lang="en-US" sz="8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03992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2A68775-9CE9-5074-2E68-4B7D59B8A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The </a:t>
            </a:r>
            <a:r>
              <a:rPr lang="fr-FR" dirty="0" err="1"/>
              <a:t>workplan</a:t>
            </a:r>
            <a:r>
              <a:rPr lang="fr-FR" dirty="0"/>
              <a:t> 2024-2025 </a:t>
            </a:r>
            <a:r>
              <a:rPr lang="fr-FR" dirty="0" err="1"/>
              <a:t>proposal</a:t>
            </a:r>
            <a:r>
              <a:rPr lang="fr-FR" dirty="0"/>
              <a:t> to </a:t>
            </a:r>
            <a:r>
              <a:rPr lang="fr-FR" dirty="0" err="1"/>
              <a:t>perform</a:t>
            </a:r>
            <a:r>
              <a:rPr lang="fr-FR" dirty="0"/>
              <a:t> the 2 options (</a:t>
            </a:r>
            <a:r>
              <a:rPr lang="fr-FR" dirty="0" err="1"/>
              <a:t>analytical</a:t>
            </a:r>
            <a:r>
              <a:rPr lang="fr-FR" dirty="0"/>
              <a:t> plan and tyres’ trend confirmation) </a:t>
            </a:r>
            <a:r>
              <a:rPr lang="fr-FR" dirty="0" err="1"/>
              <a:t>will</a:t>
            </a:r>
            <a:r>
              <a:rPr lang="fr-FR" dirty="0"/>
              <a:t> permit to </a:t>
            </a:r>
            <a:r>
              <a:rPr lang="fr-FR" dirty="0" err="1"/>
              <a:t>achieve</a:t>
            </a:r>
            <a:r>
              <a:rPr lang="fr-FR" dirty="0"/>
              <a:t> the objectives </a:t>
            </a:r>
            <a:r>
              <a:rPr lang="fr-FR" dirty="0" err="1"/>
              <a:t>defined</a:t>
            </a:r>
            <a:r>
              <a:rPr lang="fr-FR" dirty="0"/>
              <a:t>:</a:t>
            </a:r>
            <a:br>
              <a:rPr lang="fr-FR" dirty="0"/>
            </a:br>
            <a:r>
              <a:rPr lang="fr-FR" dirty="0"/>
              <a:t>	</a:t>
            </a:r>
            <a:r>
              <a:rPr lang="fr-FR" sz="2000" dirty="0"/>
              <a:t>-</a:t>
            </a:r>
            <a:r>
              <a:rPr lang="fr-FR" sz="2400" dirty="0"/>
              <a:t> </a:t>
            </a:r>
            <a:r>
              <a:rPr lang="en-US" sz="2000" dirty="0"/>
              <a:t>to confirm the effectiveness of the reduced friction range in reducing test dispersion</a:t>
            </a:r>
            <a:br>
              <a:rPr lang="fr-FR" dirty="0"/>
            </a:br>
            <a:r>
              <a:rPr lang="fr-FR" dirty="0"/>
              <a:t>	</a:t>
            </a:r>
            <a:r>
              <a:rPr lang="fr-FR" sz="2000" dirty="0"/>
              <a:t>- </a:t>
            </a:r>
            <a:r>
              <a:rPr lang="en-US" sz="2000" dirty="0"/>
              <a:t>to evaluate the need to update the correction coefficients</a:t>
            </a:r>
            <a:br>
              <a:rPr lang="fr-FR" dirty="0"/>
            </a:br>
            <a:endParaRPr lang="fr-FR" dirty="0"/>
          </a:p>
          <a:p>
            <a:r>
              <a:rPr lang="fr-FR" dirty="0"/>
              <a:t>This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require</a:t>
            </a:r>
            <a:r>
              <a:rPr lang="fr-FR" dirty="0"/>
              <a:t> </a:t>
            </a:r>
            <a:r>
              <a:rPr lang="fr-FR" dirty="0" err="1"/>
              <a:t>roughly</a:t>
            </a:r>
            <a:r>
              <a:rPr lang="fr-FR" dirty="0"/>
              <a:t> 10 tests (8 to 11) </a:t>
            </a:r>
            <a:r>
              <a:rPr lang="fr-FR" dirty="0" err="1"/>
              <a:t>sequences</a:t>
            </a:r>
            <a:r>
              <a:rPr lang="fr-FR" dirty="0"/>
              <a:t> per test center</a:t>
            </a:r>
            <a:br>
              <a:rPr lang="fr-FR" dirty="0"/>
            </a:br>
            <a:r>
              <a:rPr lang="fr-FR" dirty="0"/>
              <a:t>[SRTT- Candidate 1- candidate 2- candidate 3 – SRTT]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The </a:t>
            </a:r>
            <a:r>
              <a:rPr lang="fr-FR" dirty="0" err="1"/>
              <a:t>proposed</a:t>
            </a:r>
            <a:r>
              <a:rPr lang="fr-FR" dirty="0"/>
              <a:t> tyre </a:t>
            </a:r>
            <a:r>
              <a:rPr lang="fr-FR" dirty="0" err="1"/>
              <a:t>selection</a:t>
            </a:r>
            <a:r>
              <a:rPr lang="fr-FR" dirty="0"/>
              <a:t> concept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allow</a:t>
            </a:r>
            <a:r>
              <a:rPr lang="fr-FR" dirty="0"/>
              <a:t> to </a:t>
            </a:r>
            <a:r>
              <a:rPr lang="fr-FR" dirty="0" err="1"/>
              <a:t>get</a:t>
            </a:r>
            <a:r>
              <a:rPr lang="fr-FR" dirty="0"/>
              <a:t> a </a:t>
            </a:r>
            <a:r>
              <a:rPr lang="fr-FR" dirty="0" err="1"/>
              <a:t>representative</a:t>
            </a:r>
            <a:r>
              <a:rPr lang="fr-FR" dirty="0"/>
              <a:t> </a:t>
            </a:r>
            <a:r>
              <a:rPr lang="fr-FR" dirty="0" err="1"/>
              <a:t>sample</a:t>
            </a:r>
            <a:r>
              <a:rPr lang="fr-FR" dirty="0"/>
              <a:t> of UN </a:t>
            </a:r>
            <a:r>
              <a:rPr lang="fr-FR" dirty="0" err="1"/>
              <a:t>market</a:t>
            </a:r>
            <a:r>
              <a:rPr lang="fr-FR" dirty="0"/>
              <a:t> in </a:t>
            </a:r>
            <a:r>
              <a:rPr lang="fr-FR" dirty="0" err="1"/>
              <a:t>term</a:t>
            </a:r>
            <a:r>
              <a:rPr lang="fr-FR" dirty="0"/>
              <a:t> of WGI @ </a:t>
            </a:r>
            <a:r>
              <a:rPr lang="fr-FR" dirty="0" err="1"/>
              <a:t>worn</a:t>
            </a:r>
            <a:r>
              <a:rPr lang="fr-FR" dirty="0"/>
              <a:t> performance and </a:t>
            </a:r>
            <a:r>
              <a:rPr lang="fr-FR" dirty="0" err="1"/>
              <a:t>tyres</a:t>
            </a:r>
            <a:r>
              <a:rPr lang="fr-FR" dirty="0"/>
              <a:t>’ trends</a:t>
            </a:r>
            <a:endParaRPr lang="fr-FR" strike="sngStrike" dirty="0"/>
          </a:p>
          <a:p>
            <a:endParaRPr lang="fr-FR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84ECC2A4-1C07-B371-A822-CCC4AEC47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6. Conclusions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DFBA90-30D3-2B97-C16A-3094FCCAA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6675259-1899-4A01-F182-735E2E5C9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C5FE01-50DB-36EB-18AE-F13009B52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5952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001" dirty="0"/>
              <a:t>European Tyre &amp; Rim Technical Organisation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E2B3AB4-0972-2E74-4BDB-2D5EC46B7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Reminder: IWG WGWT work progress</a:t>
            </a:r>
          </a:p>
          <a:p>
            <a:r>
              <a:rPr lang="en-US" dirty="0"/>
              <a:t>Objectives of the next test campaign</a:t>
            </a:r>
          </a:p>
          <a:p>
            <a:r>
              <a:rPr lang="en-US" dirty="0"/>
              <a:t>Definition of the test plan</a:t>
            </a:r>
          </a:p>
          <a:p>
            <a:r>
              <a:rPr lang="en-US" dirty="0"/>
              <a:t>JASIC proposal</a:t>
            </a:r>
          </a:p>
          <a:p>
            <a:r>
              <a:rPr lang="en-US" dirty="0"/>
              <a:t>Concept proposal for </a:t>
            </a:r>
            <a:r>
              <a:rPr lang="en-US" dirty="0" err="1"/>
              <a:t>tyre</a:t>
            </a:r>
            <a:r>
              <a:rPr lang="en-US" dirty="0"/>
              <a:t> selection</a:t>
            </a:r>
          </a:p>
          <a:p>
            <a:r>
              <a:rPr lang="en-US" dirty="0"/>
              <a:t>Conclusions</a:t>
            </a:r>
          </a:p>
          <a:p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20D02B6-3A1E-081A-969A-74F893A09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Outlines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01863E-4E47-E520-468E-DE308314A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4A36B1-50CE-83AB-AA02-2FCB98ECC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156CF4-35B0-725A-28A4-FB18E51BD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110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9EA6C4B-BEB3-18BB-CE93-07CC6998C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</a:t>
            </a:r>
            <a:r>
              <a:rPr lang="en-US" dirty="0"/>
              <a:t>Reminder: IWG WGWT work progress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6D9ECFF-4571-A705-84F2-BD94E9992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446F60-986D-9FE5-39CB-C3BAB7B91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EFEED93-CCF5-E9D2-4F2A-A269C14A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8141310-D17D-BA4D-28AD-F8795D4FA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90" y="1112886"/>
            <a:ext cx="11212286" cy="492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2878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DF4A6D-0A78-05CC-12CF-825460178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963005E-EF66-E8FF-C4B5-76BD52CB1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1. </a:t>
            </a:r>
            <a:r>
              <a:rPr lang="en-US" dirty="0"/>
              <a:t>Reminder: IWG WGWT work progress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41CB60-13BD-A33E-B356-F3DB6D92C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A0AC79-3DB0-B207-9D78-67C98C230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CD9D1B-CF15-404D-7CF7-7611736C5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E460343-2982-C3AE-E9F5-F310EBB63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124" y="1589550"/>
            <a:ext cx="10341429" cy="222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2087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560EEFF9-71CB-F638-64BD-D0BCEF9EC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ETRTO propose to adjust the test plan to the chosen objectives.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Option 1: to confirm the effectiveness of the proposed change in wetted frictional properties, and its impact on candidate tires  </a:t>
            </a:r>
            <a:r>
              <a:rPr lang="en-US" dirty="0">
                <a:solidFill>
                  <a:srgbClr val="0070C0"/>
                </a:solidFill>
              </a:rPr>
              <a:t>Analytical plan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Option 2: to evaluate the need to review the coefficients of the correction equations</a:t>
            </a:r>
          </a:p>
          <a:p>
            <a:pPr marL="0" indent="0">
              <a:buNone/>
            </a:pPr>
            <a:r>
              <a:rPr lang="en-US" dirty="0" err="1">
                <a:solidFill>
                  <a:srgbClr val="0070C0"/>
                </a:solidFill>
              </a:rPr>
              <a:t>Tyres’</a:t>
            </a:r>
            <a:r>
              <a:rPr lang="en-US" dirty="0">
                <a:solidFill>
                  <a:srgbClr val="0070C0"/>
                </a:solidFill>
              </a:rPr>
              <a:t> trends confirmation</a:t>
            </a:r>
          </a:p>
          <a:p>
            <a:pPr marL="0" indent="0">
              <a:buNone/>
            </a:pPr>
            <a:endParaRPr lang="fr-BE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B3D696B7-F467-A196-F63F-1071647B7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Objectives of the test campaign 2024/2025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CAC847-9CE6-F87A-4C41-88A22163F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F6850A-C1C4-F45D-DB69-F10236E6A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685F7B-BDFF-05D1-11DD-6503DF9BC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5279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6E4B36A-BE3A-0D54-5F12-8DBE6A141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3. </a:t>
            </a:r>
            <a:r>
              <a:rPr lang="en-US" dirty="0"/>
              <a:t>Definition of the test plan </a:t>
            </a:r>
            <a:r>
              <a:rPr lang="en-US" dirty="0">
                <a:solidFill>
                  <a:srgbClr val="0070C0"/>
                </a:solidFill>
              </a:rPr>
              <a:t>(analytical)</a:t>
            </a:r>
            <a:r>
              <a:rPr lang="en-US" dirty="0"/>
              <a:t>.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638ABC-4258-1859-C9E8-C589B00D0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2A7D83-3098-C4F9-75D9-DEB8152CE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56CE2F-C16C-AB07-5836-1E289B73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Espace réservé du contenu 3">
            <a:extLst>
              <a:ext uri="{FF2B5EF4-FFF2-40B4-BE49-F238E27FC236}">
                <a16:creationId xmlns:a16="http://schemas.microsoft.com/office/drawing/2014/main" id="{C76B59B9-52E4-EEA4-752F-FD1B90BD6E09}"/>
              </a:ext>
            </a:extLst>
          </p:cNvPr>
          <p:cNvSpPr txBox="1">
            <a:spLocks/>
          </p:cNvSpPr>
          <p:nvPr/>
        </p:nvSpPr>
        <p:spPr>
          <a:xfrm>
            <a:off x="483602" y="1162026"/>
            <a:ext cx="9924422" cy="357849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0070C0"/>
                </a:solidFill>
              </a:rPr>
              <a:t>Objective: to confirm the effectiveness of the proposed change in wetted frictional properties</a:t>
            </a:r>
          </a:p>
          <a:p>
            <a:r>
              <a:rPr lang="en-GB" sz="2000" dirty="0">
                <a:solidFill>
                  <a:srgbClr val="0070C0"/>
                </a:solidFill>
              </a:rPr>
              <a:t>Analytical plan for candidate tires:</a:t>
            </a:r>
            <a:br>
              <a:rPr lang="en-GB" sz="2000" dirty="0"/>
            </a:br>
            <a:r>
              <a:rPr lang="en-GB" sz="1400" dirty="0"/>
              <a:t>Candidate 1-4: Summer</a:t>
            </a:r>
            <a:br>
              <a:rPr lang="en-GB" sz="1400" dirty="0"/>
            </a:br>
            <a:r>
              <a:rPr lang="en-GB" sz="1400" dirty="0"/>
              <a:t>Candidate 5-7: 3PMSF</a:t>
            </a:r>
            <a:br>
              <a:rPr lang="en-GB" sz="1400" dirty="0"/>
            </a:br>
            <a:r>
              <a:rPr lang="en-GB" sz="1400" dirty="0"/>
              <a:t>Candidate 8: Ice</a:t>
            </a:r>
            <a:endParaRPr lang="en-GB" sz="2000" dirty="0"/>
          </a:p>
          <a:p>
            <a:r>
              <a:rPr lang="en-GB" sz="2000" dirty="0">
                <a:solidFill>
                  <a:srgbClr val="0070C0"/>
                </a:solidFill>
              </a:rPr>
              <a:t>Test sequence</a:t>
            </a:r>
            <a:r>
              <a:rPr lang="en-GB" sz="2000" dirty="0"/>
              <a:t>:</a:t>
            </a:r>
            <a:br>
              <a:rPr lang="en-GB" sz="2000" dirty="0"/>
            </a:br>
            <a:r>
              <a:rPr lang="en-GB" sz="1400" dirty="0" err="1"/>
              <a:t>Molded</a:t>
            </a:r>
            <a:r>
              <a:rPr lang="en-GB" sz="1400" dirty="0"/>
              <a:t> SRTT- Candidate 1 – Candidate 2 – Candidate 3 – </a:t>
            </a:r>
            <a:r>
              <a:rPr lang="en-GB" sz="1400" dirty="0" err="1"/>
              <a:t>Molded</a:t>
            </a:r>
            <a:r>
              <a:rPr lang="en-GB" sz="1400" dirty="0"/>
              <a:t> SRTT</a:t>
            </a:r>
            <a:endParaRPr lang="en-GB" sz="2000" dirty="0"/>
          </a:p>
          <a:p>
            <a:r>
              <a:rPr lang="en-GB" sz="2000" dirty="0">
                <a:solidFill>
                  <a:srgbClr val="0070C0"/>
                </a:solidFill>
              </a:rPr>
              <a:t>Method</a:t>
            </a:r>
            <a:br>
              <a:rPr lang="en-GB" sz="2000" dirty="0"/>
            </a:br>
            <a:r>
              <a:rPr lang="en-GB" sz="1400" dirty="0"/>
              <a:t>Trailer and vehicle</a:t>
            </a:r>
            <a:endParaRPr lang="en-GB" sz="2000" dirty="0"/>
          </a:p>
          <a:p>
            <a:r>
              <a:rPr lang="en-GB" sz="2000" dirty="0">
                <a:solidFill>
                  <a:srgbClr val="0070C0"/>
                </a:solidFill>
              </a:rPr>
              <a:t>Participants:</a:t>
            </a:r>
            <a:br>
              <a:rPr lang="en-GB" sz="2000" dirty="0"/>
            </a:br>
            <a:r>
              <a:rPr lang="en-GB" sz="1400" dirty="0"/>
              <a:t>All the test </a:t>
            </a:r>
            <a:r>
              <a:rPr lang="en-GB" sz="1400" dirty="0" err="1"/>
              <a:t>centers</a:t>
            </a:r>
            <a:r>
              <a:rPr lang="en-GB" sz="1400" dirty="0"/>
              <a:t> (14?)</a:t>
            </a:r>
            <a:endParaRPr lang="en-GB" sz="2000" dirty="0"/>
          </a:p>
          <a:p>
            <a:r>
              <a:rPr lang="en-GB" sz="2000" dirty="0">
                <a:solidFill>
                  <a:srgbClr val="0070C0"/>
                </a:solidFill>
              </a:rPr>
              <a:t>Track friction range:</a:t>
            </a:r>
            <a:br>
              <a:rPr lang="en-GB" sz="2000" dirty="0"/>
            </a:br>
            <a:r>
              <a:rPr lang="en-GB" sz="1400" dirty="0"/>
              <a:t>New tightened friction range</a:t>
            </a:r>
            <a:endParaRPr lang="en-GB" sz="2000" dirty="0"/>
          </a:p>
          <a:p>
            <a:r>
              <a:rPr lang="en-GB" sz="2000" dirty="0">
                <a:solidFill>
                  <a:srgbClr val="0070C0"/>
                </a:solidFill>
              </a:rPr>
              <a:t>Repeat:</a:t>
            </a:r>
            <a:br>
              <a:rPr lang="en-GB" sz="2000" dirty="0"/>
            </a:br>
            <a:r>
              <a:rPr lang="en-GB" sz="1400" dirty="0"/>
              <a:t>5 measurements per tire per method = 5 x 8 tires* x 2 = 80 </a:t>
            </a:r>
            <a:r>
              <a:rPr lang="en-GB" sz="1400" dirty="0">
                <a:sym typeface="Wingdings" panose="05000000000000000000" pitchFamily="2" charset="2"/>
              </a:rPr>
              <a:t> 6 to 8 tires to be measured by participants (assuming 10 to 14 participants) </a:t>
            </a:r>
            <a:r>
              <a:rPr lang="en-GB" sz="1400" b="1" dirty="0">
                <a:sym typeface="Wingdings" panose="05000000000000000000" pitchFamily="2" charset="2"/>
              </a:rPr>
              <a:t> 2 to 3 tests sequences by participant</a:t>
            </a:r>
            <a:endParaRPr lang="en-GB" sz="2000" b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126FF46-242E-A3FA-4E23-6A5ED0DDE160}"/>
              </a:ext>
            </a:extLst>
          </p:cNvPr>
          <p:cNvSpPr txBox="1"/>
          <p:nvPr/>
        </p:nvSpPr>
        <p:spPr>
          <a:xfrm>
            <a:off x="584199" y="5957178"/>
            <a:ext cx="6571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/>
              <a:t>* </a:t>
            </a:r>
            <a:r>
              <a:rPr lang="fr-BE" sz="1200" dirty="0" err="1"/>
              <a:t>Pending</a:t>
            </a:r>
            <a:r>
              <a:rPr lang="fr-BE" sz="1200" dirty="0"/>
              <a:t> on the </a:t>
            </a:r>
            <a:r>
              <a:rPr lang="fr-BE" sz="1200" dirty="0" err="1"/>
              <a:t>number</a:t>
            </a:r>
            <a:r>
              <a:rPr lang="fr-BE" sz="1200" dirty="0"/>
              <a:t> of </a:t>
            </a:r>
            <a:r>
              <a:rPr lang="fr-BE" sz="1200" dirty="0" err="1"/>
              <a:t>participating</a:t>
            </a:r>
            <a:r>
              <a:rPr lang="fr-BE" sz="1200" dirty="0"/>
              <a:t> test centers</a:t>
            </a:r>
          </a:p>
        </p:txBody>
      </p:sp>
    </p:spTree>
    <p:extLst>
      <p:ext uri="{BB962C8B-B14F-4D97-AF65-F5344CB8AC3E}">
        <p14:creationId xmlns:p14="http://schemas.microsoft.com/office/powerpoint/2010/main" val="23231395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2B6AF-ABB2-FBC8-8ACB-D121C3491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62C1AEDD-E44A-FD2A-4938-394CB2A3B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198" y="352614"/>
            <a:ext cx="10754361" cy="809411"/>
          </a:xfrm>
        </p:spPr>
        <p:txBody>
          <a:bodyPr>
            <a:normAutofit fontScale="90000"/>
          </a:bodyPr>
          <a:lstStyle/>
          <a:p>
            <a:r>
              <a:rPr lang="fr-FR" dirty="0"/>
              <a:t>3. </a:t>
            </a:r>
            <a:r>
              <a:rPr lang="en-US" dirty="0"/>
              <a:t>Definition of the test plan </a:t>
            </a:r>
            <a:r>
              <a:rPr lang="en-US" dirty="0">
                <a:solidFill>
                  <a:srgbClr val="0070C0"/>
                </a:solidFill>
              </a:rPr>
              <a:t>(</a:t>
            </a:r>
            <a:r>
              <a:rPr lang="en-US" sz="3600" dirty="0" err="1">
                <a:solidFill>
                  <a:srgbClr val="0070C0"/>
                </a:solidFill>
              </a:rPr>
              <a:t>tyres’</a:t>
            </a:r>
            <a:r>
              <a:rPr lang="en-US" sz="3600" dirty="0">
                <a:solidFill>
                  <a:srgbClr val="0070C0"/>
                </a:solidFill>
              </a:rPr>
              <a:t> trends confirmation</a:t>
            </a:r>
            <a:r>
              <a:rPr lang="en-US" dirty="0">
                <a:solidFill>
                  <a:srgbClr val="0070C0"/>
                </a:solidFill>
              </a:rPr>
              <a:t>)</a:t>
            </a:r>
            <a:r>
              <a:rPr lang="en-US" dirty="0"/>
              <a:t>.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2771EAD-DB53-7BDE-A88B-AF961F9AE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B83010C-FE99-62C7-5B7D-A02F142AE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01C96A-F621-D717-08D0-4E37E0B8B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Espace réservé du contenu 3">
            <a:extLst>
              <a:ext uri="{FF2B5EF4-FFF2-40B4-BE49-F238E27FC236}">
                <a16:creationId xmlns:a16="http://schemas.microsoft.com/office/drawing/2014/main" id="{C8980EE4-6C07-293F-346B-F8771C5D9F8B}"/>
              </a:ext>
            </a:extLst>
          </p:cNvPr>
          <p:cNvSpPr txBox="1">
            <a:spLocks/>
          </p:cNvSpPr>
          <p:nvPr/>
        </p:nvSpPr>
        <p:spPr>
          <a:xfrm>
            <a:off x="214660" y="1219947"/>
            <a:ext cx="9609563" cy="344255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rgbClr val="0070C0"/>
                </a:solidFill>
              </a:rPr>
              <a:t>Objective: to review the coefficient of the equation based on </a:t>
            </a:r>
            <a:r>
              <a:rPr lang="en-GB" sz="1200" dirty="0"/>
              <a:t> </a:t>
            </a:r>
            <a:r>
              <a:rPr lang="en-GB" sz="1800" dirty="0">
                <a:solidFill>
                  <a:srgbClr val="0070C0"/>
                </a:solidFill>
              </a:rPr>
              <a:t>complementary data to initial market assessment</a:t>
            </a:r>
            <a:br>
              <a:rPr lang="en-GB" sz="1200" dirty="0"/>
            </a:br>
            <a:endParaRPr lang="en-GB" sz="1200" dirty="0"/>
          </a:p>
          <a:p>
            <a:r>
              <a:rPr lang="en-GB" sz="1800" dirty="0">
                <a:solidFill>
                  <a:srgbClr val="0070C0"/>
                </a:solidFill>
              </a:rPr>
              <a:t>Candidate tires:</a:t>
            </a:r>
            <a:br>
              <a:rPr lang="en-GB" sz="1800" dirty="0"/>
            </a:br>
            <a:r>
              <a:rPr lang="en-GB" sz="1200" dirty="0"/>
              <a:t>Minimum 20 Summer, 4 M&amp;S, 12 Winter = half size of previous RRT</a:t>
            </a:r>
            <a:br>
              <a:rPr lang="en-GB" sz="1200" dirty="0"/>
            </a:br>
            <a:endParaRPr lang="en-GB" sz="1200" dirty="0"/>
          </a:p>
          <a:p>
            <a:r>
              <a:rPr lang="en-GB" sz="1800" dirty="0">
                <a:solidFill>
                  <a:srgbClr val="0070C0"/>
                </a:solidFill>
              </a:rPr>
              <a:t>Test sequence:</a:t>
            </a:r>
            <a:br>
              <a:rPr lang="en-GB" sz="1800" dirty="0"/>
            </a:br>
            <a:r>
              <a:rPr lang="en-GB" sz="1200" dirty="0" err="1"/>
              <a:t>Molded</a:t>
            </a:r>
            <a:r>
              <a:rPr lang="en-GB" sz="1200" dirty="0"/>
              <a:t> SRTT- Candidate 1 – Candidate 2 – Candidate 3 – </a:t>
            </a:r>
            <a:r>
              <a:rPr lang="en-GB" sz="1200" dirty="0" err="1"/>
              <a:t>Molded</a:t>
            </a:r>
            <a:r>
              <a:rPr lang="en-GB" sz="1200" dirty="0"/>
              <a:t> SRTT</a:t>
            </a:r>
            <a:endParaRPr lang="en-GB" sz="1800" dirty="0"/>
          </a:p>
          <a:p>
            <a:r>
              <a:rPr lang="en-GB" sz="1800" dirty="0">
                <a:solidFill>
                  <a:srgbClr val="0070C0"/>
                </a:solidFill>
              </a:rPr>
              <a:t>Methods</a:t>
            </a:r>
            <a:br>
              <a:rPr lang="en-GB" sz="1800" dirty="0"/>
            </a:br>
            <a:r>
              <a:rPr lang="en-GB" sz="1200" dirty="0"/>
              <a:t>Trailer and vehicle</a:t>
            </a:r>
            <a:endParaRPr lang="en-GB" sz="1800" dirty="0"/>
          </a:p>
          <a:p>
            <a:r>
              <a:rPr lang="en-GB" sz="1800" dirty="0">
                <a:solidFill>
                  <a:srgbClr val="0070C0"/>
                </a:solidFill>
              </a:rPr>
              <a:t>Participants</a:t>
            </a:r>
            <a:r>
              <a:rPr lang="en-GB" sz="1800" dirty="0"/>
              <a:t>:</a:t>
            </a:r>
            <a:br>
              <a:rPr lang="en-GB" sz="1800" dirty="0"/>
            </a:br>
            <a:r>
              <a:rPr lang="en-GB" sz="1200" dirty="0"/>
              <a:t>All the test </a:t>
            </a:r>
            <a:r>
              <a:rPr lang="en-GB" sz="1200" dirty="0" err="1"/>
              <a:t>centers</a:t>
            </a:r>
            <a:r>
              <a:rPr lang="en-GB" sz="1200" dirty="0"/>
              <a:t> will test some tires</a:t>
            </a:r>
          </a:p>
          <a:p>
            <a:r>
              <a:rPr lang="en-GB" sz="1800" dirty="0">
                <a:solidFill>
                  <a:srgbClr val="0070C0"/>
                </a:solidFill>
              </a:rPr>
              <a:t>Track friction range:</a:t>
            </a:r>
            <a:br>
              <a:rPr lang="en-GB" sz="1800" dirty="0"/>
            </a:br>
            <a:r>
              <a:rPr lang="en-GB" sz="1200" dirty="0"/>
              <a:t>New tightened friction range</a:t>
            </a:r>
            <a:endParaRPr lang="en-GB" sz="1800" dirty="0"/>
          </a:p>
          <a:p>
            <a:r>
              <a:rPr lang="en-GB" sz="1800" dirty="0">
                <a:solidFill>
                  <a:srgbClr val="0070C0"/>
                </a:solidFill>
              </a:rPr>
              <a:t>Repeat:</a:t>
            </a:r>
            <a:br>
              <a:rPr lang="en-GB" sz="1800" dirty="0"/>
            </a:br>
            <a:r>
              <a:rPr lang="en-GB" sz="1200" dirty="0"/>
              <a:t> 3 measurements per tyre per method = 3 x 36 tires* x 2 = 216 measurements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dirty="0"/>
              <a:t>16 to 22 </a:t>
            </a:r>
            <a:r>
              <a:rPr lang="en-US" sz="1200" dirty="0"/>
              <a:t>tires to be measured by participants </a:t>
            </a:r>
            <a:r>
              <a:rPr lang="en-GB" sz="1200" dirty="0"/>
              <a:t>(assuming 10 to 14 participants) </a:t>
            </a:r>
            <a:r>
              <a:rPr lang="en-GB" sz="1200" dirty="0">
                <a:sym typeface="Wingdings" panose="05000000000000000000" pitchFamily="2" charset="2"/>
              </a:rPr>
              <a:t> </a:t>
            </a:r>
            <a:r>
              <a:rPr lang="en-GB" sz="1200" b="1" dirty="0">
                <a:sym typeface="Wingdings" panose="05000000000000000000" pitchFamily="2" charset="2"/>
              </a:rPr>
              <a:t>6 to 8 test sequences by participant</a:t>
            </a:r>
            <a:endParaRPr lang="en-GB" sz="18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E1854C9-13DA-7D70-9266-9B0F77197E41}"/>
              </a:ext>
            </a:extLst>
          </p:cNvPr>
          <p:cNvSpPr txBox="1"/>
          <p:nvPr/>
        </p:nvSpPr>
        <p:spPr>
          <a:xfrm>
            <a:off x="502024" y="5773271"/>
            <a:ext cx="6571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200" dirty="0"/>
              <a:t>* </a:t>
            </a:r>
            <a:r>
              <a:rPr lang="fr-BE" sz="1200" dirty="0" err="1"/>
              <a:t>Pending</a:t>
            </a:r>
            <a:r>
              <a:rPr lang="fr-BE" sz="1200" dirty="0"/>
              <a:t> on the </a:t>
            </a:r>
            <a:r>
              <a:rPr lang="fr-BE" sz="1200" dirty="0" err="1"/>
              <a:t>number</a:t>
            </a:r>
            <a:r>
              <a:rPr lang="fr-BE" sz="1200" dirty="0"/>
              <a:t> of </a:t>
            </a:r>
            <a:r>
              <a:rPr lang="fr-BE" sz="1200" dirty="0" err="1"/>
              <a:t>participating</a:t>
            </a:r>
            <a:r>
              <a:rPr lang="fr-BE" sz="1200" dirty="0"/>
              <a:t> test centers</a:t>
            </a:r>
          </a:p>
        </p:txBody>
      </p:sp>
    </p:spTree>
    <p:extLst>
      <p:ext uri="{BB962C8B-B14F-4D97-AF65-F5344CB8AC3E}">
        <p14:creationId xmlns:p14="http://schemas.microsoft.com/office/powerpoint/2010/main" val="19600779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2EEA059-3AD8-CC98-557B-22B23394C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JASIC </a:t>
            </a:r>
            <a:r>
              <a:rPr lang="fr-FR" dirty="0" err="1"/>
              <a:t>proposal</a:t>
            </a:r>
            <a:r>
              <a:rPr lang="fr-FR" dirty="0"/>
              <a:t> (WT-53-7)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9525D1-DB30-4981-347C-259461015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BA72BE-4BFB-DDE9-9EE6-08F255106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53C943-958B-1E7A-D4FF-EABDB3322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DB28977-5581-267F-BBE5-4778C1D9A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199" y="1162025"/>
            <a:ext cx="9481457" cy="4944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540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52BEC0B-934B-7B9F-387F-BBCF7D5A8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5. Concept </a:t>
            </a:r>
            <a:r>
              <a:rPr lang="fr-FR" dirty="0" err="1"/>
              <a:t>proposal</a:t>
            </a:r>
            <a:r>
              <a:rPr lang="fr-FR" dirty="0"/>
              <a:t> for </a:t>
            </a:r>
            <a:r>
              <a:rPr lang="fr-FR" dirty="0" err="1"/>
              <a:t>tyre</a:t>
            </a:r>
            <a:r>
              <a:rPr lang="fr-FR" dirty="0"/>
              <a:t> </a:t>
            </a:r>
            <a:r>
              <a:rPr lang="fr-FR" dirty="0" err="1"/>
              <a:t>selection</a:t>
            </a:r>
            <a:endParaRPr lang="fr-B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B7C2497-2CCD-5269-F8F5-EA8162E03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Tuesday, March 12, 2024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4C70D7-0BD5-E302-A089-177BC72B4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C7CDB7-F6C7-5212-91B3-14E11AA2D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Inhaltsplatzhalter 20">
            <a:extLst>
              <a:ext uri="{FF2B5EF4-FFF2-40B4-BE49-F238E27FC236}">
                <a16:creationId xmlns:a16="http://schemas.microsoft.com/office/drawing/2014/main" id="{ADCC3A2E-6A88-9D57-F7C4-CA2A80F9928C}"/>
              </a:ext>
            </a:extLst>
          </p:cNvPr>
          <p:cNvSpPr txBox="1">
            <a:spLocks/>
          </p:cNvSpPr>
          <p:nvPr/>
        </p:nvSpPr>
        <p:spPr>
          <a:xfrm>
            <a:off x="407987" y="1520791"/>
            <a:ext cx="11375997" cy="45720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/>
              <a:t>For wet adhesion of tyres in worn state, UNECE R117.04 categorizes C1 tyres as follows:</a:t>
            </a:r>
            <a:endParaRPr lang="en-US" dirty="0"/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E1E33DDF-DC44-D3EF-818C-36E78A84A952}"/>
              </a:ext>
            </a:extLst>
          </p:cNvPr>
          <p:cNvSpPr/>
          <p:nvPr/>
        </p:nvSpPr>
        <p:spPr>
          <a:xfrm>
            <a:off x="1459326" y="2924000"/>
            <a:ext cx="2160000" cy="21600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600" b="0" i="0" u="none" baseline="0" dirty="0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9" name="Straight Connector 22">
            <a:extLst>
              <a:ext uri="{FF2B5EF4-FFF2-40B4-BE49-F238E27FC236}">
                <a16:creationId xmlns:a16="http://schemas.microsoft.com/office/drawing/2014/main" id="{75616525-2805-FD58-2116-E0BAF73A2DB0}"/>
              </a:ext>
            </a:extLst>
          </p:cNvPr>
          <p:cNvCxnSpPr>
            <a:cxnSpLocks/>
          </p:cNvCxnSpPr>
          <p:nvPr/>
        </p:nvCxnSpPr>
        <p:spPr>
          <a:xfrm flipV="1">
            <a:off x="3485311" y="2829766"/>
            <a:ext cx="1454466" cy="647152"/>
          </a:xfrm>
          <a:prstGeom prst="lin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25">
            <a:extLst>
              <a:ext uri="{FF2B5EF4-FFF2-40B4-BE49-F238E27FC236}">
                <a16:creationId xmlns:a16="http://schemas.microsoft.com/office/drawing/2014/main" id="{B3414B79-1E86-FB1C-17F3-6A357A7A3E51}"/>
              </a:ext>
            </a:extLst>
          </p:cNvPr>
          <p:cNvCxnSpPr>
            <a:cxnSpLocks/>
            <a:stCxn id="8" idx="6"/>
            <a:endCxn id="14" idx="2"/>
          </p:cNvCxnSpPr>
          <p:nvPr/>
        </p:nvCxnSpPr>
        <p:spPr>
          <a:xfrm>
            <a:off x="3619326" y="4004000"/>
            <a:ext cx="1282542" cy="13838"/>
          </a:xfrm>
          <a:prstGeom prst="lin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28">
            <a:extLst>
              <a:ext uri="{FF2B5EF4-FFF2-40B4-BE49-F238E27FC236}">
                <a16:creationId xmlns:a16="http://schemas.microsoft.com/office/drawing/2014/main" id="{E22592DD-B020-89CF-6149-1B6D7930C4EF}"/>
              </a:ext>
            </a:extLst>
          </p:cNvPr>
          <p:cNvCxnSpPr>
            <a:cxnSpLocks/>
          </p:cNvCxnSpPr>
          <p:nvPr/>
        </p:nvCxnSpPr>
        <p:spPr>
          <a:xfrm>
            <a:off x="3485311" y="4544000"/>
            <a:ext cx="1454466" cy="634234"/>
          </a:xfrm>
          <a:prstGeom prst="lin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Tire Icon Vector Art, Icons, and Graphics for Free Download">
            <a:extLst>
              <a:ext uri="{FF2B5EF4-FFF2-40B4-BE49-F238E27FC236}">
                <a16:creationId xmlns:a16="http://schemas.microsoft.com/office/drawing/2014/main" id="{E59B5F82-5CDE-00F4-3B13-002AB09F9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64500" y1="62000" x2="64500" y2="6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455" y="3301316"/>
            <a:ext cx="1454466" cy="145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 3">
            <a:extLst>
              <a:ext uri="{FF2B5EF4-FFF2-40B4-BE49-F238E27FC236}">
                <a16:creationId xmlns:a16="http://schemas.microsoft.com/office/drawing/2014/main" id="{C4470473-9F18-5A11-42DF-A8A8A0D74269}"/>
              </a:ext>
            </a:extLst>
          </p:cNvPr>
          <p:cNvSpPr/>
          <p:nvPr/>
        </p:nvSpPr>
        <p:spPr>
          <a:xfrm>
            <a:off x="4901868" y="2073682"/>
            <a:ext cx="1080000" cy="108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baseline="0" dirty="0">
                <a:solidFill>
                  <a:srgbClr val="181818"/>
                </a:solidFill>
                <a:latin typeface="Arial" panose="020B0604020202020204" pitchFamily="34" charset="0"/>
              </a:rPr>
              <a:t>NORMAL</a:t>
            </a:r>
          </a:p>
        </p:txBody>
      </p:sp>
      <p:sp>
        <p:nvSpPr>
          <p:cNvPr id="14" name="Oval 12">
            <a:extLst>
              <a:ext uri="{FF2B5EF4-FFF2-40B4-BE49-F238E27FC236}">
                <a16:creationId xmlns:a16="http://schemas.microsoft.com/office/drawing/2014/main" id="{9D440435-CFF8-69B2-4C52-72CB16D9B34D}"/>
              </a:ext>
            </a:extLst>
          </p:cNvPr>
          <p:cNvSpPr/>
          <p:nvPr/>
        </p:nvSpPr>
        <p:spPr>
          <a:xfrm>
            <a:off x="4901868" y="3477838"/>
            <a:ext cx="1080000" cy="108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baseline="0" dirty="0">
                <a:solidFill>
                  <a:srgbClr val="181818"/>
                </a:solidFill>
                <a:latin typeface="Arial" panose="020B0604020202020204" pitchFamily="34" charset="0"/>
              </a:rPr>
              <a:t>SNOW</a:t>
            </a:r>
          </a:p>
        </p:txBody>
      </p:sp>
      <p:sp>
        <p:nvSpPr>
          <p:cNvPr id="15" name="Oval 15">
            <a:extLst>
              <a:ext uri="{FF2B5EF4-FFF2-40B4-BE49-F238E27FC236}">
                <a16:creationId xmlns:a16="http://schemas.microsoft.com/office/drawing/2014/main" id="{D3A3DCF3-9233-9803-69A8-2F222D93EE7B}"/>
              </a:ext>
            </a:extLst>
          </p:cNvPr>
          <p:cNvSpPr/>
          <p:nvPr/>
        </p:nvSpPr>
        <p:spPr>
          <a:xfrm>
            <a:off x="4901868" y="4928021"/>
            <a:ext cx="1080000" cy="108000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baseline="0" dirty="0">
                <a:solidFill>
                  <a:srgbClr val="181818"/>
                </a:solidFill>
                <a:latin typeface="Arial" panose="020B0604020202020204" pitchFamily="34" charset="0"/>
              </a:rPr>
              <a:t>SPECIAL</a:t>
            </a:r>
          </a:p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b="0" i="0" u="none" baseline="0" dirty="0">
                <a:solidFill>
                  <a:srgbClr val="181818"/>
                </a:solidFill>
                <a:latin typeface="Arial" panose="020B0604020202020204" pitchFamily="34" charset="0"/>
              </a:rPr>
              <a:t>USE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CA3A56-B750-24B4-812D-26D1CD14073F}"/>
              </a:ext>
            </a:extLst>
          </p:cNvPr>
          <p:cNvSpPr/>
          <p:nvPr/>
        </p:nvSpPr>
        <p:spPr>
          <a:xfrm>
            <a:off x="6535890" y="2037618"/>
            <a:ext cx="4248472" cy="4681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181818"/>
                </a:solidFill>
                <a:latin typeface="Arial" panose="020B0604020202020204" pitchFamily="34" charset="0"/>
              </a:rPr>
              <a:t>Tyres commonly referred to as ‘</a:t>
            </a:r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</a:rPr>
              <a:t>Summer </a:t>
            </a:r>
            <a:r>
              <a:rPr lang="en-US" sz="1400" dirty="0" err="1">
                <a:solidFill>
                  <a:schemeClr val="accent2"/>
                </a:solidFill>
                <a:latin typeface="Arial" panose="020B0604020202020204" pitchFamily="34" charset="0"/>
              </a:rPr>
              <a:t>Tyres</a:t>
            </a:r>
            <a:r>
              <a:rPr lang="en-US" sz="1400" dirty="0" err="1">
                <a:solidFill>
                  <a:srgbClr val="181818"/>
                </a:solidFill>
                <a:latin typeface="Arial" panose="020B0604020202020204" pitchFamily="34" charset="0"/>
              </a:rPr>
              <a:t>’</a:t>
            </a:r>
            <a:endParaRPr lang="en-US" sz="1400" b="0" i="0" u="none" baseline="0" dirty="0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F14CB66-5B1A-ABCD-239B-9EE34B815AFD}"/>
              </a:ext>
            </a:extLst>
          </p:cNvPr>
          <p:cNvSpPr/>
          <p:nvPr/>
        </p:nvSpPr>
        <p:spPr>
          <a:xfrm>
            <a:off x="6535890" y="2658130"/>
            <a:ext cx="4248472" cy="4681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181818"/>
                </a:solidFill>
                <a:latin typeface="Arial" panose="020B0604020202020204" pitchFamily="34" charset="0"/>
              </a:rPr>
              <a:t>Tyres commonly referred to as ‘</a:t>
            </a:r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</a:rPr>
              <a:t>Ultra High Performance </a:t>
            </a:r>
            <a:r>
              <a:rPr lang="en-US" sz="1400" dirty="0" err="1">
                <a:solidFill>
                  <a:schemeClr val="accent2"/>
                </a:solidFill>
                <a:latin typeface="Arial" panose="020B0604020202020204" pitchFamily="34" charset="0"/>
              </a:rPr>
              <a:t>Tyres</a:t>
            </a:r>
            <a:r>
              <a:rPr lang="en-US" sz="1400" dirty="0" err="1">
                <a:solidFill>
                  <a:srgbClr val="181818"/>
                </a:solidFill>
                <a:latin typeface="Arial" panose="020B0604020202020204" pitchFamily="34" charset="0"/>
              </a:rPr>
              <a:t>’</a:t>
            </a:r>
            <a:endParaRPr lang="en-US" sz="1400" b="0" i="0" u="none" baseline="0" dirty="0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03E2C0-294D-4A6B-0438-94C4E69D826A}"/>
              </a:ext>
            </a:extLst>
          </p:cNvPr>
          <p:cNvSpPr/>
          <p:nvPr/>
        </p:nvSpPr>
        <p:spPr>
          <a:xfrm>
            <a:off x="6535890" y="3412208"/>
            <a:ext cx="4248472" cy="4681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181818"/>
                </a:solidFill>
                <a:latin typeface="Arial" panose="020B0604020202020204" pitchFamily="34" charset="0"/>
              </a:rPr>
              <a:t>Tyres commonly referred to as ‘</a:t>
            </a:r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</a:rPr>
              <a:t>All Season </a:t>
            </a:r>
            <a:r>
              <a:rPr lang="en-US" sz="1400" dirty="0" err="1">
                <a:solidFill>
                  <a:schemeClr val="accent2"/>
                </a:solidFill>
                <a:latin typeface="Arial" panose="020B0604020202020204" pitchFamily="34" charset="0"/>
              </a:rPr>
              <a:t>Tyres</a:t>
            </a:r>
            <a:r>
              <a:rPr lang="en-US" sz="1400" dirty="0" err="1">
                <a:solidFill>
                  <a:srgbClr val="181818"/>
                </a:solidFill>
                <a:latin typeface="Arial" panose="020B0604020202020204" pitchFamily="34" charset="0"/>
              </a:rPr>
              <a:t>’</a:t>
            </a:r>
            <a:endParaRPr lang="en-US" sz="1400" b="0" i="0" u="none" baseline="0" dirty="0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7F6E7BA-8E82-15D9-2B90-3B8F8AEEB691}"/>
              </a:ext>
            </a:extLst>
          </p:cNvPr>
          <p:cNvSpPr/>
          <p:nvPr/>
        </p:nvSpPr>
        <p:spPr>
          <a:xfrm>
            <a:off x="6535890" y="4026596"/>
            <a:ext cx="4248472" cy="4681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181818"/>
                </a:solidFill>
                <a:latin typeface="Arial" panose="020B0604020202020204" pitchFamily="34" charset="0"/>
              </a:rPr>
              <a:t>Tyres commonly referred to as ‘</a:t>
            </a:r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</a:rPr>
              <a:t>Winter </a:t>
            </a:r>
            <a:r>
              <a:rPr lang="en-US" sz="1400" dirty="0" err="1">
                <a:solidFill>
                  <a:schemeClr val="accent2"/>
                </a:solidFill>
                <a:latin typeface="Arial" panose="020B0604020202020204" pitchFamily="34" charset="0"/>
              </a:rPr>
              <a:t>Tyres</a:t>
            </a:r>
            <a:r>
              <a:rPr lang="en-US" sz="1400" dirty="0" err="1">
                <a:solidFill>
                  <a:srgbClr val="181818"/>
                </a:solidFill>
                <a:latin typeface="Arial" panose="020B0604020202020204" pitchFamily="34" charset="0"/>
              </a:rPr>
              <a:t>’</a:t>
            </a:r>
            <a:endParaRPr lang="en-US" sz="1400" b="0" i="0" u="none" baseline="0" dirty="0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DF551FC-DEC6-9A35-543C-E65E6E533F6E}"/>
              </a:ext>
            </a:extLst>
          </p:cNvPr>
          <p:cNvSpPr/>
          <p:nvPr/>
        </p:nvSpPr>
        <p:spPr>
          <a:xfrm>
            <a:off x="6535890" y="5385990"/>
            <a:ext cx="4248472" cy="4681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181818"/>
                </a:solidFill>
                <a:latin typeface="Arial" panose="020B0604020202020204" pitchFamily="34" charset="0"/>
              </a:rPr>
              <a:t>Tyres commonly referred to as ‘</a:t>
            </a:r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</a:rPr>
              <a:t>All Terrain </a:t>
            </a:r>
            <a:r>
              <a:rPr lang="en-US" sz="1400" dirty="0" err="1">
                <a:solidFill>
                  <a:schemeClr val="accent2"/>
                </a:solidFill>
                <a:latin typeface="Arial" panose="020B0604020202020204" pitchFamily="34" charset="0"/>
              </a:rPr>
              <a:t>Tyres</a:t>
            </a:r>
            <a:r>
              <a:rPr lang="en-US" sz="1400" dirty="0" err="1">
                <a:solidFill>
                  <a:srgbClr val="181818"/>
                </a:solidFill>
                <a:latin typeface="Arial" panose="020B0604020202020204" pitchFamily="34" charset="0"/>
              </a:rPr>
              <a:t>’</a:t>
            </a:r>
            <a:endParaRPr lang="en-US" sz="1400" b="0" i="0" u="none" baseline="0" dirty="0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21" name="Straight Connector 2050">
            <a:extLst>
              <a:ext uri="{FF2B5EF4-FFF2-40B4-BE49-F238E27FC236}">
                <a16:creationId xmlns:a16="http://schemas.microsoft.com/office/drawing/2014/main" id="{676EF119-1063-D862-A43B-D7553176FB66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5981868" y="2271674"/>
            <a:ext cx="554022" cy="194822"/>
          </a:xfrm>
          <a:prstGeom prst="lin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053">
            <a:extLst>
              <a:ext uri="{FF2B5EF4-FFF2-40B4-BE49-F238E27FC236}">
                <a16:creationId xmlns:a16="http://schemas.microsoft.com/office/drawing/2014/main" id="{1AF9813E-E27B-E5D1-2132-5D3045BB6036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5981868" y="2773817"/>
            <a:ext cx="554022" cy="118369"/>
          </a:xfrm>
          <a:prstGeom prst="lin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057">
            <a:extLst>
              <a:ext uri="{FF2B5EF4-FFF2-40B4-BE49-F238E27FC236}">
                <a16:creationId xmlns:a16="http://schemas.microsoft.com/office/drawing/2014/main" id="{581641BB-D171-8ECF-8615-F19026B53456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5960474" y="3646264"/>
            <a:ext cx="575416" cy="156343"/>
          </a:xfrm>
          <a:prstGeom prst="lin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060">
            <a:extLst>
              <a:ext uri="{FF2B5EF4-FFF2-40B4-BE49-F238E27FC236}">
                <a16:creationId xmlns:a16="http://schemas.microsoft.com/office/drawing/2014/main" id="{E37A73AB-83F1-5796-4813-541C2882776B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5960474" y="4179764"/>
            <a:ext cx="575416" cy="80888"/>
          </a:xfrm>
          <a:prstGeom prst="lin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063">
            <a:extLst>
              <a:ext uri="{FF2B5EF4-FFF2-40B4-BE49-F238E27FC236}">
                <a16:creationId xmlns:a16="http://schemas.microsoft.com/office/drawing/2014/main" id="{9E791981-9B93-13D2-6EAA-DD26346108D5}"/>
              </a:ext>
            </a:extLst>
          </p:cNvPr>
          <p:cNvCxnSpPr>
            <a:cxnSpLocks/>
            <a:stCxn id="15" idx="6"/>
            <a:endCxn id="20" idx="1"/>
          </p:cNvCxnSpPr>
          <p:nvPr/>
        </p:nvCxnSpPr>
        <p:spPr>
          <a:xfrm>
            <a:off x="5981868" y="5468021"/>
            <a:ext cx="554022" cy="152025"/>
          </a:xfrm>
          <a:prstGeom prst="lin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6C443479-7340-4747-309A-BAE71B7B0DB2}"/>
              </a:ext>
            </a:extLst>
          </p:cNvPr>
          <p:cNvSpPr/>
          <p:nvPr/>
        </p:nvSpPr>
        <p:spPr>
          <a:xfrm>
            <a:off x="6546587" y="4606154"/>
            <a:ext cx="4248472" cy="4681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/>
            <a:r>
              <a:rPr lang="en-US" sz="1400" dirty="0">
                <a:solidFill>
                  <a:srgbClr val="181818"/>
                </a:solidFill>
                <a:latin typeface="Arial" panose="020B0604020202020204" pitchFamily="34" charset="0"/>
              </a:rPr>
              <a:t>Tyres referred to as ‘Scandinavian Winter </a:t>
            </a:r>
            <a:r>
              <a:rPr lang="en-US" sz="1400" dirty="0" err="1">
                <a:solidFill>
                  <a:srgbClr val="181818"/>
                </a:solidFill>
                <a:latin typeface="Arial" panose="020B0604020202020204" pitchFamily="34" charset="0"/>
              </a:rPr>
              <a:t>Tyres’</a:t>
            </a:r>
            <a:r>
              <a:rPr lang="en-US" sz="1400" dirty="0">
                <a:solidFill>
                  <a:srgbClr val="181818"/>
                </a:solidFill>
                <a:latin typeface="Arial" panose="020B0604020202020204" pitchFamily="34" charset="0"/>
              </a:rPr>
              <a:t> or ‘</a:t>
            </a:r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</a:rPr>
              <a:t>Nordic Winter </a:t>
            </a:r>
            <a:r>
              <a:rPr lang="en-US" sz="1400" dirty="0" err="1">
                <a:solidFill>
                  <a:schemeClr val="accent2"/>
                </a:solidFill>
                <a:latin typeface="Arial" panose="020B0604020202020204" pitchFamily="34" charset="0"/>
              </a:rPr>
              <a:t>Tyres</a:t>
            </a:r>
            <a:r>
              <a:rPr lang="en-US" sz="1400" dirty="0" err="1">
                <a:solidFill>
                  <a:srgbClr val="181818"/>
                </a:solidFill>
                <a:latin typeface="Arial" panose="020B0604020202020204" pitchFamily="34" charset="0"/>
              </a:rPr>
              <a:t>’</a:t>
            </a:r>
            <a:endParaRPr lang="en-US" sz="1400" b="0" i="0" u="none" baseline="0" dirty="0">
              <a:solidFill>
                <a:srgbClr val="181818"/>
              </a:solidFill>
              <a:latin typeface="Arial" panose="020B0604020202020204" pitchFamily="34" charset="0"/>
            </a:endParaRPr>
          </a:p>
        </p:txBody>
      </p:sp>
      <p:cxnSp>
        <p:nvCxnSpPr>
          <p:cNvPr id="27" name="Straight Connector 2067">
            <a:extLst>
              <a:ext uri="{FF2B5EF4-FFF2-40B4-BE49-F238E27FC236}">
                <a16:creationId xmlns:a16="http://schemas.microsoft.com/office/drawing/2014/main" id="{2B62BC10-1B18-9464-EF90-6C69C20BC6CE}"/>
              </a:ext>
            </a:extLst>
          </p:cNvPr>
          <p:cNvCxnSpPr>
            <a:cxnSpLocks/>
            <a:endCxn id="26" idx="1"/>
          </p:cNvCxnSpPr>
          <p:nvPr/>
        </p:nvCxnSpPr>
        <p:spPr>
          <a:xfrm>
            <a:off x="5858878" y="4369108"/>
            <a:ext cx="687709" cy="471102"/>
          </a:xfrm>
          <a:prstGeom prst="lin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7527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</TotalTime>
  <Words>955</Words>
  <Application>Microsoft Office PowerPoint</Application>
  <PresentationFormat>Grand écran</PresentationFormat>
  <Paragraphs>128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ETRTO proposal for IWG WGWT workplan 2024-2025</vt:lpstr>
      <vt:lpstr>Outlines</vt:lpstr>
      <vt:lpstr>1. Reminder: IWG WGWT work progress</vt:lpstr>
      <vt:lpstr>1. Reminder: IWG WGWT work progress</vt:lpstr>
      <vt:lpstr>2. Objectives of the test campaign 2024/2025</vt:lpstr>
      <vt:lpstr>3. Definition of the test plan (analytical).</vt:lpstr>
      <vt:lpstr>3. Definition of the test plan (tyres’ trends confirmation).</vt:lpstr>
      <vt:lpstr>4. JASIC proposal (WT-53-7)</vt:lpstr>
      <vt:lpstr>5. Concept proposal for tyre selection</vt:lpstr>
      <vt:lpstr>UNECE R117.04 Tyre Categorization (wet adhesion in worn state)</vt:lpstr>
      <vt:lpstr>Concept proposal </vt:lpstr>
      <vt:lpstr>Timeline for workplan2024-2025</vt:lpstr>
      <vt:lpstr>6. Conclusions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18</cp:revision>
  <dcterms:created xsi:type="dcterms:W3CDTF">2021-11-17T09:31:58Z</dcterms:created>
  <dcterms:modified xsi:type="dcterms:W3CDTF">2024-03-12T19:21:52Z</dcterms:modified>
</cp:coreProperties>
</file>