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56" r:id="rId5"/>
    <p:sldId id="257" r:id="rId6"/>
    <p:sldId id="258" r:id="rId7"/>
    <p:sldId id="259" r:id="rId8"/>
    <p:sldId id="261" r:id="rId9"/>
    <p:sldId id="260" r:id="rId10"/>
    <p:sldId id="262" r:id="rId11"/>
    <p:sldId id="263" r:id="rId12"/>
    <p:sldId id="264" r:id="rId13"/>
    <p:sldId id="265" r:id="rId14"/>
    <p:sldId id="267" r:id="rId15"/>
    <p:sldId id="268" r:id="rId16"/>
    <p:sldId id="270" r:id="rId17"/>
    <p:sldId id="271" r:id="rId18"/>
    <p:sldId id="272"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F11FBE-1A21-4D1F-87DA-C3549F1F03ED}" v="11" dt="2024-03-06T07:11:20.5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119" d="100"/>
          <a:sy n="119" d="100"/>
        </p:scale>
        <p:origin x="132"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saki, Masaaki/岩崎 昌昭" userId="966bd669-8ffc-4838-9c90-8e7a3c8dc506" providerId="ADAL" clId="{0DC61330-64E1-4FCD-ABEF-F9C25B55220E}"/>
    <pc:docChg chg="undo custSel addSld delSld modSld">
      <pc:chgData name="Iwasaki, Masaaki/岩崎 昌昭" userId="966bd669-8ffc-4838-9c90-8e7a3c8dc506" providerId="ADAL" clId="{0DC61330-64E1-4FCD-ABEF-F9C25B55220E}" dt="2024-03-05T07:25:53.224" v="2049" actId="20577"/>
      <pc:docMkLst>
        <pc:docMk/>
      </pc:docMkLst>
      <pc:sldChg chg="addSp modSp mod">
        <pc:chgData name="Iwasaki, Masaaki/岩崎 昌昭" userId="966bd669-8ffc-4838-9c90-8e7a3c8dc506" providerId="ADAL" clId="{0DC61330-64E1-4FCD-ABEF-F9C25B55220E}" dt="2024-03-05T06:08:08.488" v="57" actId="1076"/>
        <pc:sldMkLst>
          <pc:docMk/>
          <pc:sldMk cId="4015250743" sldId="260"/>
        </pc:sldMkLst>
        <pc:spChg chg="add mod">
          <ac:chgData name="Iwasaki, Masaaki/岩崎 昌昭" userId="966bd669-8ffc-4838-9c90-8e7a3c8dc506" providerId="ADAL" clId="{0DC61330-64E1-4FCD-ABEF-F9C25B55220E}" dt="2024-03-05T06:08:08.488" v="57" actId="1076"/>
          <ac:spMkLst>
            <pc:docMk/>
            <pc:sldMk cId="4015250743" sldId="260"/>
            <ac:spMk id="3" creationId="{093D76D1-1C20-EF21-3BE0-58A641D75EB1}"/>
          </ac:spMkLst>
        </pc:spChg>
      </pc:sldChg>
      <pc:sldChg chg="addSp modSp mod">
        <pc:chgData name="Iwasaki, Masaaki/岩崎 昌昭" userId="966bd669-8ffc-4838-9c90-8e7a3c8dc506" providerId="ADAL" clId="{0DC61330-64E1-4FCD-ABEF-F9C25B55220E}" dt="2024-03-05T06:09:09.514" v="118" actId="20577"/>
        <pc:sldMkLst>
          <pc:docMk/>
          <pc:sldMk cId="1860735872" sldId="262"/>
        </pc:sldMkLst>
        <pc:spChg chg="add mod">
          <ac:chgData name="Iwasaki, Masaaki/岩崎 昌昭" userId="966bd669-8ffc-4838-9c90-8e7a3c8dc506" providerId="ADAL" clId="{0DC61330-64E1-4FCD-ABEF-F9C25B55220E}" dt="2024-03-05T06:09:09.514" v="118" actId="20577"/>
          <ac:spMkLst>
            <pc:docMk/>
            <pc:sldMk cId="1860735872" sldId="262"/>
            <ac:spMk id="5" creationId="{B1404A51-8296-28C9-010C-D8D979C24FC3}"/>
          </ac:spMkLst>
        </pc:spChg>
        <pc:spChg chg="mod">
          <ac:chgData name="Iwasaki, Masaaki/岩崎 昌昭" userId="966bd669-8ffc-4838-9c90-8e7a3c8dc506" providerId="ADAL" clId="{0DC61330-64E1-4FCD-ABEF-F9C25B55220E}" dt="2024-03-05T06:08:17.101" v="58" actId="207"/>
          <ac:spMkLst>
            <pc:docMk/>
            <pc:sldMk cId="1860735872" sldId="262"/>
            <ac:spMk id="7" creationId="{B848930D-5B1C-B861-55B2-14C125059FAC}"/>
          </ac:spMkLst>
        </pc:spChg>
      </pc:sldChg>
      <pc:sldChg chg="addSp modSp mod">
        <pc:chgData name="Iwasaki, Masaaki/岩崎 昌昭" userId="966bd669-8ffc-4838-9c90-8e7a3c8dc506" providerId="ADAL" clId="{0DC61330-64E1-4FCD-ABEF-F9C25B55220E}" dt="2024-03-05T06:10:56.574" v="124" actId="20577"/>
        <pc:sldMkLst>
          <pc:docMk/>
          <pc:sldMk cId="1453423432" sldId="263"/>
        </pc:sldMkLst>
        <pc:spChg chg="add mod">
          <ac:chgData name="Iwasaki, Masaaki/岩崎 昌昭" userId="966bd669-8ffc-4838-9c90-8e7a3c8dc506" providerId="ADAL" clId="{0DC61330-64E1-4FCD-ABEF-F9C25B55220E}" dt="2024-03-05T06:10:56.574" v="124" actId="20577"/>
          <ac:spMkLst>
            <pc:docMk/>
            <pc:sldMk cId="1453423432" sldId="263"/>
            <ac:spMk id="5" creationId="{C7013DFB-8F61-73C1-323B-1BD9E153FB78}"/>
          </ac:spMkLst>
        </pc:spChg>
        <pc:spChg chg="mod">
          <ac:chgData name="Iwasaki, Masaaki/岩崎 昌昭" userId="966bd669-8ffc-4838-9c90-8e7a3c8dc506" providerId="ADAL" clId="{0DC61330-64E1-4FCD-ABEF-F9C25B55220E}" dt="2024-03-05T06:09:44.396" v="120" actId="207"/>
          <ac:spMkLst>
            <pc:docMk/>
            <pc:sldMk cId="1453423432" sldId="263"/>
            <ac:spMk id="7" creationId="{B848930D-5B1C-B861-55B2-14C125059FAC}"/>
          </ac:spMkLst>
        </pc:spChg>
      </pc:sldChg>
      <pc:sldChg chg="addSp modSp mod">
        <pc:chgData name="Iwasaki, Masaaki/岩崎 昌昭" userId="966bd669-8ffc-4838-9c90-8e7a3c8dc506" providerId="ADAL" clId="{0DC61330-64E1-4FCD-ABEF-F9C25B55220E}" dt="2024-03-05T06:12:46.862" v="180" actId="20577"/>
        <pc:sldMkLst>
          <pc:docMk/>
          <pc:sldMk cId="336424104" sldId="264"/>
        </pc:sldMkLst>
        <pc:spChg chg="add mod">
          <ac:chgData name="Iwasaki, Masaaki/岩崎 昌昭" userId="966bd669-8ffc-4838-9c90-8e7a3c8dc506" providerId="ADAL" clId="{0DC61330-64E1-4FCD-ABEF-F9C25B55220E}" dt="2024-03-05T06:12:46.862" v="180" actId="20577"/>
          <ac:spMkLst>
            <pc:docMk/>
            <pc:sldMk cId="336424104" sldId="264"/>
            <ac:spMk id="5" creationId="{E1190362-D19F-5E88-22BB-42719195A49B}"/>
          </ac:spMkLst>
        </pc:spChg>
        <pc:spChg chg="mod">
          <ac:chgData name="Iwasaki, Masaaki/岩崎 昌昭" userId="966bd669-8ffc-4838-9c90-8e7a3c8dc506" providerId="ADAL" clId="{0DC61330-64E1-4FCD-ABEF-F9C25B55220E}" dt="2024-03-05T06:11:10.294" v="126" actId="207"/>
          <ac:spMkLst>
            <pc:docMk/>
            <pc:sldMk cId="336424104" sldId="264"/>
            <ac:spMk id="7" creationId="{B848930D-5B1C-B861-55B2-14C125059FAC}"/>
          </ac:spMkLst>
        </pc:spChg>
      </pc:sldChg>
      <pc:sldChg chg="modSp mod">
        <pc:chgData name="Iwasaki, Masaaki/岩崎 昌昭" userId="966bd669-8ffc-4838-9c90-8e7a3c8dc506" providerId="ADAL" clId="{0DC61330-64E1-4FCD-ABEF-F9C25B55220E}" dt="2024-03-05T06:13:35.749" v="181" actId="207"/>
        <pc:sldMkLst>
          <pc:docMk/>
          <pc:sldMk cId="2494356516" sldId="267"/>
        </pc:sldMkLst>
        <pc:spChg chg="mod">
          <ac:chgData name="Iwasaki, Masaaki/岩崎 昌昭" userId="966bd669-8ffc-4838-9c90-8e7a3c8dc506" providerId="ADAL" clId="{0DC61330-64E1-4FCD-ABEF-F9C25B55220E}" dt="2024-03-05T06:13:35.749" v="181" actId="207"/>
          <ac:spMkLst>
            <pc:docMk/>
            <pc:sldMk cId="2494356516" sldId="267"/>
            <ac:spMk id="7" creationId="{B848930D-5B1C-B861-55B2-14C125059FAC}"/>
          </ac:spMkLst>
        </pc:spChg>
      </pc:sldChg>
      <pc:sldChg chg="addSp modSp mod">
        <pc:chgData name="Iwasaki, Masaaki/岩崎 昌昭" userId="966bd669-8ffc-4838-9c90-8e7a3c8dc506" providerId="ADAL" clId="{0DC61330-64E1-4FCD-ABEF-F9C25B55220E}" dt="2024-03-05T06:14:29.666" v="228" actId="20577"/>
        <pc:sldMkLst>
          <pc:docMk/>
          <pc:sldMk cId="870579443" sldId="268"/>
        </pc:sldMkLst>
        <pc:spChg chg="add mod">
          <ac:chgData name="Iwasaki, Masaaki/岩崎 昌昭" userId="966bd669-8ffc-4838-9c90-8e7a3c8dc506" providerId="ADAL" clId="{0DC61330-64E1-4FCD-ABEF-F9C25B55220E}" dt="2024-03-05T06:14:29.666" v="228" actId="20577"/>
          <ac:spMkLst>
            <pc:docMk/>
            <pc:sldMk cId="870579443" sldId="268"/>
            <ac:spMk id="4" creationId="{3044F1F1-D14D-CDAB-F07B-F3850D2D85BC}"/>
          </ac:spMkLst>
        </pc:spChg>
        <pc:spChg chg="mod">
          <ac:chgData name="Iwasaki, Masaaki/岩崎 昌昭" userId="966bd669-8ffc-4838-9c90-8e7a3c8dc506" providerId="ADAL" clId="{0DC61330-64E1-4FCD-ABEF-F9C25B55220E}" dt="2024-03-05T06:14:01.583" v="182" actId="207"/>
          <ac:spMkLst>
            <pc:docMk/>
            <pc:sldMk cId="870579443" sldId="268"/>
            <ac:spMk id="7" creationId="{B848930D-5B1C-B861-55B2-14C125059FAC}"/>
          </ac:spMkLst>
        </pc:spChg>
      </pc:sldChg>
      <pc:sldChg chg="delSp modSp add mod">
        <pc:chgData name="Iwasaki, Masaaki/岩崎 昌昭" userId="966bd669-8ffc-4838-9c90-8e7a3c8dc506" providerId="ADAL" clId="{0DC61330-64E1-4FCD-ABEF-F9C25B55220E}" dt="2024-03-05T06:20:23.414" v="587" actId="1076"/>
        <pc:sldMkLst>
          <pc:docMk/>
          <pc:sldMk cId="1553415623" sldId="270"/>
        </pc:sldMkLst>
        <pc:spChg chg="mod">
          <ac:chgData name="Iwasaki, Masaaki/岩崎 昌昭" userId="966bd669-8ffc-4838-9c90-8e7a3c8dc506" providerId="ADAL" clId="{0DC61330-64E1-4FCD-ABEF-F9C25B55220E}" dt="2024-03-05T06:15:01.633" v="249" actId="6549"/>
          <ac:spMkLst>
            <pc:docMk/>
            <pc:sldMk cId="1553415623" sldId="270"/>
            <ac:spMk id="2" creationId="{5266EFA4-2A88-663D-44F4-45AC16C1A455}"/>
          </ac:spMkLst>
        </pc:spChg>
        <pc:spChg chg="del">
          <ac:chgData name="Iwasaki, Masaaki/岩崎 昌昭" userId="966bd669-8ffc-4838-9c90-8e7a3c8dc506" providerId="ADAL" clId="{0DC61330-64E1-4FCD-ABEF-F9C25B55220E}" dt="2024-03-05T06:17:09.419" v="393" actId="478"/>
          <ac:spMkLst>
            <pc:docMk/>
            <pc:sldMk cId="1553415623" sldId="270"/>
            <ac:spMk id="3" creationId="{58E9F068-9E96-2FB8-F44C-A93425920431}"/>
          </ac:spMkLst>
        </pc:spChg>
        <pc:spChg chg="mod">
          <ac:chgData name="Iwasaki, Masaaki/岩崎 昌昭" userId="966bd669-8ffc-4838-9c90-8e7a3c8dc506" providerId="ADAL" clId="{0DC61330-64E1-4FCD-ABEF-F9C25B55220E}" dt="2024-03-05T06:20:23.414" v="587" actId="1076"/>
          <ac:spMkLst>
            <pc:docMk/>
            <pc:sldMk cId="1553415623" sldId="270"/>
            <ac:spMk id="4" creationId="{3044F1F1-D14D-CDAB-F07B-F3850D2D85BC}"/>
          </ac:spMkLst>
        </pc:spChg>
        <pc:spChg chg="mod">
          <ac:chgData name="Iwasaki, Masaaki/岩崎 昌昭" userId="966bd669-8ffc-4838-9c90-8e7a3c8dc506" providerId="ADAL" clId="{0DC61330-64E1-4FCD-ABEF-F9C25B55220E}" dt="2024-03-05T06:20:05.762" v="573" actId="20577"/>
          <ac:spMkLst>
            <pc:docMk/>
            <pc:sldMk cId="1553415623" sldId="270"/>
            <ac:spMk id="7" creationId="{B848930D-5B1C-B861-55B2-14C125059FAC}"/>
          </ac:spMkLst>
        </pc:spChg>
        <pc:spChg chg="mod">
          <ac:chgData name="Iwasaki, Masaaki/岩崎 昌昭" userId="966bd669-8ffc-4838-9c90-8e7a3c8dc506" providerId="ADAL" clId="{0DC61330-64E1-4FCD-ABEF-F9C25B55220E}" dt="2024-03-05T06:15:16.441" v="294" actId="20577"/>
          <ac:spMkLst>
            <pc:docMk/>
            <pc:sldMk cId="1553415623" sldId="270"/>
            <ac:spMk id="8" creationId="{E4304F4E-CC95-A936-D3D0-510901BE9C6F}"/>
          </ac:spMkLst>
        </pc:spChg>
      </pc:sldChg>
      <pc:sldChg chg="add del">
        <pc:chgData name="Iwasaki, Masaaki/岩崎 昌昭" userId="966bd669-8ffc-4838-9c90-8e7a3c8dc506" providerId="ADAL" clId="{0DC61330-64E1-4FCD-ABEF-F9C25B55220E}" dt="2024-03-05T06:06:08.828" v="1"/>
        <pc:sldMkLst>
          <pc:docMk/>
          <pc:sldMk cId="3087383147" sldId="270"/>
        </pc:sldMkLst>
      </pc:sldChg>
      <pc:sldChg chg="addSp delSp modSp add mod">
        <pc:chgData name="Iwasaki, Masaaki/岩崎 昌昭" userId="966bd669-8ffc-4838-9c90-8e7a3c8dc506" providerId="ADAL" clId="{0DC61330-64E1-4FCD-ABEF-F9C25B55220E}" dt="2024-03-05T07:25:53.224" v="2049" actId="20577"/>
        <pc:sldMkLst>
          <pc:docMk/>
          <pc:sldMk cId="3149785868" sldId="271"/>
        </pc:sldMkLst>
        <pc:spChg chg="mod">
          <ac:chgData name="Iwasaki, Masaaki/岩崎 昌昭" userId="966bd669-8ffc-4838-9c90-8e7a3c8dc506" providerId="ADAL" clId="{0DC61330-64E1-4FCD-ABEF-F9C25B55220E}" dt="2024-03-05T06:20:32.871" v="589" actId="20577"/>
          <ac:spMkLst>
            <pc:docMk/>
            <pc:sldMk cId="3149785868" sldId="271"/>
            <ac:spMk id="2" creationId="{5266EFA4-2A88-663D-44F4-45AC16C1A455}"/>
          </ac:spMkLst>
        </pc:spChg>
        <pc:spChg chg="del">
          <ac:chgData name="Iwasaki, Masaaki/岩崎 昌昭" userId="966bd669-8ffc-4838-9c90-8e7a3c8dc506" providerId="ADAL" clId="{0DC61330-64E1-4FCD-ABEF-F9C25B55220E}" dt="2024-03-05T06:20:51.786" v="620" actId="478"/>
          <ac:spMkLst>
            <pc:docMk/>
            <pc:sldMk cId="3149785868" sldId="271"/>
            <ac:spMk id="4" creationId="{3044F1F1-D14D-CDAB-F07B-F3850D2D85BC}"/>
          </ac:spMkLst>
        </pc:spChg>
        <pc:spChg chg="del">
          <ac:chgData name="Iwasaki, Masaaki/岩崎 昌昭" userId="966bd669-8ffc-4838-9c90-8e7a3c8dc506" providerId="ADAL" clId="{0DC61330-64E1-4FCD-ABEF-F9C25B55220E}" dt="2024-03-05T06:20:48.652" v="619" actId="478"/>
          <ac:spMkLst>
            <pc:docMk/>
            <pc:sldMk cId="3149785868" sldId="271"/>
            <ac:spMk id="7" creationId="{B848930D-5B1C-B861-55B2-14C125059FAC}"/>
          </ac:spMkLst>
        </pc:spChg>
        <pc:spChg chg="mod">
          <ac:chgData name="Iwasaki, Masaaki/岩崎 昌昭" userId="966bd669-8ffc-4838-9c90-8e7a3c8dc506" providerId="ADAL" clId="{0DC61330-64E1-4FCD-ABEF-F9C25B55220E}" dt="2024-03-05T06:20:42.939" v="618" actId="20577"/>
          <ac:spMkLst>
            <pc:docMk/>
            <pc:sldMk cId="3149785868" sldId="271"/>
            <ac:spMk id="8" creationId="{E4304F4E-CC95-A936-D3D0-510901BE9C6F}"/>
          </ac:spMkLst>
        </pc:spChg>
        <pc:spChg chg="add mod">
          <ac:chgData name="Iwasaki, Masaaki/岩崎 昌昭" userId="966bd669-8ffc-4838-9c90-8e7a3c8dc506" providerId="ADAL" clId="{0DC61330-64E1-4FCD-ABEF-F9C25B55220E}" dt="2024-03-05T06:40:55.069" v="693" actId="1076"/>
          <ac:spMkLst>
            <pc:docMk/>
            <pc:sldMk cId="3149785868" sldId="271"/>
            <ac:spMk id="20" creationId="{D18B397C-9027-201B-3924-47D35077F8AE}"/>
          </ac:spMkLst>
        </pc:spChg>
        <pc:spChg chg="add mod">
          <ac:chgData name="Iwasaki, Masaaki/岩崎 昌昭" userId="966bd669-8ffc-4838-9c90-8e7a3c8dc506" providerId="ADAL" clId="{0DC61330-64E1-4FCD-ABEF-F9C25B55220E}" dt="2024-03-05T06:41:09.396" v="697" actId="1076"/>
          <ac:spMkLst>
            <pc:docMk/>
            <pc:sldMk cId="3149785868" sldId="271"/>
            <ac:spMk id="21" creationId="{EEBEFC9C-62D2-94AA-6582-8F4C1BD42F0A}"/>
          </ac:spMkLst>
        </pc:spChg>
        <pc:spChg chg="add mod">
          <ac:chgData name="Iwasaki, Masaaki/岩崎 昌昭" userId="966bd669-8ffc-4838-9c90-8e7a3c8dc506" providerId="ADAL" clId="{0DC61330-64E1-4FCD-ABEF-F9C25B55220E}" dt="2024-03-05T06:41:23.359" v="701" actId="20577"/>
          <ac:spMkLst>
            <pc:docMk/>
            <pc:sldMk cId="3149785868" sldId="271"/>
            <ac:spMk id="22" creationId="{6D6F4176-A0FC-A537-0F3B-53F2B11090BA}"/>
          </ac:spMkLst>
        </pc:spChg>
        <pc:spChg chg="add mod">
          <ac:chgData name="Iwasaki, Masaaki/岩崎 昌昭" userId="966bd669-8ffc-4838-9c90-8e7a3c8dc506" providerId="ADAL" clId="{0DC61330-64E1-4FCD-ABEF-F9C25B55220E}" dt="2024-03-05T06:41:27.097" v="702" actId="20577"/>
          <ac:spMkLst>
            <pc:docMk/>
            <pc:sldMk cId="3149785868" sldId="271"/>
            <ac:spMk id="23" creationId="{A375B338-5F7B-CFE7-72A6-68C8FB744AE6}"/>
          </ac:spMkLst>
        </pc:spChg>
        <pc:spChg chg="add mod">
          <ac:chgData name="Iwasaki, Masaaki/岩崎 昌昭" userId="966bd669-8ffc-4838-9c90-8e7a3c8dc506" providerId="ADAL" clId="{0DC61330-64E1-4FCD-ABEF-F9C25B55220E}" dt="2024-03-05T06:41:40.200" v="706" actId="20577"/>
          <ac:spMkLst>
            <pc:docMk/>
            <pc:sldMk cId="3149785868" sldId="271"/>
            <ac:spMk id="24" creationId="{B11E02C6-AEE6-4D18-8AE2-8ACBD70A82CC}"/>
          </ac:spMkLst>
        </pc:spChg>
        <pc:spChg chg="add mod">
          <ac:chgData name="Iwasaki, Masaaki/岩崎 昌昭" userId="966bd669-8ffc-4838-9c90-8e7a3c8dc506" providerId="ADAL" clId="{0DC61330-64E1-4FCD-ABEF-F9C25B55220E}" dt="2024-03-05T06:41:47.202" v="708" actId="20577"/>
          <ac:spMkLst>
            <pc:docMk/>
            <pc:sldMk cId="3149785868" sldId="271"/>
            <ac:spMk id="25" creationId="{84539578-0D25-D3BF-D9AD-2481AE3F93FE}"/>
          </ac:spMkLst>
        </pc:spChg>
        <pc:spChg chg="add mod">
          <ac:chgData name="Iwasaki, Masaaki/岩崎 昌昭" userId="966bd669-8ffc-4838-9c90-8e7a3c8dc506" providerId="ADAL" clId="{0DC61330-64E1-4FCD-ABEF-F9C25B55220E}" dt="2024-03-05T06:41:50.651" v="709" actId="20577"/>
          <ac:spMkLst>
            <pc:docMk/>
            <pc:sldMk cId="3149785868" sldId="271"/>
            <ac:spMk id="26" creationId="{84ABD34A-655C-012B-90DA-3F95A262071B}"/>
          </ac:spMkLst>
        </pc:spChg>
        <pc:spChg chg="add mod">
          <ac:chgData name="Iwasaki, Masaaki/岩崎 昌昭" userId="966bd669-8ffc-4838-9c90-8e7a3c8dc506" providerId="ADAL" clId="{0DC61330-64E1-4FCD-ABEF-F9C25B55220E}" dt="2024-03-05T06:41:53.514" v="710" actId="20577"/>
          <ac:spMkLst>
            <pc:docMk/>
            <pc:sldMk cId="3149785868" sldId="271"/>
            <ac:spMk id="27" creationId="{E0E50FDD-BE52-233A-68B2-F5D7BEF2AFBB}"/>
          </ac:spMkLst>
        </pc:spChg>
        <pc:spChg chg="add mod">
          <ac:chgData name="Iwasaki, Masaaki/岩崎 昌昭" userId="966bd669-8ffc-4838-9c90-8e7a3c8dc506" providerId="ADAL" clId="{0DC61330-64E1-4FCD-ABEF-F9C25B55220E}" dt="2024-03-05T06:42:22.590" v="714" actId="1076"/>
          <ac:spMkLst>
            <pc:docMk/>
            <pc:sldMk cId="3149785868" sldId="271"/>
            <ac:spMk id="28" creationId="{C0BAAB1E-54C8-1091-CF38-8879F87C1C65}"/>
          </ac:spMkLst>
        </pc:spChg>
        <pc:spChg chg="add mod">
          <ac:chgData name="Iwasaki, Masaaki/岩崎 昌昭" userId="966bd669-8ffc-4838-9c90-8e7a3c8dc506" providerId="ADAL" clId="{0DC61330-64E1-4FCD-ABEF-F9C25B55220E}" dt="2024-03-05T06:42:36.631" v="720" actId="1076"/>
          <ac:spMkLst>
            <pc:docMk/>
            <pc:sldMk cId="3149785868" sldId="271"/>
            <ac:spMk id="29" creationId="{36DCE96F-CBB9-CC8D-49AC-974B582726A7}"/>
          </ac:spMkLst>
        </pc:spChg>
        <pc:spChg chg="add mod">
          <ac:chgData name="Iwasaki, Masaaki/岩崎 昌昭" userId="966bd669-8ffc-4838-9c90-8e7a3c8dc506" providerId="ADAL" clId="{0DC61330-64E1-4FCD-ABEF-F9C25B55220E}" dt="2024-03-05T06:42:47.341" v="724" actId="1076"/>
          <ac:spMkLst>
            <pc:docMk/>
            <pc:sldMk cId="3149785868" sldId="271"/>
            <ac:spMk id="30" creationId="{3F68362A-3580-9E35-7BCD-6D2B8A6F3737}"/>
          </ac:spMkLst>
        </pc:spChg>
        <pc:spChg chg="add mod">
          <ac:chgData name="Iwasaki, Masaaki/岩崎 昌昭" userId="966bd669-8ffc-4838-9c90-8e7a3c8dc506" providerId="ADAL" clId="{0DC61330-64E1-4FCD-ABEF-F9C25B55220E}" dt="2024-03-05T06:57:29.100" v="1285" actId="1036"/>
          <ac:spMkLst>
            <pc:docMk/>
            <pc:sldMk cId="3149785868" sldId="271"/>
            <ac:spMk id="34" creationId="{AFBA3F10-6907-EFF1-9EA6-45F92800D3F1}"/>
          </ac:spMkLst>
        </pc:spChg>
        <pc:spChg chg="add mod">
          <ac:chgData name="Iwasaki, Masaaki/岩崎 昌昭" userId="966bd669-8ffc-4838-9c90-8e7a3c8dc506" providerId="ADAL" clId="{0DC61330-64E1-4FCD-ABEF-F9C25B55220E}" dt="2024-03-05T06:57:29.100" v="1285" actId="1036"/>
          <ac:spMkLst>
            <pc:docMk/>
            <pc:sldMk cId="3149785868" sldId="271"/>
            <ac:spMk id="35" creationId="{EA363131-F57D-8E50-4F9C-E476AC37C9D7}"/>
          </ac:spMkLst>
        </pc:spChg>
        <pc:spChg chg="add mod">
          <ac:chgData name="Iwasaki, Masaaki/岩崎 昌昭" userId="966bd669-8ffc-4838-9c90-8e7a3c8dc506" providerId="ADAL" clId="{0DC61330-64E1-4FCD-ABEF-F9C25B55220E}" dt="2024-03-05T06:57:29.100" v="1285" actId="1036"/>
          <ac:spMkLst>
            <pc:docMk/>
            <pc:sldMk cId="3149785868" sldId="271"/>
            <ac:spMk id="40" creationId="{20EFFE1D-DAE8-5BD5-9433-FBE8F884D815}"/>
          </ac:spMkLst>
        </pc:spChg>
        <pc:spChg chg="add mod">
          <ac:chgData name="Iwasaki, Masaaki/岩崎 昌昭" userId="966bd669-8ffc-4838-9c90-8e7a3c8dc506" providerId="ADAL" clId="{0DC61330-64E1-4FCD-ABEF-F9C25B55220E}" dt="2024-03-05T06:57:38.765" v="1292" actId="1035"/>
          <ac:spMkLst>
            <pc:docMk/>
            <pc:sldMk cId="3149785868" sldId="271"/>
            <ac:spMk id="41" creationId="{8A7714E7-E2E3-7374-74F1-B9541829E5A4}"/>
          </ac:spMkLst>
        </pc:spChg>
        <pc:spChg chg="add mod">
          <ac:chgData name="Iwasaki, Masaaki/岩崎 昌昭" userId="966bd669-8ffc-4838-9c90-8e7a3c8dc506" providerId="ADAL" clId="{0DC61330-64E1-4FCD-ABEF-F9C25B55220E}" dt="2024-03-05T06:57:38.765" v="1292" actId="1035"/>
          <ac:spMkLst>
            <pc:docMk/>
            <pc:sldMk cId="3149785868" sldId="271"/>
            <ac:spMk id="42" creationId="{7F8D254E-BE7E-FFD8-54B4-605374AD4209}"/>
          </ac:spMkLst>
        </pc:spChg>
        <pc:spChg chg="add mod">
          <ac:chgData name="Iwasaki, Masaaki/岩崎 昌昭" userId="966bd669-8ffc-4838-9c90-8e7a3c8dc506" providerId="ADAL" clId="{0DC61330-64E1-4FCD-ABEF-F9C25B55220E}" dt="2024-03-05T06:57:38.765" v="1292" actId="1035"/>
          <ac:spMkLst>
            <pc:docMk/>
            <pc:sldMk cId="3149785868" sldId="271"/>
            <ac:spMk id="43" creationId="{4004D204-99EF-3476-2671-EDA2828EF3C0}"/>
          </ac:spMkLst>
        </pc:spChg>
        <pc:spChg chg="add mod">
          <ac:chgData name="Iwasaki, Masaaki/岩崎 昌昭" userId="966bd669-8ffc-4838-9c90-8e7a3c8dc506" providerId="ADAL" clId="{0DC61330-64E1-4FCD-ABEF-F9C25B55220E}" dt="2024-03-05T06:57:38.765" v="1292" actId="1035"/>
          <ac:spMkLst>
            <pc:docMk/>
            <pc:sldMk cId="3149785868" sldId="271"/>
            <ac:spMk id="44" creationId="{4458E2C9-BEFF-E8B1-1988-35C9380028FE}"/>
          </ac:spMkLst>
        </pc:spChg>
        <pc:spChg chg="add mod">
          <ac:chgData name="Iwasaki, Masaaki/岩崎 昌昭" userId="966bd669-8ffc-4838-9c90-8e7a3c8dc506" providerId="ADAL" clId="{0DC61330-64E1-4FCD-ABEF-F9C25B55220E}" dt="2024-03-05T06:57:21.835" v="1279" actId="1035"/>
          <ac:spMkLst>
            <pc:docMk/>
            <pc:sldMk cId="3149785868" sldId="271"/>
            <ac:spMk id="46" creationId="{C93BB46E-7314-27AB-056D-36005EBA732E}"/>
          </ac:spMkLst>
        </pc:spChg>
        <pc:spChg chg="add mod">
          <ac:chgData name="Iwasaki, Masaaki/岩崎 昌昭" userId="966bd669-8ffc-4838-9c90-8e7a3c8dc506" providerId="ADAL" clId="{0DC61330-64E1-4FCD-ABEF-F9C25B55220E}" dt="2024-03-05T06:57:06.324" v="1275" actId="1035"/>
          <ac:spMkLst>
            <pc:docMk/>
            <pc:sldMk cId="3149785868" sldId="271"/>
            <ac:spMk id="47" creationId="{1AD3D569-98FF-0005-D6A3-84C54E8DD0A9}"/>
          </ac:spMkLst>
        </pc:spChg>
        <pc:spChg chg="add mod">
          <ac:chgData name="Iwasaki, Masaaki/岩崎 昌昭" userId="966bd669-8ffc-4838-9c90-8e7a3c8dc506" providerId="ADAL" clId="{0DC61330-64E1-4FCD-ABEF-F9C25B55220E}" dt="2024-03-05T06:57:21.835" v="1279" actId="1035"/>
          <ac:spMkLst>
            <pc:docMk/>
            <pc:sldMk cId="3149785868" sldId="271"/>
            <ac:spMk id="48" creationId="{079ADC42-9B29-4F12-C899-D988AB2C3444}"/>
          </ac:spMkLst>
        </pc:spChg>
        <pc:spChg chg="add mod">
          <ac:chgData name="Iwasaki, Masaaki/岩崎 昌昭" userId="966bd669-8ffc-4838-9c90-8e7a3c8dc506" providerId="ADAL" clId="{0DC61330-64E1-4FCD-ABEF-F9C25B55220E}" dt="2024-03-05T06:57:06.324" v="1275" actId="1035"/>
          <ac:spMkLst>
            <pc:docMk/>
            <pc:sldMk cId="3149785868" sldId="271"/>
            <ac:spMk id="49" creationId="{9FEC7529-C684-88B5-12CD-EA32F18ED67C}"/>
          </ac:spMkLst>
        </pc:spChg>
        <pc:spChg chg="add mod">
          <ac:chgData name="Iwasaki, Masaaki/岩崎 昌昭" userId="966bd669-8ffc-4838-9c90-8e7a3c8dc506" providerId="ADAL" clId="{0DC61330-64E1-4FCD-ABEF-F9C25B55220E}" dt="2024-03-05T06:57:06.324" v="1275" actId="1035"/>
          <ac:spMkLst>
            <pc:docMk/>
            <pc:sldMk cId="3149785868" sldId="271"/>
            <ac:spMk id="50" creationId="{AF2F2651-B1B2-D898-4431-B71469E39F48}"/>
          </ac:spMkLst>
        </pc:spChg>
        <pc:spChg chg="add mod">
          <ac:chgData name="Iwasaki, Masaaki/岩崎 昌昭" userId="966bd669-8ffc-4838-9c90-8e7a3c8dc506" providerId="ADAL" clId="{0DC61330-64E1-4FCD-ABEF-F9C25B55220E}" dt="2024-03-05T06:57:06.324" v="1275" actId="1035"/>
          <ac:spMkLst>
            <pc:docMk/>
            <pc:sldMk cId="3149785868" sldId="271"/>
            <ac:spMk id="51" creationId="{62B4CA6B-D482-1458-70EC-9E7012B1FB57}"/>
          </ac:spMkLst>
        </pc:spChg>
        <pc:spChg chg="add mod">
          <ac:chgData name="Iwasaki, Masaaki/岩崎 昌昭" userId="966bd669-8ffc-4838-9c90-8e7a3c8dc506" providerId="ADAL" clId="{0DC61330-64E1-4FCD-ABEF-F9C25B55220E}" dt="2024-03-05T06:57:06.324" v="1275" actId="1035"/>
          <ac:spMkLst>
            <pc:docMk/>
            <pc:sldMk cId="3149785868" sldId="271"/>
            <ac:spMk id="52" creationId="{55B1C641-60BC-C211-D788-E575C0F12D2C}"/>
          </ac:spMkLst>
        </pc:spChg>
        <pc:spChg chg="add mod">
          <ac:chgData name="Iwasaki, Masaaki/岩崎 昌昭" userId="966bd669-8ffc-4838-9c90-8e7a3c8dc506" providerId="ADAL" clId="{0DC61330-64E1-4FCD-ABEF-F9C25B55220E}" dt="2024-03-05T06:58:19.805" v="1317" actId="20577"/>
          <ac:spMkLst>
            <pc:docMk/>
            <pc:sldMk cId="3149785868" sldId="271"/>
            <ac:spMk id="55" creationId="{26D0C8FE-0D83-8A81-7DE1-1A2A7C08BDE4}"/>
          </ac:spMkLst>
        </pc:spChg>
        <pc:spChg chg="add mod">
          <ac:chgData name="Iwasaki, Masaaki/岩崎 昌昭" userId="966bd669-8ffc-4838-9c90-8e7a3c8dc506" providerId="ADAL" clId="{0DC61330-64E1-4FCD-ABEF-F9C25B55220E}" dt="2024-03-05T07:02:01.411" v="1330" actId="1076"/>
          <ac:spMkLst>
            <pc:docMk/>
            <pc:sldMk cId="3149785868" sldId="271"/>
            <ac:spMk id="56" creationId="{64622029-BDDA-8FB1-DD6D-0672DA8D2BD3}"/>
          </ac:spMkLst>
        </pc:spChg>
        <pc:spChg chg="add mod">
          <ac:chgData name="Iwasaki, Masaaki/岩崎 昌昭" userId="966bd669-8ffc-4838-9c90-8e7a3c8dc506" providerId="ADAL" clId="{0DC61330-64E1-4FCD-ABEF-F9C25B55220E}" dt="2024-03-05T07:02:01.411" v="1330" actId="1076"/>
          <ac:spMkLst>
            <pc:docMk/>
            <pc:sldMk cId="3149785868" sldId="271"/>
            <ac:spMk id="57" creationId="{A2DEC211-635A-6A74-8FE9-40EE909C6207}"/>
          </ac:spMkLst>
        </pc:spChg>
        <pc:spChg chg="add mod">
          <ac:chgData name="Iwasaki, Masaaki/岩崎 昌昭" userId="966bd669-8ffc-4838-9c90-8e7a3c8dc506" providerId="ADAL" clId="{0DC61330-64E1-4FCD-ABEF-F9C25B55220E}" dt="2024-03-05T07:03:05.976" v="1358" actId="1038"/>
          <ac:spMkLst>
            <pc:docMk/>
            <pc:sldMk cId="3149785868" sldId="271"/>
            <ac:spMk id="58" creationId="{C54122AD-548E-8C4F-562F-5BE5A426A1FA}"/>
          </ac:spMkLst>
        </pc:spChg>
        <pc:spChg chg="add mod">
          <ac:chgData name="Iwasaki, Masaaki/岩崎 昌昭" userId="966bd669-8ffc-4838-9c90-8e7a3c8dc506" providerId="ADAL" clId="{0DC61330-64E1-4FCD-ABEF-F9C25B55220E}" dt="2024-03-05T07:02:08.402" v="1332" actId="1076"/>
          <ac:spMkLst>
            <pc:docMk/>
            <pc:sldMk cId="3149785868" sldId="271"/>
            <ac:spMk id="59" creationId="{A1524CB4-662E-C1B0-1C87-AE896C8F2528}"/>
          </ac:spMkLst>
        </pc:spChg>
        <pc:spChg chg="add mod">
          <ac:chgData name="Iwasaki, Masaaki/岩崎 昌昭" userId="966bd669-8ffc-4838-9c90-8e7a3c8dc506" providerId="ADAL" clId="{0DC61330-64E1-4FCD-ABEF-F9C25B55220E}" dt="2024-03-05T07:02:48.304" v="1354"/>
          <ac:spMkLst>
            <pc:docMk/>
            <pc:sldMk cId="3149785868" sldId="271"/>
            <ac:spMk id="60" creationId="{968BAE00-A567-313E-FBD3-C04CED1053D2}"/>
          </ac:spMkLst>
        </pc:spChg>
        <pc:spChg chg="add mod">
          <ac:chgData name="Iwasaki, Masaaki/岩崎 昌昭" userId="966bd669-8ffc-4838-9c90-8e7a3c8dc506" providerId="ADAL" clId="{0DC61330-64E1-4FCD-ABEF-F9C25B55220E}" dt="2024-03-05T07:02:39.239" v="1347" actId="1076"/>
          <ac:spMkLst>
            <pc:docMk/>
            <pc:sldMk cId="3149785868" sldId="271"/>
            <ac:spMk id="61" creationId="{C76609DC-BD5F-9714-A971-2F478297D102}"/>
          </ac:spMkLst>
        </pc:spChg>
        <pc:spChg chg="add mod">
          <ac:chgData name="Iwasaki, Masaaki/岩崎 昌昭" userId="966bd669-8ffc-4838-9c90-8e7a3c8dc506" providerId="ADAL" clId="{0DC61330-64E1-4FCD-ABEF-F9C25B55220E}" dt="2024-03-05T07:03:01.092" v="1356" actId="1076"/>
          <ac:spMkLst>
            <pc:docMk/>
            <pc:sldMk cId="3149785868" sldId="271"/>
            <ac:spMk id="62" creationId="{EFA9F3B0-9206-8887-080F-7BDD33EC1E89}"/>
          </ac:spMkLst>
        </pc:spChg>
        <pc:spChg chg="add mod">
          <ac:chgData name="Iwasaki, Masaaki/岩崎 昌昭" userId="966bd669-8ffc-4838-9c90-8e7a3c8dc506" providerId="ADAL" clId="{0DC61330-64E1-4FCD-ABEF-F9C25B55220E}" dt="2024-03-05T07:03:01.092" v="1356" actId="1076"/>
          <ac:spMkLst>
            <pc:docMk/>
            <pc:sldMk cId="3149785868" sldId="271"/>
            <ac:spMk id="63" creationId="{B5A9509D-ED55-29B3-5756-896D9DD6B55E}"/>
          </ac:spMkLst>
        </pc:spChg>
        <pc:spChg chg="add mod">
          <ac:chgData name="Iwasaki, Masaaki/岩崎 昌昭" userId="966bd669-8ffc-4838-9c90-8e7a3c8dc506" providerId="ADAL" clId="{0DC61330-64E1-4FCD-ABEF-F9C25B55220E}" dt="2024-03-05T07:03:22.656" v="1361" actId="20577"/>
          <ac:spMkLst>
            <pc:docMk/>
            <pc:sldMk cId="3149785868" sldId="271"/>
            <ac:spMk id="64" creationId="{FF5B996B-842E-9533-CC6C-D400EB51D27B}"/>
          </ac:spMkLst>
        </pc:spChg>
        <pc:spChg chg="add mod">
          <ac:chgData name="Iwasaki, Masaaki/岩崎 昌昭" userId="966bd669-8ffc-4838-9c90-8e7a3c8dc506" providerId="ADAL" clId="{0DC61330-64E1-4FCD-ABEF-F9C25B55220E}" dt="2024-03-05T07:03:19.071" v="1360" actId="1076"/>
          <ac:spMkLst>
            <pc:docMk/>
            <pc:sldMk cId="3149785868" sldId="271"/>
            <ac:spMk id="65" creationId="{0A8BDDD9-0BAC-948A-11D1-DBCE7D196CB3}"/>
          </ac:spMkLst>
        </pc:spChg>
        <pc:spChg chg="add del">
          <ac:chgData name="Iwasaki, Masaaki/岩崎 昌昭" userId="966bd669-8ffc-4838-9c90-8e7a3c8dc506" providerId="ADAL" clId="{0DC61330-64E1-4FCD-ABEF-F9C25B55220E}" dt="2024-03-05T07:03:46.313" v="1363" actId="478"/>
          <ac:spMkLst>
            <pc:docMk/>
            <pc:sldMk cId="3149785868" sldId="271"/>
            <ac:spMk id="66" creationId="{AF2972B0-9B38-0726-1A7A-A8E6D3DF6D24}"/>
          </ac:spMkLst>
        </pc:spChg>
        <pc:spChg chg="add mod">
          <ac:chgData name="Iwasaki, Masaaki/岩崎 昌昭" userId="966bd669-8ffc-4838-9c90-8e7a3c8dc506" providerId="ADAL" clId="{0DC61330-64E1-4FCD-ABEF-F9C25B55220E}" dt="2024-03-05T07:05:05.631" v="1412" actId="1076"/>
          <ac:spMkLst>
            <pc:docMk/>
            <pc:sldMk cId="3149785868" sldId="271"/>
            <ac:spMk id="67" creationId="{D1798126-074D-2E23-BCB9-80C63EFD0716}"/>
          </ac:spMkLst>
        </pc:spChg>
        <pc:spChg chg="add mod">
          <ac:chgData name="Iwasaki, Masaaki/岩崎 昌昭" userId="966bd669-8ffc-4838-9c90-8e7a3c8dc506" providerId="ADAL" clId="{0DC61330-64E1-4FCD-ABEF-F9C25B55220E}" dt="2024-03-05T07:09:54.209" v="1653" actId="692"/>
          <ac:spMkLst>
            <pc:docMk/>
            <pc:sldMk cId="3149785868" sldId="271"/>
            <ac:spMk id="68" creationId="{DA2C21D0-5111-4DFF-3FA4-423ECEF06E59}"/>
          </ac:spMkLst>
        </pc:spChg>
        <pc:spChg chg="add mod">
          <ac:chgData name="Iwasaki, Masaaki/岩崎 昌昭" userId="966bd669-8ffc-4838-9c90-8e7a3c8dc506" providerId="ADAL" clId="{0DC61330-64E1-4FCD-ABEF-F9C25B55220E}" dt="2024-03-05T07:25:53.224" v="2049" actId="20577"/>
          <ac:spMkLst>
            <pc:docMk/>
            <pc:sldMk cId="3149785868" sldId="271"/>
            <ac:spMk id="69" creationId="{45DC6C0B-0A77-0202-C5FB-604FD229CD6E}"/>
          </ac:spMkLst>
        </pc:spChg>
        <pc:spChg chg="add mod">
          <ac:chgData name="Iwasaki, Masaaki/岩崎 昌昭" userId="966bd669-8ffc-4838-9c90-8e7a3c8dc506" providerId="ADAL" clId="{0DC61330-64E1-4FCD-ABEF-F9C25B55220E}" dt="2024-03-05T07:10:19.123" v="1667" actId="1076"/>
          <ac:spMkLst>
            <pc:docMk/>
            <pc:sldMk cId="3149785868" sldId="271"/>
            <ac:spMk id="70" creationId="{DB6827DA-3BA5-7C3E-F8A8-BCA70E6260B9}"/>
          </ac:spMkLst>
        </pc:spChg>
        <pc:picChg chg="add del mod">
          <ac:chgData name="Iwasaki, Masaaki/岩崎 昌昭" userId="966bd669-8ffc-4838-9c90-8e7a3c8dc506" providerId="ADAL" clId="{0DC61330-64E1-4FCD-ABEF-F9C25B55220E}" dt="2024-03-05T06:48:09.097" v="848" actId="478"/>
          <ac:picMkLst>
            <pc:docMk/>
            <pc:sldMk cId="3149785868" sldId="271"/>
            <ac:picMk id="37" creationId="{485E8597-E658-DF73-3166-C8EA8E44718E}"/>
          </ac:picMkLst>
        </pc:picChg>
        <pc:picChg chg="add del mod">
          <ac:chgData name="Iwasaki, Masaaki/岩崎 昌昭" userId="966bd669-8ffc-4838-9c90-8e7a3c8dc506" providerId="ADAL" clId="{0DC61330-64E1-4FCD-ABEF-F9C25B55220E}" dt="2024-03-05T06:48:09.097" v="848" actId="478"/>
          <ac:picMkLst>
            <pc:docMk/>
            <pc:sldMk cId="3149785868" sldId="271"/>
            <ac:picMk id="39" creationId="{1B01EDC3-40E4-D1E0-33D0-4B85E16E8A45}"/>
          </ac:picMkLst>
        </pc:picChg>
        <pc:cxnChg chg="add mod">
          <ac:chgData name="Iwasaki, Masaaki/岩崎 昌昭" userId="966bd669-8ffc-4838-9c90-8e7a3c8dc506" providerId="ADAL" clId="{0DC61330-64E1-4FCD-ABEF-F9C25B55220E}" dt="2024-03-05T07:05:37.503" v="1421" actId="1035"/>
          <ac:cxnSpMkLst>
            <pc:docMk/>
            <pc:sldMk cId="3149785868" sldId="271"/>
            <ac:cxnSpMk id="5" creationId="{0AEFC717-C169-9B4C-FE52-02306D5ACE4B}"/>
          </ac:cxnSpMkLst>
        </pc:cxnChg>
        <pc:cxnChg chg="add mod">
          <ac:chgData name="Iwasaki, Masaaki/岩崎 昌昭" userId="966bd669-8ffc-4838-9c90-8e7a3c8dc506" providerId="ADAL" clId="{0DC61330-64E1-4FCD-ABEF-F9C25B55220E}" dt="2024-03-05T07:05:37.503" v="1421" actId="1035"/>
          <ac:cxnSpMkLst>
            <pc:docMk/>
            <pc:sldMk cId="3149785868" sldId="271"/>
            <ac:cxnSpMk id="6" creationId="{86CA5F90-AE17-F221-FC6B-BBE364EAB773}"/>
          </ac:cxnSpMkLst>
        </pc:cxnChg>
        <pc:cxnChg chg="add mod">
          <ac:chgData name="Iwasaki, Masaaki/岩崎 昌昭" userId="966bd669-8ffc-4838-9c90-8e7a3c8dc506" providerId="ADAL" clId="{0DC61330-64E1-4FCD-ABEF-F9C25B55220E}" dt="2024-03-05T07:05:37.503" v="1421" actId="1035"/>
          <ac:cxnSpMkLst>
            <pc:docMk/>
            <pc:sldMk cId="3149785868" sldId="271"/>
            <ac:cxnSpMk id="9" creationId="{DF1375D1-21BB-E207-378C-2AA483367849}"/>
          </ac:cxnSpMkLst>
        </pc:cxnChg>
        <pc:cxnChg chg="add mod">
          <ac:chgData name="Iwasaki, Masaaki/岩崎 昌昭" userId="966bd669-8ffc-4838-9c90-8e7a3c8dc506" providerId="ADAL" clId="{0DC61330-64E1-4FCD-ABEF-F9C25B55220E}" dt="2024-03-05T07:05:37.503" v="1421" actId="1035"/>
          <ac:cxnSpMkLst>
            <pc:docMk/>
            <pc:sldMk cId="3149785868" sldId="271"/>
            <ac:cxnSpMk id="10" creationId="{6324924C-4DF1-C477-DB9F-CDFBBAADFCCD}"/>
          </ac:cxnSpMkLst>
        </pc:cxnChg>
        <pc:cxnChg chg="add mod">
          <ac:chgData name="Iwasaki, Masaaki/岩崎 昌昭" userId="966bd669-8ffc-4838-9c90-8e7a3c8dc506" providerId="ADAL" clId="{0DC61330-64E1-4FCD-ABEF-F9C25B55220E}" dt="2024-03-05T06:55:58.513" v="1139" actId="14100"/>
          <ac:cxnSpMkLst>
            <pc:docMk/>
            <pc:sldMk cId="3149785868" sldId="271"/>
            <ac:cxnSpMk id="11" creationId="{C2C93CC1-713D-3380-F550-D3F3BAF63BEB}"/>
          </ac:cxnSpMkLst>
        </pc:cxnChg>
        <pc:cxnChg chg="add mod">
          <ac:chgData name="Iwasaki, Masaaki/岩崎 昌昭" userId="966bd669-8ffc-4838-9c90-8e7a3c8dc506" providerId="ADAL" clId="{0DC61330-64E1-4FCD-ABEF-F9C25B55220E}" dt="2024-03-05T07:05:37.503" v="1421" actId="1035"/>
          <ac:cxnSpMkLst>
            <pc:docMk/>
            <pc:sldMk cId="3149785868" sldId="271"/>
            <ac:cxnSpMk id="13" creationId="{9B0BBF95-6F47-C01D-6339-BCCBFD13512B}"/>
          </ac:cxnSpMkLst>
        </pc:cxnChg>
        <pc:cxnChg chg="add mod">
          <ac:chgData name="Iwasaki, Masaaki/岩崎 昌昭" userId="966bd669-8ffc-4838-9c90-8e7a3c8dc506" providerId="ADAL" clId="{0DC61330-64E1-4FCD-ABEF-F9C25B55220E}" dt="2024-03-05T07:05:37.503" v="1421" actId="1035"/>
          <ac:cxnSpMkLst>
            <pc:docMk/>
            <pc:sldMk cId="3149785868" sldId="271"/>
            <ac:cxnSpMk id="14" creationId="{77A582BF-96A0-71FF-97BE-EDD4EEB45EC8}"/>
          </ac:cxnSpMkLst>
        </pc:cxnChg>
        <pc:cxnChg chg="add mod">
          <ac:chgData name="Iwasaki, Masaaki/岩崎 昌昭" userId="966bd669-8ffc-4838-9c90-8e7a3c8dc506" providerId="ADAL" clId="{0DC61330-64E1-4FCD-ABEF-F9C25B55220E}" dt="2024-03-05T07:05:37.503" v="1421" actId="1035"/>
          <ac:cxnSpMkLst>
            <pc:docMk/>
            <pc:sldMk cId="3149785868" sldId="271"/>
            <ac:cxnSpMk id="15" creationId="{A655219B-DA5A-442A-D9C2-42E94E71375F}"/>
          </ac:cxnSpMkLst>
        </pc:cxnChg>
        <pc:cxnChg chg="add mod">
          <ac:chgData name="Iwasaki, Masaaki/岩崎 昌昭" userId="966bd669-8ffc-4838-9c90-8e7a3c8dc506" providerId="ADAL" clId="{0DC61330-64E1-4FCD-ABEF-F9C25B55220E}" dt="2024-03-05T07:05:37.503" v="1421" actId="1035"/>
          <ac:cxnSpMkLst>
            <pc:docMk/>
            <pc:sldMk cId="3149785868" sldId="271"/>
            <ac:cxnSpMk id="16" creationId="{695C4824-BDE9-4A37-A820-828642F88F42}"/>
          </ac:cxnSpMkLst>
        </pc:cxnChg>
        <pc:cxnChg chg="add mod">
          <ac:chgData name="Iwasaki, Masaaki/岩崎 昌昭" userId="966bd669-8ffc-4838-9c90-8e7a3c8dc506" providerId="ADAL" clId="{0DC61330-64E1-4FCD-ABEF-F9C25B55220E}" dt="2024-03-05T07:05:37.503" v="1421" actId="1035"/>
          <ac:cxnSpMkLst>
            <pc:docMk/>
            <pc:sldMk cId="3149785868" sldId="271"/>
            <ac:cxnSpMk id="17" creationId="{C7187D30-0FDE-4DAB-5E31-5EED45657525}"/>
          </ac:cxnSpMkLst>
        </pc:cxnChg>
        <pc:cxnChg chg="add mod">
          <ac:chgData name="Iwasaki, Masaaki/岩崎 昌昭" userId="966bd669-8ffc-4838-9c90-8e7a3c8dc506" providerId="ADAL" clId="{0DC61330-64E1-4FCD-ABEF-F9C25B55220E}" dt="2024-03-05T07:05:37.503" v="1421" actId="1035"/>
          <ac:cxnSpMkLst>
            <pc:docMk/>
            <pc:sldMk cId="3149785868" sldId="271"/>
            <ac:cxnSpMk id="18" creationId="{311749B3-9AC0-8F79-E642-5BA68F758315}"/>
          </ac:cxnSpMkLst>
        </pc:cxnChg>
        <pc:cxnChg chg="add mod">
          <ac:chgData name="Iwasaki, Masaaki/岩崎 昌昭" userId="966bd669-8ffc-4838-9c90-8e7a3c8dc506" providerId="ADAL" clId="{0DC61330-64E1-4FCD-ABEF-F9C25B55220E}" dt="2024-03-05T07:05:37.503" v="1421" actId="1035"/>
          <ac:cxnSpMkLst>
            <pc:docMk/>
            <pc:sldMk cId="3149785868" sldId="271"/>
            <ac:cxnSpMk id="19" creationId="{962C48FC-7B16-BCFD-B083-A18A9C588134}"/>
          </ac:cxnSpMkLst>
        </pc:cxnChg>
        <pc:cxnChg chg="add mod">
          <ac:chgData name="Iwasaki, Masaaki/岩崎 昌昭" userId="966bd669-8ffc-4838-9c90-8e7a3c8dc506" providerId="ADAL" clId="{0DC61330-64E1-4FCD-ABEF-F9C25B55220E}" dt="2024-03-05T06:44:08.667" v="754" actId="693"/>
          <ac:cxnSpMkLst>
            <pc:docMk/>
            <pc:sldMk cId="3149785868" sldId="271"/>
            <ac:cxnSpMk id="31" creationId="{5B966C24-AFC2-364E-E7DE-F40B81DD1921}"/>
          </ac:cxnSpMkLst>
        </pc:cxnChg>
        <pc:cxnChg chg="add mod">
          <ac:chgData name="Iwasaki, Masaaki/岩崎 昌昭" userId="966bd669-8ffc-4838-9c90-8e7a3c8dc506" providerId="ADAL" clId="{0DC61330-64E1-4FCD-ABEF-F9C25B55220E}" dt="2024-03-05T06:56:54.342" v="1270" actId="465"/>
          <ac:cxnSpMkLst>
            <pc:docMk/>
            <pc:sldMk cId="3149785868" sldId="271"/>
            <ac:cxnSpMk id="45" creationId="{8C6B9F71-6231-2272-7428-CC35837BBF6C}"/>
          </ac:cxnSpMkLst>
        </pc:cxnChg>
        <pc:cxnChg chg="add mod">
          <ac:chgData name="Iwasaki, Masaaki/岩崎 昌昭" userId="966bd669-8ffc-4838-9c90-8e7a3c8dc506" providerId="ADAL" clId="{0DC61330-64E1-4FCD-ABEF-F9C25B55220E}" dt="2024-03-05T06:56:54.342" v="1270" actId="465"/>
          <ac:cxnSpMkLst>
            <pc:docMk/>
            <pc:sldMk cId="3149785868" sldId="271"/>
            <ac:cxnSpMk id="53" creationId="{8962CF19-BF93-272A-2CE8-5EA9B3FE44EF}"/>
          </ac:cxnSpMkLst>
        </pc:cxnChg>
        <pc:cxnChg chg="add mod">
          <ac:chgData name="Iwasaki, Masaaki/岩崎 昌昭" userId="966bd669-8ffc-4838-9c90-8e7a3c8dc506" providerId="ADAL" clId="{0DC61330-64E1-4FCD-ABEF-F9C25B55220E}" dt="2024-03-05T07:05:32.005" v="1417" actId="1035"/>
          <ac:cxnSpMkLst>
            <pc:docMk/>
            <pc:sldMk cId="3149785868" sldId="271"/>
            <ac:cxnSpMk id="54" creationId="{6A126692-C4D1-ADC0-7AB3-1562366D22DE}"/>
          </ac:cxnSpMkLst>
        </pc:cxnChg>
      </pc:sldChg>
      <pc:sldChg chg="addSp delSp modSp add mod">
        <pc:chgData name="Iwasaki, Masaaki/岩崎 昌昭" userId="966bd669-8ffc-4838-9c90-8e7a3c8dc506" providerId="ADAL" clId="{0DC61330-64E1-4FCD-ABEF-F9C25B55220E}" dt="2024-03-05T07:24:50.797" v="1975" actId="1076"/>
        <pc:sldMkLst>
          <pc:docMk/>
          <pc:sldMk cId="100364237" sldId="272"/>
        </pc:sldMkLst>
        <pc:spChg chg="mod">
          <ac:chgData name="Iwasaki, Masaaki/岩崎 昌昭" userId="966bd669-8ffc-4838-9c90-8e7a3c8dc506" providerId="ADAL" clId="{0DC61330-64E1-4FCD-ABEF-F9C25B55220E}" dt="2024-03-05T07:20:16.921" v="1822" actId="20577"/>
          <ac:spMkLst>
            <pc:docMk/>
            <pc:sldMk cId="100364237" sldId="272"/>
            <ac:spMk id="2" creationId="{5266EFA4-2A88-663D-44F4-45AC16C1A455}"/>
          </ac:spMkLst>
        </pc:spChg>
        <pc:spChg chg="add mod">
          <ac:chgData name="Iwasaki, Masaaki/岩崎 昌昭" userId="966bd669-8ffc-4838-9c90-8e7a3c8dc506" providerId="ADAL" clId="{0DC61330-64E1-4FCD-ABEF-F9C25B55220E}" dt="2024-03-05T07:20:51.235" v="1825" actId="1076"/>
          <ac:spMkLst>
            <pc:docMk/>
            <pc:sldMk cId="100364237" sldId="272"/>
            <ac:spMk id="4" creationId="{8C2AA077-B2CE-CD88-EB9E-0269F560272A}"/>
          </ac:spMkLst>
        </pc:spChg>
        <pc:spChg chg="add mod">
          <ac:chgData name="Iwasaki, Masaaki/岩崎 昌昭" userId="966bd669-8ffc-4838-9c90-8e7a3c8dc506" providerId="ADAL" clId="{0DC61330-64E1-4FCD-ABEF-F9C25B55220E}" dt="2024-03-05T07:23:57.423" v="1936" actId="255"/>
          <ac:spMkLst>
            <pc:docMk/>
            <pc:sldMk cId="100364237" sldId="272"/>
            <ac:spMk id="7" creationId="{E25B35B4-540A-B271-4288-81C26F4AF944}"/>
          </ac:spMkLst>
        </pc:spChg>
        <pc:spChg chg="del">
          <ac:chgData name="Iwasaki, Masaaki/岩崎 昌昭" userId="966bd669-8ffc-4838-9c90-8e7a3c8dc506" providerId="ADAL" clId="{0DC61330-64E1-4FCD-ABEF-F9C25B55220E}" dt="2024-03-05T07:12:17.951" v="1761" actId="478"/>
          <ac:spMkLst>
            <pc:docMk/>
            <pc:sldMk cId="100364237" sldId="272"/>
            <ac:spMk id="8" creationId="{E4304F4E-CC95-A936-D3D0-510901BE9C6F}"/>
          </ac:spMkLst>
        </pc:spChg>
        <pc:spChg chg="del">
          <ac:chgData name="Iwasaki, Masaaki/岩崎 昌昭" userId="966bd669-8ffc-4838-9c90-8e7a3c8dc506" providerId="ADAL" clId="{0DC61330-64E1-4FCD-ABEF-F9C25B55220E}" dt="2024-03-05T07:12:17.951" v="1761" actId="478"/>
          <ac:spMkLst>
            <pc:docMk/>
            <pc:sldMk cId="100364237" sldId="272"/>
            <ac:spMk id="20" creationId="{D18B397C-9027-201B-3924-47D35077F8AE}"/>
          </ac:spMkLst>
        </pc:spChg>
        <pc:spChg chg="del">
          <ac:chgData name="Iwasaki, Masaaki/岩崎 昌昭" userId="966bd669-8ffc-4838-9c90-8e7a3c8dc506" providerId="ADAL" clId="{0DC61330-64E1-4FCD-ABEF-F9C25B55220E}" dt="2024-03-05T07:12:17.951" v="1761" actId="478"/>
          <ac:spMkLst>
            <pc:docMk/>
            <pc:sldMk cId="100364237" sldId="272"/>
            <ac:spMk id="21" creationId="{EEBEFC9C-62D2-94AA-6582-8F4C1BD42F0A}"/>
          </ac:spMkLst>
        </pc:spChg>
        <pc:spChg chg="del">
          <ac:chgData name="Iwasaki, Masaaki/岩崎 昌昭" userId="966bd669-8ffc-4838-9c90-8e7a3c8dc506" providerId="ADAL" clId="{0DC61330-64E1-4FCD-ABEF-F9C25B55220E}" dt="2024-03-05T07:12:17.951" v="1761" actId="478"/>
          <ac:spMkLst>
            <pc:docMk/>
            <pc:sldMk cId="100364237" sldId="272"/>
            <ac:spMk id="22" creationId="{6D6F4176-A0FC-A537-0F3B-53F2B11090BA}"/>
          </ac:spMkLst>
        </pc:spChg>
        <pc:spChg chg="del">
          <ac:chgData name="Iwasaki, Masaaki/岩崎 昌昭" userId="966bd669-8ffc-4838-9c90-8e7a3c8dc506" providerId="ADAL" clId="{0DC61330-64E1-4FCD-ABEF-F9C25B55220E}" dt="2024-03-05T07:12:17.951" v="1761" actId="478"/>
          <ac:spMkLst>
            <pc:docMk/>
            <pc:sldMk cId="100364237" sldId="272"/>
            <ac:spMk id="23" creationId="{A375B338-5F7B-CFE7-72A6-68C8FB744AE6}"/>
          </ac:spMkLst>
        </pc:spChg>
        <pc:spChg chg="del">
          <ac:chgData name="Iwasaki, Masaaki/岩崎 昌昭" userId="966bd669-8ffc-4838-9c90-8e7a3c8dc506" providerId="ADAL" clId="{0DC61330-64E1-4FCD-ABEF-F9C25B55220E}" dt="2024-03-05T07:12:17.951" v="1761" actId="478"/>
          <ac:spMkLst>
            <pc:docMk/>
            <pc:sldMk cId="100364237" sldId="272"/>
            <ac:spMk id="24" creationId="{B11E02C6-AEE6-4D18-8AE2-8ACBD70A82CC}"/>
          </ac:spMkLst>
        </pc:spChg>
        <pc:spChg chg="del">
          <ac:chgData name="Iwasaki, Masaaki/岩崎 昌昭" userId="966bd669-8ffc-4838-9c90-8e7a3c8dc506" providerId="ADAL" clId="{0DC61330-64E1-4FCD-ABEF-F9C25B55220E}" dt="2024-03-05T07:12:17.951" v="1761" actId="478"/>
          <ac:spMkLst>
            <pc:docMk/>
            <pc:sldMk cId="100364237" sldId="272"/>
            <ac:spMk id="25" creationId="{84539578-0D25-D3BF-D9AD-2481AE3F93FE}"/>
          </ac:spMkLst>
        </pc:spChg>
        <pc:spChg chg="del">
          <ac:chgData name="Iwasaki, Masaaki/岩崎 昌昭" userId="966bd669-8ffc-4838-9c90-8e7a3c8dc506" providerId="ADAL" clId="{0DC61330-64E1-4FCD-ABEF-F9C25B55220E}" dt="2024-03-05T07:12:17.951" v="1761" actId="478"/>
          <ac:spMkLst>
            <pc:docMk/>
            <pc:sldMk cId="100364237" sldId="272"/>
            <ac:spMk id="26" creationId="{84ABD34A-655C-012B-90DA-3F95A262071B}"/>
          </ac:spMkLst>
        </pc:spChg>
        <pc:spChg chg="del">
          <ac:chgData name="Iwasaki, Masaaki/岩崎 昌昭" userId="966bd669-8ffc-4838-9c90-8e7a3c8dc506" providerId="ADAL" clId="{0DC61330-64E1-4FCD-ABEF-F9C25B55220E}" dt="2024-03-05T07:12:17.951" v="1761" actId="478"/>
          <ac:spMkLst>
            <pc:docMk/>
            <pc:sldMk cId="100364237" sldId="272"/>
            <ac:spMk id="27" creationId="{E0E50FDD-BE52-233A-68B2-F5D7BEF2AFBB}"/>
          </ac:spMkLst>
        </pc:spChg>
        <pc:spChg chg="del">
          <ac:chgData name="Iwasaki, Masaaki/岩崎 昌昭" userId="966bd669-8ffc-4838-9c90-8e7a3c8dc506" providerId="ADAL" clId="{0DC61330-64E1-4FCD-ABEF-F9C25B55220E}" dt="2024-03-05T07:12:17.951" v="1761" actId="478"/>
          <ac:spMkLst>
            <pc:docMk/>
            <pc:sldMk cId="100364237" sldId="272"/>
            <ac:spMk id="28" creationId="{C0BAAB1E-54C8-1091-CF38-8879F87C1C65}"/>
          </ac:spMkLst>
        </pc:spChg>
        <pc:spChg chg="del">
          <ac:chgData name="Iwasaki, Masaaki/岩崎 昌昭" userId="966bd669-8ffc-4838-9c90-8e7a3c8dc506" providerId="ADAL" clId="{0DC61330-64E1-4FCD-ABEF-F9C25B55220E}" dt="2024-03-05T07:12:17.951" v="1761" actId="478"/>
          <ac:spMkLst>
            <pc:docMk/>
            <pc:sldMk cId="100364237" sldId="272"/>
            <ac:spMk id="29" creationId="{36DCE96F-CBB9-CC8D-49AC-974B582726A7}"/>
          </ac:spMkLst>
        </pc:spChg>
        <pc:spChg chg="del">
          <ac:chgData name="Iwasaki, Masaaki/岩崎 昌昭" userId="966bd669-8ffc-4838-9c90-8e7a3c8dc506" providerId="ADAL" clId="{0DC61330-64E1-4FCD-ABEF-F9C25B55220E}" dt="2024-03-05T07:12:17.951" v="1761" actId="478"/>
          <ac:spMkLst>
            <pc:docMk/>
            <pc:sldMk cId="100364237" sldId="272"/>
            <ac:spMk id="30" creationId="{3F68362A-3580-9E35-7BCD-6D2B8A6F3737}"/>
          </ac:spMkLst>
        </pc:spChg>
        <pc:spChg chg="add mod">
          <ac:chgData name="Iwasaki, Masaaki/岩崎 昌昭" userId="966bd669-8ffc-4838-9c90-8e7a3c8dc506" providerId="ADAL" clId="{0DC61330-64E1-4FCD-ABEF-F9C25B55220E}" dt="2024-03-05T07:24:50.797" v="1975" actId="1076"/>
          <ac:spMkLst>
            <pc:docMk/>
            <pc:sldMk cId="100364237" sldId="272"/>
            <ac:spMk id="32" creationId="{5DF45AA2-F1F1-1693-5949-FCB86D48479F}"/>
          </ac:spMkLst>
        </pc:spChg>
        <pc:spChg chg="del">
          <ac:chgData name="Iwasaki, Masaaki/岩崎 昌昭" userId="966bd669-8ffc-4838-9c90-8e7a3c8dc506" providerId="ADAL" clId="{0DC61330-64E1-4FCD-ABEF-F9C25B55220E}" dt="2024-03-05T07:12:17.951" v="1761" actId="478"/>
          <ac:spMkLst>
            <pc:docMk/>
            <pc:sldMk cId="100364237" sldId="272"/>
            <ac:spMk id="34" creationId="{AFBA3F10-6907-EFF1-9EA6-45F92800D3F1}"/>
          </ac:spMkLst>
        </pc:spChg>
        <pc:spChg chg="del">
          <ac:chgData name="Iwasaki, Masaaki/岩崎 昌昭" userId="966bd669-8ffc-4838-9c90-8e7a3c8dc506" providerId="ADAL" clId="{0DC61330-64E1-4FCD-ABEF-F9C25B55220E}" dt="2024-03-05T07:12:17.951" v="1761" actId="478"/>
          <ac:spMkLst>
            <pc:docMk/>
            <pc:sldMk cId="100364237" sldId="272"/>
            <ac:spMk id="35" creationId="{EA363131-F57D-8E50-4F9C-E476AC37C9D7}"/>
          </ac:spMkLst>
        </pc:spChg>
        <pc:spChg chg="del">
          <ac:chgData name="Iwasaki, Masaaki/岩崎 昌昭" userId="966bd669-8ffc-4838-9c90-8e7a3c8dc506" providerId="ADAL" clId="{0DC61330-64E1-4FCD-ABEF-F9C25B55220E}" dt="2024-03-05T07:12:17.951" v="1761" actId="478"/>
          <ac:spMkLst>
            <pc:docMk/>
            <pc:sldMk cId="100364237" sldId="272"/>
            <ac:spMk id="40" creationId="{20EFFE1D-DAE8-5BD5-9433-FBE8F884D815}"/>
          </ac:spMkLst>
        </pc:spChg>
        <pc:spChg chg="del">
          <ac:chgData name="Iwasaki, Masaaki/岩崎 昌昭" userId="966bd669-8ffc-4838-9c90-8e7a3c8dc506" providerId="ADAL" clId="{0DC61330-64E1-4FCD-ABEF-F9C25B55220E}" dt="2024-03-05T07:12:17.951" v="1761" actId="478"/>
          <ac:spMkLst>
            <pc:docMk/>
            <pc:sldMk cId="100364237" sldId="272"/>
            <ac:spMk id="41" creationId="{8A7714E7-E2E3-7374-74F1-B9541829E5A4}"/>
          </ac:spMkLst>
        </pc:spChg>
        <pc:spChg chg="del">
          <ac:chgData name="Iwasaki, Masaaki/岩崎 昌昭" userId="966bd669-8ffc-4838-9c90-8e7a3c8dc506" providerId="ADAL" clId="{0DC61330-64E1-4FCD-ABEF-F9C25B55220E}" dt="2024-03-05T07:12:17.951" v="1761" actId="478"/>
          <ac:spMkLst>
            <pc:docMk/>
            <pc:sldMk cId="100364237" sldId="272"/>
            <ac:spMk id="42" creationId="{7F8D254E-BE7E-FFD8-54B4-605374AD4209}"/>
          </ac:spMkLst>
        </pc:spChg>
        <pc:spChg chg="del">
          <ac:chgData name="Iwasaki, Masaaki/岩崎 昌昭" userId="966bd669-8ffc-4838-9c90-8e7a3c8dc506" providerId="ADAL" clId="{0DC61330-64E1-4FCD-ABEF-F9C25B55220E}" dt="2024-03-05T07:12:17.951" v="1761" actId="478"/>
          <ac:spMkLst>
            <pc:docMk/>
            <pc:sldMk cId="100364237" sldId="272"/>
            <ac:spMk id="43" creationId="{4004D204-99EF-3476-2671-EDA2828EF3C0}"/>
          </ac:spMkLst>
        </pc:spChg>
        <pc:spChg chg="del">
          <ac:chgData name="Iwasaki, Masaaki/岩崎 昌昭" userId="966bd669-8ffc-4838-9c90-8e7a3c8dc506" providerId="ADAL" clId="{0DC61330-64E1-4FCD-ABEF-F9C25B55220E}" dt="2024-03-05T07:12:17.951" v="1761" actId="478"/>
          <ac:spMkLst>
            <pc:docMk/>
            <pc:sldMk cId="100364237" sldId="272"/>
            <ac:spMk id="44" creationId="{4458E2C9-BEFF-E8B1-1988-35C9380028FE}"/>
          </ac:spMkLst>
        </pc:spChg>
        <pc:spChg chg="del">
          <ac:chgData name="Iwasaki, Masaaki/岩崎 昌昭" userId="966bd669-8ffc-4838-9c90-8e7a3c8dc506" providerId="ADAL" clId="{0DC61330-64E1-4FCD-ABEF-F9C25B55220E}" dt="2024-03-05T07:12:17.951" v="1761" actId="478"/>
          <ac:spMkLst>
            <pc:docMk/>
            <pc:sldMk cId="100364237" sldId="272"/>
            <ac:spMk id="46" creationId="{C93BB46E-7314-27AB-056D-36005EBA732E}"/>
          </ac:spMkLst>
        </pc:spChg>
        <pc:spChg chg="del">
          <ac:chgData name="Iwasaki, Masaaki/岩崎 昌昭" userId="966bd669-8ffc-4838-9c90-8e7a3c8dc506" providerId="ADAL" clId="{0DC61330-64E1-4FCD-ABEF-F9C25B55220E}" dt="2024-03-05T07:12:17.951" v="1761" actId="478"/>
          <ac:spMkLst>
            <pc:docMk/>
            <pc:sldMk cId="100364237" sldId="272"/>
            <ac:spMk id="47" creationId="{1AD3D569-98FF-0005-D6A3-84C54E8DD0A9}"/>
          </ac:spMkLst>
        </pc:spChg>
        <pc:spChg chg="del">
          <ac:chgData name="Iwasaki, Masaaki/岩崎 昌昭" userId="966bd669-8ffc-4838-9c90-8e7a3c8dc506" providerId="ADAL" clId="{0DC61330-64E1-4FCD-ABEF-F9C25B55220E}" dt="2024-03-05T07:12:17.951" v="1761" actId="478"/>
          <ac:spMkLst>
            <pc:docMk/>
            <pc:sldMk cId="100364237" sldId="272"/>
            <ac:spMk id="48" creationId="{079ADC42-9B29-4F12-C899-D988AB2C3444}"/>
          </ac:spMkLst>
        </pc:spChg>
        <pc:spChg chg="del">
          <ac:chgData name="Iwasaki, Masaaki/岩崎 昌昭" userId="966bd669-8ffc-4838-9c90-8e7a3c8dc506" providerId="ADAL" clId="{0DC61330-64E1-4FCD-ABEF-F9C25B55220E}" dt="2024-03-05T07:12:17.951" v="1761" actId="478"/>
          <ac:spMkLst>
            <pc:docMk/>
            <pc:sldMk cId="100364237" sldId="272"/>
            <ac:spMk id="49" creationId="{9FEC7529-C684-88B5-12CD-EA32F18ED67C}"/>
          </ac:spMkLst>
        </pc:spChg>
        <pc:spChg chg="del">
          <ac:chgData name="Iwasaki, Masaaki/岩崎 昌昭" userId="966bd669-8ffc-4838-9c90-8e7a3c8dc506" providerId="ADAL" clId="{0DC61330-64E1-4FCD-ABEF-F9C25B55220E}" dt="2024-03-05T07:12:17.951" v="1761" actId="478"/>
          <ac:spMkLst>
            <pc:docMk/>
            <pc:sldMk cId="100364237" sldId="272"/>
            <ac:spMk id="50" creationId="{AF2F2651-B1B2-D898-4431-B71469E39F48}"/>
          </ac:spMkLst>
        </pc:spChg>
        <pc:spChg chg="del">
          <ac:chgData name="Iwasaki, Masaaki/岩崎 昌昭" userId="966bd669-8ffc-4838-9c90-8e7a3c8dc506" providerId="ADAL" clId="{0DC61330-64E1-4FCD-ABEF-F9C25B55220E}" dt="2024-03-05T07:12:17.951" v="1761" actId="478"/>
          <ac:spMkLst>
            <pc:docMk/>
            <pc:sldMk cId="100364237" sldId="272"/>
            <ac:spMk id="51" creationId="{62B4CA6B-D482-1458-70EC-9E7012B1FB57}"/>
          </ac:spMkLst>
        </pc:spChg>
        <pc:spChg chg="del">
          <ac:chgData name="Iwasaki, Masaaki/岩崎 昌昭" userId="966bd669-8ffc-4838-9c90-8e7a3c8dc506" providerId="ADAL" clId="{0DC61330-64E1-4FCD-ABEF-F9C25B55220E}" dt="2024-03-05T07:12:17.951" v="1761" actId="478"/>
          <ac:spMkLst>
            <pc:docMk/>
            <pc:sldMk cId="100364237" sldId="272"/>
            <ac:spMk id="52" creationId="{55B1C641-60BC-C211-D788-E575C0F12D2C}"/>
          </ac:spMkLst>
        </pc:spChg>
        <pc:spChg chg="del">
          <ac:chgData name="Iwasaki, Masaaki/岩崎 昌昭" userId="966bd669-8ffc-4838-9c90-8e7a3c8dc506" providerId="ADAL" clId="{0DC61330-64E1-4FCD-ABEF-F9C25B55220E}" dt="2024-03-05T07:12:17.951" v="1761" actId="478"/>
          <ac:spMkLst>
            <pc:docMk/>
            <pc:sldMk cId="100364237" sldId="272"/>
            <ac:spMk id="55" creationId="{26D0C8FE-0D83-8A81-7DE1-1A2A7C08BDE4}"/>
          </ac:spMkLst>
        </pc:spChg>
        <pc:spChg chg="del">
          <ac:chgData name="Iwasaki, Masaaki/岩崎 昌昭" userId="966bd669-8ffc-4838-9c90-8e7a3c8dc506" providerId="ADAL" clId="{0DC61330-64E1-4FCD-ABEF-F9C25B55220E}" dt="2024-03-05T07:12:17.951" v="1761" actId="478"/>
          <ac:spMkLst>
            <pc:docMk/>
            <pc:sldMk cId="100364237" sldId="272"/>
            <ac:spMk id="56" creationId="{64622029-BDDA-8FB1-DD6D-0672DA8D2BD3}"/>
          </ac:spMkLst>
        </pc:spChg>
        <pc:spChg chg="del">
          <ac:chgData name="Iwasaki, Masaaki/岩崎 昌昭" userId="966bd669-8ffc-4838-9c90-8e7a3c8dc506" providerId="ADAL" clId="{0DC61330-64E1-4FCD-ABEF-F9C25B55220E}" dt="2024-03-05T07:12:17.951" v="1761" actId="478"/>
          <ac:spMkLst>
            <pc:docMk/>
            <pc:sldMk cId="100364237" sldId="272"/>
            <ac:spMk id="57" creationId="{A2DEC211-635A-6A74-8FE9-40EE909C6207}"/>
          </ac:spMkLst>
        </pc:spChg>
        <pc:spChg chg="del">
          <ac:chgData name="Iwasaki, Masaaki/岩崎 昌昭" userId="966bd669-8ffc-4838-9c90-8e7a3c8dc506" providerId="ADAL" clId="{0DC61330-64E1-4FCD-ABEF-F9C25B55220E}" dt="2024-03-05T07:12:17.951" v="1761" actId="478"/>
          <ac:spMkLst>
            <pc:docMk/>
            <pc:sldMk cId="100364237" sldId="272"/>
            <ac:spMk id="58" creationId="{C54122AD-548E-8C4F-562F-5BE5A426A1FA}"/>
          </ac:spMkLst>
        </pc:spChg>
        <pc:spChg chg="del">
          <ac:chgData name="Iwasaki, Masaaki/岩崎 昌昭" userId="966bd669-8ffc-4838-9c90-8e7a3c8dc506" providerId="ADAL" clId="{0DC61330-64E1-4FCD-ABEF-F9C25B55220E}" dt="2024-03-05T07:12:17.951" v="1761" actId="478"/>
          <ac:spMkLst>
            <pc:docMk/>
            <pc:sldMk cId="100364237" sldId="272"/>
            <ac:spMk id="59" creationId="{A1524CB4-662E-C1B0-1C87-AE896C8F2528}"/>
          </ac:spMkLst>
        </pc:spChg>
        <pc:spChg chg="del">
          <ac:chgData name="Iwasaki, Masaaki/岩崎 昌昭" userId="966bd669-8ffc-4838-9c90-8e7a3c8dc506" providerId="ADAL" clId="{0DC61330-64E1-4FCD-ABEF-F9C25B55220E}" dt="2024-03-05T07:12:17.951" v="1761" actId="478"/>
          <ac:spMkLst>
            <pc:docMk/>
            <pc:sldMk cId="100364237" sldId="272"/>
            <ac:spMk id="60" creationId="{968BAE00-A567-313E-FBD3-C04CED1053D2}"/>
          </ac:spMkLst>
        </pc:spChg>
        <pc:spChg chg="del">
          <ac:chgData name="Iwasaki, Masaaki/岩崎 昌昭" userId="966bd669-8ffc-4838-9c90-8e7a3c8dc506" providerId="ADAL" clId="{0DC61330-64E1-4FCD-ABEF-F9C25B55220E}" dt="2024-03-05T07:12:17.951" v="1761" actId="478"/>
          <ac:spMkLst>
            <pc:docMk/>
            <pc:sldMk cId="100364237" sldId="272"/>
            <ac:spMk id="61" creationId="{C76609DC-BD5F-9714-A971-2F478297D102}"/>
          </ac:spMkLst>
        </pc:spChg>
        <pc:spChg chg="del">
          <ac:chgData name="Iwasaki, Masaaki/岩崎 昌昭" userId="966bd669-8ffc-4838-9c90-8e7a3c8dc506" providerId="ADAL" clId="{0DC61330-64E1-4FCD-ABEF-F9C25B55220E}" dt="2024-03-05T07:12:17.951" v="1761" actId="478"/>
          <ac:spMkLst>
            <pc:docMk/>
            <pc:sldMk cId="100364237" sldId="272"/>
            <ac:spMk id="62" creationId="{EFA9F3B0-9206-8887-080F-7BDD33EC1E89}"/>
          </ac:spMkLst>
        </pc:spChg>
        <pc:spChg chg="del">
          <ac:chgData name="Iwasaki, Masaaki/岩崎 昌昭" userId="966bd669-8ffc-4838-9c90-8e7a3c8dc506" providerId="ADAL" clId="{0DC61330-64E1-4FCD-ABEF-F9C25B55220E}" dt="2024-03-05T07:12:17.951" v="1761" actId="478"/>
          <ac:spMkLst>
            <pc:docMk/>
            <pc:sldMk cId="100364237" sldId="272"/>
            <ac:spMk id="63" creationId="{B5A9509D-ED55-29B3-5756-896D9DD6B55E}"/>
          </ac:spMkLst>
        </pc:spChg>
        <pc:spChg chg="del">
          <ac:chgData name="Iwasaki, Masaaki/岩崎 昌昭" userId="966bd669-8ffc-4838-9c90-8e7a3c8dc506" providerId="ADAL" clId="{0DC61330-64E1-4FCD-ABEF-F9C25B55220E}" dt="2024-03-05T07:12:17.951" v="1761" actId="478"/>
          <ac:spMkLst>
            <pc:docMk/>
            <pc:sldMk cId="100364237" sldId="272"/>
            <ac:spMk id="64" creationId="{FF5B996B-842E-9533-CC6C-D400EB51D27B}"/>
          </ac:spMkLst>
        </pc:spChg>
        <pc:spChg chg="del">
          <ac:chgData name="Iwasaki, Masaaki/岩崎 昌昭" userId="966bd669-8ffc-4838-9c90-8e7a3c8dc506" providerId="ADAL" clId="{0DC61330-64E1-4FCD-ABEF-F9C25B55220E}" dt="2024-03-05T07:12:17.951" v="1761" actId="478"/>
          <ac:spMkLst>
            <pc:docMk/>
            <pc:sldMk cId="100364237" sldId="272"/>
            <ac:spMk id="65" creationId="{0A8BDDD9-0BAC-948A-11D1-DBCE7D196CB3}"/>
          </ac:spMkLst>
        </pc:spChg>
        <pc:spChg chg="del">
          <ac:chgData name="Iwasaki, Masaaki/岩崎 昌昭" userId="966bd669-8ffc-4838-9c90-8e7a3c8dc506" providerId="ADAL" clId="{0DC61330-64E1-4FCD-ABEF-F9C25B55220E}" dt="2024-03-05T07:12:17.951" v="1761" actId="478"/>
          <ac:spMkLst>
            <pc:docMk/>
            <pc:sldMk cId="100364237" sldId="272"/>
            <ac:spMk id="67" creationId="{D1798126-074D-2E23-BCB9-80C63EFD0716}"/>
          </ac:spMkLst>
        </pc:spChg>
        <pc:spChg chg="del">
          <ac:chgData name="Iwasaki, Masaaki/岩崎 昌昭" userId="966bd669-8ffc-4838-9c90-8e7a3c8dc506" providerId="ADAL" clId="{0DC61330-64E1-4FCD-ABEF-F9C25B55220E}" dt="2024-03-05T07:12:17.951" v="1761" actId="478"/>
          <ac:spMkLst>
            <pc:docMk/>
            <pc:sldMk cId="100364237" sldId="272"/>
            <ac:spMk id="68" creationId="{DA2C21D0-5111-4DFF-3FA4-423ECEF06E59}"/>
          </ac:spMkLst>
        </pc:spChg>
        <pc:spChg chg="del">
          <ac:chgData name="Iwasaki, Masaaki/岩崎 昌昭" userId="966bd669-8ffc-4838-9c90-8e7a3c8dc506" providerId="ADAL" clId="{0DC61330-64E1-4FCD-ABEF-F9C25B55220E}" dt="2024-03-05T07:12:17.951" v="1761" actId="478"/>
          <ac:spMkLst>
            <pc:docMk/>
            <pc:sldMk cId="100364237" sldId="272"/>
            <ac:spMk id="69" creationId="{45DC6C0B-0A77-0202-C5FB-604FD229CD6E}"/>
          </ac:spMkLst>
        </pc:spChg>
        <pc:spChg chg="del">
          <ac:chgData name="Iwasaki, Masaaki/岩崎 昌昭" userId="966bd669-8ffc-4838-9c90-8e7a3c8dc506" providerId="ADAL" clId="{0DC61330-64E1-4FCD-ABEF-F9C25B55220E}" dt="2024-03-05T07:12:17.951" v="1761" actId="478"/>
          <ac:spMkLst>
            <pc:docMk/>
            <pc:sldMk cId="100364237" sldId="272"/>
            <ac:spMk id="70" creationId="{DB6827DA-3BA5-7C3E-F8A8-BCA70E6260B9}"/>
          </ac:spMkLst>
        </pc:spChg>
        <pc:cxnChg chg="del">
          <ac:chgData name="Iwasaki, Masaaki/岩崎 昌昭" userId="966bd669-8ffc-4838-9c90-8e7a3c8dc506" providerId="ADAL" clId="{0DC61330-64E1-4FCD-ABEF-F9C25B55220E}" dt="2024-03-05T07:12:17.951" v="1761" actId="478"/>
          <ac:cxnSpMkLst>
            <pc:docMk/>
            <pc:sldMk cId="100364237" sldId="272"/>
            <ac:cxnSpMk id="5" creationId="{0AEFC717-C169-9B4C-FE52-02306D5ACE4B}"/>
          </ac:cxnSpMkLst>
        </pc:cxnChg>
        <pc:cxnChg chg="del">
          <ac:chgData name="Iwasaki, Masaaki/岩崎 昌昭" userId="966bd669-8ffc-4838-9c90-8e7a3c8dc506" providerId="ADAL" clId="{0DC61330-64E1-4FCD-ABEF-F9C25B55220E}" dt="2024-03-05T07:12:17.951" v="1761" actId="478"/>
          <ac:cxnSpMkLst>
            <pc:docMk/>
            <pc:sldMk cId="100364237" sldId="272"/>
            <ac:cxnSpMk id="6" creationId="{86CA5F90-AE17-F221-FC6B-BBE364EAB773}"/>
          </ac:cxnSpMkLst>
        </pc:cxnChg>
        <pc:cxnChg chg="del">
          <ac:chgData name="Iwasaki, Masaaki/岩崎 昌昭" userId="966bd669-8ffc-4838-9c90-8e7a3c8dc506" providerId="ADAL" clId="{0DC61330-64E1-4FCD-ABEF-F9C25B55220E}" dt="2024-03-05T07:12:17.951" v="1761" actId="478"/>
          <ac:cxnSpMkLst>
            <pc:docMk/>
            <pc:sldMk cId="100364237" sldId="272"/>
            <ac:cxnSpMk id="9" creationId="{DF1375D1-21BB-E207-378C-2AA483367849}"/>
          </ac:cxnSpMkLst>
        </pc:cxnChg>
        <pc:cxnChg chg="del">
          <ac:chgData name="Iwasaki, Masaaki/岩崎 昌昭" userId="966bd669-8ffc-4838-9c90-8e7a3c8dc506" providerId="ADAL" clId="{0DC61330-64E1-4FCD-ABEF-F9C25B55220E}" dt="2024-03-05T07:12:17.951" v="1761" actId="478"/>
          <ac:cxnSpMkLst>
            <pc:docMk/>
            <pc:sldMk cId="100364237" sldId="272"/>
            <ac:cxnSpMk id="10" creationId="{6324924C-4DF1-C477-DB9F-CDFBBAADFCCD}"/>
          </ac:cxnSpMkLst>
        </pc:cxnChg>
        <pc:cxnChg chg="del">
          <ac:chgData name="Iwasaki, Masaaki/岩崎 昌昭" userId="966bd669-8ffc-4838-9c90-8e7a3c8dc506" providerId="ADAL" clId="{0DC61330-64E1-4FCD-ABEF-F9C25B55220E}" dt="2024-03-05T07:12:17.951" v="1761" actId="478"/>
          <ac:cxnSpMkLst>
            <pc:docMk/>
            <pc:sldMk cId="100364237" sldId="272"/>
            <ac:cxnSpMk id="11" creationId="{C2C93CC1-713D-3380-F550-D3F3BAF63BEB}"/>
          </ac:cxnSpMkLst>
        </pc:cxnChg>
        <pc:cxnChg chg="del">
          <ac:chgData name="Iwasaki, Masaaki/岩崎 昌昭" userId="966bd669-8ffc-4838-9c90-8e7a3c8dc506" providerId="ADAL" clId="{0DC61330-64E1-4FCD-ABEF-F9C25B55220E}" dt="2024-03-05T07:12:17.951" v="1761" actId="478"/>
          <ac:cxnSpMkLst>
            <pc:docMk/>
            <pc:sldMk cId="100364237" sldId="272"/>
            <ac:cxnSpMk id="13" creationId="{9B0BBF95-6F47-C01D-6339-BCCBFD13512B}"/>
          </ac:cxnSpMkLst>
        </pc:cxnChg>
        <pc:cxnChg chg="del">
          <ac:chgData name="Iwasaki, Masaaki/岩崎 昌昭" userId="966bd669-8ffc-4838-9c90-8e7a3c8dc506" providerId="ADAL" clId="{0DC61330-64E1-4FCD-ABEF-F9C25B55220E}" dt="2024-03-05T07:12:17.951" v="1761" actId="478"/>
          <ac:cxnSpMkLst>
            <pc:docMk/>
            <pc:sldMk cId="100364237" sldId="272"/>
            <ac:cxnSpMk id="14" creationId="{77A582BF-96A0-71FF-97BE-EDD4EEB45EC8}"/>
          </ac:cxnSpMkLst>
        </pc:cxnChg>
        <pc:cxnChg chg="del">
          <ac:chgData name="Iwasaki, Masaaki/岩崎 昌昭" userId="966bd669-8ffc-4838-9c90-8e7a3c8dc506" providerId="ADAL" clId="{0DC61330-64E1-4FCD-ABEF-F9C25B55220E}" dt="2024-03-05T07:12:17.951" v="1761" actId="478"/>
          <ac:cxnSpMkLst>
            <pc:docMk/>
            <pc:sldMk cId="100364237" sldId="272"/>
            <ac:cxnSpMk id="15" creationId="{A655219B-DA5A-442A-D9C2-42E94E71375F}"/>
          </ac:cxnSpMkLst>
        </pc:cxnChg>
        <pc:cxnChg chg="del">
          <ac:chgData name="Iwasaki, Masaaki/岩崎 昌昭" userId="966bd669-8ffc-4838-9c90-8e7a3c8dc506" providerId="ADAL" clId="{0DC61330-64E1-4FCD-ABEF-F9C25B55220E}" dt="2024-03-05T07:12:17.951" v="1761" actId="478"/>
          <ac:cxnSpMkLst>
            <pc:docMk/>
            <pc:sldMk cId="100364237" sldId="272"/>
            <ac:cxnSpMk id="16" creationId="{695C4824-BDE9-4A37-A820-828642F88F42}"/>
          </ac:cxnSpMkLst>
        </pc:cxnChg>
        <pc:cxnChg chg="del">
          <ac:chgData name="Iwasaki, Masaaki/岩崎 昌昭" userId="966bd669-8ffc-4838-9c90-8e7a3c8dc506" providerId="ADAL" clId="{0DC61330-64E1-4FCD-ABEF-F9C25B55220E}" dt="2024-03-05T07:12:17.951" v="1761" actId="478"/>
          <ac:cxnSpMkLst>
            <pc:docMk/>
            <pc:sldMk cId="100364237" sldId="272"/>
            <ac:cxnSpMk id="17" creationId="{C7187D30-0FDE-4DAB-5E31-5EED45657525}"/>
          </ac:cxnSpMkLst>
        </pc:cxnChg>
        <pc:cxnChg chg="del">
          <ac:chgData name="Iwasaki, Masaaki/岩崎 昌昭" userId="966bd669-8ffc-4838-9c90-8e7a3c8dc506" providerId="ADAL" clId="{0DC61330-64E1-4FCD-ABEF-F9C25B55220E}" dt="2024-03-05T07:12:17.951" v="1761" actId="478"/>
          <ac:cxnSpMkLst>
            <pc:docMk/>
            <pc:sldMk cId="100364237" sldId="272"/>
            <ac:cxnSpMk id="18" creationId="{311749B3-9AC0-8F79-E642-5BA68F758315}"/>
          </ac:cxnSpMkLst>
        </pc:cxnChg>
        <pc:cxnChg chg="del">
          <ac:chgData name="Iwasaki, Masaaki/岩崎 昌昭" userId="966bd669-8ffc-4838-9c90-8e7a3c8dc506" providerId="ADAL" clId="{0DC61330-64E1-4FCD-ABEF-F9C25B55220E}" dt="2024-03-05T07:12:17.951" v="1761" actId="478"/>
          <ac:cxnSpMkLst>
            <pc:docMk/>
            <pc:sldMk cId="100364237" sldId="272"/>
            <ac:cxnSpMk id="19" creationId="{962C48FC-7B16-BCFD-B083-A18A9C588134}"/>
          </ac:cxnSpMkLst>
        </pc:cxnChg>
        <pc:cxnChg chg="del">
          <ac:chgData name="Iwasaki, Masaaki/岩崎 昌昭" userId="966bd669-8ffc-4838-9c90-8e7a3c8dc506" providerId="ADAL" clId="{0DC61330-64E1-4FCD-ABEF-F9C25B55220E}" dt="2024-03-05T07:12:17.951" v="1761" actId="478"/>
          <ac:cxnSpMkLst>
            <pc:docMk/>
            <pc:sldMk cId="100364237" sldId="272"/>
            <ac:cxnSpMk id="31" creationId="{5B966C24-AFC2-364E-E7DE-F40B81DD1921}"/>
          </ac:cxnSpMkLst>
        </pc:cxnChg>
        <pc:cxnChg chg="del">
          <ac:chgData name="Iwasaki, Masaaki/岩崎 昌昭" userId="966bd669-8ffc-4838-9c90-8e7a3c8dc506" providerId="ADAL" clId="{0DC61330-64E1-4FCD-ABEF-F9C25B55220E}" dt="2024-03-05T07:12:17.951" v="1761" actId="478"/>
          <ac:cxnSpMkLst>
            <pc:docMk/>
            <pc:sldMk cId="100364237" sldId="272"/>
            <ac:cxnSpMk id="45" creationId="{8C6B9F71-6231-2272-7428-CC35837BBF6C}"/>
          </ac:cxnSpMkLst>
        </pc:cxnChg>
        <pc:cxnChg chg="del">
          <ac:chgData name="Iwasaki, Masaaki/岩崎 昌昭" userId="966bd669-8ffc-4838-9c90-8e7a3c8dc506" providerId="ADAL" clId="{0DC61330-64E1-4FCD-ABEF-F9C25B55220E}" dt="2024-03-05T07:12:17.951" v="1761" actId="478"/>
          <ac:cxnSpMkLst>
            <pc:docMk/>
            <pc:sldMk cId="100364237" sldId="272"/>
            <ac:cxnSpMk id="53" creationId="{8962CF19-BF93-272A-2CE8-5EA9B3FE44EF}"/>
          </ac:cxnSpMkLst>
        </pc:cxnChg>
        <pc:cxnChg chg="del">
          <ac:chgData name="Iwasaki, Masaaki/岩崎 昌昭" userId="966bd669-8ffc-4838-9c90-8e7a3c8dc506" providerId="ADAL" clId="{0DC61330-64E1-4FCD-ABEF-F9C25B55220E}" dt="2024-03-05T07:12:17.951" v="1761" actId="478"/>
          <ac:cxnSpMkLst>
            <pc:docMk/>
            <pc:sldMk cId="100364237" sldId="272"/>
            <ac:cxnSpMk id="54" creationId="{6A126692-C4D1-ADC0-7AB3-1562366D22DE}"/>
          </ac:cxnSpMkLst>
        </pc:cxnChg>
      </pc:sldChg>
    </pc:docChg>
  </pc:docChgLst>
  <pc:docChgLst>
    <pc:chgData name="Iwasaki, Masaaki/岩崎 昌昭" userId="966bd669-8ffc-4838-9c90-8e7a3c8dc506" providerId="ADAL" clId="{4EBC7074-7AD7-4CB8-AC51-3AEE3CCD9D58}"/>
    <pc:docChg chg="undo custSel addSld modSld">
      <pc:chgData name="Iwasaki, Masaaki/岩崎 昌昭" userId="966bd669-8ffc-4838-9c90-8e7a3c8dc506" providerId="ADAL" clId="{4EBC7074-7AD7-4CB8-AC51-3AEE3CCD9D58}" dt="2024-03-01T07:26:03.407" v="1306" actId="6549"/>
      <pc:docMkLst>
        <pc:docMk/>
      </pc:docMkLst>
      <pc:sldChg chg="modSp mod">
        <pc:chgData name="Iwasaki, Masaaki/岩崎 昌昭" userId="966bd669-8ffc-4838-9c90-8e7a3c8dc506" providerId="ADAL" clId="{4EBC7074-7AD7-4CB8-AC51-3AEE3CCD9D58}" dt="2024-03-01T05:14:02.543" v="32" actId="20577"/>
        <pc:sldMkLst>
          <pc:docMk/>
          <pc:sldMk cId="331074383" sldId="256"/>
        </pc:sldMkLst>
        <pc:spChg chg="mod">
          <ac:chgData name="Iwasaki, Masaaki/岩崎 昌昭" userId="966bd669-8ffc-4838-9c90-8e7a3c8dc506" providerId="ADAL" clId="{4EBC7074-7AD7-4CB8-AC51-3AEE3CCD9D58}" dt="2024-03-01T05:13:39.471" v="16" actId="20577"/>
          <ac:spMkLst>
            <pc:docMk/>
            <pc:sldMk cId="331074383" sldId="256"/>
            <ac:spMk id="2" creationId="{E68608E5-566F-A0D3-5CF6-885CB9659DFB}"/>
          </ac:spMkLst>
        </pc:spChg>
        <pc:spChg chg="mod">
          <ac:chgData name="Iwasaki, Masaaki/岩崎 昌昭" userId="966bd669-8ffc-4838-9c90-8e7a3c8dc506" providerId="ADAL" clId="{4EBC7074-7AD7-4CB8-AC51-3AEE3CCD9D58}" dt="2024-03-01T05:14:02.543" v="32" actId="20577"/>
          <ac:spMkLst>
            <pc:docMk/>
            <pc:sldMk cId="331074383" sldId="256"/>
            <ac:spMk id="3" creationId="{F8815D25-3B9A-B56A-7DC4-478372ACE8D1}"/>
          </ac:spMkLst>
        </pc:spChg>
        <pc:spChg chg="mod">
          <ac:chgData name="Iwasaki, Masaaki/岩崎 昌昭" userId="966bd669-8ffc-4838-9c90-8e7a3c8dc506" providerId="ADAL" clId="{4EBC7074-7AD7-4CB8-AC51-3AEE3CCD9D58}" dt="2024-03-01T05:13:24.519" v="8" actId="6549"/>
          <ac:spMkLst>
            <pc:docMk/>
            <pc:sldMk cId="331074383" sldId="256"/>
            <ac:spMk id="4" creationId="{5F62EB95-6466-0217-6888-2897D39A9D45}"/>
          </ac:spMkLst>
        </pc:spChg>
      </pc:sldChg>
      <pc:sldChg chg="addSp modSp mod">
        <pc:chgData name="Iwasaki, Masaaki/岩崎 昌昭" userId="966bd669-8ffc-4838-9c90-8e7a3c8dc506" providerId="ADAL" clId="{4EBC7074-7AD7-4CB8-AC51-3AEE3CCD9D58}" dt="2024-03-01T05:21:57.455" v="208" actId="1036"/>
        <pc:sldMkLst>
          <pc:docMk/>
          <pc:sldMk cId="3424460301" sldId="257"/>
        </pc:sldMkLst>
        <pc:spChg chg="add mod">
          <ac:chgData name="Iwasaki, Masaaki/岩崎 昌昭" userId="966bd669-8ffc-4838-9c90-8e7a3c8dc506" providerId="ADAL" clId="{4EBC7074-7AD7-4CB8-AC51-3AEE3CCD9D58}" dt="2024-03-01T05:19:15.046" v="112" actId="1076"/>
          <ac:spMkLst>
            <pc:docMk/>
            <pc:sldMk cId="3424460301" sldId="257"/>
            <ac:spMk id="9" creationId="{9CB2B3B5-D806-B6FB-0986-F296605DBA46}"/>
          </ac:spMkLst>
        </pc:spChg>
        <pc:spChg chg="add mod">
          <ac:chgData name="Iwasaki, Masaaki/岩崎 昌昭" userId="966bd669-8ffc-4838-9c90-8e7a3c8dc506" providerId="ADAL" clId="{4EBC7074-7AD7-4CB8-AC51-3AEE3CCD9D58}" dt="2024-03-01T05:21:57.455" v="208" actId="1036"/>
          <ac:spMkLst>
            <pc:docMk/>
            <pc:sldMk cId="3424460301" sldId="257"/>
            <ac:spMk id="11" creationId="{2158A940-D038-0D65-17C5-34ADDF9D2424}"/>
          </ac:spMkLst>
        </pc:spChg>
      </pc:sldChg>
      <pc:sldChg chg="addSp modSp mod">
        <pc:chgData name="Iwasaki, Masaaki/岩崎 昌昭" userId="966bd669-8ffc-4838-9c90-8e7a3c8dc506" providerId="ADAL" clId="{4EBC7074-7AD7-4CB8-AC51-3AEE3CCD9D58}" dt="2024-03-01T06:32:00.623" v="1191" actId="1076"/>
        <pc:sldMkLst>
          <pc:docMk/>
          <pc:sldMk cId="3144184708" sldId="258"/>
        </pc:sldMkLst>
        <pc:spChg chg="add mod">
          <ac:chgData name="Iwasaki, Masaaki/岩崎 昌昭" userId="966bd669-8ffc-4838-9c90-8e7a3c8dc506" providerId="ADAL" clId="{4EBC7074-7AD7-4CB8-AC51-3AEE3CCD9D58}" dt="2024-03-01T05:44:05.009" v="222" actId="1076"/>
          <ac:spMkLst>
            <pc:docMk/>
            <pc:sldMk cId="3144184708" sldId="258"/>
            <ac:spMk id="4" creationId="{A1C47C17-6AA6-F69B-E3B9-3EDE2A41C8F6}"/>
          </ac:spMkLst>
        </pc:spChg>
        <pc:spChg chg="mod">
          <ac:chgData name="Iwasaki, Masaaki/岩崎 昌昭" userId="966bd669-8ffc-4838-9c90-8e7a3c8dc506" providerId="ADAL" clId="{4EBC7074-7AD7-4CB8-AC51-3AEE3CCD9D58}" dt="2024-03-01T06:31:53.637" v="1190" actId="1076"/>
          <ac:spMkLst>
            <pc:docMk/>
            <pc:sldMk cId="3144184708" sldId="258"/>
            <ac:spMk id="7" creationId="{B848930D-5B1C-B861-55B2-14C125059FAC}"/>
          </ac:spMkLst>
        </pc:spChg>
        <pc:spChg chg="mod">
          <ac:chgData name="Iwasaki, Masaaki/岩崎 昌昭" userId="966bd669-8ffc-4838-9c90-8e7a3c8dc506" providerId="ADAL" clId="{4EBC7074-7AD7-4CB8-AC51-3AEE3CCD9D58}" dt="2024-03-01T05:36:56.919" v="210" actId="20577"/>
          <ac:spMkLst>
            <pc:docMk/>
            <pc:sldMk cId="3144184708" sldId="258"/>
            <ac:spMk id="10" creationId="{7E431985-485E-736D-0FE0-6EC8DD0D7E7D}"/>
          </ac:spMkLst>
        </pc:spChg>
        <pc:spChg chg="add mod">
          <ac:chgData name="Iwasaki, Masaaki/岩崎 昌昭" userId="966bd669-8ffc-4838-9c90-8e7a3c8dc506" providerId="ADAL" clId="{4EBC7074-7AD7-4CB8-AC51-3AEE3CCD9D58}" dt="2024-03-01T05:44:32.730" v="237" actId="1076"/>
          <ac:spMkLst>
            <pc:docMk/>
            <pc:sldMk cId="3144184708" sldId="258"/>
            <ac:spMk id="15" creationId="{D3337222-8261-9FED-7A3B-A816033BA974}"/>
          </ac:spMkLst>
        </pc:spChg>
        <pc:spChg chg="add mod">
          <ac:chgData name="Iwasaki, Masaaki/岩崎 昌昭" userId="966bd669-8ffc-4838-9c90-8e7a3c8dc506" providerId="ADAL" clId="{4EBC7074-7AD7-4CB8-AC51-3AEE3CCD9D58}" dt="2024-03-01T06:32:00.623" v="1191" actId="1076"/>
          <ac:spMkLst>
            <pc:docMk/>
            <pc:sldMk cId="3144184708" sldId="258"/>
            <ac:spMk id="16" creationId="{EE4FC437-3EC6-A8C9-1AD2-CEBE574E68A2}"/>
          </ac:spMkLst>
        </pc:spChg>
      </pc:sldChg>
      <pc:sldChg chg="addSp modSp mod">
        <pc:chgData name="Iwasaki, Masaaki/岩崎 昌昭" userId="966bd669-8ffc-4838-9c90-8e7a3c8dc506" providerId="ADAL" clId="{4EBC7074-7AD7-4CB8-AC51-3AEE3CCD9D58}" dt="2024-03-01T07:26:03.407" v="1306" actId="6549"/>
        <pc:sldMkLst>
          <pc:docMk/>
          <pc:sldMk cId="1805872233" sldId="259"/>
        </pc:sldMkLst>
        <pc:spChg chg="add mod">
          <ac:chgData name="Iwasaki, Masaaki/岩崎 昌昭" userId="966bd669-8ffc-4838-9c90-8e7a3c8dc506" providerId="ADAL" clId="{4EBC7074-7AD7-4CB8-AC51-3AEE3CCD9D58}" dt="2024-03-01T07:26:03.407" v="1306" actId="6549"/>
          <ac:spMkLst>
            <pc:docMk/>
            <pc:sldMk cId="1805872233" sldId="259"/>
            <ac:spMk id="5" creationId="{A378A344-EEE0-6EEC-988F-4AFDE7D305C2}"/>
          </ac:spMkLst>
        </pc:spChg>
        <pc:spChg chg="add mod">
          <ac:chgData name="Iwasaki, Masaaki/岩崎 昌昭" userId="966bd669-8ffc-4838-9c90-8e7a3c8dc506" providerId="ADAL" clId="{4EBC7074-7AD7-4CB8-AC51-3AEE3CCD9D58}" dt="2024-03-01T07:12:23.499" v="1260" actId="1076"/>
          <ac:spMkLst>
            <pc:docMk/>
            <pc:sldMk cId="1805872233" sldId="259"/>
            <ac:spMk id="9" creationId="{5C1AD5CB-05B9-8935-312D-F29ADEBF41C9}"/>
          </ac:spMkLst>
        </pc:spChg>
      </pc:sldChg>
      <pc:sldChg chg="addSp modSp mod">
        <pc:chgData name="Iwasaki, Masaaki/岩崎 昌昭" userId="966bd669-8ffc-4838-9c90-8e7a3c8dc506" providerId="ADAL" clId="{4EBC7074-7AD7-4CB8-AC51-3AEE3CCD9D58}" dt="2024-03-01T07:25:18.150" v="1304" actId="14100"/>
        <pc:sldMkLst>
          <pc:docMk/>
          <pc:sldMk cId="2638470611" sldId="261"/>
        </pc:sldMkLst>
        <pc:spChg chg="add mod">
          <ac:chgData name="Iwasaki, Masaaki/岩崎 昌昭" userId="966bd669-8ffc-4838-9c90-8e7a3c8dc506" providerId="ADAL" clId="{4EBC7074-7AD7-4CB8-AC51-3AEE3CCD9D58}" dt="2024-03-01T07:25:12.551" v="1303" actId="1076"/>
          <ac:spMkLst>
            <pc:docMk/>
            <pc:sldMk cId="2638470611" sldId="261"/>
            <ac:spMk id="3" creationId="{F0BB11A6-4DC9-7DA9-DB5D-B9D23E667C9C}"/>
          </ac:spMkLst>
        </pc:spChg>
        <pc:spChg chg="mod">
          <ac:chgData name="Iwasaki, Masaaki/岩崎 昌昭" userId="966bd669-8ffc-4838-9c90-8e7a3c8dc506" providerId="ADAL" clId="{4EBC7074-7AD7-4CB8-AC51-3AEE3CCD9D58}" dt="2024-03-01T07:20:52.533" v="1262" actId="207"/>
          <ac:spMkLst>
            <pc:docMk/>
            <pc:sldMk cId="2638470611" sldId="261"/>
            <ac:spMk id="7" creationId="{B848930D-5B1C-B861-55B2-14C125059FAC}"/>
          </ac:spMkLst>
        </pc:spChg>
        <pc:spChg chg="mod">
          <ac:chgData name="Iwasaki, Masaaki/岩崎 昌昭" userId="966bd669-8ffc-4838-9c90-8e7a3c8dc506" providerId="ADAL" clId="{4EBC7074-7AD7-4CB8-AC51-3AEE3CCD9D58}" dt="2024-03-01T07:25:18.150" v="1304" actId="14100"/>
          <ac:spMkLst>
            <pc:docMk/>
            <pc:sldMk cId="2638470611" sldId="261"/>
            <ac:spMk id="8" creationId="{E4304F4E-CC95-A936-D3D0-510901BE9C6F}"/>
          </ac:spMkLst>
        </pc:spChg>
      </pc:sldChg>
      <pc:sldChg chg="addSp delSp modSp new mod">
        <pc:chgData name="Iwasaki, Masaaki/岩崎 昌昭" userId="966bd669-8ffc-4838-9c90-8e7a3c8dc506" providerId="ADAL" clId="{4EBC7074-7AD7-4CB8-AC51-3AEE3CCD9D58}" dt="2024-03-01T06:31:03.307" v="1167" actId="207"/>
        <pc:sldMkLst>
          <pc:docMk/>
          <pc:sldMk cId="3230898159" sldId="269"/>
        </pc:sldMkLst>
        <pc:spChg chg="mod">
          <ac:chgData name="Iwasaki, Masaaki/岩崎 昌昭" userId="966bd669-8ffc-4838-9c90-8e7a3c8dc506" providerId="ADAL" clId="{4EBC7074-7AD7-4CB8-AC51-3AEE3CCD9D58}" dt="2024-03-01T06:15:08.540" v="898" actId="6549"/>
          <ac:spMkLst>
            <pc:docMk/>
            <pc:sldMk cId="3230898159" sldId="269"/>
            <ac:spMk id="2" creationId="{21B0E3E9-834A-20A3-7AFF-219F987941A1}"/>
          </ac:spMkLst>
        </pc:spChg>
        <pc:spChg chg="add mod">
          <ac:chgData name="Iwasaki, Masaaki/岩崎 昌昭" userId="966bd669-8ffc-4838-9c90-8e7a3c8dc506" providerId="ADAL" clId="{4EBC7074-7AD7-4CB8-AC51-3AEE3CCD9D58}" dt="2024-03-01T05:50:50.394" v="451" actId="1076"/>
          <ac:spMkLst>
            <pc:docMk/>
            <pc:sldMk cId="3230898159" sldId="269"/>
            <ac:spMk id="11" creationId="{C4F52184-30DD-975D-B33E-FBECF0DCD6C7}"/>
          </ac:spMkLst>
        </pc:spChg>
        <pc:spChg chg="add mod">
          <ac:chgData name="Iwasaki, Masaaki/岩崎 昌昭" userId="966bd669-8ffc-4838-9c90-8e7a3c8dc506" providerId="ADAL" clId="{4EBC7074-7AD7-4CB8-AC51-3AEE3CCD9D58}" dt="2024-03-01T05:51:25.599" v="463" actId="1076"/>
          <ac:spMkLst>
            <pc:docMk/>
            <pc:sldMk cId="3230898159" sldId="269"/>
            <ac:spMk id="12" creationId="{0E8D510D-E592-AB6B-478F-0E80D1663136}"/>
          </ac:spMkLst>
        </pc:spChg>
        <pc:spChg chg="add mod">
          <ac:chgData name="Iwasaki, Masaaki/岩崎 昌昭" userId="966bd669-8ffc-4838-9c90-8e7a3c8dc506" providerId="ADAL" clId="{4EBC7074-7AD7-4CB8-AC51-3AEE3CCD9D58}" dt="2024-03-01T05:51:40.410" v="468" actId="1076"/>
          <ac:spMkLst>
            <pc:docMk/>
            <pc:sldMk cId="3230898159" sldId="269"/>
            <ac:spMk id="13" creationId="{53D44892-FC80-5517-6250-335785E8ABF0}"/>
          </ac:spMkLst>
        </pc:spChg>
        <pc:spChg chg="add del mod ord">
          <ac:chgData name="Iwasaki, Masaaki/岩崎 昌昭" userId="966bd669-8ffc-4838-9c90-8e7a3c8dc506" providerId="ADAL" clId="{4EBC7074-7AD7-4CB8-AC51-3AEE3CCD9D58}" dt="2024-03-01T06:11:53.810" v="820" actId="478"/>
          <ac:spMkLst>
            <pc:docMk/>
            <pc:sldMk cId="3230898159" sldId="269"/>
            <ac:spMk id="17" creationId="{1E6D4337-A603-9E64-2CB8-9CAE1AF21767}"/>
          </ac:spMkLst>
        </pc:spChg>
        <pc:spChg chg="add mod">
          <ac:chgData name="Iwasaki, Masaaki/岩崎 昌昭" userId="966bd669-8ffc-4838-9c90-8e7a3c8dc506" providerId="ADAL" clId="{4EBC7074-7AD7-4CB8-AC51-3AEE3CCD9D58}" dt="2024-03-01T06:12:34.615" v="830" actId="1076"/>
          <ac:spMkLst>
            <pc:docMk/>
            <pc:sldMk cId="3230898159" sldId="269"/>
            <ac:spMk id="18" creationId="{E90FBD2C-124A-05A6-0F1F-029F100EF128}"/>
          </ac:spMkLst>
        </pc:spChg>
        <pc:spChg chg="add mod">
          <ac:chgData name="Iwasaki, Masaaki/岩崎 昌昭" userId="966bd669-8ffc-4838-9c90-8e7a3c8dc506" providerId="ADAL" clId="{4EBC7074-7AD7-4CB8-AC51-3AEE3CCD9D58}" dt="2024-03-01T06:22:08.566" v="932" actId="1038"/>
          <ac:spMkLst>
            <pc:docMk/>
            <pc:sldMk cId="3230898159" sldId="269"/>
            <ac:spMk id="19" creationId="{5DB15417-18F7-F4FC-F604-776AC7740A2A}"/>
          </ac:spMkLst>
        </pc:spChg>
        <pc:spChg chg="add mod">
          <ac:chgData name="Iwasaki, Masaaki/岩崎 昌昭" userId="966bd669-8ffc-4838-9c90-8e7a3c8dc506" providerId="ADAL" clId="{4EBC7074-7AD7-4CB8-AC51-3AEE3CCD9D58}" dt="2024-03-01T06:01:36.823" v="584" actId="14100"/>
          <ac:spMkLst>
            <pc:docMk/>
            <pc:sldMk cId="3230898159" sldId="269"/>
            <ac:spMk id="20" creationId="{1FAF849A-D008-201B-66DD-3067410064BF}"/>
          </ac:spMkLst>
        </pc:spChg>
        <pc:spChg chg="add mod">
          <ac:chgData name="Iwasaki, Masaaki/岩崎 昌昭" userId="966bd669-8ffc-4838-9c90-8e7a3c8dc506" providerId="ADAL" clId="{4EBC7074-7AD7-4CB8-AC51-3AEE3CCD9D58}" dt="2024-03-01T06:22:08.566" v="932" actId="1038"/>
          <ac:spMkLst>
            <pc:docMk/>
            <pc:sldMk cId="3230898159" sldId="269"/>
            <ac:spMk id="21" creationId="{7BC9E939-DD36-8A6A-4C74-3D8EC8A3D8C3}"/>
          </ac:spMkLst>
        </pc:spChg>
        <pc:spChg chg="add mod">
          <ac:chgData name="Iwasaki, Masaaki/岩崎 昌昭" userId="966bd669-8ffc-4838-9c90-8e7a3c8dc506" providerId="ADAL" clId="{4EBC7074-7AD7-4CB8-AC51-3AEE3CCD9D58}" dt="2024-03-01T06:02:58.763" v="608" actId="1037"/>
          <ac:spMkLst>
            <pc:docMk/>
            <pc:sldMk cId="3230898159" sldId="269"/>
            <ac:spMk id="22" creationId="{9265EAC8-1FD2-24F5-3AD7-3E61E2A7E240}"/>
          </ac:spMkLst>
        </pc:spChg>
        <pc:spChg chg="add mod">
          <ac:chgData name="Iwasaki, Masaaki/岩崎 昌昭" userId="966bd669-8ffc-4838-9c90-8e7a3c8dc506" providerId="ADAL" clId="{4EBC7074-7AD7-4CB8-AC51-3AEE3CCD9D58}" dt="2024-03-01T06:07:24.784" v="717" actId="1076"/>
          <ac:spMkLst>
            <pc:docMk/>
            <pc:sldMk cId="3230898159" sldId="269"/>
            <ac:spMk id="25" creationId="{46B5DD9F-8440-279D-298E-5097AF9906F5}"/>
          </ac:spMkLst>
        </pc:spChg>
        <pc:spChg chg="add mod">
          <ac:chgData name="Iwasaki, Masaaki/岩崎 昌昭" userId="966bd669-8ffc-4838-9c90-8e7a3c8dc506" providerId="ADAL" clId="{4EBC7074-7AD7-4CB8-AC51-3AEE3CCD9D58}" dt="2024-03-01T06:27:29.671" v="1127" actId="1036"/>
          <ac:spMkLst>
            <pc:docMk/>
            <pc:sldMk cId="3230898159" sldId="269"/>
            <ac:spMk id="28" creationId="{F7E86D97-9446-0102-60E3-1F348BEBFCA7}"/>
          </ac:spMkLst>
        </pc:spChg>
        <pc:spChg chg="add mod">
          <ac:chgData name="Iwasaki, Masaaki/岩崎 昌昭" userId="966bd669-8ffc-4838-9c90-8e7a3c8dc506" providerId="ADAL" clId="{4EBC7074-7AD7-4CB8-AC51-3AEE3CCD9D58}" dt="2024-03-01T06:07:44.131" v="723" actId="1076"/>
          <ac:spMkLst>
            <pc:docMk/>
            <pc:sldMk cId="3230898159" sldId="269"/>
            <ac:spMk id="29" creationId="{0C1EB914-4E32-A18D-3461-5B8CF7BB02C0}"/>
          </ac:spMkLst>
        </pc:spChg>
        <pc:spChg chg="add mod">
          <ac:chgData name="Iwasaki, Masaaki/岩崎 昌昭" userId="966bd669-8ffc-4838-9c90-8e7a3c8dc506" providerId="ADAL" clId="{4EBC7074-7AD7-4CB8-AC51-3AEE3CCD9D58}" dt="2024-03-01T06:07:55.989" v="729" actId="1076"/>
          <ac:spMkLst>
            <pc:docMk/>
            <pc:sldMk cId="3230898159" sldId="269"/>
            <ac:spMk id="30" creationId="{9B1DF86C-4483-48A4-735E-149BB8DB9ECF}"/>
          </ac:spMkLst>
        </pc:spChg>
        <pc:spChg chg="add mod">
          <ac:chgData name="Iwasaki, Masaaki/岩崎 昌昭" userId="966bd669-8ffc-4838-9c90-8e7a3c8dc506" providerId="ADAL" clId="{4EBC7074-7AD7-4CB8-AC51-3AEE3CCD9D58}" dt="2024-03-01T06:14:10.662" v="874" actId="1038"/>
          <ac:spMkLst>
            <pc:docMk/>
            <pc:sldMk cId="3230898159" sldId="269"/>
            <ac:spMk id="36" creationId="{A05F8D46-E3E4-0845-634D-460E3776D42B}"/>
          </ac:spMkLst>
        </pc:spChg>
        <pc:spChg chg="add mod">
          <ac:chgData name="Iwasaki, Masaaki/岩崎 昌昭" userId="966bd669-8ffc-4838-9c90-8e7a3c8dc506" providerId="ADAL" clId="{4EBC7074-7AD7-4CB8-AC51-3AEE3CCD9D58}" dt="2024-03-01T06:20:38.725" v="921" actId="113"/>
          <ac:spMkLst>
            <pc:docMk/>
            <pc:sldMk cId="3230898159" sldId="269"/>
            <ac:spMk id="40" creationId="{C3A61ACC-29BA-1FAA-6306-4B3989A41E9B}"/>
          </ac:spMkLst>
        </pc:spChg>
        <pc:spChg chg="add mod">
          <ac:chgData name="Iwasaki, Masaaki/岩崎 昌昭" userId="966bd669-8ffc-4838-9c90-8e7a3c8dc506" providerId="ADAL" clId="{4EBC7074-7AD7-4CB8-AC51-3AEE3CCD9D58}" dt="2024-03-01T06:31:03.307" v="1167" actId="207"/>
          <ac:spMkLst>
            <pc:docMk/>
            <pc:sldMk cId="3230898159" sldId="269"/>
            <ac:spMk id="41" creationId="{DCA59ECE-92B5-9E9F-A38B-6C7656295459}"/>
          </ac:spMkLst>
        </pc:spChg>
        <pc:picChg chg="add mod">
          <ac:chgData name="Iwasaki, Masaaki/岩崎 昌昭" userId="966bd669-8ffc-4838-9c90-8e7a3c8dc506" providerId="ADAL" clId="{4EBC7074-7AD7-4CB8-AC51-3AEE3CCD9D58}" dt="2024-03-01T05:59:54.614" v="539" actId="1036"/>
          <ac:picMkLst>
            <pc:docMk/>
            <pc:sldMk cId="3230898159" sldId="269"/>
            <ac:picMk id="15" creationId="{CD12E3C2-2807-69A9-0EB5-B78DA8837B81}"/>
          </ac:picMkLst>
        </pc:picChg>
        <pc:picChg chg="add mod">
          <ac:chgData name="Iwasaki, Masaaki/岩崎 昌昭" userId="966bd669-8ffc-4838-9c90-8e7a3c8dc506" providerId="ADAL" clId="{4EBC7074-7AD7-4CB8-AC51-3AEE3CCD9D58}" dt="2024-03-01T06:16:18.705" v="919" actId="1035"/>
          <ac:picMkLst>
            <pc:docMk/>
            <pc:sldMk cId="3230898159" sldId="269"/>
            <ac:picMk id="16" creationId="{BDC943FA-9C57-E81E-4B2C-AA6C7F264BC4}"/>
          </ac:picMkLst>
        </pc:picChg>
        <pc:picChg chg="add mod">
          <ac:chgData name="Iwasaki, Masaaki/岩崎 昌昭" userId="966bd669-8ffc-4838-9c90-8e7a3c8dc506" providerId="ADAL" clId="{4EBC7074-7AD7-4CB8-AC51-3AEE3CCD9D58}" dt="2024-03-01T06:27:34.828" v="1135" actId="1036"/>
          <ac:picMkLst>
            <pc:docMk/>
            <pc:sldMk cId="3230898159" sldId="269"/>
            <ac:picMk id="32" creationId="{7F9F2F5B-193B-8668-1A44-CB82FCEBFF0A}"/>
          </ac:picMkLst>
        </pc:picChg>
        <pc:cxnChg chg="add mod">
          <ac:chgData name="Iwasaki, Masaaki/岩崎 昌昭" userId="966bd669-8ffc-4838-9c90-8e7a3c8dc506" providerId="ADAL" clId="{4EBC7074-7AD7-4CB8-AC51-3AEE3CCD9D58}" dt="2024-03-01T05:47:03.690" v="277" actId="692"/>
          <ac:cxnSpMkLst>
            <pc:docMk/>
            <pc:sldMk cId="3230898159" sldId="269"/>
            <ac:cxnSpMk id="5" creationId="{959C3351-E822-0BEE-5F3D-FF7805E1CE7B}"/>
          </ac:cxnSpMkLst>
        </pc:cxnChg>
        <pc:cxnChg chg="add mod">
          <ac:chgData name="Iwasaki, Masaaki/岩崎 昌昭" userId="966bd669-8ffc-4838-9c90-8e7a3c8dc506" providerId="ADAL" clId="{4EBC7074-7AD7-4CB8-AC51-3AEE3CCD9D58}" dt="2024-03-01T05:48:20.117" v="303" actId="1035"/>
          <ac:cxnSpMkLst>
            <pc:docMk/>
            <pc:sldMk cId="3230898159" sldId="269"/>
            <ac:cxnSpMk id="7" creationId="{EBC2C0B2-4E7D-0995-3F02-89192F6BF236}"/>
          </ac:cxnSpMkLst>
        </pc:cxnChg>
        <pc:cxnChg chg="add mod ord">
          <ac:chgData name="Iwasaki, Masaaki/岩崎 昌昭" userId="966bd669-8ffc-4838-9c90-8e7a3c8dc506" providerId="ADAL" clId="{4EBC7074-7AD7-4CB8-AC51-3AEE3CCD9D58}" dt="2024-03-01T06:12:02.525" v="821" actId="14100"/>
          <ac:cxnSpMkLst>
            <pc:docMk/>
            <pc:sldMk cId="3230898159" sldId="269"/>
            <ac:cxnSpMk id="9" creationId="{AF6CAC40-0DBF-5F2B-23CE-EE39632D8891}"/>
          </ac:cxnSpMkLst>
        </pc:cxnChg>
        <pc:cxnChg chg="add mod">
          <ac:chgData name="Iwasaki, Masaaki/岩崎 昌昭" userId="966bd669-8ffc-4838-9c90-8e7a3c8dc506" providerId="ADAL" clId="{4EBC7074-7AD7-4CB8-AC51-3AEE3CCD9D58}" dt="2024-03-01T05:49:15.564" v="431" actId="1076"/>
          <ac:cxnSpMkLst>
            <pc:docMk/>
            <pc:sldMk cId="3230898159" sldId="269"/>
            <ac:cxnSpMk id="10" creationId="{3177EFE4-9DD9-B083-B2F8-63B1E6AEB201}"/>
          </ac:cxnSpMkLst>
        </pc:cxnChg>
        <pc:cxnChg chg="add del mod">
          <ac:chgData name="Iwasaki, Masaaki/岩崎 昌昭" userId="966bd669-8ffc-4838-9c90-8e7a3c8dc506" providerId="ADAL" clId="{4EBC7074-7AD7-4CB8-AC51-3AEE3CCD9D58}" dt="2024-03-01T06:12:30.263" v="829" actId="478"/>
          <ac:cxnSpMkLst>
            <pc:docMk/>
            <pc:sldMk cId="3230898159" sldId="269"/>
            <ac:cxnSpMk id="23" creationId="{9B2697FA-7500-5186-A7B9-199DEC5AF615}"/>
          </ac:cxnSpMkLst>
        </pc:cxnChg>
        <pc:cxnChg chg="add mod">
          <ac:chgData name="Iwasaki, Masaaki/岩崎 昌昭" userId="966bd669-8ffc-4838-9c90-8e7a3c8dc506" providerId="ADAL" clId="{4EBC7074-7AD7-4CB8-AC51-3AEE3CCD9D58}" dt="2024-03-01T06:09:21.340" v="761" actId="14100"/>
          <ac:cxnSpMkLst>
            <pc:docMk/>
            <pc:sldMk cId="3230898159" sldId="269"/>
            <ac:cxnSpMk id="26" creationId="{CCE65204-E7C2-5F34-B1A3-542E02A3D17A}"/>
          </ac:cxnSpMkLst>
        </pc:cxnChg>
        <pc:cxnChg chg="add mod">
          <ac:chgData name="Iwasaki, Masaaki/岩崎 昌昭" userId="966bd669-8ffc-4838-9c90-8e7a3c8dc506" providerId="ADAL" clId="{4EBC7074-7AD7-4CB8-AC51-3AEE3CCD9D58}" dt="2024-03-01T06:10:42.317" v="781" actId="14100"/>
          <ac:cxnSpMkLst>
            <pc:docMk/>
            <pc:sldMk cId="3230898159" sldId="269"/>
            <ac:cxnSpMk id="34" creationId="{15E83D4A-2662-FD3E-B5B3-F513E7BFD941}"/>
          </ac:cxnSpMkLst>
        </pc:cxnChg>
        <pc:cxnChg chg="add mod">
          <ac:chgData name="Iwasaki, Masaaki/岩崎 昌昭" userId="966bd669-8ffc-4838-9c90-8e7a3c8dc506" providerId="ADAL" clId="{4EBC7074-7AD7-4CB8-AC51-3AEE3CCD9D58}" dt="2024-03-01T06:13:02.555" v="840" actId="692"/>
          <ac:cxnSpMkLst>
            <pc:docMk/>
            <pc:sldMk cId="3230898159" sldId="269"/>
            <ac:cxnSpMk id="38" creationId="{3F85B821-4D38-A9F1-C50A-BEE847750271}"/>
          </ac:cxnSpMkLst>
        </pc:cxnChg>
        <pc:cxnChg chg="add mod">
          <ac:chgData name="Iwasaki, Masaaki/岩崎 昌昭" userId="966bd669-8ffc-4838-9c90-8e7a3c8dc506" providerId="ADAL" clId="{4EBC7074-7AD7-4CB8-AC51-3AEE3CCD9D58}" dt="2024-03-01T06:27:34.828" v="1135" actId="1036"/>
          <ac:cxnSpMkLst>
            <pc:docMk/>
            <pc:sldMk cId="3230898159" sldId="269"/>
            <ac:cxnSpMk id="43" creationId="{938D9CB9-02B0-2EA2-D0F6-874B3E567CFA}"/>
          </ac:cxnSpMkLst>
        </pc:cxnChg>
        <pc:cxnChg chg="add del mod">
          <ac:chgData name="Iwasaki, Masaaki/岩崎 昌昭" userId="966bd669-8ffc-4838-9c90-8e7a3c8dc506" providerId="ADAL" clId="{4EBC7074-7AD7-4CB8-AC51-3AEE3CCD9D58}" dt="2024-03-01T06:29:04.732" v="1145" actId="478"/>
          <ac:cxnSpMkLst>
            <pc:docMk/>
            <pc:sldMk cId="3230898159" sldId="269"/>
            <ac:cxnSpMk id="44" creationId="{50C3BD0A-FC37-5F3E-8BF8-29993ED68757}"/>
          </ac:cxnSpMkLst>
        </pc:cxnChg>
        <pc:cxnChg chg="add mod">
          <ac:chgData name="Iwasaki, Masaaki/岩崎 昌昭" userId="966bd669-8ffc-4838-9c90-8e7a3c8dc506" providerId="ADAL" clId="{4EBC7074-7AD7-4CB8-AC51-3AEE3CCD9D58}" dt="2024-03-01T06:28:27.654" v="1143" actId="14100"/>
          <ac:cxnSpMkLst>
            <pc:docMk/>
            <pc:sldMk cId="3230898159" sldId="269"/>
            <ac:cxnSpMk id="50" creationId="{668D7A8F-AA84-304C-70D9-6A0C9C306EE8}"/>
          </ac:cxnSpMkLst>
        </pc:cxnChg>
        <pc:cxnChg chg="add mod">
          <ac:chgData name="Iwasaki, Masaaki/岩崎 昌昭" userId="966bd669-8ffc-4838-9c90-8e7a3c8dc506" providerId="ADAL" clId="{4EBC7074-7AD7-4CB8-AC51-3AEE3CCD9D58}" dt="2024-03-01T06:29:25.027" v="1152" actId="1076"/>
          <ac:cxnSpMkLst>
            <pc:docMk/>
            <pc:sldMk cId="3230898159" sldId="269"/>
            <ac:cxnSpMk id="56" creationId="{B37F6178-7B02-EF35-3757-0DBE05FEEE41}"/>
          </ac:cxnSpMkLst>
        </pc:cxnChg>
      </pc:sldChg>
    </pc:docChg>
  </pc:docChgLst>
  <pc:docChgLst>
    <pc:chgData name="Iwasaki, Masaaki/岩崎 昌昭" userId="966bd669-8ffc-4838-9c90-8e7a3c8dc506" providerId="ADAL" clId="{B781C243-FDEE-4980-9FAD-D34F9AF9DBAA}"/>
    <pc:docChg chg="modSld">
      <pc:chgData name="Iwasaki, Masaaki/岩崎 昌昭" userId="966bd669-8ffc-4838-9c90-8e7a3c8dc506" providerId="ADAL" clId="{B781C243-FDEE-4980-9FAD-D34F9AF9DBAA}" dt="2024-03-07T02:37:10.803" v="18" actId="120"/>
      <pc:docMkLst>
        <pc:docMk/>
      </pc:docMkLst>
      <pc:sldChg chg="modSp mod">
        <pc:chgData name="Iwasaki, Masaaki/岩崎 昌昭" userId="966bd669-8ffc-4838-9c90-8e7a3c8dc506" providerId="ADAL" clId="{B781C243-FDEE-4980-9FAD-D34F9AF9DBAA}" dt="2024-03-07T02:37:10.803" v="18" actId="120"/>
        <pc:sldMkLst>
          <pc:docMk/>
          <pc:sldMk cId="1805872233" sldId="259"/>
        </pc:sldMkLst>
        <pc:spChg chg="mod">
          <ac:chgData name="Iwasaki, Masaaki/岩崎 昌昭" userId="966bd669-8ffc-4838-9c90-8e7a3c8dc506" providerId="ADAL" clId="{B781C243-FDEE-4980-9FAD-D34F9AF9DBAA}" dt="2024-03-07T02:37:10.803" v="18" actId="120"/>
          <ac:spMkLst>
            <pc:docMk/>
            <pc:sldMk cId="1805872233" sldId="259"/>
            <ac:spMk id="5" creationId="{A378A344-EEE0-6EEC-988F-4AFDE7D305C2}"/>
          </ac:spMkLst>
        </pc:spChg>
      </pc:sldChg>
    </pc:docChg>
  </pc:docChgLst>
  <pc:docChgLst>
    <pc:chgData name="Iwasaki, Masaaki/岩崎 昌昭" userId="966bd669-8ffc-4838-9c90-8e7a3c8dc506" providerId="ADAL" clId="{EEF11FBE-1A21-4D1F-87DA-C3549F1F03ED}"/>
    <pc:docChg chg="custSel modSld">
      <pc:chgData name="Iwasaki, Masaaki/岩崎 昌昭" userId="966bd669-8ffc-4838-9c90-8e7a3c8dc506" providerId="ADAL" clId="{EEF11FBE-1A21-4D1F-87DA-C3549F1F03ED}" dt="2024-03-06T07:12:16.422" v="788" actId="12"/>
      <pc:docMkLst>
        <pc:docMk/>
      </pc:docMkLst>
      <pc:sldChg chg="addSp modSp mod">
        <pc:chgData name="Iwasaki, Masaaki/岩崎 昌昭" userId="966bd669-8ffc-4838-9c90-8e7a3c8dc506" providerId="ADAL" clId="{EEF11FBE-1A21-4D1F-87DA-C3549F1F03ED}" dt="2024-03-06T07:01:13.013" v="346" actId="14100"/>
        <pc:sldMkLst>
          <pc:docMk/>
          <pc:sldMk cId="4015250743" sldId="260"/>
        </pc:sldMkLst>
        <pc:spChg chg="add mod">
          <ac:chgData name="Iwasaki, Masaaki/岩崎 昌昭" userId="966bd669-8ffc-4838-9c90-8e7a3c8dc506" providerId="ADAL" clId="{EEF11FBE-1A21-4D1F-87DA-C3549F1F03ED}" dt="2024-03-06T06:59:04.665" v="183" actId="1076"/>
          <ac:spMkLst>
            <pc:docMk/>
            <pc:sldMk cId="4015250743" sldId="260"/>
            <ac:spMk id="6" creationId="{8FE9D395-528A-4159-253B-C20B09869C5B}"/>
          </ac:spMkLst>
        </pc:spChg>
        <pc:spChg chg="add mod">
          <ac:chgData name="Iwasaki, Masaaki/岩崎 昌昭" userId="966bd669-8ffc-4838-9c90-8e7a3c8dc506" providerId="ADAL" clId="{EEF11FBE-1A21-4D1F-87DA-C3549F1F03ED}" dt="2024-03-06T07:01:13.013" v="346" actId="14100"/>
          <ac:spMkLst>
            <pc:docMk/>
            <pc:sldMk cId="4015250743" sldId="260"/>
            <ac:spMk id="9" creationId="{477B736E-A52F-DBCD-987A-6F8ACED4D5DF}"/>
          </ac:spMkLst>
        </pc:spChg>
      </pc:sldChg>
      <pc:sldChg chg="addSp modSp mod">
        <pc:chgData name="Iwasaki, Masaaki/岩崎 昌昭" userId="966bd669-8ffc-4838-9c90-8e7a3c8dc506" providerId="ADAL" clId="{EEF11FBE-1A21-4D1F-87DA-C3549F1F03ED}" dt="2024-03-06T06:57:11.620" v="138" actId="20577"/>
        <pc:sldMkLst>
          <pc:docMk/>
          <pc:sldMk cId="2638470611" sldId="261"/>
        </pc:sldMkLst>
        <pc:spChg chg="add mod">
          <ac:chgData name="Iwasaki, Masaaki/岩崎 昌昭" userId="966bd669-8ffc-4838-9c90-8e7a3c8dc506" providerId="ADAL" clId="{EEF11FBE-1A21-4D1F-87DA-C3549F1F03ED}" dt="2024-03-06T06:55:50.028" v="60" actId="1076"/>
          <ac:spMkLst>
            <pc:docMk/>
            <pc:sldMk cId="2638470611" sldId="261"/>
            <ac:spMk id="9" creationId="{5D7FEF9D-5E31-F0CA-18C2-180923DBE17A}"/>
          </ac:spMkLst>
        </pc:spChg>
        <pc:spChg chg="add mod">
          <ac:chgData name="Iwasaki, Masaaki/岩崎 昌昭" userId="966bd669-8ffc-4838-9c90-8e7a3c8dc506" providerId="ADAL" clId="{EEF11FBE-1A21-4D1F-87DA-C3549F1F03ED}" dt="2024-03-06T06:56:17.251" v="79" actId="14100"/>
          <ac:spMkLst>
            <pc:docMk/>
            <pc:sldMk cId="2638470611" sldId="261"/>
            <ac:spMk id="10" creationId="{8167B0FE-BAA7-2236-A051-EDFF1F0F7989}"/>
          </ac:spMkLst>
        </pc:spChg>
        <pc:spChg chg="add mod">
          <ac:chgData name="Iwasaki, Masaaki/岩崎 昌昭" userId="966bd669-8ffc-4838-9c90-8e7a3c8dc506" providerId="ADAL" clId="{EEF11FBE-1A21-4D1F-87DA-C3549F1F03ED}" dt="2024-03-06T06:57:11.620" v="138" actId="20577"/>
          <ac:spMkLst>
            <pc:docMk/>
            <pc:sldMk cId="2638470611" sldId="261"/>
            <ac:spMk id="11" creationId="{251C0AF0-7BA3-B848-1936-83F8516D1773}"/>
          </ac:spMkLst>
        </pc:spChg>
      </pc:sldChg>
      <pc:sldChg chg="addSp modSp mod">
        <pc:chgData name="Iwasaki, Masaaki/岩崎 昌昭" userId="966bd669-8ffc-4838-9c90-8e7a3c8dc506" providerId="ADAL" clId="{EEF11FBE-1A21-4D1F-87DA-C3549F1F03ED}" dt="2024-03-06T07:04:05.279" v="473" actId="20577"/>
        <pc:sldMkLst>
          <pc:docMk/>
          <pc:sldMk cId="1860735872" sldId="262"/>
        </pc:sldMkLst>
        <pc:spChg chg="mod">
          <ac:chgData name="Iwasaki, Masaaki/岩崎 昌昭" userId="966bd669-8ffc-4838-9c90-8e7a3c8dc506" providerId="ADAL" clId="{EEF11FBE-1A21-4D1F-87DA-C3549F1F03ED}" dt="2024-03-06T07:03:23.005" v="434" actId="20577"/>
          <ac:spMkLst>
            <pc:docMk/>
            <pc:sldMk cId="1860735872" sldId="262"/>
            <ac:spMk id="5" creationId="{B1404A51-8296-28C9-010C-D8D979C24FC3}"/>
          </ac:spMkLst>
        </pc:spChg>
        <pc:spChg chg="add mod">
          <ac:chgData name="Iwasaki, Masaaki/岩崎 昌昭" userId="966bd669-8ffc-4838-9c90-8e7a3c8dc506" providerId="ADAL" clId="{EEF11FBE-1A21-4D1F-87DA-C3549F1F03ED}" dt="2024-03-06T07:04:05.279" v="473" actId="20577"/>
          <ac:spMkLst>
            <pc:docMk/>
            <pc:sldMk cId="1860735872" sldId="262"/>
            <ac:spMk id="6" creationId="{DECB950F-A391-CA2C-BE26-A43CD1969B13}"/>
          </ac:spMkLst>
        </pc:spChg>
      </pc:sldChg>
      <pc:sldChg chg="addSp modSp mod">
        <pc:chgData name="Iwasaki, Masaaki/岩崎 昌昭" userId="966bd669-8ffc-4838-9c90-8e7a3c8dc506" providerId="ADAL" clId="{EEF11FBE-1A21-4D1F-87DA-C3549F1F03ED}" dt="2024-03-06T07:05:11.815" v="518" actId="1076"/>
        <pc:sldMkLst>
          <pc:docMk/>
          <pc:sldMk cId="1453423432" sldId="263"/>
        </pc:sldMkLst>
        <pc:spChg chg="mod">
          <ac:chgData name="Iwasaki, Masaaki/岩崎 昌昭" userId="966bd669-8ffc-4838-9c90-8e7a3c8dc506" providerId="ADAL" clId="{EEF11FBE-1A21-4D1F-87DA-C3549F1F03ED}" dt="2024-03-06T07:05:11.815" v="518" actId="1076"/>
          <ac:spMkLst>
            <pc:docMk/>
            <pc:sldMk cId="1453423432" sldId="263"/>
            <ac:spMk id="5" creationId="{C7013DFB-8F61-73C1-323B-1BD9E153FB78}"/>
          </ac:spMkLst>
        </pc:spChg>
        <pc:spChg chg="add mod">
          <ac:chgData name="Iwasaki, Masaaki/岩崎 昌昭" userId="966bd669-8ffc-4838-9c90-8e7a3c8dc506" providerId="ADAL" clId="{EEF11FBE-1A21-4D1F-87DA-C3549F1F03ED}" dt="2024-03-06T07:05:04.516" v="517" actId="1076"/>
          <ac:spMkLst>
            <pc:docMk/>
            <pc:sldMk cId="1453423432" sldId="263"/>
            <ac:spMk id="6" creationId="{FD70BAC7-154B-CC56-888C-14A7411E7559}"/>
          </ac:spMkLst>
        </pc:spChg>
      </pc:sldChg>
      <pc:sldChg chg="addSp modSp mod">
        <pc:chgData name="Iwasaki, Masaaki/岩崎 昌昭" userId="966bd669-8ffc-4838-9c90-8e7a3c8dc506" providerId="ADAL" clId="{EEF11FBE-1A21-4D1F-87DA-C3549F1F03ED}" dt="2024-03-06T07:05:52.882" v="560" actId="20577"/>
        <pc:sldMkLst>
          <pc:docMk/>
          <pc:sldMk cId="2252638366" sldId="265"/>
        </pc:sldMkLst>
        <pc:spChg chg="add mod">
          <ac:chgData name="Iwasaki, Masaaki/岩崎 昌昭" userId="966bd669-8ffc-4838-9c90-8e7a3c8dc506" providerId="ADAL" clId="{EEF11FBE-1A21-4D1F-87DA-C3549F1F03ED}" dt="2024-03-06T07:05:52.882" v="560" actId="20577"/>
          <ac:spMkLst>
            <pc:docMk/>
            <pc:sldMk cId="2252638366" sldId="265"/>
            <ac:spMk id="3" creationId="{9247DF0E-B57D-CCE7-1557-78370BB72E1E}"/>
          </ac:spMkLst>
        </pc:spChg>
      </pc:sldChg>
      <pc:sldChg chg="addSp modSp mod">
        <pc:chgData name="Iwasaki, Masaaki/岩崎 昌昭" userId="966bd669-8ffc-4838-9c90-8e7a3c8dc506" providerId="ADAL" clId="{EEF11FBE-1A21-4D1F-87DA-C3549F1F03ED}" dt="2024-03-06T07:07:18.559" v="658" actId="1035"/>
        <pc:sldMkLst>
          <pc:docMk/>
          <pc:sldMk cId="2494356516" sldId="267"/>
        </pc:sldMkLst>
        <pc:spChg chg="add mod">
          <ac:chgData name="Iwasaki, Masaaki/岩崎 昌昭" userId="966bd669-8ffc-4838-9c90-8e7a3c8dc506" providerId="ADAL" clId="{EEF11FBE-1A21-4D1F-87DA-C3549F1F03ED}" dt="2024-03-06T07:07:18.559" v="658" actId="1035"/>
          <ac:spMkLst>
            <pc:docMk/>
            <pc:sldMk cId="2494356516" sldId="267"/>
            <ac:spMk id="4" creationId="{7A09E895-C5A2-188E-9F26-70ED4F780F93}"/>
          </ac:spMkLst>
        </pc:spChg>
      </pc:sldChg>
      <pc:sldChg chg="addSp modSp mod">
        <pc:chgData name="Iwasaki, Masaaki/岩崎 昌昭" userId="966bd669-8ffc-4838-9c90-8e7a3c8dc506" providerId="ADAL" clId="{EEF11FBE-1A21-4D1F-87DA-C3549F1F03ED}" dt="2024-03-06T07:08:53.099" v="782" actId="1076"/>
        <pc:sldMkLst>
          <pc:docMk/>
          <pc:sldMk cId="870579443" sldId="268"/>
        </pc:sldMkLst>
        <pc:spChg chg="add mod">
          <ac:chgData name="Iwasaki, Masaaki/岩崎 昌昭" userId="966bd669-8ffc-4838-9c90-8e7a3c8dc506" providerId="ADAL" clId="{EEF11FBE-1A21-4D1F-87DA-C3549F1F03ED}" dt="2024-03-06T07:08:53.099" v="782" actId="1076"/>
          <ac:spMkLst>
            <pc:docMk/>
            <pc:sldMk cId="870579443" sldId="268"/>
            <ac:spMk id="5" creationId="{C07AC81B-C121-C062-7BD5-312199A19881}"/>
          </ac:spMkLst>
        </pc:spChg>
      </pc:sldChg>
      <pc:sldChg chg="modSp mod">
        <pc:chgData name="Iwasaki, Masaaki/岩崎 昌昭" userId="966bd669-8ffc-4838-9c90-8e7a3c8dc506" providerId="ADAL" clId="{EEF11FBE-1A21-4D1F-87DA-C3549F1F03ED}" dt="2024-03-06T05:52:19.865" v="27" actId="1036"/>
        <pc:sldMkLst>
          <pc:docMk/>
          <pc:sldMk cId="3149785868" sldId="271"/>
        </pc:sldMkLst>
        <pc:spChg chg="mod">
          <ac:chgData name="Iwasaki, Masaaki/岩崎 昌昭" userId="966bd669-8ffc-4838-9c90-8e7a3c8dc506" providerId="ADAL" clId="{EEF11FBE-1A21-4D1F-87DA-C3549F1F03ED}" dt="2024-03-06T05:52:01.352" v="24" actId="1038"/>
          <ac:spMkLst>
            <pc:docMk/>
            <pc:sldMk cId="3149785868" sldId="271"/>
            <ac:spMk id="49" creationId="{9FEC7529-C684-88B5-12CD-EA32F18ED67C}"/>
          </ac:spMkLst>
        </pc:spChg>
        <pc:spChg chg="mod">
          <ac:chgData name="Iwasaki, Masaaki/岩崎 昌昭" userId="966bd669-8ffc-4838-9c90-8e7a3c8dc506" providerId="ADAL" clId="{EEF11FBE-1A21-4D1F-87DA-C3549F1F03ED}" dt="2024-03-06T05:52:19.865" v="27" actId="1036"/>
          <ac:spMkLst>
            <pc:docMk/>
            <pc:sldMk cId="3149785868" sldId="271"/>
            <ac:spMk id="50" creationId="{AF2F2651-B1B2-D898-4431-B71469E39F48}"/>
          </ac:spMkLst>
        </pc:spChg>
        <pc:spChg chg="mod">
          <ac:chgData name="Iwasaki, Masaaki/岩崎 昌昭" userId="966bd669-8ffc-4838-9c90-8e7a3c8dc506" providerId="ADAL" clId="{EEF11FBE-1A21-4D1F-87DA-C3549F1F03ED}" dt="2024-03-06T05:52:13.024" v="25" actId="1035"/>
          <ac:spMkLst>
            <pc:docMk/>
            <pc:sldMk cId="3149785868" sldId="271"/>
            <ac:spMk id="52" creationId="{55B1C641-60BC-C211-D788-E575C0F12D2C}"/>
          </ac:spMkLst>
        </pc:spChg>
      </pc:sldChg>
      <pc:sldChg chg="modSp mod">
        <pc:chgData name="Iwasaki, Masaaki/岩崎 昌昭" userId="966bd669-8ffc-4838-9c90-8e7a3c8dc506" providerId="ADAL" clId="{EEF11FBE-1A21-4D1F-87DA-C3549F1F03ED}" dt="2024-03-06T07:12:16.422" v="788" actId="12"/>
        <pc:sldMkLst>
          <pc:docMk/>
          <pc:sldMk cId="100364237" sldId="272"/>
        </pc:sldMkLst>
        <pc:spChg chg="mod">
          <ac:chgData name="Iwasaki, Masaaki/岩崎 昌昭" userId="966bd669-8ffc-4838-9c90-8e7a3c8dc506" providerId="ADAL" clId="{EEF11FBE-1A21-4D1F-87DA-C3549F1F03ED}" dt="2024-03-06T07:12:16.422" v="788" actId="12"/>
          <ac:spMkLst>
            <pc:docMk/>
            <pc:sldMk cId="100364237" sldId="272"/>
            <ac:spMk id="7" creationId="{E25B35B4-540A-B271-4288-81C26F4AF944}"/>
          </ac:spMkLst>
        </pc:spChg>
        <pc:spChg chg="mod">
          <ac:chgData name="Iwasaki, Masaaki/岩崎 昌昭" userId="966bd669-8ffc-4838-9c90-8e7a3c8dc506" providerId="ADAL" clId="{EEF11FBE-1A21-4D1F-87DA-C3549F1F03ED}" dt="2024-03-06T07:12:06.953" v="787" actId="20577"/>
          <ac:spMkLst>
            <pc:docMk/>
            <pc:sldMk cId="100364237" sldId="272"/>
            <ac:spMk id="32" creationId="{5DF45AA2-F1F1-1693-5949-FCB86D48479F}"/>
          </ac:spMkLst>
        </pc:spChg>
      </pc:sldChg>
    </pc:docChg>
  </pc:docChgLst>
  <pc:docChgLst>
    <pc:chgData name="昌昭" userId="966bd669-8ffc-4838-9c90-8e7a3c8dc506" providerId="ADAL" clId="{5C914EDC-89AB-4A1E-B864-22F75E45986E}"/>
    <pc:docChg chg="modSld">
      <pc:chgData name="昌昭" userId="966bd669-8ffc-4838-9c90-8e7a3c8dc506" providerId="ADAL" clId="{5C914EDC-89AB-4A1E-B864-22F75E45986E}" dt="2024-03-04T05:58:27.107" v="45" actId="20577"/>
      <pc:docMkLst>
        <pc:docMk/>
      </pc:docMkLst>
      <pc:sldChg chg="modSp mod">
        <pc:chgData name="昌昭" userId="966bd669-8ffc-4838-9c90-8e7a3c8dc506" providerId="ADAL" clId="{5C914EDC-89AB-4A1E-B864-22F75E45986E}" dt="2024-03-04T05:55:55.422" v="30" actId="1076"/>
        <pc:sldMkLst>
          <pc:docMk/>
          <pc:sldMk cId="3144184708" sldId="258"/>
        </pc:sldMkLst>
        <pc:spChg chg="mod">
          <ac:chgData name="昌昭" userId="966bd669-8ffc-4838-9c90-8e7a3c8dc506" providerId="ADAL" clId="{5C914EDC-89AB-4A1E-B864-22F75E45986E}" dt="2024-03-04T05:55:55.422" v="30" actId="1076"/>
          <ac:spMkLst>
            <pc:docMk/>
            <pc:sldMk cId="3144184708" sldId="258"/>
            <ac:spMk id="16" creationId="{EE4FC437-3EC6-A8C9-1AD2-CEBE574E68A2}"/>
          </ac:spMkLst>
        </pc:spChg>
      </pc:sldChg>
      <pc:sldChg chg="modSp mod">
        <pc:chgData name="昌昭" userId="966bd669-8ffc-4838-9c90-8e7a3c8dc506" providerId="ADAL" clId="{5C914EDC-89AB-4A1E-B864-22F75E45986E}" dt="2024-03-04T05:58:12.218" v="44" actId="20577"/>
        <pc:sldMkLst>
          <pc:docMk/>
          <pc:sldMk cId="1805872233" sldId="259"/>
        </pc:sldMkLst>
        <pc:spChg chg="mod">
          <ac:chgData name="昌昭" userId="966bd669-8ffc-4838-9c90-8e7a3c8dc506" providerId="ADAL" clId="{5C914EDC-89AB-4A1E-B864-22F75E45986E}" dt="2024-03-04T05:58:12.218" v="44" actId="20577"/>
          <ac:spMkLst>
            <pc:docMk/>
            <pc:sldMk cId="1805872233" sldId="259"/>
            <ac:spMk id="9" creationId="{5C1AD5CB-05B9-8935-312D-F29ADEBF41C9}"/>
          </ac:spMkLst>
        </pc:spChg>
      </pc:sldChg>
      <pc:sldChg chg="modSp mod">
        <pc:chgData name="昌昭" userId="966bd669-8ffc-4838-9c90-8e7a3c8dc506" providerId="ADAL" clId="{5C914EDC-89AB-4A1E-B864-22F75E45986E}" dt="2024-03-04T05:57:58.137" v="43" actId="207"/>
        <pc:sldMkLst>
          <pc:docMk/>
          <pc:sldMk cId="4015250743" sldId="260"/>
        </pc:sldMkLst>
        <pc:spChg chg="mod">
          <ac:chgData name="昌昭" userId="966bd669-8ffc-4838-9c90-8e7a3c8dc506" providerId="ADAL" clId="{5C914EDC-89AB-4A1E-B864-22F75E45986E}" dt="2024-03-04T05:57:58.137" v="43" actId="207"/>
          <ac:spMkLst>
            <pc:docMk/>
            <pc:sldMk cId="4015250743" sldId="260"/>
            <ac:spMk id="7" creationId="{B848930D-5B1C-B861-55B2-14C125059FAC}"/>
          </ac:spMkLst>
        </pc:spChg>
      </pc:sldChg>
      <pc:sldChg chg="modSp mod">
        <pc:chgData name="昌昭" userId="966bd669-8ffc-4838-9c90-8e7a3c8dc506" providerId="ADAL" clId="{5C914EDC-89AB-4A1E-B864-22F75E45986E}" dt="2024-03-04T05:58:27.107" v="45" actId="20577"/>
        <pc:sldMkLst>
          <pc:docMk/>
          <pc:sldMk cId="2638470611" sldId="261"/>
        </pc:sldMkLst>
        <pc:spChg chg="mod">
          <ac:chgData name="昌昭" userId="966bd669-8ffc-4838-9c90-8e7a3c8dc506" providerId="ADAL" clId="{5C914EDC-89AB-4A1E-B864-22F75E45986E}" dt="2024-03-04T05:58:27.107" v="45" actId="20577"/>
          <ac:spMkLst>
            <pc:docMk/>
            <pc:sldMk cId="2638470611" sldId="261"/>
            <ac:spMk id="3" creationId="{F0BB11A6-4DC9-7DA9-DB5D-B9D23E667C9C}"/>
          </ac:spMkLst>
        </pc:spChg>
        <pc:spChg chg="mod">
          <ac:chgData name="昌昭" userId="966bd669-8ffc-4838-9c90-8e7a3c8dc506" providerId="ADAL" clId="{5C914EDC-89AB-4A1E-B864-22F75E45986E}" dt="2024-03-04T05:57:37.704" v="42" actId="207"/>
          <ac:spMkLst>
            <pc:docMk/>
            <pc:sldMk cId="2638470611" sldId="261"/>
            <ac:spMk id="4" creationId="{9023845A-1514-B8CD-F483-924BCF6A2ADC}"/>
          </ac:spMkLst>
        </pc:spChg>
        <pc:spChg chg="mod">
          <ac:chgData name="昌昭" userId="966bd669-8ffc-4838-9c90-8e7a3c8dc506" providerId="ADAL" clId="{5C914EDC-89AB-4A1E-B864-22F75E45986E}" dt="2024-03-04T05:57:33.465" v="41" actId="207"/>
          <ac:spMkLst>
            <pc:docMk/>
            <pc:sldMk cId="2638470611" sldId="261"/>
            <ac:spMk id="5" creationId="{1CC1F307-A69E-8773-19AA-E9A9C3DB58C5}"/>
          </ac:spMkLst>
        </pc:spChg>
      </pc:sldChg>
      <pc:sldChg chg="modSp mod">
        <pc:chgData name="昌昭" userId="966bd669-8ffc-4838-9c90-8e7a3c8dc506" providerId="ADAL" clId="{5C914EDC-89AB-4A1E-B864-22F75E45986E}" dt="2024-03-04T05:56:14.513" v="34" actId="14100"/>
        <pc:sldMkLst>
          <pc:docMk/>
          <pc:sldMk cId="3230898159" sldId="269"/>
        </pc:sldMkLst>
        <pc:spChg chg="mod">
          <ac:chgData name="昌昭" userId="966bd669-8ffc-4838-9c90-8e7a3c8dc506" providerId="ADAL" clId="{5C914EDC-89AB-4A1E-B864-22F75E45986E}" dt="2024-03-04T05:56:14.513" v="34" actId="14100"/>
          <ac:spMkLst>
            <pc:docMk/>
            <pc:sldMk cId="3230898159" sldId="269"/>
            <ac:spMk id="40" creationId="{C3A61ACC-29BA-1FAA-6306-4B3989A41E9B}"/>
          </ac:spMkLst>
        </pc:spChg>
      </pc:sldChg>
    </pc:docChg>
  </pc:docChgLst>
  <pc:docChgLst>
    <pc:chgData name="Iwasaki, Masaaki/岩崎 昌昭" userId="966bd669-8ffc-4838-9c90-8e7a3c8dc506" providerId="ADAL" clId="{6C2E7CE5-BC5B-41F7-A9F8-726B2214E7AA}"/>
    <pc:docChg chg="modSld">
      <pc:chgData name="Iwasaki, Masaaki/岩崎 昌昭" userId="966bd669-8ffc-4838-9c90-8e7a3c8dc506" providerId="ADAL" clId="{6C2E7CE5-BC5B-41F7-A9F8-726B2214E7AA}" dt="2024-02-01T15:00:11.393" v="25" actId="20577"/>
      <pc:docMkLst>
        <pc:docMk/>
      </pc:docMkLst>
      <pc:sldChg chg="modSp mod">
        <pc:chgData name="Iwasaki, Masaaki/岩崎 昌昭" userId="966bd669-8ffc-4838-9c90-8e7a3c8dc506" providerId="ADAL" clId="{6C2E7CE5-BC5B-41F7-A9F8-726B2214E7AA}" dt="2024-02-01T15:00:11.393" v="25" actId="20577"/>
        <pc:sldMkLst>
          <pc:docMk/>
          <pc:sldMk cId="336424104" sldId="264"/>
        </pc:sldMkLst>
        <pc:spChg chg="mod">
          <ac:chgData name="Iwasaki, Masaaki/岩崎 昌昭" userId="966bd669-8ffc-4838-9c90-8e7a3c8dc506" providerId="ADAL" clId="{6C2E7CE5-BC5B-41F7-A9F8-726B2214E7AA}" dt="2024-02-01T15:00:00.811" v="5" actId="20577"/>
          <ac:spMkLst>
            <pc:docMk/>
            <pc:sldMk cId="336424104" sldId="264"/>
            <ac:spMk id="3" creationId="{E82CF09B-05A2-C29E-04FA-5F573A7FDCBD}"/>
          </ac:spMkLst>
        </pc:spChg>
        <pc:spChg chg="mod">
          <ac:chgData name="Iwasaki, Masaaki/岩崎 昌昭" userId="966bd669-8ffc-4838-9c90-8e7a3c8dc506" providerId="ADAL" clId="{6C2E7CE5-BC5B-41F7-A9F8-726B2214E7AA}" dt="2024-02-01T15:00:11.393" v="25" actId="20577"/>
          <ac:spMkLst>
            <pc:docMk/>
            <pc:sldMk cId="336424104" sldId="264"/>
            <ac:spMk id="7" creationId="{B848930D-5B1C-B861-55B2-14C125059FAC}"/>
          </ac:spMkLst>
        </pc:spChg>
      </pc:sldChg>
    </pc:docChg>
  </pc:docChgLst>
  <pc:docChgLst>
    <pc:chgData name="Iwasaki, Masaaki/岩崎 昌昭" userId="966bd669-8ffc-4838-9c90-8e7a3c8dc506" providerId="ADAL" clId="{150C5A50-E0CE-481B-97BE-7B5F2A83712A}"/>
    <pc:docChg chg="custSel delSld modSld">
      <pc:chgData name="Iwasaki, Masaaki/岩崎 昌昭" userId="966bd669-8ffc-4838-9c90-8e7a3c8dc506" providerId="ADAL" clId="{150C5A50-E0CE-481B-97BE-7B5F2A83712A}" dt="2024-03-05T13:04:40.047" v="1" actId="478"/>
      <pc:docMkLst>
        <pc:docMk/>
      </pc:docMkLst>
      <pc:sldChg chg="delSp mod">
        <pc:chgData name="Iwasaki, Masaaki/岩崎 昌昭" userId="966bd669-8ffc-4838-9c90-8e7a3c8dc506" providerId="ADAL" clId="{150C5A50-E0CE-481B-97BE-7B5F2A83712A}" dt="2024-03-05T13:04:40.047" v="1" actId="478"/>
        <pc:sldMkLst>
          <pc:docMk/>
          <pc:sldMk cId="3144184708" sldId="258"/>
        </pc:sldMkLst>
        <pc:spChg chg="del">
          <ac:chgData name="Iwasaki, Masaaki/岩崎 昌昭" userId="966bd669-8ffc-4838-9c90-8e7a3c8dc506" providerId="ADAL" clId="{150C5A50-E0CE-481B-97BE-7B5F2A83712A}" dt="2024-03-05T13:04:40.047" v="1" actId="478"/>
          <ac:spMkLst>
            <pc:docMk/>
            <pc:sldMk cId="3144184708" sldId="258"/>
            <ac:spMk id="16" creationId="{EE4FC437-3EC6-A8C9-1AD2-CEBE574E68A2}"/>
          </ac:spMkLst>
        </pc:spChg>
      </pc:sldChg>
      <pc:sldChg chg="del">
        <pc:chgData name="Iwasaki, Masaaki/岩崎 昌昭" userId="966bd669-8ffc-4838-9c90-8e7a3c8dc506" providerId="ADAL" clId="{150C5A50-E0CE-481B-97BE-7B5F2A83712A}" dt="2024-03-05T13:04:34.692" v="0" actId="47"/>
        <pc:sldMkLst>
          <pc:docMk/>
          <pc:sldMk cId="3230898159" sldId="269"/>
        </pc:sldMkLst>
      </pc:sldChg>
    </pc:docChg>
  </pc:docChgLst>
  <pc:docChgLst>
    <pc:chgData name="Iwasaki, Masaaki/岩崎 昌昭" userId="966bd669-8ffc-4838-9c90-8e7a3c8dc506" providerId="ADAL" clId="{4C5DCFA8-1F5A-4D62-B2B8-CB678D3AEB56}"/>
    <pc:docChg chg="undo custSel modSld">
      <pc:chgData name="Iwasaki, Masaaki/岩崎 昌昭" userId="966bd669-8ffc-4838-9c90-8e7a3c8dc506" providerId="ADAL" clId="{4C5DCFA8-1F5A-4D62-B2B8-CB678D3AEB56}" dt="2024-02-01T10:40:56.285" v="1620" actId="1076"/>
      <pc:docMkLst>
        <pc:docMk/>
      </pc:docMkLst>
      <pc:sldChg chg="modSp mod">
        <pc:chgData name="Iwasaki, Masaaki/岩崎 昌昭" userId="966bd669-8ffc-4838-9c90-8e7a3c8dc506" providerId="ADAL" clId="{4C5DCFA8-1F5A-4D62-B2B8-CB678D3AEB56}" dt="2024-02-01T08:22:25.049" v="1" actId="20577"/>
        <pc:sldMkLst>
          <pc:docMk/>
          <pc:sldMk cId="331074383" sldId="256"/>
        </pc:sldMkLst>
        <pc:spChg chg="mod">
          <ac:chgData name="Iwasaki, Masaaki/岩崎 昌昭" userId="966bd669-8ffc-4838-9c90-8e7a3c8dc506" providerId="ADAL" clId="{4C5DCFA8-1F5A-4D62-B2B8-CB678D3AEB56}" dt="2024-02-01T08:22:25.049" v="1" actId="20577"/>
          <ac:spMkLst>
            <pc:docMk/>
            <pc:sldMk cId="331074383" sldId="256"/>
            <ac:spMk id="4" creationId="{5F62EB95-6466-0217-6888-2897D39A9D45}"/>
          </ac:spMkLst>
        </pc:spChg>
      </pc:sldChg>
      <pc:sldChg chg="addSp delSp modSp mod">
        <pc:chgData name="Iwasaki, Masaaki/岩崎 昌昭" userId="966bd669-8ffc-4838-9c90-8e7a3c8dc506" providerId="ADAL" clId="{4C5DCFA8-1F5A-4D62-B2B8-CB678D3AEB56}" dt="2024-02-01T09:32:41.722" v="940" actId="20577"/>
        <pc:sldMkLst>
          <pc:docMk/>
          <pc:sldMk cId="3424460301" sldId="257"/>
        </pc:sldMkLst>
        <pc:spChg chg="add mod">
          <ac:chgData name="Iwasaki, Masaaki/岩崎 昌昭" userId="966bd669-8ffc-4838-9c90-8e7a3c8dc506" providerId="ADAL" clId="{4C5DCFA8-1F5A-4D62-B2B8-CB678D3AEB56}" dt="2024-02-01T08:46:44.788" v="184" actId="1076"/>
          <ac:spMkLst>
            <pc:docMk/>
            <pc:sldMk cId="3424460301" sldId="257"/>
            <ac:spMk id="3" creationId="{1CE43362-AFEC-B0F2-646C-71A48487EAF9}"/>
          </ac:spMkLst>
        </pc:spChg>
        <pc:spChg chg="mod">
          <ac:chgData name="Iwasaki, Masaaki/岩崎 昌昭" userId="966bd669-8ffc-4838-9c90-8e7a3c8dc506" providerId="ADAL" clId="{4C5DCFA8-1F5A-4D62-B2B8-CB678D3AEB56}" dt="2024-02-01T08:40:31.129" v="85" actId="1036"/>
          <ac:spMkLst>
            <pc:docMk/>
            <pc:sldMk cId="3424460301" sldId="257"/>
            <ac:spMk id="6" creationId="{F75ED24C-2BF6-17C0-3C85-86A020ADC45D}"/>
          </ac:spMkLst>
        </pc:spChg>
        <pc:spChg chg="mod">
          <ac:chgData name="Iwasaki, Masaaki/岩崎 昌昭" userId="966bd669-8ffc-4838-9c90-8e7a3c8dc506" providerId="ADAL" clId="{4C5DCFA8-1F5A-4D62-B2B8-CB678D3AEB56}" dt="2024-02-01T08:45:01.975" v="183" actId="20577"/>
          <ac:spMkLst>
            <pc:docMk/>
            <pc:sldMk cId="3424460301" sldId="257"/>
            <ac:spMk id="7" creationId="{B848930D-5B1C-B861-55B2-14C125059FAC}"/>
          </ac:spMkLst>
        </pc:spChg>
        <pc:spChg chg="mod">
          <ac:chgData name="Iwasaki, Masaaki/岩崎 昌昭" userId="966bd669-8ffc-4838-9c90-8e7a3c8dc506" providerId="ADAL" clId="{4C5DCFA8-1F5A-4D62-B2B8-CB678D3AEB56}" dt="2024-02-01T09:32:41.722" v="940" actId="20577"/>
          <ac:spMkLst>
            <pc:docMk/>
            <pc:sldMk cId="3424460301" sldId="257"/>
            <ac:spMk id="8" creationId="{E4304F4E-CC95-A936-D3D0-510901BE9C6F}"/>
          </ac:spMkLst>
        </pc:spChg>
        <pc:spChg chg="add del mod">
          <ac:chgData name="Iwasaki, Masaaki/岩崎 昌昭" userId="966bd669-8ffc-4838-9c90-8e7a3c8dc506" providerId="ADAL" clId="{4C5DCFA8-1F5A-4D62-B2B8-CB678D3AEB56}" dt="2024-02-01T08:47:54.170" v="239" actId="21"/>
          <ac:spMkLst>
            <pc:docMk/>
            <pc:sldMk cId="3424460301" sldId="257"/>
            <ac:spMk id="9" creationId="{D2A99B55-05B8-727A-AE1C-7964723B89BF}"/>
          </ac:spMkLst>
        </pc:spChg>
        <pc:spChg chg="add del mod">
          <ac:chgData name="Iwasaki, Masaaki/岩崎 昌昭" userId="966bd669-8ffc-4838-9c90-8e7a3c8dc506" providerId="ADAL" clId="{4C5DCFA8-1F5A-4D62-B2B8-CB678D3AEB56}" dt="2024-02-01T08:47:54.170" v="239" actId="21"/>
          <ac:spMkLst>
            <pc:docMk/>
            <pc:sldMk cId="3424460301" sldId="257"/>
            <ac:spMk id="11" creationId="{CD04FD93-F8B4-80F1-811D-197FC9615A2F}"/>
          </ac:spMkLst>
        </pc:spChg>
        <pc:spChg chg="add mod">
          <ac:chgData name="Iwasaki, Masaaki/岩崎 昌昭" userId="966bd669-8ffc-4838-9c90-8e7a3c8dc506" providerId="ADAL" clId="{4C5DCFA8-1F5A-4D62-B2B8-CB678D3AEB56}" dt="2024-02-01T08:47:41.450" v="238" actId="120"/>
          <ac:spMkLst>
            <pc:docMk/>
            <pc:sldMk cId="3424460301" sldId="257"/>
            <ac:spMk id="12" creationId="{DF764A5D-A634-4306-B628-62067A42FAFC}"/>
          </ac:spMkLst>
        </pc:spChg>
      </pc:sldChg>
      <pc:sldChg chg="addSp delSp modSp mod">
        <pc:chgData name="Iwasaki, Masaaki/岩崎 昌昭" userId="966bd669-8ffc-4838-9c90-8e7a3c8dc506" providerId="ADAL" clId="{4C5DCFA8-1F5A-4D62-B2B8-CB678D3AEB56}" dt="2024-02-01T10:30:40.976" v="1611" actId="1076"/>
        <pc:sldMkLst>
          <pc:docMk/>
          <pc:sldMk cId="3144184708" sldId="258"/>
        </pc:sldMkLst>
        <pc:spChg chg="mod">
          <ac:chgData name="Iwasaki, Masaaki/岩崎 昌昭" userId="966bd669-8ffc-4838-9c90-8e7a3c8dc506" providerId="ADAL" clId="{4C5DCFA8-1F5A-4D62-B2B8-CB678D3AEB56}" dt="2024-02-01T08:53:22.175" v="292" actId="20577"/>
          <ac:spMkLst>
            <pc:docMk/>
            <pc:sldMk cId="3144184708" sldId="258"/>
            <ac:spMk id="3" creationId="{28C91D8A-1D1C-F5C8-8D34-058AE367D97E}"/>
          </ac:spMkLst>
        </pc:spChg>
        <pc:spChg chg="add del mod">
          <ac:chgData name="Iwasaki, Masaaki/岩崎 昌昭" userId="966bd669-8ffc-4838-9c90-8e7a3c8dc506" providerId="ADAL" clId="{4C5DCFA8-1F5A-4D62-B2B8-CB678D3AEB56}" dt="2024-02-01T08:57:25.085" v="448" actId="21"/>
          <ac:spMkLst>
            <pc:docMk/>
            <pc:sldMk cId="3144184708" sldId="258"/>
            <ac:spMk id="4" creationId="{54323034-5E19-1313-6884-2B8314230D1C}"/>
          </ac:spMkLst>
        </pc:spChg>
        <pc:spChg chg="add mod">
          <ac:chgData name="Iwasaki, Masaaki/岩崎 昌昭" userId="966bd669-8ffc-4838-9c90-8e7a3c8dc506" providerId="ADAL" clId="{4C5DCFA8-1F5A-4D62-B2B8-CB678D3AEB56}" dt="2024-02-01T08:56:04.827" v="424" actId="1076"/>
          <ac:spMkLst>
            <pc:docMk/>
            <pc:sldMk cId="3144184708" sldId="258"/>
            <ac:spMk id="5" creationId="{7C0C5B91-4F46-2718-91A0-B85395FD75E5}"/>
          </ac:spMkLst>
        </pc:spChg>
        <pc:spChg chg="add mod">
          <ac:chgData name="Iwasaki, Masaaki/岩崎 昌昭" userId="966bd669-8ffc-4838-9c90-8e7a3c8dc506" providerId="ADAL" clId="{4C5DCFA8-1F5A-4D62-B2B8-CB678D3AEB56}" dt="2024-02-01T08:56:27.573" v="433" actId="1076"/>
          <ac:spMkLst>
            <pc:docMk/>
            <pc:sldMk cId="3144184708" sldId="258"/>
            <ac:spMk id="6" creationId="{B683EAF4-9BF8-01F8-5799-14CA422A2AAE}"/>
          </ac:spMkLst>
        </pc:spChg>
        <pc:spChg chg="mod">
          <ac:chgData name="Iwasaki, Masaaki/岩崎 昌昭" userId="966bd669-8ffc-4838-9c90-8e7a3c8dc506" providerId="ADAL" clId="{4C5DCFA8-1F5A-4D62-B2B8-CB678D3AEB56}" dt="2024-02-01T08:56:20.544" v="432" actId="20577"/>
          <ac:spMkLst>
            <pc:docMk/>
            <pc:sldMk cId="3144184708" sldId="258"/>
            <ac:spMk id="8" creationId="{E4304F4E-CC95-A936-D3D0-510901BE9C6F}"/>
          </ac:spMkLst>
        </pc:spChg>
        <pc:spChg chg="mod">
          <ac:chgData name="Iwasaki, Masaaki/岩崎 昌昭" userId="966bd669-8ffc-4838-9c90-8e7a3c8dc506" providerId="ADAL" clId="{4C5DCFA8-1F5A-4D62-B2B8-CB678D3AEB56}" dt="2024-02-01T08:55:59.566" v="423" actId="20577"/>
          <ac:spMkLst>
            <pc:docMk/>
            <pc:sldMk cId="3144184708" sldId="258"/>
            <ac:spMk id="9" creationId="{AFFD281E-07F1-B533-378C-1BDFA460D1AB}"/>
          </ac:spMkLst>
        </pc:spChg>
        <pc:spChg chg="mod">
          <ac:chgData name="Iwasaki, Masaaki/岩崎 昌昭" userId="966bd669-8ffc-4838-9c90-8e7a3c8dc506" providerId="ADAL" clId="{4C5DCFA8-1F5A-4D62-B2B8-CB678D3AEB56}" dt="2024-02-01T10:29:57.501" v="1605" actId="14100"/>
          <ac:spMkLst>
            <pc:docMk/>
            <pc:sldMk cId="3144184708" sldId="258"/>
            <ac:spMk id="11" creationId="{F2B23FC7-7FB5-7655-4B85-82665265F5E5}"/>
          </ac:spMkLst>
        </pc:spChg>
        <pc:spChg chg="add mod">
          <ac:chgData name="Iwasaki, Masaaki/岩崎 昌昭" userId="966bd669-8ffc-4838-9c90-8e7a3c8dc506" providerId="ADAL" clId="{4C5DCFA8-1F5A-4D62-B2B8-CB678D3AEB56}" dt="2024-02-01T10:30:26.845" v="1608" actId="1076"/>
          <ac:spMkLst>
            <pc:docMk/>
            <pc:sldMk cId="3144184708" sldId="258"/>
            <ac:spMk id="13" creationId="{0DBD4CC9-0E7A-1F9A-C4E4-D4533029DF7D}"/>
          </ac:spMkLst>
        </pc:spChg>
        <pc:spChg chg="add mod">
          <ac:chgData name="Iwasaki, Masaaki/岩崎 昌昭" userId="966bd669-8ffc-4838-9c90-8e7a3c8dc506" providerId="ADAL" clId="{4C5DCFA8-1F5A-4D62-B2B8-CB678D3AEB56}" dt="2024-02-01T10:30:40.976" v="1611" actId="1076"/>
          <ac:spMkLst>
            <pc:docMk/>
            <pc:sldMk cId="3144184708" sldId="258"/>
            <ac:spMk id="14" creationId="{81B272E0-E5D6-2C23-D236-2459DB2AFB04}"/>
          </ac:spMkLst>
        </pc:spChg>
        <pc:spChg chg="add del mod">
          <ac:chgData name="Iwasaki, Masaaki/岩崎 昌昭" userId="966bd669-8ffc-4838-9c90-8e7a3c8dc506" providerId="ADAL" clId="{4C5DCFA8-1F5A-4D62-B2B8-CB678D3AEB56}" dt="2024-02-01T08:57:25.085" v="448" actId="21"/>
          <ac:spMkLst>
            <pc:docMk/>
            <pc:sldMk cId="3144184708" sldId="258"/>
            <ac:spMk id="15" creationId="{F6C2B91B-FA44-63EA-ABA3-3944E8722B02}"/>
          </ac:spMkLst>
        </pc:spChg>
      </pc:sldChg>
      <pc:sldChg chg="addSp delSp modSp mod">
        <pc:chgData name="Iwasaki, Masaaki/岩崎 昌昭" userId="966bd669-8ffc-4838-9c90-8e7a3c8dc506" providerId="ADAL" clId="{4C5DCFA8-1F5A-4D62-B2B8-CB678D3AEB56}" dt="2024-02-01T10:28:47.825" v="1604" actId="478"/>
        <pc:sldMkLst>
          <pc:docMk/>
          <pc:sldMk cId="1805872233" sldId="259"/>
        </pc:sldMkLst>
        <pc:spChg chg="add mod">
          <ac:chgData name="Iwasaki, Masaaki/岩崎 昌昭" userId="966bd669-8ffc-4838-9c90-8e7a3c8dc506" providerId="ADAL" clId="{4C5DCFA8-1F5A-4D62-B2B8-CB678D3AEB56}" dt="2024-02-01T09:00:17.593" v="509" actId="1076"/>
          <ac:spMkLst>
            <pc:docMk/>
            <pc:sldMk cId="1805872233" sldId="259"/>
            <ac:spMk id="3" creationId="{1257EA5F-CBCD-0A10-D5B2-6B20175C9E92}"/>
          </ac:spMkLst>
        </pc:spChg>
        <pc:spChg chg="add del mod">
          <ac:chgData name="Iwasaki, Masaaki/岩崎 昌昭" userId="966bd669-8ffc-4838-9c90-8e7a3c8dc506" providerId="ADAL" clId="{4C5DCFA8-1F5A-4D62-B2B8-CB678D3AEB56}" dt="2024-02-01T10:28:47.825" v="1604" actId="478"/>
          <ac:spMkLst>
            <pc:docMk/>
            <pc:sldMk cId="1805872233" sldId="259"/>
            <ac:spMk id="5" creationId="{7A98F53B-D4DE-D053-1588-3D1C22DFCE46}"/>
          </ac:spMkLst>
        </pc:spChg>
        <pc:spChg chg="add mod">
          <ac:chgData name="Iwasaki, Masaaki/岩崎 昌昭" userId="966bd669-8ffc-4838-9c90-8e7a3c8dc506" providerId="ADAL" clId="{4C5DCFA8-1F5A-4D62-B2B8-CB678D3AEB56}" dt="2024-02-01T09:00:36.934" v="540" actId="20577"/>
          <ac:spMkLst>
            <pc:docMk/>
            <pc:sldMk cId="1805872233" sldId="259"/>
            <ac:spMk id="6" creationId="{5E85128C-C526-661D-2B6F-92CD43F7169A}"/>
          </ac:spMkLst>
        </pc:spChg>
      </pc:sldChg>
      <pc:sldChg chg="addSp delSp modSp mod">
        <pc:chgData name="Iwasaki, Masaaki/岩崎 昌昭" userId="966bd669-8ffc-4838-9c90-8e7a3c8dc506" providerId="ADAL" clId="{4C5DCFA8-1F5A-4D62-B2B8-CB678D3AEB56}" dt="2024-02-01T09:36:44.776" v="945" actId="20577"/>
        <pc:sldMkLst>
          <pc:docMk/>
          <pc:sldMk cId="4015250743" sldId="260"/>
        </pc:sldMkLst>
        <pc:spChg chg="add del mod">
          <ac:chgData name="Iwasaki, Masaaki/岩崎 昌昭" userId="966bd669-8ffc-4838-9c90-8e7a3c8dc506" providerId="ADAL" clId="{4C5DCFA8-1F5A-4D62-B2B8-CB678D3AEB56}" dt="2024-02-01T09:27:33.077" v="783" actId="478"/>
          <ac:spMkLst>
            <pc:docMk/>
            <pc:sldMk cId="4015250743" sldId="260"/>
            <ac:spMk id="3" creationId="{A63A14E0-22A3-96BA-B442-5D8C3765B98F}"/>
          </ac:spMkLst>
        </pc:spChg>
        <pc:spChg chg="add mod">
          <ac:chgData name="Iwasaki, Masaaki/岩崎 昌昭" userId="966bd669-8ffc-4838-9c90-8e7a3c8dc506" providerId="ADAL" clId="{4C5DCFA8-1F5A-4D62-B2B8-CB678D3AEB56}" dt="2024-02-01T09:28:29.216" v="855" actId="20577"/>
          <ac:spMkLst>
            <pc:docMk/>
            <pc:sldMk cId="4015250743" sldId="260"/>
            <ac:spMk id="4" creationId="{30F826A6-C7A1-E163-C4D7-7E139C391300}"/>
          </ac:spMkLst>
        </pc:spChg>
        <pc:spChg chg="add mod">
          <ac:chgData name="Iwasaki, Masaaki/岩崎 昌昭" userId="966bd669-8ffc-4838-9c90-8e7a3c8dc506" providerId="ADAL" clId="{4C5DCFA8-1F5A-4D62-B2B8-CB678D3AEB56}" dt="2024-02-01T09:36:44.776" v="945" actId="20577"/>
          <ac:spMkLst>
            <pc:docMk/>
            <pc:sldMk cId="4015250743" sldId="260"/>
            <ac:spMk id="5" creationId="{44AEDAF9-DEF6-EA54-77D9-1598FAF07803}"/>
          </ac:spMkLst>
        </pc:spChg>
      </pc:sldChg>
      <pc:sldChg chg="addSp delSp modSp mod">
        <pc:chgData name="Iwasaki, Masaaki/岩崎 昌昭" userId="966bd669-8ffc-4838-9c90-8e7a3c8dc506" providerId="ADAL" clId="{4C5DCFA8-1F5A-4D62-B2B8-CB678D3AEB56}" dt="2024-02-01T10:00:44.375" v="1402" actId="1076"/>
        <pc:sldMkLst>
          <pc:docMk/>
          <pc:sldMk cId="2638470611" sldId="261"/>
        </pc:sldMkLst>
        <pc:spChg chg="add del mod">
          <ac:chgData name="Iwasaki, Masaaki/岩崎 昌昭" userId="966bd669-8ffc-4838-9c90-8e7a3c8dc506" providerId="ADAL" clId="{4C5DCFA8-1F5A-4D62-B2B8-CB678D3AEB56}" dt="2024-02-01T09:27:13.792" v="779" actId="21"/>
          <ac:spMkLst>
            <pc:docMk/>
            <pc:sldMk cId="2638470611" sldId="261"/>
            <ac:spMk id="3" creationId="{E815D37E-9344-3237-9F48-9CB91DA0FE62}"/>
          </ac:spMkLst>
        </pc:spChg>
        <pc:spChg chg="add mod">
          <ac:chgData name="Iwasaki, Masaaki/岩崎 昌昭" userId="966bd669-8ffc-4838-9c90-8e7a3c8dc506" providerId="ADAL" clId="{4C5DCFA8-1F5A-4D62-B2B8-CB678D3AEB56}" dt="2024-02-01T09:26:35.008" v="729" actId="20577"/>
          <ac:spMkLst>
            <pc:docMk/>
            <pc:sldMk cId="2638470611" sldId="261"/>
            <ac:spMk id="4" creationId="{9023845A-1514-B8CD-F483-924BCF6A2ADC}"/>
          </ac:spMkLst>
        </pc:spChg>
        <pc:spChg chg="add mod">
          <ac:chgData name="Iwasaki, Masaaki/岩崎 昌昭" userId="966bd669-8ffc-4838-9c90-8e7a3c8dc506" providerId="ADAL" clId="{4C5DCFA8-1F5A-4D62-B2B8-CB678D3AEB56}" dt="2024-02-01T09:27:08.048" v="778" actId="1076"/>
          <ac:spMkLst>
            <pc:docMk/>
            <pc:sldMk cId="2638470611" sldId="261"/>
            <ac:spMk id="5" creationId="{1CC1F307-A69E-8773-19AA-E9A9C3DB58C5}"/>
          </ac:spMkLst>
        </pc:spChg>
        <pc:spChg chg="add mod">
          <ac:chgData name="Iwasaki, Masaaki/岩崎 昌昭" userId="966bd669-8ffc-4838-9c90-8e7a3c8dc506" providerId="ADAL" clId="{4C5DCFA8-1F5A-4D62-B2B8-CB678D3AEB56}" dt="2024-02-01T10:00:44.375" v="1402" actId="1076"/>
          <ac:spMkLst>
            <pc:docMk/>
            <pc:sldMk cId="2638470611" sldId="261"/>
            <ac:spMk id="6" creationId="{68588683-AE2C-EF87-9BF4-C0C74DC5CB9D}"/>
          </ac:spMkLst>
        </pc:spChg>
        <pc:spChg chg="mod">
          <ac:chgData name="Iwasaki, Masaaki/岩崎 昌昭" userId="966bd669-8ffc-4838-9c90-8e7a3c8dc506" providerId="ADAL" clId="{4C5DCFA8-1F5A-4D62-B2B8-CB678D3AEB56}" dt="2024-02-01T09:22:40.442" v="726" actId="20577"/>
          <ac:spMkLst>
            <pc:docMk/>
            <pc:sldMk cId="2638470611" sldId="261"/>
            <ac:spMk id="7" creationId="{B848930D-5B1C-B861-55B2-14C125059FAC}"/>
          </ac:spMkLst>
        </pc:spChg>
      </pc:sldChg>
      <pc:sldChg chg="addSp modSp mod">
        <pc:chgData name="Iwasaki, Masaaki/岩崎 昌昭" userId="966bd669-8ffc-4838-9c90-8e7a3c8dc506" providerId="ADAL" clId="{4C5DCFA8-1F5A-4D62-B2B8-CB678D3AEB56}" dt="2024-02-01T09:39:55.855" v="1089" actId="20577"/>
        <pc:sldMkLst>
          <pc:docMk/>
          <pc:sldMk cId="1860735872" sldId="262"/>
        </pc:sldMkLst>
        <pc:spChg chg="add mod">
          <ac:chgData name="Iwasaki, Masaaki/岩崎 昌昭" userId="966bd669-8ffc-4838-9c90-8e7a3c8dc506" providerId="ADAL" clId="{4C5DCFA8-1F5A-4D62-B2B8-CB678D3AEB56}" dt="2024-02-01T09:39:55.855" v="1089" actId="20577"/>
          <ac:spMkLst>
            <pc:docMk/>
            <pc:sldMk cId="1860735872" sldId="262"/>
            <ac:spMk id="3" creationId="{FC79701E-4762-6AB2-8B40-4B28CDD7C576}"/>
          </ac:spMkLst>
        </pc:spChg>
        <pc:spChg chg="add mod">
          <ac:chgData name="Iwasaki, Masaaki/岩崎 昌昭" userId="966bd669-8ffc-4838-9c90-8e7a3c8dc506" providerId="ADAL" clId="{4C5DCFA8-1F5A-4D62-B2B8-CB678D3AEB56}" dt="2024-02-01T09:38:58.959" v="1074" actId="20577"/>
          <ac:spMkLst>
            <pc:docMk/>
            <pc:sldMk cId="1860735872" sldId="262"/>
            <ac:spMk id="4" creationId="{BD12630C-89F9-5B25-3563-1FD1F5C30790}"/>
          </ac:spMkLst>
        </pc:spChg>
      </pc:sldChg>
      <pc:sldChg chg="addSp modSp mod">
        <pc:chgData name="Iwasaki, Masaaki/岩崎 昌昭" userId="966bd669-8ffc-4838-9c90-8e7a3c8dc506" providerId="ADAL" clId="{4C5DCFA8-1F5A-4D62-B2B8-CB678D3AEB56}" dt="2024-02-01T10:40:56.285" v="1620" actId="1076"/>
        <pc:sldMkLst>
          <pc:docMk/>
          <pc:sldMk cId="1453423432" sldId="263"/>
        </pc:sldMkLst>
        <pc:spChg chg="add mod">
          <ac:chgData name="Iwasaki, Masaaki/岩崎 昌昭" userId="966bd669-8ffc-4838-9c90-8e7a3c8dc506" providerId="ADAL" clId="{4C5DCFA8-1F5A-4D62-B2B8-CB678D3AEB56}" dt="2024-02-01T10:40:56.285" v="1620" actId="1076"/>
          <ac:spMkLst>
            <pc:docMk/>
            <pc:sldMk cId="1453423432" sldId="263"/>
            <ac:spMk id="3" creationId="{6159B2EB-C9C6-F52D-5321-2F100989F14B}"/>
          </ac:spMkLst>
        </pc:spChg>
        <pc:spChg chg="add mod">
          <ac:chgData name="Iwasaki, Masaaki/岩崎 昌昭" userId="966bd669-8ffc-4838-9c90-8e7a3c8dc506" providerId="ADAL" clId="{4C5DCFA8-1F5A-4D62-B2B8-CB678D3AEB56}" dt="2024-02-01T09:54:21.799" v="1290" actId="1076"/>
          <ac:spMkLst>
            <pc:docMk/>
            <pc:sldMk cId="1453423432" sldId="263"/>
            <ac:spMk id="4" creationId="{14FA98AF-8E03-0A85-0580-5C90B0744712}"/>
          </ac:spMkLst>
        </pc:spChg>
        <pc:spChg chg="mod">
          <ac:chgData name="Iwasaki, Masaaki/岩崎 昌昭" userId="966bd669-8ffc-4838-9c90-8e7a3c8dc506" providerId="ADAL" clId="{4C5DCFA8-1F5A-4D62-B2B8-CB678D3AEB56}" dt="2024-02-01T09:58:35.014" v="1348" actId="20577"/>
          <ac:spMkLst>
            <pc:docMk/>
            <pc:sldMk cId="1453423432" sldId="263"/>
            <ac:spMk id="7" creationId="{B848930D-5B1C-B861-55B2-14C125059FAC}"/>
          </ac:spMkLst>
        </pc:spChg>
      </pc:sldChg>
      <pc:sldChg chg="addSp modSp mod">
        <pc:chgData name="Iwasaki, Masaaki/岩崎 昌昭" userId="966bd669-8ffc-4838-9c90-8e7a3c8dc506" providerId="ADAL" clId="{4C5DCFA8-1F5A-4D62-B2B8-CB678D3AEB56}" dt="2024-02-01T10:31:36.415" v="1618" actId="1076"/>
        <pc:sldMkLst>
          <pc:docMk/>
          <pc:sldMk cId="336424104" sldId="264"/>
        </pc:sldMkLst>
        <pc:spChg chg="add mod">
          <ac:chgData name="Iwasaki, Masaaki/岩崎 昌昭" userId="966bd669-8ffc-4838-9c90-8e7a3c8dc506" providerId="ADAL" clId="{4C5DCFA8-1F5A-4D62-B2B8-CB678D3AEB56}" dt="2024-02-01T10:31:32.147" v="1617" actId="1076"/>
          <ac:spMkLst>
            <pc:docMk/>
            <pc:sldMk cId="336424104" sldId="264"/>
            <ac:spMk id="3" creationId="{E82CF09B-05A2-C29E-04FA-5F573A7FDCBD}"/>
          </ac:spMkLst>
        </pc:spChg>
        <pc:spChg chg="add mod">
          <ac:chgData name="Iwasaki, Masaaki/岩崎 昌昭" userId="966bd669-8ffc-4838-9c90-8e7a3c8dc506" providerId="ADAL" clId="{4C5DCFA8-1F5A-4D62-B2B8-CB678D3AEB56}" dt="2024-02-01T10:31:36.415" v="1618" actId="1076"/>
          <ac:spMkLst>
            <pc:docMk/>
            <pc:sldMk cId="336424104" sldId="264"/>
            <ac:spMk id="4" creationId="{1AF4C6FE-48BB-9FE7-E7A0-02EAC8F7F940}"/>
          </ac:spMkLst>
        </pc:spChg>
        <pc:spChg chg="mod">
          <ac:chgData name="Iwasaki, Masaaki/岩崎 昌昭" userId="966bd669-8ffc-4838-9c90-8e7a3c8dc506" providerId="ADAL" clId="{4C5DCFA8-1F5A-4D62-B2B8-CB678D3AEB56}" dt="2024-02-01T10:31:19.871" v="1615" actId="20577"/>
          <ac:spMkLst>
            <pc:docMk/>
            <pc:sldMk cId="336424104" sldId="264"/>
            <ac:spMk id="7" creationId="{B848930D-5B1C-B861-55B2-14C125059FAC}"/>
          </ac:spMkLst>
        </pc:spChg>
      </pc:sldChg>
      <pc:sldChg chg="modSp mod">
        <pc:chgData name="Iwasaki, Masaaki/岩崎 昌昭" userId="966bd669-8ffc-4838-9c90-8e7a3c8dc506" providerId="ADAL" clId="{4C5DCFA8-1F5A-4D62-B2B8-CB678D3AEB56}" dt="2024-02-01T10:31:58.127" v="1619" actId="207"/>
        <pc:sldMkLst>
          <pc:docMk/>
          <pc:sldMk cId="2252638366" sldId="265"/>
        </pc:sldMkLst>
        <pc:spChg chg="mod">
          <ac:chgData name="Iwasaki, Masaaki/岩崎 昌昭" userId="966bd669-8ffc-4838-9c90-8e7a3c8dc506" providerId="ADAL" clId="{4C5DCFA8-1F5A-4D62-B2B8-CB678D3AEB56}" dt="2024-02-01T10:31:58.127" v="1619" actId="207"/>
          <ac:spMkLst>
            <pc:docMk/>
            <pc:sldMk cId="2252638366" sldId="265"/>
            <ac:spMk id="7" creationId="{B848930D-5B1C-B861-55B2-14C125059FAC}"/>
          </ac:spMkLst>
        </pc:spChg>
      </pc:sldChg>
      <pc:sldChg chg="addSp modSp mod">
        <pc:chgData name="Iwasaki, Masaaki/岩崎 昌昭" userId="966bd669-8ffc-4838-9c90-8e7a3c8dc506" providerId="ADAL" clId="{4C5DCFA8-1F5A-4D62-B2B8-CB678D3AEB56}" dt="2024-02-01T09:56:17.247" v="1347" actId="14100"/>
        <pc:sldMkLst>
          <pc:docMk/>
          <pc:sldMk cId="2494356516" sldId="267"/>
        </pc:sldMkLst>
        <pc:spChg chg="add mod">
          <ac:chgData name="Iwasaki, Masaaki/岩崎 昌昭" userId="966bd669-8ffc-4838-9c90-8e7a3c8dc506" providerId="ADAL" clId="{4C5DCFA8-1F5A-4D62-B2B8-CB678D3AEB56}" dt="2024-02-01T09:56:17.247" v="1347" actId="14100"/>
          <ac:spMkLst>
            <pc:docMk/>
            <pc:sldMk cId="2494356516" sldId="267"/>
            <ac:spMk id="3" creationId="{E6DB2FEE-16BE-8A06-4891-E71B131B3A67}"/>
          </ac:spMkLst>
        </pc:spChg>
        <pc:spChg chg="mod">
          <ac:chgData name="Iwasaki, Masaaki/岩崎 昌昭" userId="966bd669-8ffc-4838-9c90-8e7a3c8dc506" providerId="ADAL" clId="{4C5DCFA8-1F5A-4D62-B2B8-CB678D3AEB56}" dt="2024-02-01T09:55:15.744" v="1292" actId="6549"/>
          <ac:spMkLst>
            <pc:docMk/>
            <pc:sldMk cId="2494356516" sldId="267"/>
            <ac:spMk id="7" creationId="{B848930D-5B1C-B861-55B2-14C125059FAC}"/>
          </ac:spMkLst>
        </pc:spChg>
      </pc:sldChg>
      <pc:sldChg chg="addSp modSp mod">
        <pc:chgData name="Iwasaki, Masaaki/岩崎 昌昭" userId="966bd669-8ffc-4838-9c90-8e7a3c8dc506" providerId="ADAL" clId="{4C5DCFA8-1F5A-4D62-B2B8-CB678D3AEB56}" dt="2024-02-01T10:10:04.069" v="1602" actId="1076"/>
        <pc:sldMkLst>
          <pc:docMk/>
          <pc:sldMk cId="870579443" sldId="268"/>
        </pc:sldMkLst>
        <pc:spChg chg="add mod">
          <ac:chgData name="Iwasaki, Masaaki/岩崎 昌昭" userId="966bd669-8ffc-4838-9c90-8e7a3c8dc506" providerId="ADAL" clId="{4C5DCFA8-1F5A-4D62-B2B8-CB678D3AEB56}" dt="2024-02-01T10:10:04.069" v="1602" actId="1076"/>
          <ac:spMkLst>
            <pc:docMk/>
            <pc:sldMk cId="870579443" sldId="268"/>
            <ac:spMk id="3" creationId="{58E9F068-9E96-2FB8-F44C-A934259204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en-GB"/>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1F2AD-48E9-4D6F-9D28-2AB87C5BB3D7}" type="datetimeFigureOut">
              <a:rPr kumimoji="1" lang="en-GB" smtClean="0"/>
              <a:t>07/03/2024</a:t>
            </a:fld>
            <a:endParaRPr kumimoji="1" lang="en-GB"/>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en-GB"/>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0AD11-A53C-4308-AC0A-E03A2DA16E04}" type="slidenum">
              <a:rPr kumimoji="1" lang="en-GB" smtClean="0"/>
              <a:t>‹#›</a:t>
            </a:fld>
            <a:endParaRPr kumimoji="1" lang="en-GB"/>
          </a:p>
        </p:txBody>
      </p:sp>
    </p:spTree>
    <p:extLst>
      <p:ext uri="{BB962C8B-B14F-4D97-AF65-F5344CB8AC3E}">
        <p14:creationId xmlns:p14="http://schemas.microsoft.com/office/powerpoint/2010/main" val="33889456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4E4C7-A3ED-8289-20E3-DB618BBEEB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en-GB"/>
          </a:p>
        </p:txBody>
      </p:sp>
      <p:sp>
        <p:nvSpPr>
          <p:cNvPr id="3" name="字幕 2">
            <a:extLst>
              <a:ext uri="{FF2B5EF4-FFF2-40B4-BE49-F238E27FC236}">
                <a16:creationId xmlns:a16="http://schemas.microsoft.com/office/drawing/2014/main" id="{CBF82500-8969-EC32-0887-2621043D06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en-GB"/>
          </a:p>
        </p:txBody>
      </p:sp>
      <p:sp>
        <p:nvSpPr>
          <p:cNvPr id="4" name="日付プレースホルダー 3">
            <a:extLst>
              <a:ext uri="{FF2B5EF4-FFF2-40B4-BE49-F238E27FC236}">
                <a16:creationId xmlns:a16="http://schemas.microsoft.com/office/drawing/2014/main" id="{27009F91-C00E-0F5E-B68C-80829D4E0723}"/>
              </a:ext>
            </a:extLst>
          </p:cNvPr>
          <p:cNvSpPr>
            <a:spLocks noGrp="1"/>
          </p:cNvSpPr>
          <p:nvPr>
            <p:ph type="dt" sz="half" idx="10"/>
          </p:nvPr>
        </p:nvSpPr>
        <p:spPr/>
        <p:txBody>
          <a:bodyPr/>
          <a:lstStyle/>
          <a:p>
            <a:fld id="{8BD08EE4-9542-49E3-A104-176144EF49B3}"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39AA7B0C-DBC4-8207-F892-CB7A5B611684}"/>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73C9AB5-228A-9784-4C8E-03E3D99965A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054358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7D3887-5BC0-40E2-E3AD-5B23B99CD72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0BED1884-6C9A-6240-1CA1-7FED43594A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56E7F204-4F46-4A65-4764-59A3A0C739C7}"/>
              </a:ext>
            </a:extLst>
          </p:cNvPr>
          <p:cNvSpPr>
            <a:spLocks noGrp="1"/>
          </p:cNvSpPr>
          <p:nvPr>
            <p:ph type="dt" sz="half" idx="10"/>
          </p:nvPr>
        </p:nvSpPr>
        <p:spPr/>
        <p:txBody>
          <a:bodyPr/>
          <a:lstStyle/>
          <a:p>
            <a:fld id="{BDAD6A2B-6D8D-45FF-9AD4-E0237C65C162}"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4F74191B-AA89-CB1B-7329-AED44DFF142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2A23184-7866-5D2C-5AD4-3C15FCB2A91E}"/>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95529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679463E-EC2B-C0D3-510D-B262E1A6F8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772B4CE1-7DE6-81CB-B456-76D7A9E817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1B83B4E8-890C-26E0-9BD9-8384ABEC1913}"/>
              </a:ext>
            </a:extLst>
          </p:cNvPr>
          <p:cNvSpPr>
            <a:spLocks noGrp="1"/>
          </p:cNvSpPr>
          <p:nvPr>
            <p:ph type="dt" sz="half" idx="10"/>
          </p:nvPr>
        </p:nvSpPr>
        <p:spPr/>
        <p:txBody>
          <a:bodyPr/>
          <a:lstStyle/>
          <a:p>
            <a:fld id="{AA7C18A9-C069-483A-BCA8-3E91D56A4C43}"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EC04650F-F765-7EBD-32A1-F0DC811B117A}"/>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9E9DB50A-DA16-E069-8052-F31BC416875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20288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46BE9-6178-3569-D155-7326C4809B8E}"/>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CB6C0C1-15E2-9249-8D0B-1B322288D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BA64FB22-5F81-DF0E-E3E0-C4030DEC4FB3}"/>
              </a:ext>
            </a:extLst>
          </p:cNvPr>
          <p:cNvSpPr>
            <a:spLocks noGrp="1"/>
          </p:cNvSpPr>
          <p:nvPr>
            <p:ph type="dt" sz="half" idx="10"/>
          </p:nvPr>
        </p:nvSpPr>
        <p:spPr/>
        <p:txBody>
          <a:bodyPr/>
          <a:lstStyle/>
          <a:p>
            <a:fld id="{48FD5251-4215-4B93-B1B0-601B1B45FE52}"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6F2263F6-2670-1037-0744-EBF8672F6BD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4D48FD5A-5475-50F4-9948-DA655CB718B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6312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EB149-B80E-8ECF-03F7-D742C2AFA5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7A332493-78A6-8EBE-2487-8EBA55C567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D30119-CEF1-8192-19E4-A4C32C8127FF}"/>
              </a:ext>
            </a:extLst>
          </p:cNvPr>
          <p:cNvSpPr>
            <a:spLocks noGrp="1"/>
          </p:cNvSpPr>
          <p:nvPr>
            <p:ph type="dt" sz="half" idx="10"/>
          </p:nvPr>
        </p:nvSpPr>
        <p:spPr/>
        <p:txBody>
          <a:bodyPr/>
          <a:lstStyle/>
          <a:p>
            <a:fld id="{16399D1F-56B0-456C-9DF7-F26FA9A1FD2D}"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4621B4B2-561F-3B6B-6CE3-0FEC83EBF0C2}"/>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58C2CAF5-B50A-9E8B-7DD8-9A1D66282807}"/>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1057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D48C7C-C5A8-358A-5257-96438ABD03D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2E1616B-3712-9578-FC5B-9578B53895E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コンテンツ プレースホルダー 3">
            <a:extLst>
              <a:ext uri="{FF2B5EF4-FFF2-40B4-BE49-F238E27FC236}">
                <a16:creationId xmlns:a16="http://schemas.microsoft.com/office/drawing/2014/main" id="{133B16F2-3222-538F-AB4F-6724C0F92AF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日付プレースホルダー 4">
            <a:extLst>
              <a:ext uri="{FF2B5EF4-FFF2-40B4-BE49-F238E27FC236}">
                <a16:creationId xmlns:a16="http://schemas.microsoft.com/office/drawing/2014/main" id="{824D3ED1-1EAC-FFE7-BB59-FB0BC3D5A625}"/>
              </a:ext>
            </a:extLst>
          </p:cNvPr>
          <p:cNvSpPr>
            <a:spLocks noGrp="1"/>
          </p:cNvSpPr>
          <p:nvPr>
            <p:ph type="dt" sz="half" idx="10"/>
          </p:nvPr>
        </p:nvSpPr>
        <p:spPr/>
        <p:txBody>
          <a:bodyPr/>
          <a:lstStyle/>
          <a:p>
            <a:fld id="{42B0BEDE-5F5E-4E0E-836B-4FCC77B933BD}" type="datetime1">
              <a:rPr kumimoji="1" lang="en-GB" smtClean="0"/>
              <a:t>07/03/2024</a:t>
            </a:fld>
            <a:endParaRPr kumimoji="1" lang="en-GB"/>
          </a:p>
        </p:txBody>
      </p:sp>
      <p:sp>
        <p:nvSpPr>
          <p:cNvPr id="6" name="フッター プレースホルダー 5">
            <a:extLst>
              <a:ext uri="{FF2B5EF4-FFF2-40B4-BE49-F238E27FC236}">
                <a16:creationId xmlns:a16="http://schemas.microsoft.com/office/drawing/2014/main" id="{98400569-9AF2-1491-4B34-08C6AAB1BBEB}"/>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E1D9A8C3-3533-21CF-3AA3-E984B5B7B501}"/>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381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CE2EC-31EC-E778-EE43-619FEEC03A9F}"/>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01415227-4767-3557-7F0F-8C7042B6B7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FEE83D5-229D-7D57-26D8-16B24B6F63A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テキスト プレースホルダー 4">
            <a:extLst>
              <a:ext uri="{FF2B5EF4-FFF2-40B4-BE49-F238E27FC236}">
                <a16:creationId xmlns:a16="http://schemas.microsoft.com/office/drawing/2014/main" id="{1D927F73-1601-7B75-DA4A-265CBEA81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3662F8-ECEF-1EE6-E354-B1AC59CF5D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7" name="日付プレースホルダー 6">
            <a:extLst>
              <a:ext uri="{FF2B5EF4-FFF2-40B4-BE49-F238E27FC236}">
                <a16:creationId xmlns:a16="http://schemas.microsoft.com/office/drawing/2014/main" id="{5AECE00B-660B-B79D-A17B-D3F26C199598}"/>
              </a:ext>
            </a:extLst>
          </p:cNvPr>
          <p:cNvSpPr>
            <a:spLocks noGrp="1"/>
          </p:cNvSpPr>
          <p:nvPr>
            <p:ph type="dt" sz="half" idx="10"/>
          </p:nvPr>
        </p:nvSpPr>
        <p:spPr/>
        <p:txBody>
          <a:bodyPr/>
          <a:lstStyle/>
          <a:p>
            <a:fld id="{3E1EAFF8-ADCE-45E9-8E1A-BF41FF0E7CE7}" type="datetime1">
              <a:rPr kumimoji="1" lang="en-GB" smtClean="0"/>
              <a:t>07/03/2024</a:t>
            </a:fld>
            <a:endParaRPr kumimoji="1" lang="en-GB"/>
          </a:p>
        </p:txBody>
      </p:sp>
      <p:sp>
        <p:nvSpPr>
          <p:cNvPr id="8" name="フッター プレースホルダー 7">
            <a:extLst>
              <a:ext uri="{FF2B5EF4-FFF2-40B4-BE49-F238E27FC236}">
                <a16:creationId xmlns:a16="http://schemas.microsoft.com/office/drawing/2014/main" id="{EE11D7CE-A73E-3315-EA97-B8D4DFD2623A}"/>
              </a:ext>
            </a:extLst>
          </p:cNvPr>
          <p:cNvSpPr>
            <a:spLocks noGrp="1"/>
          </p:cNvSpPr>
          <p:nvPr>
            <p:ph type="ftr" sz="quarter" idx="11"/>
          </p:nvPr>
        </p:nvSpPr>
        <p:spPr/>
        <p:txBody>
          <a:bodyPr/>
          <a:lstStyle/>
          <a:p>
            <a:endParaRPr kumimoji="1" lang="en-GB"/>
          </a:p>
        </p:txBody>
      </p:sp>
      <p:sp>
        <p:nvSpPr>
          <p:cNvPr id="9" name="スライド番号プレースホルダー 8">
            <a:extLst>
              <a:ext uri="{FF2B5EF4-FFF2-40B4-BE49-F238E27FC236}">
                <a16:creationId xmlns:a16="http://schemas.microsoft.com/office/drawing/2014/main" id="{6A7340CD-2E2A-38AC-4AF3-9380B70A8BCC}"/>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816265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A4B97-84BD-872E-3C59-341907B64EC7}"/>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日付プレースホルダー 2">
            <a:extLst>
              <a:ext uri="{FF2B5EF4-FFF2-40B4-BE49-F238E27FC236}">
                <a16:creationId xmlns:a16="http://schemas.microsoft.com/office/drawing/2014/main" id="{C4A31DE9-3892-B8EA-5C60-5E90E1A10F3B}"/>
              </a:ext>
            </a:extLst>
          </p:cNvPr>
          <p:cNvSpPr>
            <a:spLocks noGrp="1"/>
          </p:cNvSpPr>
          <p:nvPr>
            <p:ph type="dt" sz="half" idx="10"/>
          </p:nvPr>
        </p:nvSpPr>
        <p:spPr/>
        <p:txBody>
          <a:bodyPr/>
          <a:lstStyle/>
          <a:p>
            <a:fld id="{59C865E9-2FA8-4FF8-B036-E25F7C541C9D}" type="datetime1">
              <a:rPr kumimoji="1" lang="en-GB" smtClean="0"/>
              <a:t>07/03/2024</a:t>
            </a:fld>
            <a:endParaRPr kumimoji="1" lang="en-GB"/>
          </a:p>
        </p:txBody>
      </p:sp>
      <p:sp>
        <p:nvSpPr>
          <p:cNvPr id="4" name="フッター プレースホルダー 3">
            <a:extLst>
              <a:ext uri="{FF2B5EF4-FFF2-40B4-BE49-F238E27FC236}">
                <a16:creationId xmlns:a16="http://schemas.microsoft.com/office/drawing/2014/main" id="{75C8B622-4417-7DB4-E670-0A97AF00880E}"/>
              </a:ext>
            </a:extLst>
          </p:cNvPr>
          <p:cNvSpPr>
            <a:spLocks noGrp="1"/>
          </p:cNvSpPr>
          <p:nvPr>
            <p:ph type="ftr" sz="quarter" idx="11"/>
          </p:nvPr>
        </p:nvSpPr>
        <p:spPr/>
        <p:txBody>
          <a:bodyPr/>
          <a:lstStyle/>
          <a:p>
            <a:endParaRPr kumimoji="1" lang="en-GB"/>
          </a:p>
        </p:txBody>
      </p:sp>
      <p:sp>
        <p:nvSpPr>
          <p:cNvPr id="5" name="スライド番号プレースホルダー 4">
            <a:extLst>
              <a:ext uri="{FF2B5EF4-FFF2-40B4-BE49-F238E27FC236}">
                <a16:creationId xmlns:a16="http://schemas.microsoft.com/office/drawing/2014/main" id="{E7257A46-9565-CCFF-1F06-B162B1D35A43}"/>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78965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ED86E8-93D3-702F-631C-A944BCBB839C}"/>
              </a:ext>
            </a:extLst>
          </p:cNvPr>
          <p:cNvSpPr>
            <a:spLocks noGrp="1"/>
          </p:cNvSpPr>
          <p:nvPr>
            <p:ph type="dt" sz="half" idx="10"/>
          </p:nvPr>
        </p:nvSpPr>
        <p:spPr/>
        <p:txBody>
          <a:bodyPr/>
          <a:lstStyle/>
          <a:p>
            <a:fld id="{373B1B7E-7E6F-4182-94A9-8431DCC45CEC}" type="datetime1">
              <a:rPr kumimoji="1" lang="en-GB" smtClean="0"/>
              <a:t>07/03/2024</a:t>
            </a:fld>
            <a:endParaRPr kumimoji="1" lang="en-GB"/>
          </a:p>
        </p:txBody>
      </p:sp>
      <p:sp>
        <p:nvSpPr>
          <p:cNvPr id="3" name="フッター プレースホルダー 2">
            <a:extLst>
              <a:ext uri="{FF2B5EF4-FFF2-40B4-BE49-F238E27FC236}">
                <a16:creationId xmlns:a16="http://schemas.microsoft.com/office/drawing/2014/main" id="{FC4B9619-F6AD-4329-1757-7FF83B24A304}"/>
              </a:ext>
            </a:extLst>
          </p:cNvPr>
          <p:cNvSpPr>
            <a:spLocks noGrp="1"/>
          </p:cNvSpPr>
          <p:nvPr>
            <p:ph type="ftr" sz="quarter" idx="1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C0928B-132F-44C6-7554-5AEB5435A73B}"/>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93928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95584-1D1A-B652-A315-C8E0B9EC521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D02D2BB8-4896-652D-D426-AAC577A85B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テキスト プレースホルダー 3">
            <a:extLst>
              <a:ext uri="{FF2B5EF4-FFF2-40B4-BE49-F238E27FC236}">
                <a16:creationId xmlns:a16="http://schemas.microsoft.com/office/drawing/2014/main" id="{7469CF37-4220-3301-C6CA-2DF056FB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5A9F70-6956-7AAB-191E-FE437C9C2128}"/>
              </a:ext>
            </a:extLst>
          </p:cNvPr>
          <p:cNvSpPr>
            <a:spLocks noGrp="1"/>
          </p:cNvSpPr>
          <p:nvPr>
            <p:ph type="dt" sz="half" idx="10"/>
          </p:nvPr>
        </p:nvSpPr>
        <p:spPr/>
        <p:txBody>
          <a:bodyPr/>
          <a:lstStyle/>
          <a:p>
            <a:fld id="{F115FD55-0CAF-49F0-8283-ECE8AF844E1B}" type="datetime1">
              <a:rPr kumimoji="1" lang="en-GB" smtClean="0"/>
              <a:t>07/03/2024</a:t>
            </a:fld>
            <a:endParaRPr kumimoji="1" lang="en-GB"/>
          </a:p>
        </p:txBody>
      </p:sp>
      <p:sp>
        <p:nvSpPr>
          <p:cNvPr id="6" name="フッター プレースホルダー 5">
            <a:extLst>
              <a:ext uri="{FF2B5EF4-FFF2-40B4-BE49-F238E27FC236}">
                <a16:creationId xmlns:a16="http://schemas.microsoft.com/office/drawing/2014/main" id="{554739A6-B31A-E27F-ED1C-78B7F25AB1DA}"/>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DE642A54-29B2-FFE7-5904-C8F2BDFF76FD}"/>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12404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E4F1C-5944-BAEA-0D32-816F06E3A3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図プレースホルダー 2">
            <a:extLst>
              <a:ext uri="{FF2B5EF4-FFF2-40B4-BE49-F238E27FC236}">
                <a16:creationId xmlns:a16="http://schemas.microsoft.com/office/drawing/2014/main" id="{D1FB7300-F41A-B3AF-FC42-81D30925E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GB"/>
          </a:p>
        </p:txBody>
      </p:sp>
      <p:sp>
        <p:nvSpPr>
          <p:cNvPr id="4" name="テキスト プレースホルダー 3">
            <a:extLst>
              <a:ext uri="{FF2B5EF4-FFF2-40B4-BE49-F238E27FC236}">
                <a16:creationId xmlns:a16="http://schemas.microsoft.com/office/drawing/2014/main" id="{2AD5017D-BF90-AD38-0303-1274F63E5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9AAC8E-F1F9-29D5-5761-4B597055C1C1}"/>
              </a:ext>
            </a:extLst>
          </p:cNvPr>
          <p:cNvSpPr>
            <a:spLocks noGrp="1"/>
          </p:cNvSpPr>
          <p:nvPr>
            <p:ph type="dt" sz="half" idx="10"/>
          </p:nvPr>
        </p:nvSpPr>
        <p:spPr/>
        <p:txBody>
          <a:bodyPr/>
          <a:lstStyle/>
          <a:p>
            <a:fld id="{6082A7DB-A431-4588-93BD-10075B0A7041}" type="datetime1">
              <a:rPr kumimoji="1" lang="en-GB" smtClean="0"/>
              <a:t>07/03/2024</a:t>
            </a:fld>
            <a:endParaRPr kumimoji="1" lang="en-GB"/>
          </a:p>
        </p:txBody>
      </p:sp>
      <p:sp>
        <p:nvSpPr>
          <p:cNvPr id="6" name="フッター プレースホルダー 5">
            <a:extLst>
              <a:ext uri="{FF2B5EF4-FFF2-40B4-BE49-F238E27FC236}">
                <a16:creationId xmlns:a16="http://schemas.microsoft.com/office/drawing/2014/main" id="{F4331936-DE60-6A74-8F91-A76C3A5D6C1C}"/>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C34F07B8-624A-8E19-D058-8A43B53DA08A}"/>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344180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F522BE-9FE7-6576-F21F-80DCDEB9E6BB}"/>
              </a:ext>
            </a:extLst>
          </p:cNvPr>
          <p:cNvSpPr>
            <a:spLocks noGrp="1"/>
          </p:cNvSpPr>
          <p:nvPr>
            <p:ph type="title"/>
          </p:nvPr>
        </p:nvSpPr>
        <p:spPr>
          <a:xfrm>
            <a:off x="207818" y="0"/>
            <a:ext cx="11776364" cy="831273"/>
          </a:xfrm>
          <a:prstGeom prst="rect">
            <a:avLst/>
          </a:prstGeom>
        </p:spPr>
        <p:txBody>
          <a:bodyPr vert="horz" lIns="91440" tIns="45720" rIns="91440" bIns="45720" rtlCol="0" anchor="ctr">
            <a:normAutofit/>
          </a:bodyPr>
          <a:lstStyle/>
          <a:p>
            <a:r>
              <a:rPr kumimoji="1" lang="ja-JP" altLang="en-US" dirty="0"/>
              <a:t>マスター タイトルの書式設定</a:t>
            </a:r>
            <a:endParaRPr kumimoji="1" lang="en-GB" dirty="0"/>
          </a:p>
        </p:txBody>
      </p:sp>
      <p:sp>
        <p:nvSpPr>
          <p:cNvPr id="3" name="テキスト プレースホルダー 2">
            <a:extLst>
              <a:ext uri="{FF2B5EF4-FFF2-40B4-BE49-F238E27FC236}">
                <a16:creationId xmlns:a16="http://schemas.microsoft.com/office/drawing/2014/main" id="{9ABFF499-EAA1-0312-8573-7AF7D1FC2645}"/>
              </a:ext>
            </a:extLst>
          </p:cNvPr>
          <p:cNvSpPr>
            <a:spLocks noGrp="1"/>
          </p:cNvSpPr>
          <p:nvPr>
            <p:ph type="body" idx="1"/>
          </p:nvPr>
        </p:nvSpPr>
        <p:spPr>
          <a:xfrm>
            <a:off x="207818" y="991177"/>
            <a:ext cx="11776364" cy="522951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GB" dirty="0"/>
          </a:p>
        </p:txBody>
      </p:sp>
      <p:sp>
        <p:nvSpPr>
          <p:cNvPr id="4" name="日付プレースホルダー 3">
            <a:extLst>
              <a:ext uri="{FF2B5EF4-FFF2-40B4-BE49-F238E27FC236}">
                <a16:creationId xmlns:a16="http://schemas.microsoft.com/office/drawing/2014/main" id="{D2CF4F2C-6D3A-8123-3E11-A5F25C64A5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0612A4-E33A-46BE-9753-1908EC1A4EB5}" type="datetime1">
              <a:rPr kumimoji="1" lang="en-GB" smtClean="0"/>
              <a:t>07/03/2024</a:t>
            </a:fld>
            <a:endParaRPr kumimoji="1" lang="en-GB"/>
          </a:p>
        </p:txBody>
      </p:sp>
      <p:sp>
        <p:nvSpPr>
          <p:cNvPr id="5" name="フッター プレースホルダー 4">
            <a:extLst>
              <a:ext uri="{FF2B5EF4-FFF2-40B4-BE49-F238E27FC236}">
                <a16:creationId xmlns:a16="http://schemas.microsoft.com/office/drawing/2014/main" id="{FDA59016-BE24-483C-1282-C7A5AA718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ー 5">
            <a:extLst>
              <a:ext uri="{FF2B5EF4-FFF2-40B4-BE49-F238E27FC236}">
                <a16:creationId xmlns:a16="http://schemas.microsoft.com/office/drawing/2014/main" id="{A5EF0770-1C47-A733-05A1-FAD357BE50F0}"/>
              </a:ext>
            </a:extLst>
          </p:cNvPr>
          <p:cNvSpPr>
            <a:spLocks noGrp="1"/>
          </p:cNvSpPr>
          <p:nvPr>
            <p:ph type="sldNum" sz="quarter" idx="4"/>
          </p:nvPr>
        </p:nvSpPr>
        <p:spPr>
          <a:xfrm>
            <a:off x="9240982" y="639647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86BAA46B-4731-476F-81BD-B48D3AABD888}" type="slidenum">
              <a:rPr lang="en-GB" smtClean="0"/>
              <a:pPr/>
              <a:t>‹#›</a:t>
            </a:fld>
            <a:endParaRPr lang="en-GB" dirty="0"/>
          </a:p>
        </p:txBody>
      </p:sp>
    </p:spTree>
    <p:extLst>
      <p:ext uri="{BB962C8B-B14F-4D97-AF65-F5344CB8AC3E}">
        <p14:creationId xmlns:p14="http://schemas.microsoft.com/office/powerpoint/2010/main" val="1493900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608E5-566F-A0D3-5CF6-885CB9659DFB}"/>
              </a:ext>
            </a:extLst>
          </p:cNvPr>
          <p:cNvSpPr>
            <a:spLocks noGrp="1"/>
          </p:cNvSpPr>
          <p:nvPr>
            <p:ph type="ctrTitle"/>
          </p:nvPr>
        </p:nvSpPr>
        <p:spPr/>
        <p:txBody>
          <a:bodyPr>
            <a:normAutofit/>
          </a:bodyPr>
          <a:lstStyle/>
          <a:p>
            <a:r>
              <a:rPr kumimoji="1" lang="en-GB" sz="4400" dirty="0"/>
              <a:t>SIG on Thermal propagation</a:t>
            </a:r>
            <a:br>
              <a:rPr kumimoji="1" lang="en-GB" dirty="0"/>
            </a:br>
            <a:r>
              <a:rPr kumimoji="1" lang="en-GB" dirty="0"/>
              <a:t>Discussion points</a:t>
            </a:r>
          </a:p>
        </p:txBody>
      </p:sp>
      <p:sp>
        <p:nvSpPr>
          <p:cNvPr id="3" name="字幕 2">
            <a:extLst>
              <a:ext uri="{FF2B5EF4-FFF2-40B4-BE49-F238E27FC236}">
                <a16:creationId xmlns:a16="http://schemas.microsoft.com/office/drawing/2014/main" id="{F8815D25-3B9A-B56A-7DC4-478372ACE8D1}"/>
              </a:ext>
            </a:extLst>
          </p:cNvPr>
          <p:cNvSpPr>
            <a:spLocks noGrp="1"/>
          </p:cNvSpPr>
          <p:nvPr>
            <p:ph type="subTitle" idx="1"/>
          </p:nvPr>
        </p:nvSpPr>
        <p:spPr>
          <a:xfrm>
            <a:off x="1524000" y="5167824"/>
            <a:ext cx="9144000" cy="1135625"/>
          </a:xfrm>
        </p:spPr>
        <p:txBody>
          <a:bodyPr>
            <a:normAutofit/>
          </a:bodyPr>
          <a:lstStyle/>
          <a:p>
            <a:r>
              <a:rPr kumimoji="1" lang="en-GB" dirty="0"/>
              <a:t>3</a:t>
            </a:r>
            <a:r>
              <a:rPr kumimoji="1" lang="en-GB" baseline="30000" dirty="0"/>
              <a:t>rd</a:t>
            </a:r>
            <a:r>
              <a:rPr kumimoji="1" lang="en-GB" dirty="0"/>
              <a:t> meeting, 12/Mar – 14/Mar 2024</a:t>
            </a:r>
          </a:p>
          <a:p>
            <a:r>
              <a:rPr lang="en-GB" dirty="0"/>
              <a:t>Prepared by Secretary</a:t>
            </a:r>
            <a:endParaRPr kumimoji="1" lang="en-GB" dirty="0"/>
          </a:p>
        </p:txBody>
      </p:sp>
      <p:sp>
        <p:nvSpPr>
          <p:cNvPr id="4" name="字幕 2">
            <a:extLst>
              <a:ext uri="{FF2B5EF4-FFF2-40B4-BE49-F238E27FC236}">
                <a16:creationId xmlns:a16="http://schemas.microsoft.com/office/drawing/2014/main" id="{5F62EB95-6466-0217-6888-2897D39A9D45}"/>
              </a:ext>
            </a:extLst>
          </p:cNvPr>
          <p:cNvSpPr txBox="1">
            <a:spLocks/>
          </p:cNvSpPr>
          <p:nvPr/>
        </p:nvSpPr>
        <p:spPr>
          <a:xfrm>
            <a:off x="10456607" y="181895"/>
            <a:ext cx="1735393" cy="2900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GB" sz="1400" dirty="0"/>
              <a:t>SIGTP-03-03</a:t>
            </a:r>
          </a:p>
        </p:txBody>
      </p:sp>
      <p:sp>
        <p:nvSpPr>
          <p:cNvPr id="5" name="スライド番号プレースホルダー 4">
            <a:extLst>
              <a:ext uri="{FF2B5EF4-FFF2-40B4-BE49-F238E27FC236}">
                <a16:creationId xmlns:a16="http://schemas.microsoft.com/office/drawing/2014/main" id="{53C84279-B7D3-6EFF-1E78-ED9ED2D35EAE}"/>
              </a:ext>
            </a:extLst>
          </p:cNvPr>
          <p:cNvSpPr>
            <a:spLocks noGrp="1"/>
          </p:cNvSpPr>
          <p:nvPr>
            <p:ph type="sldNum" sz="quarter" idx="12"/>
          </p:nvPr>
        </p:nvSpPr>
        <p:spPr/>
        <p:txBody>
          <a:bodyPr/>
          <a:lstStyle/>
          <a:p>
            <a:fld id="{86BAA46B-4731-476F-81BD-B48D3AABD888}" type="slidenum">
              <a:rPr kumimoji="1" lang="en-GB" smtClean="0"/>
              <a:t>1</a:t>
            </a:fld>
            <a:endParaRPr kumimoji="1" lang="en-GB"/>
          </a:p>
        </p:txBody>
      </p:sp>
    </p:spTree>
    <p:extLst>
      <p:ext uri="{BB962C8B-B14F-4D97-AF65-F5344CB8AC3E}">
        <p14:creationId xmlns:p14="http://schemas.microsoft.com/office/powerpoint/2010/main" val="331074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(8)</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46221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For testing, only temporary parking mode will be tested</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For risk management analysis, other normal operation modes (e.g. parking, charging, active driving) should also be considered.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Occupant protection in parking mode may depends on the manufacturer’s philosophy.</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Operating mode</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10</a:t>
            </a:fld>
            <a:endParaRPr kumimoji="1" lang="en-GB"/>
          </a:p>
        </p:txBody>
      </p:sp>
      <p:sp>
        <p:nvSpPr>
          <p:cNvPr id="3" name="テキスト ボックス 2">
            <a:extLst>
              <a:ext uri="{FF2B5EF4-FFF2-40B4-BE49-F238E27FC236}">
                <a16:creationId xmlns:a16="http://schemas.microsoft.com/office/drawing/2014/main" id="{9247DF0E-B57D-CCE7-1557-78370BB72E1E}"/>
              </a:ext>
            </a:extLst>
          </p:cNvPr>
          <p:cNvSpPr txBox="1"/>
          <p:nvPr/>
        </p:nvSpPr>
        <p:spPr>
          <a:xfrm>
            <a:off x="1114435" y="4321359"/>
            <a:ext cx="4163420" cy="369332"/>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No questions/inputs provided</a:t>
            </a:r>
          </a:p>
        </p:txBody>
      </p:sp>
    </p:spTree>
    <p:extLst>
      <p:ext uri="{BB962C8B-B14F-4D97-AF65-F5344CB8AC3E}">
        <p14:creationId xmlns:p14="http://schemas.microsoft.com/office/powerpoint/2010/main" val="2252638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(9)</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015936"/>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Need to clarify how to apply the family concept in practise</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To allow carry-across the thermal propagation verification between different type of REESS or vehicles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vehicle family be necessary if REESS type approval and REESS family concept are agreed?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Family concept for thermal propagation assessment</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11</a:t>
            </a:fld>
            <a:endParaRPr kumimoji="1" lang="en-GB"/>
          </a:p>
        </p:txBody>
      </p:sp>
      <p:sp>
        <p:nvSpPr>
          <p:cNvPr id="3" name="テキスト ボックス 2">
            <a:extLst>
              <a:ext uri="{FF2B5EF4-FFF2-40B4-BE49-F238E27FC236}">
                <a16:creationId xmlns:a16="http://schemas.microsoft.com/office/drawing/2014/main" id="{E6DB2FEE-16BE-8A06-4891-E71B131B3A67}"/>
              </a:ext>
            </a:extLst>
          </p:cNvPr>
          <p:cNvSpPr txBox="1"/>
          <p:nvPr/>
        </p:nvSpPr>
        <p:spPr>
          <a:xfrm>
            <a:off x="5969392" y="4047569"/>
            <a:ext cx="4255264"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(OICA)</a:t>
            </a:r>
          </a:p>
          <a:p>
            <a:pPr algn="ctr"/>
            <a:r>
              <a:rPr lang="en-GB" b="1" dirty="0">
                <a:latin typeface="Meiryo UI" panose="020B0604030504040204" pitchFamily="50" charset="-128"/>
                <a:ea typeface="Meiryo UI" panose="020B0604030504040204" pitchFamily="50" charset="-128"/>
              </a:rPr>
              <a:t>To provide concrete idea to implement family concept</a:t>
            </a:r>
          </a:p>
        </p:txBody>
      </p:sp>
      <p:sp>
        <p:nvSpPr>
          <p:cNvPr id="4" name="テキスト ボックス 3">
            <a:extLst>
              <a:ext uri="{FF2B5EF4-FFF2-40B4-BE49-F238E27FC236}">
                <a16:creationId xmlns:a16="http://schemas.microsoft.com/office/drawing/2014/main" id="{7A09E895-C5A2-188E-9F26-70ED4F780F93}"/>
              </a:ext>
            </a:extLst>
          </p:cNvPr>
          <p:cNvSpPr txBox="1"/>
          <p:nvPr/>
        </p:nvSpPr>
        <p:spPr>
          <a:xfrm>
            <a:off x="4916414" y="4927273"/>
            <a:ext cx="4163420" cy="923330"/>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Pending, subject to conclusions of test level and smok</a:t>
            </a:r>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e assessment</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2494356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(10)</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830997"/>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Review updated text of Annex 9K (general conditions) and each Appendix (Specific to the initiation method)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Test procedure details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12</a:t>
            </a:fld>
            <a:endParaRPr kumimoji="1" lang="en-GB"/>
          </a:p>
        </p:txBody>
      </p:sp>
      <p:sp>
        <p:nvSpPr>
          <p:cNvPr id="3" name="テキスト ボックス 2">
            <a:extLst>
              <a:ext uri="{FF2B5EF4-FFF2-40B4-BE49-F238E27FC236}">
                <a16:creationId xmlns:a16="http://schemas.microsoft.com/office/drawing/2014/main" id="{58E9F068-9E96-2FB8-F44C-A93425920431}"/>
              </a:ext>
            </a:extLst>
          </p:cNvPr>
          <p:cNvSpPr txBox="1"/>
          <p:nvPr/>
        </p:nvSpPr>
        <p:spPr>
          <a:xfrm>
            <a:off x="1690376" y="2644375"/>
            <a:ext cx="5339816"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(All)</a:t>
            </a:r>
          </a:p>
          <a:p>
            <a:pPr algn="ctr"/>
            <a:r>
              <a:rPr lang="en-GB" b="1" dirty="0">
                <a:latin typeface="Meiryo UI" panose="020B0604030504040204" pitchFamily="50" charset="-128"/>
                <a:ea typeface="Meiryo UI" panose="020B0604030504040204" pitchFamily="50" charset="-128"/>
              </a:rPr>
              <a:t>To review the details of the test procedure</a:t>
            </a:r>
          </a:p>
        </p:txBody>
      </p:sp>
      <p:sp>
        <p:nvSpPr>
          <p:cNvPr id="4" name="テキスト ボックス 3">
            <a:extLst>
              <a:ext uri="{FF2B5EF4-FFF2-40B4-BE49-F238E27FC236}">
                <a16:creationId xmlns:a16="http://schemas.microsoft.com/office/drawing/2014/main" id="{3044F1F1-D14D-CDAB-F07B-F3850D2D85BC}"/>
              </a:ext>
            </a:extLst>
          </p:cNvPr>
          <p:cNvSpPr txBox="1"/>
          <p:nvPr/>
        </p:nvSpPr>
        <p:spPr>
          <a:xfrm>
            <a:off x="384517" y="3801660"/>
            <a:ext cx="4163420" cy="923330"/>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Several questions/comments to be addressed</a:t>
            </a:r>
          </a:p>
        </p:txBody>
      </p:sp>
      <p:sp>
        <p:nvSpPr>
          <p:cNvPr id="5" name="テキスト ボックス 4">
            <a:extLst>
              <a:ext uri="{FF2B5EF4-FFF2-40B4-BE49-F238E27FC236}">
                <a16:creationId xmlns:a16="http://schemas.microsoft.com/office/drawing/2014/main" id="{C07AC81B-C121-C062-7BD5-312199A19881}"/>
              </a:ext>
            </a:extLst>
          </p:cNvPr>
          <p:cNvSpPr txBox="1"/>
          <p:nvPr/>
        </p:nvSpPr>
        <p:spPr>
          <a:xfrm>
            <a:off x="4699843" y="3801660"/>
            <a:ext cx="4163420" cy="1200329"/>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SIGTP-03-11, justification of wind conditions but influence of wind on the smoke assessment is not addressed</a:t>
            </a:r>
          </a:p>
        </p:txBody>
      </p:sp>
    </p:spTree>
    <p:extLst>
      <p:ext uri="{BB962C8B-B14F-4D97-AF65-F5344CB8AC3E}">
        <p14:creationId xmlns:p14="http://schemas.microsoft.com/office/powerpoint/2010/main" val="870579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3. Other issues</a:t>
            </a:r>
            <a:r>
              <a:rPr lang="en-GB" dirty="0"/>
              <a:t>(1)</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OICA proposed new paragraphs 3.4. &amp; 3.5, similar to R155/R156</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Manufacturer is responsible to provide and retain the information supplemental to the documentation package</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Confidentiality</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13</a:t>
            </a:fld>
            <a:endParaRPr kumimoji="1" lang="en-GB"/>
          </a:p>
        </p:txBody>
      </p:sp>
      <p:sp>
        <p:nvSpPr>
          <p:cNvPr id="4" name="テキスト ボックス 3">
            <a:extLst>
              <a:ext uri="{FF2B5EF4-FFF2-40B4-BE49-F238E27FC236}">
                <a16:creationId xmlns:a16="http://schemas.microsoft.com/office/drawing/2014/main" id="{3044F1F1-D14D-CDAB-F07B-F3850D2D85BC}"/>
              </a:ext>
            </a:extLst>
          </p:cNvPr>
          <p:cNvSpPr txBox="1"/>
          <p:nvPr/>
        </p:nvSpPr>
        <p:spPr>
          <a:xfrm>
            <a:off x="384517" y="3105834"/>
            <a:ext cx="4163420"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Editorial corrections in 3.5</a:t>
            </a:r>
          </a:p>
        </p:txBody>
      </p:sp>
    </p:spTree>
    <p:extLst>
      <p:ext uri="{BB962C8B-B14F-4D97-AF65-F5344CB8AC3E}">
        <p14:creationId xmlns:p14="http://schemas.microsoft.com/office/powerpoint/2010/main" val="1553415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3. Other issues</a:t>
            </a:r>
            <a:r>
              <a:rPr lang="en-GB" dirty="0"/>
              <a:t>(2)</a:t>
            </a:r>
            <a:endParaRPr kumimoji="1" lang="en-GB" dirty="0"/>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Transitional provisions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14</a:t>
            </a:fld>
            <a:endParaRPr kumimoji="1" lang="en-GB"/>
          </a:p>
        </p:txBody>
      </p:sp>
      <p:cxnSp>
        <p:nvCxnSpPr>
          <p:cNvPr id="5" name="直線コネクタ 4">
            <a:extLst>
              <a:ext uri="{FF2B5EF4-FFF2-40B4-BE49-F238E27FC236}">
                <a16:creationId xmlns:a16="http://schemas.microsoft.com/office/drawing/2014/main" id="{0AEFC717-C169-9B4C-FE52-02306D5ACE4B}"/>
              </a:ext>
            </a:extLst>
          </p:cNvPr>
          <p:cNvCxnSpPr>
            <a:cxnSpLocks/>
          </p:cNvCxnSpPr>
          <p:nvPr/>
        </p:nvCxnSpPr>
        <p:spPr>
          <a:xfrm>
            <a:off x="321643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86CA5F90-AE17-F221-FC6B-BBE364EAB773}"/>
              </a:ext>
            </a:extLst>
          </p:cNvPr>
          <p:cNvCxnSpPr>
            <a:cxnSpLocks/>
          </p:cNvCxnSpPr>
          <p:nvPr/>
        </p:nvCxnSpPr>
        <p:spPr>
          <a:xfrm>
            <a:off x="3936144"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DF1375D1-21BB-E207-378C-2AA483367849}"/>
              </a:ext>
            </a:extLst>
          </p:cNvPr>
          <p:cNvCxnSpPr>
            <a:cxnSpLocks/>
          </p:cNvCxnSpPr>
          <p:nvPr/>
        </p:nvCxnSpPr>
        <p:spPr>
          <a:xfrm>
            <a:off x="4655851"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6324924C-4DF1-C477-DB9F-CDFBBAADFCCD}"/>
              </a:ext>
            </a:extLst>
          </p:cNvPr>
          <p:cNvCxnSpPr>
            <a:cxnSpLocks/>
          </p:cNvCxnSpPr>
          <p:nvPr/>
        </p:nvCxnSpPr>
        <p:spPr>
          <a:xfrm>
            <a:off x="5375558"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C93CC1-713D-3380-F550-D3F3BAF63BEB}"/>
              </a:ext>
            </a:extLst>
          </p:cNvPr>
          <p:cNvCxnSpPr>
            <a:cxnSpLocks/>
          </p:cNvCxnSpPr>
          <p:nvPr/>
        </p:nvCxnSpPr>
        <p:spPr>
          <a:xfrm>
            <a:off x="6095265" y="15881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B0BBF95-6F47-C01D-6339-BCCBFD13512B}"/>
              </a:ext>
            </a:extLst>
          </p:cNvPr>
          <p:cNvCxnSpPr>
            <a:cxnSpLocks/>
          </p:cNvCxnSpPr>
          <p:nvPr/>
        </p:nvCxnSpPr>
        <p:spPr>
          <a:xfrm>
            <a:off x="6814972"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A582BF-96A0-71FF-97BE-EDD4EEB45EC8}"/>
              </a:ext>
            </a:extLst>
          </p:cNvPr>
          <p:cNvCxnSpPr>
            <a:cxnSpLocks/>
          </p:cNvCxnSpPr>
          <p:nvPr/>
        </p:nvCxnSpPr>
        <p:spPr>
          <a:xfrm>
            <a:off x="7534679"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655219B-DA5A-442A-D9C2-42E94E71375F}"/>
              </a:ext>
            </a:extLst>
          </p:cNvPr>
          <p:cNvCxnSpPr>
            <a:cxnSpLocks/>
          </p:cNvCxnSpPr>
          <p:nvPr/>
        </p:nvCxnSpPr>
        <p:spPr>
          <a:xfrm>
            <a:off x="825438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695C4824-BDE9-4A37-A820-828642F88F42}"/>
              </a:ext>
            </a:extLst>
          </p:cNvPr>
          <p:cNvCxnSpPr>
            <a:cxnSpLocks/>
          </p:cNvCxnSpPr>
          <p:nvPr/>
        </p:nvCxnSpPr>
        <p:spPr>
          <a:xfrm>
            <a:off x="8974093"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C7187D30-0FDE-4DAB-5E31-5EED45657525}"/>
              </a:ext>
            </a:extLst>
          </p:cNvPr>
          <p:cNvCxnSpPr>
            <a:cxnSpLocks/>
          </p:cNvCxnSpPr>
          <p:nvPr/>
        </p:nvCxnSpPr>
        <p:spPr>
          <a:xfrm>
            <a:off x="9693800"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11749B3-9AC0-8F79-E642-5BA68F758315}"/>
              </a:ext>
            </a:extLst>
          </p:cNvPr>
          <p:cNvCxnSpPr>
            <a:cxnSpLocks/>
          </p:cNvCxnSpPr>
          <p:nvPr/>
        </p:nvCxnSpPr>
        <p:spPr>
          <a:xfrm>
            <a:off x="1041350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962C48FC-7B16-BCFD-B083-A18A9C588134}"/>
              </a:ext>
            </a:extLst>
          </p:cNvPr>
          <p:cNvCxnSpPr>
            <a:cxnSpLocks/>
          </p:cNvCxnSpPr>
          <p:nvPr/>
        </p:nvCxnSpPr>
        <p:spPr>
          <a:xfrm>
            <a:off x="1113321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D18B397C-9027-201B-3924-47D35077F8AE}"/>
              </a:ext>
            </a:extLst>
          </p:cNvPr>
          <p:cNvSpPr txBox="1"/>
          <p:nvPr/>
        </p:nvSpPr>
        <p:spPr>
          <a:xfrm>
            <a:off x="321643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2021</a:t>
            </a:r>
          </a:p>
        </p:txBody>
      </p:sp>
      <p:sp>
        <p:nvSpPr>
          <p:cNvPr id="21" name="テキスト ボックス 20">
            <a:extLst>
              <a:ext uri="{FF2B5EF4-FFF2-40B4-BE49-F238E27FC236}">
                <a16:creationId xmlns:a16="http://schemas.microsoft.com/office/drawing/2014/main" id="{EEBEFC9C-62D2-94AA-6582-8F4C1BD42F0A}"/>
              </a:ext>
            </a:extLst>
          </p:cNvPr>
          <p:cNvSpPr txBox="1"/>
          <p:nvPr/>
        </p:nvSpPr>
        <p:spPr>
          <a:xfrm>
            <a:off x="393614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2022</a:t>
            </a:r>
          </a:p>
        </p:txBody>
      </p:sp>
      <p:sp>
        <p:nvSpPr>
          <p:cNvPr id="22" name="テキスト ボックス 21">
            <a:extLst>
              <a:ext uri="{FF2B5EF4-FFF2-40B4-BE49-F238E27FC236}">
                <a16:creationId xmlns:a16="http://schemas.microsoft.com/office/drawing/2014/main" id="{6D6F4176-A0FC-A537-0F3B-53F2B11090BA}"/>
              </a:ext>
            </a:extLst>
          </p:cNvPr>
          <p:cNvSpPr txBox="1"/>
          <p:nvPr/>
        </p:nvSpPr>
        <p:spPr>
          <a:xfrm>
            <a:off x="465585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2023</a:t>
            </a:r>
          </a:p>
        </p:txBody>
      </p:sp>
      <p:sp>
        <p:nvSpPr>
          <p:cNvPr id="23" name="テキスト ボックス 22">
            <a:extLst>
              <a:ext uri="{FF2B5EF4-FFF2-40B4-BE49-F238E27FC236}">
                <a16:creationId xmlns:a16="http://schemas.microsoft.com/office/drawing/2014/main" id="{A375B338-5F7B-CFE7-72A6-68C8FB744AE6}"/>
              </a:ext>
            </a:extLst>
          </p:cNvPr>
          <p:cNvSpPr txBox="1"/>
          <p:nvPr/>
        </p:nvSpPr>
        <p:spPr>
          <a:xfrm>
            <a:off x="5375556"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2024</a:t>
            </a:r>
          </a:p>
        </p:txBody>
      </p:sp>
      <p:sp>
        <p:nvSpPr>
          <p:cNvPr id="24" name="テキスト ボックス 23">
            <a:extLst>
              <a:ext uri="{FF2B5EF4-FFF2-40B4-BE49-F238E27FC236}">
                <a16:creationId xmlns:a16="http://schemas.microsoft.com/office/drawing/2014/main" id="{B11E02C6-AEE6-4D18-8AE2-8ACBD70A82CC}"/>
              </a:ext>
            </a:extLst>
          </p:cNvPr>
          <p:cNvSpPr txBox="1"/>
          <p:nvPr/>
        </p:nvSpPr>
        <p:spPr>
          <a:xfrm>
            <a:off x="6096628"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2025</a:t>
            </a:r>
          </a:p>
        </p:txBody>
      </p:sp>
      <p:sp>
        <p:nvSpPr>
          <p:cNvPr id="25" name="テキスト ボックス 24">
            <a:extLst>
              <a:ext uri="{FF2B5EF4-FFF2-40B4-BE49-F238E27FC236}">
                <a16:creationId xmlns:a16="http://schemas.microsoft.com/office/drawing/2014/main" id="{84539578-0D25-D3BF-D9AD-2481AE3F93FE}"/>
              </a:ext>
            </a:extLst>
          </p:cNvPr>
          <p:cNvSpPr txBox="1"/>
          <p:nvPr/>
        </p:nvSpPr>
        <p:spPr>
          <a:xfrm>
            <a:off x="6816334"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2026</a:t>
            </a:r>
          </a:p>
        </p:txBody>
      </p:sp>
      <p:sp>
        <p:nvSpPr>
          <p:cNvPr id="26" name="テキスト ボックス 25">
            <a:extLst>
              <a:ext uri="{FF2B5EF4-FFF2-40B4-BE49-F238E27FC236}">
                <a16:creationId xmlns:a16="http://schemas.microsoft.com/office/drawing/2014/main" id="{84ABD34A-655C-012B-90DA-3F95A262071B}"/>
              </a:ext>
            </a:extLst>
          </p:cNvPr>
          <p:cNvSpPr txBox="1"/>
          <p:nvPr/>
        </p:nvSpPr>
        <p:spPr>
          <a:xfrm>
            <a:off x="7536041"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2027</a:t>
            </a:r>
          </a:p>
        </p:txBody>
      </p:sp>
      <p:sp>
        <p:nvSpPr>
          <p:cNvPr id="27" name="テキスト ボックス 26">
            <a:extLst>
              <a:ext uri="{FF2B5EF4-FFF2-40B4-BE49-F238E27FC236}">
                <a16:creationId xmlns:a16="http://schemas.microsoft.com/office/drawing/2014/main" id="{E0E50FDD-BE52-233A-68B2-F5D7BEF2AFBB}"/>
              </a:ext>
            </a:extLst>
          </p:cNvPr>
          <p:cNvSpPr txBox="1"/>
          <p:nvPr/>
        </p:nvSpPr>
        <p:spPr>
          <a:xfrm>
            <a:off x="82557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2028</a:t>
            </a:r>
          </a:p>
        </p:txBody>
      </p:sp>
      <p:sp>
        <p:nvSpPr>
          <p:cNvPr id="28" name="テキスト ボックス 27">
            <a:extLst>
              <a:ext uri="{FF2B5EF4-FFF2-40B4-BE49-F238E27FC236}">
                <a16:creationId xmlns:a16="http://schemas.microsoft.com/office/drawing/2014/main" id="{C0BAAB1E-54C8-1091-CF38-8879F87C1C65}"/>
              </a:ext>
            </a:extLst>
          </p:cNvPr>
          <p:cNvSpPr txBox="1"/>
          <p:nvPr/>
        </p:nvSpPr>
        <p:spPr>
          <a:xfrm>
            <a:off x="897477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2029</a:t>
            </a:r>
          </a:p>
        </p:txBody>
      </p:sp>
      <p:sp>
        <p:nvSpPr>
          <p:cNvPr id="29" name="テキスト ボックス 28">
            <a:extLst>
              <a:ext uri="{FF2B5EF4-FFF2-40B4-BE49-F238E27FC236}">
                <a16:creationId xmlns:a16="http://schemas.microsoft.com/office/drawing/2014/main" id="{36DCE96F-CBB9-CC8D-49AC-974B582726A7}"/>
              </a:ext>
            </a:extLst>
          </p:cNvPr>
          <p:cNvSpPr txBox="1"/>
          <p:nvPr/>
        </p:nvSpPr>
        <p:spPr>
          <a:xfrm>
            <a:off x="969414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2030</a:t>
            </a:r>
          </a:p>
        </p:txBody>
      </p:sp>
      <p:sp>
        <p:nvSpPr>
          <p:cNvPr id="30" name="テキスト ボックス 29">
            <a:extLst>
              <a:ext uri="{FF2B5EF4-FFF2-40B4-BE49-F238E27FC236}">
                <a16:creationId xmlns:a16="http://schemas.microsoft.com/office/drawing/2014/main" id="{3F68362A-3580-9E35-7BCD-6D2B8A6F3737}"/>
              </a:ext>
            </a:extLst>
          </p:cNvPr>
          <p:cNvSpPr txBox="1"/>
          <p:nvPr/>
        </p:nvSpPr>
        <p:spPr>
          <a:xfrm>
            <a:off x="104121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2031</a:t>
            </a:r>
          </a:p>
        </p:txBody>
      </p:sp>
      <p:cxnSp>
        <p:nvCxnSpPr>
          <p:cNvPr id="31" name="直線コネクタ 30">
            <a:extLst>
              <a:ext uri="{FF2B5EF4-FFF2-40B4-BE49-F238E27FC236}">
                <a16:creationId xmlns:a16="http://schemas.microsoft.com/office/drawing/2014/main" id="{5B966C24-AFC2-364E-E7DE-F40B81DD1921}"/>
              </a:ext>
            </a:extLst>
          </p:cNvPr>
          <p:cNvCxnSpPr>
            <a:cxnSpLocks/>
          </p:cNvCxnSpPr>
          <p:nvPr/>
        </p:nvCxnSpPr>
        <p:spPr>
          <a:xfrm>
            <a:off x="384517" y="1854351"/>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FBA3F10-6907-EFF1-9EA6-45F92800D3F1}"/>
              </a:ext>
            </a:extLst>
          </p:cNvPr>
          <p:cNvSpPr txBox="1"/>
          <p:nvPr/>
        </p:nvSpPr>
        <p:spPr>
          <a:xfrm>
            <a:off x="384521" y="1928546"/>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R100/03 (all M/N affected)</a:t>
            </a:r>
          </a:p>
        </p:txBody>
      </p:sp>
      <p:sp>
        <p:nvSpPr>
          <p:cNvPr id="35" name="テキスト ボックス 34">
            <a:extLst>
              <a:ext uri="{FF2B5EF4-FFF2-40B4-BE49-F238E27FC236}">
                <a16:creationId xmlns:a16="http://schemas.microsoft.com/office/drawing/2014/main" id="{EA363131-F57D-8E50-4F9C-E476AC37C9D7}"/>
              </a:ext>
            </a:extLst>
          </p:cNvPr>
          <p:cNvSpPr txBox="1"/>
          <p:nvPr/>
        </p:nvSpPr>
        <p:spPr>
          <a:xfrm>
            <a:off x="3648022" y="1928545"/>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(Jun/2021)</a:t>
            </a:r>
          </a:p>
        </p:txBody>
      </p:sp>
      <p:sp>
        <p:nvSpPr>
          <p:cNvPr id="40" name="星: 5 pt 39">
            <a:extLst>
              <a:ext uri="{FF2B5EF4-FFF2-40B4-BE49-F238E27FC236}">
                <a16:creationId xmlns:a16="http://schemas.microsoft.com/office/drawing/2014/main" id="{20EFFE1D-DAE8-5BD5-9433-FBE8F884D815}"/>
              </a:ext>
            </a:extLst>
          </p:cNvPr>
          <p:cNvSpPr/>
          <p:nvPr/>
        </p:nvSpPr>
        <p:spPr>
          <a:xfrm>
            <a:off x="3479471" y="2010243"/>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1" name="平行四辺形 40">
            <a:extLst>
              <a:ext uri="{FF2B5EF4-FFF2-40B4-BE49-F238E27FC236}">
                <a16:creationId xmlns:a16="http://schemas.microsoft.com/office/drawing/2014/main" id="{8A7714E7-E2E3-7374-74F1-B9541829E5A4}"/>
              </a:ext>
            </a:extLst>
          </p:cNvPr>
          <p:cNvSpPr/>
          <p:nvPr/>
        </p:nvSpPr>
        <p:spPr>
          <a:xfrm>
            <a:off x="6522142" y="2547548"/>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2" name="テキスト ボックス 41">
            <a:extLst>
              <a:ext uri="{FF2B5EF4-FFF2-40B4-BE49-F238E27FC236}">
                <a16:creationId xmlns:a16="http://schemas.microsoft.com/office/drawing/2014/main" id="{7F8D254E-BE7E-FFD8-54B4-605374AD4209}"/>
              </a:ext>
            </a:extLst>
          </p:cNvPr>
          <p:cNvSpPr txBox="1"/>
          <p:nvPr/>
        </p:nvSpPr>
        <p:spPr>
          <a:xfrm>
            <a:off x="6625799" y="2569667"/>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5</a:t>
            </a:r>
            <a:r>
              <a:rPr kumimoji="1" lang="en-GB" sz="1400" b="1" dirty="0">
                <a:latin typeface="Meiryo UI" panose="020B0604030504040204" pitchFamily="50" charset="-128"/>
                <a:ea typeface="Meiryo UI" panose="020B0604030504040204" pitchFamily="50" charset="-128"/>
              </a:rPr>
              <a:t>)</a:t>
            </a:r>
          </a:p>
        </p:txBody>
      </p:sp>
      <p:sp>
        <p:nvSpPr>
          <p:cNvPr id="43" name="平行四辺形 42">
            <a:extLst>
              <a:ext uri="{FF2B5EF4-FFF2-40B4-BE49-F238E27FC236}">
                <a16:creationId xmlns:a16="http://schemas.microsoft.com/office/drawing/2014/main" id="{4004D204-99EF-3476-2671-EDA2828EF3C0}"/>
              </a:ext>
            </a:extLst>
          </p:cNvPr>
          <p:cNvSpPr/>
          <p:nvPr/>
        </p:nvSpPr>
        <p:spPr>
          <a:xfrm>
            <a:off x="5074502" y="2249396"/>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4" name="テキスト ボックス 43">
            <a:extLst>
              <a:ext uri="{FF2B5EF4-FFF2-40B4-BE49-F238E27FC236}">
                <a16:creationId xmlns:a16="http://schemas.microsoft.com/office/drawing/2014/main" id="{4458E2C9-BEFF-E8B1-1988-35C9380028FE}"/>
              </a:ext>
            </a:extLst>
          </p:cNvPr>
          <p:cNvSpPr txBox="1"/>
          <p:nvPr/>
        </p:nvSpPr>
        <p:spPr>
          <a:xfrm>
            <a:off x="5178159" y="2281040"/>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(Sep/2023)</a:t>
            </a:r>
          </a:p>
        </p:txBody>
      </p:sp>
      <p:cxnSp>
        <p:nvCxnSpPr>
          <p:cNvPr id="45" name="直線コネクタ 44">
            <a:extLst>
              <a:ext uri="{FF2B5EF4-FFF2-40B4-BE49-F238E27FC236}">
                <a16:creationId xmlns:a16="http://schemas.microsoft.com/office/drawing/2014/main" id="{8C6B9F71-6231-2272-7428-CC35837BBF6C}"/>
              </a:ext>
            </a:extLst>
          </p:cNvPr>
          <p:cNvCxnSpPr>
            <a:cxnSpLocks/>
          </p:cNvCxnSpPr>
          <p:nvPr/>
        </p:nvCxnSpPr>
        <p:spPr>
          <a:xfrm>
            <a:off x="365467" y="2911626"/>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93BB46E-7314-27AB-056D-36005EBA732E}"/>
              </a:ext>
            </a:extLst>
          </p:cNvPr>
          <p:cNvSpPr txBox="1"/>
          <p:nvPr/>
        </p:nvSpPr>
        <p:spPr>
          <a:xfrm>
            <a:off x="384520" y="301439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R100/04 (M2,M3,N2,N3 vehicles)</a:t>
            </a:r>
          </a:p>
        </p:txBody>
      </p:sp>
      <p:sp>
        <p:nvSpPr>
          <p:cNvPr id="47" name="テキスト ボックス 46">
            <a:extLst>
              <a:ext uri="{FF2B5EF4-FFF2-40B4-BE49-F238E27FC236}">
                <a16:creationId xmlns:a16="http://schemas.microsoft.com/office/drawing/2014/main" id="{1AD3D569-98FF-0005-D6A3-84C54E8DD0A9}"/>
              </a:ext>
            </a:extLst>
          </p:cNvPr>
          <p:cNvSpPr txBox="1"/>
          <p:nvPr/>
        </p:nvSpPr>
        <p:spPr>
          <a:xfrm>
            <a:off x="6208628" y="2975709"/>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(Jan/2025)</a:t>
            </a:r>
          </a:p>
        </p:txBody>
      </p:sp>
      <p:sp>
        <p:nvSpPr>
          <p:cNvPr id="48" name="星: 5 pt 47">
            <a:extLst>
              <a:ext uri="{FF2B5EF4-FFF2-40B4-BE49-F238E27FC236}">
                <a16:creationId xmlns:a16="http://schemas.microsoft.com/office/drawing/2014/main" id="{079ADC42-9B29-4F12-C899-D988AB2C3444}"/>
              </a:ext>
            </a:extLst>
          </p:cNvPr>
          <p:cNvSpPr/>
          <p:nvPr/>
        </p:nvSpPr>
        <p:spPr>
          <a:xfrm>
            <a:off x="6040077" y="3066932"/>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9" name="平行四辺形 48">
            <a:extLst>
              <a:ext uri="{FF2B5EF4-FFF2-40B4-BE49-F238E27FC236}">
                <a16:creationId xmlns:a16="http://schemas.microsoft.com/office/drawing/2014/main" id="{9FEC7529-C684-88B5-12CD-EA32F18ED67C}"/>
              </a:ext>
            </a:extLst>
          </p:cNvPr>
          <p:cNvSpPr/>
          <p:nvPr/>
        </p:nvSpPr>
        <p:spPr>
          <a:xfrm>
            <a:off x="8026595" y="3585773"/>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0" name="テキスト ボックス 49">
            <a:extLst>
              <a:ext uri="{FF2B5EF4-FFF2-40B4-BE49-F238E27FC236}">
                <a16:creationId xmlns:a16="http://schemas.microsoft.com/office/drawing/2014/main" id="{AF2F2651-B1B2-D898-4431-B71469E39F48}"/>
              </a:ext>
            </a:extLst>
          </p:cNvPr>
          <p:cNvSpPr txBox="1"/>
          <p:nvPr/>
        </p:nvSpPr>
        <p:spPr>
          <a:xfrm>
            <a:off x="8130252" y="3607892"/>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7</a:t>
            </a:r>
            <a:r>
              <a:rPr kumimoji="1" lang="en-GB" sz="1400" b="1" dirty="0">
                <a:latin typeface="Meiryo UI" panose="020B0604030504040204" pitchFamily="50" charset="-128"/>
                <a:ea typeface="Meiryo UI" panose="020B0604030504040204" pitchFamily="50" charset="-128"/>
              </a:rPr>
              <a:t>)</a:t>
            </a:r>
          </a:p>
        </p:txBody>
      </p:sp>
      <p:sp>
        <p:nvSpPr>
          <p:cNvPr id="51" name="平行四辺形 50">
            <a:extLst>
              <a:ext uri="{FF2B5EF4-FFF2-40B4-BE49-F238E27FC236}">
                <a16:creationId xmlns:a16="http://schemas.microsoft.com/office/drawing/2014/main" id="{62B4CA6B-D482-1458-70EC-9E7012B1FB57}"/>
              </a:ext>
            </a:extLst>
          </p:cNvPr>
          <p:cNvSpPr/>
          <p:nvPr/>
        </p:nvSpPr>
        <p:spPr>
          <a:xfrm>
            <a:off x="7236677" y="3287621"/>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2" name="テキスト ボックス 51">
            <a:extLst>
              <a:ext uri="{FF2B5EF4-FFF2-40B4-BE49-F238E27FC236}">
                <a16:creationId xmlns:a16="http://schemas.microsoft.com/office/drawing/2014/main" id="{55B1C641-60BC-C211-D788-E575C0F12D2C}"/>
              </a:ext>
            </a:extLst>
          </p:cNvPr>
          <p:cNvSpPr txBox="1"/>
          <p:nvPr/>
        </p:nvSpPr>
        <p:spPr>
          <a:xfrm>
            <a:off x="7340334" y="3311244"/>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(Sep/2026)</a:t>
            </a:r>
          </a:p>
        </p:txBody>
      </p:sp>
      <p:cxnSp>
        <p:nvCxnSpPr>
          <p:cNvPr id="53" name="直線コネクタ 52">
            <a:extLst>
              <a:ext uri="{FF2B5EF4-FFF2-40B4-BE49-F238E27FC236}">
                <a16:creationId xmlns:a16="http://schemas.microsoft.com/office/drawing/2014/main" id="{8962CF19-BF93-272A-2CE8-5EA9B3FE44EF}"/>
              </a:ext>
            </a:extLst>
          </p:cNvPr>
          <p:cNvCxnSpPr>
            <a:cxnSpLocks/>
          </p:cNvCxnSpPr>
          <p:nvPr/>
        </p:nvCxnSpPr>
        <p:spPr>
          <a:xfrm>
            <a:off x="374992" y="3968901"/>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126692-C4D1-ADC0-7AB3-1562366D22DE}"/>
              </a:ext>
            </a:extLst>
          </p:cNvPr>
          <p:cNvCxnSpPr>
            <a:cxnSpLocks/>
          </p:cNvCxnSpPr>
          <p:nvPr/>
        </p:nvCxnSpPr>
        <p:spPr>
          <a:xfrm>
            <a:off x="413092" y="5026176"/>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26D0C8FE-0D83-8A81-7DE1-1A2A7C08BDE4}"/>
              </a:ext>
            </a:extLst>
          </p:cNvPr>
          <p:cNvSpPr txBox="1"/>
          <p:nvPr/>
        </p:nvSpPr>
        <p:spPr>
          <a:xfrm>
            <a:off x="400095" y="408108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R100/05 (REESS with </a:t>
            </a:r>
            <a:r>
              <a:rPr kumimoji="1" lang="en-GB" sz="1400" b="1" dirty="0" err="1">
                <a:latin typeface="Meiryo UI" panose="020B0604030504040204" pitchFamily="50" charset="-128"/>
                <a:ea typeface="Meiryo UI" panose="020B0604030504040204" pitchFamily="50" charset="-128"/>
              </a:rPr>
              <a:t>LiB</a:t>
            </a:r>
            <a:r>
              <a:rPr kumimoji="1" lang="en-GB" sz="1400" b="1" dirty="0">
                <a:latin typeface="Meiryo UI" panose="020B0604030504040204" pitchFamily="50" charset="-128"/>
                <a:ea typeface="Meiryo UI" panose="020B0604030504040204" pitchFamily="50" charset="-128"/>
              </a:rPr>
              <a:t>)</a:t>
            </a:r>
          </a:p>
        </p:txBody>
      </p:sp>
      <p:sp>
        <p:nvSpPr>
          <p:cNvPr id="56" name="テキスト ボックス 55">
            <a:extLst>
              <a:ext uri="{FF2B5EF4-FFF2-40B4-BE49-F238E27FC236}">
                <a16:creationId xmlns:a16="http://schemas.microsoft.com/office/drawing/2014/main" id="{64622029-BDDA-8FB1-DD6D-0672DA8D2BD3}"/>
              </a:ext>
            </a:extLst>
          </p:cNvPr>
          <p:cNvSpPr txBox="1"/>
          <p:nvPr/>
        </p:nvSpPr>
        <p:spPr>
          <a:xfrm>
            <a:off x="5783930" y="3960808"/>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GRSP#1</a:t>
            </a:r>
          </a:p>
        </p:txBody>
      </p:sp>
      <p:sp>
        <p:nvSpPr>
          <p:cNvPr id="57" name="ひし形 56">
            <a:extLst>
              <a:ext uri="{FF2B5EF4-FFF2-40B4-BE49-F238E27FC236}">
                <a16:creationId xmlns:a16="http://schemas.microsoft.com/office/drawing/2014/main" id="{A2DEC211-635A-6A74-8FE9-40EE909C6207}"/>
              </a:ext>
            </a:extLst>
          </p:cNvPr>
          <p:cNvSpPr/>
          <p:nvPr/>
        </p:nvSpPr>
        <p:spPr>
          <a:xfrm>
            <a:off x="5615379" y="4052031"/>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8" name="テキスト ボックス 57">
            <a:extLst>
              <a:ext uri="{FF2B5EF4-FFF2-40B4-BE49-F238E27FC236}">
                <a16:creationId xmlns:a16="http://schemas.microsoft.com/office/drawing/2014/main" id="{C54122AD-548E-8C4F-562F-5BE5A426A1FA}"/>
              </a:ext>
            </a:extLst>
          </p:cNvPr>
          <p:cNvSpPr txBox="1"/>
          <p:nvPr/>
        </p:nvSpPr>
        <p:spPr>
          <a:xfrm>
            <a:off x="6183895" y="4170789"/>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GRSP#2</a:t>
            </a:r>
          </a:p>
        </p:txBody>
      </p:sp>
      <p:sp>
        <p:nvSpPr>
          <p:cNvPr id="59" name="ひし形 58">
            <a:extLst>
              <a:ext uri="{FF2B5EF4-FFF2-40B4-BE49-F238E27FC236}">
                <a16:creationId xmlns:a16="http://schemas.microsoft.com/office/drawing/2014/main" id="{A1524CB4-662E-C1B0-1C87-AE896C8F2528}"/>
              </a:ext>
            </a:extLst>
          </p:cNvPr>
          <p:cNvSpPr/>
          <p:nvPr/>
        </p:nvSpPr>
        <p:spPr>
          <a:xfrm>
            <a:off x="5958194" y="4262012"/>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0" name="テキスト ボックス 59">
            <a:extLst>
              <a:ext uri="{FF2B5EF4-FFF2-40B4-BE49-F238E27FC236}">
                <a16:creationId xmlns:a16="http://schemas.microsoft.com/office/drawing/2014/main" id="{968BAE00-A567-313E-FBD3-C04CED1053D2}"/>
              </a:ext>
            </a:extLst>
          </p:cNvPr>
          <p:cNvSpPr txBox="1"/>
          <p:nvPr/>
        </p:nvSpPr>
        <p:spPr>
          <a:xfrm>
            <a:off x="6532926" y="4399742"/>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1" name="ひし形 60">
            <a:extLst>
              <a:ext uri="{FF2B5EF4-FFF2-40B4-BE49-F238E27FC236}">
                <a16:creationId xmlns:a16="http://schemas.microsoft.com/office/drawing/2014/main" id="{C76609DC-BD5F-9714-A971-2F478297D102}"/>
              </a:ext>
            </a:extLst>
          </p:cNvPr>
          <p:cNvSpPr/>
          <p:nvPr/>
        </p:nvSpPr>
        <p:spPr>
          <a:xfrm>
            <a:off x="6326275" y="4490965"/>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2" name="テキスト ボックス 61">
            <a:extLst>
              <a:ext uri="{FF2B5EF4-FFF2-40B4-BE49-F238E27FC236}">
                <a16:creationId xmlns:a16="http://schemas.microsoft.com/office/drawing/2014/main" id="{EFA9F3B0-9206-8887-080F-7BDD33EC1E89}"/>
              </a:ext>
            </a:extLst>
          </p:cNvPr>
          <p:cNvSpPr txBox="1"/>
          <p:nvPr/>
        </p:nvSpPr>
        <p:spPr>
          <a:xfrm>
            <a:off x="5886737" y="3258400"/>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3" name="ひし形 62">
            <a:extLst>
              <a:ext uri="{FF2B5EF4-FFF2-40B4-BE49-F238E27FC236}">
                <a16:creationId xmlns:a16="http://schemas.microsoft.com/office/drawing/2014/main" id="{B5A9509D-ED55-29B3-5756-896D9DD6B55E}"/>
              </a:ext>
            </a:extLst>
          </p:cNvPr>
          <p:cNvSpPr/>
          <p:nvPr/>
        </p:nvSpPr>
        <p:spPr>
          <a:xfrm>
            <a:off x="5680086" y="3349623"/>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4" name="テキスト ボックス 63">
            <a:extLst>
              <a:ext uri="{FF2B5EF4-FFF2-40B4-BE49-F238E27FC236}">
                <a16:creationId xmlns:a16="http://schemas.microsoft.com/office/drawing/2014/main" id="{FF5B996B-842E-9533-CC6C-D400EB51D27B}"/>
              </a:ext>
            </a:extLst>
          </p:cNvPr>
          <p:cNvSpPr txBox="1"/>
          <p:nvPr/>
        </p:nvSpPr>
        <p:spPr>
          <a:xfrm>
            <a:off x="6944660" y="3955433"/>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(Jan/2026)</a:t>
            </a:r>
          </a:p>
        </p:txBody>
      </p:sp>
      <p:sp>
        <p:nvSpPr>
          <p:cNvPr id="65" name="星: 5 pt 64">
            <a:extLst>
              <a:ext uri="{FF2B5EF4-FFF2-40B4-BE49-F238E27FC236}">
                <a16:creationId xmlns:a16="http://schemas.microsoft.com/office/drawing/2014/main" id="{0A8BDDD9-0BAC-948A-11D1-DBCE7D196CB3}"/>
              </a:ext>
            </a:extLst>
          </p:cNvPr>
          <p:cNvSpPr/>
          <p:nvPr/>
        </p:nvSpPr>
        <p:spPr>
          <a:xfrm>
            <a:off x="6776109" y="4046656"/>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7" name="テキスト ボックス 66">
            <a:extLst>
              <a:ext uri="{FF2B5EF4-FFF2-40B4-BE49-F238E27FC236}">
                <a16:creationId xmlns:a16="http://schemas.microsoft.com/office/drawing/2014/main" id="{D1798126-074D-2E23-BCB9-80C63EFD0716}"/>
              </a:ext>
            </a:extLst>
          </p:cNvPr>
          <p:cNvSpPr txBox="1"/>
          <p:nvPr/>
        </p:nvSpPr>
        <p:spPr>
          <a:xfrm>
            <a:off x="443938" y="3408232"/>
            <a:ext cx="404371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(Expected timelines in current proposal)</a:t>
            </a:r>
          </a:p>
        </p:txBody>
      </p:sp>
      <p:sp>
        <p:nvSpPr>
          <p:cNvPr id="68" name="矢印: 左右 67">
            <a:extLst>
              <a:ext uri="{FF2B5EF4-FFF2-40B4-BE49-F238E27FC236}">
                <a16:creationId xmlns:a16="http://schemas.microsoft.com/office/drawing/2014/main" id="{DA2C21D0-5111-4DFF-3FA4-423ECEF06E59}"/>
              </a:ext>
            </a:extLst>
          </p:cNvPr>
          <p:cNvSpPr/>
          <p:nvPr/>
        </p:nvSpPr>
        <p:spPr>
          <a:xfrm>
            <a:off x="6813610" y="4707519"/>
            <a:ext cx="4130615" cy="264666"/>
          </a:xfrm>
          <a:prstGeom prst="leftRightArrow">
            <a:avLst/>
          </a:prstGeom>
          <a:solidFill>
            <a:schemeClr val="bg1"/>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9" name="テキスト ボックス 68">
            <a:extLst>
              <a:ext uri="{FF2B5EF4-FFF2-40B4-BE49-F238E27FC236}">
                <a16:creationId xmlns:a16="http://schemas.microsoft.com/office/drawing/2014/main" id="{45DC6C0B-0A77-0202-C5FB-604FD229CD6E}"/>
              </a:ext>
            </a:extLst>
          </p:cNvPr>
          <p:cNvSpPr txBox="1"/>
          <p:nvPr/>
        </p:nvSpPr>
        <p:spPr>
          <a:xfrm>
            <a:off x="531311" y="5182937"/>
            <a:ext cx="11022954" cy="1354217"/>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AT date needed?  </a:t>
            </a:r>
            <a:r>
              <a:rPr lang="en-GB" sz="2400" dirty="0">
                <a:latin typeface="Meiryo UI" panose="020B0604030504040204" pitchFamily="50" charset="-128"/>
                <a:ea typeface="Meiryo UI" panose="020B0604030504040204" pitchFamily="50" charset="-128"/>
                <a:sym typeface="Wingdings" panose="05000000000000000000" pitchFamily="2" charset="2"/>
              </a:rPr>
              <a:t> No stringency level change</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long period is needed for NT date (test facility preparation, etc.)</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REESS other than </a:t>
            </a:r>
            <a:r>
              <a:rPr lang="en-GB" sz="2400" dirty="0" err="1">
                <a:latin typeface="Meiryo UI" panose="020B0604030504040204" pitchFamily="50" charset="-128"/>
                <a:ea typeface="Meiryo UI" panose="020B0604030504040204" pitchFamily="50" charset="-128"/>
                <a:sym typeface="Wingdings" panose="05000000000000000000" pitchFamily="2" charset="2"/>
              </a:rPr>
              <a:t>LiB</a:t>
            </a:r>
            <a:r>
              <a:rPr lang="en-GB" sz="2400" dirty="0">
                <a:latin typeface="Meiryo UI" panose="020B0604030504040204" pitchFamily="50" charset="-128"/>
                <a:ea typeface="Meiryo UI" panose="020B0604030504040204" pitchFamily="50" charset="-128"/>
                <a:sym typeface="Wingdings" panose="05000000000000000000" pitchFamily="2" charset="2"/>
              </a:rPr>
              <a:t> (flammable electrolyte) are not affected</a:t>
            </a:r>
            <a:endParaRPr lang="en-GB" sz="24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B6827DA-3BA5-7C3E-F8A8-BCA70E6260B9}"/>
              </a:ext>
            </a:extLst>
          </p:cNvPr>
          <p:cNvSpPr txBox="1"/>
          <p:nvPr/>
        </p:nvSpPr>
        <p:spPr>
          <a:xfrm>
            <a:off x="8172973" y="4605935"/>
            <a:ext cx="1139233"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How long??</a:t>
            </a:r>
            <a:endParaRPr kumimoji="1" lang="en-GB" sz="1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9785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a:xfrm>
            <a:off x="207818" y="1"/>
            <a:ext cx="11776364" cy="514350"/>
          </a:xfrm>
        </p:spPr>
        <p:txBody>
          <a:bodyPr>
            <a:normAutofit/>
          </a:bodyPr>
          <a:lstStyle/>
          <a:p>
            <a:r>
              <a:rPr kumimoji="1" lang="en-GB" sz="1800" dirty="0"/>
              <a:t>(Transitional provisions in guideline – WP29/1044/Rev.3</a:t>
            </a:r>
            <a:r>
              <a:rPr lang="en-GB" sz="1800" dirty="0"/>
              <a:t>)</a:t>
            </a:r>
            <a:endParaRPr kumimoji="1" lang="en-GB" sz="1800" dirty="0"/>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15</a:t>
            </a:fld>
            <a:endParaRPr kumimoji="1" lang="en-GB"/>
          </a:p>
        </p:txBody>
      </p:sp>
      <p:sp>
        <p:nvSpPr>
          <p:cNvPr id="4" name="テキスト ボックス 3">
            <a:extLst>
              <a:ext uri="{FF2B5EF4-FFF2-40B4-BE49-F238E27FC236}">
                <a16:creationId xmlns:a16="http://schemas.microsoft.com/office/drawing/2014/main" id="{8C2AA077-B2CE-CD88-EB9E-0269F560272A}"/>
              </a:ext>
            </a:extLst>
          </p:cNvPr>
          <p:cNvSpPr txBox="1"/>
          <p:nvPr/>
        </p:nvSpPr>
        <p:spPr>
          <a:xfrm>
            <a:off x="207818" y="514351"/>
            <a:ext cx="11515725" cy="5080878"/>
          </a:xfrm>
          <a:prstGeom prst="rect">
            <a:avLst/>
          </a:prstGeom>
          <a:noFill/>
        </p:spPr>
        <p:txBody>
          <a:bodyPr wrap="square">
            <a:spAutoFit/>
          </a:bodyPr>
          <a:lstStyle/>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V.1.	As from the official date of entry into force of the XX series of amendments, no Contracting Party applying this Regulation shall refuse to grant or refuse to accept type approvals under this Regulation as amended by the 05 series of amendments.</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V.2.	As from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not be obliged to accept type approvals to the preceding series of amendments, first issued after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V.3.	Until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c</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accept type approvals to the preceding series of amendments, first issued before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baseline="30000" dirty="0">
                <a:effectLst/>
                <a:latin typeface="Times New Roman" panose="02020603050405020304" pitchFamily="18" charset="0"/>
                <a:ea typeface="ＭＳ 明朝" panose="02020609040205080304" pitchFamily="17" charset="-128"/>
              </a:rPr>
              <a:t>3</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V.4.	As from 1 September Date </a:t>
            </a:r>
            <a:r>
              <a:rPr lang="en-GB" altLang="ja-JP" sz="1100" dirty="0">
                <a:effectLst/>
                <a:latin typeface="SimSun" panose="02010600030101010101" pitchFamily="2" charset="-122"/>
                <a:ea typeface="ＭＳ 明朝" panose="02020609040205080304" pitchFamily="17" charset="-128"/>
              </a:rPr>
              <a:t>(</a:t>
            </a:r>
            <a:r>
              <a:rPr lang="en-GB" altLang="ja-JP" sz="1100" dirty="0">
                <a:effectLst/>
                <a:latin typeface="Times New Roman" panose="02020603050405020304" pitchFamily="18" charset="0"/>
                <a:ea typeface="ＭＳ 明朝" panose="02020609040205080304" pitchFamily="17" charset="-128"/>
              </a:rPr>
              <a:t>c</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not be obliged to accept type approvals issued to the preceding series of amendments to this Regulation.</a:t>
            </a:r>
            <a:r>
              <a:rPr lang="en-GB" altLang="ja-JP" sz="1100" baseline="30000" dirty="0">
                <a:effectLst/>
                <a:latin typeface="Times New Roman" panose="02020603050405020304" pitchFamily="18" charset="0"/>
                <a:ea typeface="ＭＳ 明朝" panose="02020609040205080304" pitchFamily="17" charset="-128"/>
              </a:rPr>
              <a:t>, , </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V.5.	</a:t>
            </a:r>
            <a:r>
              <a:rPr lang="en-GB" altLang="ja-JP" sz="1100" dirty="0">
                <a:effectLst/>
                <a:latin typeface="Times New Roman" panose="02020603050405020304" pitchFamily="18" charset="0"/>
                <a:ea typeface="ＭＳ Ｐゴシック" panose="020B0600070205080204" pitchFamily="50" charset="-128"/>
              </a:rPr>
              <a:t>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V.6.	</a:t>
            </a:r>
            <a:r>
              <a:rPr lang="en-GB" altLang="ja-JP" sz="1100" spc="-10" dirty="0">
                <a:effectLst/>
                <a:latin typeface="Times New Roman" panose="02020603050405020304" pitchFamily="18" charset="0"/>
                <a:ea typeface="ＭＳ Ｐゴシック" panose="020B0600070205080204" pitchFamily="50" charset="-128"/>
              </a:rPr>
              <a:t>Notwithstanding paragraph V.4, </a:t>
            </a:r>
            <a:r>
              <a:rPr lang="en-GB" altLang="ja-JP" sz="1100" spc="-10" dirty="0">
                <a:effectLst/>
                <a:latin typeface="Times New Roman" panose="02020603050405020304" pitchFamily="18" charset="0"/>
                <a:ea typeface="ＭＳ 明朝" panose="02020609040205080304" pitchFamily="17" charset="-128"/>
              </a:rPr>
              <a:t>Contracting Parties applying this Regulation shall continue to accept type approvals of the equipment/parts </a:t>
            </a:r>
            <a:r>
              <a:rPr lang="en-GB" altLang="ja-JP" sz="1100" dirty="0">
                <a:effectLst/>
                <a:latin typeface="Times New Roman" panose="02020603050405020304" pitchFamily="18" charset="0"/>
                <a:ea typeface="ＭＳ 明朝" panose="02020609040205080304" pitchFamily="17" charset="-128"/>
              </a:rPr>
              <a:t>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to the preceding series of amendments to this Regulation.</a:t>
            </a:r>
            <a:r>
              <a:rPr lang="en-GB" altLang="ja-JP" sz="1100" baseline="30000" dirty="0">
                <a:effectLst/>
                <a:latin typeface="Times New Roman" panose="02020603050405020304" pitchFamily="18" charset="0"/>
                <a:ea typeface="ＭＳ 明朝" panose="02020609040205080304" pitchFamily="17" charset="-128"/>
              </a:rPr>
              <a:t>1</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spc="-20" dirty="0">
                <a:effectLst/>
                <a:latin typeface="Times New Roman" panose="02020603050405020304" pitchFamily="18" charset="0"/>
                <a:ea typeface="ＭＳ 明朝" panose="02020609040205080304" pitchFamily="17" charset="-128"/>
              </a:rPr>
              <a:t>(Note: V.6 is for special case 1-1 and comes in addition to V.4 when applicable</a:t>
            </a:r>
            <a:r>
              <a:rPr lang="en-GB" altLang="ja-JP" sz="1100" spc="-20" dirty="0">
                <a:effectLst/>
                <a:latin typeface="Times New Roman" panose="02020603050405020304" pitchFamily="18" charset="0"/>
                <a:ea typeface="ＭＳ 明朝" panose="02020609040205080304" pitchFamily="17" charset="-128"/>
              </a:rPr>
              <a:t>)</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Ｐゴシック" panose="020B0600070205080204" pitchFamily="50" charset="-128"/>
              </a:rPr>
              <a:t>V.7.	Notwithstanding paragraph V.4, </a:t>
            </a:r>
            <a:r>
              <a:rPr lang="en-GB" altLang="ja-JP" sz="1100" dirty="0">
                <a:effectLst/>
                <a:latin typeface="Times New Roman" panose="02020603050405020304" pitchFamily="18" charset="0"/>
                <a:ea typeface="ＭＳ 明朝" panose="02020609040205080304" pitchFamily="17" charset="-128"/>
              </a:rPr>
              <a:t>Contracting Parties applying this Regulation shall continue to accept type approvals 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to the preceding series of amendments to this Regulation, for the vehicles/vehicle systems which are not affected by the changes introduced by the XX series of amendments.</a:t>
            </a:r>
            <a:r>
              <a:rPr lang="en-GB" altLang="ja-JP" sz="1100" baseline="30000" dirty="0">
                <a:effectLst/>
                <a:latin typeface="Times New Roman" panose="02020603050405020304" pitchFamily="18" charset="0"/>
                <a:ea typeface="ＭＳ 明朝" panose="02020609040205080304" pitchFamily="17" charset="-128"/>
              </a:rPr>
              <a:t>2</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dirty="0">
                <a:effectLst/>
                <a:latin typeface="Times New Roman" panose="02020603050405020304" pitchFamily="18" charset="0"/>
                <a:ea typeface="ＭＳ Ｐゴシック" panose="020B0600070205080204" pitchFamily="50" charset="-128"/>
              </a:rPr>
              <a:t>(Note: V.7 is for special case 1-2 and comes in addition to V.4 when applicable.)</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V.8.	Contracting Parties applying this Regulation shall continue to accept type approvals 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to the preceding series of amendments to this Regulation first issued before Date (b).</a:t>
            </a:r>
            <a:r>
              <a:rPr lang="en-GB" altLang="ja-JP" sz="1100" baseline="30000" dirty="0">
                <a:effectLst/>
                <a:latin typeface="Times New Roman" panose="02020603050405020304" pitchFamily="18" charset="0"/>
                <a:ea typeface="ＭＳ 明朝" panose="02020609040205080304" pitchFamily="17" charset="-128"/>
              </a:rPr>
              <a:t>3</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dirty="0">
                <a:effectLst/>
                <a:latin typeface="Times New Roman" panose="02020603050405020304" pitchFamily="18" charset="0"/>
                <a:ea typeface="ＭＳ 明朝" panose="02020609040205080304" pitchFamily="17" charset="-128"/>
              </a:rPr>
              <a:t>(Note: V.8 is for special case 1-3 and would replace V.4 when applicable.)</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V.9. 	Contracting Parties applying this Regulation may grant type approvals according to any preceding series of amendments to this Regulation. </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V.9bis. 	Contracting Parties applying this Regulation shall continue to grant extensions of existing approvals to any preceding series of amendments to this Regulation</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a:t>
            </a:r>
            <a:r>
              <a:rPr lang="fr-CH" altLang="ja-JP" sz="110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	Special case 1-1:	V.6 can be used in addition to V.4 when requirements for the installation of equipment/parts are added to a UN Regulation but without modifying the requirements of, and the approval markings for these equipment/parts.</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a:t>
            </a:r>
            <a:r>
              <a:rPr lang="fr-CH" altLang="ja-JP" sz="110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	Special case 1-2:	V.7 can be used in addition to V.4 when some vehicle categories/vehicle systems are not affected by the amendment.</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Special case 1-3:	V.8 replaces V.3 and V.4 in the case of indefinite acceptance of existing approvals previously granted according to the former series of amendments.</a:t>
            </a:r>
            <a:endParaRPr lang="ja-JP" altLang="ja-JP" sz="1100" dirty="0">
              <a:effectLst/>
              <a:latin typeface="Times New Roman" panose="02020603050405020304" pitchFamily="18" charset="0"/>
              <a:ea typeface="ＭＳ 明朝" panose="02020609040205080304" pitchFamily="17" charset="-128"/>
            </a:endParaRPr>
          </a:p>
        </p:txBody>
      </p:sp>
      <p:sp>
        <p:nvSpPr>
          <p:cNvPr id="7" name="テキスト ボックス 6">
            <a:extLst>
              <a:ext uri="{FF2B5EF4-FFF2-40B4-BE49-F238E27FC236}">
                <a16:creationId xmlns:a16="http://schemas.microsoft.com/office/drawing/2014/main" id="{E25B35B4-540A-B271-4288-81C26F4AF944}"/>
              </a:ext>
            </a:extLst>
          </p:cNvPr>
          <p:cNvSpPr txBox="1"/>
          <p:nvPr/>
        </p:nvSpPr>
        <p:spPr>
          <a:xfrm>
            <a:off x="2686050" y="5671091"/>
            <a:ext cx="9201590" cy="784830"/>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GB" sz="2000" dirty="0">
                <a:latin typeface="Meiryo UI" panose="020B0604030504040204" pitchFamily="50" charset="-128"/>
                <a:ea typeface="Meiryo UI" panose="020B0604030504040204" pitchFamily="50" charset="-128"/>
              </a:rPr>
              <a:t>No AT date: V.1, V.2, V.8, V.5, V.9 and V.9bis</a:t>
            </a:r>
          </a:p>
          <a:p>
            <a:pPr marL="342900" indent="-342900">
              <a:spcAft>
                <a:spcPts val="600"/>
              </a:spcAft>
              <a:buFont typeface="Wingdings" panose="05000000000000000000" pitchFamily="2" charset="2"/>
              <a:buChar char="q"/>
            </a:pPr>
            <a:r>
              <a:rPr lang="en-GB" sz="2000" dirty="0">
                <a:latin typeface="Meiryo UI" panose="020B0604030504040204" pitchFamily="50" charset="-128"/>
                <a:ea typeface="Meiryo UI" panose="020B0604030504040204" pitchFamily="50" charset="-128"/>
              </a:rPr>
              <a:t>With At date: V.1, V.2, V.3, V.4, V.5, V.7, </a:t>
            </a:r>
            <a:r>
              <a:rPr lang="en-GB" altLang="ja-JP" sz="2000" dirty="0">
                <a:latin typeface="Meiryo UI" panose="020B0604030504040204" pitchFamily="50" charset="-128"/>
                <a:ea typeface="Meiryo UI" panose="020B0604030504040204" pitchFamily="50" charset="-128"/>
              </a:rPr>
              <a:t>V.9 and V.9bis</a:t>
            </a:r>
            <a:endParaRPr lang="en-GB" sz="2000"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DF45AA2-F1F1-1693-5949-FCB86D48479F}"/>
              </a:ext>
            </a:extLst>
          </p:cNvPr>
          <p:cNvSpPr txBox="1"/>
          <p:nvPr/>
        </p:nvSpPr>
        <p:spPr>
          <a:xfrm>
            <a:off x="304360" y="5863451"/>
            <a:ext cx="2352674" cy="400110"/>
          </a:xfrm>
          <a:prstGeom prst="rect">
            <a:avLst/>
          </a:prstGeom>
          <a:noFill/>
        </p:spPr>
        <p:txBody>
          <a:bodyPr wrap="square" rtlCol="0">
            <a:spAutoFit/>
          </a:bodyPr>
          <a:lstStyle/>
          <a:p>
            <a:pPr>
              <a:spcAft>
                <a:spcPts val="600"/>
              </a:spcAft>
            </a:pPr>
            <a:r>
              <a:rPr lang="en-GB" sz="2000" dirty="0">
                <a:latin typeface="Meiryo UI" panose="020B0604030504040204" pitchFamily="50" charset="-128"/>
                <a:ea typeface="Meiryo UI" panose="020B0604030504040204" pitchFamily="50" charset="-128"/>
              </a:rPr>
              <a:t>Possible choices</a:t>
            </a:r>
          </a:p>
        </p:txBody>
      </p:sp>
    </p:spTree>
    <p:extLst>
      <p:ext uri="{BB962C8B-B14F-4D97-AF65-F5344CB8AC3E}">
        <p14:creationId xmlns:p14="http://schemas.microsoft.com/office/powerpoint/2010/main" val="10036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1. Objective and principles</a:t>
            </a:r>
          </a:p>
        </p:txBody>
      </p:sp>
      <p:sp>
        <p:nvSpPr>
          <p:cNvPr id="4" name="テキスト ボックス 3">
            <a:extLst>
              <a:ext uri="{FF2B5EF4-FFF2-40B4-BE49-F238E27FC236}">
                <a16:creationId xmlns:a16="http://schemas.microsoft.com/office/drawing/2014/main" id="{EC0A901A-500A-DEC1-1ADC-412AFEC3771D}"/>
              </a:ext>
            </a:extLst>
          </p:cNvPr>
          <p:cNvSpPr txBox="1"/>
          <p:nvPr/>
        </p:nvSpPr>
        <p:spPr>
          <a:xfrm>
            <a:off x="351692" y="984739"/>
            <a:ext cx="3488788"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Objective (of SIG-TP)</a:t>
            </a:r>
          </a:p>
        </p:txBody>
      </p:sp>
      <p:sp>
        <p:nvSpPr>
          <p:cNvPr id="5" name="テキスト ボックス 4">
            <a:extLst>
              <a:ext uri="{FF2B5EF4-FFF2-40B4-BE49-F238E27FC236}">
                <a16:creationId xmlns:a16="http://schemas.microsoft.com/office/drawing/2014/main" id="{FE6C46ED-C92A-671C-B489-085F76B5EB76}"/>
              </a:ext>
            </a:extLst>
          </p:cNvPr>
          <p:cNvSpPr txBox="1"/>
          <p:nvPr/>
        </p:nvSpPr>
        <p:spPr>
          <a:xfrm>
            <a:off x="351692" y="1599870"/>
            <a:ext cx="11521440" cy="1384995"/>
          </a:xfrm>
          <a:prstGeom prst="rect">
            <a:avLst/>
          </a:prstGeom>
          <a:solidFill>
            <a:srgbClr val="FFFFCC"/>
          </a:solidFill>
          <a:ln w="28575">
            <a:solidFill>
              <a:srgbClr val="002060"/>
            </a:solidFill>
            <a:prstDash val="sysDot"/>
          </a:ln>
        </p:spPr>
        <p:txBody>
          <a:bodyPr wrap="square" rtlCol="0">
            <a:spAutoFit/>
          </a:bodyPr>
          <a:lstStyle/>
          <a:p>
            <a:r>
              <a:rPr kumimoji="1" lang="en-GB" sz="2800" dirty="0">
                <a:latin typeface="Meiryo UI" panose="020B0604030504040204" pitchFamily="50" charset="-128"/>
                <a:ea typeface="Meiryo UI" panose="020B0604030504040204" pitchFamily="50" charset="-128"/>
              </a:rPr>
              <a:t>To provide robust procedures to assess thermal propagation performance that enable harmonized implementation </a:t>
            </a:r>
            <a:br>
              <a:rPr kumimoji="1" lang="en-GB" sz="2800" dirty="0">
                <a:latin typeface="Meiryo UI" panose="020B0604030504040204" pitchFamily="50" charset="-128"/>
                <a:ea typeface="Meiryo UI" panose="020B0604030504040204" pitchFamily="50" charset="-128"/>
              </a:rPr>
            </a:br>
            <a:r>
              <a:rPr kumimoji="1" lang="en-GB" sz="2800" dirty="0">
                <a:latin typeface="Meiryo UI" panose="020B0604030504040204" pitchFamily="50" charset="-128"/>
                <a:ea typeface="Meiryo UI" panose="020B0604030504040204" pitchFamily="50" charset="-128"/>
              </a:rPr>
              <a:t>(among CP to the 58 Agreement and other nations interested) </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5ED24C-2BF6-17C0-3C85-86A020ADC45D}"/>
              </a:ext>
            </a:extLst>
          </p:cNvPr>
          <p:cNvSpPr txBox="1"/>
          <p:nvPr/>
        </p:nvSpPr>
        <p:spPr>
          <a:xfrm>
            <a:off x="351692" y="4184131"/>
            <a:ext cx="1983545"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Principles</a:t>
            </a:r>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575582" y="3086857"/>
            <a:ext cx="10297550" cy="1015663"/>
          </a:xfrm>
          <a:prstGeom prst="rect">
            <a:avLst/>
          </a:prstGeom>
          <a:noFill/>
        </p:spPr>
        <p:txBody>
          <a:bodyPr wrap="square" rtlCol="0">
            <a:spAutoFit/>
          </a:bodyPr>
          <a:lstStyle/>
          <a:p>
            <a:pPr marL="342900" indent="-342900">
              <a:buFont typeface="Wingdings" panose="05000000000000000000" pitchFamily="2" charset="2"/>
              <a:buChar char="w"/>
            </a:pPr>
            <a:r>
              <a:rPr kumimoji="1" lang="en-GB" sz="2000" dirty="0">
                <a:latin typeface="Meiryo UI" panose="020B0604030504040204" pitchFamily="50" charset="-128"/>
                <a:ea typeface="Meiryo UI" panose="020B0604030504040204" pitchFamily="50" charset="-128"/>
              </a:rPr>
              <a:t>UN-R100-03 </a:t>
            </a:r>
            <a:r>
              <a:rPr lang="en-GB" sz="2000" dirty="0">
                <a:latin typeface="Meiryo UI" panose="020B0604030504040204" pitchFamily="50" charset="-128"/>
                <a:ea typeface="Meiryo UI" panose="020B0604030504040204" pitchFamily="50" charset="-128"/>
              </a:rPr>
              <a:t>Transitional provisions: Sep 23 (NT), Sep 25 (All)</a:t>
            </a:r>
            <a:br>
              <a:rPr lang="en-GB" sz="2000" dirty="0">
                <a:latin typeface="Meiryo UI" panose="020B0604030504040204" pitchFamily="50" charset="-128"/>
                <a:ea typeface="Meiryo UI" panose="020B0604030504040204" pitchFamily="50" charset="-128"/>
              </a:rPr>
            </a:br>
            <a:r>
              <a:rPr lang="en-GB" sz="2000" dirty="0">
                <a:latin typeface="Meiryo UI" panose="020B0604030504040204" pitchFamily="50" charset="-128"/>
                <a:ea typeface="Meiryo UI" panose="020B0604030504040204" pitchFamily="50" charset="-128"/>
              </a:rPr>
              <a:t>[R100-04 Sep 26 (NT), Sep 27 (All)]</a:t>
            </a:r>
          </a:p>
          <a:p>
            <a:pPr marL="342900" indent="-342900">
              <a:buFont typeface="Wingdings" panose="05000000000000000000" pitchFamily="2" charset="2"/>
              <a:buChar char="w"/>
            </a:pPr>
            <a:r>
              <a:rPr kumimoji="1" lang="en-GB" sz="2000" dirty="0">
                <a:latin typeface="Meiryo UI" panose="020B0604030504040204" pitchFamily="50" charset="-128"/>
                <a:ea typeface="Meiryo UI" panose="020B0604030504040204" pitchFamily="50" charset="-128"/>
              </a:rPr>
              <a:t>EU policy de</a:t>
            </a:r>
            <a:r>
              <a:rPr lang="en-GB" sz="2000" dirty="0">
                <a:latin typeface="Meiryo UI" panose="020B0604030504040204" pitchFamily="50" charset="-128"/>
                <a:ea typeface="Meiryo UI" panose="020B0604030504040204" pitchFamily="50" charset="-128"/>
              </a:rPr>
              <a:t>cision to ban (in principle) ICE from 2035</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51692" y="4603323"/>
            <a:ext cx="11169748" cy="1938992"/>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Improve implementation of R100-03 Thermal propagation requirements</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No intention to strengthen/reduce the stringency level from R100-03</a:t>
            </a:r>
            <a:endParaRPr lang="en-GB" sz="20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Maintain framework of REESS type approval</a:t>
            </a:r>
          </a:p>
          <a:p>
            <a:pPr marL="342900" indent="-342900">
              <a:spcAft>
                <a:spcPts val="600"/>
              </a:spcAft>
              <a:buFont typeface="Wingdings" panose="05000000000000000000" pitchFamily="2" charset="2"/>
              <a:buChar char="ü"/>
            </a:pPr>
            <a:r>
              <a:rPr lang="en-GB" sz="2000" dirty="0">
                <a:latin typeface="Meiryo UI" panose="020B0604030504040204" pitchFamily="50" charset="-128"/>
                <a:ea typeface="Meiryo UI" panose="020B0604030504040204" pitchFamily="50" charset="-128"/>
              </a:rPr>
              <a:t>To be reasonable, effective and practicable</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Remain focusing on occupant protection</a:t>
            </a:r>
          </a:p>
        </p:txBody>
      </p:sp>
      <p:sp>
        <p:nvSpPr>
          <p:cNvPr id="10" name="スライド番号プレースホルダー 9">
            <a:extLst>
              <a:ext uri="{FF2B5EF4-FFF2-40B4-BE49-F238E27FC236}">
                <a16:creationId xmlns:a16="http://schemas.microsoft.com/office/drawing/2014/main" id="{A853D6AC-65BB-7984-E738-154E73D502AF}"/>
              </a:ext>
            </a:extLst>
          </p:cNvPr>
          <p:cNvSpPr>
            <a:spLocks noGrp="1"/>
          </p:cNvSpPr>
          <p:nvPr>
            <p:ph type="sldNum" sz="quarter" idx="12"/>
          </p:nvPr>
        </p:nvSpPr>
        <p:spPr/>
        <p:txBody>
          <a:bodyPr/>
          <a:lstStyle/>
          <a:p>
            <a:fld id="{86BAA46B-4731-476F-81BD-B48D3AABD888}" type="slidenum">
              <a:rPr kumimoji="1" lang="en-GB" smtClean="0"/>
              <a:t>2</a:t>
            </a:fld>
            <a:endParaRPr kumimoji="1" lang="en-GB"/>
          </a:p>
        </p:txBody>
      </p:sp>
      <p:sp>
        <p:nvSpPr>
          <p:cNvPr id="3" name="テキスト ボックス 2">
            <a:extLst>
              <a:ext uri="{FF2B5EF4-FFF2-40B4-BE49-F238E27FC236}">
                <a16:creationId xmlns:a16="http://schemas.microsoft.com/office/drawing/2014/main" id="{1CE43362-AFEC-B0F2-646C-71A48487EAF9}"/>
              </a:ext>
            </a:extLst>
          </p:cNvPr>
          <p:cNvSpPr txBox="1"/>
          <p:nvPr/>
        </p:nvSpPr>
        <p:spPr>
          <a:xfrm>
            <a:off x="10260281" y="370171"/>
            <a:ext cx="1472540" cy="369332"/>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Confirmed</a:t>
            </a:r>
          </a:p>
        </p:txBody>
      </p:sp>
      <p:sp>
        <p:nvSpPr>
          <p:cNvPr id="12" name="テキスト ボックス 11">
            <a:extLst>
              <a:ext uri="{FF2B5EF4-FFF2-40B4-BE49-F238E27FC236}">
                <a16:creationId xmlns:a16="http://schemas.microsoft.com/office/drawing/2014/main" id="{DF764A5D-A634-4306-B628-62067A42FAFC}"/>
              </a:ext>
            </a:extLst>
          </p:cNvPr>
          <p:cNvSpPr txBox="1"/>
          <p:nvPr/>
        </p:nvSpPr>
        <p:spPr>
          <a:xfrm>
            <a:off x="8455627" y="5473140"/>
            <a:ext cx="3065813" cy="923330"/>
          </a:xfrm>
          <a:prstGeom prst="rect">
            <a:avLst/>
          </a:prstGeom>
          <a:solidFill>
            <a:schemeClr val="accent2">
              <a:lumMod val="40000"/>
              <a:lumOff val="60000"/>
            </a:schemeClr>
          </a:solidFill>
          <a:ln>
            <a:solidFill>
              <a:schemeClr val="accent2"/>
            </a:solidFill>
          </a:ln>
        </p:spPr>
        <p:txBody>
          <a:bodyPr wrap="square" rtlCol="0">
            <a:spAutoFit/>
          </a:bodyPr>
          <a:lstStyle/>
          <a:p>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(All)</a:t>
            </a:r>
          </a:p>
          <a:p>
            <a:r>
              <a:rPr kumimoji="1" lang="en-GB" b="1" dirty="0">
                <a:latin typeface="Meiryo UI" panose="020B0604030504040204" pitchFamily="50" charset="-128"/>
                <a:ea typeface="Meiryo UI" panose="020B0604030504040204" pitchFamily="50" charset="-128"/>
              </a:rPr>
              <a:t>Consider Transitional provisions for R100</a:t>
            </a:r>
          </a:p>
        </p:txBody>
      </p:sp>
      <p:sp>
        <p:nvSpPr>
          <p:cNvPr id="9" name="テキスト ボックス 8">
            <a:extLst>
              <a:ext uri="{FF2B5EF4-FFF2-40B4-BE49-F238E27FC236}">
                <a16:creationId xmlns:a16="http://schemas.microsoft.com/office/drawing/2014/main" id="{9CB2B3B5-D806-B6FB-0986-F296605DBA46}"/>
              </a:ext>
            </a:extLst>
          </p:cNvPr>
          <p:cNvSpPr txBox="1"/>
          <p:nvPr/>
        </p:nvSpPr>
        <p:spPr>
          <a:xfrm>
            <a:off x="10074442" y="-24091"/>
            <a:ext cx="1724526"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REMINDER</a:t>
            </a:r>
          </a:p>
        </p:txBody>
      </p:sp>
      <p:sp>
        <p:nvSpPr>
          <p:cNvPr id="11" name="テキスト ボックス 10">
            <a:extLst>
              <a:ext uri="{FF2B5EF4-FFF2-40B4-BE49-F238E27FC236}">
                <a16:creationId xmlns:a16="http://schemas.microsoft.com/office/drawing/2014/main" id="{2158A940-D038-0D65-17C5-34ADDF9D2424}"/>
              </a:ext>
            </a:extLst>
          </p:cNvPr>
          <p:cNvSpPr txBox="1"/>
          <p:nvPr/>
        </p:nvSpPr>
        <p:spPr>
          <a:xfrm>
            <a:off x="8055459" y="6381712"/>
            <a:ext cx="3866148"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To be addressed later</a:t>
            </a:r>
          </a:p>
        </p:txBody>
      </p:sp>
    </p:spTree>
    <p:extLst>
      <p:ext uri="{BB962C8B-B14F-4D97-AF65-F5344CB8AC3E}">
        <p14:creationId xmlns:p14="http://schemas.microsoft.com/office/powerpoint/2010/main" val="342446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(1)</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830997"/>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SOC adjustment according to R100-03 (=GTR20 Phase 1)</a:t>
            </a:r>
          </a:p>
          <a:p>
            <a:pPr marL="342900" indent="-342900">
              <a:buFont typeface="Wingdings" panose="05000000000000000000" pitchFamily="2" charset="2"/>
              <a:buChar char="w"/>
            </a:pPr>
            <a:r>
              <a:rPr lang="en-GB" sz="2400" dirty="0">
                <a:latin typeface="Meiryo UI" panose="020B0604030504040204" pitchFamily="50" charset="-128"/>
                <a:ea typeface="Meiryo UI" panose="020B0604030504040204" pitchFamily="50" charset="-128"/>
              </a:rPr>
              <a:t>No requirement for the smoke from initiation cell</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 but No Thermal Propagation = PASS condition</a:t>
            </a:r>
          </a:p>
        </p:txBody>
      </p:sp>
      <p:sp>
        <p:nvSpPr>
          <p:cNvPr id="3" name="テキスト ボックス 2">
            <a:extLst>
              <a:ext uri="{FF2B5EF4-FFF2-40B4-BE49-F238E27FC236}">
                <a16:creationId xmlns:a16="http://schemas.microsoft.com/office/drawing/2014/main" id="{28C91D8A-1D1C-F5C8-8D34-058AE367D97E}"/>
              </a:ext>
            </a:extLst>
          </p:cNvPr>
          <p:cNvSpPr txBox="1"/>
          <p:nvPr/>
        </p:nvSpPr>
        <p:spPr>
          <a:xfrm>
            <a:off x="1256715" y="3163484"/>
            <a:ext cx="10297550" cy="1815882"/>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SOC adjustment according to R100-03 (=GTR20 Phase 1)</a:t>
            </a:r>
          </a:p>
          <a:p>
            <a:pPr marL="342900" indent="-342900">
              <a:buFont typeface="Wingdings" panose="05000000000000000000" pitchFamily="2" charset="2"/>
              <a:buChar char="w"/>
            </a:pPr>
            <a:r>
              <a:rPr lang="en-GB" sz="2400" dirty="0">
                <a:latin typeface="Meiryo UI" panose="020B0604030504040204" pitchFamily="50" charset="-128"/>
                <a:ea typeface="Meiryo UI" panose="020B0604030504040204" pitchFamily="50" charset="-128"/>
              </a:rPr>
              <a:t>Need to define “master (main)” initiation method </a:t>
            </a:r>
            <a:r>
              <a:rPr lang="en-GB" sz="2400" dirty="0">
                <a:latin typeface="Meiryo UI" panose="020B0604030504040204" pitchFamily="50" charset="-128"/>
                <a:ea typeface="Meiryo UI" panose="020B0604030504040204" pitchFamily="50" charset="-128"/>
                <a:sym typeface="Wingdings" panose="05000000000000000000" pitchFamily="2" charset="2"/>
              </a:rPr>
              <a:t> Fast external heating (with 20% input energy limit) +[1h] observation</a:t>
            </a:r>
          </a:p>
          <a:p>
            <a:pPr marL="800100" lvl="1" indent="-342900">
              <a:buFont typeface="Wingdings" panose="05000000000000000000" pitchFamily="2" charset="2"/>
              <a:buChar char="w"/>
            </a:pPr>
            <a:r>
              <a:rPr lang="en-GB" sz="2000" dirty="0">
                <a:latin typeface="Meiryo UI" panose="020B0604030504040204" pitchFamily="50" charset="-128"/>
                <a:ea typeface="Meiryo UI" panose="020B0604030504040204" pitchFamily="50" charset="-128"/>
                <a:sym typeface="Wingdings" panose="05000000000000000000" pitchFamily="2" charset="2"/>
              </a:rPr>
              <a:t>If no TR (with external heater &amp; 20% energy limit) is confirmed (on cell/module level), no need to use other initiation method</a:t>
            </a:r>
          </a:p>
        </p:txBody>
      </p:sp>
      <p:sp>
        <p:nvSpPr>
          <p:cNvPr id="9" name="テキスト ボックス 8">
            <a:extLst>
              <a:ext uri="{FF2B5EF4-FFF2-40B4-BE49-F238E27FC236}">
                <a16:creationId xmlns:a16="http://schemas.microsoft.com/office/drawing/2014/main" id="{AFFD281E-07F1-B533-378C-1BDFA460D1AB}"/>
              </a:ext>
            </a:extLst>
          </p:cNvPr>
          <p:cNvSpPr txBox="1"/>
          <p:nvPr/>
        </p:nvSpPr>
        <p:spPr>
          <a:xfrm>
            <a:off x="384517" y="2536454"/>
            <a:ext cx="1116974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No Thermal Runaway = PASS condition</a:t>
            </a:r>
          </a:p>
        </p:txBody>
      </p:sp>
      <p:sp>
        <p:nvSpPr>
          <p:cNvPr id="10" name="テキスト ボックス 9">
            <a:extLst>
              <a:ext uri="{FF2B5EF4-FFF2-40B4-BE49-F238E27FC236}">
                <a16:creationId xmlns:a16="http://schemas.microsoft.com/office/drawing/2014/main" id="{7E431985-485E-736D-0FE0-6EC8DD0D7E7D}"/>
              </a:ext>
            </a:extLst>
          </p:cNvPr>
          <p:cNvSpPr txBox="1"/>
          <p:nvPr/>
        </p:nvSpPr>
        <p:spPr>
          <a:xfrm>
            <a:off x="1254370" y="5749593"/>
            <a:ext cx="10297550" cy="830997"/>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dT/dt &gt;1K/s should be reconfirmed with available data </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rPr>
              <a:t>(minimize probability of force positive)</a:t>
            </a:r>
            <a:endParaRPr lang="en-GB" sz="2400" dirty="0">
              <a:latin typeface="Meiryo UI" panose="020B0604030504040204" pitchFamily="50" charset="-128"/>
              <a:ea typeface="Meiryo UI" panose="020B0604030504040204" pitchFamily="50" charset="-128"/>
              <a:sym typeface="Wingdings" panose="05000000000000000000" pitchFamily="2" charset="2"/>
            </a:endParaRPr>
          </a:p>
        </p:txBody>
      </p:sp>
      <p:sp>
        <p:nvSpPr>
          <p:cNvPr id="11" name="テキスト ボックス 10">
            <a:extLst>
              <a:ext uri="{FF2B5EF4-FFF2-40B4-BE49-F238E27FC236}">
                <a16:creationId xmlns:a16="http://schemas.microsoft.com/office/drawing/2014/main" id="{F2B23FC7-7FB5-7655-4B85-82665265F5E5}"/>
              </a:ext>
            </a:extLst>
          </p:cNvPr>
          <p:cNvSpPr txBox="1"/>
          <p:nvPr/>
        </p:nvSpPr>
        <p:spPr>
          <a:xfrm>
            <a:off x="382172" y="5122563"/>
            <a:ext cx="760358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 detection criteria </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3</a:t>
            </a:fld>
            <a:endParaRPr kumimoji="1" lang="en-GB"/>
          </a:p>
        </p:txBody>
      </p:sp>
      <p:sp>
        <p:nvSpPr>
          <p:cNvPr id="5" name="テキスト ボックス 4">
            <a:extLst>
              <a:ext uri="{FF2B5EF4-FFF2-40B4-BE49-F238E27FC236}">
                <a16:creationId xmlns:a16="http://schemas.microsoft.com/office/drawing/2014/main" id="{7C0C5B91-4F46-2718-91A0-B85395FD75E5}"/>
              </a:ext>
            </a:extLst>
          </p:cNvPr>
          <p:cNvSpPr txBox="1"/>
          <p:nvPr/>
        </p:nvSpPr>
        <p:spPr>
          <a:xfrm>
            <a:off x="8231945" y="2454092"/>
            <a:ext cx="1472540" cy="369332"/>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Confirmed</a:t>
            </a:r>
          </a:p>
        </p:txBody>
      </p:sp>
      <p:sp>
        <p:nvSpPr>
          <p:cNvPr id="6" name="テキスト ボックス 5">
            <a:extLst>
              <a:ext uri="{FF2B5EF4-FFF2-40B4-BE49-F238E27FC236}">
                <a16:creationId xmlns:a16="http://schemas.microsoft.com/office/drawing/2014/main" id="{B683EAF4-9BF8-01F8-5799-14CA422A2AAE}"/>
              </a:ext>
            </a:extLst>
          </p:cNvPr>
          <p:cNvSpPr txBox="1"/>
          <p:nvPr/>
        </p:nvSpPr>
        <p:spPr>
          <a:xfrm>
            <a:off x="10334943" y="1032176"/>
            <a:ext cx="1472540" cy="369332"/>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Confirmed</a:t>
            </a:r>
          </a:p>
        </p:txBody>
      </p:sp>
      <p:sp>
        <p:nvSpPr>
          <p:cNvPr id="13" name="テキスト ボックス 12">
            <a:extLst>
              <a:ext uri="{FF2B5EF4-FFF2-40B4-BE49-F238E27FC236}">
                <a16:creationId xmlns:a16="http://schemas.microsoft.com/office/drawing/2014/main" id="{0DBD4CC9-0E7A-1F9A-C4E4-D4533029DF7D}"/>
              </a:ext>
            </a:extLst>
          </p:cNvPr>
          <p:cNvSpPr txBox="1"/>
          <p:nvPr/>
        </p:nvSpPr>
        <p:spPr>
          <a:xfrm>
            <a:off x="9885772" y="2415230"/>
            <a:ext cx="2259083" cy="738664"/>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sz="1400" b="1" dirty="0">
                <a:latin typeface="Meiryo UI" panose="020B0604030504040204" pitchFamily="50" charset="-128"/>
                <a:ea typeface="Meiryo UI" panose="020B0604030504040204" pitchFamily="50" charset="-128"/>
              </a:rPr>
              <a:t>Action </a:t>
            </a:r>
            <a:r>
              <a:rPr lang="en-GB" sz="1400" b="1" dirty="0">
                <a:latin typeface="Meiryo UI" panose="020B0604030504040204" pitchFamily="50" charset="-128"/>
                <a:ea typeface="Meiryo UI" panose="020B0604030504040204" pitchFamily="50" charset="-128"/>
              </a:rPr>
              <a:t>(CN)</a:t>
            </a:r>
          </a:p>
          <a:p>
            <a:pPr algn="ctr"/>
            <a:r>
              <a:rPr kumimoji="1" lang="en-GB" sz="1400" b="1" dirty="0">
                <a:latin typeface="Meiryo UI" panose="020B0604030504040204" pitchFamily="50" charset="-128"/>
                <a:ea typeface="Meiryo UI" panose="020B0604030504040204" pitchFamily="50" charset="-128"/>
              </a:rPr>
              <a:t>Confirm </a:t>
            </a:r>
            <a:r>
              <a:rPr lang="en-GB" sz="1400" b="1" dirty="0">
                <a:latin typeface="Meiryo UI" panose="020B0604030504040204" pitchFamily="50" charset="-128"/>
                <a:ea typeface="Meiryo UI" panose="020B0604030504040204" pitchFamily="50" charset="-128"/>
              </a:rPr>
              <a:t>observation period</a:t>
            </a:r>
            <a:endParaRPr kumimoji="1" lang="en-GB" sz="1400" b="1"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81B272E0-E5D6-2C23-D236-2459DB2AFB04}"/>
              </a:ext>
            </a:extLst>
          </p:cNvPr>
          <p:cNvSpPr txBox="1"/>
          <p:nvPr/>
        </p:nvSpPr>
        <p:spPr>
          <a:xfrm>
            <a:off x="8989423" y="4988956"/>
            <a:ext cx="2994759" cy="830997"/>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sz="1600" b="1" dirty="0">
                <a:latin typeface="Meiryo UI" panose="020B0604030504040204" pitchFamily="50" charset="-128"/>
                <a:ea typeface="Meiryo UI" panose="020B0604030504040204" pitchFamily="50" charset="-128"/>
              </a:rPr>
              <a:t>Action </a:t>
            </a:r>
            <a:r>
              <a:rPr lang="en-GB" sz="1600" b="1" dirty="0">
                <a:latin typeface="Meiryo UI" panose="020B0604030504040204" pitchFamily="50" charset="-128"/>
                <a:ea typeface="Meiryo UI" panose="020B0604030504040204" pitchFamily="50" charset="-128"/>
              </a:rPr>
              <a:t>(All </a:t>
            </a:r>
            <a:r>
              <a:rPr lang="en-GB" sz="1600" b="1" dirty="0">
                <a:latin typeface="Meiryo UI" panose="020B0604030504040204" pitchFamily="50" charset="-128"/>
                <a:ea typeface="Meiryo UI" panose="020B0604030504040204" pitchFamily="50" charset="-128"/>
                <a:sym typeface="Wingdings" panose="05000000000000000000" pitchFamily="2" charset="2"/>
              </a:rPr>
              <a:t> </a:t>
            </a:r>
            <a:r>
              <a:rPr lang="en-GB" sz="1600" b="1" dirty="0">
                <a:latin typeface="Meiryo UI" panose="020B0604030504040204" pitchFamily="50" charset="-128"/>
                <a:ea typeface="Meiryo UI" panose="020B0604030504040204" pitchFamily="50" charset="-128"/>
              </a:rPr>
              <a:t>JRC)</a:t>
            </a:r>
          </a:p>
          <a:p>
            <a:pPr algn="ctr"/>
            <a:r>
              <a:rPr kumimoji="1" lang="en-GB" sz="1600" b="1" dirty="0">
                <a:latin typeface="Meiryo UI" panose="020B0604030504040204" pitchFamily="50" charset="-128"/>
                <a:ea typeface="Meiryo UI" panose="020B0604030504040204" pitchFamily="50" charset="-128"/>
              </a:rPr>
              <a:t>Any relevant data to be communicated to JRC</a:t>
            </a:r>
          </a:p>
        </p:txBody>
      </p:sp>
      <p:sp>
        <p:nvSpPr>
          <p:cNvPr id="4" name="テキスト ボックス 3">
            <a:extLst>
              <a:ext uri="{FF2B5EF4-FFF2-40B4-BE49-F238E27FC236}">
                <a16:creationId xmlns:a16="http://schemas.microsoft.com/office/drawing/2014/main" id="{A1C47C17-6AA6-F69B-E3B9-3EDE2A41C8F6}"/>
              </a:ext>
            </a:extLst>
          </p:cNvPr>
          <p:cNvSpPr txBox="1"/>
          <p:nvPr/>
        </p:nvSpPr>
        <p:spPr>
          <a:xfrm>
            <a:off x="10727199" y="3140044"/>
            <a:ext cx="1409383"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CN input?</a:t>
            </a:r>
          </a:p>
        </p:txBody>
      </p:sp>
      <p:sp>
        <p:nvSpPr>
          <p:cNvPr id="15" name="テキスト ボックス 14">
            <a:extLst>
              <a:ext uri="{FF2B5EF4-FFF2-40B4-BE49-F238E27FC236}">
                <a16:creationId xmlns:a16="http://schemas.microsoft.com/office/drawing/2014/main" id="{D3337222-8261-9FED-7A3B-A816033BA974}"/>
              </a:ext>
            </a:extLst>
          </p:cNvPr>
          <p:cNvSpPr txBox="1"/>
          <p:nvPr/>
        </p:nvSpPr>
        <p:spPr>
          <a:xfrm>
            <a:off x="10574799" y="5846133"/>
            <a:ext cx="1409383"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Any FB?</a:t>
            </a:r>
          </a:p>
        </p:txBody>
      </p:sp>
    </p:spTree>
    <p:extLst>
      <p:ext uri="{BB962C8B-B14F-4D97-AF65-F5344CB8AC3E}">
        <p14:creationId xmlns:p14="http://schemas.microsoft.com/office/powerpoint/2010/main" val="3144184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(2)</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1569660"/>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By nature (smaller cell/battery, low SOC in normal use cases), NOVC-HEVs are unlikely to cause TP/TR due to internal SC</a:t>
            </a:r>
          </a:p>
          <a:p>
            <a:pPr marL="342900" indent="-342900">
              <a:buFont typeface="Wingdings" panose="05000000000000000000" pitchFamily="2" charset="2"/>
              <a:buChar char="w"/>
            </a:pPr>
            <a:r>
              <a:rPr lang="en-GB" sz="2400" dirty="0">
                <a:latin typeface="Meiryo UI" panose="020B0604030504040204" pitchFamily="50" charset="-128"/>
                <a:ea typeface="Meiryo UI" panose="020B0604030504040204" pitchFamily="50" charset="-128"/>
              </a:rPr>
              <a:t>OICA proposal is to apply risk management approach (possibly with smaller scale experiments (e.g. cell or module level)</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Treatment of REESS for NOVC-HEV</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4</a:t>
            </a:fld>
            <a:endParaRPr kumimoji="1" lang="en-GB"/>
          </a:p>
        </p:txBody>
      </p:sp>
      <p:sp>
        <p:nvSpPr>
          <p:cNvPr id="4" name="テキスト ボックス 3">
            <a:extLst>
              <a:ext uri="{FF2B5EF4-FFF2-40B4-BE49-F238E27FC236}">
                <a16:creationId xmlns:a16="http://schemas.microsoft.com/office/drawing/2014/main" id="{F4317BEC-7578-941C-BD2C-DC8583DDC076}"/>
              </a:ext>
            </a:extLst>
          </p:cNvPr>
          <p:cNvSpPr txBox="1"/>
          <p:nvPr/>
        </p:nvSpPr>
        <p:spPr>
          <a:xfrm>
            <a:off x="2152357" y="3290229"/>
            <a:ext cx="9228406" cy="1200329"/>
          </a:xfrm>
          <a:prstGeom prst="rect">
            <a:avLst/>
          </a:prstGeom>
          <a:noFill/>
          <a:ln w="28575">
            <a:solidFill>
              <a:schemeClr val="accent2"/>
            </a:solidFill>
            <a:prstDash val="sysDot"/>
          </a:ln>
        </p:spPr>
        <p:txBody>
          <a:bodyPr wrap="square" rtlCol="0">
            <a:spAutoFit/>
          </a:bodyPr>
          <a:lstStyle/>
          <a:p>
            <a:r>
              <a:rPr lang="en-GB" altLang="ja-JP" sz="1800" b="1" dirty="0">
                <a:solidFill>
                  <a:srgbClr val="C45911"/>
                </a:solidFill>
                <a:effectLst/>
                <a:latin typeface="Times New Roman" panose="02020603050405020304" pitchFamily="18" charset="0"/>
                <a:ea typeface="ＭＳ 明朝" panose="02020609040205080304" pitchFamily="17" charset="-128"/>
              </a:rPr>
              <a:t>Proposed text in 6.15.3.1</a:t>
            </a:r>
          </a:p>
          <a:p>
            <a:r>
              <a:rPr lang="en-GB" altLang="ja-JP" sz="1800" b="1" dirty="0">
                <a:solidFill>
                  <a:srgbClr val="C45911"/>
                </a:solidFill>
                <a:effectLst/>
                <a:latin typeface="Times New Roman" panose="02020603050405020304" pitchFamily="18" charset="0"/>
                <a:ea typeface="ＭＳ 明朝" panose="02020609040205080304" pitchFamily="17" charset="-128"/>
              </a:rPr>
              <a:t>[If the REESS is designed not to have coupling system for charging the Rechargeable Electrical Energy Storage System (REESS), the risk management analysis according to paragraph 6.15.4. shall be performed.</a:t>
            </a:r>
            <a:r>
              <a:rPr lang="en-US" altLang="ja-JP" sz="1800" dirty="0">
                <a:effectLst/>
                <a:latin typeface="Times New Roman" panose="02020603050405020304" pitchFamily="18" charset="0"/>
                <a:ea typeface="ＭＳ 明朝" panose="02020609040205080304" pitchFamily="17" charset="-128"/>
              </a:rPr>
              <a:t> </a:t>
            </a:r>
            <a:r>
              <a:rPr lang="en-GB" altLang="ja-JP" sz="1800" b="1" dirty="0">
                <a:solidFill>
                  <a:srgbClr val="C45911"/>
                </a:solidFill>
                <a:effectLst/>
                <a:latin typeface="Times New Roman" panose="02020603050405020304" pitchFamily="18" charset="0"/>
                <a:ea typeface="ＭＳ 明朝" panose="02020609040205080304" pitchFamily="17" charset="-128"/>
              </a:rPr>
              <a:t>]</a:t>
            </a:r>
            <a:endParaRPr lang="ja-JP" altLang="ja-JP" sz="1800" dirty="0">
              <a:effectLst/>
              <a:latin typeface="Times New Roman" panose="02020603050405020304" pitchFamily="18" charset="0"/>
              <a:ea typeface="ＭＳ 明朝" panose="02020609040205080304" pitchFamily="17" charset="-128"/>
            </a:endParaRPr>
          </a:p>
        </p:txBody>
      </p:sp>
      <p:sp>
        <p:nvSpPr>
          <p:cNvPr id="3" name="テキスト ボックス 2">
            <a:extLst>
              <a:ext uri="{FF2B5EF4-FFF2-40B4-BE49-F238E27FC236}">
                <a16:creationId xmlns:a16="http://schemas.microsoft.com/office/drawing/2014/main" id="{1257EA5F-CBCD-0A10-D5B2-6B20175C9E92}"/>
              </a:ext>
            </a:extLst>
          </p:cNvPr>
          <p:cNvSpPr txBox="1"/>
          <p:nvPr/>
        </p:nvSpPr>
        <p:spPr>
          <a:xfrm>
            <a:off x="1892867" y="4797182"/>
            <a:ext cx="4512623"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(CPs)</a:t>
            </a:r>
          </a:p>
          <a:p>
            <a:pPr algn="ctr"/>
            <a:r>
              <a:rPr lang="en-GB" b="1" dirty="0">
                <a:latin typeface="Meiryo UI" panose="020B0604030504040204" pitchFamily="50" charset="-128"/>
                <a:ea typeface="Meiryo UI" panose="020B0604030504040204" pitchFamily="50" charset="-128"/>
              </a:rPr>
              <a:t>To confirm if this can be agreed</a:t>
            </a:r>
          </a:p>
        </p:txBody>
      </p:sp>
      <p:sp>
        <p:nvSpPr>
          <p:cNvPr id="6" name="テキスト ボックス 5">
            <a:extLst>
              <a:ext uri="{FF2B5EF4-FFF2-40B4-BE49-F238E27FC236}">
                <a16:creationId xmlns:a16="http://schemas.microsoft.com/office/drawing/2014/main" id="{5E85128C-C526-661D-2B6F-92CD43F7169A}"/>
              </a:ext>
            </a:extLst>
          </p:cNvPr>
          <p:cNvSpPr txBox="1"/>
          <p:nvPr/>
        </p:nvSpPr>
        <p:spPr>
          <a:xfrm>
            <a:off x="1892866" y="5543479"/>
            <a:ext cx="4512623"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(SE)</a:t>
            </a:r>
          </a:p>
          <a:p>
            <a:pPr algn="ctr"/>
            <a:r>
              <a:rPr lang="en-GB" b="1" dirty="0">
                <a:latin typeface="Meiryo UI" panose="020B0604030504040204" pitchFamily="50" charset="-128"/>
                <a:ea typeface="Meiryo UI" panose="020B0604030504040204" pitchFamily="50" charset="-128"/>
              </a:rPr>
              <a:t>To share the field information</a:t>
            </a:r>
          </a:p>
        </p:txBody>
      </p:sp>
      <p:sp>
        <p:nvSpPr>
          <p:cNvPr id="5" name="テキスト ボックス 4">
            <a:extLst>
              <a:ext uri="{FF2B5EF4-FFF2-40B4-BE49-F238E27FC236}">
                <a16:creationId xmlns:a16="http://schemas.microsoft.com/office/drawing/2014/main" id="{A378A344-EEE0-6EEC-988F-4AFDE7D305C2}"/>
              </a:ext>
            </a:extLst>
          </p:cNvPr>
          <p:cNvSpPr txBox="1"/>
          <p:nvPr/>
        </p:nvSpPr>
        <p:spPr>
          <a:xfrm>
            <a:off x="6766560" y="4912486"/>
            <a:ext cx="2503344" cy="923330"/>
          </a:xfrm>
          <a:prstGeom prst="rect">
            <a:avLst/>
          </a:prstGeom>
          <a:noFill/>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JP: SIGTP-03-05</a:t>
            </a:r>
          </a:p>
          <a:p>
            <a:endPar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SIGTP-03-15</a:t>
            </a:r>
          </a:p>
        </p:txBody>
      </p:sp>
      <p:sp>
        <p:nvSpPr>
          <p:cNvPr id="9" name="テキスト ボックス 8">
            <a:extLst>
              <a:ext uri="{FF2B5EF4-FFF2-40B4-BE49-F238E27FC236}">
                <a16:creationId xmlns:a16="http://schemas.microsoft.com/office/drawing/2014/main" id="{5C1AD5CB-05B9-8935-312D-F29ADEBF41C9}"/>
              </a:ext>
            </a:extLst>
          </p:cNvPr>
          <p:cNvSpPr txBox="1"/>
          <p:nvPr/>
        </p:nvSpPr>
        <p:spPr>
          <a:xfrm>
            <a:off x="5705476" y="3141288"/>
            <a:ext cx="6153150" cy="369332"/>
          </a:xfrm>
          <a:prstGeom prst="rect">
            <a:avLst/>
          </a:prstGeom>
          <a:solidFill>
            <a:schemeClr val="bg1"/>
          </a:solidFill>
          <a:ln>
            <a:solidFill>
              <a:srgbClr val="FF0000"/>
            </a:solidFill>
          </a:ln>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 To move this text to 6.15.3.</a:t>
            </a:r>
          </a:p>
        </p:txBody>
      </p:sp>
    </p:spTree>
    <p:extLst>
      <p:ext uri="{BB962C8B-B14F-4D97-AF65-F5344CB8AC3E}">
        <p14:creationId xmlns:p14="http://schemas.microsoft.com/office/powerpoint/2010/main" val="1805872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(3)</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3724096"/>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The (REESS or vehicle) manufacturer submit their proposal whether testing with REESS (or REESS subsystem) or vehicle. </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sym typeface="Wingdings" panose="05000000000000000000" pitchFamily="2" charset="2"/>
              </a:rPr>
              <a:t> TS/TAA to endorse.</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Are the test procedures (and criteria) sufficiently described for REESS level test? </a:t>
            </a:r>
          </a:p>
          <a:p>
            <a:pPr marL="800100" lvl="1"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Smoke assessment (see later slides)</a:t>
            </a:r>
          </a:p>
          <a:p>
            <a:pPr marL="800100" lvl="1"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Egress time </a:t>
            </a:r>
            <a:r>
              <a:rPr kumimoji="1" lang="en-GB" altLang="ja-JP" sz="2400" dirty="0">
                <a:latin typeface="Meiryo UI" panose="020B0604030504040204" pitchFamily="50" charset="-128"/>
                <a:ea typeface="Meiryo UI" panose="020B0604030504040204" pitchFamily="50" charset="-128"/>
              </a:rPr>
              <a:t>(see later slides)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Need to refine vehicle in</a:t>
            </a:r>
            <a:r>
              <a:rPr lang="en-GB" sz="2400" dirty="0">
                <a:latin typeface="Meiryo UI" panose="020B0604030504040204" pitchFamily="50" charset="-128"/>
                <a:ea typeface="Meiryo UI" panose="020B0604030504040204" pitchFamily="50" charset="-128"/>
              </a:rPr>
              <a:t>stallation requirements and its certification procedure</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551145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altLang="ja-JP" sz="2800" b="1" dirty="0">
                <a:latin typeface="Meiryo UI" panose="020B0604030504040204" pitchFamily="50" charset="-128"/>
                <a:ea typeface="Meiryo UI" panose="020B0604030504040204" pitchFamily="50" charset="-128"/>
              </a:rPr>
              <a:t>REESS level certification</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5</a:t>
            </a:fld>
            <a:endParaRPr kumimoji="1" lang="en-GB"/>
          </a:p>
        </p:txBody>
      </p:sp>
      <p:sp>
        <p:nvSpPr>
          <p:cNvPr id="4" name="テキスト ボックス 3">
            <a:extLst>
              <a:ext uri="{FF2B5EF4-FFF2-40B4-BE49-F238E27FC236}">
                <a16:creationId xmlns:a16="http://schemas.microsoft.com/office/drawing/2014/main" id="{9023845A-1514-B8CD-F483-924BCF6A2ADC}"/>
              </a:ext>
            </a:extLst>
          </p:cNvPr>
          <p:cNvSpPr txBox="1"/>
          <p:nvPr/>
        </p:nvSpPr>
        <p:spPr>
          <a:xfrm>
            <a:off x="6797377" y="5014162"/>
            <a:ext cx="4512623" cy="1200329"/>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t>
            </a:r>
            <a:r>
              <a:rPr lang="en-GB" b="1" dirty="0">
                <a:solidFill>
                  <a:srgbClr val="FF0000"/>
                </a:solidFill>
                <a:latin typeface="Meiryo UI" panose="020B0604030504040204" pitchFamily="50" charset="-128"/>
                <a:ea typeface="Meiryo UI" panose="020B0604030504040204" pitchFamily="50" charset="-128"/>
              </a:rPr>
              <a:t>RDW</a:t>
            </a:r>
            <a:r>
              <a:rPr lang="en-GB" b="1" dirty="0">
                <a:latin typeface="Meiryo UI" panose="020B0604030504040204" pitchFamily="50" charset="-128"/>
                <a:ea typeface="Meiryo UI" panose="020B0604030504040204" pitchFamily="50" charset="-128"/>
              </a:rPr>
              <a:t>)</a:t>
            </a:r>
          </a:p>
          <a:p>
            <a:pPr algn="ctr"/>
            <a:r>
              <a:rPr lang="en-GB" b="1" dirty="0">
                <a:latin typeface="Meiryo UI" panose="020B0604030504040204" pitchFamily="50" charset="-128"/>
                <a:ea typeface="Meiryo UI" panose="020B0604030504040204" pitchFamily="50" charset="-128"/>
              </a:rPr>
              <a:t>To draft 1</a:t>
            </a:r>
            <a:r>
              <a:rPr lang="en-GB" b="1" baseline="30000" dirty="0">
                <a:latin typeface="Meiryo UI" panose="020B0604030504040204" pitchFamily="50" charset="-128"/>
                <a:ea typeface="Meiryo UI" panose="020B0604030504040204" pitchFamily="50" charset="-128"/>
              </a:rPr>
              <a:t>st</a:t>
            </a:r>
            <a:r>
              <a:rPr lang="en-GB" b="1" dirty="0">
                <a:latin typeface="Meiryo UI" panose="020B0604030504040204" pitchFamily="50" charset="-128"/>
                <a:ea typeface="Meiryo UI" panose="020B0604030504040204" pitchFamily="50" charset="-128"/>
              </a:rPr>
              <a:t> draft for updating the installation requirement for approved REESS</a:t>
            </a:r>
          </a:p>
        </p:txBody>
      </p:sp>
      <p:sp>
        <p:nvSpPr>
          <p:cNvPr id="5" name="テキスト ボックス 4">
            <a:extLst>
              <a:ext uri="{FF2B5EF4-FFF2-40B4-BE49-F238E27FC236}">
                <a16:creationId xmlns:a16="http://schemas.microsoft.com/office/drawing/2014/main" id="{1CC1F307-A69E-8773-19AA-E9A9C3DB58C5}"/>
              </a:ext>
            </a:extLst>
          </p:cNvPr>
          <p:cNvSpPr txBox="1"/>
          <p:nvPr/>
        </p:nvSpPr>
        <p:spPr>
          <a:xfrm>
            <a:off x="7740733" y="3304433"/>
            <a:ext cx="4512623"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t>
            </a:r>
            <a:r>
              <a:rPr lang="en-GB" b="1" dirty="0">
                <a:solidFill>
                  <a:srgbClr val="FF0000"/>
                </a:solidFill>
                <a:latin typeface="Meiryo UI" panose="020B0604030504040204" pitchFamily="50" charset="-128"/>
                <a:ea typeface="Meiryo UI" panose="020B0604030504040204" pitchFamily="50" charset="-128"/>
              </a:rPr>
              <a:t>JRC</a:t>
            </a:r>
            <a:r>
              <a:rPr lang="en-GB" b="1" dirty="0">
                <a:latin typeface="Meiryo UI" panose="020B0604030504040204" pitchFamily="50" charset="-128"/>
                <a:ea typeface="Meiryo UI" panose="020B0604030504040204" pitchFamily="50" charset="-128"/>
              </a:rPr>
              <a:t>)</a:t>
            </a:r>
          </a:p>
          <a:p>
            <a:pPr algn="ctr"/>
            <a:r>
              <a:rPr lang="en-GB" b="1" dirty="0">
                <a:latin typeface="Meiryo UI" panose="020B0604030504040204" pitchFamily="50" charset="-128"/>
                <a:ea typeface="Meiryo UI" panose="020B0604030504040204" pitchFamily="50" charset="-128"/>
              </a:rPr>
              <a:t>To prepare draft text for REESS level test</a:t>
            </a:r>
          </a:p>
        </p:txBody>
      </p:sp>
      <p:sp>
        <p:nvSpPr>
          <p:cNvPr id="6" name="テキスト ボックス 5">
            <a:extLst>
              <a:ext uri="{FF2B5EF4-FFF2-40B4-BE49-F238E27FC236}">
                <a16:creationId xmlns:a16="http://schemas.microsoft.com/office/drawing/2014/main" id="{68588683-AE2C-EF87-9BF4-C0C74DC5CB9D}"/>
              </a:ext>
            </a:extLst>
          </p:cNvPr>
          <p:cNvSpPr txBox="1"/>
          <p:nvPr/>
        </p:nvSpPr>
        <p:spPr>
          <a:xfrm>
            <a:off x="637735" y="5386709"/>
            <a:ext cx="4512623"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(EU)</a:t>
            </a:r>
          </a:p>
          <a:p>
            <a:pPr algn="ctr"/>
            <a:r>
              <a:rPr lang="en-GB" b="1" dirty="0">
                <a:latin typeface="Meiryo UI" panose="020B0604030504040204" pitchFamily="50" charset="-128"/>
                <a:ea typeface="Meiryo UI" panose="020B0604030504040204" pitchFamily="50" charset="-128"/>
              </a:rPr>
              <a:t>To improve text to properly reflect the flow chart</a:t>
            </a:r>
          </a:p>
        </p:txBody>
      </p:sp>
      <p:sp>
        <p:nvSpPr>
          <p:cNvPr id="3" name="テキスト ボックス 2">
            <a:extLst>
              <a:ext uri="{FF2B5EF4-FFF2-40B4-BE49-F238E27FC236}">
                <a16:creationId xmlns:a16="http://schemas.microsoft.com/office/drawing/2014/main" id="{F0BB11A6-4DC9-7DA9-DB5D-B9D23E667C9C}"/>
              </a:ext>
            </a:extLst>
          </p:cNvPr>
          <p:cNvSpPr txBox="1"/>
          <p:nvPr/>
        </p:nvSpPr>
        <p:spPr>
          <a:xfrm>
            <a:off x="6095999" y="892880"/>
            <a:ext cx="5053263"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Amend 6.15.3. and Annex 9K, para.2</a:t>
            </a:r>
          </a:p>
        </p:txBody>
      </p:sp>
      <p:sp>
        <p:nvSpPr>
          <p:cNvPr id="9" name="テキスト ボックス 8">
            <a:extLst>
              <a:ext uri="{FF2B5EF4-FFF2-40B4-BE49-F238E27FC236}">
                <a16:creationId xmlns:a16="http://schemas.microsoft.com/office/drawing/2014/main" id="{5D7FEF9D-5E31-F0CA-18C2-180923DBE17A}"/>
              </a:ext>
            </a:extLst>
          </p:cNvPr>
          <p:cNvSpPr txBox="1"/>
          <p:nvPr/>
        </p:nvSpPr>
        <p:spPr>
          <a:xfrm>
            <a:off x="7384579" y="3949421"/>
            <a:ext cx="4663044" cy="369332"/>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SIGTP-03-08, Amend 6.15.3.4.</a:t>
            </a:r>
          </a:p>
        </p:txBody>
      </p:sp>
      <p:sp>
        <p:nvSpPr>
          <p:cNvPr id="10" name="テキスト ボックス 9">
            <a:extLst>
              <a:ext uri="{FF2B5EF4-FFF2-40B4-BE49-F238E27FC236}">
                <a16:creationId xmlns:a16="http://schemas.microsoft.com/office/drawing/2014/main" id="{8167B0FE-BAA7-2236-A051-EDFF1F0F7989}"/>
              </a:ext>
            </a:extLst>
          </p:cNvPr>
          <p:cNvSpPr txBox="1"/>
          <p:nvPr/>
        </p:nvSpPr>
        <p:spPr>
          <a:xfrm>
            <a:off x="8919411" y="6167849"/>
            <a:ext cx="2541010" cy="369332"/>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Progress at RDW?</a:t>
            </a:r>
          </a:p>
        </p:txBody>
      </p:sp>
      <p:sp>
        <p:nvSpPr>
          <p:cNvPr id="11" name="テキスト ボックス 10">
            <a:extLst>
              <a:ext uri="{FF2B5EF4-FFF2-40B4-BE49-F238E27FC236}">
                <a16:creationId xmlns:a16="http://schemas.microsoft.com/office/drawing/2014/main" id="{251C0AF0-7BA3-B848-1936-83F8516D1773}"/>
              </a:ext>
            </a:extLst>
          </p:cNvPr>
          <p:cNvSpPr txBox="1"/>
          <p:nvPr/>
        </p:nvSpPr>
        <p:spPr>
          <a:xfrm>
            <a:off x="1447918" y="5986873"/>
            <a:ext cx="3649344"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No proposal from EU, but addressed by OICA proposal </a:t>
            </a:r>
          </a:p>
        </p:txBody>
      </p:sp>
    </p:spTree>
    <p:extLst>
      <p:ext uri="{BB962C8B-B14F-4D97-AF65-F5344CB8AC3E}">
        <p14:creationId xmlns:p14="http://schemas.microsoft.com/office/powerpoint/2010/main" val="263847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(4)</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092881"/>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What will be the practicable way to assess </a:t>
            </a:r>
            <a:r>
              <a:rPr lang="en-GB" sz="2400" dirty="0">
                <a:latin typeface="Meiryo UI" panose="020B0604030504040204" pitchFamily="50" charset="-128"/>
                <a:ea typeface="Meiryo UI" panose="020B0604030504040204" pitchFamily="50" charset="-128"/>
              </a:rPr>
              <a:t>at both vehicle level and REESS level?</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No quantitative measurement feasible </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a:t>
            </a:r>
            <a:r>
              <a:rPr lang="en-GB" sz="2400" dirty="0">
                <a:latin typeface="Meiryo UI" panose="020B0604030504040204" pitchFamily="50" charset="-128"/>
                <a:ea typeface="Meiryo UI" panose="020B0604030504040204" pitchFamily="50" charset="-128"/>
              </a:rPr>
              <a:t> What and how to confirm in visual inspection?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Any supplemental analysis?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Smoke assessment</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6</a:t>
            </a:fld>
            <a:endParaRPr kumimoji="1" lang="en-GB"/>
          </a:p>
        </p:txBody>
      </p:sp>
      <p:sp>
        <p:nvSpPr>
          <p:cNvPr id="4" name="テキスト ボックス 3">
            <a:extLst>
              <a:ext uri="{FF2B5EF4-FFF2-40B4-BE49-F238E27FC236}">
                <a16:creationId xmlns:a16="http://schemas.microsoft.com/office/drawing/2014/main" id="{30F826A6-C7A1-E163-C4D7-7E139C391300}"/>
              </a:ext>
            </a:extLst>
          </p:cNvPr>
          <p:cNvSpPr txBox="1"/>
          <p:nvPr/>
        </p:nvSpPr>
        <p:spPr>
          <a:xfrm>
            <a:off x="7041642" y="591245"/>
            <a:ext cx="4512623"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(OICA+TS)</a:t>
            </a:r>
          </a:p>
          <a:p>
            <a:pPr algn="ctr"/>
            <a:r>
              <a:rPr lang="en-GB" b="1" dirty="0">
                <a:latin typeface="Meiryo UI" panose="020B0604030504040204" pitchFamily="50" charset="-128"/>
                <a:ea typeface="Meiryo UI" panose="020B0604030504040204" pitchFamily="50" charset="-128"/>
              </a:rPr>
              <a:t>To provide text proposal for the new concept for smoke assessment</a:t>
            </a:r>
          </a:p>
        </p:txBody>
      </p:sp>
      <p:sp>
        <p:nvSpPr>
          <p:cNvPr id="5" name="テキスト ボックス 4">
            <a:extLst>
              <a:ext uri="{FF2B5EF4-FFF2-40B4-BE49-F238E27FC236}">
                <a16:creationId xmlns:a16="http://schemas.microsoft.com/office/drawing/2014/main" id="{44AEDAF9-DEF6-EA54-77D9-1598FAF07803}"/>
              </a:ext>
            </a:extLst>
          </p:cNvPr>
          <p:cNvSpPr txBox="1"/>
          <p:nvPr/>
        </p:nvSpPr>
        <p:spPr>
          <a:xfrm>
            <a:off x="6405490" y="3669063"/>
            <a:ext cx="5462649"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(JRC)</a:t>
            </a:r>
          </a:p>
          <a:p>
            <a:pPr algn="ctr"/>
            <a:r>
              <a:rPr lang="en-GB" b="1" dirty="0">
                <a:latin typeface="Meiryo UI" panose="020B0604030504040204" pitchFamily="50" charset="-128"/>
                <a:ea typeface="Meiryo UI" panose="020B0604030504040204" pitchFamily="50" charset="-128"/>
              </a:rPr>
              <a:t>To provide more details of monitor smoke inside the passenger compartment</a:t>
            </a:r>
          </a:p>
        </p:txBody>
      </p:sp>
      <p:sp>
        <p:nvSpPr>
          <p:cNvPr id="3" name="テキスト ボックス 2">
            <a:extLst>
              <a:ext uri="{FF2B5EF4-FFF2-40B4-BE49-F238E27FC236}">
                <a16:creationId xmlns:a16="http://schemas.microsoft.com/office/drawing/2014/main" id="{093D76D1-1C20-EF21-3BE0-58A641D75EB1}"/>
              </a:ext>
            </a:extLst>
          </p:cNvPr>
          <p:cNvSpPr txBox="1"/>
          <p:nvPr/>
        </p:nvSpPr>
        <p:spPr>
          <a:xfrm>
            <a:off x="520876" y="3730670"/>
            <a:ext cx="4163420"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Pragmatic </a:t>
            </a:r>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proposal in 6.15.3.4</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8FE9D395-528A-4159-253B-C20B09869C5B}"/>
              </a:ext>
            </a:extLst>
          </p:cNvPr>
          <p:cNvSpPr txBox="1"/>
          <p:nvPr/>
        </p:nvSpPr>
        <p:spPr>
          <a:xfrm>
            <a:off x="520876" y="4438608"/>
            <a:ext cx="4163420"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SIGTP-03-09 questions to former OICA submission.</a:t>
            </a:r>
          </a:p>
        </p:txBody>
      </p:sp>
      <p:sp>
        <p:nvSpPr>
          <p:cNvPr id="9" name="テキスト ボックス 8">
            <a:extLst>
              <a:ext uri="{FF2B5EF4-FFF2-40B4-BE49-F238E27FC236}">
                <a16:creationId xmlns:a16="http://schemas.microsoft.com/office/drawing/2014/main" id="{477B736E-A52F-DBCD-987A-6F8ACED4D5DF}"/>
              </a:ext>
            </a:extLst>
          </p:cNvPr>
          <p:cNvSpPr txBox="1"/>
          <p:nvPr/>
        </p:nvSpPr>
        <p:spPr>
          <a:xfrm>
            <a:off x="6096000" y="4524935"/>
            <a:ext cx="5638800" cy="923330"/>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SIGTP-03-12 provides information on these details, but no proposal for regulatory text to prescribe the required conditions.</a:t>
            </a:r>
          </a:p>
        </p:txBody>
      </p:sp>
    </p:spTree>
    <p:extLst>
      <p:ext uri="{BB962C8B-B14F-4D97-AF65-F5344CB8AC3E}">
        <p14:creationId xmlns:p14="http://schemas.microsoft.com/office/powerpoint/2010/main" val="4015250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(5)</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46221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“allow egress” requires manufacturer</a:t>
            </a:r>
            <a:r>
              <a:rPr lang="en-GB" sz="2400" dirty="0">
                <a:latin typeface="Meiryo UI" panose="020B0604030504040204" pitchFamily="50" charset="-128"/>
                <a:ea typeface="Meiryo UI" panose="020B0604030504040204" pitchFamily="50" charset="-128"/>
              </a:rPr>
              <a:t>’s justification</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Only feasible for certification in combination with certain vehicle models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5 minutes is the default length if no justification provided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Should “no smoke ingress” into passenger compartment apply only until the door is opened?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Allow egress or 5 minutes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7</a:t>
            </a:fld>
            <a:endParaRPr kumimoji="1" lang="en-GB"/>
          </a:p>
        </p:txBody>
      </p:sp>
      <p:sp>
        <p:nvSpPr>
          <p:cNvPr id="3" name="テキスト ボックス 2">
            <a:extLst>
              <a:ext uri="{FF2B5EF4-FFF2-40B4-BE49-F238E27FC236}">
                <a16:creationId xmlns:a16="http://schemas.microsoft.com/office/drawing/2014/main" id="{FC79701E-4762-6AB2-8B40-4B28CDD7C576}"/>
              </a:ext>
            </a:extLst>
          </p:cNvPr>
          <p:cNvSpPr txBox="1"/>
          <p:nvPr/>
        </p:nvSpPr>
        <p:spPr>
          <a:xfrm>
            <a:off x="5969391" y="4047569"/>
            <a:ext cx="5462649" cy="1200329"/>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(All)</a:t>
            </a:r>
          </a:p>
          <a:p>
            <a:pPr algn="ctr"/>
            <a:r>
              <a:rPr lang="en-GB" b="1" dirty="0">
                <a:latin typeface="Meiryo UI" panose="020B0604030504040204" pitchFamily="50" charset="-128"/>
                <a:ea typeface="Meiryo UI" panose="020B0604030504040204" pitchFamily="50" charset="-128"/>
              </a:rPr>
              <a:t>To review PFA presentation</a:t>
            </a:r>
          </a:p>
          <a:p>
            <a:pPr algn="ctr"/>
            <a:r>
              <a:rPr lang="en-GB" b="1" dirty="0">
                <a:latin typeface="Meiryo UI" panose="020B0604030504040204" pitchFamily="50" charset="-128"/>
                <a:ea typeface="Meiryo UI" panose="020B0604030504040204" pitchFamily="50" charset="-128"/>
              </a:rPr>
              <a:t>To assess field data for the time for emergency parking (incl. ICEs)</a:t>
            </a:r>
          </a:p>
        </p:txBody>
      </p:sp>
      <p:sp>
        <p:nvSpPr>
          <p:cNvPr id="4" name="テキスト ボックス 3">
            <a:extLst>
              <a:ext uri="{FF2B5EF4-FFF2-40B4-BE49-F238E27FC236}">
                <a16:creationId xmlns:a16="http://schemas.microsoft.com/office/drawing/2014/main" id="{BD12630C-89F9-5B25-3563-1FD1F5C30790}"/>
              </a:ext>
            </a:extLst>
          </p:cNvPr>
          <p:cNvSpPr txBox="1"/>
          <p:nvPr/>
        </p:nvSpPr>
        <p:spPr>
          <a:xfrm>
            <a:off x="5969391" y="5378703"/>
            <a:ext cx="5462649"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(PFA)</a:t>
            </a:r>
          </a:p>
          <a:p>
            <a:pPr algn="ctr"/>
            <a:r>
              <a:rPr lang="en-GB" b="1" dirty="0">
                <a:latin typeface="Meiryo UI" panose="020B0604030504040204" pitchFamily="50" charset="-128"/>
                <a:ea typeface="Meiryo UI" panose="020B0604030504040204" pitchFamily="50" charset="-128"/>
              </a:rPr>
              <a:t>To Provide additional information</a:t>
            </a:r>
          </a:p>
        </p:txBody>
      </p:sp>
      <p:sp>
        <p:nvSpPr>
          <p:cNvPr id="5" name="テキスト ボックス 4">
            <a:extLst>
              <a:ext uri="{FF2B5EF4-FFF2-40B4-BE49-F238E27FC236}">
                <a16:creationId xmlns:a16="http://schemas.microsoft.com/office/drawing/2014/main" id="{B1404A51-8296-28C9-010C-D8D979C24FC3}"/>
              </a:ext>
            </a:extLst>
          </p:cNvPr>
          <p:cNvSpPr txBox="1"/>
          <p:nvPr/>
        </p:nvSpPr>
        <p:spPr>
          <a:xfrm>
            <a:off x="472750" y="4038395"/>
            <a:ext cx="4163420" cy="646331"/>
          </a:xfrm>
          <a:prstGeom prst="rect">
            <a:avLst/>
          </a:prstGeom>
          <a:solidFill>
            <a:schemeClr val="bg1"/>
          </a:solidFill>
          <a:ln>
            <a:solidFill>
              <a:srgbClr val="FF0000"/>
            </a:solidFill>
          </a:ln>
        </p:spPr>
        <p:txBody>
          <a:bodyPr wrap="square" rtlCol="0">
            <a:spAutoFit/>
          </a:bodyPr>
          <a:lstStyle/>
          <a:p>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FR (PFA): SIGTP-03-13 provides experimental data for egress</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DECB950F-A391-CA2C-BE26-A43CD1969B13}"/>
              </a:ext>
            </a:extLst>
          </p:cNvPr>
          <p:cNvSpPr txBox="1"/>
          <p:nvPr/>
        </p:nvSpPr>
        <p:spPr>
          <a:xfrm>
            <a:off x="472750" y="4894267"/>
            <a:ext cx="4163420" cy="646331"/>
          </a:xfrm>
          <a:prstGeom prst="rect">
            <a:avLst/>
          </a:prstGeom>
          <a:solidFill>
            <a:schemeClr val="bg1"/>
          </a:solidFill>
          <a:ln>
            <a:solidFill>
              <a:srgbClr val="FF0000"/>
            </a:solidFill>
          </a:ln>
        </p:spPr>
        <p:txBody>
          <a:bodyPr wrap="square" rtlCol="0">
            <a:spAutoFit/>
          </a:bodyPr>
          <a:lstStyle/>
          <a:p>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JRC: SIGTP-03-10 addresses egress time</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1860735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(6)</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618610" cy="3647152"/>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Manufacturers should not be obliged to evaluate using multiple initiation methods</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Manufacturer should be able to chose the most suitable method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Should alternative methods be limited to those in the Regulation?</a:t>
            </a:r>
            <a:br>
              <a:rPr lang="en-GB" sz="2400" dirty="0">
                <a:latin typeface="Meiryo UI" panose="020B0604030504040204" pitchFamily="50" charset="-128"/>
                <a:ea typeface="Meiryo UI" panose="020B0604030504040204" pitchFamily="50" charset="-128"/>
                <a:sym typeface="Wingdings" panose="05000000000000000000" pitchFamily="2" charset="2"/>
              </a:rPr>
            </a:br>
            <a:b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b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much variables would be acceptable? (Even for external heater there are variables such as heater specifications)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What should be accounted for equivalency?</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Alternative initiation methods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8</a:t>
            </a:fld>
            <a:endParaRPr kumimoji="1" lang="en-GB"/>
          </a:p>
        </p:txBody>
      </p:sp>
      <p:sp>
        <p:nvSpPr>
          <p:cNvPr id="3" name="テキスト ボックス 2">
            <a:extLst>
              <a:ext uri="{FF2B5EF4-FFF2-40B4-BE49-F238E27FC236}">
                <a16:creationId xmlns:a16="http://schemas.microsoft.com/office/drawing/2014/main" id="{6159B2EB-C9C6-F52D-5321-2F100989F14B}"/>
              </a:ext>
            </a:extLst>
          </p:cNvPr>
          <p:cNvSpPr txBox="1"/>
          <p:nvPr/>
        </p:nvSpPr>
        <p:spPr>
          <a:xfrm>
            <a:off x="6116011" y="5223334"/>
            <a:ext cx="5462649" cy="369332"/>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TR detection criteria should be accounted</a:t>
            </a:r>
            <a:endParaRPr lang="en-GB"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4FA98AF-8E03-0A85-0580-5C90B0744712}"/>
              </a:ext>
            </a:extLst>
          </p:cNvPr>
          <p:cNvSpPr txBox="1"/>
          <p:nvPr/>
        </p:nvSpPr>
        <p:spPr>
          <a:xfrm>
            <a:off x="6116011" y="3261258"/>
            <a:ext cx="5462649"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(CP)</a:t>
            </a:r>
          </a:p>
          <a:p>
            <a:pPr algn="ctr"/>
            <a:r>
              <a:rPr lang="en-GB" b="1" dirty="0">
                <a:latin typeface="Meiryo UI" panose="020B0604030504040204" pitchFamily="50" charset="-128"/>
                <a:ea typeface="Meiryo UI" panose="020B0604030504040204" pitchFamily="50" charset="-128"/>
              </a:rPr>
              <a:t>Decide if “etc” could be kept of not.</a:t>
            </a:r>
          </a:p>
        </p:txBody>
      </p:sp>
      <p:sp>
        <p:nvSpPr>
          <p:cNvPr id="5" name="テキスト ボックス 4">
            <a:extLst>
              <a:ext uri="{FF2B5EF4-FFF2-40B4-BE49-F238E27FC236}">
                <a16:creationId xmlns:a16="http://schemas.microsoft.com/office/drawing/2014/main" id="{C7013DFB-8F61-73C1-323B-1BD9E153FB78}"/>
              </a:ext>
            </a:extLst>
          </p:cNvPr>
          <p:cNvSpPr txBox="1"/>
          <p:nvPr/>
        </p:nvSpPr>
        <p:spPr>
          <a:xfrm>
            <a:off x="2141129" y="3290706"/>
            <a:ext cx="4163420"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a:t>
            </a:r>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roposal in 6.15.3.3</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FD70BAC7-154B-CC56-888C-14A7411E7559}"/>
              </a:ext>
            </a:extLst>
          </p:cNvPr>
          <p:cNvSpPr txBox="1"/>
          <p:nvPr/>
        </p:nvSpPr>
        <p:spPr>
          <a:xfrm>
            <a:off x="7415240" y="941563"/>
            <a:ext cx="4163420" cy="646331"/>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JP: SIGTP-03-06 shows experiences of laser method</a:t>
            </a:r>
          </a:p>
        </p:txBody>
      </p:sp>
    </p:spTree>
    <p:extLst>
      <p:ext uri="{BB962C8B-B14F-4D97-AF65-F5344CB8AC3E}">
        <p14:creationId xmlns:p14="http://schemas.microsoft.com/office/powerpoint/2010/main" val="145342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(7)</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98543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Pre-instrumentation is not allowed</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sym typeface="Wingdings" panose="05000000000000000000" pitchFamily="2" charset="2"/>
              </a:rPr>
              <a:t> Feasibility to apply the test procedure might be reduced</a:t>
            </a:r>
          </a:p>
          <a:p>
            <a:pPr>
              <a:spcAft>
                <a:spcPts val="600"/>
              </a:spcAft>
            </a:pP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a:spcAft>
                <a:spcPts val="600"/>
              </a:spcAft>
            </a:pP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a:spcAft>
                <a:spcPts val="600"/>
              </a:spcAft>
            </a:pPr>
            <a:endParaRPr lang="en-GB" sz="2400" dirty="0">
              <a:solidFill>
                <a:srgbClr val="FF0000"/>
              </a:solidFill>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For consideration of the influence to the test results, will the prescriptions in Annex 9K, para.3.2. be sufficient?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DUT modification</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9</a:t>
            </a:fld>
            <a:endParaRPr kumimoji="1" lang="en-GB"/>
          </a:p>
        </p:txBody>
      </p:sp>
      <p:sp>
        <p:nvSpPr>
          <p:cNvPr id="3" name="テキスト ボックス 2">
            <a:extLst>
              <a:ext uri="{FF2B5EF4-FFF2-40B4-BE49-F238E27FC236}">
                <a16:creationId xmlns:a16="http://schemas.microsoft.com/office/drawing/2014/main" id="{E82CF09B-05A2-C29E-04FA-5F573A7FDCBD}"/>
              </a:ext>
            </a:extLst>
          </p:cNvPr>
          <p:cNvSpPr txBox="1"/>
          <p:nvPr/>
        </p:nvSpPr>
        <p:spPr>
          <a:xfrm>
            <a:off x="6096000" y="2464574"/>
            <a:ext cx="5462649" cy="923330"/>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(FR+COM)</a:t>
            </a:r>
          </a:p>
          <a:p>
            <a:pPr algn="ctr"/>
            <a:r>
              <a:rPr lang="en-GB" b="1" dirty="0">
                <a:latin typeface="Meiryo UI" panose="020B0604030504040204" pitchFamily="50" charset="-128"/>
                <a:ea typeface="Meiryo UI" panose="020B0604030504040204" pitchFamily="50" charset="-128"/>
              </a:rPr>
              <a:t>Assess feasibility to allow pre-instrumentation in market surveillance</a:t>
            </a:r>
          </a:p>
        </p:txBody>
      </p:sp>
      <p:sp>
        <p:nvSpPr>
          <p:cNvPr id="4" name="テキスト ボックス 3">
            <a:extLst>
              <a:ext uri="{FF2B5EF4-FFF2-40B4-BE49-F238E27FC236}">
                <a16:creationId xmlns:a16="http://schemas.microsoft.com/office/drawing/2014/main" id="{1AF4C6FE-48BB-9FE7-E7A0-02EAC8F7F940}"/>
              </a:ext>
            </a:extLst>
          </p:cNvPr>
          <p:cNvSpPr txBox="1"/>
          <p:nvPr/>
        </p:nvSpPr>
        <p:spPr>
          <a:xfrm>
            <a:off x="6096000" y="4582664"/>
            <a:ext cx="4575958" cy="646331"/>
          </a:xfrm>
          <a:prstGeom prst="rect">
            <a:avLst/>
          </a:prstGeom>
          <a:solidFill>
            <a:schemeClr val="accent2">
              <a:lumMod val="40000"/>
              <a:lumOff val="60000"/>
            </a:schemeClr>
          </a:solidFill>
          <a:ln>
            <a:solidFill>
              <a:schemeClr val="accent2"/>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Action (All)</a:t>
            </a:r>
          </a:p>
          <a:p>
            <a:pPr algn="ctr"/>
            <a:r>
              <a:rPr lang="en-GB" b="1" dirty="0">
                <a:latin typeface="Meiryo UI" panose="020B0604030504040204" pitchFamily="50" charset="-128"/>
                <a:ea typeface="Meiryo UI" panose="020B0604030504040204" pitchFamily="50" charset="-128"/>
              </a:rPr>
              <a:t>Review prescription ins this para.</a:t>
            </a:r>
          </a:p>
        </p:txBody>
      </p:sp>
      <p:sp>
        <p:nvSpPr>
          <p:cNvPr id="5" name="テキスト ボックス 4">
            <a:extLst>
              <a:ext uri="{FF2B5EF4-FFF2-40B4-BE49-F238E27FC236}">
                <a16:creationId xmlns:a16="http://schemas.microsoft.com/office/drawing/2014/main" id="{E1190362-D19F-5E88-22BB-42719195A49B}"/>
              </a:ext>
            </a:extLst>
          </p:cNvPr>
          <p:cNvSpPr txBox="1"/>
          <p:nvPr/>
        </p:nvSpPr>
        <p:spPr>
          <a:xfrm>
            <a:off x="448687" y="5163570"/>
            <a:ext cx="4163420" cy="1200329"/>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OICA: SIGTP-03-07,</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a:t>
            </a:r>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roposal in Annex 9K, 3.2</a:t>
            </a:r>
          </a:p>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Pre-in</a:t>
            </a:r>
            <a:r>
              <a:rPr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strumentation should be allowed</a:t>
            </a:r>
            <a:endPar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364241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3CE8F184FFA174AA8C30E2598396224" ma:contentTypeVersion="18" ma:contentTypeDescription="新しいドキュメントを作成します。" ma:contentTypeScope="" ma:versionID="8e2b5454a8634cf21aa3f7c1a393e05d">
  <xsd:schema xmlns:xsd="http://www.w3.org/2001/XMLSchema" xmlns:xs="http://www.w3.org/2001/XMLSchema" xmlns:p="http://schemas.microsoft.com/office/2006/metadata/properties" xmlns:ns3="2160059d-84c5-47f8-a958-98513086b228" xmlns:ns4="263a4c75-d1d5-45e9-b14c-3a7229aeacd5" targetNamespace="http://schemas.microsoft.com/office/2006/metadata/properties" ma:root="true" ma:fieldsID="4e34381e4b9c181358a1390e4065d58a" ns3:_="" ns4:_="">
    <xsd:import namespace="2160059d-84c5-47f8-a958-98513086b228"/>
    <xsd:import namespace="263a4c75-d1d5-45e9-b14c-3a7229aeac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0059d-84c5-47f8-a958-98513086b228"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a4c75-d1d5-45e9-b14c-3a7229aeac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263a4c75-d1d5-45e9-b14c-3a7229aeacd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560E0E-99CE-4E5E-B12A-F3DCEE5215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60059d-84c5-47f8-a958-98513086b228"/>
    <ds:schemaRef ds:uri="263a4c75-d1d5-45e9-b14c-3a7229aeac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DCC88A-ED64-4DFE-B476-5A79644371E0}">
  <ds:schemaRefs>
    <ds:schemaRef ds:uri="http://schemas.microsoft.com/office/2006/documentManagement/types"/>
    <ds:schemaRef ds:uri="http://purl.org/dc/dcmitype/"/>
    <ds:schemaRef ds:uri="http://purl.org/dc/elements/1.1/"/>
    <ds:schemaRef ds:uri="http://www.w3.org/XML/1998/namespace"/>
    <ds:schemaRef ds:uri="2160059d-84c5-47f8-a958-98513086b228"/>
    <ds:schemaRef ds:uri="http://schemas.microsoft.com/office/infopath/2007/PartnerControls"/>
    <ds:schemaRef ds:uri="http://schemas.openxmlformats.org/package/2006/metadata/core-properties"/>
    <ds:schemaRef ds:uri="263a4c75-d1d5-45e9-b14c-3a7229aeacd5"/>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F23FD8A-1ED0-45FF-AAAB-338E507F94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708</TotalTime>
  <Words>2128</Words>
  <Application>Microsoft Office PowerPoint</Application>
  <PresentationFormat>ワイド画面</PresentationFormat>
  <Paragraphs>215</Paragraphs>
  <Slides>15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Meiryo UI</vt:lpstr>
      <vt:lpstr>SimSun</vt:lpstr>
      <vt:lpstr>游ゴシック</vt:lpstr>
      <vt:lpstr>Arial</vt:lpstr>
      <vt:lpstr>Times New Roman</vt:lpstr>
      <vt:lpstr>Wingdings</vt:lpstr>
      <vt:lpstr>Office テーマ</vt:lpstr>
      <vt:lpstr>SIG on Thermal propagation Discussion points</vt:lpstr>
      <vt:lpstr>1. Objective and principles</vt:lpstr>
      <vt:lpstr>2. Alignment points (1)</vt:lpstr>
      <vt:lpstr>2. Alignment points (2)</vt:lpstr>
      <vt:lpstr>2. Alignment points (3)</vt:lpstr>
      <vt:lpstr>2. Alignment points (4)</vt:lpstr>
      <vt:lpstr>2. Alignment points (5)</vt:lpstr>
      <vt:lpstr>2. Alignment points (6)</vt:lpstr>
      <vt:lpstr>2. Alignment points (7)</vt:lpstr>
      <vt:lpstr>2. Alignment points (8)</vt:lpstr>
      <vt:lpstr>2. Alignment points (9)</vt:lpstr>
      <vt:lpstr>2. Alignment points (10)</vt:lpstr>
      <vt:lpstr>3. Other issues(1)</vt:lpstr>
      <vt:lpstr>3. Other issues(2)</vt:lpstr>
      <vt:lpstr>(Transitional provisions in guideline – WP29/1044/Rev.3)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 on Thermal propagation Alignment discussion</dc:title>
  <dc:creator>Iwasaki, Masaaki/岩崎 昌昭</dc:creator>
  <cp:lastModifiedBy>Iwasaki, Masaaki/岩崎 昌昭</cp:lastModifiedBy>
  <cp:revision>2</cp:revision>
  <dcterms:created xsi:type="dcterms:W3CDTF">2024-02-01T01:42:11Z</dcterms:created>
  <dcterms:modified xsi:type="dcterms:W3CDTF">2024-03-07T02:37:15Z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0x01010093CE8F184FFA174AA8C30E2598396224</vt:lpwstr>
  </property>
</Properties>
</file>