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256" r:id="rId5"/>
    <p:sldId id="257" r:id="rId6"/>
    <p:sldId id="258" r:id="rId7"/>
    <p:sldId id="259" r:id="rId8"/>
    <p:sldId id="261" r:id="rId9"/>
    <p:sldId id="260" r:id="rId10"/>
    <p:sldId id="262" r:id="rId11"/>
    <p:sldId id="263" r:id="rId12"/>
    <p:sldId id="264" r:id="rId13"/>
    <p:sldId id="265" r:id="rId14"/>
    <p:sldId id="267" r:id="rId15"/>
    <p:sldId id="268" r:id="rId16"/>
    <p:sldId id="270" r:id="rId17"/>
    <p:sldId id="271" r:id="rId18"/>
    <p:sldId id="272" r:id="rId19"/>
    <p:sldId id="273" r:id="rId20"/>
    <p:sldId id="274" r:id="rId2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954360-40F9-44DF-A272-563A06840242}" v="5" dt="2024-03-14T11:24:51.702"/>
    <p1510:client id="{BB65603A-0220-46D1-9A2C-9AF2A455FC91}" v="1" dt="2024-03-13T13:34:52.520"/>
    <p1510:client id="{C369C9CB-41EA-4302-BF64-D6265F9E0313}" v="7" dt="2024-03-14T02:43:00.4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515" autoAdjust="0"/>
    <p:restoredTop sz="94660"/>
  </p:normalViewPr>
  <p:slideViewPr>
    <p:cSldViewPr snapToGrid="0">
      <p:cViewPr varScale="1">
        <p:scale>
          <a:sx n="81" d="100"/>
          <a:sy n="81" d="100"/>
        </p:scale>
        <p:origin x="64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wasaki, Masaaki/岩崎 昌昭" userId="966bd669-8ffc-4838-9c90-8e7a3c8dc506" providerId="ADAL" clId="{C369C9CB-41EA-4302-BF64-D6265F9E0313}"/>
    <pc:docChg chg="undo custSel addSld modSld">
      <pc:chgData name="Iwasaki, Masaaki/岩崎 昌昭" userId="966bd669-8ffc-4838-9c90-8e7a3c8dc506" providerId="ADAL" clId="{C369C9CB-41EA-4302-BF64-D6265F9E0313}" dt="2024-03-14T02:45:21.595" v="2220" actId="207"/>
      <pc:docMkLst>
        <pc:docMk/>
      </pc:docMkLst>
      <pc:sldChg chg="addSp modSp mod">
        <pc:chgData name="Iwasaki, Masaaki/岩崎 昌昭" userId="966bd669-8ffc-4838-9c90-8e7a3c8dc506" providerId="ADAL" clId="{C369C9CB-41EA-4302-BF64-D6265F9E0313}" dt="2024-03-14T01:52:12.061" v="84" actId="1076"/>
        <pc:sldMkLst>
          <pc:docMk/>
          <pc:sldMk cId="331074383" sldId="256"/>
        </pc:sldMkLst>
        <pc:spChg chg="add mod">
          <ac:chgData name="Iwasaki, Masaaki/岩崎 昌昭" userId="966bd669-8ffc-4838-9c90-8e7a3c8dc506" providerId="ADAL" clId="{C369C9CB-41EA-4302-BF64-D6265F9E0313}" dt="2024-03-14T01:52:12.061" v="84" actId="1076"/>
          <ac:spMkLst>
            <pc:docMk/>
            <pc:sldMk cId="331074383" sldId="256"/>
            <ac:spMk id="6" creationId="{6CE9E768-A372-E53F-50FF-A603B62518E9}"/>
          </ac:spMkLst>
        </pc:spChg>
      </pc:sldChg>
      <pc:sldChg chg="addSp delSp modSp mod">
        <pc:chgData name="Iwasaki, Masaaki/岩崎 昌昭" userId="966bd669-8ffc-4838-9c90-8e7a3c8dc506" providerId="ADAL" clId="{C369C9CB-41EA-4302-BF64-D6265F9E0313}" dt="2024-03-14T01:54:29.340" v="139" actId="20577"/>
        <pc:sldMkLst>
          <pc:docMk/>
          <pc:sldMk cId="3424460301" sldId="257"/>
        </pc:sldMkLst>
        <pc:spChg chg="mod">
          <ac:chgData name="Iwasaki, Masaaki/岩崎 昌昭" userId="966bd669-8ffc-4838-9c90-8e7a3c8dc506" providerId="ADAL" clId="{C369C9CB-41EA-4302-BF64-D6265F9E0313}" dt="2024-03-14T01:52:40.468" v="89" actId="14100"/>
          <ac:spMkLst>
            <pc:docMk/>
            <pc:sldMk cId="3424460301" sldId="257"/>
            <ac:spMk id="3" creationId="{1CE43362-AFEC-B0F2-646C-71A48487EAF9}"/>
          </ac:spMkLst>
        </pc:spChg>
        <pc:spChg chg="del">
          <ac:chgData name="Iwasaki, Masaaki/岩崎 昌昭" userId="966bd669-8ffc-4838-9c90-8e7a3c8dc506" providerId="ADAL" clId="{C369C9CB-41EA-4302-BF64-D6265F9E0313}" dt="2024-03-14T01:53:52.133" v="112" actId="478"/>
          <ac:spMkLst>
            <pc:docMk/>
            <pc:sldMk cId="3424460301" sldId="257"/>
            <ac:spMk id="11" creationId="{2158A940-D038-0D65-17C5-34ADDF9D2424}"/>
          </ac:spMkLst>
        </pc:spChg>
        <pc:spChg chg="add mod">
          <ac:chgData name="Iwasaki, Masaaki/岩崎 昌昭" userId="966bd669-8ffc-4838-9c90-8e7a3c8dc506" providerId="ADAL" clId="{C369C9CB-41EA-4302-BF64-D6265F9E0313}" dt="2024-03-14T01:54:29.340" v="139" actId="20577"/>
          <ac:spMkLst>
            <pc:docMk/>
            <pc:sldMk cId="3424460301" sldId="257"/>
            <ac:spMk id="13" creationId="{8A98D7B5-ED5F-F628-F275-99812D7E0C21}"/>
          </ac:spMkLst>
        </pc:spChg>
      </pc:sldChg>
      <pc:sldChg chg="delSp modSp mod">
        <pc:chgData name="Iwasaki, Masaaki/岩崎 昌昭" userId="966bd669-8ffc-4838-9c90-8e7a3c8dc506" providerId="ADAL" clId="{C369C9CB-41EA-4302-BF64-D6265F9E0313}" dt="2024-03-14T02:12:01.540" v="1154" actId="1076"/>
        <pc:sldMkLst>
          <pc:docMk/>
          <pc:sldMk cId="1805872233" sldId="259"/>
        </pc:sldMkLst>
        <pc:spChg chg="del">
          <ac:chgData name="Iwasaki, Masaaki/岩崎 昌昭" userId="966bd669-8ffc-4838-9c90-8e7a3c8dc506" providerId="ADAL" clId="{C369C9CB-41EA-4302-BF64-D6265F9E0313}" dt="2024-03-14T02:11:39.062" v="1150" actId="478"/>
          <ac:spMkLst>
            <pc:docMk/>
            <pc:sldMk cId="1805872233" sldId="259"/>
            <ac:spMk id="3" creationId="{1257EA5F-CBCD-0A10-D5B2-6B20175C9E92}"/>
          </ac:spMkLst>
        </pc:spChg>
        <pc:spChg chg="mod">
          <ac:chgData name="Iwasaki, Masaaki/岩崎 昌昭" userId="966bd669-8ffc-4838-9c90-8e7a3c8dc506" providerId="ADAL" clId="{C369C9CB-41EA-4302-BF64-D6265F9E0313}" dt="2024-03-14T02:11:45.800" v="1151" actId="207"/>
          <ac:spMkLst>
            <pc:docMk/>
            <pc:sldMk cId="1805872233" sldId="259"/>
            <ac:spMk id="4" creationId="{F4317BEC-7578-941C-BD2C-DC8583DDC076}"/>
          </ac:spMkLst>
        </pc:spChg>
        <pc:spChg chg="del">
          <ac:chgData name="Iwasaki, Masaaki/岩崎 昌昭" userId="966bd669-8ffc-4838-9c90-8e7a3c8dc506" providerId="ADAL" clId="{C369C9CB-41EA-4302-BF64-D6265F9E0313}" dt="2024-03-14T02:11:39.062" v="1150" actId="478"/>
          <ac:spMkLst>
            <pc:docMk/>
            <pc:sldMk cId="1805872233" sldId="259"/>
            <ac:spMk id="5" creationId="{A378A344-EEE0-6EEC-988F-4AFDE7D305C2}"/>
          </ac:spMkLst>
        </pc:spChg>
        <pc:spChg chg="del">
          <ac:chgData name="Iwasaki, Masaaki/岩崎 昌昭" userId="966bd669-8ffc-4838-9c90-8e7a3c8dc506" providerId="ADAL" clId="{C369C9CB-41EA-4302-BF64-D6265F9E0313}" dt="2024-03-14T02:11:39.062" v="1150" actId="478"/>
          <ac:spMkLst>
            <pc:docMk/>
            <pc:sldMk cId="1805872233" sldId="259"/>
            <ac:spMk id="6" creationId="{5E85128C-C526-661D-2B6F-92CD43F7169A}"/>
          </ac:spMkLst>
        </pc:spChg>
        <pc:spChg chg="del">
          <ac:chgData name="Iwasaki, Masaaki/岩崎 昌昭" userId="966bd669-8ffc-4838-9c90-8e7a3c8dc506" providerId="ADAL" clId="{C369C9CB-41EA-4302-BF64-D6265F9E0313}" dt="2024-03-14T02:11:39.062" v="1150" actId="478"/>
          <ac:spMkLst>
            <pc:docMk/>
            <pc:sldMk cId="1805872233" sldId="259"/>
            <ac:spMk id="9" creationId="{5C1AD5CB-05B9-8935-312D-F29ADEBF41C9}"/>
          </ac:spMkLst>
        </pc:spChg>
        <pc:spChg chg="mod">
          <ac:chgData name="Iwasaki, Masaaki/岩崎 昌昭" userId="966bd669-8ffc-4838-9c90-8e7a3c8dc506" providerId="ADAL" clId="{C369C9CB-41EA-4302-BF64-D6265F9E0313}" dt="2024-03-14T02:12:01.540" v="1154" actId="1076"/>
          <ac:spMkLst>
            <pc:docMk/>
            <pc:sldMk cId="1805872233" sldId="259"/>
            <ac:spMk id="10" creationId="{9DB22DBE-33B0-4FC2-A768-5A94712D05ED}"/>
          </ac:spMkLst>
        </pc:spChg>
      </pc:sldChg>
      <pc:sldChg chg="addSp delSp modSp mod">
        <pc:chgData name="Iwasaki, Masaaki/岩崎 昌昭" userId="966bd669-8ffc-4838-9c90-8e7a3c8dc506" providerId="ADAL" clId="{C369C9CB-41EA-4302-BF64-D6265F9E0313}" dt="2024-03-14T02:08:00.407" v="839" actId="207"/>
        <pc:sldMkLst>
          <pc:docMk/>
          <pc:sldMk cId="4015250743" sldId="260"/>
        </pc:sldMkLst>
        <pc:spChg chg="del">
          <ac:chgData name="Iwasaki, Masaaki/岩崎 昌昭" userId="966bd669-8ffc-4838-9c90-8e7a3c8dc506" providerId="ADAL" clId="{C369C9CB-41EA-4302-BF64-D6265F9E0313}" dt="2024-03-14T02:07:12.068" v="772" actId="478"/>
          <ac:spMkLst>
            <pc:docMk/>
            <pc:sldMk cId="4015250743" sldId="260"/>
            <ac:spMk id="3" creationId="{093D76D1-1C20-EF21-3BE0-58A641D75EB1}"/>
          </ac:spMkLst>
        </pc:spChg>
        <pc:spChg chg="del">
          <ac:chgData name="Iwasaki, Masaaki/岩崎 昌昭" userId="966bd669-8ffc-4838-9c90-8e7a3c8dc506" providerId="ADAL" clId="{C369C9CB-41EA-4302-BF64-D6265F9E0313}" dt="2024-03-14T02:07:15.337" v="773" actId="478"/>
          <ac:spMkLst>
            <pc:docMk/>
            <pc:sldMk cId="4015250743" sldId="260"/>
            <ac:spMk id="4" creationId="{30F826A6-C7A1-E163-C4D7-7E139C391300}"/>
          </ac:spMkLst>
        </pc:spChg>
        <pc:spChg chg="del">
          <ac:chgData name="Iwasaki, Masaaki/岩崎 昌昭" userId="966bd669-8ffc-4838-9c90-8e7a3c8dc506" providerId="ADAL" clId="{C369C9CB-41EA-4302-BF64-D6265F9E0313}" dt="2024-03-14T02:07:18.347" v="774" actId="478"/>
          <ac:spMkLst>
            <pc:docMk/>
            <pc:sldMk cId="4015250743" sldId="260"/>
            <ac:spMk id="5" creationId="{44AEDAF9-DEF6-EA54-77D9-1598FAF07803}"/>
          </ac:spMkLst>
        </pc:spChg>
        <pc:spChg chg="del">
          <ac:chgData name="Iwasaki, Masaaki/岩崎 昌昭" userId="966bd669-8ffc-4838-9c90-8e7a3c8dc506" providerId="ADAL" clId="{C369C9CB-41EA-4302-BF64-D6265F9E0313}" dt="2024-03-14T02:07:12.068" v="772" actId="478"/>
          <ac:spMkLst>
            <pc:docMk/>
            <pc:sldMk cId="4015250743" sldId="260"/>
            <ac:spMk id="6" creationId="{8FE9D395-528A-4159-253B-C20B09869C5B}"/>
          </ac:spMkLst>
        </pc:spChg>
        <pc:spChg chg="mod">
          <ac:chgData name="Iwasaki, Masaaki/岩崎 昌昭" userId="966bd669-8ffc-4838-9c90-8e7a3c8dc506" providerId="ADAL" clId="{C369C9CB-41EA-4302-BF64-D6265F9E0313}" dt="2024-03-14T02:08:00.407" v="839" actId="207"/>
          <ac:spMkLst>
            <pc:docMk/>
            <pc:sldMk cId="4015250743" sldId="260"/>
            <ac:spMk id="7" creationId="{B848930D-5B1C-B861-55B2-14C125059FAC}"/>
          </ac:spMkLst>
        </pc:spChg>
        <pc:spChg chg="del">
          <ac:chgData name="Iwasaki, Masaaki/岩崎 昌昭" userId="966bd669-8ffc-4838-9c90-8e7a3c8dc506" providerId="ADAL" clId="{C369C9CB-41EA-4302-BF64-D6265F9E0313}" dt="2024-03-14T02:07:03.686" v="771" actId="478"/>
          <ac:spMkLst>
            <pc:docMk/>
            <pc:sldMk cId="4015250743" sldId="260"/>
            <ac:spMk id="9" creationId="{477B736E-A52F-DBCD-987A-6F8ACED4D5DF}"/>
          </ac:spMkLst>
        </pc:spChg>
        <pc:spChg chg="add mod">
          <ac:chgData name="Iwasaki, Masaaki/岩崎 昌昭" userId="966bd669-8ffc-4838-9c90-8e7a3c8dc506" providerId="ADAL" clId="{C369C9CB-41EA-4302-BF64-D6265F9E0313}" dt="2024-03-14T02:07:23.210" v="775" actId="1076"/>
          <ac:spMkLst>
            <pc:docMk/>
            <pc:sldMk cId="4015250743" sldId="260"/>
            <ac:spMk id="10" creationId="{4BDE3433-928E-176D-100D-601EAF199011}"/>
          </ac:spMkLst>
        </pc:spChg>
      </pc:sldChg>
      <pc:sldChg chg="addSp delSp modSp mod">
        <pc:chgData name="Iwasaki, Masaaki/岩崎 昌昭" userId="966bd669-8ffc-4838-9c90-8e7a3c8dc506" providerId="ADAL" clId="{C369C9CB-41EA-4302-BF64-D6265F9E0313}" dt="2024-03-14T02:17:11.824" v="1465" actId="1076"/>
        <pc:sldMkLst>
          <pc:docMk/>
          <pc:sldMk cId="2638470611" sldId="261"/>
        </pc:sldMkLst>
        <pc:spChg chg="del">
          <ac:chgData name="Iwasaki, Masaaki/岩崎 昌昭" userId="966bd669-8ffc-4838-9c90-8e7a3c8dc506" providerId="ADAL" clId="{C369C9CB-41EA-4302-BF64-D6265F9E0313}" dt="2024-03-14T02:02:35.492" v="517" actId="478"/>
          <ac:spMkLst>
            <pc:docMk/>
            <pc:sldMk cId="2638470611" sldId="261"/>
            <ac:spMk id="3" creationId="{F0BB11A6-4DC9-7DA9-DB5D-B9D23E667C9C}"/>
          </ac:spMkLst>
        </pc:spChg>
        <pc:spChg chg="del">
          <ac:chgData name="Iwasaki, Masaaki/岩崎 昌昭" userId="966bd669-8ffc-4838-9c90-8e7a3c8dc506" providerId="ADAL" clId="{C369C9CB-41EA-4302-BF64-D6265F9E0313}" dt="2024-03-14T02:02:20.293" v="514" actId="478"/>
          <ac:spMkLst>
            <pc:docMk/>
            <pc:sldMk cId="2638470611" sldId="261"/>
            <ac:spMk id="4" creationId="{9023845A-1514-B8CD-F483-924BCF6A2ADC}"/>
          </ac:spMkLst>
        </pc:spChg>
        <pc:spChg chg="del">
          <ac:chgData name="Iwasaki, Masaaki/岩崎 昌昭" userId="966bd669-8ffc-4838-9c90-8e7a3c8dc506" providerId="ADAL" clId="{C369C9CB-41EA-4302-BF64-D6265F9E0313}" dt="2024-03-14T02:02:40.921" v="520" actId="478"/>
          <ac:spMkLst>
            <pc:docMk/>
            <pc:sldMk cId="2638470611" sldId="261"/>
            <ac:spMk id="5" creationId="{1CC1F307-A69E-8773-19AA-E9A9C3DB58C5}"/>
          </ac:spMkLst>
        </pc:spChg>
        <pc:spChg chg="del">
          <ac:chgData name="Iwasaki, Masaaki/岩崎 昌昭" userId="966bd669-8ffc-4838-9c90-8e7a3c8dc506" providerId="ADAL" clId="{C369C9CB-41EA-4302-BF64-D6265F9E0313}" dt="2024-03-14T02:02:47.444" v="522" actId="478"/>
          <ac:spMkLst>
            <pc:docMk/>
            <pc:sldMk cId="2638470611" sldId="261"/>
            <ac:spMk id="6" creationId="{68588683-AE2C-EF87-9BF4-C0C74DC5CB9D}"/>
          </ac:spMkLst>
        </pc:spChg>
        <pc:spChg chg="add del mod">
          <ac:chgData name="Iwasaki, Masaaki/岩崎 昌昭" userId="966bd669-8ffc-4838-9c90-8e7a3c8dc506" providerId="ADAL" clId="{C369C9CB-41EA-4302-BF64-D6265F9E0313}" dt="2024-03-14T02:02:38.019" v="519" actId="478"/>
          <ac:spMkLst>
            <pc:docMk/>
            <pc:sldMk cId="2638470611" sldId="261"/>
            <ac:spMk id="7" creationId="{B848930D-5B1C-B861-55B2-14C125059FAC}"/>
          </ac:spMkLst>
        </pc:spChg>
        <pc:spChg chg="del">
          <ac:chgData name="Iwasaki, Masaaki/岩崎 昌昭" userId="966bd669-8ffc-4838-9c90-8e7a3c8dc506" providerId="ADAL" clId="{C369C9CB-41EA-4302-BF64-D6265F9E0313}" dt="2024-03-14T02:02:43.331" v="521" actId="478"/>
          <ac:spMkLst>
            <pc:docMk/>
            <pc:sldMk cId="2638470611" sldId="261"/>
            <ac:spMk id="9" creationId="{5D7FEF9D-5E31-F0CA-18C2-180923DBE17A}"/>
          </ac:spMkLst>
        </pc:spChg>
        <pc:spChg chg="del">
          <ac:chgData name="Iwasaki, Masaaki/岩崎 昌昭" userId="966bd669-8ffc-4838-9c90-8e7a3c8dc506" providerId="ADAL" clId="{C369C9CB-41EA-4302-BF64-D6265F9E0313}" dt="2024-03-14T02:02:52.756" v="524" actId="478"/>
          <ac:spMkLst>
            <pc:docMk/>
            <pc:sldMk cId="2638470611" sldId="261"/>
            <ac:spMk id="10" creationId="{8167B0FE-BAA7-2236-A051-EDFF1F0F7989}"/>
          </ac:spMkLst>
        </pc:spChg>
        <pc:spChg chg="del">
          <ac:chgData name="Iwasaki, Masaaki/岩崎 昌昭" userId="966bd669-8ffc-4838-9c90-8e7a3c8dc506" providerId="ADAL" clId="{C369C9CB-41EA-4302-BF64-D6265F9E0313}" dt="2024-03-14T02:02:49.308" v="523" actId="478"/>
          <ac:spMkLst>
            <pc:docMk/>
            <pc:sldMk cId="2638470611" sldId="261"/>
            <ac:spMk id="11" creationId="{251C0AF0-7BA3-B848-1936-83F8516D1773}"/>
          </ac:spMkLst>
        </pc:spChg>
        <pc:spChg chg="mod">
          <ac:chgData name="Iwasaki, Masaaki/岩崎 昌昭" userId="966bd669-8ffc-4838-9c90-8e7a3c8dc506" providerId="ADAL" clId="{C369C9CB-41EA-4302-BF64-D6265F9E0313}" dt="2024-03-14T02:17:11.824" v="1465" actId="1076"/>
          <ac:spMkLst>
            <pc:docMk/>
            <pc:sldMk cId="2638470611" sldId="261"/>
            <ac:spMk id="13" creationId="{644D6567-1C9A-3EF0-9927-BA470166AF6A}"/>
          </ac:spMkLst>
        </pc:spChg>
        <pc:spChg chg="del">
          <ac:chgData name="Iwasaki, Masaaki/岩崎 昌昭" userId="966bd669-8ffc-4838-9c90-8e7a3c8dc506" providerId="ADAL" clId="{C369C9CB-41EA-4302-BF64-D6265F9E0313}" dt="2024-03-14T02:02:24.841" v="515" actId="478"/>
          <ac:spMkLst>
            <pc:docMk/>
            <pc:sldMk cId="2638470611" sldId="261"/>
            <ac:spMk id="14" creationId="{E58013BF-2487-F05C-002B-500743C15573}"/>
          </ac:spMkLst>
        </pc:spChg>
      </pc:sldChg>
      <pc:sldChg chg="addSp delSp modSp mod">
        <pc:chgData name="Iwasaki, Masaaki/岩崎 昌昭" userId="966bd669-8ffc-4838-9c90-8e7a3c8dc506" providerId="ADAL" clId="{C369C9CB-41EA-4302-BF64-D6265F9E0313}" dt="2024-03-14T02:45:21.595" v="2220" actId="207"/>
        <pc:sldMkLst>
          <pc:docMk/>
          <pc:sldMk cId="1860735872" sldId="262"/>
        </pc:sldMkLst>
        <pc:spChg chg="del">
          <ac:chgData name="Iwasaki, Masaaki/岩崎 昌昭" userId="966bd669-8ffc-4838-9c90-8e7a3c8dc506" providerId="ADAL" clId="{C369C9CB-41EA-4302-BF64-D6265F9E0313}" dt="2024-03-14T02:08:24.024" v="840" actId="478"/>
          <ac:spMkLst>
            <pc:docMk/>
            <pc:sldMk cId="1860735872" sldId="262"/>
            <ac:spMk id="3" creationId="{FC79701E-4762-6AB2-8B40-4B28CDD7C576}"/>
          </ac:spMkLst>
        </pc:spChg>
        <pc:spChg chg="del">
          <ac:chgData name="Iwasaki, Masaaki/岩崎 昌昭" userId="966bd669-8ffc-4838-9c90-8e7a3c8dc506" providerId="ADAL" clId="{C369C9CB-41EA-4302-BF64-D6265F9E0313}" dt="2024-03-14T02:08:27.299" v="841" actId="478"/>
          <ac:spMkLst>
            <pc:docMk/>
            <pc:sldMk cId="1860735872" sldId="262"/>
            <ac:spMk id="4" creationId="{BD12630C-89F9-5B25-3563-1FD1F5C30790}"/>
          </ac:spMkLst>
        </pc:spChg>
        <pc:spChg chg="del">
          <ac:chgData name="Iwasaki, Masaaki/岩崎 昌昭" userId="966bd669-8ffc-4838-9c90-8e7a3c8dc506" providerId="ADAL" clId="{C369C9CB-41EA-4302-BF64-D6265F9E0313}" dt="2024-03-14T02:11:21.510" v="1148" actId="478"/>
          <ac:spMkLst>
            <pc:docMk/>
            <pc:sldMk cId="1860735872" sldId="262"/>
            <ac:spMk id="5" creationId="{B1404A51-8296-28C9-010C-D8D979C24FC3}"/>
          </ac:spMkLst>
        </pc:spChg>
        <pc:spChg chg="del">
          <ac:chgData name="Iwasaki, Masaaki/岩崎 昌昭" userId="966bd669-8ffc-4838-9c90-8e7a3c8dc506" providerId="ADAL" clId="{C369C9CB-41EA-4302-BF64-D6265F9E0313}" dt="2024-03-14T02:11:23.174" v="1149" actId="478"/>
          <ac:spMkLst>
            <pc:docMk/>
            <pc:sldMk cId="1860735872" sldId="262"/>
            <ac:spMk id="6" creationId="{DECB950F-A391-CA2C-BE26-A43CD1969B13}"/>
          </ac:spMkLst>
        </pc:spChg>
        <pc:spChg chg="add mod">
          <ac:chgData name="Iwasaki, Masaaki/岩崎 昌昭" userId="966bd669-8ffc-4838-9c90-8e7a3c8dc506" providerId="ADAL" clId="{C369C9CB-41EA-4302-BF64-D6265F9E0313}" dt="2024-03-14T02:45:21.595" v="2220" actId="207"/>
          <ac:spMkLst>
            <pc:docMk/>
            <pc:sldMk cId="1860735872" sldId="262"/>
            <ac:spMk id="9" creationId="{6C7C9B02-ABB1-1FE4-0580-D67D2CC552CC}"/>
          </ac:spMkLst>
        </pc:spChg>
      </pc:sldChg>
      <pc:sldChg chg="addSp modSp mod">
        <pc:chgData name="Iwasaki, Masaaki/岩崎 昌昭" userId="966bd669-8ffc-4838-9c90-8e7a3c8dc506" providerId="ADAL" clId="{C369C9CB-41EA-4302-BF64-D6265F9E0313}" dt="2024-03-14T02:18:55.255" v="1559" actId="20577"/>
        <pc:sldMkLst>
          <pc:docMk/>
          <pc:sldMk cId="1453423432" sldId="263"/>
        </pc:sldMkLst>
        <pc:spChg chg="add mod">
          <ac:chgData name="Iwasaki, Masaaki/岩崎 昌昭" userId="966bd669-8ffc-4838-9c90-8e7a3c8dc506" providerId="ADAL" clId="{C369C9CB-41EA-4302-BF64-D6265F9E0313}" dt="2024-03-14T02:18:55.255" v="1559" actId="20577"/>
          <ac:spMkLst>
            <pc:docMk/>
            <pc:sldMk cId="1453423432" sldId="263"/>
            <ac:spMk id="9" creationId="{ECD77434-D3E3-3347-3DDA-C4281E497645}"/>
          </ac:spMkLst>
        </pc:spChg>
      </pc:sldChg>
      <pc:sldChg chg="addSp delSp modSp mod">
        <pc:chgData name="Iwasaki, Masaaki/岩崎 昌昭" userId="966bd669-8ffc-4838-9c90-8e7a3c8dc506" providerId="ADAL" clId="{C369C9CB-41EA-4302-BF64-D6265F9E0313}" dt="2024-03-14T02:21:09.864" v="1700" actId="1076"/>
        <pc:sldMkLst>
          <pc:docMk/>
          <pc:sldMk cId="336424104" sldId="264"/>
        </pc:sldMkLst>
        <pc:spChg chg="add del">
          <ac:chgData name="Iwasaki, Masaaki/岩崎 昌昭" userId="966bd669-8ffc-4838-9c90-8e7a3c8dc506" providerId="ADAL" clId="{C369C9CB-41EA-4302-BF64-D6265F9E0313}" dt="2024-03-14T02:21:00.927" v="1699" actId="478"/>
          <ac:spMkLst>
            <pc:docMk/>
            <pc:sldMk cId="336424104" sldId="264"/>
            <ac:spMk id="3" creationId="{E82CF09B-05A2-C29E-04FA-5F573A7FDCBD}"/>
          </ac:spMkLst>
        </pc:spChg>
        <pc:spChg chg="add mod">
          <ac:chgData name="Iwasaki, Masaaki/岩崎 昌昭" userId="966bd669-8ffc-4838-9c90-8e7a3c8dc506" providerId="ADAL" clId="{C369C9CB-41EA-4302-BF64-D6265F9E0313}" dt="2024-03-14T02:21:09.864" v="1700" actId="1076"/>
          <ac:spMkLst>
            <pc:docMk/>
            <pc:sldMk cId="336424104" sldId="264"/>
            <ac:spMk id="6" creationId="{CE61B491-BB74-AB3C-4785-CDB80A085695}"/>
          </ac:spMkLst>
        </pc:spChg>
        <pc:spChg chg="mod">
          <ac:chgData name="Iwasaki, Masaaki/岩崎 昌昭" userId="966bd669-8ffc-4838-9c90-8e7a3c8dc506" providerId="ADAL" clId="{C369C9CB-41EA-4302-BF64-D6265F9E0313}" dt="2024-03-14T02:20:42.878" v="1695" actId="207"/>
          <ac:spMkLst>
            <pc:docMk/>
            <pc:sldMk cId="336424104" sldId="264"/>
            <ac:spMk id="7" creationId="{B848930D-5B1C-B861-55B2-14C125059FAC}"/>
          </ac:spMkLst>
        </pc:spChg>
      </pc:sldChg>
      <pc:sldChg chg="delSp modSp mod">
        <pc:chgData name="Iwasaki, Masaaki/岩崎 昌昭" userId="966bd669-8ffc-4838-9c90-8e7a3c8dc506" providerId="ADAL" clId="{C369C9CB-41EA-4302-BF64-D6265F9E0313}" dt="2024-03-14T02:22:11.871" v="1748" actId="1076"/>
        <pc:sldMkLst>
          <pc:docMk/>
          <pc:sldMk cId="2494356516" sldId="267"/>
        </pc:sldMkLst>
        <pc:spChg chg="del">
          <ac:chgData name="Iwasaki, Masaaki/岩崎 昌昭" userId="966bd669-8ffc-4838-9c90-8e7a3c8dc506" providerId="ADAL" clId="{C369C9CB-41EA-4302-BF64-D6265F9E0313}" dt="2024-03-14T02:22:07.855" v="1747" actId="478"/>
          <ac:spMkLst>
            <pc:docMk/>
            <pc:sldMk cId="2494356516" sldId="267"/>
            <ac:spMk id="3" creationId="{E6DB2FEE-16BE-8A06-4891-E71B131B3A67}"/>
          </ac:spMkLst>
        </pc:spChg>
        <pc:spChg chg="mod">
          <ac:chgData name="Iwasaki, Masaaki/岩崎 昌昭" userId="966bd669-8ffc-4838-9c90-8e7a3c8dc506" providerId="ADAL" clId="{C369C9CB-41EA-4302-BF64-D6265F9E0313}" dt="2024-03-14T02:22:11.871" v="1748" actId="1076"/>
          <ac:spMkLst>
            <pc:docMk/>
            <pc:sldMk cId="2494356516" sldId="267"/>
            <ac:spMk id="4" creationId="{7A09E895-C5A2-188E-9F26-70ED4F780F93}"/>
          </ac:spMkLst>
        </pc:spChg>
      </pc:sldChg>
      <pc:sldChg chg="modSp mod">
        <pc:chgData name="Iwasaki, Masaaki/岩崎 昌昭" userId="966bd669-8ffc-4838-9c90-8e7a3c8dc506" providerId="ADAL" clId="{C369C9CB-41EA-4302-BF64-D6265F9E0313}" dt="2024-03-14T02:23:05.777" v="1817" actId="20577"/>
        <pc:sldMkLst>
          <pc:docMk/>
          <pc:sldMk cId="1553415623" sldId="270"/>
        </pc:sldMkLst>
        <pc:spChg chg="mod">
          <ac:chgData name="Iwasaki, Masaaki/岩崎 昌昭" userId="966bd669-8ffc-4838-9c90-8e7a3c8dc506" providerId="ADAL" clId="{C369C9CB-41EA-4302-BF64-D6265F9E0313}" dt="2024-03-14T02:23:05.777" v="1817" actId="20577"/>
          <ac:spMkLst>
            <pc:docMk/>
            <pc:sldMk cId="1553415623" sldId="270"/>
            <ac:spMk id="4" creationId="{3044F1F1-D14D-CDAB-F07B-F3850D2D85BC}"/>
          </ac:spMkLst>
        </pc:spChg>
      </pc:sldChg>
      <pc:sldChg chg="modSp mod">
        <pc:chgData name="Iwasaki, Masaaki/岩崎 昌昭" userId="966bd669-8ffc-4838-9c90-8e7a3c8dc506" providerId="ADAL" clId="{C369C9CB-41EA-4302-BF64-D6265F9E0313}" dt="2024-03-14T01:53:29.757" v="109" actId="207"/>
        <pc:sldMkLst>
          <pc:docMk/>
          <pc:sldMk cId="3149785868" sldId="271"/>
        </pc:sldMkLst>
        <pc:spChg chg="mod">
          <ac:chgData name="Iwasaki, Masaaki/岩崎 昌昭" userId="966bd669-8ffc-4838-9c90-8e7a3c8dc506" providerId="ADAL" clId="{C369C9CB-41EA-4302-BF64-D6265F9E0313}" dt="2024-03-14T01:53:29.757" v="109" actId="207"/>
          <ac:spMkLst>
            <pc:docMk/>
            <pc:sldMk cId="3149785868" sldId="271"/>
            <ac:spMk id="69" creationId="{45DC6C0B-0A77-0202-C5FB-604FD229CD6E}"/>
          </ac:spMkLst>
        </pc:spChg>
      </pc:sldChg>
      <pc:sldChg chg="modSp mod">
        <pc:chgData name="Iwasaki, Masaaki/岩崎 昌昭" userId="966bd669-8ffc-4838-9c90-8e7a3c8dc506" providerId="ADAL" clId="{C369C9CB-41EA-4302-BF64-D6265F9E0313}" dt="2024-03-14T02:24:04.123" v="1855" actId="400"/>
        <pc:sldMkLst>
          <pc:docMk/>
          <pc:sldMk cId="100364237" sldId="272"/>
        </pc:sldMkLst>
        <pc:spChg chg="mod">
          <ac:chgData name="Iwasaki, Masaaki/岩崎 昌昭" userId="966bd669-8ffc-4838-9c90-8e7a3c8dc506" providerId="ADAL" clId="{C369C9CB-41EA-4302-BF64-D6265F9E0313}" dt="2024-03-14T02:24:04.123" v="1855" actId="400"/>
          <ac:spMkLst>
            <pc:docMk/>
            <pc:sldMk cId="100364237" sldId="272"/>
            <ac:spMk id="7" creationId="{E25B35B4-540A-B271-4288-81C26F4AF944}"/>
          </ac:spMkLst>
        </pc:spChg>
      </pc:sldChg>
      <pc:sldChg chg="addSp modSp new mod">
        <pc:chgData name="Iwasaki, Masaaki/岩崎 昌昭" userId="966bd669-8ffc-4838-9c90-8e7a3c8dc506" providerId="ADAL" clId="{C369C9CB-41EA-4302-BF64-D6265F9E0313}" dt="2024-03-14T02:43:44.952" v="2219" actId="1076"/>
        <pc:sldMkLst>
          <pc:docMk/>
          <pc:sldMk cId="1828955890" sldId="273"/>
        </pc:sldMkLst>
        <pc:spChg chg="add mod">
          <ac:chgData name="Iwasaki, Masaaki/岩崎 昌昭" userId="966bd669-8ffc-4838-9c90-8e7a3c8dc506" providerId="ADAL" clId="{C369C9CB-41EA-4302-BF64-D6265F9E0313}" dt="2024-03-14T02:42:44.705" v="2168" actId="207"/>
          <ac:spMkLst>
            <pc:docMk/>
            <pc:sldMk cId="1828955890" sldId="273"/>
            <ac:spMk id="4" creationId="{8299682F-6FF2-1500-390E-6EE852337966}"/>
          </ac:spMkLst>
        </pc:spChg>
        <pc:spChg chg="add mod">
          <ac:chgData name="Iwasaki, Masaaki/岩崎 昌昭" userId="966bd669-8ffc-4838-9c90-8e7a3c8dc506" providerId="ADAL" clId="{C369C9CB-41EA-4302-BF64-D6265F9E0313}" dt="2024-03-14T02:43:44.952" v="2219" actId="1076"/>
          <ac:spMkLst>
            <pc:docMk/>
            <pc:sldMk cId="1828955890" sldId="273"/>
            <ac:spMk id="5" creationId="{F927BB9E-CACF-DA72-59D6-1756A3FB51BD}"/>
          </ac:spMkLst>
        </pc:spChg>
      </pc:sldChg>
    </pc:docChg>
  </pc:docChgLst>
  <pc:docChgLst>
    <pc:chgData name="Iwasaki, Masaaki/岩崎 昌昭" userId="966bd669-8ffc-4838-9c90-8e7a3c8dc506" providerId="ADAL" clId="{0DC61330-64E1-4FCD-ABEF-F9C25B55220E}"/>
    <pc:docChg chg="undo custSel addSld delSld modSld">
      <pc:chgData name="Iwasaki, Masaaki/岩崎 昌昭" userId="966bd669-8ffc-4838-9c90-8e7a3c8dc506" providerId="ADAL" clId="{0DC61330-64E1-4FCD-ABEF-F9C25B55220E}" dt="2024-03-05T07:25:53.224" v="2049" actId="20577"/>
      <pc:docMkLst>
        <pc:docMk/>
      </pc:docMkLst>
      <pc:sldChg chg="addSp modSp mod">
        <pc:chgData name="Iwasaki, Masaaki/岩崎 昌昭" userId="966bd669-8ffc-4838-9c90-8e7a3c8dc506" providerId="ADAL" clId="{0DC61330-64E1-4FCD-ABEF-F9C25B55220E}" dt="2024-03-05T06:08:08.488" v="57" actId="1076"/>
        <pc:sldMkLst>
          <pc:docMk/>
          <pc:sldMk cId="4015250743" sldId="260"/>
        </pc:sldMkLst>
        <pc:spChg chg="add mod">
          <ac:chgData name="Iwasaki, Masaaki/岩崎 昌昭" userId="966bd669-8ffc-4838-9c90-8e7a3c8dc506" providerId="ADAL" clId="{0DC61330-64E1-4FCD-ABEF-F9C25B55220E}" dt="2024-03-05T06:08:08.488" v="57" actId="1076"/>
          <ac:spMkLst>
            <pc:docMk/>
            <pc:sldMk cId="4015250743" sldId="260"/>
            <ac:spMk id="3" creationId="{093D76D1-1C20-EF21-3BE0-58A641D75EB1}"/>
          </ac:spMkLst>
        </pc:spChg>
      </pc:sldChg>
      <pc:sldChg chg="addSp modSp mod">
        <pc:chgData name="Iwasaki, Masaaki/岩崎 昌昭" userId="966bd669-8ffc-4838-9c90-8e7a3c8dc506" providerId="ADAL" clId="{0DC61330-64E1-4FCD-ABEF-F9C25B55220E}" dt="2024-03-05T06:09:09.514" v="118" actId="20577"/>
        <pc:sldMkLst>
          <pc:docMk/>
          <pc:sldMk cId="1860735872" sldId="262"/>
        </pc:sldMkLst>
        <pc:spChg chg="add mod">
          <ac:chgData name="Iwasaki, Masaaki/岩崎 昌昭" userId="966bd669-8ffc-4838-9c90-8e7a3c8dc506" providerId="ADAL" clId="{0DC61330-64E1-4FCD-ABEF-F9C25B55220E}" dt="2024-03-05T06:09:09.514" v="118" actId="20577"/>
          <ac:spMkLst>
            <pc:docMk/>
            <pc:sldMk cId="1860735872" sldId="262"/>
            <ac:spMk id="5" creationId="{B1404A51-8296-28C9-010C-D8D979C24FC3}"/>
          </ac:spMkLst>
        </pc:spChg>
        <pc:spChg chg="mod">
          <ac:chgData name="Iwasaki, Masaaki/岩崎 昌昭" userId="966bd669-8ffc-4838-9c90-8e7a3c8dc506" providerId="ADAL" clId="{0DC61330-64E1-4FCD-ABEF-F9C25B55220E}" dt="2024-03-05T06:08:17.101" v="58" actId="207"/>
          <ac:spMkLst>
            <pc:docMk/>
            <pc:sldMk cId="1860735872" sldId="262"/>
            <ac:spMk id="7" creationId="{B848930D-5B1C-B861-55B2-14C125059FAC}"/>
          </ac:spMkLst>
        </pc:spChg>
      </pc:sldChg>
      <pc:sldChg chg="addSp modSp mod">
        <pc:chgData name="Iwasaki, Masaaki/岩崎 昌昭" userId="966bd669-8ffc-4838-9c90-8e7a3c8dc506" providerId="ADAL" clId="{0DC61330-64E1-4FCD-ABEF-F9C25B55220E}" dt="2024-03-05T06:10:56.574" v="124" actId="20577"/>
        <pc:sldMkLst>
          <pc:docMk/>
          <pc:sldMk cId="1453423432" sldId="263"/>
        </pc:sldMkLst>
        <pc:spChg chg="add mod">
          <ac:chgData name="Iwasaki, Masaaki/岩崎 昌昭" userId="966bd669-8ffc-4838-9c90-8e7a3c8dc506" providerId="ADAL" clId="{0DC61330-64E1-4FCD-ABEF-F9C25B55220E}" dt="2024-03-05T06:10:56.574" v="124" actId="20577"/>
          <ac:spMkLst>
            <pc:docMk/>
            <pc:sldMk cId="1453423432" sldId="263"/>
            <ac:spMk id="5" creationId="{C7013DFB-8F61-73C1-323B-1BD9E153FB78}"/>
          </ac:spMkLst>
        </pc:spChg>
        <pc:spChg chg="mod">
          <ac:chgData name="Iwasaki, Masaaki/岩崎 昌昭" userId="966bd669-8ffc-4838-9c90-8e7a3c8dc506" providerId="ADAL" clId="{0DC61330-64E1-4FCD-ABEF-F9C25B55220E}" dt="2024-03-05T06:09:44.396" v="120" actId="207"/>
          <ac:spMkLst>
            <pc:docMk/>
            <pc:sldMk cId="1453423432" sldId="263"/>
            <ac:spMk id="7" creationId="{B848930D-5B1C-B861-55B2-14C125059FAC}"/>
          </ac:spMkLst>
        </pc:spChg>
      </pc:sldChg>
      <pc:sldChg chg="addSp modSp mod">
        <pc:chgData name="Iwasaki, Masaaki/岩崎 昌昭" userId="966bd669-8ffc-4838-9c90-8e7a3c8dc506" providerId="ADAL" clId="{0DC61330-64E1-4FCD-ABEF-F9C25B55220E}" dt="2024-03-05T06:12:46.862" v="180" actId="20577"/>
        <pc:sldMkLst>
          <pc:docMk/>
          <pc:sldMk cId="336424104" sldId="264"/>
        </pc:sldMkLst>
        <pc:spChg chg="add mod">
          <ac:chgData name="Iwasaki, Masaaki/岩崎 昌昭" userId="966bd669-8ffc-4838-9c90-8e7a3c8dc506" providerId="ADAL" clId="{0DC61330-64E1-4FCD-ABEF-F9C25B55220E}" dt="2024-03-05T06:12:46.862" v="180" actId="20577"/>
          <ac:spMkLst>
            <pc:docMk/>
            <pc:sldMk cId="336424104" sldId="264"/>
            <ac:spMk id="5" creationId="{E1190362-D19F-5E88-22BB-42719195A49B}"/>
          </ac:spMkLst>
        </pc:spChg>
        <pc:spChg chg="mod">
          <ac:chgData name="Iwasaki, Masaaki/岩崎 昌昭" userId="966bd669-8ffc-4838-9c90-8e7a3c8dc506" providerId="ADAL" clId="{0DC61330-64E1-4FCD-ABEF-F9C25B55220E}" dt="2024-03-05T06:11:10.294" v="126" actId="207"/>
          <ac:spMkLst>
            <pc:docMk/>
            <pc:sldMk cId="336424104" sldId="264"/>
            <ac:spMk id="7" creationId="{B848930D-5B1C-B861-55B2-14C125059FAC}"/>
          </ac:spMkLst>
        </pc:spChg>
      </pc:sldChg>
      <pc:sldChg chg="modSp mod">
        <pc:chgData name="Iwasaki, Masaaki/岩崎 昌昭" userId="966bd669-8ffc-4838-9c90-8e7a3c8dc506" providerId="ADAL" clId="{0DC61330-64E1-4FCD-ABEF-F9C25B55220E}" dt="2024-03-05T06:13:35.749" v="181" actId="207"/>
        <pc:sldMkLst>
          <pc:docMk/>
          <pc:sldMk cId="2494356516" sldId="267"/>
        </pc:sldMkLst>
        <pc:spChg chg="mod">
          <ac:chgData name="Iwasaki, Masaaki/岩崎 昌昭" userId="966bd669-8ffc-4838-9c90-8e7a3c8dc506" providerId="ADAL" clId="{0DC61330-64E1-4FCD-ABEF-F9C25B55220E}" dt="2024-03-05T06:13:35.749" v="181" actId="207"/>
          <ac:spMkLst>
            <pc:docMk/>
            <pc:sldMk cId="2494356516" sldId="267"/>
            <ac:spMk id="7" creationId="{B848930D-5B1C-B861-55B2-14C125059FAC}"/>
          </ac:spMkLst>
        </pc:spChg>
      </pc:sldChg>
      <pc:sldChg chg="addSp modSp mod">
        <pc:chgData name="Iwasaki, Masaaki/岩崎 昌昭" userId="966bd669-8ffc-4838-9c90-8e7a3c8dc506" providerId="ADAL" clId="{0DC61330-64E1-4FCD-ABEF-F9C25B55220E}" dt="2024-03-05T06:14:29.666" v="228" actId="20577"/>
        <pc:sldMkLst>
          <pc:docMk/>
          <pc:sldMk cId="870579443" sldId="268"/>
        </pc:sldMkLst>
        <pc:spChg chg="add mod">
          <ac:chgData name="Iwasaki, Masaaki/岩崎 昌昭" userId="966bd669-8ffc-4838-9c90-8e7a3c8dc506" providerId="ADAL" clId="{0DC61330-64E1-4FCD-ABEF-F9C25B55220E}" dt="2024-03-05T06:14:29.666" v="228" actId="20577"/>
          <ac:spMkLst>
            <pc:docMk/>
            <pc:sldMk cId="870579443" sldId="268"/>
            <ac:spMk id="4" creationId="{3044F1F1-D14D-CDAB-F07B-F3850D2D85BC}"/>
          </ac:spMkLst>
        </pc:spChg>
        <pc:spChg chg="mod">
          <ac:chgData name="Iwasaki, Masaaki/岩崎 昌昭" userId="966bd669-8ffc-4838-9c90-8e7a3c8dc506" providerId="ADAL" clId="{0DC61330-64E1-4FCD-ABEF-F9C25B55220E}" dt="2024-03-05T06:14:01.583" v="182" actId="207"/>
          <ac:spMkLst>
            <pc:docMk/>
            <pc:sldMk cId="870579443" sldId="268"/>
            <ac:spMk id="7" creationId="{B848930D-5B1C-B861-55B2-14C125059FAC}"/>
          </ac:spMkLst>
        </pc:spChg>
      </pc:sldChg>
      <pc:sldChg chg="delSp modSp add mod">
        <pc:chgData name="Iwasaki, Masaaki/岩崎 昌昭" userId="966bd669-8ffc-4838-9c90-8e7a3c8dc506" providerId="ADAL" clId="{0DC61330-64E1-4FCD-ABEF-F9C25B55220E}" dt="2024-03-05T06:20:23.414" v="587" actId="1076"/>
        <pc:sldMkLst>
          <pc:docMk/>
          <pc:sldMk cId="1553415623" sldId="270"/>
        </pc:sldMkLst>
        <pc:spChg chg="mod">
          <ac:chgData name="Iwasaki, Masaaki/岩崎 昌昭" userId="966bd669-8ffc-4838-9c90-8e7a3c8dc506" providerId="ADAL" clId="{0DC61330-64E1-4FCD-ABEF-F9C25B55220E}" dt="2024-03-05T06:15:01.633" v="249" actId="6549"/>
          <ac:spMkLst>
            <pc:docMk/>
            <pc:sldMk cId="1553415623" sldId="270"/>
            <ac:spMk id="2" creationId="{5266EFA4-2A88-663D-44F4-45AC16C1A455}"/>
          </ac:spMkLst>
        </pc:spChg>
        <pc:spChg chg="del">
          <ac:chgData name="Iwasaki, Masaaki/岩崎 昌昭" userId="966bd669-8ffc-4838-9c90-8e7a3c8dc506" providerId="ADAL" clId="{0DC61330-64E1-4FCD-ABEF-F9C25B55220E}" dt="2024-03-05T06:17:09.419" v="393" actId="478"/>
          <ac:spMkLst>
            <pc:docMk/>
            <pc:sldMk cId="1553415623" sldId="270"/>
            <ac:spMk id="3" creationId="{58E9F068-9E96-2FB8-F44C-A93425920431}"/>
          </ac:spMkLst>
        </pc:spChg>
        <pc:spChg chg="mod">
          <ac:chgData name="Iwasaki, Masaaki/岩崎 昌昭" userId="966bd669-8ffc-4838-9c90-8e7a3c8dc506" providerId="ADAL" clId="{0DC61330-64E1-4FCD-ABEF-F9C25B55220E}" dt="2024-03-05T06:20:23.414" v="587" actId="1076"/>
          <ac:spMkLst>
            <pc:docMk/>
            <pc:sldMk cId="1553415623" sldId="270"/>
            <ac:spMk id="4" creationId="{3044F1F1-D14D-CDAB-F07B-F3850D2D85BC}"/>
          </ac:spMkLst>
        </pc:spChg>
        <pc:spChg chg="mod">
          <ac:chgData name="Iwasaki, Masaaki/岩崎 昌昭" userId="966bd669-8ffc-4838-9c90-8e7a3c8dc506" providerId="ADAL" clId="{0DC61330-64E1-4FCD-ABEF-F9C25B55220E}" dt="2024-03-05T06:20:05.762" v="573" actId="20577"/>
          <ac:spMkLst>
            <pc:docMk/>
            <pc:sldMk cId="1553415623" sldId="270"/>
            <ac:spMk id="7" creationId="{B848930D-5B1C-B861-55B2-14C125059FAC}"/>
          </ac:spMkLst>
        </pc:spChg>
        <pc:spChg chg="mod">
          <ac:chgData name="Iwasaki, Masaaki/岩崎 昌昭" userId="966bd669-8ffc-4838-9c90-8e7a3c8dc506" providerId="ADAL" clId="{0DC61330-64E1-4FCD-ABEF-F9C25B55220E}" dt="2024-03-05T06:15:16.441" v="294" actId="20577"/>
          <ac:spMkLst>
            <pc:docMk/>
            <pc:sldMk cId="1553415623" sldId="270"/>
            <ac:spMk id="8" creationId="{E4304F4E-CC95-A936-D3D0-510901BE9C6F}"/>
          </ac:spMkLst>
        </pc:spChg>
      </pc:sldChg>
      <pc:sldChg chg="add del">
        <pc:chgData name="Iwasaki, Masaaki/岩崎 昌昭" userId="966bd669-8ffc-4838-9c90-8e7a3c8dc506" providerId="ADAL" clId="{0DC61330-64E1-4FCD-ABEF-F9C25B55220E}" dt="2024-03-05T06:06:08.828" v="1"/>
        <pc:sldMkLst>
          <pc:docMk/>
          <pc:sldMk cId="3087383147" sldId="270"/>
        </pc:sldMkLst>
      </pc:sldChg>
      <pc:sldChg chg="addSp delSp modSp add mod">
        <pc:chgData name="Iwasaki, Masaaki/岩崎 昌昭" userId="966bd669-8ffc-4838-9c90-8e7a3c8dc506" providerId="ADAL" clId="{0DC61330-64E1-4FCD-ABEF-F9C25B55220E}" dt="2024-03-05T07:25:53.224" v="2049" actId="20577"/>
        <pc:sldMkLst>
          <pc:docMk/>
          <pc:sldMk cId="3149785868" sldId="271"/>
        </pc:sldMkLst>
        <pc:spChg chg="mod">
          <ac:chgData name="Iwasaki, Masaaki/岩崎 昌昭" userId="966bd669-8ffc-4838-9c90-8e7a3c8dc506" providerId="ADAL" clId="{0DC61330-64E1-4FCD-ABEF-F9C25B55220E}" dt="2024-03-05T06:20:32.871" v="589" actId="20577"/>
          <ac:spMkLst>
            <pc:docMk/>
            <pc:sldMk cId="3149785868" sldId="271"/>
            <ac:spMk id="2" creationId="{5266EFA4-2A88-663D-44F4-45AC16C1A455}"/>
          </ac:spMkLst>
        </pc:spChg>
        <pc:spChg chg="del">
          <ac:chgData name="Iwasaki, Masaaki/岩崎 昌昭" userId="966bd669-8ffc-4838-9c90-8e7a3c8dc506" providerId="ADAL" clId="{0DC61330-64E1-4FCD-ABEF-F9C25B55220E}" dt="2024-03-05T06:20:51.786" v="620" actId="478"/>
          <ac:spMkLst>
            <pc:docMk/>
            <pc:sldMk cId="3149785868" sldId="271"/>
            <ac:spMk id="4" creationId="{3044F1F1-D14D-CDAB-F07B-F3850D2D85BC}"/>
          </ac:spMkLst>
        </pc:spChg>
        <pc:spChg chg="del">
          <ac:chgData name="Iwasaki, Masaaki/岩崎 昌昭" userId="966bd669-8ffc-4838-9c90-8e7a3c8dc506" providerId="ADAL" clId="{0DC61330-64E1-4FCD-ABEF-F9C25B55220E}" dt="2024-03-05T06:20:48.652" v="619" actId="478"/>
          <ac:spMkLst>
            <pc:docMk/>
            <pc:sldMk cId="3149785868" sldId="271"/>
            <ac:spMk id="7" creationId="{B848930D-5B1C-B861-55B2-14C125059FAC}"/>
          </ac:spMkLst>
        </pc:spChg>
        <pc:spChg chg="mod">
          <ac:chgData name="Iwasaki, Masaaki/岩崎 昌昭" userId="966bd669-8ffc-4838-9c90-8e7a3c8dc506" providerId="ADAL" clId="{0DC61330-64E1-4FCD-ABEF-F9C25B55220E}" dt="2024-03-05T06:20:42.939" v="618" actId="20577"/>
          <ac:spMkLst>
            <pc:docMk/>
            <pc:sldMk cId="3149785868" sldId="271"/>
            <ac:spMk id="8" creationId="{E4304F4E-CC95-A936-D3D0-510901BE9C6F}"/>
          </ac:spMkLst>
        </pc:spChg>
        <pc:spChg chg="add mod">
          <ac:chgData name="Iwasaki, Masaaki/岩崎 昌昭" userId="966bd669-8ffc-4838-9c90-8e7a3c8dc506" providerId="ADAL" clId="{0DC61330-64E1-4FCD-ABEF-F9C25B55220E}" dt="2024-03-05T06:40:55.069" v="693" actId="1076"/>
          <ac:spMkLst>
            <pc:docMk/>
            <pc:sldMk cId="3149785868" sldId="271"/>
            <ac:spMk id="20" creationId="{D18B397C-9027-201B-3924-47D35077F8AE}"/>
          </ac:spMkLst>
        </pc:spChg>
        <pc:spChg chg="add mod">
          <ac:chgData name="Iwasaki, Masaaki/岩崎 昌昭" userId="966bd669-8ffc-4838-9c90-8e7a3c8dc506" providerId="ADAL" clId="{0DC61330-64E1-4FCD-ABEF-F9C25B55220E}" dt="2024-03-05T06:41:09.396" v="697" actId="1076"/>
          <ac:spMkLst>
            <pc:docMk/>
            <pc:sldMk cId="3149785868" sldId="271"/>
            <ac:spMk id="21" creationId="{EEBEFC9C-62D2-94AA-6582-8F4C1BD42F0A}"/>
          </ac:spMkLst>
        </pc:spChg>
        <pc:spChg chg="add mod">
          <ac:chgData name="Iwasaki, Masaaki/岩崎 昌昭" userId="966bd669-8ffc-4838-9c90-8e7a3c8dc506" providerId="ADAL" clId="{0DC61330-64E1-4FCD-ABEF-F9C25B55220E}" dt="2024-03-05T06:41:23.359" v="701" actId="20577"/>
          <ac:spMkLst>
            <pc:docMk/>
            <pc:sldMk cId="3149785868" sldId="271"/>
            <ac:spMk id="22" creationId="{6D6F4176-A0FC-A537-0F3B-53F2B11090BA}"/>
          </ac:spMkLst>
        </pc:spChg>
        <pc:spChg chg="add mod">
          <ac:chgData name="Iwasaki, Masaaki/岩崎 昌昭" userId="966bd669-8ffc-4838-9c90-8e7a3c8dc506" providerId="ADAL" clId="{0DC61330-64E1-4FCD-ABEF-F9C25B55220E}" dt="2024-03-05T06:41:27.097" v="702" actId="20577"/>
          <ac:spMkLst>
            <pc:docMk/>
            <pc:sldMk cId="3149785868" sldId="271"/>
            <ac:spMk id="23" creationId="{A375B338-5F7B-CFE7-72A6-68C8FB744AE6}"/>
          </ac:spMkLst>
        </pc:spChg>
        <pc:spChg chg="add mod">
          <ac:chgData name="Iwasaki, Masaaki/岩崎 昌昭" userId="966bd669-8ffc-4838-9c90-8e7a3c8dc506" providerId="ADAL" clId="{0DC61330-64E1-4FCD-ABEF-F9C25B55220E}" dt="2024-03-05T06:41:40.200" v="706" actId="20577"/>
          <ac:spMkLst>
            <pc:docMk/>
            <pc:sldMk cId="3149785868" sldId="271"/>
            <ac:spMk id="24" creationId="{B11E02C6-AEE6-4D18-8AE2-8ACBD70A82CC}"/>
          </ac:spMkLst>
        </pc:spChg>
        <pc:spChg chg="add mod">
          <ac:chgData name="Iwasaki, Masaaki/岩崎 昌昭" userId="966bd669-8ffc-4838-9c90-8e7a3c8dc506" providerId="ADAL" clId="{0DC61330-64E1-4FCD-ABEF-F9C25B55220E}" dt="2024-03-05T06:41:47.202" v="708" actId="20577"/>
          <ac:spMkLst>
            <pc:docMk/>
            <pc:sldMk cId="3149785868" sldId="271"/>
            <ac:spMk id="25" creationId="{84539578-0D25-D3BF-D9AD-2481AE3F93FE}"/>
          </ac:spMkLst>
        </pc:spChg>
        <pc:spChg chg="add mod">
          <ac:chgData name="Iwasaki, Masaaki/岩崎 昌昭" userId="966bd669-8ffc-4838-9c90-8e7a3c8dc506" providerId="ADAL" clId="{0DC61330-64E1-4FCD-ABEF-F9C25B55220E}" dt="2024-03-05T06:41:50.651" v="709" actId="20577"/>
          <ac:spMkLst>
            <pc:docMk/>
            <pc:sldMk cId="3149785868" sldId="271"/>
            <ac:spMk id="26" creationId="{84ABD34A-655C-012B-90DA-3F95A262071B}"/>
          </ac:spMkLst>
        </pc:spChg>
        <pc:spChg chg="add mod">
          <ac:chgData name="Iwasaki, Masaaki/岩崎 昌昭" userId="966bd669-8ffc-4838-9c90-8e7a3c8dc506" providerId="ADAL" clId="{0DC61330-64E1-4FCD-ABEF-F9C25B55220E}" dt="2024-03-05T06:41:53.514" v="710" actId="20577"/>
          <ac:spMkLst>
            <pc:docMk/>
            <pc:sldMk cId="3149785868" sldId="271"/>
            <ac:spMk id="27" creationId="{E0E50FDD-BE52-233A-68B2-F5D7BEF2AFBB}"/>
          </ac:spMkLst>
        </pc:spChg>
        <pc:spChg chg="add mod">
          <ac:chgData name="Iwasaki, Masaaki/岩崎 昌昭" userId="966bd669-8ffc-4838-9c90-8e7a3c8dc506" providerId="ADAL" clId="{0DC61330-64E1-4FCD-ABEF-F9C25B55220E}" dt="2024-03-05T06:42:22.590" v="714" actId="1076"/>
          <ac:spMkLst>
            <pc:docMk/>
            <pc:sldMk cId="3149785868" sldId="271"/>
            <ac:spMk id="28" creationId="{C0BAAB1E-54C8-1091-CF38-8879F87C1C65}"/>
          </ac:spMkLst>
        </pc:spChg>
        <pc:spChg chg="add mod">
          <ac:chgData name="Iwasaki, Masaaki/岩崎 昌昭" userId="966bd669-8ffc-4838-9c90-8e7a3c8dc506" providerId="ADAL" clId="{0DC61330-64E1-4FCD-ABEF-F9C25B55220E}" dt="2024-03-05T06:42:36.631" v="720" actId="1076"/>
          <ac:spMkLst>
            <pc:docMk/>
            <pc:sldMk cId="3149785868" sldId="271"/>
            <ac:spMk id="29" creationId="{36DCE96F-CBB9-CC8D-49AC-974B582726A7}"/>
          </ac:spMkLst>
        </pc:spChg>
        <pc:spChg chg="add mod">
          <ac:chgData name="Iwasaki, Masaaki/岩崎 昌昭" userId="966bd669-8ffc-4838-9c90-8e7a3c8dc506" providerId="ADAL" clId="{0DC61330-64E1-4FCD-ABEF-F9C25B55220E}" dt="2024-03-05T06:42:47.341" v="724" actId="1076"/>
          <ac:spMkLst>
            <pc:docMk/>
            <pc:sldMk cId="3149785868" sldId="271"/>
            <ac:spMk id="30" creationId="{3F68362A-3580-9E35-7BCD-6D2B8A6F3737}"/>
          </ac:spMkLst>
        </pc:spChg>
        <pc:spChg chg="add mod">
          <ac:chgData name="Iwasaki, Masaaki/岩崎 昌昭" userId="966bd669-8ffc-4838-9c90-8e7a3c8dc506" providerId="ADAL" clId="{0DC61330-64E1-4FCD-ABEF-F9C25B55220E}" dt="2024-03-05T06:57:29.100" v="1285" actId="1036"/>
          <ac:spMkLst>
            <pc:docMk/>
            <pc:sldMk cId="3149785868" sldId="271"/>
            <ac:spMk id="34" creationId="{AFBA3F10-6907-EFF1-9EA6-45F92800D3F1}"/>
          </ac:spMkLst>
        </pc:spChg>
        <pc:spChg chg="add mod">
          <ac:chgData name="Iwasaki, Masaaki/岩崎 昌昭" userId="966bd669-8ffc-4838-9c90-8e7a3c8dc506" providerId="ADAL" clId="{0DC61330-64E1-4FCD-ABEF-F9C25B55220E}" dt="2024-03-05T06:57:29.100" v="1285" actId="1036"/>
          <ac:spMkLst>
            <pc:docMk/>
            <pc:sldMk cId="3149785868" sldId="271"/>
            <ac:spMk id="35" creationId="{EA363131-F57D-8E50-4F9C-E476AC37C9D7}"/>
          </ac:spMkLst>
        </pc:spChg>
        <pc:spChg chg="add mod">
          <ac:chgData name="Iwasaki, Masaaki/岩崎 昌昭" userId="966bd669-8ffc-4838-9c90-8e7a3c8dc506" providerId="ADAL" clId="{0DC61330-64E1-4FCD-ABEF-F9C25B55220E}" dt="2024-03-05T06:57:29.100" v="1285" actId="1036"/>
          <ac:spMkLst>
            <pc:docMk/>
            <pc:sldMk cId="3149785868" sldId="271"/>
            <ac:spMk id="40" creationId="{20EFFE1D-DAE8-5BD5-9433-FBE8F884D815}"/>
          </ac:spMkLst>
        </pc:spChg>
        <pc:spChg chg="add mod">
          <ac:chgData name="Iwasaki, Masaaki/岩崎 昌昭" userId="966bd669-8ffc-4838-9c90-8e7a3c8dc506" providerId="ADAL" clId="{0DC61330-64E1-4FCD-ABEF-F9C25B55220E}" dt="2024-03-05T06:57:38.765" v="1292" actId="1035"/>
          <ac:spMkLst>
            <pc:docMk/>
            <pc:sldMk cId="3149785868" sldId="271"/>
            <ac:spMk id="41" creationId="{8A7714E7-E2E3-7374-74F1-B9541829E5A4}"/>
          </ac:spMkLst>
        </pc:spChg>
        <pc:spChg chg="add mod">
          <ac:chgData name="Iwasaki, Masaaki/岩崎 昌昭" userId="966bd669-8ffc-4838-9c90-8e7a3c8dc506" providerId="ADAL" clId="{0DC61330-64E1-4FCD-ABEF-F9C25B55220E}" dt="2024-03-05T06:57:38.765" v="1292" actId="1035"/>
          <ac:spMkLst>
            <pc:docMk/>
            <pc:sldMk cId="3149785868" sldId="271"/>
            <ac:spMk id="42" creationId="{7F8D254E-BE7E-FFD8-54B4-605374AD4209}"/>
          </ac:spMkLst>
        </pc:spChg>
        <pc:spChg chg="add mod">
          <ac:chgData name="Iwasaki, Masaaki/岩崎 昌昭" userId="966bd669-8ffc-4838-9c90-8e7a3c8dc506" providerId="ADAL" clId="{0DC61330-64E1-4FCD-ABEF-F9C25B55220E}" dt="2024-03-05T06:57:38.765" v="1292" actId="1035"/>
          <ac:spMkLst>
            <pc:docMk/>
            <pc:sldMk cId="3149785868" sldId="271"/>
            <ac:spMk id="43" creationId="{4004D204-99EF-3476-2671-EDA2828EF3C0}"/>
          </ac:spMkLst>
        </pc:spChg>
        <pc:spChg chg="add mod">
          <ac:chgData name="Iwasaki, Masaaki/岩崎 昌昭" userId="966bd669-8ffc-4838-9c90-8e7a3c8dc506" providerId="ADAL" clId="{0DC61330-64E1-4FCD-ABEF-F9C25B55220E}" dt="2024-03-05T06:57:38.765" v="1292" actId="1035"/>
          <ac:spMkLst>
            <pc:docMk/>
            <pc:sldMk cId="3149785868" sldId="271"/>
            <ac:spMk id="44" creationId="{4458E2C9-BEFF-E8B1-1988-35C9380028FE}"/>
          </ac:spMkLst>
        </pc:spChg>
        <pc:spChg chg="add mod">
          <ac:chgData name="Iwasaki, Masaaki/岩崎 昌昭" userId="966bd669-8ffc-4838-9c90-8e7a3c8dc506" providerId="ADAL" clId="{0DC61330-64E1-4FCD-ABEF-F9C25B55220E}" dt="2024-03-05T06:57:21.835" v="1279" actId="1035"/>
          <ac:spMkLst>
            <pc:docMk/>
            <pc:sldMk cId="3149785868" sldId="271"/>
            <ac:spMk id="46" creationId="{C93BB46E-7314-27AB-056D-36005EBA732E}"/>
          </ac:spMkLst>
        </pc:spChg>
        <pc:spChg chg="add mod">
          <ac:chgData name="Iwasaki, Masaaki/岩崎 昌昭" userId="966bd669-8ffc-4838-9c90-8e7a3c8dc506" providerId="ADAL" clId="{0DC61330-64E1-4FCD-ABEF-F9C25B55220E}" dt="2024-03-05T06:57:06.324" v="1275" actId="1035"/>
          <ac:spMkLst>
            <pc:docMk/>
            <pc:sldMk cId="3149785868" sldId="271"/>
            <ac:spMk id="47" creationId="{1AD3D569-98FF-0005-D6A3-84C54E8DD0A9}"/>
          </ac:spMkLst>
        </pc:spChg>
        <pc:spChg chg="add mod">
          <ac:chgData name="Iwasaki, Masaaki/岩崎 昌昭" userId="966bd669-8ffc-4838-9c90-8e7a3c8dc506" providerId="ADAL" clId="{0DC61330-64E1-4FCD-ABEF-F9C25B55220E}" dt="2024-03-05T06:57:21.835" v="1279" actId="1035"/>
          <ac:spMkLst>
            <pc:docMk/>
            <pc:sldMk cId="3149785868" sldId="271"/>
            <ac:spMk id="48" creationId="{079ADC42-9B29-4F12-C899-D988AB2C3444}"/>
          </ac:spMkLst>
        </pc:spChg>
        <pc:spChg chg="add mod">
          <ac:chgData name="Iwasaki, Masaaki/岩崎 昌昭" userId="966bd669-8ffc-4838-9c90-8e7a3c8dc506" providerId="ADAL" clId="{0DC61330-64E1-4FCD-ABEF-F9C25B55220E}" dt="2024-03-05T06:57:06.324" v="1275" actId="1035"/>
          <ac:spMkLst>
            <pc:docMk/>
            <pc:sldMk cId="3149785868" sldId="271"/>
            <ac:spMk id="49" creationId="{9FEC7529-C684-88B5-12CD-EA32F18ED67C}"/>
          </ac:spMkLst>
        </pc:spChg>
        <pc:spChg chg="add mod">
          <ac:chgData name="Iwasaki, Masaaki/岩崎 昌昭" userId="966bd669-8ffc-4838-9c90-8e7a3c8dc506" providerId="ADAL" clId="{0DC61330-64E1-4FCD-ABEF-F9C25B55220E}" dt="2024-03-05T06:57:06.324" v="1275" actId="1035"/>
          <ac:spMkLst>
            <pc:docMk/>
            <pc:sldMk cId="3149785868" sldId="271"/>
            <ac:spMk id="50" creationId="{AF2F2651-B1B2-D898-4431-B71469E39F48}"/>
          </ac:spMkLst>
        </pc:spChg>
        <pc:spChg chg="add mod">
          <ac:chgData name="Iwasaki, Masaaki/岩崎 昌昭" userId="966bd669-8ffc-4838-9c90-8e7a3c8dc506" providerId="ADAL" clId="{0DC61330-64E1-4FCD-ABEF-F9C25B55220E}" dt="2024-03-05T06:57:06.324" v="1275" actId="1035"/>
          <ac:spMkLst>
            <pc:docMk/>
            <pc:sldMk cId="3149785868" sldId="271"/>
            <ac:spMk id="51" creationId="{62B4CA6B-D482-1458-70EC-9E7012B1FB57}"/>
          </ac:spMkLst>
        </pc:spChg>
        <pc:spChg chg="add mod">
          <ac:chgData name="Iwasaki, Masaaki/岩崎 昌昭" userId="966bd669-8ffc-4838-9c90-8e7a3c8dc506" providerId="ADAL" clId="{0DC61330-64E1-4FCD-ABEF-F9C25B55220E}" dt="2024-03-05T06:57:06.324" v="1275" actId="1035"/>
          <ac:spMkLst>
            <pc:docMk/>
            <pc:sldMk cId="3149785868" sldId="271"/>
            <ac:spMk id="52" creationId="{55B1C641-60BC-C211-D788-E575C0F12D2C}"/>
          </ac:spMkLst>
        </pc:spChg>
        <pc:spChg chg="add mod">
          <ac:chgData name="Iwasaki, Masaaki/岩崎 昌昭" userId="966bd669-8ffc-4838-9c90-8e7a3c8dc506" providerId="ADAL" clId="{0DC61330-64E1-4FCD-ABEF-F9C25B55220E}" dt="2024-03-05T06:58:19.805" v="1317" actId="20577"/>
          <ac:spMkLst>
            <pc:docMk/>
            <pc:sldMk cId="3149785868" sldId="271"/>
            <ac:spMk id="55" creationId="{26D0C8FE-0D83-8A81-7DE1-1A2A7C08BDE4}"/>
          </ac:spMkLst>
        </pc:spChg>
        <pc:spChg chg="add mod">
          <ac:chgData name="Iwasaki, Masaaki/岩崎 昌昭" userId="966bd669-8ffc-4838-9c90-8e7a3c8dc506" providerId="ADAL" clId="{0DC61330-64E1-4FCD-ABEF-F9C25B55220E}" dt="2024-03-05T07:02:01.411" v="1330" actId="1076"/>
          <ac:spMkLst>
            <pc:docMk/>
            <pc:sldMk cId="3149785868" sldId="271"/>
            <ac:spMk id="56" creationId="{64622029-BDDA-8FB1-DD6D-0672DA8D2BD3}"/>
          </ac:spMkLst>
        </pc:spChg>
        <pc:spChg chg="add mod">
          <ac:chgData name="Iwasaki, Masaaki/岩崎 昌昭" userId="966bd669-8ffc-4838-9c90-8e7a3c8dc506" providerId="ADAL" clId="{0DC61330-64E1-4FCD-ABEF-F9C25B55220E}" dt="2024-03-05T07:02:01.411" v="1330" actId="1076"/>
          <ac:spMkLst>
            <pc:docMk/>
            <pc:sldMk cId="3149785868" sldId="271"/>
            <ac:spMk id="57" creationId="{A2DEC211-635A-6A74-8FE9-40EE909C6207}"/>
          </ac:spMkLst>
        </pc:spChg>
        <pc:spChg chg="add mod">
          <ac:chgData name="Iwasaki, Masaaki/岩崎 昌昭" userId="966bd669-8ffc-4838-9c90-8e7a3c8dc506" providerId="ADAL" clId="{0DC61330-64E1-4FCD-ABEF-F9C25B55220E}" dt="2024-03-05T07:03:05.976" v="1358" actId="1038"/>
          <ac:spMkLst>
            <pc:docMk/>
            <pc:sldMk cId="3149785868" sldId="271"/>
            <ac:spMk id="58" creationId="{C54122AD-548E-8C4F-562F-5BE5A426A1FA}"/>
          </ac:spMkLst>
        </pc:spChg>
        <pc:spChg chg="add mod">
          <ac:chgData name="Iwasaki, Masaaki/岩崎 昌昭" userId="966bd669-8ffc-4838-9c90-8e7a3c8dc506" providerId="ADAL" clId="{0DC61330-64E1-4FCD-ABEF-F9C25B55220E}" dt="2024-03-05T07:02:08.402" v="1332" actId="1076"/>
          <ac:spMkLst>
            <pc:docMk/>
            <pc:sldMk cId="3149785868" sldId="271"/>
            <ac:spMk id="59" creationId="{A1524CB4-662E-C1B0-1C87-AE896C8F2528}"/>
          </ac:spMkLst>
        </pc:spChg>
        <pc:spChg chg="add mod">
          <ac:chgData name="Iwasaki, Masaaki/岩崎 昌昭" userId="966bd669-8ffc-4838-9c90-8e7a3c8dc506" providerId="ADAL" clId="{0DC61330-64E1-4FCD-ABEF-F9C25B55220E}" dt="2024-03-05T07:02:48.304" v="1354"/>
          <ac:spMkLst>
            <pc:docMk/>
            <pc:sldMk cId="3149785868" sldId="271"/>
            <ac:spMk id="60" creationId="{968BAE00-A567-313E-FBD3-C04CED1053D2}"/>
          </ac:spMkLst>
        </pc:spChg>
        <pc:spChg chg="add mod">
          <ac:chgData name="Iwasaki, Masaaki/岩崎 昌昭" userId="966bd669-8ffc-4838-9c90-8e7a3c8dc506" providerId="ADAL" clId="{0DC61330-64E1-4FCD-ABEF-F9C25B55220E}" dt="2024-03-05T07:02:39.239" v="1347" actId="1076"/>
          <ac:spMkLst>
            <pc:docMk/>
            <pc:sldMk cId="3149785868" sldId="271"/>
            <ac:spMk id="61" creationId="{C76609DC-BD5F-9714-A971-2F478297D102}"/>
          </ac:spMkLst>
        </pc:spChg>
        <pc:spChg chg="add mod">
          <ac:chgData name="Iwasaki, Masaaki/岩崎 昌昭" userId="966bd669-8ffc-4838-9c90-8e7a3c8dc506" providerId="ADAL" clId="{0DC61330-64E1-4FCD-ABEF-F9C25B55220E}" dt="2024-03-05T07:03:01.092" v="1356" actId="1076"/>
          <ac:spMkLst>
            <pc:docMk/>
            <pc:sldMk cId="3149785868" sldId="271"/>
            <ac:spMk id="62" creationId="{EFA9F3B0-9206-8887-080F-7BDD33EC1E89}"/>
          </ac:spMkLst>
        </pc:spChg>
        <pc:spChg chg="add mod">
          <ac:chgData name="Iwasaki, Masaaki/岩崎 昌昭" userId="966bd669-8ffc-4838-9c90-8e7a3c8dc506" providerId="ADAL" clId="{0DC61330-64E1-4FCD-ABEF-F9C25B55220E}" dt="2024-03-05T07:03:01.092" v="1356" actId="1076"/>
          <ac:spMkLst>
            <pc:docMk/>
            <pc:sldMk cId="3149785868" sldId="271"/>
            <ac:spMk id="63" creationId="{B5A9509D-ED55-29B3-5756-896D9DD6B55E}"/>
          </ac:spMkLst>
        </pc:spChg>
        <pc:spChg chg="add mod">
          <ac:chgData name="Iwasaki, Masaaki/岩崎 昌昭" userId="966bd669-8ffc-4838-9c90-8e7a3c8dc506" providerId="ADAL" clId="{0DC61330-64E1-4FCD-ABEF-F9C25B55220E}" dt="2024-03-05T07:03:22.656" v="1361" actId="20577"/>
          <ac:spMkLst>
            <pc:docMk/>
            <pc:sldMk cId="3149785868" sldId="271"/>
            <ac:spMk id="64" creationId="{FF5B996B-842E-9533-CC6C-D400EB51D27B}"/>
          </ac:spMkLst>
        </pc:spChg>
        <pc:spChg chg="add mod">
          <ac:chgData name="Iwasaki, Masaaki/岩崎 昌昭" userId="966bd669-8ffc-4838-9c90-8e7a3c8dc506" providerId="ADAL" clId="{0DC61330-64E1-4FCD-ABEF-F9C25B55220E}" dt="2024-03-05T07:03:19.071" v="1360" actId="1076"/>
          <ac:spMkLst>
            <pc:docMk/>
            <pc:sldMk cId="3149785868" sldId="271"/>
            <ac:spMk id="65" creationId="{0A8BDDD9-0BAC-948A-11D1-DBCE7D196CB3}"/>
          </ac:spMkLst>
        </pc:spChg>
        <pc:spChg chg="add del">
          <ac:chgData name="Iwasaki, Masaaki/岩崎 昌昭" userId="966bd669-8ffc-4838-9c90-8e7a3c8dc506" providerId="ADAL" clId="{0DC61330-64E1-4FCD-ABEF-F9C25B55220E}" dt="2024-03-05T07:03:46.313" v="1363" actId="478"/>
          <ac:spMkLst>
            <pc:docMk/>
            <pc:sldMk cId="3149785868" sldId="271"/>
            <ac:spMk id="66" creationId="{AF2972B0-9B38-0726-1A7A-A8E6D3DF6D24}"/>
          </ac:spMkLst>
        </pc:spChg>
        <pc:spChg chg="add mod">
          <ac:chgData name="Iwasaki, Masaaki/岩崎 昌昭" userId="966bd669-8ffc-4838-9c90-8e7a3c8dc506" providerId="ADAL" clId="{0DC61330-64E1-4FCD-ABEF-F9C25B55220E}" dt="2024-03-05T07:05:05.631" v="1412" actId="1076"/>
          <ac:spMkLst>
            <pc:docMk/>
            <pc:sldMk cId="3149785868" sldId="271"/>
            <ac:spMk id="67" creationId="{D1798126-074D-2E23-BCB9-80C63EFD0716}"/>
          </ac:spMkLst>
        </pc:spChg>
        <pc:spChg chg="add mod">
          <ac:chgData name="Iwasaki, Masaaki/岩崎 昌昭" userId="966bd669-8ffc-4838-9c90-8e7a3c8dc506" providerId="ADAL" clId="{0DC61330-64E1-4FCD-ABEF-F9C25B55220E}" dt="2024-03-05T07:09:54.209" v="1653" actId="692"/>
          <ac:spMkLst>
            <pc:docMk/>
            <pc:sldMk cId="3149785868" sldId="271"/>
            <ac:spMk id="68" creationId="{DA2C21D0-5111-4DFF-3FA4-423ECEF06E59}"/>
          </ac:spMkLst>
        </pc:spChg>
        <pc:spChg chg="add mod">
          <ac:chgData name="Iwasaki, Masaaki/岩崎 昌昭" userId="966bd669-8ffc-4838-9c90-8e7a3c8dc506" providerId="ADAL" clId="{0DC61330-64E1-4FCD-ABEF-F9C25B55220E}" dt="2024-03-05T07:25:53.224" v="2049" actId="20577"/>
          <ac:spMkLst>
            <pc:docMk/>
            <pc:sldMk cId="3149785868" sldId="271"/>
            <ac:spMk id="69" creationId="{45DC6C0B-0A77-0202-C5FB-604FD229CD6E}"/>
          </ac:spMkLst>
        </pc:spChg>
        <pc:spChg chg="add mod">
          <ac:chgData name="Iwasaki, Masaaki/岩崎 昌昭" userId="966bd669-8ffc-4838-9c90-8e7a3c8dc506" providerId="ADAL" clId="{0DC61330-64E1-4FCD-ABEF-F9C25B55220E}" dt="2024-03-05T07:10:19.123" v="1667" actId="1076"/>
          <ac:spMkLst>
            <pc:docMk/>
            <pc:sldMk cId="3149785868" sldId="271"/>
            <ac:spMk id="70" creationId="{DB6827DA-3BA5-7C3E-F8A8-BCA70E6260B9}"/>
          </ac:spMkLst>
        </pc:spChg>
        <pc:picChg chg="add del mod">
          <ac:chgData name="Iwasaki, Masaaki/岩崎 昌昭" userId="966bd669-8ffc-4838-9c90-8e7a3c8dc506" providerId="ADAL" clId="{0DC61330-64E1-4FCD-ABEF-F9C25B55220E}" dt="2024-03-05T06:48:09.097" v="848" actId="478"/>
          <ac:picMkLst>
            <pc:docMk/>
            <pc:sldMk cId="3149785868" sldId="271"/>
            <ac:picMk id="37" creationId="{485E8597-E658-DF73-3166-C8EA8E44718E}"/>
          </ac:picMkLst>
        </pc:picChg>
        <pc:picChg chg="add del mod">
          <ac:chgData name="Iwasaki, Masaaki/岩崎 昌昭" userId="966bd669-8ffc-4838-9c90-8e7a3c8dc506" providerId="ADAL" clId="{0DC61330-64E1-4FCD-ABEF-F9C25B55220E}" dt="2024-03-05T06:48:09.097" v="848" actId="478"/>
          <ac:picMkLst>
            <pc:docMk/>
            <pc:sldMk cId="3149785868" sldId="271"/>
            <ac:picMk id="39" creationId="{1B01EDC3-40E4-D1E0-33D0-4B85E16E8A45}"/>
          </ac:picMkLst>
        </pc:picChg>
        <pc:cxnChg chg="add mod">
          <ac:chgData name="Iwasaki, Masaaki/岩崎 昌昭" userId="966bd669-8ffc-4838-9c90-8e7a3c8dc506" providerId="ADAL" clId="{0DC61330-64E1-4FCD-ABEF-F9C25B55220E}" dt="2024-03-05T07:05:37.503" v="1421" actId="1035"/>
          <ac:cxnSpMkLst>
            <pc:docMk/>
            <pc:sldMk cId="3149785868" sldId="271"/>
            <ac:cxnSpMk id="5" creationId="{0AEFC717-C169-9B4C-FE52-02306D5ACE4B}"/>
          </ac:cxnSpMkLst>
        </pc:cxnChg>
        <pc:cxnChg chg="add mod">
          <ac:chgData name="Iwasaki, Masaaki/岩崎 昌昭" userId="966bd669-8ffc-4838-9c90-8e7a3c8dc506" providerId="ADAL" clId="{0DC61330-64E1-4FCD-ABEF-F9C25B55220E}" dt="2024-03-05T07:05:37.503" v="1421" actId="1035"/>
          <ac:cxnSpMkLst>
            <pc:docMk/>
            <pc:sldMk cId="3149785868" sldId="271"/>
            <ac:cxnSpMk id="6" creationId="{86CA5F90-AE17-F221-FC6B-BBE364EAB773}"/>
          </ac:cxnSpMkLst>
        </pc:cxnChg>
        <pc:cxnChg chg="add mod">
          <ac:chgData name="Iwasaki, Masaaki/岩崎 昌昭" userId="966bd669-8ffc-4838-9c90-8e7a3c8dc506" providerId="ADAL" clId="{0DC61330-64E1-4FCD-ABEF-F9C25B55220E}" dt="2024-03-05T07:05:37.503" v="1421" actId="1035"/>
          <ac:cxnSpMkLst>
            <pc:docMk/>
            <pc:sldMk cId="3149785868" sldId="271"/>
            <ac:cxnSpMk id="9" creationId="{DF1375D1-21BB-E207-378C-2AA483367849}"/>
          </ac:cxnSpMkLst>
        </pc:cxnChg>
        <pc:cxnChg chg="add mod">
          <ac:chgData name="Iwasaki, Masaaki/岩崎 昌昭" userId="966bd669-8ffc-4838-9c90-8e7a3c8dc506" providerId="ADAL" clId="{0DC61330-64E1-4FCD-ABEF-F9C25B55220E}" dt="2024-03-05T07:05:37.503" v="1421" actId="1035"/>
          <ac:cxnSpMkLst>
            <pc:docMk/>
            <pc:sldMk cId="3149785868" sldId="271"/>
            <ac:cxnSpMk id="10" creationId="{6324924C-4DF1-C477-DB9F-CDFBBAADFCCD}"/>
          </ac:cxnSpMkLst>
        </pc:cxnChg>
        <pc:cxnChg chg="add mod">
          <ac:chgData name="Iwasaki, Masaaki/岩崎 昌昭" userId="966bd669-8ffc-4838-9c90-8e7a3c8dc506" providerId="ADAL" clId="{0DC61330-64E1-4FCD-ABEF-F9C25B55220E}" dt="2024-03-05T06:55:58.513" v="1139" actId="14100"/>
          <ac:cxnSpMkLst>
            <pc:docMk/>
            <pc:sldMk cId="3149785868" sldId="271"/>
            <ac:cxnSpMk id="11" creationId="{C2C93CC1-713D-3380-F550-D3F3BAF63BEB}"/>
          </ac:cxnSpMkLst>
        </pc:cxnChg>
        <pc:cxnChg chg="add mod">
          <ac:chgData name="Iwasaki, Masaaki/岩崎 昌昭" userId="966bd669-8ffc-4838-9c90-8e7a3c8dc506" providerId="ADAL" clId="{0DC61330-64E1-4FCD-ABEF-F9C25B55220E}" dt="2024-03-05T07:05:37.503" v="1421" actId="1035"/>
          <ac:cxnSpMkLst>
            <pc:docMk/>
            <pc:sldMk cId="3149785868" sldId="271"/>
            <ac:cxnSpMk id="13" creationId="{9B0BBF95-6F47-C01D-6339-BCCBFD13512B}"/>
          </ac:cxnSpMkLst>
        </pc:cxnChg>
        <pc:cxnChg chg="add mod">
          <ac:chgData name="Iwasaki, Masaaki/岩崎 昌昭" userId="966bd669-8ffc-4838-9c90-8e7a3c8dc506" providerId="ADAL" clId="{0DC61330-64E1-4FCD-ABEF-F9C25B55220E}" dt="2024-03-05T07:05:37.503" v="1421" actId="1035"/>
          <ac:cxnSpMkLst>
            <pc:docMk/>
            <pc:sldMk cId="3149785868" sldId="271"/>
            <ac:cxnSpMk id="14" creationId="{77A582BF-96A0-71FF-97BE-EDD4EEB45EC8}"/>
          </ac:cxnSpMkLst>
        </pc:cxnChg>
        <pc:cxnChg chg="add mod">
          <ac:chgData name="Iwasaki, Masaaki/岩崎 昌昭" userId="966bd669-8ffc-4838-9c90-8e7a3c8dc506" providerId="ADAL" clId="{0DC61330-64E1-4FCD-ABEF-F9C25B55220E}" dt="2024-03-05T07:05:37.503" v="1421" actId="1035"/>
          <ac:cxnSpMkLst>
            <pc:docMk/>
            <pc:sldMk cId="3149785868" sldId="271"/>
            <ac:cxnSpMk id="15" creationId="{A655219B-DA5A-442A-D9C2-42E94E71375F}"/>
          </ac:cxnSpMkLst>
        </pc:cxnChg>
        <pc:cxnChg chg="add mod">
          <ac:chgData name="Iwasaki, Masaaki/岩崎 昌昭" userId="966bd669-8ffc-4838-9c90-8e7a3c8dc506" providerId="ADAL" clId="{0DC61330-64E1-4FCD-ABEF-F9C25B55220E}" dt="2024-03-05T07:05:37.503" v="1421" actId="1035"/>
          <ac:cxnSpMkLst>
            <pc:docMk/>
            <pc:sldMk cId="3149785868" sldId="271"/>
            <ac:cxnSpMk id="16" creationId="{695C4824-BDE9-4A37-A820-828642F88F42}"/>
          </ac:cxnSpMkLst>
        </pc:cxnChg>
        <pc:cxnChg chg="add mod">
          <ac:chgData name="Iwasaki, Masaaki/岩崎 昌昭" userId="966bd669-8ffc-4838-9c90-8e7a3c8dc506" providerId="ADAL" clId="{0DC61330-64E1-4FCD-ABEF-F9C25B55220E}" dt="2024-03-05T07:05:37.503" v="1421" actId="1035"/>
          <ac:cxnSpMkLst>
            <pc:docMk/>
            <pc:sldMk cId="3149785868" sldId="271"/>
            <ac:cxnSpMk id="17" creationId="{C7187D30-0FDE-4DAB-5E31-5EED45657525}"/>
          </ac:cxnSpMkLst>
        </pc:cxnChg>
        <pc:cxnChg chg="add mod">
          <ac:chgData name="Iwasaki, Masaaki/岩崎 昌昭" userId="966bd669-8ffc-4838-9c90-8e7a3c8dc506" providerId="ADAL" clId="{0DC61330-64E1-4FCD-ABEF-F9C25B55220E}" dt="2024-03-05T07:05:37.503" v="1421" actId="1035"/>
          <ac:cxnSpMkLst>
            <pc:docMk/>
            <pc:sldMk cId="3149785868" sldId="271"/>
            <ac:cxnSpMk id="18" creationId="{311749B3-9AC0-8F79-E642-5BA68F758315}"/>
          </ac:cxnSpMkLst>
        </pc:cxnChg>
        <pc:cxnChg chg="add mod">
          <ac:chgData name="Iwasaki, Masaaki/岩崎 昌昭" userId="966bd669-8ffc-4838-9c90-8e7a3c8dc506" providerId="ADAL" clId="{0DC61330-64E1-4FCD-ABEF-F9C25B55220E}" dt="2024-03-05T07:05:37.503" v="1421" actId="1035"/>
          <ac:cxnSpMkLst>
            <pc:docMk/>
            <pc:sldMk cId="3149785868" sldId="271"/>
            <ac:cxnSpMk id="19" creationId="{962C48FC-7B16-BCFD-B083-A18A9C588134}"/>
          </ac:cxnSpMkLst>
        </pc:cxnChg>
        <pc:cxnChg chg="add mod">
          <ac:chgData name="Iwasaki, Masaaki/岩崎 昌昭" userId="966bd669-8ffc-4838-9c90-8e7a3c8dc506" providerId="ADAL" clId="{0DC61330-64E1-4FCD-ABEF-F9C25B55220E}" dt="2024-03-05T06:44:08.667" v="754" actId="693"/>
          <ac:cxnSpMkLst>
            <pc:docMk/>
            <pc:sldMk cId="3149785868" sldId="271"/>
            <ac:cxnSpMk id="31" creationId="{5B966C24-AFC2-364E-E7DE-F40B81DD1921}"/>
          </ac:cxnSpMkLst>
        </pc:cxnChg>
        <pc:cxnChg chg="add mod">
          <ac:chgData name="Iwasaki, Masaaki/岩崎 昌昭" userId="966bd669-8ffc-4838-9c90-8e7a3c8dc506" providerId="ADAL" clId="{0DC61330-64E1-4FCD-ABEF-F9C25B55220E}" dt="2024-03-05T06:56:54.342" v="1270" actId="465"/>
          <ac:cxnSpMkLst>
            <pc:docMk/>
            <pc:sldMk cId="3149785868" sldId="271"/>
            <ac:cxnSpMk id="45" creationId="{8C6B9F71-6231-2272-7428-CC35837BBF6C}"/>
          </ac:cxnSpMkLst>
        </pc:cxnChg>
        <pc:cxnChg chg="add mod">
          <ac:chgData name="Iwasaki, Masaaki/岩崎 昌昭" userId="966bd669-8ffc-4838-9c90-8e7a3c8dc506" providerId="ADAL" clId="{0DC61330-64E1-4FCD-ABEF-F9C25B55220E}" dt="2024-03-05T06:56:54.342" v="1270" actId="465"/>
          <ac:cxnSpMkLst>
            <pc:docMk/>
            <pc:sldMk cId="3149785868" sldId="271"/>
            <ac:cxnSpMk id="53" creationId="{8962CF19-BF93-272A-2CE8-5EA9B3FE44EF}"/>
          </ac:cxnSpMkLst>
        </pc:cxnChg>
        <pc:cxnChg chg="add mod">
          <ac:chgData name="Iwasaki, Masaaki/岩崎 昌昭" userId="966bd669-8ffc-4838-9c90-8e7a3c8dc506" providerId="ADAL" clId="{0DC61330-64E1-4FCD-ABEF-F9C25B55220E}" dt="2024-03-05T07:05:32.005" v="1417" actId="1035"/>
          <ac:cxnSpMkLst>
            <pc:docMk/>
            <pc:sldMk cId="3149785868" sldId="271"/>
            <ac:cxnSpMk id="54" creationId="{6A126692-C4D1-ADC0-7AB3-1562366D22DE}"/>
          </ac:cxnSpMkLst>
        </pc:cxnChg>
      </pc:sldChg>
      <pc:sldChg chg="addSp delSp modSp add mod">
        <pc:chgData name="Iwasaki, Masaaki/岩崎 昌昭" userId="966bd669-8ffc-4838-9c90-8e7a3c8dc506" providerId="ADAL" clId="{0DC61330-64E1-4FCD-ABEF-F9C25B55220E}" dt="2024-03-05T07:24:50.797" v="1975" actId="1076"/>
        <pc:sldMkLst>
          <pc:docMk/>
          <pc:sldMk cId="100364237" sldId="272"/>
        </pc:sldMkLst>
        <pc:spChg chg="mod">
          <ac:chgData name="Iwasaki, Masaaki/岩崎 昌昭" userId="966bd669-8ffc-4838-9c90-8e7a3c8dc506" providerId="ADAL" clId="{0DC61330-64E1-4FCD-ABEF-F9C25B55220E}" dt="2024-03-05T07:20:16.921" v="1822" actId="20577"/>
          <ac:spMkLst>
            <pc:docMk/>
            <pc:sldMk cId="100364237" sldId="272"/>
            <ac:spMk id="2" creationId="{5266EFA4-2A88-663D-44F4-45AC16C1A455}"/>
          </ac:spMkLst>
        </pc:spChg>
        <pc:spChg chg="add mod">
          <ac:chgData name="Iwasaki, Masaaki/岩崎 昌昭" userId="966bd669-8ffc-4838-9c90-8e7a3c8dc506" providerId="ADAL" clId="{0DC61330-64E1-4FCD-ABEF-F9C25B55220E}" dt="2024-03-05T07:20:51.235" v="1825" actId="1076"/>
          <ac:spMkLst>
            <pc:docMk/>
            <pc:sldMk cId="100364237" sldId="272"/>
            <ac:spMk id="4" creationId="{8C2AA077-B2CE-CD88-EB9E-0269F560272A}"/>
          </ac:spMkLst>
        </pc:spChg>
        <pc:spChg chg="add mod">
          <ac:chgData name="Iwasaki, Masaaki/岩崎 昌昭" userId="966bd669-8ffc-4838-9c90-8e7a3c8dc506" providerId="ADAL" clId="{0DC61330-64E1-4FCD-ABEF-F9C25B55220E}" dt="2024-03-05T07:23:57.423" v="1936" actId="255"/>
          <ac:spMkLst>
            <pc:docMk/>
            <pc:sldMk cId="100364237" sldId="272"/>
            <ac:spMk id="7" creationId="{E25B35B4-540A-B271-4288-81C26F4AF944}"/>
          </ac:spMkLst>
        </pc:spChg>
        <pc:spChg chg="del">
          <ac:chgData name="Iwasaki, Masaaki/岩崎 昌昭" userId="966bd669-8ffc-4838-9c90-8e7a3c8dc506" providerId="ADAL" clId="{0DC61330-64E1-4FCD-ABEF-F9C25B55220E}" dt="2024-03-05T07:12:17.951" v="1761" actId="478"/>
          <ac:spMkLst>
            <pc:docMk/>
            <pc:sldMk cId="100364237" sldId="272"/>
            <ac:spMk id="8" creationId="{E4304F4E-CC95-A936-D3D0-510901BE9C6F}"/>
          </ac:spMkLst>
        </pc:spChg>
        <pc:spChg chg="del">
          <ac:chgData name="Iwasaki, Masaaki/岩崎 昌昭" userId="966bd669-8ffc-4838-9c90-8e7a3c8dc506" providerId="ADAL" clId="{0DC61330-64E1-4FCD-ABEF-F9C25B55220E}" dt="2024-03-05T07:12:17.951" v="1761" actId="478"/>
          <ac:spMkLst>
            <pc:docMk/>
            <pc:sldMk cId="100364237" sldId="272"/>
            <ac:spMk id="20" creationId="{D18B397C-9027-201B-3924-47D35077F8AE}"/>
          </ac:spMkLst>
        </pc:spChg>
        <pc:spChg chg="del">
          <ac:chgData name="Iwasaki, Masaaki/岩崎 昌昭" userId="966bd669-8ffc-4838-9c90-8e7a3c8dc506" providerId="ADAL" clId="{0DC61330-64E1-4FCD-ABEF-F9C25B55220E}" dt="2024-03-05T07:12:17.951" v="1761" actId="478"/>
          <ac:spMkLst>
            <pc:docMk/>
            <pc:sldMk cId="100364237" sldId="272"/>
            <ac:spMk id="21" creationId="{EEBEFC9C-62D2-94AA-6582-8F4C1BD42F0A}"/>
          </ac:spMkLst>
        </pc:spChg>
        <pc:spChg chg="del">
          <ac:chgData name="Iwasaki, Masaaki/岩崎 昌昭" userId="966bd669-8ffc-4838-9c90-8e7a3c8dc506" providerId="ADAL" clId="{0DC61330-64E1-4FCD-ABEF-F9C25B55220E}" dt="2024-03-05T07:12:17.951" v="1761" actId="478"/>
          <ac:spMkLst>
            <pc:docMk/>
            <pc:sldMk cId="100364237" sldId="272"/>
            <ac:spMk id="22" creationId="{6D6F4176-A0FC-A537-0F3B-53F2B11090BA}"/>
          </ac:spMkLst>
        </pc:spChg>
        <pc:spChg chg="del">
          <ac:chgData name="Iwasaki, Masaaki/岩崎 昌昭" userId="966bd669-8ffc-4838-9c90-8e7a3c8dc506" providerId="ADAL" clId="{0DC61330-64E1-4FCD-ABEF-F9C25B55220E}" dt="2024-03-05T07:12:17.951" v="1761" actId="478"/>
          <ac:spMkLst>
            <pc:docMk/>
            <pc:sldMk cId="100364237" sldId="272"/>
            <ac:spMk id="23" creationId="{A375B338-5F7B-CFE7-72A6-68C8FB744AE6}"/>
          </ac:spMkLst>
        </pc:spChg>
        <pc:spChg chg="del">
          <ac:chgData name="Iwasaki, Masaaki/岩崎 昌昭" userId="966bd669-8ffc-4838-9c90-8e7a3c8dc506" providerId="ADAL" clId="{0DC61330-64E1-4FCD-ABEF-F9C25B55220E}" dt="2024-03-05T07:12:17.951" v="1761" actId="478"/>
          <ac:spMkLst>
            <pc:docMk/>
            <pc:sldMk cId="100364237" sldId="272"/>
            <ac:spMk id="24" creationId="{B11E02C6-AEE6-4D18-8AE2-8ACBD70A82CC}"/>
          </ac:spMkLst>
        </pc:spChg>
        <pc:spChg chg="del">
          <ac:chgData name="Iwasaki, Masaaki/岩崎 昌昭" userId="966bd669-8ffc-4838-9c90-8e7a3c8dc506" providerId="ADAL" clId="{0DC61330-64E1-4FCD-ABEF-F9C25B55220E}" dt="2024-03-05T07:12:17.951" v="1761" actId="478"/>
          <ac:spMkLst>
            <pc:docMk/>
            <pc:sldMk cId="100364237" sldId="272"/>
            <ac:spMk id="25" creationId="{84539578-0D25-D3BF-D9AD-2481AE3F93FE}"/>
          </ac:spMkLst>
        </pc:spChg>
        <pc:spChg chg="del">
          <ac:chgData name="Iwasaki, Masaaki/岩崎 昌昭" userId="966bd669-8ffc-4838-9c90-8e7a3c8dc506" providerId="ADAL" clId="{0DC61330-64E1-4FCD-ABEF-F9C25B55220E}" dt="2024-03-05T07:12:17.951" v="1761" actId="478"/>
          <ac:spMkLst>
            <pc:docMk/>
            <pc:sldMk cId="100364237" sldId="272"/>
            <ac:spMk id="26" creationId="{84ABD34A-655C-012B-90DA-3F95A262071B}"/>
          </ac:spMkLst>
        </pc:spChg>
        <pc:spChg chg="del">
          <ac:chgData name="Iwasaki, Masaaki/岩崎 昌昭" userId="966bd669-8ffc-4838-9c90-8e7a3c8dc506" providerId="ADAL" clId="{0DC61330-64E1-4FCD-ABEF-F9C25B55220E}" dt="2024-03-05T07:12:17.951" v="1761" actId="478"/>
          <ac:spMkLst>
            <pc:docMk/>
            <pc:sldMk cId="100364237" sldId="272"/>
            <ac:spMk id="27" creationId="{E0E50FDD-BE52-233A-68B2-F5D7BEF2AFBB}"/>
          </ac:spMkLst>
        </pc:spChg>
        <pc:spChg chg="del">
          <ac:chgData name="Iwasaki, Masaaki/岩崎 昌昭" userId="966bd669-8ffc-4838-9c90-8e7a3c8dc506" providerId="ADAL" clId="{0DC61330-64E1-4FCD-ABEF-F9C25B55220E}" dt="2024-03-05T07:12:17.951" v="1761" actId="478"/>
          <ac:spMkLst>
            <pc:docMk/>
            <pc:sldMk cId="100364237" sldId="272"/>
            <ac:spMk id="28" creationId="{C0BAAB1E-54C8-1091-CF38-8879F87C1C65}"/>
          </ac:spMkLst>
        </pc:spChg>
        <pc:spChg chg="del">
          <ac:chgData name="Iwasaki, Masaaki/岩崎 昌昭" userId="966bd669-8ffc-4838-9c90-8e7a3c8dc506" providerId="ADAL" clId="{0DC61330-64E1-4FCD-ABEF-F9C25B55220E}" dt="2024-03-05T07:12:17.951" v="1761" actId="478"/>
          <ac:spMkLst>
            <pc:docMk/>
            <pc:sldMk cId="100364237" sldId="272"/>
            <ac:spMk id="29" creationId="{36DCE96F-CBB9-CC8D-49AC-974B582726A7}"/>
          </ac:spMkLst>
        </pc:spChg>
        <pc:spChg chg="del">
          <ac:chgData name="Iwasaki, Masaaki/岩崎 昌昭" userId="966bd669-8ffc-4838-9c90-8e7a3c8dc506" providerId="ADAL" clId="{0DC61330-64E1-4FCD-ABEF-F9C25B55220E}" dt="2024-03-05T07:12:17.951" v="1761" actId="478"/>
          <ac:spMkLst>
            <pc:docMk/>
            <pc:sldMk cId="100364237" sldId="272"/>
            <ac:spMk id="30" creationId="{3F68362A-3580-9E35-7BCD-6D2B8A6F3737}"/>
          </ac:spMkLst>
        </pc:spChg>
        <pc:spChg chg="add mod">
          <ac:chgData name="Iwasaki, Masaaki/岩崎 昌昭" userId="966bd669-8ffc-4838-9c90-8e7a3c8dc506" providerId="ADAL" clId="{0DC61330-64E1-4FCD-ABEF-F9C25B55220E}" dt="2024-03-05T07:24:50.797" v="1975" actId="1076"/>
          <ac:spMkLst>
            <pc:docMk/>
            <pc:sldMk cId="100364237" sldId="272"/>
            <ac:spMk id="32" creationId="{5DF45AA2-F1F1-1693-5949-FCB86D48479F}"/>
          </ac:spMkLst>
        </pc:spChg>
        <pc:spChg chg="del">
          <ac:chgData name="Iwasaki, Masaaki/岩崎 昌昭" userId="966bd669-8ffc-4838-9c90-8e7a3c8dc506" providerId="ADAL" clId="{0DC61330-64E1-4FCD-ABEF-F9C25B55220E}" dt="2024-03-05T07:12:17.951" v="1761" actId="478"/>
          <ac:spMkLst>
            <pc:docMk/>
            <pc:sldMk cId="100364237" sldId="272"/>
            <ac:spMk id="34" creationId="{AFBA3F10-6907-EFF1-9EA6-45F92800D3F1}"/>
          </ac:spMkLst>
        </pc:spChg>
        <pc:spChg chg="del">
          <ac:chgData name="Iwasaki, Masaaki/岩崎 昌昭" userId="966bd669-8ffc-4838-9c90-8e7a3c8dc506" providerId="ADAL" clId="{0DC61330-64E1-4FCD-ABEF-F9C25B55220E}" dt="2024-03-05T07:12:17.951" v="1761" actId="478"/>
          <ac:spMkLst>
            <pc:docMk/>
            <pc:sldMk cId="100364237" sldId="272"/>
            <ac:spMk id="35" creationId="{EA363131-F57D-8E50-4F9C-E476AC37C9D7}"/>
          </ac:spMkLst>
        </pc:spChg>
        <pc:spChg chg="del">
          <ac:chgData name="Iwasaki, Masaaki/岩崎 昌昭" userId="966bd669-8ffc-4838-9c90-8e7a3c8dc506" providerId="ADAL" clId="{0DC61330-64E1-4FCD-ABEF-F9C25B55220E}" dt="2024-03-05T07:12:17.951" v="1761" actId="478"/>
          <ac:spMkLst>
            <pc:docMk/>
            <pc:sldMk cId="100364237" sldId="272"/>
            <ac:spMk id="40" creationId="{20EFFE1D-DAE8-5BD5-9433-FBE8F884D815}"/>
          </ac:spMkLst>
        </pc:spChg>
        <pc:spChg chg="del">
          <ac:chgData name="Iwasaki, Masaaki/岩崎 昌昭" userId="966bd669-8ffc-4838-9c90-8e7a3c8dc506" providerId="ADAL" clId="{0DC61330-64E1-4FCD-ABEF-F9C25B55220E}" dt="2024-03-05T07:12:17.951" v="1761" actId="478"/>
          <ac:spMkLst>
            <pc:docMk/>
            <pc:sldMk cId="100364237" sldId="272"/>
            <ac:spMk id="41" creationId="{8A7714E7-E2E3-7374-74F1-B9541829E5A4}"/>
          </ac:spMkLst>
        </pc:spChg>
        <pc:spChg chg="del">
          <ac:chgData name="Iwasaki, Masaaki/岩崎 昌昭" userId="966bd669-8ffc-4838-9c90-8e7a3c8dc506" providerId="ADAL" clId="{0DC61330-64E1-4FCD-ABEF-F9C25B55220E}" dt="2024-03-05T07:12:17.951" v="1761" actId="478"/>
          <ac:spMkLst>
            <pc:docMk/>
            <pc:sldMk cId="100364237" sldId="272"/>
            <ac:spMk id="42" creationId="{7F8D254E-BE7E-FFD8-54B4-605374AD4209}"/>
          </ac:spMkLst>
        </pc:spChg>
        <pc:spChg chg="del">
          <ac:chgData name="Iwasaki, Masaaki/岩崎 昌昭" userId="966bd669-8ffc-4838-9c90-8e7a3c8dc506" providerId="ADAL" clId="{0DC61330-64E1-4FCD-ABEF-F9C25B55220E}" dt="2024-03-05T07:12:17.951" v="1761" actId="478"/>
          <ac:spMkLst>
            <pc:docMk/>
            <pc:sldMk cId="100364237" sldId="272"/>
            <ac:spMk id="43" creationId="{4004D204-99EF-3476-2671-EDA2828EF3C0}"/>
          </ac:spMkLst>
        </pc:spChg>
        <pc:spChg chg="del">
          <ac:chgData name="Iwasaki, Masaaki/岩崎 昌昭" userId="966bd669-8ffc-4838-9c90-8e7a3c8dc506" providerId="ADAL" clId="{0DC61330-64E1-4FCD-ABEF-F9C25B55220E}" dt="2024-03-05T07:12:17.951" v="1761" actId="478"/>
          <ac:spMkLst>
            <pc:docMk/>
            <pc:sldMk cId="100364237" sldId="272"/>
            <ac:spMk id="44" creationId="{4458E2C9-BEFF-E8B1-1988-35C9380028FE}"/>
          </ac:spMkLst>
        </pc:spChg>
        <pc:spChg chg="del">
          <ac:chgData name="Iwasaki, Masaaki/岩崎 昌昭" userId="966bd669-8ffc-4838-9c90-8e7a3c8dc506" providerId="ADAL" clId="{0DC61330-64E1-4FCD-ABEF-F9C25B55220E}" dt="2024-03-05T07:12:17.951" v="1761" actId="478"/>
          <ac:spMkLst>
            <pc:docMk/>
            <pc:sldMk cId="100364237" sldId="272"/>
            <ac:spMk id="46" creationId="{C93BB46E-7314-27AB-056D-36005EBA732E}"/>
          </ac:spMkLst>
        </pc:spChg>
        <pc:spChg chg="del">
          <ac:chgData name="Iwasaki, Masaaki/岩崎 昌昭" userId="966bd669-8ffc-4838-9c90-8e7a3c8dc506" providerId="ADAL" clId="{0DC61330-64E1-4FCD-ABEF-F9C25B55220E}" dt="2024-03-05T07:12:17.951" v="1761" actId="478"/>
          <ac:spMkLst>
            <pc:docMk/>
            <pc:sldMk cId="100364237" sldId="272"/>
            <ac:spMk id="47" creationId="{1AD3D569-98FF-0005-D6A3-84C54E8DD0A9}"/>
          </ac:spMkLst>
        </pc:spChg>
        <pc:spChg chg="del">
          <ac:chgData name="Iwasaki, Masaaki/岩崎 昌昭" userId="966bd669-8ffc-4838-9c90-8e7a3c8dc506" providerId="ADAL" clId="{0DC61330-64E1-4FCD-ABEF-F9C25B55220E}" dt="2024-03-05T07:12:17.951" v="1761" actId="478"/>
          <ac:spMkLst>
            <pc:docMk/>
            <pc:sldMk cId="100364237" sldId="272"/>
            <ac:spMk id="48" creationId="{079ADC42-9B29-4F12-C899-D988AB2C3444}"/>
          </ac:spMkLst>
        </pc:spChg>
        <pc:spChg chg="del">
          <ac:chgData name="Iwasaki, Masaaki/岩崎 昌昭" userId="966bd669-8ffc-4838-9c90-8e7a3c8dc506" providerId="ADAL" clId="{0DC61330-64E1-4FCD-ABEF-F9C25B55220E}" dt="2024-03-05T07:12:17.951" v="1761" actId="478"/>
          <ac:spMkLst>
            <pc:docMk/>
            <pc:sldMk cId="100364237" sldId="272"/>
            <ac:spMk id="49" creationId="{9FEC7529-C684-88B5-12CD-EA32F18ED67C}"/>
          </ac:spMkLst>
        </pc:spChg>
        <pc:spChg chg="del">
          <ac:chgData name="Iwasaki, Masaaki/岩崎 昌昭" userId="966bd669-8ffc-4838-9c90-8e7a3c8dc506" providerId="ADAL" clId="{0DC61330-64E1-4FCD-ABEF-F9C25B55220E}" dt="2024-03-05T07:12:17.951" v="1761" actId="478"/>
          <ac:spMkLst>
            <pc:docMk/>
            <pc:sldMk cId="100364237" sldId="272"/>
            <ac:spMk id="50" creationId="{AF2F2651-B1B2-D898-4431-B71469E39F48}"/>
          </ac:spMkLst>
        </pc:spChg>
        <pc:spChg chg="del">
          <ac:chgData name="Iwasaki, Masaaki/岩崎 昌昭" userId="966bd669-8ffc-4838-9c90-8e7a3c8dc506" providerId="ADAL" clId="{0DC61330-64E1-4FCD-ABEF-F9C25B55220E}" dt="2024-03-05T07:12:17.951" v="1761" actId="478"/>
          <ac:spMkLst>
            <pc:docMk/>
            <pc:sldMk cId="100364237" sldId="272"/>
            <ac:spMk id="51" creationId="{62B4CA6B-D482-1458-70EC-9E7012B1FB57}"/>
          </ac:spMkLst>
        </pc:spChg>
        <pc:spChg chg="del">
          <ac:chgData name="Iwasaki, Masaaki/岩崎 昌昭" userId="966bd669-8ffc-4838-9c90-8e7a3c8dc506" providerId="ADAL" clId="{0DC61330-64E1-4FCD-ABEF-F9C25B55220E}" dt="2024-03-05T07:12:17.951" v="1761" actId="478"/>
          <ac:spMkLst>
            <pc:docMk/>
            <pc:sldMk cId="100364237" sldId="272"/>
            <ac:spMk id="52" creationId="{55B1C641-60BC-C211-D788-E575C0F12D2C}"/>
          </ac:spMkLst>
        </pc:spChg>
        <pc:spChg chg="del">
          <ac:chgData name="Iwasaki, Masaaki/岩崎 昌昭" userId="966bd669-8ffc-4838-9c90-8e7a3c8dc506" providerId="ADAL" clId="{0DC61330-64E1-4FCD-ABEF-F9C25B55220E}" dt="2024-03-05T07:12:17.951" v="1761" actId="478"/>
          <ac:spMkLst>
            <pc:docMk/>
            <pc:sldMk cId="100364237" sldId="272"/>
            <ac:spMk id="55" creationId="{26D0C8FE-0D83-8A81-7DE1-1A2A7C08BDE4}"/>
          </ac:spMkLst>
        </pc:spChg>
        <pc:spChg chg="del">
          <ac:chgData name="Iwasaki, Masaaki/岩崎 昌昭" userId="966bd669-8ffc-4838-9c90-8e7a3c8dc506" providerId="ADAL" clId="{0DC61330-64E1-4FCD-ABEF-F9C25B55220E}" dt="2024-03-05T07:12:17.951" v="1761" actId="478"/>
          <ac:spMkLst>
            <pc:docMk/>
            <pc:sldMk cId="100364237" sldId="272"/>
            <ac:spMk id="56" creationId="{64622029-BDDA-8FB1-DD6D-0672DA8D2BD3}"/>
          </ac:spMkLst>
        </pc:spChg>
        <pc:spChg chg="del">
          <ac:chgData name="Iwasaki, Masaaki/岩崎 昌昭" userId="966bd669-8ffc-4838-9c90-8e7a3c8dc506" providerId="ADAL" clId="{0DC61330-64E1-4FCD-ABEF-F9C25B55220E}" dt="2024-03-05T07:12:17.951" v="1761" actId="478"/>
          <ac:spMkLst>
            <pc:docMk/>
            <pc:sldMk cId="100364237" sldId="272"/>
            <ac:spMk id="57" creationId="{A2DEC211-635A-6A74-8FE9-40EE909C6207}"/>
          </ac:spMkLst>
        </pc:spChg>
        <pc:spChg chg="del">
          <ac:chgData name="Iwasaki, Masaaki/岩崎 昌昭" userId="966bd669-8ffc-4838-9c90-8e7a3c8dc506" providerId="ADAL" clId="{0DC61330-64E1-4FCD-ABEF-F9C25B55220E}" dt="2024-03-05T07:12:17.951" v="1761" actId="478"/>
          <ac:spMkLst>
            <pc:docMk/>
            <pc:sldMk cId="100364237" sldId="272"/>
            <ac:spMk id="58" creationId="{C54122AD-548E-8C4F-562F-5BE5A426A1FA}"/>
          </ac:spMkLst>
        </pc:spChg>
        <pc:spChg chg="del">
          <ac:chgData name="Iwasaki, Masaaki/岩崎 昌昭" userId="966bd669-8ffc-4838-9c90-8e7a3c8dc506" providerId="ADAL" clId="{0DC61330-64E1-4FCD-ABEF-F9C25B55220E}" dt="2024-03-05T07:12:17.951" v="1761" actId="478"/>
          <ac:spMkLst>
            <pc:docMk/>
            <pc:sldMk cId="100364237" sldId="272"/>
            <ac:spMk id="59" creationId="{A1524CB4-662E-C1B0-1C87-AE896C8F2528}"/>
          </ac:spMkLst>
        </pc:spChg>
        <pc:spChg chg="del">
          <ac:chgData name="Iwasaki, Masaaki/岩崎 昌昭" userId="966bd669-8ffc-4838-9c90-8e7a3c8dc506" providerId="ADAL" clId="{0DC61330-64E1-4FCD-ABEF-F9C25B55220E}" dt="2024-03-05T07:12:17.951" v="1761" actId="478"/>
          <ac:spMkLst>
            <pc:docMk/>
            <pc:sldMk cId="100364237" sldId="272"/>
            <ac:spMk id="60" creationId="{968BAE00-A567-313E-FBD3-C04CED1053D2}"/>
          </ac:spMkLst>
        </pc:spChg>
        <pc:spChg chg="del">
          <ac:chgData name="Iwasaki, Masaaki/岩崎 昌昭" userId="966bd669-8ffc-4838-9c90-8e7a3c8dc506" providerId="ADAL" clId="{0DC61330-64E1-4FCD-ABEF-F9C25B55220E}" dt="2024-03-05T07:12:17.951" v="1761" actId="478"/>
          <ac:spMkLst>
            <pc:docMk/>
            <pc:sldMk cId="100364237" sldId="272"/>
            <ac:spMk id="61" creationId="{C76609DC-BD5F-9714-A971-2F478297D102}"/>
          </ac:spMkLst>
        </pc:spChg>
        <pc:spChg chg="del">
          <ac:chgData name="Iwasaki, Masaaki/岩崎 昌昭" userId="966bd669-8ffc-4838-9c90-8e7a3c8dc506" providerId="ADAL" clId="{0DC61330-64E1-4FCD-ABEF-F9C25B55220E}" dt="2024-03-05T07:12:17.951" v="1761" actId="478"/>
          <ac:spMkLst>
            <pc:docMk/>
            <pc:sldMk cId="100364237" sldId="272"/>
            <ac:spMk id="62" creationId="{EFA9F3B0-9206-8887-080F-7BDD33EC1E89}"/>
          </ac:spMkLst>
        </pc:spChg>
        <pc:spChg chg="del">
          <ac:chgData name="Iwasaki, Masaaki/岩崎 昌昭" userId="966bd669-8ffc-4838-9c90-8e7a3c8dc506" providerId="ADAL" clId="{0DC61330-64E1-4FCD-ABEF-F9C25B55220E}" dt="2024-03-05T07:12:17.951" v="1761" actId="478"/>
          <ac:spMkLst>
            <pc:docMk/>
            <pc:sldMk cId="100364237" sldId="272"/>
            <ac:spMk id="63" creationId="{B5A9509D-ED55-29B3-5756-896D9DD6B55E}"/>
          </ac:spMkLst>
        </pc:spChg>
        <pc:spChg chg="del">
          <ac:chgData name="Iwasaki, Masaaki/岩崎 昌昭" userId="966bd669-8ffc-4838-9c90-8e7a3c8dc506" providerId="ADAL" clId="{0DC61330-64E1-4FCD-ABEF-F9C25B55220E}" dt="2024-03-05T07:12:17.951" v="1761" actId="478"/>
          <ac:spMkLst>
            <pc:docMk/>
            <pc:sldMk cId="100364237" sldId="272"/>
            <ac:spMk id="64" creationId="{FF5B996B-842E-9533-CC6C-D400EB51D27B}"/>
          </ac:spMkLst>
        </pc:spChg>
        <pc:spChg chg="del">
          <ac:chgData name="Iwasaki, Masaaki/岩崎 昌昭" userId="966bd669-8ffc-4838-9c90-8e7a3c8dc506" providerId="ADAL" clId="{0DC61330-64E1-4FCD-ABEF-F9C25B55220E}" dt="2024-03-05T07:12:17.951" v="1761" actId="478"/>
          <ac:spMkLst>
            <pc:docMk/>
            <pc:sldMk cId="100364237" sldId="272"/>
            <ac:spMk id="65" creationId="{0A8BDDD9-0BAC-948A-11D1-DBCE7D196CB3}"/>
          </ac:spMkLst>
        </pc:spChg>
        <pc:spChg chg="del">
          <ac:chgData name="Iwasaki, Masaaki/岩崎 昌昭" userId="966bd669-8ffc-4838-9c90-8e7a3c8dc506" providerId="ADAL" clId="{0DC61330-64E1-4FCD-ABEF-F9C25B55220E}" dt="2024-03-05T07:12:17.951" v="1761" actId="478"/>
          <ac:spMkLst>
            <pc:docMk/>
            <pc:sldMk cId="100364237" sldId="272"/>
            <ac:spMk id="67" creationId="{D1798126-074D-2E23-BCB9-80C63EFD0716}"/>
          </ac:spMkLst>
        </pc:spChg>
        <pc:spChg chg="del">
          <ac:chgData name="Iwasaki, Masaaki/岩崎 昌昭" userId="966bd669-8ffc-4838-9c90-8e7a3c8dc506" providerId="ADAL" clId="{0DC61330-64E1-4FCD-ABEF-F9C25B55220E}" dt="2024-03-05T07:12:17.951" v="1761" actId="478"/>
          <ac:spMkLst>
            <pc:docMk/>
            <pc:sldMk cId="100364237" sldId="272"/>
            <ac:spMk id="68" creationId="{DA2C21D0-5111-4DFF-3FA4-423ECEF06E59}"/>
          </ac:spMkLst>
        </pc:spChg>
        <pc:spChg chg="del">
          <ac:chgData name="Iwasaki, Masaaki/岩崎 昌昭" userId="966bd669-8ffc-4838-9c90-8e7a3c8dc506" providerId="ADAL" clId="{0DC61330-64E1-4FCD-ABEF-F9C25B55220E}" dt="2024-03-05T07:12:17.951" v="1761" actId="478"/>
          <ac:spMkLst>
            <pc:docMk/>
            <pc:sldMk cId="100364237" sldId="272"/>
            <ac:spMk id="69" creationId="{45DC6C0B-0A77-0202-C5FB-604FD229CD6E}"/>
          </ac:spMkLst>
        </pc:spChg>
        <pc:spChg chg="del">
          <ac:chgData name="Iwasaki, Masaaki/岩崎 昌昭" userId="966bd669-8ffc-4838-9c90-8e7a3c8dc506" providerId="ADAL" clId="{0DC61330-64E1-4FCD-ABEF-F9C25B55220E}" dt="2024-03-05T07:12:17.951" v="1761" actId="478"/>
          <ac:spMkLst>
            <pc:docMk/>
            <pc:sldMk cId="100364237" sldId="272"/>
            <ac:spMk id="70" creationId="{DB6827DA-3BA5-7C3E-F8A8-BCA70E6260B9}"/>
          </ac:spMkLst>
        </pc:spChg>
        <pc:cxnChg chg="del">
          <ac:chgData name="Iwasaki, Masaaki/岩崎 昌昭" userId="966bd669-8ffc-4838-9c90-8e7a3c8dc506" providerId="ADAL" clId="{0DC61330-64E1-4FCD-ABEF-F9C25B55220E}" dt="2024-03-05T07:12:17.951" v="1761" actId="478"/>
          <ac:cxnSpMkLst>
            <pc:docMk/>
            <pc:sldMk cId="100364237" sldId="272"/>
            <ac:cxnSpMk id="5" creationId="{0AEFC717-C169-9B4C-FE52-02306D5ACE4B}"/>
          </ac:cxnSpMkLst>
        </pc:cxnChg>
        <pc:cxnChg chg="del">
          <ac:chgData name="Iwasaki, Masaaki/岩崎 昌昭" userId="966bd669-8ffc-4838-9c90-8e7a3c8dc506" providerId="ADAL" clId="{0DC61330-64E1-4FCD-ABEF-F9C25B55220E}" dt="2024-03-05T07:12:17.951" v="1761" actId="478"/>
          <ac:cxnSpMkLst>
            <pc:docMk/>
            <pc:sldMk cId="100364237" sldId="272"/>
            <ac:cxnSpMk id="6" creationId="{86CA5F90-AE17-F221-FC6B-BBE364EAB773}"/>
          </ac:cxnSpMkLst>
        </pc:cxnChg>
        <pc:cxnChg chg="del">
          <ac:chgData name="Iwasaki, Masaaki/岩崎 昌昭" userId="966bd669-8ffc-4838-9c90-8e7a3c8dc506" providerId="ADAL" clId="{0DC61330-64E1-4FCD-ABEF-F9C25B55220E}" dt="2024-03-05T07:12:17.951" v="1761" actId="478"/>
          <ac:cxnSpMkLst>
            <pc:docMk/>
            <pc:sldMk cId="100364237" sldId="272"/>
            <ac:cxnSpMk id="9" creationId="{DF1375D1-21BB-E207-378C-2AA483367849}"/>
          </ac:cxnSpMkLst>
        </pc:cxnChg>
        <pc:cxnChg chg="del">
          <ac:chgData name="Iwasaki, Masaaki/岩崎 昌昭" userId="966bd669-8ffc-4838-9c90-8e7a3c8dc506" providerId="ADAL" clId="{0DC61330-64E1-4FCD-ABEF-F9C25B55220E}" dt="2024-03-05T07:12:17.951" v="1761" actId="478"/>
          <ac:cxnSpMkLst>
            <pc:docMk/>
            <pc:sldMk cId="100364237" sldId="272"/>
            <ac:cxnSpMk id="10" creationId="{6324924C-4DF1-C477-DB9F-CDFBBAADFCCD}"/>
          </ac:cxnSpMkLst>
        </pc:cxnChg>
        <pc:cxnChg chg="del">
          <ac:chgData name="Iwasaki, Masaaki/岩崎 昌昭" userId="966bd669-8ffc-4838-9c90-8e7a3c8dc506" providerId="ADAL" clId="{0DC61330-64E1-4FCD-ABEF-F9C25B55220E}" dt="2024-03-05T07:12:17.951" v="1761" actId="478"/>
          <ac:cxnSpMkLst>
            <pc:docMk/>
            <pc:sldMk cId="100364237" sldId="272"/>
            <ac:cxnSpMk id="11" creationId="{C2C93CC1-713D-3380-F550-D3F3BAF63BEB}"/>
          </ac:cxnSpMkLst>
        </pc:cxnChg>
        <pc:cxnChg chg="del">
          <ac:chgData name="Iwasaki, Masaaki/岩崎 昌昭" userId="966bd669-8ffc-4838-9c90-8e7a3c8dc506" providerId="ADAL" clId="{0DC61330-64E1-4FCD-ABEF-F9C25B55220E}" dt="2024-03-05T07:12:17.951" v="1761" actId="478"/>
          <ac:cxnSpMkLst>
            <pc:docMk/>
            <pc:sldMk cId="100364237" sldId="272"/>
            <ac:cxnSpMk id="13" creationId="{9B0BBF95-6F47-C01D-6339-BCCBFD13512B}"/>
          </ac:cxnSpMkLst>
        </pc:cxnChg>
        <pc:cxnChg chg="del">
          <ac:chgData name="Iwasaki, Masaaki/岩崎 昌昭" userId="966bd669-8ffc-4838-9c90-8e7a3c8dc506" providerId="ADAL" clId="{0DC61330-64E1-4FCD-ABEF-F9C25B55220E}" dt="2024-03-05T07:12:17.951" v="1761" actId="478"/>
          <ac:cxnSpMkLst>
            <pc:docMk/>
            <pc:sldMk cId="100364237" sldId="272"/>
            <ac:cxnSpMk id="14" creationId="{77A582BF-96A0-71FF-97BE-EDD4EEB45EC8}"/>
          </ac:cxnSpMkLst>
        </pc:cxnChg>
        <pc:cxnChg chg="del">
          <ac:chgData name="Iwasaki, Masaaki/岩崎 昌昭" userId="966bd669-8ffc-4838-9c90-8e7a3c8dc506" providerId="ADAL" clId="{0DC61330-64E1-4FCD-ABEF-F9C25B55220E}" dt="2024-03-05T07:12:17.951" v="1761" actId="478"/>
          <ac:cxnSpMkLst>
            <pc:docMk/>
            <pc:sldMk cId="100364237" sldId="272"/>
            <ac:cxnSpMk id="15" creationId="{A655219B-DA5A-442A-D9C2-42E94E71375F}"/>
          </ac:cxnSpMkLst>
        </pc:cxnChg>
        <pc:cxnChg chg="del">
          <ac:chgData name="Iwasaki, Masaaki/岩崎 昌昭" userId="966bd669-8ffc-4838-9c90-8e7a3c8dc506" providerId="ADAL" clId="{0DC61330-64E1-4FCD-ABEF-F9C25B55220E}" dt="2024-03-05T07:12:17.951" v="1761" actId="478"/>
          <ac:cxnSpMkLst>
            <pc:docMk/>
            <pc:sldMk cId="100364237" sldId="272"/>
            <ac:cxnSpMk id="16" creationId="{695C4824-BDE9-4A37-A820-828642F88F42}"/>
          </ac:cxnSpMkLst>
        </pc:cxnChg>
        <pc:cxnChg chg="del">
          <ac:chgData name="Iwasaki, Masaaki/岩崎 昌昭" userId="966bd669-8ffc-4838-9c90-8e7a3c8dc506" providerId="ADAL" clId="{0DC61330-64E1-4FCD-ABEF-F9C25B55220E}" dt="2024-03-05T07:12:17.951" v="1761" actId="478"/>
          <ac:cxnSpMkLst>
            <pc:docMk/>
            <pc:sldMk cId="100364237" sldId="272"/>
            <ac:cxnSpMk id="17" creationId="{C7187D30-0FDE-4DAB-5E31-5EED45657525}"/>
          </ac:cxnSpMkLst>
        </pc:cxnChg>
        <pc:cxnChg chg="del">
          <ac:chgData name="Iwasaki, Masaaki/岩崎 昌昭" userId="966bd669-8ffc-4838-9c90-8e7a3c8dc506" providerId="ADAL" clId="{0DC61330-64E1-4FCD-ABEF-F9C25B55220E}" dt="2024-03-05T07:12:17.951" v="1761" actId="478"/>
          <ac:cxnSpMkLst>
            <pc:docMk/>
            <pc:sldMk cId="100364237" sldId="272"/>
            <ac:cxnSpMk id="18" creationId="{311749B3-9AC0-8F79-E642-5BA68F758315}"/>
          </ac:cxnSpMkLst>
        </pc:cxnChg>
        <pc:cxnChg chg="del">
          <ac:chgData name="Iwasaki, Masaaki/岩崎 昌昭" userId="966bd669-8ffc-4838-9c90-8e7a3c8dc506" providerId="ADAL" clId="{0DC61330-64E1-4FCD-ABEF-F9C25B55220E}" dt="2024-03-05T07:12:17.951" v="1761" actId="478"/>
          <ac:cxnSpMkLst>
            <pc:docMk/>
            <pc:sldMk cId="100364237" sldId="272"/>
            <ac:cxnSpMk id="19" creationId="{962C48FC-7B16-BCFD-B083-A18A9C588134}"/>
          </ac:cxnSpMkLst>
        </pc:cxnChg>
        <pc:cxnChg chg="del">
          <ac:chgData name="Iwasaki, Masaaki/岩崎 昌昭" userId="966bd669-8ffc-4838-9c90-8e7a3c8dc506" providerId="ADAL" clId="{0DC61330-64E1-4FCD-ABEF-F9C25B55220E}" dt="2024-03-05T07:12:17.951" v="1761" actId="478"/>
          <ac:cxnSpMkLst>
            <pc:docMk/>
            <pc:sldMk cId="100364237" sldId="272"/>
            <ac:cxnSpMk id="31" creationId="{5B966C24-AFC2-364E-E7DE-F40B81DD1921}"/>
          </ac:cxnSpMkLst>
        </pc:cxnChg>
        <pc:cxnChg chg="del">
          <ac:chgData name="Iwasaki, Masaaki/岩崎 昌昭" userId="966bd669-8ffc-4838-9c90-8e7a3c8dc506" providerId="ADAL" clId="{0DC61330-64E1-4FCD-ABEF-F9C25B55220E}" dt="2024-03-05T07:12:17.951" v="1761" actId="478"/>
          <ac:cxnSpMkLst>
            <pc:docMk/>
            <pc:sldMk cId="100364237" sldId="272"/>
            <ac:cxnSpMk id="45" creationId="{8C6B9F71-6231-2272-7428-CC35837BBF6C}"/>
          </ac:cxnSpMkLst>
        </pc:cxnChg>
        <pc:cxnChg chg="del">
          <ac:chgData name="Iwasaki, Masaaki/岩崎 昌昭" userId="966bd669-8ffc-4838-9c90-8e7a3c8dc506" providerId="ADAL" clId="{0DC61330-64E1-4FCD-ABEF-F9C25B55220E}" dt="2024-03-05T07:12:17.951" v="1761" actId="478"/>
          <ac:cxnSpMkLst>
            <pc:docMk/>
            <pc:sldMk cId="100364237" sldId="272"/>
            <ac:cxnSpMk id="53" creationId="{8962CF19-BF93-272A-2CE8-5EA9B3FE44EF}"/>
          </ac:cxnSpMkLst>
        </pc:cxnChg>
        <pc:cxnChg chg="del">
          <ac:chgData name="Iwasaki, Masaaki/岩崎 昌昭" userId="966bd669-8ffc-4838-9c90-8e7a3c8dc506" providerId="ADAL" clId="{0DC61330-64E1-4FCD-ABEF-F9C25B55220E}" dt="2024-03-05T07:12:17.951" v="1761" actId="478"/>
          <ac:cxnSpMkLst>
            <pc:docMk/>
            <pc:sldMk cId="100364237" sldId="272"/>
            <ac:cxnSpMk id="54" creationId="{6A126692-C4D1-ADC0-7AB3-1562366D22DE}"/>
          </ac:cxnSpMkLst>
        </pc:cxnChg>
      </pc:sldChg>
    </pc:docChg>
  </pc:docChgLst>
  <pc:docChgLst>
    <pc:chgData name="Iwasaki, Masaaki/岩崎 昌昭" userId="966bd669-8ffc-4838-9c90-8e7a3c8dc506" providerId="ADAL" clId="{4EBC7074-7AD7-4CB8-AC51-3AEE3CCD9D58}"/>
    <pc:docChg chg="undo custSel addSld modSld">
      <pc:chgData name="Iwasaki, Masaaki/岩崎 昌昭" userId="966bd669-8ffc-4838-9c90-8e7a3c8dc506" providerId="ADAL" clId="{4EBC7074-7AD7-4CB8-AC51-3AEE3CCD9D58}" dt="2024-03-01T07:26:03.407" v="1306" actId="6549"/>
      <pc:docMkLst>
        <pc:docMk/>
      </pc:docMkLst>
      <pc:sldChg chg="modSp mod">
        <pc:chgData name="Iwasaki, Masaaki/岩崎 昌昭" userId="966bd669-8ffc-4838-9c90-8e7a3c8dc506" providerId="ADAL" clId="{4EBC7074-7AD7-4CB8-AC51-3AEE3CCD9D58}" dt="2024-03-01T05:14:02.543" v="32" actId="20577"/>
        <pc:sldMkLst>
          <pc:docMk/>
          <pc:sldMk cId="331074383" sldId="256"/>
        </pc:sldMkLst>
        <pc:spChg chg="mod">
          <ac:chgData name="Iwasaki, Masaaki/岩崎 昌昭" userId="966bd669-8ffc-4838-9c90-8e7a3c8dc506" providerId="ADAL" clId="{4EBC7074-7AD7-4CB8-AC51-3AEE3CCD9D58}" dt="2024-03-01T05:13:39.471" v="16" actId="20577"/>
          <ac:spMkLst>
            <pc:docMk/>
            <pc:sldMk cId="331074383" sldId="256"/>
            <ac:spMk id="2" creationId="{E68608E5-566F-A0D3-5CF6-885CB9659DFB}"/>
          </ac:spMkLst>
        </pc:spChg>
        <pc:spChg chg="mod">
          <ac:chgData name="Iwasaki, Masaaki/岩崎 昌昭" userId="966bd669-8ffc-4838-9c90-8e7a3c8dc506" providerId="ADAL" clId="{4EBC7074-7AD7-4CB8-AC51-3AEE3CCD9D58}" dt="2024-03-01T05:14:02.543" v="32" actId="20577"/>
          <ac:spMkLst>
            <pc:docMk/>
            <pc:sldMk cId="331074383" sldId="256"/>
            <ac:spMk id="3" creationId="{F8815D25-3B9A-B56A-7DC4-478372ACE8D1}"/>
          </ac:spMkLst>
        </pc:spChg>
        <pc:spChg chg="mod">
          <ac:chgData name="Iwasaki, Masaaki/岩崎 昌昭" userId="966bd669-8ffc-4838-9c90-8e7a3c8dc506" providerId="ADAL" clId="{4EBC7074-7AD7-4CB8-AC51-3AEE3CCD9D58}" dt="2024-03-01T05:13:24.519" v="8" actId="6549"/>
          <ac:spMkLst>
            <pc:docMk/>
            <pc:sldMk cId="331074383" sldId="256"/>
            <ac:spMk id="4" creationId="{5F62EB95-6466-0217-6888-2897D39A9D45}"/>
          </ac:spMkLst>
        </pc:spChg>
      </pc:sldChg>
      <pc:sldChg chg="addSp modSp mod">
        <pc:chgData name="Iwasaki, Masaaki/岩崎 昌昭" userId="966bd669-8ffc-4838-9c90-8e7a3c8dc506" providerId="ADAL" clId="{4EBC7074-7AD7-4CB8-AC51-3AEE3CCD9D58}" dt="2024-03-01T05:21:57.455" v="208" actId="1036"/>
        <pc:sldMkLst>
          <pc:docMk/>
          <pc:sldMk cId="3424460301" sldId="257"/>
        </pc:sldMkLst>
        <pc:spChg chg="add mod">
          <ac:chgData name="Iwasaki, Masaaki/岩崎 昌昭" userId="966bd669-8ffc-4838-9c90-8e7a3c8dc506" providerId="ADAL" clId="{4EBC7074-7AD7-4CB8-AC51-3AEE3CCD9D58}" dt="2024-03-01T05:19:15.046" v="112" actId="1076"/>
          <ac:spMkLst>
            <pc:docMk/>
            <pc:sldMk cId="3424460301" sldId="257"/>
            <ac:spMk id="9" creationId="{9CB2B3B5-D806-B6FB-0986-F296605DBA46}"/>
          </ac:spMkLst>
        </pc:spChg>
        <pc:spChg chg="add mod">
          <ac:chgData name="Iwasaki, Masaaki/岩崎 昌昭" userId="966bd669-8ffc-4838-9c90-8e7a3c8dc506" providerId="ADAL" clId="{4EBC7074-7AD7-4CB8-AC51-3AEE3CCD9D58}" dt="2024-03-01T05:21:57.455" v="208" actId="1036"/>
          <ac:spMkLst>
            <pc:docMk/>
            <pc:sldMk cId="3424460301" sldId="257"/>
            <ac:spMk id="11" creationId="{2158A940-D038-0D65-17C5-34ADDF9D2424}"/>
          </ac:spMkLst>
        </pc:spChg>
      </pc:sldChg>
      <pc:sldChg chg="addSp modSp mod">
        <pc:chgData name="Iwasaki, Masaaki/岩崎 昌昭" userId="966bd669-8ffc-4838-9c90-8e7a3c8dc506" providerId="ADAL" clId="{4EBC7074-7AD7-4CB8-AC51-3AEE3CCD9D58}" dt="2024-03-01T06:32:00.623" v="1191" actId="1076"/>
        <pc:sldMkLst>
          <pc:docMk/>
          <pc:sldMk cId="3144184708" sldId="258"/>
        </pc:sldMkLst>
        <pc:spChg chg="add mod">
          <ac:chgData name="Iwasaki, Masaaki/岩崎 昌昭" userId="966bd669-8ffc-4838-9c90-8e7a3c8dc506" providerId="ADAL" clId="{4EBC7074-7AD7-4CB8-AC51-3AEE3CCD9D58}" dt="2024-03-01T05:44:05.009" v="222" actId="1076"/>
          <ac:spMkLst>
            <pc:docMk/>
            <pc:sldMk cId="3144184708" sldId="258"/>
            <ac:spMk id="4" creationId="{A1C47C17-6AA6-F69B-E3B9-3EDE2A41C8F6}"/>
          </ac:spMkLst>
        </pc:spChg>
        <pc:spChg chg="mod">
          <ac:chgData name="Iwasaki, Masaaki/岩崎 昌昭" userId="966bd669-8ffc-4838-9c90-8e7a3c8dc506" providerId="ADAL" clId="{4EBC7074-7AD7-4CB8-AC51-3AEE3CCD9D58}" dt="2024-03-01T06:31:53.637" v="1190" actId="1076"/>
          <ac:spMkLst>
            <pc:docMk/>
            <pc:sldMk cId="3144184708" sldId="258"/>
            <ac:spMk id="7" creationId="{B848930D-5B1C-B861-55B2-14C125059FAC}"/>
          </ac:spMkLst>
        </pc:spChg>
        <pc:spChg chg="mod">
          <ac:chgData name="Iwasaki, Masaaki/岩崎 昌昭" userId="966bd669-8ffc-4838-9c90-8e7a3c8dc506" providerId="ADAL" clId="{4EBC7074-7AD7-4CB8-AC51-3AEE3CCD9D58}" dt="2024-03-01T05:36:56.919" v="210" actId="20577"/>
          <ac:spMkLst>
            <pc:docMk/>
            <pc:sldMk cId="3144184708" sldId="258"/>
            <ac:spMk id="10" creationId="{7E431985-485E-736D-0FE0-6EC8DD0D7E7D}"/>
          </ac:spMkLst>
        </pc:spChg>
        <pc:spChg chg="add mod">
          <ac:chgData name="Iwasaki, Masaaki/岩崎 昌昭" userId="966bd669-8ffc-4838-9c90-8e7a3c8dc506" providerId="ADAL" clId="{4EBC7074-7AD7-4CB8-AC51-3AEE3CCD9D58}" dt="2024-03-01T05:44:32.730" v="237" actId="1076"/>
          <ac:spMkLst>
            <pc:docMk/>
            <pc:sldMk cId="3144184708" sldId="258"/>
            <ac:spMk id="15" creationId="{D3337222-8261-9FED-7A3B-A816033BA974}"/>
          </ac:spMkLst>
        </pc:spChg>
        <pc:spChg chg="add mod">
          <ac:chgData name="Iwasaki, Masaaki/岩崎 昌昭" userId="966bd669-8ffc-4838-9c90-8e7a3c8dc506" providerId="ADAL" clId="{4EBC7074-7AD7-4CB8-AC51-3AEE3CCD9D58}" dt="2024-03-01T06:32:00.623" v="1191" actId="1076"/>
          <ac:spMkLst>
            <pc:docMk/>
            <pc:sldMk cId="3144184708" sldId="258"/>
            <ac:spMk id="16" creationId="{EE4FC437-3EC6-A8C9-1AD2-CEBE574E68A2}"/>
          </ac:spMkLst>
        </pc:spChg>
      </pc:sldChg>
      <pc:sldChg chg="addSp modSp mod">
        <pc:chgData name="Iwasaki, Masaaki/岩崎 昌昭" userId="966bd669-8ffc-4838-9c90-8e7a3c8dc506" providerId="ADAL" clId="{4EBC7074-7AD7-4CB8-AC51-3AEE3CCD9D58}" dt="2024-03-01T07:26:03.407" v="1306" actId="6549"/>
        <pc:sldMkLst>
          <pc:docMk/>
          <pc:sldMk cId="1805872233" sldId="259"/>
        </pc:sldMkLst>
        <pc:spChg chg="add mod">
          <ac:chgData name="Iwasaki, Masaaki/岩崎 昌昭" userId="966bd669-8ffc-4838-9c90-8e7a3c8dc506" providerId="ADAL" clId="{4EBC7074-7AD7-4CB8-AC51-3AEE3CCD9D58}" dt="2024-03-01T07:26:03.407" v="1306" actId="6549"/>
          <ac:spMkLst>
            <pc:docMk/>
            <pc:sldMk cId="1805872233" sldId="259"/>
            <ac:spMk id="5" creationId="{A378A344-EEE0-6EEC-988F-4AFDE7D305C2}"/>
          </ac:spMkLst>
        </pc:spChg>
        <pc:spChg chg="add mod">
          <ac:chgData name="Iwasaki, Masaaki/岩崎 昌昭" userId="966bd669-8ffc-4838-9c90-8e7a3c8dc506" providerId="ADAL" clId="{4EBC7074-7AD7-4CB8-AC51-3AEE3CCD9D58}" dt="2024-03-01T07:12:23.499" v="1260" actId="1076"/>
          <ac:spMkLst>
            <pc:docMk/>
            <pc:sldMk cId="1805872233" sldId="259"/>
            <ac:spMk id="9" creationId="{5C1AD5CB-05B9-8935-312D-F29ADEBF41C9}"/>
          </ac:spMkLst>
        </pc:spChg>
      </pc:sldChg>
      <pc:sldChg chg="addSp modSp mod">
        <pc:chgData name="Iwasaki, Masaaki/岩崎 昌昭" userId="966bd669-8ffc-4838-9c90-8e7a3c8dc506" providerId="ADAL" clId="{4EBC7074-7AD7-4CB8-AC51-3AEE3CCD9D58}" dt="2024-03-01T07:25:18.150" v="1304" actId="14100"/>
        <pc:sldMkLst>
          <pc:docMk/>
          <pc:sldMk cId="2638470611" sldId="261"/>
        </pc:sldMkLst>
        <pc:spChg chg="add mod">
          <ac:chgData name="Iwasaki, Masaaki/岩崎 昌昭" userId="966bd669-8ffc-4838-9c90-8e7a3c8dc506" providerId="ADAL" clId="{4EBC7074-7AD7-4CB8-AC51-3AEE3CCD9D58}" dt="2024-03-01T07:25:12.551" v="1303" actId="1076"/>
          <ac:spMkLst>
            <pc:docMk/>
            <pc:sldMk cId="2638470611" sldId="261"/>
            <ac:spMk id="3" creationId="{F0BB11A6-4DC9-7DA9-DB5D-B9D23E667C9C}"/>
          </ac:spMkLst>
        </pc:spChg>
        <pc:spChg chg="mod">
          <ac:chgData name="Iwasaki, Masaaki/岩崎 昌昭" userId="966bd669-8ffc-4838-9c90-8e7a3c8dc506" providerId="ADAL" clId="{4EBC7074-7AD7-4CB8-AC51-3AEE3CCD9D58}" dt="2024-03-01T07:20:52.533" v="1262" actId="207"/>
          <ac:spMkLst>
            <pc:docMk/>
            <pc:sldMk cId="2638470611" sldId="261"/>
            <ac:spMk id="7" creationId="{B848930D-5B1C-B861-55B2-14C125059FAC}"/>
          </ac:spMkLst>
        </pc:spChg>
        <pc:spChg chg="mod">
          <ac:chgData name="Iwasaki, Masaaki/岩崎 昌昭" userId="966bd669-8ffc-4838-9c90-8e7a3c8dc506" providerId="ADAL" clId="{4EBC7074-7AD7-4CB8-AC51-3AEE3CCD9D58}" dt="2024-03-01T07:25:18.150" v="1304" actId="14100"/>
          <ac:spMkLst>
            <pc:docMk/>
            <pc:sldMk cId="2638470611" sldId="261"/>
            <ac:spMk id="8" creationId="{E4304F4E-CC95-A936-D3D0-510901BE9C6F}"/>
          </ac:spMkLst>
        </pc:spChg>
      </pc:sldChg>
      <pc:sldChg chg="addSp delSp modSp new mod">
        <pc:chgData name="Iwasaki, Masaaki/岩崎 昌昭" userId="966bd669-8ffc-4838-9c90-8e7a3c8dc506" providerId="ADAL" clId="{4EBC7074-7AD7-4CB8-AC51-3AEE3CCD9D58}" dt="2024-03-01T06:31:03.307" v="1167" actId="207"/>
        <pc:sldMkLst>
          <pc:docMk/>
          <pc:sldMk cId="3230898159" sldId="269"/>
        </pc:sldMkLst>
        <pc:spChg chg="mod">
          <ac:chgData name="Iwasaki, Masaaki/岩崎 昌昭" userId="966bd669-8ffc-4838-9c90-8e7a3c8dc506" providerId="ADAL" clId="{4EBC7074-7AD7-4CB8-AC51-3AEE3CCD9D58}" dt="2024-03-01T06:15:08.540" v="898" actId="6549"/>
          <ac:spMkLst>
            <pc:docMk/>
            <pc:sldMk cId="3230898159" sldId="269"/>
            <ac:spMk id="2" creationId="{21B0E3E9-834A-20A3-7AFF-219F987941A1}"/>
          </ac:spMkLst>
        </pc:spChg>
        <pc:spChg chg="add mod">
          <ac:chgData name="Iwasaki, Masaaki/岩崎 昌昭" userId="966bd669-8ffc-4838-9c90-8e7a3c8dc506" providerId="ADAL" clId="{4EBC7074-7AD7-4CB8-AC51-3AEE3CCD9D58}" dt="2024-03-01T05:50:50.394" v="451" actId="1076"/>
          <ac:spMkLst>
            <pc:docMk/>
            <pc:sldMk cId="3230898159" sldId="269"/>
            <ac:spMk id="11" creationId="{C4F52184-30DD-975D-B33E-FBECF0DCD6C7}"/>
          </ac:spMkLst>
        </pc:spChg>
        <pc:spChg chg="add mod">
          <ac:chgData name="Iwasaki, Masaaki/岩崎 昌昭" userId="966bd669-8ffc-4838-9c90-8e7a3c8dc506" providerId="ADAL" clId="{4EBC7074-7AD7-4CB8-AC51-3AEE3CCD9D58}" dt="2024-03-01T05:51:25.599" v="463" actId="1076"/>
          <ac:spMkLst>
            <pc:docMk/>
            <pc:sldMk cId="3230898159" sldId="269"/>
            <ac:spMk id="12" creationId="{0E8D510D-E592-AB6B-478F-0E80D1663136}"/>
          </ac:spMkLst>
        </pc:spChg>
        <pc:spChg chg="add mod">
          <ac:chgData name="Iwasaki, Masaaki/岩崎 昌昭" userId="966bd669-8ffc-4838-9c90-8e7a3c8dc506" providerId="ADAL" clId="{4EBC7074-7AD7-4CB8-AC51-3AEE3CCD9D58}" dt="2024-03-01T05:51:40.410" v="468" actId="1076"/>
          <ac:spMkLst>
            <pc:docMk/>
            <pc:sldMk cId="3230898159" sldId="269"/>
            <ac:spMk id="13" creationId="{53D44892-FC80-5517-6250-335785E8ABF0}"/>
          </ac:spMkLst>
        </pc:spChg>
        <pc:spChg chg="add del mod ord">
          <ac:chgData name="Iwasaki, Masaaki/岩崎 昌昭" userId="966bd669-8ffc-4838-9c90-8e7a3c8dc506" providerId="ADAL" clId="{4EBC7074-7AD7-4CB8-AC51-3AEE3CCD9D58}" dt="2024-03-01T06:11:53.810" v="820" actId="478"/>
          <ac:spMkLst>
            <pc:docMk/>
            <pc:sldMk cId="3230898159" sldId="269"/>
            <ac:spMk id="17" creationId="{1E6D4337-A603-9E64-2CB8-9CAE1AF21767}"/>
          </ac:spMkLst>
        </pc:spChg>
        <pc:spChg chg="add mod">
          <ac:chgData name="Iwasaki, Masaaki/岩崎 昌昭" userId="966bd669-8ffc-4838-9c90-8e7a3c8dc506" providerId="ADAL" clId="{4EBC7074-7AD7-4CB8-AC51-3AEE3CCD9D58}" dt="2024-03-01T06:12:34.615" v="830" actId="1076"/>
          <ac:spMkLst>
            <pc:docMk/>
            <pc:sldMk cId="3230898159" sldId="269"/>
            <ac:spMk id="18" creationId="{E90FBD2C-124A-05A6-0F1F-029F100EF128}"/>
          </ac:spMkLst>
        </pc:spChg>
        <pc:spChg chg="add mod">
          <ac:chgData name="Iwasaki, Masaaki/岩崎 昌昭" userId="966bd669-8ffc-4838-9c90-8e7a3c8dc506" providerId="ADAL" clId="{4EBC7074-7AD7-4CB8-AC51-3AEE3CCD9D58}" dt="2024-03-01T06:22:08.566" v="932" actId="1038"/>
          <ac:spMkLst>
            <pc:docMk/>
            <pc:sldMk cId="3230898159" sldId="269"/>
            <ac:spMk id="19" creationId="{5DB15417-18F7-F4FC-F604-776AC7740A2A}"/>
          </ac:spMkLst>
        </pc:spChg>
        <pc:spChg chg="add mod">
          <ac:chgData name="Iwasaki, Masaaki/岩崎 昌昭" userId="966bd669-8ffc-4838-9c90-8e7a3c8dc506" providerId="ADAL" clId="{4EBC7074-7AD7-4CB8-AC51-3AEE3CCD9D58}" dt="2024-03-01T06:01:36.823" v="584" actId="14100"/>
          <ac:spMkLst>
            <pc:docMk/>
            <pc:sldMk cId="3230898159" sldId="269"/>
            <ac:spMk id="20" creationId="{1FAF849A-D008-201B-66DD-3067410064BF}"/>
          </ac:spMkLst>
        </pc:spChg>
        <pc:spChg chg="add mod">
          <ac:chgData name="Iwasaki, Masaaki/岩崎 昌昭" userId="966bd669-8ffc-4838-9c90-8e7a3c8dc506" providerId="ADAL" clId="{4EBC7074-7AD7-4CB8-AC51-3AEE3CCD9D58}" dt="2024-03-01T06:22:08.566" v="932" actId="1038"/>
          <ac:spMkLst>
            <pc:docMk/>
            <pc:sldMk cId="3230898159" sldId="269"/>
            <ac:spMk id="21" creationId="{7BC9E939-DD36-8A6A-4C74-3D8EC8A3D8C3}"/>
          </ac:spMkLst>
        </pc:spChg>
        <pc:spChg chg="add mod">
          <ac:chgData name="Iwasaki, Masaaki/岩崎 昌昭" userId="966bd669-8ffc-4838-9c90-8e7a3c8dc506" providerId="ADAL" clId="{4EBC7074-7AD7-4CB8-AC51-3AEE3CCD9D58}" dt="2024-03-01T06:02:58.763" v="608" actId="1037"/>
          <ac:spMkLst>
            <pc:docMk/>
            <pc:sldMk cId="3230898159" sldId="269"/>
            <ac:spMk id="22" creationId="{9265EAC8-1FD2-24F5-3AD7-3E61E2A7E240}"/>
          </ac:spMkLst>
        </pc:spChg>
        <pc:spChg chg="add mod">
          <ac:chgData name="Iwasaki, Masaaki/岩崎 昌昭" userId="966bd669-8ffc-4838-9c90-8e7a3c8dc506" providerId="ADAL" clId="{4EBC7074-7AD7-4CB8-AC51-3AEE3CCD9D58}" dt="2024-03-01T06:07:24.784" v="717" actId="1076"/>
          <ac:spMkLst>
            <pc:docMk/>
            <pc:sldMk cId="3230898159" sldId="269"/>
            <ac:spMk id="25" creationId="{46B5DD9F-8440-279D-298E-5097AF9906F5}"/>
          </ac:spMkLst>
        </pc:spChg>
        <pc:spChg chg="add mod">
          <ac:chgData name="Iwasaki, Masaaki/岩崎 昌昭" userId="966bd669-8ffc-4838-9c90-8e7a3c8dc506" providerId="ADAL" clId="{4EBC7074-7AD7-4CB8-AC51-3AEE3CCD9D58}" dt="2024-03-01T06:27:29.671" v="1127" actId="1036"/>
          <ac:spMkLst>
            <pc:docMk/>
            <pc:sldMk cId="3230898159" sldId="269"/>
            <ac:spMk id="28" creationId="{F7E86D97-9446-0102-60E3-1F348BEBFCA7}"/>
          </ac:spMkLst>
        </pc:spChg>
        <pc:spChg chg="add mod">
          <ac:chgData name="Iwasaki, Masaaki/岩崎 昌昭" userId="966bd669-8ffc-4838-9c90-8e7a3c8dc506" providerId="ADAL" clId="{4EBC7074-7AD7-4CB8-AC51-3AEE3CCD9D58}" dt="2024-03-01T06:07:44.131" v="723" actId="1076"/>
          <ac:spMkLst>
            <pc:docMk/>
            <pc:sldMk cId="3230898159" sldId="269"/>
            <ac:spMk id="29" creationId="{0C1EB914-4E32-A18D-3461-5B8CF7BB02C0}"/>
          </ac:spMkLst>
        </pc:spChg>
        <pc:spChg chg="add mod">
          <ac:chgData name="Iwasaki, Masaaki/岩崎 昌昭" userId="966bd669-8ffc-4838-9c90-8e7a3c8dc506" providerId="ADAL" clId="{4EBC7074-7AD7-4CB8-AC51-3AEE3CCD9D58}" dt="2024-03-01T06:07:55.989" v="729" actId="1076"/>
          <ac:spMkLst>
            <pc:docMk/>
            <pc:sldMk cId="3230898159" sldId="269"/>
            <ac:spMk id="30" creationId="{9B1DF86C-4483-48A4-735E-149BB8DB9ECF}"/>
          </ac:spMkLst>
        </pc:spChg>
        <pc:spChg chg="add mod">
          <ac:chgData name="Iwasaki, Masaaki/岩崎 昌昭" userId="966bd669-8ffc-4838-9c90-8e7a3c8dc506" providerId="ADAL" clId="{4EBC7074-7AD7-4CB8-AC51-3AEE3CCD9D58}" dt="2024-03-01T06:14:10.662" v="874" actId="1038"/>
          <ac:spMkLst>
            <pc:docMk/>
            <pc:sldMk cId="3230898159" sldId="269"/>
            <ac:spMk id="36" creationId="{A05F8D46-E3E4-0845-634D-460E3776D42B}"/>
          </ac:spMkLst>
        </pc:spChg>
        <pc:spChg chg="add mod">
          <ac:chgData name="Iwasaki, Masaaki/岩崎 昌昭" userId="966bd669-8ffc-4838-9c90-8e7a3c8dc506" providerId="ADAL" clId="{4EBC7074-7AD7-4CB8-AC51-3AEE3CCD9D58}" dt="2024-03-01T06:20:38.725" v="921" actId="113"/>
          <ac:spMkLst>
            <pc:docMk/>
            <pc:sldMk cId="3230898159" sldId="269"/>
            <ac:spMk id="40" creationId="{C3A61ACC-29BA-1FAA-6306-4B3989A41E9B}"/>
          </ac:spMkLst>
        </pc:spChg>
        <pc:spChg chg="add mod">
          <ac:chgData name="Iwasaki, Masaaki/岩崎 昌昭" userId="966bd669-8ffc-4838-9c90-8e7a3c8dc506" providerId="ADAL" clId="{4EBC7074-7AD7-4CB8-AC51-3AEE3CCD9D58}" dt="2024-03-01T06:31:03.307" v="1167" actId="207"/>
          <ac:spMkLst>
            <pc:docMk/>
            <pc:sldMk cId="3230898159" sldId="269"/>
            <ac:spMk id="41" creationId="{DCA59ECE-92B5-9E9F-A38B-6C7656295459}"/>
          </ac:spMkLst>
        </pc:spChg>
        <pc:picChg chg="add mod">
          <ac:chgData name="Iwasaki, Masaaki/岩崎 昌昭" userId="966bd669-8ffc-4838-9c90-8e7a3c8dc506" providerId="ADAL" clId="{4EBC7074-7AD7-4CB8-AC51-3AEE3CCD9D58}" dt="2024-03-01T05:59:54.614" v="539" actId="1036"/>
          <ac:picMkLst>
            <pc:docMk/>
            <pc:sldMk cId="3230898159" sldId="269"/>
            <ac:picMk id="15" creationId="{CD12E3C2-2807-69A9-0EB5-B78DA8837B81}"/>
          </ac:picMkLst>
        </pc:picChg>
        <pc:picChg chg="add mod">
          <ac:chgData name="Iwasaki, Masaaki/岩崎 昌昭" userId="966bd669-8ffc-4838-9c90-8e7a3c8dc506" providerId="ADAL" clId="{4EBC7074-7AD7-4CB8-AC51-3AEE3CCD9D58}" dt="2024-03-01T06:16:18.705" v="919" actId="1035"/>
          <ac:picMkLst>
            <pc:docMk/>
            <pc:sldMk cId="3230898159" sldId="269"/>
            <ac:picMk id="16" creationId="{BDC943FA-9C57-E81E-4B2C-AA6C7F264BC4}"/>
          </ac:picMkLst>
        </pc:picChg>
        <pc:picChg chg="add mod">
          <ac:chgData name="Iwasaki, Masaaki/岩崎 昌昭" userId="966bd669-8ffc-4838-9c90-8e7a3c8dc506" providerId="ADAL" clId="{4EBC7074-7AD7-4CB8-AC51-3AEE3CCD9D58}" dt="2024-03-01T06:27:34.828" v="1135" actId="1036"/>
          <ac:picMkLst>
            <pc:docMk/>
            <pc:sldMk cId="3230898159" sldId="269"/>
            <ac:picMk id="32" creationId="{7F9F2F5B-193B-8668-1A44-CB82FCEBFF0A}"/>
          </ac:picMkLst>
        </pc:picChg>
        <pc:cxnChg chg="add mod">
          <ac:chgData name="Iwasaki, Masaaki/岩崎 昌昭" userId="966bd669-8ffc-4838-9c90-8e7a3c8dc506" providerId="ADAL" clId="{4EBC7074-7AD7-4CB8-AC51-3AEE3CCD9D58}" dt="2024-03-01T05:47:03.690" v="277" actId="692"/>
          <ac:cxnSpMkLst>
            <pc:docMk/>
            <pc:sldMk cId="3230898159" sldId="269"/>
            <ac:cxnSpMk id="5" creationId="{959C3351-E822-0BEE-5F3D-FF7805E1CE7B}"/>
          </ac:cxnSpMkLst>
        </pc:cxnChg>
        <pc:cxnChg chg="add mod">
          <ac:chgData name="Iwasaki, Masaaki/岩崎 昌昭" userId="966bd669-8ffc-4838-9c90-8e7a3c8dc506" providerId="ADAL" clId="{4EBC7074-7AD7-4CB8-AC51-3AEE3CCD9D58}" dt="2024-03-01T05:48:20.117" v="303" actId="1035"/>
          <ac:cxnSpMkLst>
            <pc:docMk/>
            <pc:sldMk cId="3230898159" sldId="269"/>
            <ac:cxnSpMk id="7" creationId="{EBC2C0B2-4E7D-0995-3F02-89192F6BF236}"/>
          </ac:cxnSpMkLst>
        </pc:cxnChg>
        <pc:cxnChg chg="add mod ord">
          <ac:chgData name="Iwasaki, Masaaki/岩崎 昌昭" userId="966bd669-8ffc-4838-9c90-8e7a3c8dc506" providerId="ADAL" clId="{4EBC7074-7AD7-4CB8-AC51-3AEE3CCD9D58}" dt="2024-03-01T06:12:02.525" v="821" actId="14100"/>
          <ac:cxnSpMkLst>
            <pc:docMk/>
            <pc:sldMk cId="3230898159" sldId="269"/>
            <ac:cxnSpMk id="9" creationId="{AF6CAC40-0DBF-5F2B-23CE-EE39632D8891}"/>
          </ac:cxnSpMkLst>
        </pc:cxnChg>
        <pc:cxnChg chg="add mod">
          <ac:chgData name="Iwasaki, Masaaki/岩崎 昌昭" userId="966bd669-8ffc-4838-9c90-8e7a3c8dc506" providerId="ADAL" clId="{4EBC7074-7AD7-4CB8-AC51-3AEE3CCD9D58}" dt="2024-03-01T05:49:15.564" v="431" actId="1076"/>
          <ac:cxnSpMkLst>
            <pc:docMk/>
            <pc:sldMk cId="3230898159" sldId="269"/>
            <ac:cxnSpMk id="10" creationId="{3177EFE4-9DD9-B083-B2F8-63B1E6AEB201}"/>
          </ac:cxnSpMkLst>
        </pc:cxnChg>
        <pc:cxnChg chg="add del mod">
          <ac:chgData name="Iwasaki, Masaaki/岩崎 昌昭" userId="966bd669-8ffc-4838-9c90-8e7a3c8dc506" providerId="ADAL" clId="{4EBC7074-7AD7-4CB8-AC51-3AEE3CCD9D58}" dt="2024-03-01T06:12:30.263" v="829" actId="478"/>
          <ac:cxnSpMkLst>
            <pc:docMk/>
            <pc:sldMk cId="3230898159" sldId="269"/>
            <ac:cxnSpMk id="23" creationId="{9B2697FA-7500-5186-A7B9-199DEC5AF615}"/>
          </ac:cxnSpMkLst>
        </pc:cxnChg>
        <pc:cxnChg chg="add mod">
          <ac:chgData name="Iwasaki, Masaaki/岩崎 昌昭" userId="966bd669-8ffc-4838-9c90-8e7a3c8dc506" providerId="ADAL" clId="{4EBC7074-7AD7-4CB8-AC51-3AEE3CCD9D58}" dt="2024-03-01T06:09:21.340" v="761" actId="14100"/>
          <ac:cxnSpMkLst>
            <pc:docMk/>
            <pc:sldMk cId="3230898159" sldId="269"/>
            <ac:cxnSpMk id="26" creationId="{CCE65204-E7C2-5F34-B1A3-542E02A3D17A}"/>
          </ac:cxnSpMkLst>
        </pc:cxnChg>
        <pc:cxnChg chg="add mod">
          <ac:chgData name="Iwasaki, Masaaki/岩崎 昌昭" userId="966bd669-8ffc-4838-9c90-8e7a3c8dc506" providerId="ADAL" clId="{4EBC7074-7AD7-4CB8-AC51-3AEE3CCD9D58}" dt="2024-03-01T06:10:42.317" v="781" actId="14100"/>
          <ac:cxnSpMkLst>
            <pc:docMk/>
            <pc:sldMk cId="3230898159" sldId="269"/>
            <ac:cxnSpMk id="34" creationId="{15E83D4A-2662-FD3E-B5B3-F513E7BFD941}"/>
          </ac:cxnSpMkLst>
        </pc:cxnChg>
        <pc:cxnChg chg="add mod">
          <ac:chgData name="Iwasaki, Masaaki/岩崎 昌昭" userId="966bd669-8ffc-4838-9c90-8e7a3c8dc506" providerId="ADAL" clId="{4EBC7074-7AD7-4CB8-AC51-3AEE3CCD9D58}" dt="2024-03-01T06:13:02.555" v="840" actId="692"/>
          <ac:cxnSpMkLst>
            <pc:docMk/>
            <pc:sldMk cId="3230898159" sldId="269"/>
            <ac:cxnSpMk id="38" creationId="{3F85B821-4D38-A9F1-C50A-BEE847750271}"/>
          </ac:cxnSpMkLst>
        </pc:cxnChg>
        <pc:cxnChg chg="add mod">
          <ac:chgData name="Iwasaki, Masaaki/岩崎 昌昭" userId="966bd669-8ffc-4838-9c90-8e7a3c8dc506" providerId="ADAL" clId="{4EBC7074-7AD7-4CB8-AC51-3AEE3CCD9D58}" dt="2024-03-01T06:27:34.828" v="1135" actId="1036"/>
          <ac:cxnSpMkLst>
            <pc:docMk/>
            <pc:sldMk cId="3230898159" sldId="269"/>
            <ac:cxnSpMk id="43" creationId="{938D9CB9-02B0-2EA2-D0F6-874B3E567CFA}"/>
          </ac:cxnSpMkLst>
        </pc:cxnChg>
        <pc:cxnChg chg="add del mod">
          <ac:chgData name="Iwasaki, Masaaki/岩崎 昌昭" userId="966bd669-8ffc-4838-9c90-8e7a3c8dc506" providerId="ADAL" clId="{4EBC7074-7AD7-4CB8-AC51-3AEE3CCD9D58}" dt="2024-03-01T06:29:04.732" v="1145" actId="478"/>
          <ac:cxnSpMkLst>
            <pc:docMk/>
            <pc:sldMk cId="3230898159" sldId="269"/>
            <ac:cxnSpMk id="44" creationId="{50C3BD0A-FC37-5F3E-8BF8-29993ED68757}"/>
          </ac:cxnSpMkLst>
        </pc:cxnChg>
        <pc:cxnChg chg="add mod">
          <ac:chgData name="Iwasaki, Masaaki/岩崎 昌昭" userId="966bd669-8ffc-4838-9c90-8e7a3c8dc506" providerId="ADAL" clId="{4EBC7074-7AD7-4CB8-AC51-3AEE3CCD9D58}" dt="2024-03-01T06:28:27.654" v="1143" actId="14100"/>
          <ac:cxnSpMkLst>
            <pc:docMk/>
            <pc:sldMk cId="3230898159" sldId="269"/>
            <ac:cxnSpMk id="50" creationId="{668D7A8F-AA84-304C-70D9-6A0C9C306EE8}"/>
          </ac:cxnSpMkLst>
        </pc:cxnChg>
        <pc:cxnChg chg="add mod">
          <ac:chgData name="Iwasaki, Masaaki/岩崎 昌昭" userId="966bd669-8ffc-4838-9c90-8e7a3c8dc506" providerId="ADAL" clId="{4EBC7074-7AD7-4CB8-AC51-3AEE3CCD9D58}" dt="2024-03-01T06:29:25.027" v="1152" actId="1076"/>
          <ac:cxnSpMkLst>
            <pc:docMk/>
            <pc:sldMk cId="3230898159" sldId="269"/>
            <ac:cxnSpMk id="56" creationId="{B37F6178-7B02-EF35-3757-0DBE05FEEE41}"/>
          </ac:cxnSpMkLst>
        </pc:cxnChg>
      </pc:sldChg>
    </pc:docChg>
  </pc:docChgLst>
  <pc:docChgLst>
    <pc:chgData name="Iwasaki, Masaaki/岩崎 昌昭" userId="966bd669-8ffc-4838-9c90-8e7a3c8dc506" providerId="ADAL" clId="{B781C243-FDEE-4980-9FAD-D34F9AF9DBAA}"/>
    <pc:docChg chg="modSld">
      <pc:chgData name="Iwasaki, Masaaki/岩崎 昌昭" userId="966bd669-8ffc-4838-9c90-8e7a3c8dc506" providerId="ADAL" clId="{B781C243-FDEE-4980-9FAD-D34F9AF9DBAA}" dt="2024-03-07T02:37:10.803" v="18" actId="120"/>
      <pc:docMkLst>
        <pc:docMk/>
      </pc:docMkLst>
      <pc:sldChg chg="modSp mod">
        <pc:chgData name="Iwasaki, Masaaki/岩崎 昌昭" userId="966bd669-8ffc-4838-9c90-8e7a3c8dc506" providerId="ADAL" clId="{B781C243-FDEE-4980-9FAD-D34F9AF9DBAA}" dt="2024-03-07T02:37:10.803" v="18" actId="120"/>
        <pc:sldMkLst>
          <pc:docMk/>
          <pc:sldMk cId="1805872233" sldId="259"/>
        </pc:sldMkLst>
        <pc:spChg chg="mod">
          <ac:chgData name="Iwasaki, Masaaki/岩崎 昌昭" userId="966bd669-8ffc-4838-9c90-8e7a3c8dc506" providerId="ADAL" clId="{B781C243-FDEE-4980-9FAD-D34F9AF9DBAA}" dt="2024-03-07T02:37:10.803" v="18" actId="120"/>
          <ac:spMkLst>
            <pc:docMk/>
            <pc:sldMk cId="1805872233" sldId="259"/>
            <ac:spMk id="5" creationId="{A378A344-EEE0-6EEC-988F-4AFDE7D305C2}"/>
          </ac:spMkLst>
        </pc:spChg>
      </pc:sldChg>
    </pc:docChg>
  </pc:docChgLst>
  <pc:docChgLst>
    <pc:chgData name="Iwasaki, Masaaki/岩崎 昌昭" userId="966bd669-8ffc-4838-9c90-8e7a3c8dc506" providerId="ADAL" clId="{EEF11FBE-1A21-4D1F-87DA-C3549F1F03ED}"/>
    <pc:docChg chg="custSel modSld">
      <pc:chgData name="Iwasaki, Masaaki/岩崎 昌昭" userId="966bd669-8ffc-4838-9c90-8e7a3c8dc506" providerId="ADAL" clId="{EEF11FBE-1A21-4D1F-87DA-C3549F1F03ED}" dt="2024-03-06T07:12:16.422" v="788" actId="12"/>
      <pc:docMkLst>
        <pc:docMk/>
      </pc:docMkLst>
      <pc:sldChg chg="addSp modSp mod">
        <pc:chgData name="Iwasaki, Masaaki/岩崎 昌昭" userId="966bd669-8ffc-4838-9c90-8e7a3c8dc506" providerId="ADAL" clId="{EEF11FBE-1A21-4D1F-87DA-C3549F1F03ED}" dt="2024-03-06T07:01:13.013" v="346" actId="14100"/>
        <pc:sldMkLst>
          <pc:docMk/>
          <pc:sldMk cId="4015250743" sldId="260"/>
        </pc:sldMkLst>
        <pc:spChg chg="add mod">
          <ac:chgData name="Iwasaki, Masaaki/岩崎 昌昭" userId="966bd669-8ffc-4838-9c90-8e7a3c8dc506" providerId="ADAL" clId="{EEF11FBE-1A21-4D1F-87DA-C3549F1F03ED}" dt="2024-03-06T06:59:04.665" v="183" actId="1076"/>
          <ac:spMkLst>
            <pc:docMk/>
            <pc:sldMk cId="4015250743" sldId="260"/>
            <ac:spMk id="6" creationId="{8FE9D395-528A-4159-253B-C20B09869C5B}"/>
          </ac:spMkLst>
        </pc:spChg>
        <pc:spChg chg="add mod">
          <ac:chgData name="Iwasaki, Masaaki/岩崎 昌昭" userId="966bd669-8ffc-4838-9c90-8e7a3c8dc506" providerId="ADAL" clId="{EEF11FBE-1A21-4D1F-87DA-C3549F1F03ED}" dt="2024-03-06T07:01:13.013" v="346" actId="14100"/>
          <ac:spMkLst>
            <pc:docMk/>
            <pc:sldMk cId="4015250743" sldId="260"/>
            <ac:spMk id="9" creationId="{477B736E-A52F-DBCD-987A-6F8ACED4D5DF}"/>
          </ac:spMkLst>
        </pc:spChg>
      </pc:sldChg>
      <pc:sldChg chg="addSp modSp mod">
        <pc:chgData name="Iwasaki, Masaaki/岩崎 昌昭" userId="966bd669-8ffc-4838-9c90-8e7a3c8dc506" providerId="ADAL" clId="{EEF11FBE-1A21-4D1F-87DA-C3549F1F03ED}" dt="2024-03-06T06:57:11.620" v="138" actId="20577"/>
        <pc:sldMkLst>
          <pc:docMk/>
          <pc:sldMk cId="2638470611" sldId="261"/>
        </pc:sldMkLst>
        <pc:spChg chg="add mod">
          <ac:chgData name="Iwasaki, Masaaki/岩崎 昌昭" userId="966bd669-8ffc-4838-9c90-8e7a3c8dc506" providerId="ADAL" clId="{EEF11FBE-1A21-4D1F-87DA-C3549F1F03ED}" dt="2024-03-06T06:55:50.028" v="60" actId="1076"/>
          <ac:spMkLst>
            <pc:docMk/>
            <pc:sldMk cId="2638470611" sldId="261"/>
            <ac:spMk id="9" creationId="{5D7FEF9D-5E31-F0CA-18C2-180923DBE17A}"/>
          </ac:spMkLst>
        </pc:spChg>
        <pc:spChg chg="add mod">
          <ac:chgData name="Iwasaki, Masaaki/岩崎 昌昭" userId="966bd669-8ffc-4838-9c90-8e7a3c8dc506" providerId="ADAL" clId="{EEF11FBE-1A21-4D1F-87DA-C3549F1F03ED}" dt="2024-03-06T06:56:17.251" v="79" actId="14100"/>
          <ac:spMkLst>
            <pc:docMk/>
            <pc:sldMk cId="2638470611" sldId="261"/>
            <ac:spMk id="10" creationId="{8167B0FE-BAA7-2236-A051-EDFF1F0F7989}"/>
          </ac:spMkLst>
        </pc:spChg>
        <pc:spChg chg="add mod">
          <ac:chgData name="Iwasaki, Masaaki/岩崎 昌昭" userId="966bd669-8ffc-4838-9c90-8e7a3c8dc506" providerId="ADAL" clId="{EEF11FBE-1A21-4D1F-87DA-C3549F1F03ED}" dt="2024-03-06T06:57:11.620" v="138" actId="20577"/>
          <ac:spMkLst>
            <pc:docMk/>
            <pc:sldMk cId="2638470611" sldId="261"/>
            <ac:spMk id="11" creationId="{251C0AF0-7BA3-B848-1936-83F8516D1773}"/>
          </ac:spMkLst>
        </pc:spChg>
      </pc:sldChg>
      <pc:sldChg chg="addSp modSp mod">
        <pc:chgData name="Iwasaki, Masaaki/岩崎 昌昭" userId="966bd669-8ffc-4838-9c90-8e7a3c8dc506" providerId="ADAL" clId="{EEF11FBE-1A21-4D1F-87DA-C3549F1F03ED}" dt="2024-03-06T07:04:05.279" v="473" actId="20577"/>
        <pc:sldMkLst>
          <pc:docMk/>
          <pc:sldMk cId="1860735872" sldId="262"/>
        </pc:sldMkLst>
        <pc:spChg chg="mod">
          <ac:chgData name="Iwasaki, Masaaki/岩崎 昌昭" userId="966bd669-8ffc-4838-9c90-8e7a3c8dc506" providerId="ADAL" clId="{EEF11FBE-1A21-4D1F-87DA-C3549F1F03ED}" dt="2024-03-06T07:03:23.005" v="434" actId="20577"/>
          <ac:spMkLst>
            <pc:docMk/>
            <pc:sldMk cId="1860735872" sldId="262"/>
            <ac:spMk id="5" creationId="{B1404A51-8296-28C9-010C-D8D979C24FC3}"/>
          </ac:spMkLst>
        </pc:spChg>
        <pc:spChg chg="add mod">
          <ac:chgData name="Iwasaki, Masaaki/岩崎 昌昭" userId="966bd669-8ffc-4838-9c90-8e7a3c8dc506" providerId="ADAL" clId="{EEF11FBE-1A21-4D1F-87DA-C3549F1F03ED}" dt="2024-03-06T07:04:05.279" v="473" actId="20577"/>
          <ac:spMkLst>
            <pc:docMk/>
            <pc:sldMk cId="1860735872" sldId="262"/>
            <ac:spMk id="6" creationId="{DECB950F-A391-CA2C-BE26-A43CD1969B13}"/>
          </ac:spMkLst>
        </pc:spChg>
      </pc:sldChg>
      <pc:sldChg chg="addSp modSp mod">
        <pc:chgData name="Iwasaki, Masaaki/岩崎 昌昭" userId="966bd669-8ffc-4838-9c90-8e7a3c8dc506" providerId="ADAL" clId="{EEF11FBE-1A21-4D1F-87DA-C3549F1F03ED}" dt="2024-03-06T07:05:11.815" v="518" actId="1076"/>
        <pc:sldMkLst>
          <pc:docMk/>
          <pc:sldMk cId="1453423432" sldId="263"/>
        </pc:sldMkLst>
        <pc:spChg chg="mod">
          <ac:chgData name="Iwasaki, Masaaki/岩崎 昌昭" userId="966bd669-8ffc-4838-9c90-8e7a3c8dc506" providerId="ADAL" clId="{EEF11FBE-1A21-4D1F-87DA-C3549F1F03ED}" dt="2024-03-06T07:05:11.815" v="518" actId="1076"/>
          <ac:spMkLst>
            <pc:docMk/>
            <pc:sldMk cId="1453423432" sldId="263"/>
            <ac:spMk id="5" creationId="{C7013DFB-8F61-73C1-323B-1BD9E153FB78}"/>
          </ac:spMkLst>
        </pc:spChg>
        <pc:spChg chg="add mod">
          <ac:chgData name="Iwasaki, Masaaki/岩崎 昌昭" userId="966bd669-8ffc-4838-9c90-8e7a3c8dc506" providerId="ADAL" clId="{EEF11FBE-1A21-4D1F-87DA-C3549F1F03ED}" dt="2024-03-06T07:05:04.516" v="517" actId="1076"/>
          <ac:spMkLst>
            <pc:docMk/>
            <pc:sldMk cId="1453423432" sldId="263"/>
            <ac:spMk id="6" creationId="{FD70BAC7-154B-CC56-888C-14A7411E7559}"/>
          </ac:spMkLst>
        </pc:spChg>
      </pc:sldChg>
      <pc:sldChg chg="addSp modSp mod">
        <pc:chgData name="Iwasaki, Masaaki/岩崎 昌昭" userId="966bd669-8ffc-4838-9c90-8e7a3c8dc506" providerId="ADAL" clId="{EEF11FBE-1A21-4D1F-87DA-C3549F1F03ED}" dt="2024-03-06T07:05:52.882" v="560" actId="20577"/>
        <pc:sldMkLst>
          <pc:docMk/>
          <pc:sldMk cId="2252638366" sldId="265"/>
        </pc:sldMkLst>
        <pc:spChg chg="add mod">
          <ac:chgData name="Iwasaki, Masaaki/岩崎 昌昭" userId="966bd669-8ffc-4838-9c90-8e7a3c8dc506" providerId="ADAL" clId="{EEF11FBE-1A21-4D1F-87DA-C3549F1F03ED}" dt="2024-03-06T07:05:52.882" v="560" actId="20577"/>
          <ac:spMkLst>
            <pc:docMk/>
            <pc:sldMk cId="2252638366" sldId="265"/>
            <ac:spMk id="3" creationId="{9247DF0E-B57D-CCE7-1557-78370BB72E1E}"/>
          </ac:spMkLst>
        </pc:spChg>
      </pc:sldChg>
      <pc:sldChg chg="addSp modSp mod">
        <pc:chgData name="Iwasaki, Masaaki/岩崎 昌昭" userId="966bd669-8ffc-4838-9c90-8e7a3c8dc506" providerId="ADAL" clId="{EEF11FBE-1A21-4D1F-87DA-C3549F1F03ED}" dt="2024-03-06T07:07:18.559" v="658" actId="1035"/>
        <pc:sldMkLst>
          <pc:docMk/>
          <pc:sldMk cId="2494356516" sldId="267"/>
        </pc:sldMkLst>
        <pc:spChg chg="add mod">
          <ac:chgData name="Iwasaki, Masaaki/岩崎 昌昭" userId="966bd669-8ffc-4838-9c90-8e7a3c8dc506" providerId="ADAL" clId="{EEF11FBE-1A21-4D1F-87DA-C3549F1F03ED}" dt="2024-03-06T07:07:18.559" v="658" actId="1035"/>
          <ac:spMkLst>
            <pc:docMk/>
            <pc:sldMk cId="2494356516" sldId="267"/>
            <ac:spMk id="4" creationId="{7A09E895-C5A2-188E-9F26-70ED4F780F93}"/>
          </ac:spMkLst>
        </pc:spChg>
      </pc:sldChg>
      <pc:sldChg chg="addSp modSp mod">
        <pc:chgData name="Iwasaki, Masaaki/岩崎 昌昭" userId="966bd669-8ffc-4838-9c90-8e7a3c8dc506" providerId="ADAL" clId="{EEF11FBE-1A21-4D1F-87DA-C3549F1F03ED}" dt="2024-03-06T07:08:53.099" v="782" actId="1076"/>
        <pc:sldMkLst>
          <pc:docMk/>
          <pc:sldMk cId="870579443" sldId="268"/>
        </pc:sldMkLst>
        <pc:spChg chg="add mod">
          <ac:chgData name="Iwasaki, Masaaki/岩崎 昌昭" userId="966bd669-8ffc-4838-9c90-8e7a3c8dc506" providerId="ADAL" clId="{EEF11FBE-1A21-4D1F-87DA-C3549F1F03ED}" dt="2024-03-06T07:08:53.099" v="782" actId="1076"/>
          <ac:spMkLst>
            <pc:docMk/>
            <pc:sldMk cId="870579443" sldId="268"/>
            <ac:spMk id="5" creationId="{C07AC81B-C121-C062-7BD5-312199A19881}"/>
          </ac:spMkLst>
        </pc:spChg>
      </pc:sldChg>
      <pc:sldChg chg="modSp mod">
        <pc:chgData name="Iwasaki, Masaaki/岩崎 昌昭" userId="966bd669-8ffc-4838-9c90-8e7a3c8dc506" providerId="ADAL" clId="{EEF11FBE-1A21-4D1F-87DA-C3549F1F03ED}" dt="2024-03-06T05:52:19.865" v="27" actId="1036"/>
        <pc:sldMkLst>
          <pc:docMk/>
          <pc:sldMk cId="3149785868" sldId="271"/>
        </pc:sldMkLst>
        <pc:spChg chg="mod">
          <ac:chgData name="Iwasaki, Masaaki/岩崎 昌昭" userId="966bd669-8ffc-4838-9c90-8e7a3c8dc506" providerId="ADAL" clId="{EEF11FBE-1A21-4D1F-87DA-C3549F1F03ED}" dt="2024-03-06T05:52:01.352" v="24" actId="1038"/>
          <ac:spMkLst>
            <pc:docMk/>
            <pc:sldMk cId="3149785868" sldId="271"/>
            <ac:spMk id="49" creationId="{9FEC7529-C684-88B5-12CD-EA32F18ED67C}"/>
          </ac:spMkLst>
        </pc:spChg>
        <pc:spChg chg="mod">
          <ac:chgData name="Iwasaki, Masaaki/岩崎 昌昭" userId="966bd669-8ffc-4838-9c90-8e7a3c8dc506" providerId="ADAL" clId="{EEF11FBE-1A21-4D1F-87DA-C3549F1F03ED}" dt="2024-03-06T05:52:19.865" v="27" actId="1036"/>
          <ac:spMkLst>
            <pc:docMk/>
            <pc:sldMk cId="3149785868" sldId="271"/>
            <ac:spMk id="50" creationId="{AF2F2651-B1B2-D898-4431-B71469E39F48}"/>
          </ac:spMkLst>
        </pc:spChg>
        <pc:spChg chg="mod">
          <ac:chgData name="Iwasaki, Masaaki/岩崎 昌昭" userId="966bd669-8ffc-4838-9c90-8e7a3c8dc506" providerId="ADAL" clId="{EEF11FBE-1A21-4D1F-87DA-C3549F1F03ED}" dt="2024-03-06T05:52:13.024" v="25" actId="1035"/>
          <ac:spMkLst>
            <pc:docMk/>
            <pc:sldMk cId="3149785868" sldId="271"/>
            <ac:spMk id="52" creationId="{55B1C641-60BC-C211-D788-E575C0F12D2C}"/>
          </ac:spMkLst>
        </pc:spChg>
      </pc:sldChg>
      <pc:sldChg chg="modSp mod">
        <pc:chgData name="Iwasaki, Masaaki/岩崎 昌昭" userId="966bd669-8ffc-4838-9c90-8e7a3c8dc506" providerId="ADAL" clId="{EEF11FBE-1A21-4D1F-87DA-C3549F1F03ED}" dt="2024-03-06T07:12:16.422" v="788" actId="12"/>
        <pc:sldMkLst>
          <pc:docMk/>
          <pc:sldMk cId="100364237" sldId="272"/>
        </pc:sldMkLst>
        <pc:spChg chg="mod">
          <ac:chgData name="Iwasaki, Masaaki/岩崎 昌昭" userId="966bd669-8ffc-4838-9c90-8e7a3c8dc506" providerId="ADAL" clId="{EEF11FBE-1A21-4D1F-87DA-C3549F1F03ED}" dt="2024-03-06T07:12:16.422" v="788" actId="12"/>
          <ac:spMkLst>
            <pc:docMk/>
            <pc:sldMk cId="100364237" sldId="272"/>
            <ac:spMk id="7" creationId="{E25B35B4-540A-B271-4288-81C26F4AF944}"/>
          </ac:spMkLst>
        </pc:spChg>
        <pc:spChg chg="mod">
          <ac:chgData name="Iwasaki, Masaaki/岩崎 昌昭" userId="966bd669-8ffc-4838-9c90-8e7a3c8dc506" providerId="ADAL" clId="{EEF11FBE-1A21-4D1F-87DA-C3549F1F03ED}" dt="2024-03-06T07:12:06.953" v="787" actId="20577"/>
          <ac:spMkLst>
            <pc:docMk/>
            <pc:sldMk cId="100364237" sldId="272"/>
            <ac:spMk id="32" creationId="{5DF45AA2-F1F1-1693-5949-FCB86D48479F}"/>
          </ac:spMkLst>
        </pc:spChg>
      </pc:sldChg>
    </pc:docChg>
  </pc:docChgLst>
  <pc:docChgLst>
    <pc:chgData name="昌昭" userId="966bd669-8ffc-4838-9c90-8e7a3c8dc506" providerId="ADAL" clId="{5C914EDC-89AB-4A1E-B864-22F75E45986E}"/>
    <pc:docChg chg="modSld">
      <pc:chgData name="昌昭" userId="966bd669-8ffc-4838-9c90-8e7a3c8dc506" providerId="ADAL" clId="{5C914EDC-89AB-4A1E-B864-22F75E45986E}" dt="2024-03-04T05:58:27.107" v="45" actId="20577"/>
      <pc:docMkLst>
        <pc:docMk/>
      </pc:docMkLst>
      <pc:sldChg chg="modSp mod">
        <pc:chgData name="昌昭" userId="966bd669-8ffc-4838-9c90-8e7a3c8dc506" providerId="ADAL" clId="{5C914EDC-89AB-4A1E-B864-22F75E45986E}" dt="2024-03-04T05:55:55.422" v="30" actId="1076"/>
        <pc:sldMkLst>
          <pc:docMk/>
          <pc:sldMk cId="3144184708" sldId="258"/>
        </pc:sldMkLst>
        <pc:spChg chg="mod">
          <ac:chgData name="昌昭" userId="966bd669-8ffc-4838-9c90-8e7a3c8dc506" providerId="ADAL" clId="{5C914EDC-89AB-4A1E-B864-22F75E45986E}" dt="2024-03-04T05:55:55.422" v="30" actId="1076"/>
          <ac:spMkLst>
            <pc:docMk/>
            <pc:sldMk cId="3144184708" sldId="258"/>
            <ac:spMk id="16" creationId="{EE4FC437-3EC6-A8C9-1AD2-CEBE574E68A2}"/>
          </ac:spMkLst>
        </pc:spChg>
      </pc:sldChg>
      <pc:sldChg chg="modSp mod">
        <pc:chgData name="昌昭" userId="966bd669-8ffc-4838-9c90-8e7a3c8dc506" providerId="ADAL" clId="{5C914EDC-89AB-4A1E-B864-22F75E45986E}" dt="2024-03-04T05:58:12.218" v="44" actId="20577"/>
        <pc:sldMkLst>
          <pc:docMk/>
          <pc:sldMk cId="1805872233" sldId="259"/>
        </pc:sldMkLst>
        <pc:spChg chg="mod">
          <ac:chgData name="昌昭" userId="966bd669-8ffc-4838-9c90-8e7a3c8dc506" providerId="ADAL" clId="{5C914EDC-89AB-4A1E-B864-22F75E45986E}" dt="2024-03-04T05:58:12.218" v="44" actId="20577"/>
          <ac:spMkLst>
            <pc:docMk/>
            <pc:sldMk cId="1805872233" sldId="259"/>
            <ac:spMk id="9" creationId="{5C1AD5CB-05B9-8935-312D-F29ADEBF41C9}"/>
          </ac:spMkLst>
        </pc:spChg>
      </pc:sldChg>
      <pc:sldChg chg="modSp mod">
        <pc:chgData name="昌昭" userId="966bd669-8ffc-4838-9c90-8e7a3c8dc506" providerId="ADAL" clId="{5C914EDC-89AB-4A1E-B864-22F75E45986E}" dt="2024-03-04T05:57:58.137" v="43" actId="207"/>
        <pc:sldMkLst>
          <pc:docMk/>
          <pc:sldMk cId="4015250743" sldId="260"/>
        </pc:sldMkLst>
        <pc:spChg chg="mod">
          <ac:chgData name="昌昭" userId="966bd669-8ffc-4838-9c90-8e7a3c8dc506" providerId="ADAL" clId="{5C914EDC-89AB-4A1E-B864-22F75E45986E}" dt="2024-03-04T05:57:58.137" v="43" actId="207"/>
          <ac:spMkLst>
            <pc:docMk/>
            <pc:sldMk cId="4015250743" sldId="260"/>
            <ac:spMk id="7" creationId="{B848930D-5B1C-B861-55B2-14C125059FAC}"/>
          </ac:spMkLst>
        </pc:spChg>
      </pc:sldChg>
      <pc:sldChg chg="modSp mod">
        <pc:chgData name="昌昭" userId="966bd669-8ffc-4838-9c90-8e7a3c8dc506" providerId="ADAL" clId="{5C914EDC-89AB-4A1E-B864-22F75E45986E}" dt="2024-03-04T05:58:27.107" v="45" actId="20577"/>
        <pc:sldMkLst>
          <pc:docMk/>
          <pc:sldMk cId="2638470611" sldId="261"/>
        </pc:sldMkLst>
        <pc:spChg chg="mod">
          <ac:chgData name="昌昭" userId="966bd669-8ffc-4838-9c90-8e7a3c8dc506" providerId="ADAL" clId="{5C914EDC-89AB-4A1E-B864-22F75E45986E}" dt="2024-03-04T05:58:27.107" v="45" actId="20577"/>
          <ac:spMkLst>
            <pc:docMk/>
            <pc:sldMk cId="2638470611" sldId="261"/>
            <ac:spMk id="3" creationId="{F0BB11A6-4DC9-7DA9-DB5D-B9D23E667C9C}"/>
          </ac:spMkLst>
        </pc:spChg>
        <pc:spChg chg="mod">
          <ac:chgData name="昌昭" userId="966bd669-8ffc-4838-9c90-8e7a3c8dc506" providerId="ADAL" clId="{5C914EDC-89AB-4A1E-B864-22F75E45986E}" dt="2024-03-04T05:57:37.704" v="42" actId="207"/>
          <ac:spMkLst>
            <pc:docMk/>
            <pc:sldMk cId="2638470611" sldId="261"/>
            <ac:spMk id="4" creationId="{9023845A-1514-B8CD-F483-924BCF6A2ADC}"/>
          </ac:spMkLst>
        </pc:spChg>
        <pc:spChg chg="mod">
          <ac:chgData name="昌昭" userId="966bd669-8ffc-4838-9c90-8e7a3c8dc506" providerId="ADAL" clId="{5C914EDC-89AB-4A1E-B864-22F75E45986E}" dt="2024-03-04T05:57:33.465" v="41" actId="207"/>
          <ac:spMkLst>
            <pc:docMk/>
            <pc:sldMk cId="2638470611" sldId="261"/>
            <ac:spMk id="5" creationId="{1CC1F307-A69E-8773-19AA-E9A9C3DB58C5}"/>
          </ac:spMkLst>
        </pc:spChg>
      </pc:sldChg>
      <pc:sldChg chg="modSp mod">
        <pc:chgData name="昌昭" userId="966bd669-8ffc-4838-9c90-8e7a3c8dc506" providerId="ADAL" clId="{5C914EDC-89AB-4A1E-B864-22F75E45986E}" dt="2024-03-04T05:56:14.513" v="34" actId="14100"/>
        <pc:sldMkLst>
          <pc:docMk/>
          <pc:sldMk cId="3230898159" sldId="269"/>
        </pc:sldMkLst>
        <pc:spChg chg="mod">
          <ac:chgData name="昌昭" userId="966bd669-8ffc-4838-9c90-8e7a3c8dc506" providerId="ADAL" clId="{5C914EDC-89AB-4A1E-B864-22F75E45986E}" dt="2024-03-04T05:56:14.513" v="34" actId="14100"/>
          <ac:spMkLst>
            <pc:docMk/>
            <pc:sldMk cId="3230898159" sldId="269"/>
            <ac:spMk id="40" creationId="{C3A61ACC-29BA-1FAA-6306-4B3989A41E9B}"/>
          </ac:spMkLst>
        </pc:spChg>
      </pc:sldChg>
    </pc:docChg>
  </pc:docChgLst>
  <pc:docChgLst>
    <pc:chgData name="Iwasaki, Masaaki/岩崎 昌昭" userId="966bd669-8ffc-4838-9c90-8e7a3c8dc506" providerId="ADAL" clId="{9FFE3316-811F-4034-8B54-47AB31C16145}"/>
    <pc:docChg chg="undo custSel modSld">
      <pc:chgData name="Iwasaki, Masaaki/岩崎 昌昭" userId="966bd669-8ffc-4838-9c90-8e7a3c8dc506" providerId="ADAL" clId="{9FFE3316-811F-4034-8B54-47AB31C16145}" dt="2024-03-13T04:58:45.552" v="285" actId="1076"/>
      <pc:docMkLst>
        <pc:docMk/>
      </pc:docMkLst>
      <pc:sldChg chg="delSp modSp mod">
        <pc:chgData name="Iwasaki, Masaaki/岩崎 昌昭" userId="966bd669-8ffc-4838-9c90-8e7a3c8dc506" providerId="ADAL" clId="{9FFE3316-811F-4034-8B54-47AB31C16145}" dt="2024-03-13T04:56:52.980" v="216" actId="208"/>
        <pc:sldMkLst>
          <pc:docMk/>
          <pc:sldMk cId="3144184708" sldId="258"/>
        </pc:sldMkLst>
        <pc:spChg chg="mod">
          <ac:chgData name="Iwasaki, Masaaki/岩崎 昌昭" userId="966bd669-8ffc-4838-9c90-8e7a3c8dc506" providerId="ADAL" clId="{9FFE3316-811F-4034-8B54-47AB31C16145}" dt="2024-03-13T04:54:31.823" v="161" actId="207"/>
          <ac:spMkLst>
            <pc:docMk/>
            <pc:sldMk cId="3144184708" sldId="258"/>
            <ac:spMk id="3" creationId="{28C91D8A-1D1C-F5C8-8D34-058AE367D97E}"/>
          </ac:spMkLst>
        </pc:spChg>
        <pc:spChg chg="del">
          <ac:chgData name="Iwasaki, Masaaki/岩崎 昌昭" userId="966bd669-8ffc-4838-9c90-8e7a3c8dc506" providerId="ADAL" clId="{9FFE3316-811F-4034-8B54-47AB31C16145}" dt="2024-03-13T04:54:45.053" v="162" actId="478"/>
          <ac:spMkLst>
            <pc:docMk/>
            <pc:sldMk cId="3144184708" sldId="258"/>
            <ac:spMk id="4" creationId="{A1C47C17-6AA6-F69B-E3B9-3EDE2A41C8F6}"/>
          </ac:spMkLst>
        </pc:spChg>
        <pc:spChg chg="mod">
          <ac:chgData name="Iwasaki, Masaaki/岩崎 昌昭" userId="966bd669-8ffc-4838-9c90-8e7a3c8dc506" providerId="ADAL" clId="{9FFE3316-811F-4034-8B54-47AB31C16145}" dt="2024-03-13T04:56:06.116" v="185" actId="208"/>
          <ac:spMkLst>
            <pc:docMk/>
            <pc:sldMk cId="3144184708" sldId="258"/>
            <ac:spMk id="5" creationId="{7C0C5B91-4F46-2718-91A0-B85395FD75E5}"/>
          </ac:spMkLst>
        </pc:spChg>
        <pc:spChg chg="mod">
          <ac:chgData name="Iwasaki, Masaaki/岩崎 昌昭" userId="966bd669-8ffc-4838-9c90-8e7a3c8dc506" providerId="ADAL" clId="{9FFE3316-811F-4034-8B54-47AB31C16145}" dt="2024-03-13T04:55:44.789" v="183" actId="208"/>
          <ac:spMkLst>
            <pc:docMk/>
            <pc:sldMk cId="3144184708" sldId="258"/>
            <ac:spMk id="6" creationId="{B683EAF4-9BF8-01F8-5799-14CA422A2AAE}"/>
          </ac:spMkLst>
        </pc:spChg>
        <pc:spChg chg="mod">
          <ac:chgData name="Iwasaki, Masaaki/岩崎 昌昭" userId="966bd669-8ffc-4838-9c90-8e7a3c8dc506" providerId="ADAL" clId="{9FFE3316-811F-4034-8B54-47AB31C16145}" dt="2024-03-13T04:53:43.241" v="144" actId="207"/>
          <ac:spMkLst>
            <pc:docMk/>
            <pc:sldMk cId="3144184708" sldId="258"/>
            <ac:spMk id="7" creationId="{B848930D-5B1C-B861-55B2-14C125059FAC}"/>
          </ac:spMkLst>
        </pc:spChg>
        <pc:spChg chg="mod">
          <ac:chgData name="Iwasaki, Masaaki/岩崎 昌昭" userId="966bd669-8ffc-4838-9c90-8e7a3c8dc506" providerId="ADAL" clId="{9FFE3316-811F-4034-8B54-47AB31C16145}" dt="2024-03-13T04:53:13.898" v="134" actId="1036"/>
          <ac:spMkLst>
            <pc:docMk/>
            <pc:sldMk cId="3144184708" sldId="258"/>
            <ac:spMk id="9" creationId="{AFFD281E-07F1-B533-378C-1BDFA460D1AB}"/>
          </ac:spMkLst>
        </pc:spChg>
        <pc:spChg chg="del">
          <ac:chgData name="Iwasaki, Masaaki/岩崎 昌昭" userId="966bd669-8ffc-4838-9c90-8e7a3c8dc506" providerId="ADAL" clId="{9FFE3316-811F-4034-8B54-47AB31C16145}" dt="2024-03-13T04:54:45.053" v="162" actId="478"/>
          <ac:spMkLst>
            <pc:docMk/>
            <pc:sldMk cId="3144184708" sldId="258"/>
            <ac:spMk id="13" creationId="{0DBD4CC9-0E7A-1F9A-C4E4-D4533029DF7D}"/>
          </ac:spMkLst>
        </pc:spChg>
        <pc:spChg chg="mod">
          <ac:chgData name="Iwasaki, Masaaki/岩崎 昌昭" userId="966bd669-8ffc-4838-9c90-8e7a3c8dc506" providerId="ADAL" clId="{9FFE3316-811F-4034-8B54-47AB31C16145}" dt="2024-03-13T04:56:52.980" v="216" actId="208"/>
          <ac:spMkLst>
            <pc:docMk/>
            <pc:sldMk cId="3144184708" sldId="258"/>
            <ac:spMk id="14" creationId="{81B272E0-E5D6-2C23-D236-2459DB2AFB04}"/>
          </ac:spMkLst>
        </pc:spChg>
        <pc:spChg chg="del">
          <ac:chgData name="Iwasaki, Masaaki/岩崎 昌昭" userId="966bd669-8ffc-4838-9c90-8e7a3c8dc506" providerId="ADAL" clId="{9FFE3316-811F-4034-8B54-47AB31C16145}" dt="2024-03-13T04:56:33.328" v="211" actId="478"/>
          <ac:spMkLst>
            <pc:docMk/>
            <pc:sldMk cId="3144184708" sldId="258"/>
            <ac:spMk id="15" creationId="{D3337222-8261-9FED-7A3B-A816033BA974}"/>
          </ac:spMkLst>
        </pc:spChg>
      </pc:sldChg>
      <pc:sldChg chg="addSp modSp mod">
        <pc:chgData name="Iwasaki, Masaaki/岩崎 昌昭" userId="966bd669-8ffc-4838-9c90-8e7a3c8dc506" providerId="ADAL" clId="{9FFE3316-811F-4034-8B54-47AB31C16145}" dt="2024-03-13T04:58:16.889" v="281" actId="1076"/>
        <pc:sldMkLst>
          <pc:docMk/>
          <pc:sldMk cId="1805872233" sldId="259"/>
        </pc:sldMkLst>
        <pc:spChg chg="add mod">
          <ac:chgData name="Iwasaki, Masaaki/岩崎 昌昭" userId="966bd669-8ffc-4838-9c90-8e7a3c8dc506" providerId="ADAL" clId="{9FFE3316-811F-4034-8B54-47AB31C16145}" dt="2024-03-13T04:58:16.889" v="281" actId="1076"/>
          <ac:spMkLst>
            <pc:docMk/>
            <pc:sldMk cId="1805872233" sldId="259"/>
            <ac:spMk id="10" creationId="{9DB22DBE-33B0-4FC2-A768-5A94712D05ED}"/>
          </ac:spMkLst>
        </pc:spChg>
      </pc:sldChg>
      <pc:sldChg chg="modSp mod">
        <pc:chgData name="Iwasaki, Masaaki/岩崎 昌昭" userId="966bd669-8ffc-4838-9c90-8e7a3c8dc506" providerId="ADAL" clId="{9FFE3316-811F-4034-8B54-47AB31C16145}" dt="2024-03-13T04:58:45.552" v="285" actId="1076"/>
        <pc:sldMkLst>
          <pc:docMk/>
          <pc:sldMk cId="2638470611" sldId="261"/>
        </pc:sldMkLst>
        <pc:spChg chg="mod">
          <ac:chgData name="Iwasaki, Masaaki/岩崎 昌昭" userId="966bd669-8ffc-4838-9c90-8e7a3c8dc506" providerId="ADAL" clId="{9FFE3316-811F-4034-8B54-47AB31C16145}" dt="2024-03-13T04:58:45.552" v="285" actId="1076"/>
          <ac:spMkLst>
            <pc:docMk/>
            <pc:sldMk cId="2638470611" sldId="261"/>
            <ac:spMk id="13" creationId="{644D6567-1C9A-3EF0-9927-BA470166AF6A}"/>
          </ac:spMkLst>
        </pc:spChg>
      </pc:sldChg>
    </pc:docChg>
  </pc:docChgLst>
  <pc:docChgLst>
    <pc:chgData name="Iwasaki, Masaaki/岩崎 昌昭" userId="966bd669-8ffc-4838-9c90-8e7a3c8dc506" providerId="ADAL" clId="{9F954360-40F9-44DF-A272-563A06840242}"/>
    <pc:docChg chg="custSel addSld modSld">
      <pc:chgData name="Iwasaki, Masaaki/岩崎 昌昭" userId="966bd669-8ffc-4838-9c90-8e7a3c8dc506" providerId="ADAL" clId="{9F954360-40F9-44DF-A272-563A06840242}" dt="2024-03-14T11:26:32.537" v="780" actId="12"/>
      <pc:docMkLst>
        <pc:docMk/>
      </pc:docMkLst>
      <pc:sldChg chg="delSp mod">
        <pc:chgData name="Iwasaki, Masaaki/岩崎 昌昭" userId="966bd669-8ffc-4838-9c90-8e7a3c8dc506" providerId="ADAL" clId="{9F954360-40F9-44DF-A272-563A06840242}" dt="2024-03-14T11:22:35.677" v="547" actId="478"/>
        <pc:sldMkLst>
          <pc:docMk/>
          <pc:sldMk cId="1453423432" sldId="263"/>
        </pc:sldMkLst>
        <pc:spChg chg="del">
          <ac:chgData name="Iwasaki, Masaaki/岩崎 昌昭" userId="966bd669-8ffc-4838-9c90-8e7a3c8dc506" providerId="ADAL" clId="{9F954360-40F9-44DF-A272-563A06840242}" dt="2024-03-14T11:22:35.677" v="547" actId="478"/>
          <ac:spMkLst>
            <pc:docMk/>
            <pc:sldMk cId="1453423432" sldId="263"/>
            <ac:spMk id="3" creationId="{6159B2EB-C9C6-F52D-5321-2F100989F14B}"/>
          </ac:spMkLst>
        </pc:spChg>
        <pc:spChg chg="del">
          <ac:chgData name="Iwasaki, Masaaki/岩崎 昌昭" userId="966bd669-8ffc-4838-9c90-8e7a3c8dc506" providerId="ADAL" clId="{9F954360-40F9-44DF-A272-563A06840242}" dt="2024-03-14T11:22:32.242" v="545" actId="478"/>
          <ac:spMkLst>
            <pc:docMk/>
            <pc:sldMk cId="1453423432" sldId="263"/>
            <ac:spMk id="4" creationId="{14FA98AF-8E03-0A85-0580-5C90B0744712}"/>
          </ac:spMkLst>
        </pc:spChg>
        <pc:spChg chg="del">
          <ac:chgData name="Iwasaki, Masaaki/岩崎 昌昭" userId="966bd669-8ffc-4838-9c90-8e7a3c8dc506" providerId="ADAL" clId="{9F954360-40F9-44DF-A272-563A06840242}" dt="2024-03-14T11:22:34.376" v="546" actId="478"/>
          <ac:spMkLst>
            <pc:docMk/>
            <pc:sldMk cId="1453423432" sldId="263"/>
            <ac:spMk id="5" creationId="{C7013DFB-8F61-73C1-323B-1BD9E153FB78}"/>
          </ac:spMkLst>
        </pc:spChg>
        <pc:spChg chg="del">
          <ac:chgData name="Iwasaki, Masaaki/岩崎 昌昭" userId="966bd669-8ffc-4838-9c90-8e7a3c8dc506" providerId="ADAL" clId="{9F954360-40F9-44DF-A272-563A06840242}" dt="2024-03-14T11:22:30.793" v="544" actId="478"/>
          <ac:spMkLst>
            <pc:docMk/>
            <pc:sldMk cId="1453423432" sldId="263"/>
            <ac:spMk id="6" creationId="{FD70BAC7-154B-CC56-888C-14A7411E7559}"/>
          </ac:spMkLst>
        </pc:spChg>
      </pc:sldChg>
      <pc:sldChg chg="addSp delSp modSp mod">
        <pc:chgData name="Iwasaki, Masaaki/岩崎 昌昭" userId="966bd669-8ffc-4838-9c90-8e7a3c8dc506" providerId="ADAL" clId="{9F954360-40F9-44DF-A272-563A06840242}" dt="2024-03-14T11:23:36.699" v="594" actId="478"/>
        <pc:sldMkLst>
          <pc:docMk/>
          <pc:sldMk cId="336424104" sldId="264"/>
        </pc:sldMkLst>
        <pc:spChg chg="del">
          <ac:chgData name="Iwasaki, Masaaki/岩崎 昌昭" userId="966bd669-8ffc-4838-9c90-8e7a3c8dc506" providerId="ADAL" clId="{9F954360-40F9-44DF-A272-563A06840242}" dt="2024-03-14T11:22:53.308" v="548" actId="478"/>
          <ac:spMkLst>
            <pc:docMk/>
            <pc:sldMk cId="336424104" sldId="264"/>
            <ac:spMk id="3" creationId="{E82CF09B-05A2-C29E-04FA-5F573A7FDCBD}"/>
          </ac:spMkLst>
        </pc:spChg>
        <pc:spChg chg="del">
          <ac:chgData name="Iwasaki, Masaaki/岩崎 昌昭" userId="966bd669-8ffc-4838-9c90-8e7a3c8dc506" providerId="ADAL" clId="{9F954360-40F9-44DF-A272-563A06840242}" dt="2024-03-14T11:22:55.075" v="549" actId="478"/>
          <ac:spMkLst>
            <pc:docMk/>
            <pc:sldMk cId="336424104" sldId="264"/>
            <ac:spMk id="4" creationId="{1AF4C6FE-48BB-9FE7-E7A0-02EAC8F7F940}"/>
          </ac:spMkLst>
        </pc:spChg>
        <pc:spChg chg="del mod">
          <ac:chgData name="Iwasaki, Masaaki/岩崎 昌昭" userId="966bd669-8ffc-4838-9c90-8e7a3c8dc506" providerId="ADAL" clId="{9F954360-40F9-44DF-A272-563A06840242}" dt="2024-03-14T11:23:36.699" v="594" actId="478"/>
          <ac:spMkLst>
            <pc:docMk/>
            <pc:sldMk cId="336424104" sldId="264"/>
            <ac:spMk id="5" creationId="{E1190362-D19F-5E88-22BB-42719195A49B}"/>
          </ac:spMkLst>
        </pc:spChg>
        <pc:spChg chg="add mod">
          <ac:chgData name="Iwasaki, Masaaki/岩崎 昌昭" userId="966bd669-8ffc-4838-9c90-8e7a3c8dc506" providerId="ADAL" clId="{9F954360-40F9-44DF-A272-563A06840242}" dt="2024-03-14T11:23:32.807" v="593" actId="20577"/>
          <ac:spMkLst>
            <pc:docMk/>
            <pc:sldMk cId="336424104" sldId="264"/>
            <ac:spMk id="9" creationId="{C712E87A-D4F4-4DFF-5539-16E9AFD1D48D}"/>
          </ac:spMkLst>
        </pc:spChg>
      </pc:sldChg>
      <pc:sldChg chg="addSp delSp modSp mod">
        <pc:chgData name="Iwasaki, Masaaki/岩崎 昌昭" userId="966bd669-8ffc-4838-9c90-8e7a3c8dc506" providerId="ADAL" clId="{9F954360-40F9-44DF-A272-563A06840242}" dt="2024-03-14T11:24:40.231" v="659" actId="1076"/>
        <pc:sldMkLst>
          <pc:docMk/>
          <pc:sldMk cId="870579443" sldId="268"/>
        </pc:sldMkLst>
        <pc:spChg chg="del">
          <ac:chgData name="Iwasaki, Masaaki/岩崎 昌昭" userId="966bd669-8ffc-4838-9c90-8e7a3c8dc506" providerId="ADAL" clId="{9F954360-40F9-44DF-A272-563A06840242}" dt="2024-03-14T11:23:52.261" v="595" actId="478"/>
          <ac:spMkLst>
            <pc:docMk/>
            <pc:sldMk cId="870579443" sldId="268"/>
            <ac:spMk id="3" creationId="{58E9F068-9E96-2FB8-F44C-A93425920431}"/>
          </ac:spMkLst>
        </pc:spChg>
        <pc:spChg chg="del">
          <ac:chgData name="Iwasaki, Masaaki/岩崎 昌昭" userId="966bd669-8ffc-4838-9c90-8e7a3c8dc506" providerId="ADAL" clId="{9F954360-40F9-44DF-A272-563A06840242}" dt="2024-03-14T11:24:01.381" v="596" actId="478"/>
          <ac:spMkLst>
            <pc:docMk/>
            <pc:sldMk cId="870579443" sldId="268"/>
            <ac:spMk id="4" creationId="{3044F1F1-D14D-CDAB-F07B-F3850D2D85BC}"/>
          </ac:spMkLst>
        </pc:spChg>
        <pc:spChg chg="del">
          <ac:chgData name="Iwasaki, Masaaki/岩崎 昌昭" userId="966bd669-8ffc-4838-9c90-8e7a3c8dc506" providerId="ADAL" clId="{9F954360-40F9-44DF-A272-563A06840242}" dt="2024-03-14T11:24:04.957" v="597" actId="478"/>
          <ac:spMkLst>
            <pc:docMk/>
            <pc:sldMk cId="870579443" sldId="268"/>
            <ac:spMk id="5" creationId="{C07AC81B-C121-C062-7BD5-312199A19881}"/>
          </ac:spMkLst>
        </pc:spChg>
        <pc:spChg chg="add mod">
          <ac:chgData name="Iwasaki, Masaaki/岩崎 昌昭" userId="966bd669-8ffc-4838-9c90-8e7a3c8dc506" providerId="ADAL" clId="{9F954360-40F9-44DF-A272-563A06840242}" dt="2024-03-14T11:24:40.231" v="659" actId="1076"/>
          <ac:spMkLst>
            <pc:docMk/>
            <pc:sldMk cId="870579443" sldId="268"/>
            <ac:spMk id="6" creationId="{85FDF40A-5D61-C143-10F8-8ECABF9E9F8B}"/>
          </ac:spMkLst>
        </pc:spChg>
      </pc:sldChg>
      <pc:sldChg chg="addSp delSp modSp mod">
        <pc:chgData name="Iwasaki, Masaaki/岩崎 昌昭" userId="966bd669-8ffc-4838-9c90-8e7a3c8dc506" providerId="ADAL" clId="{9F954360-40F9-44DF-A272-563A06840242}" dt="2024-03-14T11:25:50.342" v="776" actId="478"/>
        <pc:sldMkLst>
          <pc:docMk/>
          <pc:sldMk cId="1553415623" sldId="270"/>
        </pc:sldMkLst>
        <pc:spChg chg="add mod">
          <ac:chgData name="Iwasaki, Masaaki/岩崎 昌昭" userId="966bd669-8ffc-4838-9c90-8e7a3c8dc506" providerId="ADAL" clId="{9F954360-40F9-44DF-A272-563A06840242}" dt="2024-03-14T11:25:47.367" v="775" actId="20577"/>
          <ac:spMkLst>
            <pc:docMk/>
            <pc:sldMk cId="1553415623" sldId="270"/>
            <ac:spMk id="3" creationId="{72C5A351-3701-B381-E6C5-CB033AAC2387}"/>
          </ac:spMkLst>
        </pc:spChg>
        <pc:spChg chg="del">
          <ac:chgData name="Iwasaki, Masaaki/岩崎 昌昭" userId="966bd669-8ffc-4838-9c90-8e7a3c8dc506" providerId="ADAL" clId="{9F954360-40F9-44DF-A272-563A06840242}" dt="2024-03-14T11:25:50.342" v="776" actId="478"/>
          <ac:spMkLst>
            <pc:docMk/>
            <pc:sldMk cId="1553415623" sldId="270"/>
            <ac:spMk id="4" creationId="{3044F1F1-D14D-CDAB-F07B-F3850D2D85BC}"/>
          </ac:spMkLst>
        </pc:spChg>
      </pc:sldChg>
      <pc:sldChg chg="modSp mod">
        <pc:chgData name="Iwasaki, Masaaki/岩崎 昌昭" userId="966bd669-8ffc-4838-9c90-8e7a3c8dc506" providerId="ADAL" clId="{9F954360-40F9-44DF-A272-563A06840242}" dt="2024-03-14T10:27:16.044" v="15"/>
        <pc:sldMkLst>
          <pc:docMk/>
          <pc:sldMk cId="1828955890" sldId="273"/>
        </pc:sldMkLst>
        <pc:spChg chg="mod">
          <ac:chgData name="Iwasaki, Masaaki/岩崎 昌昭" userId="966bd669-8ffc-4838-9c90-8e7a3c8dc506" providerId="ADAL" clId="{9F954360-40F9-44DF-A272-563A06840242}" dt="2024-03-14T10:27:16.044" v="15"/>
          <ac:spMkLst>
            <pc:docMk/>
            <pc:sldMk cId="1828955890" sldId="273"/>
            <ac:spMk id="4" creationId="{8299682F-6FF2-1500-390E-6EE852337966}"/>
          </ac:spMkLst>
        </pc:spChg>
      </pc:sldChg>
      <pc:sldChg chg="addSp modSp new mod">
        <pc:chgData name="Iwasaki, Masaaki/岩崎 昌昭" userId="966bd669-8ffc-4838-9c90-8e7a3c8dc506" providerId="ADAL" clId="{9F954360-40F9-44DF-A272-563A06840242}" dt="2024-03-14T11:26:32.537" v="780" actId="12"/>
        <pc:sldMkLst>
          <pc:docMk/>
          <pc:sldMk cId="1529813892" sldId="274"/>
        </pc:sldMkLst>
        <pc:spChg chg="add mod">
          <ac:chgData name="Iwasaki, Masaaki/岩崎 昌昭" userId="966bd669-8ffc-4838-9c90-8e7a3c8dc506" providerId="ADAL" clId="{9F954360-40F9-44DF-A272-563A06840242}" dt="2024-03-14T11:26:32.537" v="780" actId="12"/>
          <ac:spMkLst>
            <pc:docMk/>
            <pc:sldMk cId="1529813892" sldId="274"/>
            <ac:spMk id="3" creationId="{09D1D27C-3EA3-3021-AC92-73077444B7D5}"/>
          </ac:spMkLst>
        </pc:spChg>
      </pc:sldChg>
    </pc:docChg>
  </pc:docChgLst>
  <pc:docChgLst>
    <pc:chgData name="昌昭" userId="966bd669-8ffc-4838-9c90-8e7a3c8dc506" providerId="ADAL" clId="{6FC1DD67-4F73-443F-A169-19244E7746DF}"/>
    <pc:docChg chg="custSel modSld">
      <pc:chgData name="昌昭" userId="966bd669-8ffc-4838-9c90-8e7a3c8dc506" providerId="ADAL" clId="{6FC1DD67-4F73-443F-A169-19244E7746DF}" dt="2024-03-12T14:28:51.114" v="219" actId="20577"/>
      <pc:docMkLst>
        <pc:docMk/>
      </pc:docMkLst>
      <pc:sldChg chg="modSp mod">
        <pc:chgData name="昌昭" userId="966bd669-8ffc-4838-9c90-8e7a3c8dc506" providerId="ADAL" clId="{6FC1DD67-4F73-443F-A169-19244E7746DF}" dt="2024-03-12T11:29:34.396" v="42" actId="14100"/>
        <pc:sldMkLst>
          <pc:docMk/>
          <pc:sldMk cId="3144184708" sldId="258"/>
        </pc:sldMkLst>
        <pc:spChg chg="mod">
          <ac:chgData name="昌昭" userId="966bd669-8ffc-4838-9c90-8e7a3c8dc506" providerId="ADAL" clId="{6FC1DD67-4F73-443F-A169-19244E7746DF}" dt="2024-03-12T11:01:40.066" v="2" actId="400"/>
          <ac:spMkLst>
            <pc:docMk/>
            <pc:sldMk cId="3144184708" sldId="258"/>
            <ac:spMk id="3" creationId="{28C91D8A-1D1C-F5C8-8D34-058AE367D97E}"/>
          </ac:spMkLst>
        </pc:spChg>
        <pc:spChg chg="mod">
          <ac:chgData name="昌昭" userId="966bd669-8ffc-4838-9c90-8e7a3c8dc506" providerId="ADAL" clId="{6FC1DD67-4F73-443F-A169-19244E7746DF}" dt="2024-03-12T11:01:48.774" v="11" actId="20577"/>
          <ac:spMkLst>
            <pc:docMk/>
            <pc:sldMk cId="3144184708" sldId="258"/>
            <ac:spMk id="4" creationId="{A1C47C17-6AA6-F69B-E3B9-3EDE2A41C8F6}"/>
          </ac:spMkLst>
        </pc:spChg>
        <pc:spChg chg="mod">
          <ac:chgData name="昌昭" userId="966bd669-8ffc-4838-9c90-8e7a3c8dc506" providerId="ADAL" clId="{6FC1DD67-4F73-443F-A169-19244E7746DF}" dt="2024-03-12T11:29:34.396" v="42" actId="14100"/>
          <ac:spMkLst>
            <pc:docMk/>
            <pc:sldMk cId="3144184708" sldId="258"/>
            <ac:spMk id="15" creationId="{D3337222-8261-9FED-7A3B-A816033BA974}"/>
          </ac:spMkLst>
        </pc:spChg>
      </pc:sldChg>
      <pc:sldChg chg="modSp mod">
        <pc:chgData name="昌昭" userId="966bd669-8ffc-4838-9c90-8e7a3c8dc506" providerId="ADAL" clId="{6FC1DD67-4F73-443F-A169-19244E7746DF}" dt="2024-03-12T13:17:42.427" v="61" actId="207"/>
        <pc:sldMkLst>
          <pc:docMk/>
          <pc:sldMk cId="1805872233" sldId="259"/>
        </pc:sldMkLst>
        <pc:spChg chg="mod">
          <ac:chgData name="昌昭" userId="966bd669-8ffc-4838-9c90-8e7a3c8dc506" providerId="ADAL" clId="{6FC1DD67-4F73-443F-A169-19244E7746DF}" dt="2024-03-12T13:17:42.427" v="61" actId="207"/>
          <ac:spMkLst>
            <pc:docMk/>
            <pc:sldMk cId="1805872233" sldId="259"/>
            <ac:spMk id="4" creationId="{F4317BEC-7578-941C-BD2C-DC8583DDC076}"/>
          </ac:spMkLst>
        </pc:spChg>
      </pc:sldChg>
      <pc:sldChg chg="addSp modSp mod">
        <pc:chgData name="昌昭" userId="966bd669-8ffc-4838-9c90-8e7a3c8dc506" providerId="ADAL" clId="{6FC1DD67-4F73-443F-A169-19244E7746DF}" dt="2024-03-12T14:28:51.114" v="219" actId="20577"/>
        <pc:sldMkLst>
          <pc:docMk/>
          <pc:sldMk cId="2638470611" sldId="261"/>
        </pc:sldMkLst>
        <pc:spChg chg="mod">
          <ac:chgData name="昌昭" userId="966bd669-8ffc-4838-9c90-8e7a3c8dc506" providerId="ADAL" clId="{6FC1DD67-4F73-443F-A169-19244E7746DF}" dt="2024-03-12T13:20:30.140" v="87" actId="20577"/>
          <ac:spMkLst>
            <pc:docMk/>
            <pc:sldMk cId="2638470611" sldId="261"/>
            <ac:spMk id="7" creationId="{B848930D-5B1C-B861-55B2-14C125059FAC}"/>
          </ac:spMkLst>
        </pc:spChg>
        <pc:spChg chg="mod">
          <ac:chgData name="昌昭" userId="966bd669-8ffc-4838-9c90-8e7a3c8dc506" providerId="ADAL" clId="{6FC1DD67-4F73-443F-A169-19244E7746DF}" dt="2024-03-12T13:32:11.840" v="88" actId="1076"/>
          <ac:spMkLst>
            <pc:docMk/>
            <pc:sldMk cId="2638470611" sldId="261"/>
            <ac:spMk id="11" creationId="{251C0AF0-7BA3-B848-1936-83F8516D1773}"/>
          </ac:spMkLst>
        </pc:spChg>
        <pc:spChg chg="add mod">
          <ac:chgData name="昌昭" userId="966bd669-8ffc-4838-9c90-8e7a3c8dc506" providerId="ADAL" clId="{6FC1DD67-4F73-443F-A169-19244E7746DF}" dt="2024-03-12T14:28:51.114" v="219" actId="20577"/>
          <ac:spMkLst>
            <pc:docMk/>
            <pc:sldMk cId="2638470611" sldId="261"/>
            <ac:spMk id="13" creationId="{644D6567-1C9A-3EF0-9927-BA470166AF6A}"/>
          </ac:spMkLst>
        </pc:spChg>
        <pc:spChg chg="add mod">
          <ac:chgData name="昌昭" userId="966bd669-8ffc-4838-9c90-8e7a3c8dc506" providerId="ADAL" clId="{6FC1DD67-4F73-443F-A169-19244E7746DF}" dt="2024-03-12T14:28:36.419" v="214" actId="1076"/>
          <ac:spMkLst>
            <pc:docMk/>
            <pc:sldMk cId="2638470611" sldId="261"/>
            <ac:spMk id="14" creationId="{E58013BF-2487-F05C-002B-500743C15573}"/>
          </ac:spMkLst>
        </pc:spChg>
      </pc:sldChg>
    </pc:docChg>
  </pc:docChgLst>
  <pc:docChgLst>
    <pc:chgData name="Iwasaki, Masaaki/岩崎 昌昭" userId="966bd669-8ffc-4838-9c90-8e7a3c8dc506" providerId="ADAL" clId="{150C5A50-E0CE-481B-97BE-7B5F2A83712A}"/>
    <pc:docChg chg="custSel delSld modSld">
      <pc:chgData name="Iwasaki, Masaaki/岩崎 昌昭" userId="966bd669-8ffc-4838-9c90-8e7a3c8dc506" providerId="ADAL" clId="{150C5A50-E0CE-481B-97BE-7B5F2A83712A}" dt="2024-03-05T13:04:40.047" v="1" actId="478"/>
      <pc:docMkLst>
        <pc:docMk/>
      </pc:docMkLst>
      <pc:sldChg chg="delSp mod">
        <pc:chgData name="Iwasaki, Masaaki/岩崎 昌昭" userId="966bd669-8ffc-4838-9c90-8e7a3c8dc506" providerId="ADAL" clId="{150C5A50-E0CE-481B-97BE-7B5F2A83712A}" dt="2024-03-05T13:04:40.047" v="1" actId="478"/>
        <pc:sldMkLst>
          <pc:docMk/>
          <pc:sldMk cId="3144184708" sldId="258"/>
        </pc:sldMkLst>
        <pc:spChg chg="del">
          <ac:chgData name="Iwasaki, Masaaki/岩崎 昌昭" userId="966bd669-8ffc-4838-9c90-8e7a3c8dc506" providerId="ADAL" clId="{150C5A50-E0CE-481B-97BE-7B5F2A83712A}" dt="2024-03-05T13:04:40.047" v="1" actId="478"/>
          <ac:spMkLst>
            <pc:docMk/>
            <pc:sldMk cId="3144184708" sldId="258"/>
            <ac:spMk id="16" creationId="{EE4FC437-3EC6-A8C9-1AD2-CEBE574E68A2}"/>
          </ac:spMkLst>
        </pc:spChg>
      </pc:sldChg>
      <pc:sldChg chg="del">
        <pc:chgData name="Iwasaki, Masaaki/岩崎 昌昭" userId="966bd669-8ffc-4838-9c90-8e7a3c8dc506" providerId="ADAL" clId="{150C5A50-E0CE-481B-97BE-7B5F2A83712A}" dt="2024-03-05T13:04:34.692" v="0" actId="47"/>
        <pc:sldMkLst>
          <pc:docMk/>
          <pc:sldMk cId="3230898159" sldId="269"/>
        </pc:sldMkLst>
      </pc:sldChg>
    </pc:docChg>
  </pc:docChgLst>
  <pc:docChgLst>
    <pc:chgData name="Iwasaki, Masaaki/岩崎 昌昭" userId="966bd669-8ffc-4838-9c90-8e7a3c8dc506" providerId="ADAL" clId="{6C2E7CE5-BC5B-41F7-A9F8-726B2214E7AA}"/>
    <pc:docChg chg="modSld">
      <pc:chgData name="Iwasaki, Masaaki/岩崎 昌昭" userId="966bd669-8ffc-4838-9c90-8e7a3c8dc506" providerId="ADAL" clId="{6C2E7CE5-BC5B-41F7-A9F8-726B2214E7AA}" dt="2024-02-01T15:00:11.393" v="25" actId="20577"/>
      <pc:docMkLst>
        <pc:docMk/>
      </pc:docMkLst>
      <pc:sldChg chg="modSp mod">
        <pc:chgData name="Iwasaki, Masaaki/岩崎 昌昭" userId="966bd669-8ffc-4838-9c90-8e7a3c8dc506" providerId="ADAL" clId="{6C2E7CE5-BC5B-41F7-A9F8-726B2214E7AA}" dt="2024-02-01T15:00:11.393" v="25" actId="20577"/>
        <pc:sldMkLst>
          <pc:docMk/>
          <pc:sldMk cId="336424104" sldId="264"/>
        </pc:sldMkLst>
        <pc:spChg chg="mod">
          <ac:chgData name="Iwasaki, Masaaki/岩崎 昌昭" userId="966bd669-8ffc-4838-9c90-8e7a3c8dc506" providerId="ADAL" clId="{6C2E7CE5-BC5B-41F7-A9F8-726B2214E7AA}" dt="2024-02-01T15:00:00.811" v="5" actId="20577"/>
          <ac:spMkLst>
            <pc:docMk/>
            <pc:sldMk cId="336424104" sldId="264"/>
            <ac:spMk id="3" creationId="{E82CF09B-05A2-C29E-04FA-5F573A7FDCBD}"/>
          </ac:spMkLst>
        </pc:spChg>
        <pc:spChg chg="mod">
          <ac:chgData name="Iwasaki, Masaaki/岩崎 昌昭" userId="966bd669-8ffc-4838-9c90-8e7a3c8dc506" providerId="ADAL" clId="{6C2E7CE5-BC5B-41F7-A9F8-726B2214E7AA}" dt="2024-02-01T15:00:11.393" v="25" actId="20577"/>
          <ac:spMkLst>
            <pc:docMk/>
            <pc:sldMk cId="336424104" sldId="264"/>
            <ac:spMk id="7" creationId="{B848930D-5B1C-B861-55B2-14C125059FAC}"/>
          </ac:spMkLst>
        </pc:spChg>
      </pc:sldChg>
    </pc:docChg>
  </pc:docChgLst>
  <pc:docChgLst>
    <pc:chgData name="Iwasaki, Masaaki/岩崎 昌昭" userId="966bd669-8ffc-4838-9c90-8e7a3c8dc506" providerId="ADAL" clId="{BB65603A-0220-46D1-9A2C-9AF2A455FC91}"/>
    <pc:docChg chg="custSel modSld">
      <pc:chgData name="Iwasaki, Masaaki/岩崎 昌昭" userId="966bd669-8ffc-4838-9c90-8e7a3c8dc506" providerId="ADAL" clId="{BB65603A-0220-46D1-9A2C-9AF2A455FC91}" dt="2024-03-13T16:15:44.334" v="243" actId="1076"/>
      <pc:docMkLst>
        <pc:docMk/>
      </pc:docMkLst>
      <pc:sldChg chg="modSp mod">
        <pc:chgData name="Iwasaki, Masaaki/岩崎 昌昭" userId="966bd669-8ffc-4838-9c90-8e7a3c8dc506" providerId="ADAL" clId="{BB65603A-0220-46D1-9A2C-9AF2A455FC91}" dt="2024-03-13T16:15:44.334" v="243" actId="1076"/>
        <pc:sldMkLst>
          <pc:docMk/>
          <pc:sldMk cId="331074383" sldId="256"/>
        </pc:sldMkLst>
        <pc:spChg chg="mod">
          <ac:chgData name="Iwasaki, Masaaki/岩崎 昌昭" userId="966bd669-8ffc-4838-9c90-8e7a3c8dc506" providerId="ADAL" clId="{BB65603A-0220-46D1-9A2C-9AF2A455FC91}" dt="2024-03-13T16:15:44.334" v="243" actId="1076"/>
          <ac:spMkLst>
            <pc:docMk/>
            <pc:sldMk cId="331074383" sldId="256"/>
            <ac:spMk id="4" creationId="{5F62EB95-6466-0217-6888-2897D39A9D45}"/>
          </ac:spMkLst>
        </pc:spChg>
      </pc:sldChg>
      <pc:sldChg chg="modSp mod">
        <pc:chgData name="Iwasaki, Masaaki/岩崎 昌昭" userId="966bd669-8ffc-4838-9c90-8e7a3c8dc506" providerId="ADAL" clId="{BB65603A-0220-46D1-9A2C-9AF2A455FC91}" dt="2024-03-13T15:45:57.514" v="185" actId="20577"/>
        <pc:sldMkLst>
          <pc:docMk/>
          <pc:sldMk cId="2494356516" sldId="267"/>
        </pc:sldMkLst>
        <pc:spChg chg="mod">
          <ac:chgData name="Iwasaki, Masaaki/岩崎 昌昭" userId="966bd669-8ffc-4838-9c90-8e7a3c8dc506" providerId="ADAL" clId="{BB65603A-0220-46D1-9A2C-9AF2A455FC91}" dt="2024-03-13T15:45:57.514" v="185" actId="20577"/>
          <ac:spMkLst>
            <pc:docMk/>
            <pc:sldMk cId="2494356516" sldId="267"/>
            <ac:spMk id="4" creationId="{7A09E895-C5A2-188E-9F26-70ED4F780F93}"/>
          </ac:spMkLst>
        </pc:spChg>
      </pc:sldChg>
      <pc:sldChg chg="addSp delSp modSp mod">
        <pc:chgData name="Iwasaki, Masaaki/岩崎 昌昭" userId="966bd669-8ffc-4838-9c90-8e7a3c8dc506" providerId="ADAL" clId="{BB65603A-0220-46D1-9A2C-9AF2A455FC91}" dt="2024-03-13T15:54:36.321" v="240" actId="478"/>
        <pc:sldMkLst>
          <pc:docMk/>
          <pc:sldMk cId="3149785868" sldId="271"/>
        </pc:sldMkLst>
        <pc:spChg chg="add del mod">
          <ac:chgData name="Iwasaki, Masaaki/岩崎 昌昭" userId="966bd669-8ffc-4838-9c90-8e7a3c8dc506" providerId="ADAL" clId="{BB65603A-0220-46D1-9A2C-9AF2A455FC91}" dt="2024-03-13T15:54:36.321" v="240" actId="478"/>
          <ac:spMkLst>
            <pc:docMk/>
            <pc:sldMk cId="3149785868" sldId="271"/>
            <ac:spMk id="3" creationId="{8DBCE248-2CEC-BEE9-9058-AC8808F7878E}"/>
          </ac:spMkLst>
        </pc:spChg>
        <pc:spChg chg="mod">
          <ac:chgData name="Iwasaki, Masaaki/岩崎 昌昭" userId="966bd669-8ffc-4838-9c90-8e7a3c8dc506" providerId="ADAL" clId="{BB65603A-0220-46D1-9A2C-9AF2A455FC91}" dt="2024-03-13T15:51:49.736" v="239" actId="20577"/>
          <ac:spMkLst>
            <pc:docMk/>
            <pc:sldMk cId="3149785868" sldId="271"/>
            <ac:spMk id="69" creationId="{45DC6C0B-0A77-0202-C5FB-604FD229CD6E}"/>
          </ac:spMkLst>
        </pc:spChg>
      </pc:sldChg>
    </pc:docChg>
  </pc:docChgLst>
  <pc:docChgLst>
    <pc:chgData name="Iwasaki, Masaaki/岩崎 昌昭" userId="966bd669-8ffc-4838-9c90-8e7a3c8dc506" providerId="ADAL" clId="{4C5DCFA8-1F5A-4D62-B2B8-CB678D3AEB56}"/>
    <pc:docChg chg="undo custSel modSld">
      <pc:chgData name="Iwasaki, Masaaki/岩崎 昌昭" userId="966bd669-8ffc-4838-9c90-8e7a3c8dc506" providerId="ADAL" clId="{4C5DCFA8-1F5A-4D62-B2B8-CB678D3AEB56}" dt="2024-02-01T10:40:56.285" v="1620" actId="1076"/>
      <pc:docMkLst>
        <pc:docMk/>
      </pc:docMkLst>
      <pc:sldChg chg="modSp mod">
        <pc:chgData name="Iwasaki, Masaaki/岩崎 昌昭" userId="966bd669-8ffc-4838-9c90-8e7a3c8dc506" providerId="ADAL" clId="{4C5DCFA8-1F5A-4D62-B2B8-CB678D3AEB56}" dt="2024-02-01T08:22:25.049" v="1" actId="20577"/>
        <pc:sldMkLst>
          <pc:docMk/>
          <pc:sldMk cId="331074383" sldId="256"/>
        </pc:sldMkLst>
        <pc:spChg chg="mod">
          <ac:chgData name="Iwasaki, Masaaki/岩崎 昌昭" userId="966bd669-8ffc-4838-9c90-8e7a3c8dc506" providerId="ADAL" clId="{4C5DCFA8-1F5A-4D62-B2B8-CB678D3AEB56}" dt="2024-02-01T08:22:25.049" v="1" actId="20577"/>
          <ac:spMkLst>
            <pc:docMk/>
            <pc:sldMk cId="331074383" sldId="256"/>
            <ac:spMk id="4" creationId="{5F62EB95-6466-0217-6888-2897D39A9D45}"/>
          </ac:spMkLst>
        </pc:spChg>
      </pc:sldChg>
      <pc:sldChg chg="addSp delSp modSp mod">
        <pc:chgData name="Iwasaki, Masaaki/岩崎 昌昭" userId="966bd669-8ffc-4838-9c90-8e7a3c8dc506" providerId="ADAL" clId="{4C5DCFA8-1F5A-4D62-B2B8-CB678D3AEB56}" dt="2024-02-01T09:32:41.722" v="940" actId="20577"/>
        <pc:sldMkLst>
          <pc:docMk/>
          <pc:sldMk cId="3424460301" sldId="257"/>
        </pc:sldMkLst>
        <pc:spChg chg="add mod">
          <ac:chgData name="Iwasaki, Masaaki/岩崎 昌昭" userId="966bd669-8ffc-4838-9c90-8e7a3c8dc506" providerId="ADAL" clId="{4C5DCFA8-1F5A-4D62-B2B8-CB678D3AEB56}" dt="2024-02-01T08:46:44.788" v="184" actId="1076"/>
          <ac:spMkLst>
            <pc:docMk/>
            <pc:sldMk cId="3424460301" sldId="257"/>
            <ac:spMk id="3" creationId="{1CE43362-AFEC-B0F2-646C-71A48487EAF9}"/>
          </ac:spMkLst>
        </pc:spChg>
        <pc:spChg chg="mod">
          <ac:chgData name="Iwasaki, Masaaki/岩崎 昌昭" userId="966bd669-8ffc-4838-9c90-8e7a3c8dc506" providerId="ADAL" clId="{4C5DCFA8-1F5A-4D62-B2B8-CB678D3AEB56}" dt="2024-02-01T08:40:31.129" v="85" actId="1036"/>
          <ac:spMkLst>
            <pc:docMk/>
            <pc:sldMk cId="3424460301" sldId="257"/>
            <ac:spMk id="6" creationId="{F75ED24C-2BF6-17C0-3C85-86A020ADC45D}"/>
          </ac:spMkLst>
        </pc:spChg>
        <pc:spChg chg="mod">
          <ac:chgData name="Iwasaki, Masaaki/岩崎 昌昭" userId="966bd669-8ffc-4838-9c90-8e7a3c8dc506" providerId="ADAL" clId="{4C5DCFA8-1F5A-4D62-B2B8-CB678D3AEB56}" dt="2024-02-01T08:45:01.975" v="183" actId="20577"/>
          <ac:spMkLst>
            <pc:docMk/>
            <pc:sldMk cId="3424460301" sldId="257"/>
            <ac:spMk id="7" creationId="{B848930D-5B1C-B861-55B2-14C125059FAC}"/>
          </ac:spMkLst>
        </pc:spChg>
        <pc:spChg chg="mod">
          <ac:chgData name="Iwasaki, Masaaki/岩崎 昌昭" userId="966bd669-8ffc-4838-9c90-8e7a3c8dc506" providerId="ADAL" clId="{4C5DCFA8-1F5A-4D62-B2B8-CB678D3AEB56}" dt="2024-02-01T09:32:41.722" v="940" actId="20577"/>
          <ac:spMkLst>
            <pc:docMk/>
            <pc:sldMk cId="3424460301" sldId="257"/>
            <ac:spMk id="8" creationId="{E4304F4E-CC95-A936-D3D0-510901BE9C6F}"/>
          </ac:spMkLst>
        </pc:spChg>
        <pc:spChg chg="add del mod">
          <ac:chgData name="Iwasaki, Masaaki/岩崎 昌昭" userId="966bd669-8ffc-4838-9c90-8e7a3c8dc506" providerId="ADAL" clId="{4C5DCFA8-1F5A-4D62-B2B8-CB678D3AEB56}" dt="2024-02-01T08:47:54.170" v="239" actId="21"/>
          <ac:spMkLst>
            <pc:docMk/>
            <pc:sldMk cId="3424460301" sldId="257"/>
            <ac:spMk id="9" creationId="{D2A99B55-05B8-727A-AE1C-7964723B89BF}"/>
          </ac:spMkLst>
        </pc:spChg>
        <pc:spChg chg="add del mod">
          <ac:chgData name="Iwasaki, Masaaki/岩崎 昌昭" userId="966bd669-8ffc-4838-9c90-8e7a3c8dc506" providerId="ADAL" clId="{4C5DCFA8-1F5A-4D62-B2B8-CB678D3AEB56}" dt="2024-02-01T08:47:54.170" v="239" actId="21"/>
          <ac:spMkLst>
            <pc:docMk/>
            <pc:sldMk cId="3424460301" sldId="257"/>
            <ac:spMk id="11" creationId="{CD04FD93-F8B4-80F1-811D-197FC9615A2F}"/>
          </ac:spMkLst>
        </pc:spChg>
        <pc:spChg chg="add mod">
          <ac:chgData name="Iwasaki, Masaaki/岩崎 昌昭" userId="966bd669-8ffc-4838-9c90-8e7a3c8dc506" providerId="ADAL" clId="{4C5DCFA8-1F5A-4D62-B2B8-CB678D3AEB56}" dt="2024-02-01T08:47:41.450" v="238" actId="120"/>
          <ac:spMkLst>
            <pc:docMk/>
            <pc:sldMk cId="3424460301" sldId="257"/>
            <ac:spMk id="12" creationId="{DF764A5D-A634-4306-B628-62067A42FAFC}"/>
          </ac:spMkLst>
        </pc:spChg>
      </pc:sldChg>
      <pc:sldChg chg="addSp delSp modSp mod">
        <pc:chgData name="Iwasaki, Masaaki/岩崎 昌昭" userId="966bd669-8ffc-4838-9c90-8e7a3c8dc506" providerId="ADAL" clId="{4C5DCFA8-1F5A-4D62-B2B8-CB678D3AEB56}" dt="2024-02-01T10:30:40.976" v="1611" actId="1076"/>
        <pc:sldMkLst>
          <pc:docMk/>
          <pc:sldMk cId="3144184708" sldId="258"/>
        </pc:sldMkLst>
        <pc:spChg chg="mod">
          <ac:chgData name="Iwasaki, Masaaki/岩崎 昌昭" userId="966bd669-8ffc-4838-9c90-8e7a3c8dc506" providerId="ADAL" clId="{4C5DCFA8-1F5A-4D62-B2B8-CB678D3AEB56}" dt="2024-02-01T08:53:22.175" v="292" actId="20577"/>
          <ac:spMkLst>
            <pc:docMk/>
            <pc:sldMk cId="3144184708" sldId="258"/>
            <ac:spMk id="3" creationId="{28C91D8A-1D1C-F5C8-8D34-058AE367D97E}"/>
          </ac:spMkLst>
        </pc:spChg>
        <pc:spChg chg="add del mod">
          <ac:chgData name="Iwasaki, Masaaki/岩崎 昌昭" userId="966bd669-8ffc-4838-9c90-8e7a3c8dc506" providerId="ADAL" clId="{4C5DCFA8-1F5A-4D62-B2B8-CB678D3AEB56}" dt="2024-02-01T08:57:25.085" v="448" actId="21"/>
          <ac:spMkLst>
            <pc:docMk/>
            <pc:sldMk cId="3144184708" sldId="258"/>
            <ac:spMk id="4" creationId="{54323034-5E19-1313-6884-2B8314230D1C}"/>
          </ac:spMkLst>
        </pc:spChg>
        <pc:spChg chg="add mod">
          <ac:chgData name="Iwasaki, Masaaki/岩崎 昌昭" userId="966bd669-8ffc-4838-9c90-8e7a3c8dc506" providerId="ADAL" clId="{4C5DCFA8-1F5A-4D62-B2B8-CB678D3AEB56}" dt="2024-02-01T08:56:04.827" v="424" actId="1076"/>
          <ac:spMkLst>
            <pc:docMk/>
            <pc:sldMk cId="3144184708" sldId="258"/>
            <ac:spMk id="5" creationId="{7C0C5B91-4F46-2718-91A0-B85395FD75E5}"/>
          </ac:spMkLst>
        </pc:spChg>
        <pc:spChg chg="add mod">
          <ac:chgData name="Iwasaki, Masaaki/岩崎 昌昭" userId="966bd669-8ffc-4838-9c90-8e7a3c8dc506" providerId="ADAL" clId="{4C5DCFA8-1F5A-4D62-B2B8-CB678D3AEB56}" dt="2024-02-01T08:56:27.573" v="433" actId="1076"/>
          <ac:spMkLst>
            <pc:docMk/>
            <pc:sldMk cId="3144184708" sldId="258"/>
            <ac:spMk id="6" creationId="{B683EAF4-9BF8-01F8-5799-14CA422A2AAE}"/>
          </ac:spMkLst>
        </pc:spChg>
        <pc:spChg chg="mod">
          <ac:chgData name="Iwasaki, Masaaki/岩崎 昌昭" userId="966bd669-8ffc-4838-9c90-8e7a3c8dc506" providerId="ADAL" clId="{4C5DCFA8-1F5A-4D62-B2B8-CB678D3AEB56}" dt="2024-02-01T08:56:20.544" v="432" actId="20577"/>
          <ac:spMkLst>
            <pc:docMk/>
            <pc:sldMk cId="3144184708" sldId="258"/>
            <ac:spMk id="8" creationId="{E4304F4E-CC95-A936-D3D0-510901BE9C6F}"/>
          </ac:spMkLst>
        </pc:spChg>
        <pc:spChg chg="mod">
          <ac:chgData name="Iwasaki, Masaaki/岩崎 昌昭" userId="966bd669-8ffc-4838-9c90-8e7a3c8dc506" providerId="ADAL" clId="{4C5DCFA8-1F5A-4D62-B2B8-CB678D3AEB56}" dt="2024-02-01T08:55:59.566" v="423" actId="20577"/>
          <ac:spMkLst>
            <pc:docMk/>
            <pc:sldMk cId="3144184708" sldId="258"/>
            <ac:spMk id="9" creationId="{AFFD281E-07F1-B533-378C-1BDFA460D1AB}"/>
          </ac:spMkLst>
        </pc:spChg>
        <pc:spChg chg="mod">
          <ac:chgData name="Iwasaki, Masaaki/岩崎 昌昭" userId="966bd669-8ffc-4838-9c90-8e7a3c8dc506" providerId="ADAL" clId="{4C5DCFA8-1F5A-4D62-B2B8-CB678D3AEB56}" dt="2024-02-01T10:29:57.501" v="1605" actId="14100"/>
          <ac:spMkLst>
            <pc:docMk/>
            <pc:sldMk cId="3144184708" sldId="258"/>
            <ac:spMk id="11" creationId="{F2B23FC7-7FB5-7655-4B85-82665265F5E5}"/>
          </ac:spMkLst>
        </pc:spChg>
        <pc:spChg chg="add mod">
          <ac:chgData name="Iwasaki, Masaaki/岩崎 昌昭" userId="966bd669-8ffc-4838-9c90-8e7a3c8dc506" providerId="ADAL" clId="{4C5DCFA8-1F5A-4D62-B2B8-CB678D3AEB56}" dt="2024-02-01T10:30:26.845" v="1608" actId="1076"/>
          <ac:spMkLst>
            <pc:docMk/>
            <pc:sldMk cId="3144184708" sldId="258"/>
            <ac:spMk id="13" creationId="{0DBD4CC9-0E7A-1F9A-C4E4-D4533029DF7D}"/>
          </ac:spMkLst>
        </pc:spChg>
        <pc:spChg chg="add mod">
          <ac:chgData name="Iwasaki, Masaaki/岩崎 昌昭" userId="966bd669-8ffc-4838-9c90-8e7a3c8dc506" providerId="ADAL" clId="{4C5DCFA8-1F5A-4D62-B2B8-CB678D3AEB56}" dt="2024-02-01T10:30:40.976" v="1611" actId="1076"/>
          <ac:spMkLst>
            <pc:docMk/>
            <pc:sldMk cId="3144184708" sldId="258"/>
            <ac:spMk id="14" creationId="{81B272E0-E5D6-2C23-D236-2459DB2AFB04}"/>
          </ac:spMkLst>
        </pc:spChg>
        <pc:spChg chg="add del mod">
          <ac:chgData name="Iwasaki, Masaaki/岩崎 昌昭" userId="966bd669-8ffc-4838-9c90-8e7a3c8dc506" providerId="ADAL" clId="{4C5DCFA8-1F5A-4D62-B2B8-CB678D3AEB56}" dt="2024-02-01T08:57:25.085" v="448" actId="21"/>
          <ac:spMkLst>
            <pc:docMk/>
            <pc:sldMk cId="3144184708" sldId="258"/>
            <ac:spMk id="15" creationId="{F6C2B91B-FA44-63EA-ABA3-3944E8722B02}"/>
          </ac:spMkLst>
        </pc:spChg>
      </pc:sldChg>
      <pc:sldChg chg="addSp delSp modSp mod">
        <pc:chgData name="Iwasaki, Masaaki/岩崎 昌昭" userId="966bd669-8ffc-4838-9c90-8e7a3c8dc506" providerId="ADAL" clId="{4C5DCFA8-1F5A-4D62-B2B8-CB678D3AEB56}" dt="2024-02-01T10:28:47.825" v="1604" actId="478"/>
        <pc:sldMkLst>
          <pc:docMk/>
          <pc:sldMk cId="1805872233" sldId="259"/>
        </pc:sldMkLst>
        <pc:spChg chg="add mod">
          <ac:chgData name="Iwasaki, Masaaki/岩崎 昌昭" userId="966bd669-8ffc-4838-9c90-8e7a3c8dc506" providerId="ADAL" clId="{4C5DCFA8-1F5A-4D62-B2B8-CB678D3AEB56}" dt="2024-02-01T09:00:17.593" v="509" actId="1076"/>
          <ac:spMkLst>
            <pc:docMk/>
            <pc:sldMk cId="1805872233" sldId="259"/>
            <ac:spMk id="3" creationId="{1257EA5F-CBCD-0A10-D5B2-6B20175C9E92}"/>
          </ac:spMkLst>
        </pc:spChg>
        <pc:spChg chg="add del mod">
          <ac:chgData name="Iwasaki, Masaaki/岩崎 昌昭" userId="966bd669-8ffc-4838-9c90-8e7a3c8dc506" providerId="ADAL" clId="{4C5DCFA8-1F5A-4D62-B2B8-CB678D3AEB56}" dt="2024-02-01T10:28:47.825" v="1604" actId="478"/>
          <ac:spMkLst>
            <pc:docMk/>
            <pc:sldMk cId="1805872233" sldId="259"/>
            <ac:spMk id="5" creationId="{7A98F53B-D4DE-D053-1588-3D1C22DFCE46}"/>
          </ac:spMkLst>
        </pc:spChg>
        <pc:spChg chg="add mod">
          <ac:chgData name="Iwasaki, Masaaki/岩崎 昌昭" userId="966bd669-8ffc-4838-9c90-8e7a3c8dc506" providerId="ADAL" clId="{4C5DCFA8-1F5A-4D62-B2B8-CB678D3AEB56}" dt="2024-02-01T09:00:36.934" v="540" actId="20577"/>
          <ac:spMkLst>
            <pc:docMk/>
            <pc:sldMk cId="1805872233" sldId="259"/>
            <ac:spMk id="6" creationId="{5E85128C-C526-661D-2B6F-92CD43F7169A}"/>
          </ac:spMkLst>
        </pc:spChg>
      </pc:sldChg>
      <pc:sldChg chg="addSp delSp modSp mod">
        <pc:chgData name="Iwasaki, Masaaki/岩崎 昌昭" userId="966bd669-8ffc-4838-9c90-8e7a3c8dc506" providerId="ADAL" clId="{4C5DCFA8-1F5A-4D62-B2B8-CB678D3AEB56}" dt="2024-02-01T09:36:44.776" v="945" actId="20577"/>
        <pc:sldMkLst>
          <pc:docMk/>
          <pc:sldMk cId="4015250743" sldId="260"/>
        </pc:sldMkLst>
        <pc:spChg chg="add del mod">
          <ac:chgData name="Iwasaki, Masaaki/岩崎 昌昭" userId="966bd669-8ffc-4838-9c90-8e7a3c8dc506" providerId="ADAL" clId="{4C5DCFA8-1F5A-4D62-B2B8-CB678D3AEB56}" dt="2024-02-01T09:27:33.077" v="783" actId="478"/>
          <ac:spMkLst>
            <pc:docMk/>
            <pc:sldMk cId="4015250743" sldId="260"/>
            <ac:spMk id="3" creationId="{A63A14E0-22A3-96BA-B442-5D8C3765B98F}"/>
          </ac:spMkLst>
        </pc:spChg>
        <pc:spChg chg="add mod">
          <ac:chgData name="Iwasaki, Masaaki/岩崎 昌昭" userId="966bd669-8ffc-4838-9c90-8e7a3c8dc506" providerId="ADAL" clId="{4C5DCFA8-1F5A-4D62-B2B8-CB678D3AEB56}" dt="2024-02-01T09:28:29.216" v="855" actId="20577"/>
          <ac:spMkLst>
            <pc:docMk/>
            <pc:sldMk cId="4015250743" sldId="260"/>
            <ac:spMk id="4" creationId="{30F826A6-C7A1-E163-C4D7-7E139C391300}"/>
          </ac:spMkLst>
        </pc:spChg>
        <pc:spChg chg="add mod">
          <ac:chgData name="Iwasaki, Masaaki/岩崎 昌昭" userId="966bd669-8ffc-4838-9c90-8e7a3c8dc506" providerId="ADAL" clId="{4C5DCFA8-1F5A-4D62-B2B8-CB678D3AEB56}" dt="2024-02-01T09:36:44.776" v="945" actId="20577"/>
          <ac:spMkLst>
            <pc:docMk/>
            <pc:sldMk cId="4015250743" sldId="260"/>
            <ac:spMk id="5" creationId="{44AEDAF9-DEF6-EA54-77D9-1598FAF07803}"/>
          </ac:spMkLst>
        </pc:spChg>
      </pc:sldChg>
      <pc:sldChg chg="addSp delSp modSp mod">
        <pc:chgData name="Iwasaki, Masaaki/岩崎 昌昭" userId="966bd669-8ffc-4838-9c90-8e7a3c8dc506" providerId="ADAL" clId="{4C5DCFA8-1F5A-4D62-B2B8-CB678D3AEB56}" dt="2024-02-01T10:00:44.375" v="1402" actId="1076"/>
        <pc:sldMkLst>
          <pc:docMk/>
          <pc:sldMk cId="2638470611" sldId="261"/>
        </pc:sldMkLst>
        <pc:spChg chg="add del mod">
          <ac:chgData name="Iwasaki, Masaaki/岩崎 昌昭" userId="966bd669-8ffc-4838-9c90-8e7a3c8dc506" providerId="ADAL" clId="{4C5DCFA8-1F5A-4D62-B2B8-CB678D3AEB56}" dt="2024-02-01T09:27:13.792" v="779" actId="21"/>
          <ac:spMkLst>
            <pc:docMk/>
            <pc:sldMk cId="2638470611" sldId="261"/>
            <ac:spMk id="3" creationId="{E815D37E-9344-3237-9F48-9CB91DA0FE62}"/>
          </ac:spMkLst>
        </pc:spChg>
        <pc:spChg chg="add mod">
          <ac:chgData name="Iwasaki, Masaaki/岩崎 昌昭" userId="966bd669-8ffc-4838-9c90-8e7a3c8dc506" providerId="ADAL" clId="{4C5DCFA8-1F5A-4D62-B2B8-CB678D3AEB56}" dt="2024-02-01T09:26:35.008" v="729" actId="20577"/>
          <ac:spMkLst>
            <pc:docMk/>
            <pc:sldMk cId="2638470611" sldId="261"/>
            <ac:spMk id="4" creationId="{9023845A-1514-B8CD-F483-924BCF6A2ADC}"/>
          </ac:spMkLst>
        </pc:spChg>
        <pc:spChg chg="add mod">
          <ac:chgData name="Iwasaki, Masaaki/岩崎 昌昭" userId="966bd669-8ffc-4838-9c90-8e7a3c8dc506" providerId="ADAL" clId="{4C5DCFA8-1F5A-4D62-B2B8-CB678D3AEB56}" dt="2024-02-01T09:27:08.048" v="778" actId="1076"/>
          <ac:spMkLst>
            <pc:docMk/>
            <pc:sldMk cId="2638470611" sldId="261"/>
            <ac:spMk id="5" creationId="{1CC1F307-A69E-8773-19AA-E9A9C3DB58C5}"/>
          </ac:spMkLst>
        </pc:spChg>
        <pc:spChg chg="add mod">
          <ac:chgData name="Iwasaki, Masaaki/岩崎 昌昭" userId="966bd669-8ffc-4838-9c90-8e7a3c8dc506" providerId="ADAL" clId="{4C5DCFA8-1F5A-4D62-B2B8-CB678D3AEB56}" dt="2024-02-01T10:00:44.375" v="1402" actId="1076"/>
          <ac:spMkLst>
            <pc:docMk/>
            <pc:sldMk cId="2638470611" sldId="261"/>
            <ac:spMk id="6" creationId="{68588683-AE2C-EF87-9BF4-C0C74DC5CB9D}"/>
          </ac:spMkLst>
        </pc:spChg>
        <pc:spChg chg="mod">
          <ac:chgData name="Iwasaki, Masaaki/岩崎 昌昭" userId="966bd669-8ffc-4838-9c90-8e7a3c8dc506" providerId="ADAL" clId="{4C5DCFA8-1F5A-4D62-B2B8-CB678D3AEB56}" dt="2024-02-01T09:22:40.442" v="726" actId="20577"/>
          <ac:spMkLst>
            <pc:docMk/>
            <pc:sldMk cId="2638470611" sldId="261"/>
            <ac:spMk id="7" creationId="{B848930D-5B1C-B861-55B2-14C125059FAC}"/>
          </ac:spMkLst>
        </pc:spChg>
      </pc:sldChg>
      <pc:sldChg chg="addSp modSp mod">
        <pc:chgData name="Iwasaki, Masaaki/岩崎 昌昭" userId="966bd669-8ffc-4838-9c90-8e7a3c8dc506" providerId="ADAL" clId="{4C5DCFA8-1F5A-4D62-B2B8-CB678D3AEB56}" dt="2024-02-01T09:39:55.855" v="1089" actId="20577"/>
        <pc:sldMkLst>
          <pc:docMk/>
          <pc:sldMk cId="1860735872" sldId="262"/>
        </pc:sldMkLst>
        <pc:spChg chg="add mod">
          <ac:chgData name="Iwasaki, Masaaki/岩崎 昌昭" userId="966bd669-8ffc-4838-9c90-8e7a3c8dc506" providerId="ADAL" clId="{4C5DCFA8-1F5A-4D62-B2B8-CB678D3AEB56}" dt="2024-02-01T09:39:55.855" v="1089" actId="20577"/>
          <ac:spMkLst>
            <pc:docMk/>
            <pc:sldMk cId="1860735872" sldId="262"/>
            <ac:spMk id="3" creationId="{FC79701E-4762-6AB2-8B40-4B28CDD7C576}"/>
          </ac:spMkLst>
        </pc:spChg>
        <pc:spChg chg="add mod">
          <ac:chgData name="Iwasaki, Masaaki/岩崎 昌昭" userId="966bd669-8ffc-4838-9c90-8e7a3c8dc506" providerId="ADAL" clId="{4C5DCFA8-1F5A-4D62-B2B8-CB678D3AEB56}" dt="2024-02-01T09:38:58.959" v="1074" actId="20577"/>
          <ac:spMkLst>
            <pc:docMk/>
            <pc:sldMk cId="1860735872" sldId="262"/>
            <ac:spMk id="4" creationId="{BD12630C-89F9-5B25-3563-1FD1F5C30790}"/>
          </ac:spMkLst>
        </pc:spChg>
      </pc:sldChg>
      <pc:sldChg chg="addSp modSp mod">
        <pc:chgData name="Iwasaki, Masaaki/岩崎 昌昭" userId="966bd669-8ffc-4838-9c90-8e7a3c8dc506" providerId="ADAL" clId="{4C5DCFA8-1F5A-4D62-B2B8-CB678D3AEB56}" dt="2024-02-01T10:40:56.285" v="1620" actId="1076"/>
        <pc:sldMkLst>
          <pc:docMk/>
          <pc:sldMk cId="1453423432" sldId="263"/>
        </pc:sldMkLst>
        <pc:spChg chg="add mod">
          <ac:chgData name="Iwasaki, Masaaki/岩崎 昌昭" userId="966bd669-8ffc-4838-9c90-8e7a3c8dc506" providerId="ADAL" clId="{4C5DCFA8-1F5A-4D62-B2B8-CB678D3AEB56}" dt="2024-02-01T10:40:56.285" v="1620" actId="1076"/>
          <ac:spMkLst>
            <pc:docMk/>
            <pc:sldMk cId="1453423432" sldId="263"/>
            <ac:spMk id="3" creationId="{6159B2EB-C9C6-F52D-5321-2F100989F14B}"/>
          </ac:spMkLst>
        </pc:spChg>
        <pc:spChg chg="add mod">
          <ac:chgData name="Iwasaki, Masaaki/岩崎 昌昭" userId="966bd669-8ffc-4838-9c90-8e7a3c8dc506" providerId="ADAL" clId="{4C5DCFA8-1F5A-4D62-B2B8-CB678D3AEB56}" dt="2024-02-01T09:54:21.799" v="1290" actId="1076"/>
          <ac:spMkLst>
            <pc:docMk/>
            <pc:sldMk cId="1453423432" sldId="263"/>
            <ac:spMk id="4" creationId="{14FA98AF-8E03-0A85-0580-5C90B0744712}"/>
          </ac:spMkLst>
        </pc:spChg>
        <pc:spChg chg="mod">
          <ac:chgData name="Iwasaki, Masaaki/岩崎 昌昭" userId="966bd669-8ffc-4838-9c90-8e7a3c8dc506" providerId="ADAL" clId="{4C5DCFA8-1F5A-4D62-B2B8-CB678D3AEB56}" dt="2024-02-01T09:58:35.014" v="1348" actId="20577"/>
          <ac:spMkLst>
            <pc:docMk/>
            <pc:sldMk cId="1453423432" sldId="263"/>
            <ac:spMk id="7" creationId="{B848930D-5B1C-B861-55B2-14C125059FAC}"/>
          </ac:spMkLst>
        </pc:spChg>
      </pc:sldChg>
      <pc:sldChg chg="addSp modSp mod">
        <pc:chgData name="Iwasaki, Masaaki/岩崎 昌昭" userId="966bd669-8ffc-4838-9c90-8e7a3c8dc506" providerId="ADAL" clId="{4C5DCFA8-1F5A-4D62-B2B8-CB678D3AEB56}" dt="2024-02-01T10:31:36.415" v="1618" actId="1076"/>
        <pc:sldMkLst>
          <pc:docMk/>
          <pc:sldMk cId="336424104" sldId="264"/>
        </pc:sldMkLst>
        <pc:spChg chg="add mod">
          <ac:chgData name="Iwasaki, Masaaki/岩崎 昌昭" userId="966bd669-8ffc-4838-9c90-8e7a3c8dc506" providerId="ADAL" clId="{4C5DCFA8-1F5A-4D62-B2B8-CB678D3AEB56}" dt="2024-02-01T10:31:32.147" v="1617" actId="1076"/>
          <ac:spMkLst>
            <pc:docMk/>
            <pc:sldMk cId="336424104" sldId="264"/>
            <ac:spMk id="3" creationId="{E82CF09B-05A2-C29E-04FA-5F573A7FDCBD}"/>
          </ac:spMkLst>
        </pc:spChg>
        <pc:spChg chg="add mod">
          <ac:chgData name="Iwasaki, Masaaki/岩崎 昌昭" userId="966bd669-8ffc-4838-9c90-8e7a3c8dc506" providerId="ADAL" clId="{4C5DCFA8-1F5A-4D62-B2B8-CB678D3AEB56}" dt="2024-02-01T10:31:36.415" v="1618" actId="1076"/>
          <ac:spMkLst>
            <pc:docMk/>
            <pc:sldMk cId="336424104" sldId="264"/>
            <ac:spMk id="4" creationId="{1AF4C6FE-48BB-9FE7-E7A0-02EAC8F7F940}"/>
          </ac:spMkLst>
        </pc:spChg>
        <pc:spChg chg="mod">
          <ac:chgData name="Iwasaki, Masaaki/岩崎 昌昭" userId="966bd669-8ffc-4838-9c90-8e7a3c8dc506" providerId="ADAL" clId="{4C5DCFA8-1F5A-4D62-B2B8-CB678D3AEB56}" dt="2024-02-01T10:31:19.871" v="1615" actId="20577"/>
          <ac:spMkLst>
            <pc:docMk/>
            <pc:sldMk cId="336424104" sldId="264"/>
            <ac:spMk id="7" creationId="{B848930D-5B1C-B861-55B2-14C125059FAC}"/>
          </ac:spMkLst>
        </pc:spChg>
      </pc:sldChg>
      <pc:sldChg chg="modSp mod">
        <pc:chgData name="Iwasaki, Masaaki/岩崎 昌昭" userId="966bd669-8ffc-4838-9c90-8e7a3c8dc506" providerId="ADAL" clId="{4C5DCFA8-1F5A-4D62-B2B8-CB678D3AEB56}" dt="2024-02-01T10:31:58.127" v="1619" actId="207"/>
        <pc:sldMkLst>
          <pc:docMk/>
          <pc:sldMk cId="2252638366" sldId="265"/>
        </pc:sldMkLst>
        <pc:spChg chg="mod">
          <ac:chgData name="Iwasaki, Masaaki/岩崎 昌昭" userId="966bd669-8ffc-4838-9c90-8e7a3c8dc506" providerId="ADAL" clId="{4C5DCFA8-1F5A-4D62-B2B8-CB678D3AEB56}" dt="2024-02-01T10:31:58.127" v="1619" actId="207"/>
          <ac:spMkLst>
            <pc:docMk/>
            <pc:sldMk cId="2252638366" sldId="265"/>
            <ac:spMk id="7" creationId="{B848930D-5B1C-B861-55B2-14C125059FAC}"/>
          </ac:spMkLst>
        </pc:spChg>
      </pc:sldChg>
      <pc:sldChg chg="addSp modSp mod">
        <pc:chgData name="Iwasaki, Masaaki/岩崎 昌昭" userId="966bd669-8ffc-4838-9c90-8e7a3c8dc506" providerId="ADAL" clId="{4C5DCFA8-1F5A-4D62-B2B8-CB678D3AEB56}" dt="2024-02-01T09:56:17.247" v="1347" actId="14100"/>
        <pc:sldMkLst>
          <pc:docMk/>
          <pc:sldMk cId="2494356516" sldId="267"/>
        </pc:sldMkLst>
        <pc:spChg chg="add mod">
          <ac:chgData name="Iwasaki, Masaaki/岩崎 昌昭" userId="966bd669-8ffc-4838-9c90-8e7a3c8dc506" providerId="ADAL" clId="{4C5DCFA8-1F5A-4D62-B2B8-CB678D3AEB56}" dt="2024-02-01T09:56:17.247" v="1347" actId="14100"/>
          <ac:spMkLst>
            <pc:docMk/>
            <pc:sldMk cId="2494356516" sldId="267"/>
            <ac:spMk id="3" creationId="{E6DB2FEE-16BE-8A06-4891-E71B131B3A67}"/>
          </ac:spMkLst>
        </pc:spChg>
        <pc:spChg chg="mod">
          <ac:chgData name="Iwasaki, Masaaki/岩崎 昌昭" userId="966bd669-8ffc-4838-9c90-8e7a3c8dc506" providerId="ADAL" clId="{4C5DCFA8-1F5A-4D62-B2B8-CB678D3AEB56}" dt="2024-02-01T09:55:15.744" v="1292" actId="6549"/>
          <ac:spMkLst>
            <pc:docMk/>
            <pc:sldMk cId="2494356516" sldId="267"/>
            <ac:spMk id="7" creationId="{B848930D-5B1C-B861-55B2-14C125059FAC}"/>
          </ac:spMkLst>
        </pc:spChg>
      </pc:sldChg>
      <pc:sldChg chg="addSp modSp mod">
        <pc:chgData name="Iwasaki, Masaaki/岩崎 昌昭" userId="966bd669-8ffc-4838-9c90-8e7a3c8dc506" providerId="ADAL" clId="{4C5DCFA8-1F5A-4D62-B2B8-CB678D3AEB56}" dt="2024-02-01T10:10:04.069" v="1602" actId="1076"/>
        <pc:sldMkLst>
          <pc:docMk/>
          <pc:sldMk cId="870579443" sldId="268"/>
        </pc:sldMkLst>
        <pc:spChg chg="add mod">
          <ac:chgData name="Iwasaki, Masaaki/岩崎 昌昭" userId="966bd669-8ffc-4838-9c90-8e7a3c8dc506" providerId="ADAL" clId="{4C5DCFA8-1F5A-4D62-B2B8-CB678D3AEB56}" dt="2024-02-01T10:10:04.069" v="1602" actId="1076"/>
          <ac:spMkLst>
            <pc:docMk/>
            <pc:sldMk cId="870579443" sldId="268"/>
            <ac:spMk id="3" creationId="{58E9F068-9E96-2FB8-F44C-A9342592043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en-GB"/>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1F2AD-48E9-4D6F-9D28-2AB87C5BB3D7}" type="datetimeFigureOut">
              <a:rPr kumimoji="1" lang="en-GB" smtClean="0"/>
              <a:t>14/03/2024</a:t>
            </a:fld>
            <a:endParaRPr kumimoji="1" lang="en-GB"/>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en-GB"/>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E0AD11-A53C-4308-AC0A-E03A2DA16E04}" type="slidenum">
              <a:rPr kumimoji="1" lang="en-GB" smtClean="0"/>
              <a:t>‹#›</a:t>
            </a:fld>
            <a:endParaRPr kumimoji="1" lang="en-GB"/>
          </a:p>
        </p:txBody>
      </p:sp>
    </p:spTree>
    <p:extLst>
      <p:ext uri="{BB962C8B-B14F-4D97-AF65-F5344CB8AC3E}">
        <p14:creationId xmlns:p14="http://schemas.microsoft.com/office/powerpoint/2010/main" val="338894564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F4E4C7-A3ED-8289-20E3-DB618BBEEB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endParaRPr kumimoji="1" lang="en-GB"/>
          </a:p>
        </p:txBody>
      </p:sp>
      <p:sp>
        <p:nvSpPr>
          <p:cNvPr id="3" name="字幕 2">
            <a:extLst>
              <a:ext uri="{FF2B5EF4-FFF2-40B4-BE49-F238E27FC236}">
                <a16:creationId xmlns:a16="http://schemas.microsoft.com/office/drawing/2014/main" id="{CBF82500-8969-EC32-0887-2621043D06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endParaRPr kumimoji="1" lang="en-GB"/>
          </a:p>
        </p:txBody>
      </p:sp>
      <p:sp>
        <p:nvSpPr>
          <p:cNvPr id="4" name="日付プレースホルダー 3">
            <a:extLst>
              <a:ext uri="{FF2B5EF4-FFF2-40B4-BE49-F238E27FC236}">
                <a16:creationId xmlns:a16="http://schemas.microsoft.com/office/drawing/2014/main" id="{27009F91-C00E-0F5E-B68C-80829D4E0723}"/>
              </a:ext>
            </a:extLst>
          </p:cNvPr>
          <p:cNvSpPr>
            <a:spLocks noGrp="1"/>
          </p:cNvSpPr>
          <p:nvPr>
            <p:ph type="dt" sz="half" idx="10"/>
          </p:nvPr>
        </p:nvSpPr>
        <p:spPr/>
        <p:txBody>
          <a:bodyPr/>
          <a:lstStyle/>
          <a:p>
            <a:fld id="{8BD08EE4-9542-49E3-A104-176144EF49B3}" type="datetime1">
              <a:rPr kumimoji="1" lang="en-GB" smtClean="0"/>
              <a:t>14/03/2024</a:t>
            </a:fld>
            <a:endParaRPr kumimoji="1" lang="en-GB"/>
          </a:p>
        </p:txBody>
      </p:sp>
      <p:sp>
        <p:nvSpPr>
          <p:cNvPr id="5" name="フッター プレースホルダー 4">
            <a:extLst>
              <a:ext uri="{FF2B5EF4-FFF2-40B4-BE49-F238E27FC236}">
                <a16:creationId xmlns:a16="http://schemas.microsoft.com/office/drawing/2014/main" id="{39AA7B0C-DBC4-8207-F892-CB7A5B611684}"/>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E73C9AB5-228A-9784-4C8E-03E3D99965A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4054358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7D3887-5BC0-40E2-E3AD-5B23B99CD728}"/>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縦書きテキスト プレースホルダー 2">
            <a:extLst>
              <a:ext uri="{FF2B5EF4-FFF2-40B4-BE49-F238E27FC236}">
                <a16:creationId xmlns:a16="http://schemas.microsoft.com/office/drawing/2014/main" id="{0BED1884-6C9A-6240-1CA1-7FED43594AC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56E7F204-4F46-4A65-4764-59A3A0C739C7}"/>
              </a:ext>
            </a:extLst>
          </p:cNvPr>
          <p:cNvSpPr>
            <a:spLocks noGrp="1"/>
          </p:cNvSpPr>
          <p:nvPr>
            <p:ph type="dt" sz="half" idx="10"/>
          </p:nvPr>
        </p:nvSpPr>
        <p:spPr/>
        <p:txBody>
          <a:bodyPr/>
          <a:lstStyle/>
          <a:p>
            <a:fld id="{BDAD6A2B-6D8D-45FF-9AD4-E0237C65C162}" type="datetime1">
              <a:rPr kumimoji="1" lang="en-GB" smtClean="0"/>
              <a:t>14/03/2024</a:t>
            </a:fld>
            <a:endParaRPr kumimoji="1" lang="en-GB"/>
          </a:p>
        </p:txBody>
      </p:sp>
      <p:sp>
        <p:nvSpPr>
          <p:cNvPr id="5" name="フッター プレースホルダー 4">
            <a:extLst>
              <a:ext uri="{FF2B5EF4-FFF2-40B4-BE49-F238E27FC236}">
                <a16:creationId xmlns:a16="http://schemas.microsoft.com/office/drawing/2014/main" id="{4F74191B-AA89-CB1B-7329-AED44DFF1428}"/>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E2A23184-7866-5D2C-5AD4-3C15FCB2A91E}"/>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95529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679463E-EC2B-C0D3-510D-B262E1A6F8B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endParaRPr kumimoji="1" lang="en-GB"/>
          </a:p>
        </p:txBody>
      </p:sp>
      <p:sp>
        <p:nvSpPr>
          <p:cNvPr id="3" name="縦書きテキスト プレースホルダー 2">
            <a:extLst>
              <a:ext uri="{FF2B5EF4-FFF2-40B4-BE49-F238E27FC236}">
                <a16:creationId xmlns:a16="http://schemas.microsoft.com/office/drawing/2014/main" id="{772B4CE1-7DE6-81CB-B456-76D7A9E8175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1B83B4E8-890C-26E0-9BD9-8384ABEC1913}"/>
              </a:ext>
            </a:extLst>
          </p:cNvPr>
          <p:cNvSpPr>
            <a:spLocks noGrp="1"/>
          </p:cNvSpPr>
          <p:nvPr>
            <p:ph type="dt" sz="half" idx="10"/>
          </p:nvPr>
        </p:nvSpPr>
        <p:spPr/>
        <p:txBody>
          <a:bodyPr/>
          <a:lstStyle/>
          <a:p>
            <a:fld id="{AA7C18A9-C069-483A-BCA8-3E91D56A4C43}" type="datetime1">
              <a:rPr kumimoji="1" lang="en-GB" smtClean="0"/>
              <a:t>14/03/2024</a:t>
            </a:fld>
            <a:endParaRPr kumimoji="1" lang="en-GB"/>
          </a:p>
        </p:txBody>
      </p:sp>
      <p:sp>
        <p:nvSpPr>
          <p:cNvPr id="5" name="フッター プレースホルダー 4">
            <a:extLst>
              <a:ext uri="{FF2B5EF4-FFF2-40B4-BE49-F238E27FC236}">
                <a16:creationId xmlns:a16="http://schemas.microsoft.com/office/drawing/2014/main" id="{EC04650F-F765-7EBD-32A1-F0DC811B117A}"/>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9E9DB50A-DA16-E069-8052-F31BC416875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202882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746BE9-6178-3569-D155-7326C4809B8E}"/>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CCB6C0C1-15E2-9249-8D0B-1B322288D4B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日付プレースホルダー 3">
            <a:extLst>
              <a:ext uri="{FF2B5EF4-FFF2-40B4-BE49-F238E27FC236}">
                <a16:creationId xmlns:a16="http://schemas.microsoft.com/office/drawing/2014/main" id="{BA64FB22-5F81-DF0E-E3E0-C4030DEC4FB3}"/>
              </a:ext>
            </a:extLst>
          </p:cNvPr>
          <p:cNvSpPr>
            <a:spLocks noGrp="1"/>
          </p:cNvSpPr>
          <p:nvPr>
            <p:ph type="dt" sz="half" idx="10"/>
          </p:nvPr>
        </p:nvSpPr>
        <p:spPr/>
        <p:txBody>
          <a:bodyPr/>
          <a:lstStyle/>
          <a:p>
            <a:fld id="{48FD5251-4215-4B93-B1B0-601B1B45FE52}" type="datetime1">
              <a:rPr kumimoji="1" lang="en-GB" smtClean="0"/>
              <a:t>14/03/2024</a:t>
            </a:fld>
            <a:endParaRPr kumimoji="1" lang="en-GB"/>
          </a:p>
        </p:txBody>
      </p:sp>
      <p:sp>
        <p:nvSpPr>
          <p:cNvPr id="5" name="フッター プレースホルダー 4">
            <a:extLst>
              <a:ext uri="{FF2B5EF4-FFF2-40B4-BE49-F238E27FC236}">
                <a16:creationId xmlns:a16="http://schemas.microsoft.com/office/drawing/2014/main" id="{6F2263F6-2670-1037-0744-EBF8672F6BD8}"/>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4D48FD5A-5475-50F4-9948-DA655CB718B9}"/>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631234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0EB149-B80E-8ECF-03F7-D742C2AFA51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endParaRPr kumimoji="1" lang="en-GB"/>
          </a:p>
        </p:txBody>
      </p:sp>
      <p:sp>
        <p:nvSpPr>
          <p:cNvPr id="3" name="テキスト プレースホルダー 2">
            <a:extLst>
              <a:ext uri="{FF2B5EF4-FFF2-40B4-BE49-F238E27FC236}">
                <a16:creationId xmlns:a16="http://schemas.microsoft.com/office/drawing/2014/main" id="{7A332493-78A6-8EBE-2487-8EBA55C567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CD30119-CEF1-8192-19E4-A4C32C8127FF}"/>
              </a:ext>
            </a:extLst>
          </p:cNvPr>
          <p:cNvSpPr>
            <a:spLocks noGrp="1"/>
          </p:cNvSpPr>
          <p:nvPr>
            <p:ph type="dt" sz="half" idx="10"/>
          </p:nvPr>
        </p:nvSpPr>
        <p:spPr/>
        <p:txBody>
          <a:bodyPr/>
          <a:lstStyle/>
          <a:p>
            <a:fld id="{16399D1F-56B0-456C-9DF7-F26FA9A1FD2D}" type="datetime1">
              <a:rPr kumimoji="1" lang="en-GB" smtClean="0"/>
              <a:t>14/03/2024</a:t>
            </a:fld>
            <a:endParaRPr kumimoji="1" lang="en-GB"/>
          </a:p>
        </p:txBody>
      </p:sp>
      <p:sp>
        <p:nvSpPr>
          <p:cNvPr id="5" name="フッター プレースホルダー 4">
            <a:extLst>
              <a:ext uri="{FF2B5EF4-FFF2-40B4-BE49-F238E27FC236}">
                <a16:creationId xmlns:a16="http://schemas.microsoft.com/office/drawing/2014/main" id="{4621B4B2-561F-3B6B-6CE3-0FEC83EBF0C2}"/>
              </a:ext>
            </a:extLst>
          </p:cNvPr>
          <p:cNvSpPr>
            <a:spLocks noGrp="1"/>
          </p:cNvSpPr>
          <p:nvPr>
            <p:ph type="ftr" sz="quarter" idx="11"/>
          </p:nvPr>
        </p:nvSpPr>
        <p:spPr/>
        <p:txBody>
          <a:bodyPr/>
          <a:lstStyle/>
          <a:p>
            <a:endParaRPr kumimoji="1" lang="en-GB"/>
          </a:p>
        </p:txBody>
      </p:sp>
      <p:sp>
        <p:nvSpPr>
          <p:cNvPr id="6" name="スライド番号プレースホルダー 5">
            <a:extLst>
              <a:ext uri="{FF2B5EF4-FFF2-40B4-BE49-F238E27FC236}">
                <a16:creationId xmlns:a16="http://schemas.microsoft.com/office/drawing/2014/main" id="{58C2CAF5-B50A-9E8B-7DD8-9A1D66282807}"/>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10575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D48C7C-C5A8-358A-5257-96438ABD03D8}"/>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C2E1616B-3712-9578-FC5B-9578B53895E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コンテンツ プレースホルダー 3">
            <a:extLst>
              <a:ext uri="{FF2B5EF4-FFF2-40B4-BE49-F238E27FC236}">
                <a16:creationId xmlns:a16="http://schemas.microsoft.com/office/drawing/2014/main" id="{133B16F2-3222-538F-AB4F-6724C0F92AF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5" name="日付プレースホルダー 4">
            <a:extLst>
              <a:ext uri="{FF2B5EF4-FFF2-40B4-BE49-F238E27FC236}">
                <a16:creationId xmlns:a16="http://schemas.microsoft.com/office/drawing/2014/main" id="{824D3ED1-1EAC-FFE7-BB59-FB0BC3D5A625}"/>
              </a:ext>
            </a:extLst>
          </p:cNvPr>
          <p:cNvSpPr>
            <a:spLocks noGrp="1"/>
          </p:cNvSpPr>
          <p:nvPr>
            <p:ph type="dt" sz="half" idx="10"/>
          </p:nvPr>
        </p:nvSpPr>
        <p:spPr/>
        <p:txBody>
          <a:bodyPr/>
          <a:lstStyle/>
          <a:p>
            <a:fld id="{42B0BEDE-5F5E-4E0E-836B-4FCC77B933BD}" type="datetime1">
              <a:rPr kumimoji="1" lang="en-GB" smtClean="0"/>
              <a:t>14/03/2024</a:t>
            </a:fld>
            <a:endParaRPr kumimoji="1" lang="en-GB"/>
          </a:p>
        </p:txBody>
      </p:sp>
      <p:sp>
        <p:nvSpPr>
          <p:cNvPr id="6" name="フッター プレースホルダー 5">
            <a:extLst>
              <a:ext uri="{FF2B5EF4-FFF2-40B4-BE49-F238E27FC236}">
                <a16:creationId xmlns:a16="http://schemas.microsoft.com/office/drawing/2014/main" id="{98400569-9AF2-1491-4B34-08C6AAB1BBEB}"/>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E1D9A8C3-3533-21CF-3AA3-E984B5B7B501}"/>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38149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FCE2EC-31EC-E778-EE43-619FEEC03A9F}"/>
              </a:ext>
            </a:extLst>
          </p:cNvPr>
          <p:cNvSpPr>
            <a:spLocks noGrp="1"/>
          </p:cNvSpPr>
          <p:nvPr>
            <p:ph type="title"/>
          </p:nvPr>
        </p:nvSpPr>
        <p:spPr>
          <a:xfrm>
            <a:off x="839788" y="365125"/>
            <a:ext cx="10515600" cy="1325563"/>
          </a:xfrm>
        </p:spPr>
        <p:txBody>
          <a:bodyPr/>
          <a:lstStyle/>
          <a:p>
            <a:r>
              <a:rPr kumimoji="1" lang="ja-JP" altLang="en-US"/>
              <a:t>マスター タイトルの書式設定</a:t>
            </a:r>
            <a:endParaRPr kumimoji="1" lang="en-GB"/>
          </a:p>
        </p:txBody>
      </p:sp>
      <p:sp>
        <p:nvSpPr>
          <p:cNvPr id="3" name="テキスト プレースホルダー 2">
            <a:extLst>
              <a:ext uri="{FF2B5EF4-FFF2-40B4-BE49-F238E27FC236}">
                <a16:creationId xmlns:a16="http://schemas.microsoft.com/office/drawing/2014/main" id="{01415227-4767-3557-7F0F-8C7042B6B7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FEE83D5-229D-7D57-26D8-16B24B6F63A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5" name="テキスト プレースホルダー 4">
            <a:extLst>
              <a:ext uri="{FF2B5EF4-FFF2-40B4-BE49-F238E27FC236}">
                <a16:creationId xmlns:a16="http://schemas.microsoft.com/office/drawing/2014/main" id="{1D927F73-1601-7B75-DA4A-265CBEA81C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33662F8-ECEF-1EE6-E354-B1AC59CF5DF5}"/>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7" name="日付プレースホルダー 6">
            <a:extLst>
              <a:ext uri="{FF2B5EF4-FFF2-40B4-BE49-F238E27FC236}">
                <a16:creationId xmlns:a16="http://schemas.microsoft.com/office/drawing/2014/main" id="{5AECE00B-660B-B79D-A17B-D3F26C199598}"/>
              </a:ext>
            </a:extLst>
          </p:cNvPr>
          <p:cNvSpPr>
            <a:spLocks noGrp="1"/>
          </p:cNvSpPr>
          <p:nvPr>
            <p:ph type="dt" sz="half" idx="10"/>
          </p:nvPr>
        </p:nvSpPr>
        <p:spPr/>
        <p:txBody>
          <a:bodyPr/>
          <a:lstStyle/>
          <a:p>
            <a:fld id="{3E1EAFF8-ADCE-45E9-8E1A-BF41FF0E7CE7}" type="datetime1">
              <a:rPr kumimoji="1" lang="en-GB" smtClean="0"/>
              <a:t>14/03/2024</a:t>
            </a:fld>
            <a:endParaRPr kumimoji="1" lang="en-GB"/>
          </a:p>
        </p:txBody>
      </p:sp>
      <p:sp>
        <p:nvSpPr>
          <p:cNvPr id="8" name="フッター プレースホルダー 7">
            <a:extLst>
              <a:ext uri="{FF2B5EF4-FFF2-40B4-BE49-F238E27FC236}">
                <a16:creationId xmlns:a16="http://schemas.microsoft.com/office/drawing/2014/main" id="{EE11D7CE-A73E-3315-EA97-B8D4DFD2623A}"/>
              </a:ext>
            </a:extLst>
          </p:cNvPr>
          <p:cNvSpPr>
            <a:spLocks noGrp="1"/>
          </p:cNvSpPr>
          <p:nvPr>
            <p:ph type="ftr" sz="quarter" idx="11"/>
          </p:nvPr>
        </p:nvSpPr>
        <p:spPr/>
        <p:txBody>
          <a:bodyPr/>
          <a:lstStyle/>
          <a:p>
            <a:endParaRPr kumimoji="1" lang="en-GB"/>
          </a:p>
        </p:txBody>
      </p:sp>
      <p:sp>
        <p:nvSpPr>
          <p:cNvPr id="9" name="スライド番号プレースホルダー 8">
            <a:extLst>
              <a:ext uri="{FF2B5EF4-FFF2-40B4-BE49-F238E27FC236}">
                <a16:creationId xmlns:a16="http://schemas.microsoft.com/office/drawing/2014/main" id="{6A7340CD-2E2A-38AC-4AF3-9380B70A8BCC}"/>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816265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FA4B97-84BD-872E-3C59-341907B64EC7}"/>
              </a:ext>
            </a:extLst>
          </p:cNvPr>
          <p:cNvSpPr>
            <a:spLocks noGrp="1"/>
          </p:cNvSpPr>
          <p:nvPr>
            <p:ph type="title"/>
          </p:nvPr>
        </p:nvSpPr>
        <p:spPr/>
        <p:txBody>
          <a:bodyPr/>
          <a:lstStyle/>
          <a:p>
            <a:r>
              <a:rPr kumimoji="1" lang="ja-JP" altLang="en-US"/>
              <a:t>マスター タイトルの書式設定</a:t>
            </a:r>
            <a:endParaRPr kumimoji="1" lang="en-GB"/>
          </a:p>
        </p:txBody>
      </p:sp>
      <p:sp>
        <p:nvSpPr>
          <p:cNvPr id="3" name="日付プレースホルダー 2">
            <a:extLst>
              <a:ext uri="{FF2B5EF4-FFF2-40B4-BE49-F238E27FC236}">
                <a16:creationId xmlns:a16="http://schemas.microsoft.com/office/drawing/2014/main" id="{C4A31DE9-3892-B8EA-5C60-5E90E1A10F3B}"/>
              </a:ext>
            </a:extLst>
          </p:cNvPr>
          <p:cNvSpPr>
            <a:spLocks noGrp="1"/>
          </p:cNvSpPr>
          <p:nvPr>
            <p:ph type="dt" sz="half" idx="10"/>
          </p:nvPr>
        </p:nvSpPr>
        <p:spPr/>
        <p:txBody>
          <a:bodyPr/>
          <a:lstStyle/>
          <a:p>
            <a:fld id="{59C865E9-2FA8-4FF8-B036-E25F7C541C9D}" type="datetime1">
              <a:rPr kumimoji="1" lang="en-GB" smtClean="0"/>
              <a:t>14/03/2024</a:t>
            </a:fld>
            <a:endParaRPr kumimoji="1" lang="en-GB"/>
          </a:p>
        </p:txBody>
      </p:sp>
      <p:sp>
        <p:nvSpPr>
          <p:cNvPr id="4" name="フッター プレースホルダー 3">
            <a:extLst>
              <a:ext uri="{FF2B5EF4-FFF2-40B4-BE49-F238E27FC236}">
                <a16:creationId xmlns:a16="http://schemas.microsoft.com/office/drawing/2014/main" id="{75C8B622-4417-7DB4-E670-0A97AF00880E}"/>
              </a:ext>
            </a:extLst>
          </p:cNvPr>
          <p:cNvSpPr>
            <a:spLocks noGrp="1"/>
          </p:cNvSpPr>
          <p:nvPr>
            <p:ph type="ftr" sz="quarter" idx="11"/>
          </p:nvPr>
        </p:nvSpPr>
        <p:spPr/>
        <p:txBody>
          <a:bodyPr/>
          <a:lstStyle/>
          <a:p>
            <a:endParaRPr kumimoji="1" lang="en-GB"/>
          </a:p>
        </p:txBody>
      </p:sp>
      <p:sp>
        <p:nvSpPr>
          <p:cNvPr id="5" name="スライド番号プレースホルダー 4">
            <a:extLst>
              <a:ext uri="{FF2B5EF4-FFF2-40B4-BE49-F238E27FC236}">
                <a16:creationId xmlns:a16="http://schemas.microsoft.com/office/drawing/2014/main" id="{E7257A46-9565-CCFF-1F06-B162B1D35A43}"/>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2789651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4ED86E8-93D3-702F-631C-A944BCBB839C}"/>
              </a:ext>
            </a:extLst>
          </p:cNvPr>
          <p:cNvSpPr>
            <a:spLocks noGrp="1"/>
          </p:cNvSpPr>
          <p:nvPr>
            <p:ph type="dt" sz="half" idx="10"/>
          </p:nvPr>
        </p:nvSpPr>
        <p:spPr/>
        <p:txBody>
          <a:bodyPr/>
          <a:lstStyle/>
          <a:p>
            <a:fld id="{373B1B7E-7E6F-4182-94A9-8431DCC45CEC}" type="datetime1">
              <a:rPr kumimoji="1" lang="en-GB" smtClean="0"/>
              <a:t>14/03/2024</a:t>
            </a:fld>
            <a:endParaRPr kumimoji="1" lang="en-GB"/>
          </a:p>
        </p:txBody>
      </p:sp>
      <p:sp>
        <p:nvSpPr>
          <p:cNvPr id="3" name="フッター プレースホルダー 2">
            <a:extLst>
              <a:ext uri="{FF2B5EF4-FFF2-40B4-BE49-F238E27FC236}">
                <a16:creationId xmlns:a16="http://schemas.microsoft.com/office/drawing/2014/main" id="{FC4B9619-F6AD-4329-1757-7FF83B24A304}"/>
              </a:ext>
            </a:extLst>
          </p:cNvPr>
          <p:cNvSpPr>
            <a:spLocks noGrp="1"/>
          </p:cNvSpPr>
          <p:nvPr>
            <p:ph type="ftr" sz="quarter" idx="1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3C0928B-132F-44C6-7554-5AEB5435A73B}"/>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1939287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995584-1D1A-B652-A315-C8E0B9EC521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en-GB"/>
          </a:p>
        </p:txBody>
      </p:sp>
      <p:sp>
        <p:nvSpPr>
          <p:cNvPr id="3" name="コンテンツ プレースホルダー 2">
            <a:extLst>
              <a:ext uri="{FF2B5EF4-FFF2-40B4-BE49-F238E27FC236}">
                <a16:creationId xmlns:a16="http://schemas.microsoft.com/office/drawing/2014/main" id="{D02D2BB8-4896-652D-D426-AAC577A85B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GB"/>
          </a:p>
        </p:txBody>
      </p:sp>
      <p:sp>
        <p:nvSpPr>
          <p:cNvPr id="4" name="テキスト プレースホルダー 3">
            <a:extLst>
              <a:ext uri="{FF2B5EF4-FFF2-40B4-BE49-F238E27FC236}">
                <a16:creationId xmlns:a16="http://schemas.microsoft.com/office/drawing/2014/main" id="{7469CF37-4220-3301-C6CA-2DF056FB13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E5A9F70-6956-7AAB-191E-FE437C9C2128}"/>
              </a:ext>
            </a:extLst>
          </p:cNvPr>
          <p:cNvSpPr>
            <a:spLocks noGrp="1"/>
          </p:cNvSpPr>
          <p:nvPr>
            <p:ph type="dt" sz="half" idx="10"/>
          </p:nvPr>
        </p:nvSpPr>
        <p:spPr/>
        <p:txBody>
          <a:bodyPr/>
          <a:lstStyle/>
          <a:p>
            <a:fld id="{F115FD55-0CAF-49F0-8283-ECE8AF844E1B}" type="datetime1">
              <a:rPr kumimoji="1" lang="en-GB" smtClean="0"/>
              <a:t>14/03/2024</a:t>
            </a:fld>
            <a:endParaRPr kumimoji="1" lang="en-GB"/>
          </a:p>
        </p:txBody>
      </p:sp>
      <p:sp>
        <p:nvSpPr>
          <p:cNvPr id="6" name="フッター プレースホルダー 5">
            <a:extLst>
              <a:ext uri="{FF2B5EF4-FFF2-40B4-BE49-F238E27FC236}">
                <a16:creationId xmlns:a16="http://schemas.microsoft.com/office/drawing/2014/main" id="{554739A6-B31A-E27F-ED1C-78B7F25AB1DA}"/>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DE642A54-29B2-FFE7-5904-C8F2BDFF76FD}"/>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4124043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9E4F1C-5944-BAEA-0D32-816F06E3A30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endParaRPr kumimoji="1" lang="en-GB"/>
          </a:p>
        </p:txBody>
      </p:sp>
      <p:sp>
        <p:nvSpPr>
          <p:cNvPr id="3" name="図プレースホルダー 2">
            <a:extLst>
              <a:ext uri="{FF2B5EF4-FFF2-40B4-BE49-F238E27FC236}">
                <a16:creationId xmlns:a16="http://schemas.microsoft.com/office/drawing/2014/main" id="{D1FB7300-F41A-B3AF-FC42-81D30925E50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en-GB"/>
          </a:p>
        </p:txBody>
      </p:sp>
      <p:sp>
        <p:nvSpPr>
          <p:cNvPr id="4" name="テキスト プレースホルダー 3">
            <a:extLst>
              <a:ext uri="{FF2B5EF4-FFF2-40B4-BE49-F238E27FC236}">
                <a16:creationId xmlns:a16="http://schemas.microsoft.com/office/drawing/2014/main" id="{2AD5017D-BF90-AD38-0303-1274F63E57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F9AAC8E-F1F9-29D5-5761-4B597055C1C1}"/>
              </a:ext>
            </a:extLst>
          </p:cNvPr>
          <p:cNvSpPr>
            <a:spLocks noGrp="1"/>
          </p:cNvSpPr>
          <p:nvPr>
            <p:ph type="dt" sz="half" idx="10"/>
          </p:nvPr>
        </p:nvSpPr>
        <p:spPr/>
        <p:txBody>
          <a:bodyPr/>
          <a:lstStyle/>
          <a:p>
            <a:fld id="{6082A7DB-A431-4588-93BD-10075B0A7041}" type="datetime1">
              <a:rPr kumimoji="1" lang="en-GB" smtClean="0"/>
              <a:t>14/03/2024</a:t>
            </a:fld>
            <a:endParaRPr kumimoji="1" lang="en-GB"/>
          </a:p>
        </p:txBody>
      </p:sp>
      <p:sp>
        <p:nvSpPr>
          <p:cNvPr id="6" name="フッター プレースホルダー 5">
            <a:extLst>
              <a:ext uri="{FF2B5EF4-FFF2-40B4-BE49-F238E27FC236}">
                <a16:creationId xmlns:a16="http://schemas.microsoft.com/office/drawing/2014/main" id="{F4331936-DE60-6A74-8F91-A76C3A5D6C1C}"/>
              </a:ext>
            </a:extLst>
          </p:cNvPr>
          <p:cNvSpPr>
            <a:spLocks noGrp="1"/>
          </p:cNvSpPr>
          <p:nvPr>
            <p:ph type="ftr" sz="quarter" idx="11"/>
          </p:nvPr>
        </p:nvSpPr>
        <p:spPr/>
        <p:txBody>
          <a:bodyPr/>
          <a:lstStyle/>
          <a:p>
            <a:endParaRPr kumimoji="1" lang="en-GB"/>
          </a:p>
        </p:txBody>
      </p:sp>
      <p:sp>
        <p:nvSpPr>
          <p:cNvPr id="7" name="スライド番号プレースホルダー 6">
            <a:extLst>
              <a:ext uri="{FF2B5EF4-FFF2-40B4-BE49-F238E27FC236}">
                <a16:creationId xmlns:a16="http://schemas.microsoft.com/office/drawing/2014/main" id="{C34F07B8-624A-8E19-D058-8A43B53DA08A}"/>
              </a:ext>
            </a:extLst>
          </p:cNvPr>
          <p:cNvSpPr>
            <a:spLocks noGrp="1"/>
          </p:cNvSpPr>
          <p:nvPr>
            <p:ph type="sldNum" sz="quarter" idx="12"/>
          </p:nvPr>
        </p:nvSpPr>
        <p:spPr/>
        <p:txBody>
          <a:bodyPr/>
          <a:lstStyle/>
          <a:p>
            <a:fld id="{86BAA46B-4731-476F-81BD-B48D3AABD888}" type="slidenum">
              <a:rPr kumimoji="1" lang="en-GB" smtClean="0"/>
              <a:t>‹#›</a:t>
            </a:fld>
            <a:endParaRPr kumimoji="1" lang="en-GB"/>
          </a:p>
        </p:txBody>
      </p:sp>
    </p:spTree>
    <p:extLst>
      <p:ext uri="{BB962C8B-B14F-4D97-AF65-F5344CB8AC3E}">
        <p14:creationId xmlns:p14="http://schemas.microsoft.com/office/powerpoint/2010/main" val="3441805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2F522BE-9FE7-6576-F21F-80DCDEB9E6BB}"/>
              </a:ext>
            </a:extLst>
          </p:cNvPr>
          <p:cNvSpPr>
            <a:spLocks noGrp="1"/>
          </p:cNvSpPr>
          <p:nvPr>
            <p:ph type="title"/>
          </p:nvPr>
        </p:nvSpPr>
        <p:spPr>
          <a:xfrm>
            <a:off x="207818" y="0"/>
            <a:ext cx="11776364" cy="831273"/>
          </a:xfrm>
          <a:prstGeom prst="rect">
            <a:avLst/>
          </a:prstGeom>
        </p:spPr>
        <p:txBody>
          <a:bodyPr vert="horz" lIns="91440" tIns="45720" rIns="91440" bIns="45720" rtlCol="0" anchor="ctr">
            <a:normAutofit/>
          </a:bodyPr>
          <a:lstStyle/>
          <a:p>
            <a:r>
              <a:rPr kumimoji="1" lang="ja-JP" altLang="en-US" dirty="0"/>
              <a:t>マスター タイトルの書式設定</a:t>
            </a:r>
            <a:endParaRPr kumimoji="1" lang="en-GB" dirty="0"/>
          </a:p>
        </p:txBody>
      </p:sp>
      <p:sp>
        <p:nvSpPr>
          <p:cNvPr id="3" name="テキスト プレースホルダー 2">
            <a:extLst>
              <a:ext uri="{FF2B5EF4-FFF2-40B4-BE49-F238E27FC236}">
                <a16:creationId xmlns:a16="http://schemas.microsoft.com/office/drawing/2014/main" id="{9ABFF499-EAA1-0312-8573-7AF7D1FC2645}"/>
              </a:ext>
            </a:extLst>
          </p:cNvPr>
          <p:cNvSpPr>
            <a:spLocks noGrp="1"/>
          </p:cNvSpPr>
          <p:nvPr>
            <p:ph type="body" idx="1"/>
          </p:nvPr>
        </p:nvSpPr>
        <p:spPr>
          <a:xfrm>
            <a:off x="207818" y="991177"/>
            <a:ext cx="11776364" cy="5229514"/>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endParaRPr kumimoji="1" lang="en-GB" dirty="0"/>
          </a:p>
        </p:txBody>
      </p:sp>
      <p:sp>
        <p:nvSpPr>
          <p:cNvPr id="4" name="日付プレースホルダー 3">
            <a:extLst>
              <a:ext uri="{FF2B5EF4-FFF2-40B4-BE49-F238E27FC236}">
                <a16:creationId xmlns:a16="http://schemas.microsoft.com/office/drawing/2014/main" id="{D2CF4F2C-6D3A-8123-3E11-A5F25C64A5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0612A4-E33A-46BE-9753-1908EC1A4EB5}" type="datetime1">
              <a:rPr kumimoji="1" lang="en-GB" smtClean="0"/>
              <a:t>14/03/2024</a:t>
            </a:fld>
            <a:endParaRPr kumimoji="1" lang="en-GB"/>
          </a:p>
        </p:txBody>
      </p:sp>
      <p:sp>
        <p:nvSpPr>
          <p:cNvPr id="5" name="フッター プレースホルダー 4">
            <a:extLst>
              <a:ext uri="{FF2B5EF4-FFF2-40B4-BE49-F238E27FC236}">
                <a16:creationId xmlns:a16="http://schemas.microsoft.com/office/drawing/2014/main" id="{FDA59016-BE24-483C-1282-C7A5AA7183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en-GB"/>
          </a:p>
        </p:txBody>
      </p:sp>
      <p:sp>
        <p:nvSpPr>
          <p:cNvPr id="6" name="スライド番号プレースホルダー 5">
            <a:extLst>
              <a:ext uri="{FF2B5EF4-FFF2-40B4-BE49-F238E27FC236}">
                <a16:creationId xmlns:a16="http://schemas.microsoft.com/office/drawing/2014/main" id="{A5EF0770-1C47-A733-05A1-FAD357BE50F0}"/>
              </a:ext>
            </a:extLst>
          </p:cNvPr>
          <p:cNvSpPr>
            <a:spLocks noGrp="1"/>
          </p:cNvSpPr>
          <p:nvPr>
            <p:ph type="sldNum" sz="quarter" idx="4"/>
          </p:nvPr>
        </p:nvSpPr>
        <p:spPr>
          <a:xfrm>
            <a:off x="9240982" y="6396470"/>
            <a:ext cx="2743200" cy="365125"/>
          </a:xfrm>
          <a:prstGeom prst="rect">
            <a:avLst/>
          </a:prstGeom>
        </p:spPr>
        <p:txBody>
          <a:bodyPr vert="horz" lIns="91440" tIns="45720" rIns="91440" bIns="45720" rtlCol="0" anchor="ctr"/>
          <a:lstStyle>
            <a:lvl1pPr algn="r">
              <a:defRPr sz="1200">
                <a:solidFill>
                  <a:schemeClr val="tx1">
                    <a:tint val="75000"/>
                  </a:schemeClr>
                </a:solidFill>
                <a:latin typeface="Meiryo UI" panose="020B0604030504040204" pitchFamily="50" charset="-128"/>
                <a:ea typeface="Meiryo UI" panose="020B0604030504040204" pitchFamily="50" charset="-128"/>
              </a:defRPr>
            </a:lvl1pPr>
          </a:lstStyle>
          <a:p>
            <a:fld id="{86BAA46B-4731-476F-81BD-B48D3AABD888}" type="slidenum">
              <a:rPr lang="en-GB" smtClean="0"/>
              <a:pPr/>
              <a:t>‹#›</a:t>
            </a:fld>
            <a:endParaRPr lang="en-GB" dirty="0"/>
          </a:p>
        </p:txBody>
      </p:sp>
    </p:spTree>
    <p:extLst>
      <p:ext uri="{BB962C8B-B14F-4D97-AF65-F5344CB8AC3E}">
        <p14:creationId xmlns:p14="http://schemas.microsoft.com/office/powerpoint/2010/main" val="1493900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eiryo UI" panose="020B0604030504040204" pitchFamily="50" charset="-128"/>
          <a:ea typeface="Meiryo UI" panose="020B0604030504040204" pitchFamily="50" charset="-128"/>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8608E5-566F-A0D3-5CF6-885CB9659DFB}"/>
              </a:ext>
            </a:extLst>
          </p:cNvPr>
          <p:cNvSpPr>
            <a:spLocks noGrp="1"/>
          </p:cNvSpPr>
          <p:nvPr>
            <p:ph type="ctrTitle"/>
          </p:nvPr>
        </p:nvSpPr>
        <p:spPr/>
        <p:txBody>
          <a:bodyPr>
            <a:normAutofit/>
          </a:bodyPr>
          <a:lstStyle/>
          <a:p>
            <a:r>
              <a:rPr kumimoji="1" lang="en-GB" sz="4400" dirty="0"/>
              <a:t>SIG on Thermal propagation</a:t>
            </a:r>
            <a:br>
              <a:rPr kumimoji="1" lang="en-GB" dirty="0"/>
            </a:br>
            <a:r>
              <a:rPr kumimoji="1" lang="en-GB" dirty="0"/>
              <a:t>Discussion points</a:t>
            </a:r>
          </a:p>
        </p:txBody>
      </p:sp>
      <p:sp>
        <p:nvSpPr>
          <p:cNvPr id="3" name="字幕 2">
            <a:extLst>
              <a:ext uri="{FF2B5EF4-FFF2-40B4-BE49-F238E27FC236}">
                <a16:creationId xmlns:a16="http://schemas.microsoft.com/office/drawing/2014/main" id="{F8815D25-3B9A-B56A-7DC4-478372ACE8D1}"/>
              </a:ext>
            </a:extLst>
          </p:cNvPr>
          <p:cNvSpPr>
            <a:spLocks noGrp="1"/>
          </p:cNvSpPr>
          <p:nvPr>
            <p:ph type="subTitle" idx="1"/>
          </p:nvPr>
        </p:nvSpPr>
        <p:spPr>
          <a:xfrm>
            <a:off x="1524000" y="5167824"/>
            <a:ext cx="9144000" cy="1135625"/>
          </a:xfrm>
        </p:spPr>
        <p:txBody>
          <a:bodyPr>
            <a:normAutofit/>
          </a:bodyPr>
          <a:lstStyle/>
          <a:p>
            <a:r>
              <a:rPr kumimoji="1" lang="en-GB" dirty="0"/>
              <a:t>3</a:t>
            </a:r>
            <a:r>
              <a:rPr kumimoji="1" lang="en-GB" baseline="30000" dirty="0"/>
              <a:t>rd</a:t>
            </a:r>
            <a:r>
              <a:rPr kumimoji="1" lang="en-GB" dirty="0"/>
              <a:t> meeting, 12/Mar – 14/Mar 2024</a:t>
            </a:r>
          </a:p>
          <a:p>
            <a:r>
              <a:rPr lang="en-GB" dirty="0"/>
              <a:t>Prepared by Secretary</a:t>
            </a:r>
            <a:endParaRPr kumimoji="1" lang="en-GB" dirty="0"/>
          </a:p>
        </p:txBody>
      </p:sp>
      <p:sp>
        <p:nvSpPr>
          <p:cNvPr id="4" name="字幕 2">
            <a:extLst>
              <a:ext uri="{FF2B5EF4-FFF2-40B4-BE49-F238E27FC236}">
                <a16:creationId xmlns:a16="http://schemas.microsoft.com/office/drawing/2014/main" id="{5F62EB95-6466-0217-6888-2897D39A9D45}"/>
              </a:ext>
            </a:extLst>
          </p:cNvPr>
          <p:cNvSpPr txBox="1">
            <a:spLocks/>
          </p:cNvSpPr>
          <p:nvPr/>
        </p:nvSpPr>
        <p:spPr>
          <a:xfrm>
            <a:off x="10337854" y="175943"/>
            <a:ext cx="1735393" cy="29005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eiryo UI" panose="020B0604030504040204" pitchFamily="50" charset="-128"/>
                <a:ea typeface="Meiryo UI" panose="020B0604030504040204" pitchFamily="50" charset="-128"/>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eiryo UI" panose="020B0604030504040204" pitchFamily="50" charset="-128"/>
                <a:ea typeface="Meiryo UI" panose="020B0604030504040204" pitchFamily="50" charset="-128"/>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eiryo UI" panose="020B0604030504040204" pitchFamily="50" charset="-128"/>
                <a:ea typeface="Meiryo UI" panose="020B0604030504040204" pitchFamily="50" charset="-128"/>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eiryo UI" panose="020B0604030504040204" pitchFamily="50" charset="-128"/>
                <a:ea typeface="Meiryo UI" panose="020B0604030504040204" pitchFamily="50" charset="-128"/>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eiryo UI" panose="020B0604030504040204" pitchFamily="50" charset="-128"/>
                <a:ea typeface="Meiryo UI" panose="020B0604030504040204" pitchFamily="50" charset="-128"/>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en-GB" sz="1400" dirty="0"/>
              <a:t>SIGTP-03-03r2</a:t>
            </a:r>
          </a:p>
        </p:txBody>
      </p:sp>
      <p:sp>
        <p:nvSpPr>
          <p:cNvPr id="5" name="スライド番号プレースホルダー 4">
            <a:extLst>
              <a:ext uri="{FF2B5EF4-FFF2-40B4-BE49-F238E27FC236}">
                <a16:creationId xmlns:a16="http://schemas.microsoft.com/office/drawing/2014/main" id="{53C84279-B7D3-6EFF-1E78-ED9ED2D35EAE}"/>
              </a:ext>
            </a:extLst>
          </p:cNvPr>
          <p:cNvSpPr>
            <a:spLocks noGrp="1"/>
          </p:cNvSpPr>
          <p:nvPr>
            <p:ph type="sldNum" sz="quarter" idx="12"/>
          </p:nvPr>
        </p:nvSpPr>
        <p:spPr/>
        <p:txBody>
          <a:bodyPr/>
          <a:lstStyle/>
          <a:p>
            <a:fld id="{86BAA46B-4731-476F-81BD-B48D3AABD888}" type="slidenum">
              <a:rPr kumimoji="1" lang="en-GB" smtClean="0"/>
              <a:t>1</a:t>
            </a:fld>
            <a:endParaRPr kumimoji="1" lang="en-GB"/>
          </a:p>
        </p:txBody>
      </p:sp>
      <p:sp>
        <p:nvSpPr>
          <p:cNvPr id="6" name="テキスト ボックス 5">
            <a:extLst>
              <a:ext uri="{FF2B5EF4-FFF2-40B4-BE49-F238E27FC236}">
                <a16:creationId xmlns:a16="http://schemas.microsoft.com/office/drawing/2014/main" id="{6CE9E768-A372-E53F-50FF-A603B62518E9}"/>
              </a:ext>
            </a:extLst>
          </p:cNvPr>
          <p:cNvSpPr txBox="1"/>
          <p:nvPr/>
        </p:nvSpPr>
        <p:spPr>
          <a:xfrm>
            <a:off x="2261161" y="3981664"/>
            <a:ext cx="8406839" cy="369332"/>
          </a:xfrm>
          <a:prstGeom prst="rect">
            <a:avLst/>
          </a:prstGeom>
          <a:solidFill>
            <a:schemeClr val="accent5">
              <a:lumMod val="20000"/>
              <a:lumOff val="80000"/>
            </a:schemeClr>
          </a:solidFill>
          <a:ln>
            <a:solidFill>
              <a:srgbClr val="002060"/>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Update noting the conclusions at SIG#3</a:t>
            </a:r>
          </a:p>
        </p:txBody>
      </p:sp>
    </p:spTree>
    <p:extLst>
      <p:ext uri="{BB962C8B-B14F-4D97-AF65-F5344CB8AC3E}">
        <p14:creationId xmlns:p14="http://schemas.microsoft.com/office/powerpoint/2010/main" val="331074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(8)</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2462213"/>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For testing, only temporary parking mode will be tested</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For risk management analysis, other normal operation modes (e.g. parking, charging, active driving) should also be considered.</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Occupant protection in parking mode may depends on the manufacturer’s philosophy.</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Operating mode</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10</a:t>
            </a:fld>
            <a:endParaRPr kumimoji="1" lang="en-GB"/>
          </a:p>
        </p:txBody>
      </p:sp>
      <p:sp>
        <p:nvSpPr>
          <p:cNvPr id="3" name="テキスト ボックス 2">
            <a:extLst>
              <a:ext uri="{FF2B5EF4-FFF2-40B4-BE49-F238E27FC236}">
                <a16:creationId xmlns:a16="http://schemas.microsoft.com/office/drawing/2014/main" id="{9247DF0E-B57D-CCE7-1557-78370BB72E1E}"/>
              </a:ext>
            </a:extLst>
          </p:cNvPr>
          <p:cNvSpPr txBox="1"/>
          <p:nvPr/>
        </p:nvSpPr>
        <p:spPr>
          <a:xfrm>
            <a:off x="1114435" y="4321359"/>
            <a:ext cx="4163420" cy="369332"/>
          </a:xfrm>
          <a:prstGeom prst="rect">
            <a:avLst/>
          </a:prstGeom>
          <a:solidFill>
            <a:schemeClr val="bg1"/>
          </a:solidFill>
          <a:ln>
            <a:solidFill>
              <a:srgbClr val="FF0000"/>
            </a:solidFill>
          </a:ln>
        </p:spPr>
        <p:txBody>
          <a:bodyPr wrap="square" rtlCol="0">
            <a:spAutoFit/>
          </a:bodyPr>
          <a:lstStyle/>
          <a:p>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No questions/inputs provided</a:t>
            </a:r>
          </a:p>
        </p:txBody>
      </p:sp>
    </p:spTree>
    <p:extLst>
      <p:ext uri="{BB962C8B-B14F-4D97-AF65-F5344CB8AC3E}">
        <p14:creationId xmlns:p14="http://schemas.microsoft.com/office/powerpoint/2010/main" val="2252638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(9)</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2015936"/>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Need to clarify how to apply the family concept in practise</a:t>
            </a:r>
            <a:br>
              <a:rPr lang="en-GB" sz="2400" dirty="0">
                <a:latin typeface="Meiryo UI" panose="020B0604030504040204" pitchFamily="50" charset="-128"/>
                <a:ea typeface="Meiryo UI" panose="020B0604030504040204" pitchFamily="50" charset="-128"/>
              </a:rPr>
            </a:br>
            <a:r>
              <a:rPr lang="en-GB" sz="2400" dirty="0">
                <a:latin typeface="Meiryo UI" panose="020B0604030504040204" pitchFamily="50" charset="-128"/>
                <a:ea typeface="Meiryo UI" panose="020B0604030504040204" pitchFamily="50" charset="-128"/>
                <a:sym typeface="Wingdings" panose="05000000000000000000" pitchFamily="2" charset="2"/>
              </a:rPr>
              <a:t> To allow carry-across the thermal propagation verification between different type of REESS or vehicles</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Will vehicle family be necessary if REESS type approval and REESS family concept are agreed?</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Family concept for thermal propagation assessment</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11</a:t>
            </a:fld>
            <a:endParaRPr kumimoji="1" lang="en-GB"/>
          </a:p>
        </p:txBody>
      </p:sp>
      <p:sp>
        <p:nvSpPr>
          <p:cNvPr id="4" name="テキスト ボックス 3">
            <a:extLst>
              <a:ext uri="{FF2B5EF4-FFF2-40B4-BE49-F238E27FC236}">
                <a16:creationId xmlns:a16="http://schemas.microsoft.com/office/drawing/2014/main" id="{7A09E895-C5A2-188E-9F26-70ED4F780F93}"/>
              </a:ext>
            </a:extLst>
          </p:cNvPr>
          <p:cNvSpPr txBox="1"/>
          <p:nvPr/>
        </p:nvSpPr>
        <p:spPr>
          <a:xfrm>
            <a:off x="5118295" y="3858494"/>
            <a:ext cx="4833228" cy="646331"/>
          </a:xfrm>
          <a:prstGeom prst="rect">
            <a:avLst/>
          </a:prstGeom>
          <a:solidFill>
            <a:schemeClr val="accent5">
              <a:lumMod val="20000"/>
              <a:lumOff val="80000"/>
            </a:schemeClr>
          </a:solidFill>
          <a:ln>
            <a:solidFill>
              <a:srgbClr val="002060"/>
            </a:solidFill>
          </a:ln>
        </p:spPr>
        <p:txBody>
          <a:bodyPr wrap="square" rtlCol="0">
            <a:spAutoFit/>
          </a:bodyPr>
          <a:lstStyle>
            <a:defPPr>
              <a:defRPr lang="ja-JP"/>
            </a:defPPr>
            <a:lvl1pPr marL="285750" indent="-285750">
              <a:buFont typeface="Wingdings" panose="05000000000000000000" pitchFamily="2" charset="2"/>
              <a:buChar char="ü"/>
              <a:defRPr b="1">
                <a:latin typeface="Meiryo UI" panose="020B0604030504040204" pitchFamily="50" charset="-128"/>
                <a:ea typeface="Meiryo UI" panose="020B0604030504040204" pitchFamily="50" charset="-128"/>
              </a:defRPr>
            </a:lvl1pPr>
          </a:lstStyle>
          <a:p>
            <a:r>
              <a:rPr lang="en-GB" dirty="0"/>
              <a:t>OICA: Withdraw proposal as REESS type approval can serve for this.</a:t>
            </a:r>
          </a:p>
        </p:txBody>
      </p:sp>
    </p:spTree>
    <p:extLst>
      <p:ext uri="{BB962C8B-B14F-4D97-AF65-F5344CB8AC3E}">
        <p14:creationId xmlns:p14="http://schemas.microsoft.com/office/powerpoint/2010/main" val="2494356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(10)</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830997"/>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Review updated text of Annex 9K (general conditions) and each Appendix (Specific to the initiation method)</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Test procedure details</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12</a:t>
            </a:fld>
            <a:endParaRPr kumimoji="1" lang="en-GB"/>
          </a:p>
        </p:txBody>
      </p:sp>
      <p:sp>
        <p:nvSpPr>
          <p:cNvPr id="6" name="テキスト ボックス 5">
            <a:extLst>
              <a:ext uri="{FF2B5EF4-FFF2-40B4-BE49-F238E27FC236}">
                <a16:creationId xmlns:a16="http://schemas.microsoft.com/office/drawing/2014/main" id="{85FDF40A-5D61-C143-10F8-8ECABF9E9F8B}"/>
              </a:ext>
            </a:extLst>
          </p:cNvPr>
          <p:cNvSpPr txBox="1"/>
          <p:nvPr/>
        </p:nvSpPr>
        <p:spPr>
          <a:xfrm>
            <a:off x="2390126" y="2744342"/>
            <a:ext cx="7158530" cy="646331"/>
          </a:xfrm>
          <a:prstGeom prst="rect">
            <a:avLst/>
          </a:prstGeom>
          <a:solidFill>
            <a:schemeClr val="accent5">
              <a:lumMod val="20000"/>
              <a:lumOff val="80000"/>
            </a:schemeClr>
          </a:solidFill>
          <a:ln>
            <a:solidFill>
              <a:srgbClr val="002060"/>
            </a:solidFill>
          </a:ln>
        </p:spPr>
        <p:txBody>
          <a:bodyPr wrap="square" rtlCol="0">
            <a:spAutoFit/>
          </a:bodyPr>
          <a:lstStyle/>
          <a:p>
            <a:pPr marL="285750" indent="-285750">
              <a:buFont typeface="Wingdings" panose="05000000000000000000" pitchFamily="2" charset="2"/>
              <a:buChar char="ü"/>
            </a:pPr>
            <a:r>
              <a:rPr kumimoji="1" lang="en-GB" b="1" dirty="0">
                <a:latin typeface="Meiryo UI" panose="020B0604030504040204" pitchFamily="50" charset="-128"/>
                <a:ea typeface="Meiryo UI" panose="020B0604030504040204" pitchFamily="50" charset="-128"/>
              </a:rPr>
              <a:t>JRC to provide updates taking account of the comments give.</a:t>
            </a:r>
            <a:endParaRPr lang="en-GB"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0579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3. Other issues</a:t>
            </a:r>
            <a:r>
              <a:rPr lang="en-GB" dirty="0"/>
              <a:t>(1)</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1277273"/>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OICA proposed new paragraphs 3.4. &amp; 3.5, similar to R155/R156</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Manufacturer is responsible to provide and retain the information supplemental to the documentation package</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Confidentiality</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13</a:t>
            </a:fld>
            <a:endParaRPr kumimoji="1" lang="en-GB"/>
          </a:p>
        </p:txBody>
      </p:sp>
      <p:sp>
        <p:nvSpPr>
          <p:cNvPr id="3" name="テキスト ボックス 2">
            <a:extLst>
              <a:ext uri="{FF2B5EF4-FFF2-40B4-BE49-F238E27FC236}">
                <a16:creationId xmlns:a16="http://schemas.microsoft.com/office/drawing/2014/main" id="{72C5A351-3701-B381-E6C5-CB033AAC2387}"/>
              </a:ext>
            </a:extLst>
          </p:cNvPr>
          <p:cNvSpPr txBox="1"/>
          <p:nvPr/>
        </p:nvSpPr>
        <p:spPr>
          <a:xfrm>
            <a:off x="2615757" y="3198167"/>
            <a:ext cx="7158530" cy="646331"/>
          </a:xfrm>
          <a:prstGeom prst="rect">
            <a:avLst/>
          </a:prstGeom>
          <a:solidFill>
            <a:schemeClr val="accent5">
              <a:lumMod val="20000"/>
              <a:lumOff val="80000"/>
            </a:schemeClr>
          </a:solidFill>
          <a:ln>
            <a:solidFill>
              <a:srgbClr val="002060"/>
            </a:solidFill>
          </a:ln>
        </p:spPr>
        <p:txBody>
          <a:bodyPr wrap="square" rtlCol="0">
            <a:spAutoFit/>
          </a:bodyPr>
          <a:lstStyle/>
          <a:p>
            <a:pPr marL="285750" indent="-285750">
              <a:buFont typeface="Wingdings" panose="05000000000000000000" pitchFamily="2" charset="2"/>
              <a:buChar char="ü"/>
            </a:pPr>
            <a:r>
              <a:rPr lang="en-GB" b="1" dirty="0">
                <a:latin typeface="Meiryo UI" panose="020B0604030504040204" pitchFamily="50" charset="-128"/>
                <a:ea typeface="Meiryo UI" panose="020B0604030504040204" pitchFamily="50" charset="-128"/>
              </a:rPr>
              <a:t>All to reconfirm the description.</a:t>
            </a:r>
          </a:p>
          <a:p>
            <a:pPr marL="285750" indent="-285750">
              <a:buFont typeface="Wingdings" panose="05000000000000000000" pitchFamily="2" charset="2"/>
              <a:buChar char="ü"/>
            </a:pPr>
            <a:r>
              <a:rPr lang="en-GB" b="1" dirty="0">
                <a:latin typeface="Meiryo UI" panose="020B0604030504040204" pitchFamily="50" charset="-128"/>
                <a:ea typeface="Meiryo UI" panose="020B0604030504040204" pitchFamily="50" charset="-128"/>
              </a:rPr>
              <a:t>To be included in the supplements to 03 and 04 as well</a:t>
            </a:r>
          </a:p>
        </p:txBody>
      </p:sp>
    </p:spTree>
    <p:extLst>
      <p:ext uri="{BB962C8B-B14F-4D97-AF65-F5344CB8AC3E}">
        <p14:creationId xmlns:p14="http://schemas.microsoft.com/office/powerpoint/2010/main" val="1553415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3. Other issues</a:t>
            </a:r>
            <a:r>
              <a:rPr lang="en-GB" dirty="0"/>
              <a:t>(2)</a:t>
            </a:r>
            <a:endParaRPr kumimoji="1" lang="en-GB" dirty="0"/>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Transitional provisions</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14</a:t>
            </a:fld>
            <a:endParaRPr kumimoji="1" lang="en-GB"/>
          </a:p>
        </p:txBody>
      </p:sp>
      <p:cxnSp>
        <p:nvCxnSpPr>
          <p:cNvPr id="5" name="直線コネクタ 4">
            <a:extLst>
              <a:ext uri="{FF2B5EF4-FFF2-40B4-BE49-F238E27FC236}">
                <a16:creationId xmlns:a16="http://schemas.microsoft.com/office/drawing/2014/main" id="{0AEFC717-C169-9B4C-FE52-02306D5ACE4B}"/>
              </a:ext>
            </a:extLst>
          </p:cNvPr>
          <p:cNvCxnSpPr>
            <a:cxnSpLocks/>
          </p:cNvCxnSpPr>
          <p:nvPr/>
        </p:nvCxnSpPr>
        <p:spPr>
          <a:xfrm>
            <a:off x="3216437"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86CA5F90-AE17-F221-FC6B-BBE364EAB773}"/>
              </a:ext>
            </a:extLst>
          </p:cNvPr>
          <p:cNvCxnSpPr>
            <a:cxnSpLocks/>
          </p:cNvCxnSpPr>
          <p:nvPr/>
        </p:nvCxnSpPr>
        <p:spPr>
          <a:xfrm>
            <a:off x="3936144"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DF1375D1-21BB-E207-378C-2AA483367849}"/>
              </a:ext>
            </a:extLst>
          </p:cNvPr>
          <p:cNvCxnSpPr>
            <a:cxnSpLocks/>
          </p:cNvCxnSpPr>
          <p:nvPr/>
        </p:nvCxnSpPr>
        <p:spPr>
          <a:xfrm>
            <a:off x="4655851"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6324924C-4DF1-C477-DB9F-CDFBBAADFCCD}"/>
              </a:ext>
            </a:extLst>
          </p:cNvPr>
          <p:cNvCxnSpPr>
            <a:cxnSpLocks/>
          </p:cNvCxnSpPr>
          <p:nvPr/>
        </p:nvCxnSpPr>
        <p:spPr>
          <a:xfrm>
            <a:off x="5375558"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C2C93CC1-713D-3380-F550-D3F3BAF63BEB}"/>
              </a:ext>
            </a:extLst>
          </p:cNvPr>
          <p:cNvCxnSpPr>
            <a:cxnSpLocks/>
          </p:cNvCxnSpPr>
          <p:nvPr/>
        </p:nvCxnSpPr>
        <p:spPr>
          <a:xfrm>
            <a:off x="6095265" y="15881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9B0BBF95-6F47-C01D-6339-BCCBFD13512B}"/>
              </a:ext>
            </a:extLst>
          </p:cNvPr>
          <p:cNvCxnSpPr>
            <a:cxnSpLocks/>
          </p:cNvCxnSpPr>
          <p:nvPr/>
        </p:nvCxnSpPr>
        <p:spPr>
          <a:xfrm>
            <a:off x="6814972"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77A582BF-96A0-71FF-97BE-EDD4EEB45EC8}"/>
              </a:ext>
            </a:extLst>
          </p:cNvPr>
          <p:cNvCxnSpPr>
            <a:cxnSpLocks/>
          </p:cNvCxnSpPr>
          <p:nvPr/>
        </p:nvCxnSpPr>
        <p:spPr>
          <a:xfrm>
            <a:off x="7534679"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A655219B-DA5A-442A-D9C2-42E94E71375F}"/>
              </a:ext>
            </a:extLst>
          </p:cNvPr>
          <p:cNvCxnSpPr>
            <a:cxnSpLocks/>
          </p:cNvCxnSpPr>
          <p:nvPr/>
        </p:nvCxnSpPr>
        <p:spPr>
          <a:xfrm>
            <a:off x="8254386"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695C4824-BDE9-4A37-A820-828642F88F42}"/>
              </a:ext>
            </a:extLst>
          </p:cNvPr>
          <p:cNvCxnSpPr>
            <a:cxnSpLocks/>
          </p:cNvCxnSpPr>
          <p:nvPr/>
        </p:nvCxnSpPr>
        <p:spPr>
          <a:xfrm>
            <a:off x="8974093"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C7187D30-0FDE-4DAB-5E31-5EED45657525}"/>
              </a:ext>
            </a:extLst>
          </p:cNvPr>
          <p:cNvCxnSpPr>
            <a:cxnSpLocks/>
          </p:cNvCxnSpPr>
          <p:nvPr/>
        </p:nvCxnSpPr>
        <p:spPr>
          <a:xfrm>
            <a:off x="9693800"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311749B3-9AC0-8F79-E642-5BA68F758315}"/>
              </a:ext>
            </a:extLst>
          </p:cNvPr>
          <p:cNvCxnSpPr>
            <a:cxnSpLocks/>
          </p:cNvCxnSpPr>
          <p:nvPr/>
        </p:nvCxnSpPr>
        <p:spPr>
          <a:xfrm>
            <a:off x="10413507"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962C48FC-7B16-BCFD-B083-A18A9C588134}"/>
              </a:ext>
            </a:extLst>
          </p:cNvPr>
          <p:cNvCxnSpPr>
            <a:cxnSpLocks/>
          </p:cNvCxnSpPr>
          <p:nvPr/>
        </p:nvCxnSpPr>
        <p:spPr>
          <a:xfrm>
            <a:off x="11133216" y="1550068"/>
            <a:ext cx="0" cy="34920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D18B397C-9027-201B-3924-47D35077F8AE}"/>
              </a:ext>
            </a:extLst>
          </p:cNvPr>
          <p:cNvSpPr txBox="1"/>
          <p:nvPr/>
        </p:nvSpPr>
        <p:spPr>
          <a:xfrm>
            <a:off x="321643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2021</a:t>
            </a:r>
          </a:p>
        </p:txBody>
      </p:sp>
      <p:sp>
        <p:nvSpPr>
          <p:cNvPr id="21" name="テキスト ボックス 20">
            <a:extLst>
              <a:ext uri="{FF2B5EF4-FFF2-40B4-BE49-F238E27FC236}">
                <a16:creationId xmlns:a16="http://schemas.microsoft.com/office/drawing/2014/main" id="{EEBEFC9C-62D2-94AA-6582-8F4C1BD42F0A}"/>
              </a:ext>
            </a:extLst>
          </p:cNvPr>
          <p:cNvSpPr txBox="1"/>
          <p:nvPr/>
        </p:nvSpPr>
        <p:spPr>
          <a:xfrm>
            <a:off x="3936143"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2022</a:t>
            </a:r>
          </a:p>
        </p:txBody>
      </p:sp>
      <p:sp>
        <p:nvSpPr>
          <p:cNvPr id="22" name="テキスト ボックス 21">
            <a:extLst>
              <a:ext uri="{FF2B5EF4-FFF2-40B4-BE49-F238E27FC236}">
                <a16:creationId xmlns:a16="http://schemas.microsoft.com/office/drawing/2014/main" id="{6D6F4176-A0FC-A537-0F3B-53F2B11090BA}"/>
              </a:ext>
            </a:extLst>
          </p:cNvPr>
          <p:cNvSpPr txBox="1"/>
          <p:nvPr/>
        </p:nvSpPr>
        <p:spPr>
          <a:xfrm>
            <a:off x="4655850"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2023</a:t>
            </a:r>
          </a:p>
        </p:txBody>
      </p:sp>
      <p:sp>
        <p:nvSpPr>
          <p:cNvPr id="23" name="テキスト ボックス 22">
            <a:extLst>
              <a:ext uri="{FF2B5EF4-FFF2-40B4-BE49-F238E27FC236}">
                <a16:creationId xmlns:a16="http://schemas.microsoft.com/office/drawing/2014/main" id="{A375B338-5F7B-CFE7-72A6-68C8FB744AE6}"/>
              </a:ext>
            </a:extLst>
          </p:cNvPr>
          <p:cNvSpPr txBox="1"/>
          <p:nvPr/>
        </p:nvSpPr>
        <p:spPr>
          <a:xfrm>
            <a:off x="5375556"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2024</a:t>
            </a:r>
          </a:p>
        </p:txBody>
      </p:sp>
      <p:sp>
        <p:nvSpPr>
          <p:cNvPr id="24" name="テキスト ボックス 23">
            <a:extLst>
              <a:ext uri="{FF2B5EF4-FFF2-40B4-BE49-F238E27FC236}">
                <a16:creationId xmlns:a16="http://schemas.microsoft.com/office/drawing/2014/main" id="{B11E02C6-AEE6-4D18-8AE2-8ACBD70A82CC}"/>
              </a:ext>
            </a:extLst>
          </p:cNvPr>
          <p:cNvSpPr txBox="1"/>
          <p:nvPr/>
        </p:nvSpPr>
        <p:spPr>
          <a:xfrm>
            <a:off x="6096628"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2025</a:t>
            </a:r>
          </a:p>
        </p:txBody>
      </p:sp>
      <p:sp>
        <p:nvSpPr>
          <p:cNvPr id="25" name="テキスト ボックス 24">
            <a:extLst>
              <a:ext uri="{FF2B5EF4-FFF2-40B4-BE49-F238E27FC236}">
                <a16:creationId xmlns:a16="http://schemas.microsoft.com/office/drawing/2014/main" id="{84539578-0D25-D3BF-D9AD-2481AE3F93FE}"/>
              </a:ext>
            </a:extLst>
          </p:cNvPr>
          <p:cNvSpPr txBox="1"/>
          <p:nvPr/>
        </p:nvSpPr>
        <p:spPr>
          <a:xfrm>
            <a:off x="6816334"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2026</a:t>
            </a:r>
          </a:p>
        </p:txBody>
      </p:sp>
      <p:sp>
        <p:nvSpPr>
          <p:cNvPr id="26" name="テキスト ボックス 25">
            <a:extLst>
              <a:ext uri="{FF2B5EF4-FFF2-40B4-BE49-F238E27FC236}">
                <a16:creationId xmlns:a16="http://schemas.microsoft.com/office/drawing/2014/main" id="{84ABD34A-655C-012B-90DA-3F95A262071B}"/>
              </a:ext>
            </a:extLst>
          </p:cNvPr>
          <p:cNvSpPr txBox="1"/>
          <p:nvPr/>
        </p:nvSpPr>
        <p:spPr>
          <a:xfrm>
            <a:off x="7536041"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2027</a:t>
            </a:r>
          </a:p>
        </p:txBody>
      </p:sp>
      <p:sp>
        <p:nvSpPr>
          <p:cNvPr id="27" name="テキスト ボックス 26">
            <a:extLst>
              <a:ext uri="{FF2B5EF4-FFF2-40B4-BE49-F238E27FC236}">
                <a16:creationId xmlns:a16="http://schemas.microsoft.com/office/drawing/2014/main" id="{E0E50FDD-BE52-233A-68B2-F5D7BEF2AFBB}"/>
              </a:ext>
            </a:extLst>
          </p:cNvPr>
          <p:cNvSpPr txBox="1"/>
          <p:nvPr/>
        </p:nvSpPr>
        <p:spPr>
          <a:xfrm>
            <a:off x="825574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2028</a:t>
            </a:r>
          </a:p>
        </p:txBody>
      </p:sp>
      <p:sp>
        <p:nvSpPr>
          <p:cNvPr id="28" name="テキスト ボックス 27">
            <a:extLst>
              <a:ext uri="{FF2B5EF4-FFF2-40B4-BE49-F238E27FC236}">
                <a16:creationId xmlns:a16="http://schemas.microsoft.com/office/drawing/2014/main" id="{C0BAAB1E-54C8-1091-CF38-8879F87C1C65}"/>
              </a:ext>
            </a:extLst>
          </p:cNvPr>
          <p:cNvSpPr txBox="1"/>
          <p:nvPr/>
        </p:nvSpPr>
        <p:spPr>
          <a:xfrm>
            <a:off x="8974773"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2029</a:t>
            </a:r>
          </a:p>
        </p:txBody>
      </p:sp>
      <p:sp>
        <p:nvSpPr>
          <p:cNvPr id="29" name="テキスト ボックス 28">
            <a:extLst>
              <a:ext uri="{FF2B5EF4-FFF2-40B4-BE49-F238E27FC236}">
                <a16:creationId xmlns:a16="http://schemas.microsoft.com/office/drawing/2014/main" id="{36DCE96F-CBB9-CC8D-49AC-974B582726A7}"/>
              </a:ext>
            </a:extLst>
          </p:cNvPr>
          <p:cNvSpPr txBox="1"/>
          <p:nvPr/>
        </p:nvSpPr>
        <p:spPr>
          <a:xfrm>
            <a:off x="9694140"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2030</a:t>
            </a:r>
          </a:p>
        </p:txBody>
      </p:sp>
      <p:sp>
        <p:nvSpPr>
          <p:cNvPr id="30" name="テキスト ボックス 29">
            <a:extLst>
              <a:ext uri="{FF2B5EF4-FFF2-40B4-BE49-F238E27FC236}">
                <a16:creationId xmlns:a16="http://schemas.microsoft.com/office/drawing/2014/main" id="{3F68362A-3580-9E35-7BCD-6D2B8A6F3737}"/>
              </a:ext>
            </a:extLst>
          </p:cNvPr>
          <p:cNvSpPr txBox="1"/>
          <p:nvPr/>
        </p:nvSpPr>
        <p:spPr>
          <a:xfrm>
            <a:off x="10412147" y="1546574"/>
            <a:ext cx="719707" cy="307777"/>
          </a:xfrm>
          <a:prstGeom prst="rect">
            <a:avLst/>
          </a:prstGeom>
          <a:noFill/>
        </p:spPr>
        <p:txBody>
          <a:bodyPr wrap="square" lIns="0" rIns="0" rtlCol="0">
            <a:spAutoFit/>
          </a:bodyPr>
          <a:lstStyle/>
          <a:p>
            <a:pPr algn="ctr">
              <a:spcAft>
                <a:spcPts val="600"/>
              </a:spcAft>
            </a:pPr>
            <a:r>
              <a:rPr kumimoji="1" lang="en-GB" sz="1400" b="1" dirty="0">
                <a:latin typeface="Meiryo UI" panose="020B0604030504040204" pitchFamily="50" charset="-128"/>
                <a:ea typeface="Meiryo UI" panose="020B0604030504040204" pitchFamily="50" charset="-128"/>
              </a:rPr>
              <a:t>2031</a:t>
            </a:r>
          </a:p>
        </p:txBody>
      </p:sp>
      <p:cxnSp>
        <p:nvCxnSpPr>
          <p:cNvPr id="31" name="直線コネクタ 30">
            <a:extLst>
              <a:ext uri="{FF2B5EF4-FFF2-40B4-BE49-F238E27FC236}">
                <a16:creationId xmlns:a16="http://schemas.microsoft.com/office/drawing/2014/main" id="{5B966C24-AFC2-364E-E7DE-F40B81DD1921}"/>
              </a:ext>
            </a:extLst>
          </p:cNvPr>
          <p:cNvCxnSpPr>
            <a:cxnSpLocks/>
          </p:cNvCxnSpPr>
          <p:nvPr/>
        </p:nvCxnSpPr>
        <p:spPr>
          <a:xfrm>
            <a:off x="384517" y="1854351"/>
            <a:ext cx="11334241"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AFBA3F10-6907-EFF1-9EA6-45F92800D3F1}"/>
              </a:ext>
            </a:extLst>
          </p:cNvPr>
          <p:cNvSpPr txBox="1"/>
          <p:nvPr/>
        </p:nvSpPr>
        <p:spPr>
          <a:xfrm>
            <a:off x="384521" y="1928546"/>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R100/03 (all M/N affected)</a:t>
            </a:r>
          </a:p>
        </p:txBody>
      </p:sp>
      <p:sp>
        <p:nvSpPr>
          <p:cNvPr id="35" name="テキスト ボックス 34">
            <a:extLst>
              <a:ext uri="{FF2B5EF4-FFF2-40B4-BE49-F238E27FC236}">
                <a16:creationId xmlns:a16="http://schemas.microsoft.com/office/drawing/2014/main" id="{EA363131-F57D-8E50-4F9C-E476AC37C9D7}"/>
              </a:ext>
            </a:extLst>
          </p:cNvPr>
          <p:cNvSpPr txBox="1"/>
          <p:nvPr/>
        </p:nvSpPr>
        <p:spPr>
          <a:xfrm>
            <a:off x="3648022" y="1928545"/>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(Jun/2021)</a:t>
            </a:r>
          </a:p>
        </p:txBody>
      </p:sp>
      <p:sp>
        <p:nvSpPr>
          <p:cNvPr id="40" name="星: 5 pt 39">
            <a:extLst>
              <a:ext uri="{FF2B5EF4-FFF2-40B4-BE49-F238E27FC236}">
                <a16:creationId xmlns:a16="http://schemas.microsoft.com/office/drawing/2014/main" id="{20EFFE1D-DAE8-5BD5-9433-FBE8F884D815}"/>
              </a:ext>
            </a:extLst>
          </p:cNvPr>
          <p:cNvSpPr/>
          <p:nvPr/>
        </p:nvSpPr>
        <p:spPr>
          <a:xfrm>
            <a:off x="3479471" y="2010243"/>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1" name="平行四辺形 40">
            <a:extLst>
              <a:ext uri="{FF2B5EF4-FFF2-40B4-BE49-F238E27FC236}">
                <a16:creationId xmlns:a16="http://schemas.microsoft.com/office/drawing/2014/main" id="{8A7714E7-E2E3-7374-74F1-B9541829E5A4}"/>
              </a:ext>
            </a:extLst>
          </p:cNvPr>
          <p:cNvSpPr/>
          <p:nvPr/>
        </p:nvSpPr>
        <p:spPr>
          <a:xfrm>
            <a:off x="6522142" y="2547548"/>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2" name="テキスト ボックス 41">
            <a:extLst>
              <a:ext uri="{FF2B5EF4-FFF2-40B4-BE49-F238E27FC236}">
                <a16:creationId xmlns:a16="http://schemas.microsoft.com/office/drawing/2014/main" id="{7F8D254E-BE7E-FFD8-54B4-605374AD4209}"/>
              </a:ext>
            </a:extLst>
          </p:cNvPr>
          <p:cNvSpPr txBox="1"/>
          <p:nvPr/>
        </p:nvSpPr>
        <p:spPr>
          <a:xfrm>
            <a:off x="6625799" y="2569667"/>
            <a:ext cx="1530523" cy="215444"/>
          </a:xfrm>
          <a:prstGeom prst="rect">
            <a:avLst/>
          </a:prstGeom>
          <a:solidFill>
            <a:schemeClr val="bg1"/>
          </a:solidFill>
        </p:spPr>
        <p:txBody>
          <a:bodyPr wrap="square" lIns="0" tIns="0" rIns="0" b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A</a:t>
            </a:r>
            <a:r>
              <a:rPr kumimoji="1" lang="en-GB" sz="1400" b="1" dirty="0">
                <a:latin typeface="Meiryo UI" panose="020B0604030504040204" pitchFamily="50" charset="-128"/>
                <a:ea typeface="Meiryo UI" panose="020B0604030504040204" pitchFamily="50" charset="-128"/>
              </a:rPr>
              <a:t>T (Sep/202</a:t>
            </a:r>
            <a:r>
              <a:rPr kumimoji="1" lang="en-US" altLang="ja-JP" sz="1400" b="1" dirty="0">
                <a:latin typeface="Meiryo UI" panose="020B0604030504040204" pitchFamily="50" charset="-128"/>
                <a:ea typeface="Meiryo UI" panose="020B0604030504040204" pitchFamily="50" charset="-128"/>
              </a:rPr>
              <a:t>5</a:t>
            </a:r>
            <a:r>
              <a:rPr kumimoji="1" lang="en-GB" sz="1400" b="1" dirty="0">
                <a:latin typeface="Meiryo UI" panose="020B0604030504040204" pitchFamily="50" charset="-128"/>
                <a:ea typeface="Meiryo UI" panose="020B0604030504040204" pitchFamily="50" charset="-128"/>
              </a:rPr>
              <a:t>)</a:t>
            </a:r>
          </a:p>
        </p:txBody>
      </p:sp>
      <p:sp>
        <p:nvSpPr>
          <p:cNvPr id="43" name="平行四辺形 42">
            <a:extLst>
              <a:ext uri="{FF2B5EF4-FFF2-40B4-BE49-F238E27FC236}">
                <a16:creationId xmlns:a16="http://schemas.microsoft.com/office/drawing/2014/main" id="{4004D204-99EF-3476-2671-EDA2828EF3C0}"/>
              </a:ext>
            </a:extLst>
          </p:cNvPr>
          <p:cNvSpPr/>
          <p:nvPr/>
        </p:nvSpPr>
        <p:spPr>
          <a:xfrm>
            <a:off x="5074502" y="2249396"/>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4" name="テキスト ボックス 43">
            <a:extLst>
              <a:ext uri="{FF2B5EF4-FFF2-40B4-BE49-F238E27FC236}">
                <a16:creationId xmlns:a16="http://schemas.microsoft.com/office/drawing/2014/main" id="{4458E2C9-BEFF-E8B1-1988-35C9380028FE}"/>
              </a:ext>
            </a:extLst>
          </p:cNvPr>
          <p:cNvSpPr txBox="1"/>
          <p:nvPr/>
        </p:nvSpPr>
        <p:spPr>
          <a:xfrm>
            <a:off x="5178159" y="2281040"/>
            <a:ext cx="1530523" cy="215444"/>
          </a:xfrm>
          <a:prstGeom prst="rect">
            <a:avLst/>
          </a:prstGeom>
          <a:solidFill>
            <a:schemeClr val="bg1"/>
          </a:solidFill>
        </p:spPr>
        <p:txBody>
          <a:bodyPr wrap="square" lIns="0" tIns="0" rIns="0" b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NT (Sep/2023)</a:t>
            </a:r>
          </a:p>
        </p:txBody>
      </p:sp>
      <p:cxnSp>
        <p:nvCxnSpPr>
          <p:cNvPr id="45" name="直線コネクタ 44">
            <a:extLst>
              <a:ext uri="{FF2B5EF4-FFF2-40B4-BE49-F238E27FC236}">
                <a16:creationId xmlns:a16="http://schemas.microsoft.com/office/drawing/2014/main" id="{8C6B9F71-6231-2272-7428-CC35837BBF6C}"/>
              </a:ext>
            </a:extLst>
          </p:cNvPr>
          <p:cNvCxnSpPr>
            <a:cxnSpLocks/>
          </p:cNvCxnSpPr>
          <p:nvPr/>
        </p:nvCxnSpPr>
        <p:spPr>
          <a:xfrm>
            <a:off x="365467" y="2911626"/>
            <a:ext cx="11334241" cy="0"/>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C93BB46E-7314-27AB-056D-36005EBA732E}"/>
              </a:ext>
            </a:extLst>
          </p:cNvPr>
          <p:cNvSpPr txBox="1"/>
          <p:nvPr/>
        </p:nvSpPr>
        <p:spPr>
          <a:xfrm>
            <a:off x="384520" y="3014396"/>
            <a:ext cx="3263501"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R100/04 (M2,M3,N2,N3 vehicles)</a:t>
            </a:r>
          </a:p>
        </p:txBody>
      </p:sp>
      <p:sp>
        <p:nvSpPr>
          <p:cNvPr id="47" name="テキスト ボックス 46">
            <a:extLst>
              <a:ext uri="{FF2B5EF4-FFF2-40B4-BE49-F238E27FC236}">
                <a16:creationId xmlns:a16="http://schemas.microsoft.com/office/drawing/2014/main" id="{1AD3D569-98FF-0005-D6A3-84C54E8DD0A9}"/>
              </a:ext>
            </a:extLst>
          </p:cNvPr>
          <p:cNvSpPr txBox="1"/>
          <p:nvPr/>
        </p:nvSpPr>
        <p:spPr>
          <a:xfrm>
            <a:off x="6208628" y="2975709"/>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(Jan/2025)</a:t>
            </a:r>
          </a:p>
        </p:txBody>
      </p:sp>
      <p:sp>
        <p:nvSpPr>
          <p:cNvPr id="48" name="星: 5 pt 47">
            <a:extLst>
              <a:ext uri="{FF2B5EF4-FFF2-40B4-BE49-F238E27FC236}">
                <a16:creationId xmlns:a16="http://schemas.microsoft.com/office/drawing/2014/main" id="{079ADC42-9B29-4F12-C899-D988AB2C3444}"/>
              </a:ext>
            </a:extLst>
          </p:cNvPr>
          <p:cNvSpPr/>
          <p:nvPr/>
        </p:nvSpPr>
        <p:spPr>
          <a:xfrm>
            <a:off x="6040077" y="3066932"/>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49" name="平行四辺形 48">
            <a:extLst>
              <a:ext uri="{FF2B5EF4-FFF2-40B4-BE49-F238E27FC236}">
                <a16:creationId xmlns:a16="http://schemas.microsoft.com/office/drawing/2014/main" id="{9FEC7529-C684-88B5-12CD-EA32F18ED67C}"/>
              </a:ext>
            </a:extLst>
          </p:cNvPr>
          <p:cNvSpPr/>
          <p:nvPr/>
        </p:nvSpPr>
        <p:spPr>
          <a:xfrm>
            <a:off x="8026595" y="3585773"/>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0" name="テキスト ボックス 49">
            <a:extLst>
              <a:ext uri="{FF2B5EF4-FFF2-40B4-BE49-F238E27FC236}">
                <a16:creationId xmlns:a16="http://schemas.microsoft.com/office/drawing/2014/main" id="{AF2F2651-B1B2-D898-4431-B71469E39F48}"/>
              </a:ext>
            </a:extLst>
          </p:cNvPr>
          <p:cNvSpPr txBox="1"/>
          <p:nvPr/>
        </p:nvSpPr>
        <p:spPr>
          <a:xfrm>
            <a:off x="8130252" y="3607892"/>
            <a:ext cx="1530523" cy="215444"/>
          </a:xfrm>
          <a:prstGeom prst="rect">
            <a:avLst/>
          </a:prstGeom>
          <a:solidFill>
            <a:schemeClr val="bg1"/>
          </a:solidFill>
        </p:spPr>
        <p:txBody>
          <a:bodyPr wrap="square" lIns="0" tIns="0" rIns="0" b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A</a:t>
            </a:r>
            <a:r>
              <a:rPr kumimoji="1" lang="en-GB" sz="1400" b="1" dirty="0">
                <a:latin typeface="Meiryo UI" panose="020B0604030504040204" pitchFamily="50" charset="-128"/>
                <a:ea typeface="Meiryo UI" panose="020B0604030504040204" pitchFamily="50" charset="-128"/>
              </a:rPr>
              <a:t>T (Sep/202</a:t>
            </a:r>
            <a:r>
              <a:rPr kumimoji="1" lang="en-US" altLang="ja-JP" sz="1400" b="1" dirty="0">
                <a:latin typeface="Meiryo UI" panose="020B0604030504040204" pitchFamily="50" charset="-128"/>
                <a:ea typeface="Meiryo UI" panose="020B0604030504040204" pitchFamily="50" charset="-128"/>
              </a:rPr>
              <a:t>7</a:t>
            </a:r>
            <a:r>
              <a:rPr kumimoji="1" lang="en-GB" sz="1400" b="1" dirty="0">
                <a:latin typeface="Meiryo UI" panose="020B0604030504040204" pitchFamily="50" charset="-128"/>
                <a:ea typeface="Meiryo UI" panose="020B0604030504040204" pitchFamily="50" charset="-128"/>
              </a:rPr>
              <a:t>)</a:t>
            </a:r>
          </a:p>
        </p:txBody>
      </p:sp>
      <p:sp>
        <p:nvSpPr>
          <p:cNvPr id="51" name="平行四辺形 50">
            <a:extLst>
              <a:ext uri="{FF2B5EF4-FFF2-40B4-BE49-F238E27FC236}">
                <a16:creationId xmlns:a16="http://schemas.microsoft.com/office/drawing/2014/main" id="{62B4CA6B-D482-1458-70EC-9E7012B1FB57}"/>
              </a:ext>
            </a:extLst>
          </p:cNvPr>
          <p:cNvSpPr/>
          <p:nvPr/>
        </p:nvSpPr>
        <p:spPr>
          <a:xfrm>
            <a:off x="7236677" y="3287621"/>
            <a:ext cx="1216152" cy="252000"/>
          </a:xfrm>
          <a:prstGeom prst="parallelogram">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2" name="テキスト ボックス 51">
            <a:extLst>
              <a:ext uri="{FF2B5EF4-FFF2-40B4-BE49-F238E27FC236}">
                <a16:creationId xmlns:a16="http://schemas.microsoft.com/office/drawing/2014/main" id="{55B1C641-60BC-C211-D788-E575C0F12D2C}"/>
              </a:ext>
            </a:extLst>
          </p:cNvPr>
          <p:cNvSpPr txBox="1"/>
          <p:nvPr/>
        </p:nvSpPr>
        <p:spPr>
          <a:xfrm>
            <a:off x="7340334" y="3311244"/>
            <a:ext cx="1530523" cy="215444"/>
          </a:xfrm>
          <a:prstGeom prst="rect">
            <a:avLst/>
          </a:prstGeom>
          <a:solidFill>
            <a:schemeClr val="bg1"/>
          </a:solidFill>
        </p:spPr>
        <p:txBody>
          <a:bodyPr wrap="square" lIns="0" tIns="0" rIns="0" b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NT (Sep/2026)</a:t>
            </a:r>
          </a:p>
        </p:txBody>
      </p:sp>
      <p:cxnSp>
        <p:nvCxnSpPr>
          <p:cNvPr id="53" name="直線コネクタ 52">
            <a:extLst>
              <a:ext uri="{FF2B5EF4-FFF2-40B4-BE49-F238E27FC236}">
                <a16:creationId xmlns:a16="http://schemas.microsoft.com/office/drawing/2014/main" id="{8962CF19-BF93-272A-2CE8-5EA9B3FE44EF}"/>
              </a:ext>
            </a:extLst>
          </p:cNvPr>
          <p:cNvCxnSpPr>
            <a:cxnSpLocks/>
          </p:cNvCxnSpPr>
          <p:nvPr/>
        </p:nvCxnSpPr>
        <p:spPr>
          <a:xfrm>
            <a:off x="374992" y="3968901"/>
            <a:ext cx="11334241" cy="0"/>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6A126692-C4D1-ADC0-7AB3-1562366D22DE}"/>
              </a:ext>
            </a:extLst>
          </p:cNvPr>
          <p:cNvCxnSpPr>
            <a:cxnSpLocks/>
          </p:cNvCxnSpPr>
          <p:nvPr/>
        </p:nvCxnSpPr>
        <p:spPr>
          <a:xfrm>
            <a:off x="413092" y="5026176"/>
            <a:ext cx="11334241" cy="0"/>
          </a:xfrm>
          <a:prstGeom prst="line">
            <a:avLst/>
          </a:prstGeom>
          <a:ln w="28575">
            <a:prstDash val="solid"/>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26D0C8FE-0D83-8A81-7DE1-1A2A7C08BDE4}"/>
              </a:ext>
            </a:extLst>
          </p:cNvPr>
          <p:cNvSpPr txBox="1"/>
          <p:nvPr/>
        </p:nvSpPr>
        <p:spPr>
          <a:xfrm>
            <a:off x="400095" y="4081086"/>
            <a:ext cx="3263501"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R100/05 (REESS with </a:t>
            </a:r>
            <a:r>
              <a:rPr kumimoji="1" lang="en-GB" sz="1400" b="1" dirty="0" err="1">
                <a:latin typeface="Meiryo UI" panose="020B0604030504040204" pitchFamily="50" charset="-128"/>
                <a:ea typeface="Meiryo UI" panose="020B0604030504040204" pitchFamily="50" charset="-128"/>
              </a:rPr>
              <a:t>LiB</a:t>
            </a:r>
            <a:r>
              <a:rPr kumimoji="1" lang="en-GB" sz="1400" b="1" dirty="0">
                <a:latin typeface="Meiryo UI" panose="020B0604030504040204" pitchFamily="50" charset="-128"/>
                <a:ea typeface="Meiryo UI" panose="020B0604030504040204" pitchFamily="50" charset="-128"/>
              </a:rPr>
              <a:t>)</a:t>
            </a:r>
          </a:p>
        </p:txBody>
      </p:sp>
      <p:sp>
        <p:nvSpPr>
          <p:cNvPr id="56" name="テキスト ボックス 55">
            <a:extLst>
              <a:ext uri="{FF2B5EF4-FFF2-40B4-BE49-F238E27FC236}">
                <a16:creationId xmlns:a16="http://schemas.microsoft.com/office/drawing/2014/main" id="{64622029-BDDA-8FB1-DD6D-0672DA8D2BD3}"/>
              </a:ext>
            </a:extLst>
          </p:cNvPr>
          <p:cNvSpPr txBox="1"/>
          <p:nvPr/>
        </p:nvSpPr>
        <p:spPr>
          <a:xfrm>
            <a:off x="5783930" y="3960808"/>
            <a:ext cx="84939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GRSP#1</a:t>
            </a:r>
          </a:p>
        </p:txBody>
      </p:sp>
      <p:sp>
        <p:nvSpPr>
          <p:cNvPr id="57" name="ひし形 56">
            <a:extLst>
              <a:ext uri="{FF2B5EF4-FFF2-40B4-BE49-F238E27FC236}">
                <a16:creationId xmlns:a16="http://schemas.microsoft.com/office/drawing/2014/main" id="{A2DEC211-635A-6A74-8FE9-40EE909C6207}"/>
              </a:ext>
            </a:extLst>
          </p:cNvPr>
          <p:cNvSpPr/>
          <p:nvPr/>
        </p:nvSpPr>
        <p:spPr>
          <a:xfrm>
            <a:off x="5615379" y="4052031"/>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58" name="テキスト ボックス 57">
            <a:extLst>
              <a:ext uri="{FF2B5EF4-FFF2-40B4-BE49-F238E27FC236}">
                <a16:creationId xmlns:a16="http://schemas.microsoft.com/office/drawing/2014/main" id="{C54122AD-548E-8C4F-562F-5BE5A426A1FA}"/>
              </a:ext>
            </a:extLst>
          </p:cNvPr>
          <p:cNvSpPr txBox="1"/>
          <p:nvPr/>
        </p:nvSpPr>
        <p:spPr>
          <a:xfrm>
            <a:off x="6183895" y="4170789"/>
            <a:ext cx="84939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GRSP#2</a:t>
            </a:r>
          </a:p>
        </p:txBody>
      </p:sp>
      <p:sp>
        <p:nvSpPr>
          <p:cNvPr id="59" name="ひし形 58">
            <a:extLst>
              <a:ext uri="{FF2B5EF4-FFF2-40B4-BE49-F238E27FC236}">
                <a16:creationId xmlns:a16="http://schemas.microsoft.com/office/drawing/2014/main" id="{A1524CB4-662E-C1B0-1C87-AE896C8F2528}"/>
              </a:ext>
            </a:extLst>
          </p:cNvPr>
          <p:cNvSpPr/>
          <p:nvPr/>
        </p:nvSpPr>
        <p:spPr>
          <a:xfrm>
            <a:off x="5958194" y="4262012"/>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0" name="テキスト ボックス 59">
            <a:extLst>
              <a:ext uri="{FF2B5EF4-FFF2-40B4-BE49-F238E27FC236}">
                <a16:creationId xmlns:a16="http://schemas.microsoft.com/office/drawing/2014/main" id="{968BAE00-A567-313E-FBD3-C04CED1053D2}"/>
              </a:ext>
            </a:extLst>
          </p:cNvPr>
          <p:cNvSpPr txBox="1"/>
          <p:nvPr/>
        </p:nvSpPr>
        <p:spPr>
          <a:xfrm>
            <a:off x="6532926" y="4399742"/>
            <a:ext cx="849395"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WP29</a:t>
            </a:r>
            <a:endParaRPr kumimoji="1" lang="en-GB" sz="1400" b="1" dirty="0">
              <a:latin typeface="Meiryo UI" panose="020B0604030504040204" pitchFamily="50" charset="-128"/>
              <a:ea typeface="Meiryo UI" panose="020B0604030504040204" pitchFamily="50" charset="-128"/>
            </a:endParaRPr>
          </a:p>
        </p:txBody>
      </p:sp>
      <p:sp>
        <p:nvSpPr>
          <p:cNvPr id="61" name="ひし形 60">
            <a:extLst>
              <a:ext uri="{FF2B5EF4-FFF2-40B4-BE49-F238E27FC236}">
                <a16:creationId xmlns:a16="http://schemas.microsoft.com/office/drawing/2014/main" id="{C76609DC-BD5F-9714-A971-2F478297D102}"/>
              </a:ext>
            </a:extLst>
          </p:cNvPr>
          <p:cNvSpPr/>
          <p:nvPr/>
        </p:nvSpPr>
        <p:spPr>
          <a:xfrm>
            <a:off x="6326275" y="4490965"/>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2" name="テキスト ボックス 61">
            <a:extLst>
              <a:ext uri="{FF2B5EF4-FFF2-40B4-BE49-F238E27FC236}">
                <a16:creationId xmlns:a16="http://schemas.microsoft.com/office/drawing/2014/main" id="{EFA9F3B0-9206-8887-080F-7BDD33EC1E89}"/>
              </a:ext>
            </a:extLst>
          </p:cNvPr>
          <p:cNvSpPr txBox="1"/>
          <p:nvPr/>
        </p:nvSpPr>
        <p:spPr>
          <a:xfrm>
            <a:off x="5886737" y="3258400"/>
            <a:ext cx="849395"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WP29</a:t>
            </a:r>
            <a:endParaRPr kumimoji="1" lang="en-GB" sz="1400" b="1" dirty="0">
              <a:latin typeface="Meiryo UI" panose="020B0604030504040204" pitchFamily="50" charset="-128"/>
              <a:ea typeface="Meiryo UI" panose="020B0604030504040204" pitchFamily="50" charset="-128"/>
            </a:endParaRPr>
          </a:p>
        </p:txBody>
      </p:sp>
      <p:sp>
        <p:nvSpPr>
          <p:cNvPr id="63" name="ひし形 62">
            <a:extLst>
              <a:ext uri="{FF2B5EF4-FFF2-40B4-BE49-F238E27FC236}">
                <a16:creationId xmlns:a16="http://schemas.microsoft.com/office/drawing/2014/main" id="{B5A9509D-ED55-29B3-5756-896D9DD6B55E}"/>
              </a:ext>
            </a:extLst>
          </p:cNvPr>
          <p:cNvSpPr/>
          <p:nvPr/>
        </p:nvSpPr>
        <p:spPr>
          <a:xfrm>
            <a:off x="5680086" y="3349623"/>
            <a:ext cx="144000" cy="144379"/>
          </a:xfrm>
          <a:prstGeom prst="diamond">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4" name="テキスト ボックス 63">
            <a:extLst>
              <a:ext uri="{FF2B5EF4-FFF2-40B4-BE49-F238E27FC236}">
                <a16:creationId xmlns:a16="http://schemas.microsoft.com/office/drawing/2014/main" id="{FF5B996B-842E-9533-CC6C-D400EB51D27B}"/>
              </a:ext>
            </a:extLst>
          </p:cNvPr>
          <p:cNvSpPr txBox="1"/>
          <p:nvPr/>
        </p:nvSpPr>
        <p:spPr>
          <a:xfrm>
            <a:off x="6944660" y="3955433"/>
            <a:ext cx="2830554"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Entry into force (Jan/2026)</a:t>
            </a:r>
          </a:p>
        </p:txBody>
      </p:sp>
      <p:sp>
        <p:nvSpPr>
          <p:cNvPr id="65" name="星: 5 pt 64">
            <a:extLst>
              <a:ext uri="{FF2B5EF4-FFF2-40B4-BE49-F238E27FC236}">
                <a16:creationId xmlns:a16="http://schemas.microsoft.com/office/drawing/2014/main" id="{0A8BDDD9-0BAC-948A-11D1-DBCE7D196CB3}"/>
              </a:ext>
            </a:extLst>
          </p:cNvPr>
          <p:cNvSpPr/>
          <p:nvPr/>
        </p:nvSpPr>
        <p:spPr>
          <a:xfrm>
            <a:off x="6776109" y="4046656"/>
            <a:ext cx="144000" cy="1443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7" name="テキスト ボックス 66">
            <a:extLst>
              <a:ext uri="{FF2B5EF4-FFF2-40B4-BE49-F238E27FC236}">
                <a16:creationId xmlns:a16="http://schemas.microsoft.com/office/drawing/2014/main" id="{D1798126-074D-2E23-BCB9-80C63EFD0716}"/>
              </a:ext>
            </a:extLst>
          </p:cNvPr>
          <p:cNvSpPr txBox="1"/>
          <p:nvPr/>
        </p:nvSpPr>
        <p:spPr>
          <a:xfrm>
            <a:off x="443938" y="3408232"/>
            <a:ext cx="4043715" cy="307777"/>
          </a:xfrm>
          <a:prstGeom prst="rect">
            <a:avLst/>
          </a:prstGeom>
          <a:noFill/>
        </p:spPr>
        <p:txBody>
          <a:bodyPr wrap="square" lIns="0" rIns="0" rtlCol="0">
            <a:spAutoFit/>
          </a:bodyPr>
          <a:lstStyle/>
          <a:p>
            <a:pPr>
              <a:spcAft>
                <a:spcPts val="600"/>
              </a:spcAft>
            </a:pPr>
            <a:r>
              <a:rPr kumimoji="1" lang="en-GB" sz="1400" b="1" dirty="0">
                <a:latin typeface="Meiryo UI" panose="020B0604030504040204" pitchFamily="50" charset="-128"/>
                <a:ea typeface="Meiryo UI" panose="020B0604030504040204" pitchFamily="50" charset="-128"/>
              </a:rPr>
              <a:t>(Expected timelines in current proposal)</a:t>
            </a:r>
          </a:p>
        </p:txBody>
      </p:sp>
      <p:sp>
        <p:nvSpPr>
          <p:cNvPr id="68" name="矢印: 左右 67">
            <a:extLst>
              <a:ext uri="{FF2B5EF4-FFF2-40B4-BE49-F238E27FC236}">
                <a16:creationId xmlns:a16="http://schemas.microsoft.com/office/drawing/2014/main" id="{DA2C21D0-5111-4DFF-3FA4-423ECEF06E59}"/>
              </a:ext>
            </a:extLst>
          </p:cNvPr>
          <p:cNvSpPr/>
          <p:nvPr/>
        </p:nvSpPr>
        <p:spPr>
          <a:xfrm>
            <a:off x="6813610" y="4707519"/>
            <a:ext cx="4130615" cy="264666"/>
          </a:xfrm>
          <a:prstGeom prst="leftRightArrow">
            <a:avLst/>
          </a:prstGeom>
          <a:solidFill>
            <a:schemeClr val="bg1"/>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GB"/>
          </a:p>
        </p:txBody>
      </p:sp>
      <p:sp>
        <p:nvSpPr>
          <p:cNvPr id="69" name="テキスト ボックス 68">
            <a:extLst>
              <a:ext uri="{FF2B5EF4-FFF2-40B4-BE49-F238E27FC236}">
                <a16:creationId xmlns:a16="http://schemas.microsoft.com/office/drawing/2014/main" id="{45DC6C0B-0A77-0202-C5FB-604FD229CD6E}"/>
              </a:ext>
            </a:extLst>
          </p:cNvPr>
          <p:cNvSpPr txBox="1"/>
          <p:nvPr/>
        </p:nvSpPr>
        <p:spPr>
          <a:xfrm>
            <a:off x="531311" y="5182937"/>
            <a:ext cx="11022954" cy="1723549"/>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Will AT date needed?  </a:t>
            </a:r>
            <a:r>
              <a:rPr lang="en-GB" sz="2400" dirty="0">
                <a:latin typeface="Meiryo UI" panose="020B0604030504040204" pitchFamily="50" charset="-128"/>
                <a:ea typeface="Meiryo UI" panose="020B0604030504040204" pitchFamily="50" charset="-128"/>
                <a:sym typeface="Wingdings" panose="05000000000000000000" pitchFamily="2" charset="2"/>
              </a:rPr>
              <a:t> No stringency level change </a:t>
            </a:r>
            <a:br>
              <a:rPr lang="en-GB" sz="2400" dirty="0">
                <a:latin typeface="Meiryo UI" panose="020B0604030504040204" pitchFamily="50" charset="-128"/>
                <a:ea typeface="Meiryo UI" panose="020B0604030504040204" pitchFamily="50" charset="-128"/>
                <a:sym typeface="Wingdings" panose="05000000000000000000" pitchFamily="2" charset="2"/>
              </a:rPr>
            </a:br>
            <a:r>
              <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rPr>
              <a:t> </a:t>
            </a:r>
            <a:r>
              <a:rPr lang="en-GB" sz="2400" b="1" dirty="0">
                <a:solidFill>
                  <a:srgbClr val="FF0000"/>
                </a:solidFill>
                <a:latin typeface="Meiryo UI" panose="020B0604030504040204" pitchFamily="50" charset="-128"/>
                <a:ea typeface="Meiryo UI" panose="020B0604030504040204" pitchFamily="50" charset="-128"/>
                <a:sym typeface="Wingdings" panose="05000000000000000000" pitchFamily="2" charset="2"/>
              </a:rPr>
              <a:t>Include AT date but certain exemption for smoke in 5min.</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How long period is needed for NT date (test facility preparation, etc.)</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REESS other than </a:t>
            </a:r>
            <a:r>
              <a:rPr lang="en-GB" sz="2400" dirty="0" err="1">
                <a:latin typeface="Meiryo UI" panose="020B0604030504040204" pitchFamily="50" charset="-128"/>
                <a:ea typeface="Meiryo UI" panose="020B0604030504040204" pitchFamily="50" charset="-128"/>
                <a:sym typeface="Wingdings" panose="05000000000000000000" pitchFamily="2" charset="2"/>
              </a:rPr>
              <a:t>LiB</a:t>
            </a:r>
            <a:r>
              <a:rPr lang="en-GB" sz="2400" dirty="0">
                <a:latin typeface="Meiryo UI" panose="020B0604030504040204" pitchFamily="50" charset="-128"/>
                <a:ea typeface="Meiryo UI" panose="020B0604030504040204" pitchFamily="50" charset="-128"/>
                <a:sym typeface="Wingdings" panose="05000000000000000000" pitchFamily="2" charset="2"/>
              </a:rPr>
              <a:t> (flammable electrolyte) are not affected</a:t>
            </a:r>
            <a:endParaRPr lang="en-GB" sz="24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DB6827DA-3BA5-7C3E-F8A8-BCA70E6260B9}"/>
              </a:ext>
            </a:extLst>
          </p:cNvPr>
          <p:cNvSpPr txBox="1"/>
          <p:nvPr/>
        </p:nvSpPr>
        <p:spPr>
          <a:xfrm>
            <a:off x="8172973" y="4605935"/>
            <a:ext cx="1139233" cy="307777"/>
          </a:xfrm>
          <a:prstGeom prst="rect">
            <a:avLst/>
          </a:prstGeom>
          <a:noFill/>
        </p:spPr>
        <p:txBody>
          <a:bodyPr wrap="square" lIns="0" rIns="0" rtlCol="0">
            <a:spAutoFit/>
          </a:bodyPr>
          <a:lstStyle/>
          <a:p>
            <a:pPr>
              <a:spcAft>
                <a:spcPts val="600"/>
              </a:spcAft>
            </a:pPr>
            <a:r>
              <a:rPr kumimoji="1" lang="en-US" altLang="ja-JP" sz="1400" b="1" dirty="0">
                <a:latin typeface="Meiryo UI" panose="020B0604030504040204" pitchFamily="50" charset="-128"/>
                <a:ea typeface="Meiryo UI" panose="020B0604030504040204" pitchFamily="50" charset="-128"/>
              </a:rPr>
              <a:t>How long??</a:t>
            </a:r>
            <a:endParaRPr kumimoji="1" lang="en-GB" sz="14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49785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a:xfrm>
            <a:off x="207818" y="1"/>
            <a:ext cx="11776364" cy="514350"/>
          </a:xfrm>
        </p:spPr>
        <p:txBody>
          <a:bodyPr>
            <a:normAutofit/>
          </a:bodyPr>
          <a:lstStyle/>
          <a:p>
            <a:r>
              <a:rPr kumimoji="1" lang="en-GB" sz="1800" dirty="0"/>
              <a:t>(Transitional provisions in guideline – WP29/1044/Rev.3</a:t>
            </a:r>
            <a:r>
              <a:rPr lang="en-GB" sz="1800" dirty="0"/>
              <a:t>)</a:t>
            </a:r>
            <a:endParaRPr kumimoji="1" lang="en-GB" sz="1800" dirty="0"/>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15</a:t>
            </a:fld>
            <a:endParaRPr kumimoji="1" lang="en-GB"/>
          </a:p>
        </p:txBody>
      </p:sp>
      <p:sp>
        <p:nvSpPr>
          <p:cNvPr id="4" name="テキスト ボックス 3">
            <a:extLst>
              <a:ext uri="{FF2B5EF4-FFF2-40B4-BE49-F238E27FC236}">
                <a16:creationId xmlns:a16="http://schemas.microsoft.com/office/drawing/2014/main" id="{8C2AA077-B2CE-CD88-EB9E-0269F560272A}"/>
              </a:ext>
            </a:extLst>
          </p:cNvPr>
          <p:cNvSpPr txBox="1"/>
          <p:nvPr/>
        </p:nvSpPr>
        <p:spPr>
          <a:xfrm>
            <a:off x="207818" y="514351"/>
            <a:ext cx="11515725" cy="5080878"/>
          </a:xfrm>
          <a:prstGeom prst="rect">
            <a:avLst/>
          </a:prstGeom>
          <a:noFill/>
        </p:spPr>
        <p:txBody>
          <a:bodyPr wrap="square">
            <a:spAutoFit/>
          </a:bodyPr>
          <a:lstStyle/>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V.1.	As from the official date of entry into force of the XX series of amendments, no Contracting Party applying this Regulation shall refuse to grant or refuse to accept type approvals under this Regulation as amended by the 05 series of amendments.</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V.2.	As from 1 September Date </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b</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 Contracting Parties applying this Regulation shall not be obliged to accept type approvals to the preceding series of amendments, first issued after 1 September Date </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b</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V.3.	Until 1 September Date </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c</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 Contracting Parties applying this Regulation shall accept type approvals to the preceding series of amendments, first issued before 1 September Date </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b</a:t>
            </a:r>
            <a:r>
              <a:rPr lang="en-GB" altLang="ja-JP" sz="1100" dirty="0">
                <a:effectLst/>
                <a:latin typeface="Times New Roman" panose="02020603050405020304" pitchFamily="18" charset="0"/>
                <a:ea typeface="SimSun" panose="02010600030101010101" pitchFamily="2" charset="-122"/>
              </a:rPr>
              <a:t>).</a:t>
            </a:r>
            <a:r>
              <a:rPr lang="en-GB" altLang="ja-JP" sz="1100" baseline="30000" dirty="0">
                <a:effectLst/>
                <a:latin typeface="Times New Roman" panose="02020603050405020304" pitchFamily="18" charset="0"/>
                <a:ea typeface="ＭＳ 明朝" panose="02020609040205080304" pitchFamily="17" charset="-128"/>
              </a:rPr>
              <a:t>3</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V.4.	As from 1 September Date </a:t>
            </a:r>
            <a:r>
              <a:rPr lang="en-GB" altLang="ja-JP" sz="1100" dirty="0">
                <a:effectLst/>
                <a:latin typeface="SimSun" panose="02010600030101010101" pitchFamily="2" charset="-122"/>
                <a:ea typeface="ＭＳ 明朝" panose="02020609040205080304" pitchFamily="17" charset="-128"/>
              </a:rPr>
              <a:t>(</a:t>
            </a:r>
            <a:r>
              <a:rPr lang="en-GB" altLang="ja-JP" sz="1100" dirty="0">
                <a:effectLst/>
                <a:latin typeface="Times New Roman" panose="02020603050405020304" pitchFamily="18" charset="0"/>
                <a:ea typeface="ＭＳ 明朝" panose="02020609040205080304" pitchFamily="17" charset="-128"/>
              </a:rPr>
              <a:t>c</a:t>
            </a:r>
            <a:r>
              <a:rPr lang="en-GB" altLang="ja-JP" sz="1100" dirty="0">
                <a:effectLst/>
                <a:latin typeface="Times New Roman" panose="02020603050405020304" pitchFamily="18" charset="0"/>
                <a:ea typeface="SimSun" panose="02010600030101010101" pitchFamily="2" charset="-122"/>
              </a:rPr>
              <a:t>)</a:t>
            </a:r>
            <a:r>
              <a:rPr lang="en-GB" altLang="ja-JP" sz="1100" dirty="0">
                <a:effectLst/>
                <a:latin typeface="Times New Roman" panose="02020603050405020304" pitchFamily="18" charset="0"/>
                <a:ea typeface="ＭＳ 明朝" panose="02020609040205080304" pitchFamily="17" charset="-128"/>
              </a:rPr>
              <a:t>, Contracting Parties applying this Regulation shall not be obliged to accept type approvals issued to the preceding series of amendments to this Regulation.</a:t>
            </a:r>
            <a:r>
              <a:rPr lang="en-GB" altLang="ja-JP" sz="1100" baseline="30000" dirty="0">
                <a:effectLst/>
                <a:latin typeface="Times New Roman" panose="02020603050405020304" pitchFamily="18" charset="0"/>
                <a:ea typeface="ＭＳ 明朝" panose="02020609040205080304" pitchFamily="17" charset="-128"/>
              </a:rPr>
              <a:t>, , </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V.5.	</a:t>
            </a:r>
            <a:r>
              <a:rPr lang="en-GB" altLang="ja-JP" sz="1100" dirty="0">
                <a:effectLst/>
                <a:latin typeface="Times New Roman" panose="02020603050405020304" pitchFamily="18" charset="0"/>
                <a:ea typeface="ＭＳ Ｐゴシック" panose="020B0600070205080204" pitchFamily="50" charset="-128"/>
              </a:rPr>
              <a:t>Notwithstanding the transitional provisions above, Contracting Parties who start to apply this Regulation after the date of entry into force of the most recent series of amendments are not obliged to accept type approvals which were granted in accordance with any of the preceding series of amendments to this Regulation / are only obliged to accept type approval granted in accordance with the XX series of amendments.</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V.6.	</a:t>
            </a:r>
            <a:r>
              <a:rPr lang="en-GB" altLang="ja-JP" sz="1100" spc="-10" dirty="0">
                <a:effectLst/>
                <a:latin typeface="Times New Roman" panose="02020603050405020304" pitchFamily="18" charset="0"/>
                <a:ea typeface="ＭＳ Ｐゴシック" panose="020B0600070205080204" pitchFamily="50" charset="-128"/>
              </a:rPr>
              <a:t>Notwithstanding paragraph V.4, </a:t>
            </a:r>
            <a:r>
              <a:rPr lang="en-GB" altLang="ja-JP" sz="1100" spc="-10" dirty="0">
                <a:effectLst/>
                <a:latin typeface="Times New Roman" panose="02020603050405020304" pitchFamily="18" charset="0"/>
                <a:ea typeface="ＭＳ 明朝" panose="02020609040205080304" pitchFamily="17" charset="-128"/>
              </a:rPr>
              <a:t>Contracting Parties applying this Regulation shall continue to accept type approvals of the equipment/parts </a:t>
            </a:r>
            <a:r>
              <a:rPr lang="en-GB" altLang="ja-JP" sz="1100" dirty="0">
                <a:effectLst/>
                <a:latin typeface="Times New Roman" panose="02020603050405020304" pitchFamily="18" charset="0"/>
                <a:ea typeface="ＭＳ 明朝" panose="02020609040205080304" pitchFamily="17" charset="-128"/>
              </a:rPr>
              <a:t>issued</a:t>
            </a:r>
            <a:r>
              <a:rPr lang="en-GB" altLang="ja-JP" sz="1100" spc="-1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according</a:t>
            </a:r>
            <a:r>
              <a:rPr lang="en-GB" altLang="ja-JP" sz="1100" spc="-10" dirty="0">
                <a:effectLst/>
                <a:latin typeface="Times New Roman" panose="02020603050405020304" pitchFamily="18" charset="0"/>
                <a:ea typeface="ＭＳ 明朝" panose="02020609040205080304" pitchFamily="17" charset="-128"/>
              </a:rPr>
              <a:t> to the preceding series of amendments to this Regulation.</a:t>
            </a:r>
            <a:r>
              <a:rPr lang="en-GB" altLang="ja-JP" sz="1100" baseline="30000" dirty="0">
                <a:effectLst/>
                <a:latin typeface="Times New Roman" panose="02020603050405020304" pitchFamily="18" charset="0"/>
                <a:ea typeface="ＭＳ 明朝" panose="02020609040205080304" pitchFamily="17" charset="-128"/>
              </a:rPr>
              <a:t>1</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i="1" spc="-20" dirty="0">
                <a:effectLst/>
                <a:latin typeface="Times New Roman" panose="02020603050405020304" pitchFamily="18" charset="0"/>
                <a:ea typeface="ＭＳ 明朝" panose="02020609040205080304" pitchFamily="17" charset="-128"/>
              </a:rPr>
              <a:t>(Note: V.6 is for special case 1-1 and comes in addition to V.4 when applicable</a:t>
            </a:r>
            <a:r>
              <a:rPr lang="en-GB" altLang="ja-JP" sz="1100" spc="-20" dirty="0">
                <a:effectLst/>
                <a:latin typeface="Times New Roman" panose="02020603050405020304" pitchFamily="18" charset="0"/>
                <a:ea typeface="ＭＳ 明朝" panose="02020609040205080304" pitchFamily="17" charset="-128"/>
              </a:rPr>
              <a:t>)</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Ｐゴシック" panose="020B0600070205080204" pitchFamily="50" charset="-128"/>
              </a:rPr>
              <a:t>V.7.	Notwithstanding paragraph V.4, </a:t>
            </a:r>
            <a:r>
              <a:rPr lang="en-GB" altLang="ja-JP" sz="1100" dirty="0">
                <a:effectLst/>
                <a:latin typeface="Times New Roman" panose="02020603050405020304" pitchFamily="18" charset="0"/>
                <a:ea typeface="ＭＳ 明朝" panose="02020609040205080304" pitchFamily="17" charset="-128"/>
              </a:rPr>
              <a:t>Contracting Parties applying this Regulation shall continue to accept type approvals issued</a:t>
            </a:r>
            <a:r>
              <a:rPr lang="en-GB" altLang="ja-JP" sz="1100" spc="-1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according</a:t>
            </a:r>
            <a:r>
              <a:rPr lang="en-GB" altLang="ja-JP" sz="1100" spc="-1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to the preceding series of amendments to this Regulation, for the vehicles/vehicle systems which are not affected by the changes introduced by the XX series of amendments.</a:t>
            </a:r>
            <a:r>
              <a:rPr lang="en-GB" altLang="ja-JP" sz="1100" baseline="30000" dirty="0">
                <a:effectLst/>
                <a:latin typeface="Times New Roman" panose="02020603050405020304" pitchFamily="18" charset="0"/>
                <a:ea typeface="ＭＳ 明朝" panose="02020609040205080304" pitchFamily="17" charset="-128"/>
              </a:rPr>
              <a:t>2</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i="1" dirty="0">
                <a:effectLst/>
                <a:latin typeface="Times New Roman" panose="02020603050405020304" pitchFamily="18" charset="0"/>
                <a:ea typeface="ＭＳ Ｐゴシック" panose="020B0600070205080204" pitchFamily="50" charset="-128"/>
              </a:rPr>
              <a:t>(Note: V.7 is for special case 1-2 and comes in addition to V.4 when applicable.)</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V.8.	Contracting Parties applying this Regulation shall continue to accept type approvals issued</a:t>
            </a:r>
            <a:r>
              <a:rPr lang="en-GB" altLang="ja-JP" sz="1100" spc="-1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according</a:t>
            </a:r>
            <a:r>
              <a:rPr lang="en-GB" altLang="ja-JP" sz="1100" spc="-1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to the preceding series of amendments to this Regulation first issued before Date (b).</a:t>
            </a:r>
            <a:r>
              <a:rPr lang="en-GB" altLang="ja-JP" sz="1100" baseline="30000" dirty="0">
                <a:effectLst/>
                <a:latin typeface="Times New Roman" panose="02020603050405020304" pitchFamily="18" charset="0"/>
                <a:ea typeface="ＭＳ 明朝" panose="02020609040205080304" pitchFamily="17" charset="-128"/>
              </a:rPr>
              <a:t>3</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i="1" dirty="0">
                <a:effectLst/>
                <a:latin typeface="Times New Roman" panose="02020603050405020304" pitchFamily="18" charset="0"/>
                <a:ea typeface="ＭＳ 明朝" panose="02020609040205080304" pitchFamily="17" charset="-128"/>
              </a:rPr>
              <a:t>(Note: V.8 is for special case 1-3 and would replace V.4 when applicable.)</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V.9. 	Contracting Parties applying this Regulation may grant type approvals according to any preceding series of amendments to this Regulation. </a:t>
            </a:r>
            <a:endParaRPr lang="ja-JP" altLang="ja-JP" sz="1100" dirty="0">
              <a:effectLst/>
              <a:latin typeface="Times New Roman" panose="02020603050405020304" pitchFamily="18" charset="0"/>
              <a:ea typeface="ＭＳ 明朝" panose="02020609040205080304" pitchFamily="17" charset="-128"/>
            </a:endParaRPr>
          </a:p>
          <a:p>
            <a:pPr marL="447675" indent="-447675" algn="just">
              <a:lnSpc>
                <a:spcPts val="1320"/>
              </a:lnSpc>
              <a:spcAft>
                <a:spcPts val="600"/>
              </a:spcAft>
            </a:pPr>
            <a:r>
              <a:rPr lang="en-GB" altLang="ja-JP" sz="1100" dirty="0">
                <a:effectLst/>
                <a:latin typeface="Times New Roman" panose="02020603050405020304" pitchFamily="18" charset="0"/>
                <a:ea typeface="ＭＳ 明朝" panose="02020609040205080304" pitchFamily="17" charset="-128"/>
              </a:rPr>
              <a:t>V.9bis. 	Contracting Parties applying this Regulation shall continue to grant extensions of existing approvals to any preceding series of amendments to this Regulation</a:t>
            </a:r>
            <a:endParaRPr lang="ja-JP" altLang="ja-JP" sz="1100" dirty="0">
              <a:effectLst/>
              <a:latin typeface="Times New Roman" panose="02020603050405020304" pitchFamily="18" charset="0"/>
              <a:ea typeface="ＭＳ 明朝" panose="02020609040205080304" pitchFamily="17" charset="-128"/>
            </a:endParaRPr>
          </a:p>
          <a:p>
            <a:pPr marL="447675" indent="-447675">
              <a:lnSpc>
                <a:spcPts val="1320"/>
              </a:lnSpc>
              <a:spcAft>
                <a:spcPts val="600"/>
              </a:spcAft>
              <a:tabLst>
                <a:tab pos="648335" algn="r"/>
              </a:tabLst>
            </a:pPr>
            <a:r>
              <a:rPr lang="en-GB" altLang="ja-JP" sz="1100" dirty="0">
                <a:effectLst/>
                <a:latin typeface="Times New Roman" panose="02020603050405020304" pitchFamily="18" charset="0"/>
                <a:ea typeface="ＭＳ 明朝" panose="02020609040205080304" pitchFamily="17" charset="-128"/>
              </a:rPr>
              <a:t>	</a:t>
            </a:r>
            <a:r>
              <a:rPr lang="fr-CH" altLang="ja-JP" sz="110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	Special case 1-1:	V.6 can be used in addition to V.4 when requirements for the installation of equipment/parts are added to a UN Regulation but without modifying the requirements of, and the approval markings for these equipment/parts.</a:t>
            </a:r>
            <a:endParaRPr lang="ja-JP" altLang="ja-JP" sz="1100" dirty="0">
              <a:effectLst/>
              <a:latin typeface="Times New Roman" panose="02020603050405020304" pitchFamily="18" charset="0"/>
              <a:ea typeface="ＭＳ 明朝" panose="02020609040205080304" pitchFamily="17" charset="-128"/>
            </a:endParaRPr>
          </a:p>
          <a:p>
            <a:pPr marL="447675" indent="-447675">
              <a:lnSpc>
                <a:spcPts val="1320"/>
              </a:lnSpc>
              <a:spcAft>
                <a:spcPts val="600"/>
              </a:spcAft>
              <a:tabLst>
                <a:tab pos="648335" algn="r"/>
              </a:tabLst>
            </a:pPr>
            <a:r>
              <a:rPr lang="en-GB" altLang="ja-JP" sz="1100" dirty="0">
                <a:effectLst/>
                <a:latin typeface="Times New Roman" panose="02020603050405020304" pitchFamily="18" charset="0"/>
                <a:ea typeface="ＭＳ 明朝" panose="02020609040205080304" pitchFamily="17" charset="-128"/>
              </a:rPr>
              <a:t>	</a:t>
            </a:r>
            <a:r>
              <a:rPr lang="fr-CH" altLang="ja-JP" sz="1100" dirty="0">
                <a:effectLst/>
                <a:latin typeface="Times New Roman" panose="02020603050405020304" pitchFamily="18" charset="0"/>
                <a:ea typeface="ＭＳ 明朝" panose="02020609040205080304" pitchFamily="17" charset="-128"/>
              </a:rPr>
              <a:t> </a:t>
            </a:r>
            <a:r>
              <a:rPr lang="en-GB" altLang="ja-JP" sz="1100" dirty="0">
                <a:effectLst/>
                <a:latin typeface="Times New Roman" panose="02020603050405020304" pitchFamily="18" charset="0"/>
                <a:ea typeface="ＭＳ 明朝" panose="02020609040205080304" pitchFamily="17" charset="-128"/>
              </a:rPr>
              <a:t>	Special case 1-2:	V.7 can be used in addition to V.4 when some vehicle categories/vehicle systems are not affected by the amendment.</a:t>
            </a:r>
            <a:endParaRPr lang="ja-JP" altLang="ja-JP" sz="1100" dirty="0">
              <a:effectLst/>
              <a:latin typeface="Times New Roman" panose="02020603050405020304" pitchFamily="18" charset="0"/>
              <a:ea typeface="ＭＳ 明朝" panose="02020609040205080304" pitchFamily="17" charset="-128"/>
            </a:endParaRPr>
          </a:p>
          <a:p>
            <a:pPr marL="447675" indent="-447675">
              <a:lnSpc>
                <a:spcPts val="1320"/>
              </a:lnSpc>
              <a:spcAft>
                <a:spcPts val="600"/>
              </a:spcAft>
              <a:tabLst>
                <a:tab pos="648335" algn="r"/>
              </a:tabLst>
            </a:pPr>
            <a:r>
              <a:rPr lang="en-GB" altLang="ja-JP" sz="1100" dirty="0">
                <a:effectLst/>
                <a:latin typeface="Times New Roman" panose="02020603050405020304" pitchFamily="18" charset="0"/>
                <a:ea typeface="ＭＳ 明朝" panose="02020609040205080304" pitchFamily="17" charset="-128"/>
              </a:rPr>
              <a:t>	 	Special case 1-3:	V.8 replaces V.3 and V.4 in the case of indefinite acceptance of existing approvals previously granted according to the former series of amendments.</a:t>
            </a:r>
            <a:endParaRPr lang="ja-JP" altLang="ja-JP" sz="1100" dirty="0">
              <a:effectLst/>
              <a:latin typeface="Times New Roman" panose="02020603050405020304" pitchFamily="18" charset="0"/>
              <a:ea typeface="ＭＳ 明朝" panose="02020609040205080304" pitchFamily="17" charset="-128"/>
            </a:endParaRPr>
          </a:p>
        </p:txBody>
      </p:sp>
      <p:sp>
        <p:nvSpPr>
          <p:cNvPr id="7" name="テキスト ボックス 6">
            <a:extLst>
              <a:ext uri="{FF2B5EF4-FFF2-40B4-BE49-F238E27FC236}">
                <a16:creationId xmlns:a16="http://schemas.microsoft.com/office/drawing/2014/main" id="{E25B35B4-540A-B271-4288-81C26F4AF944}"/>
              </a:ext>
            </a:extLst>
          </p:cNvPr>
          <p:cNvSpPr txBox="1"/>
          <p:nvPr/>
        </p:nvSpPr>
        <p:spPr>
          <a:xfrm>
            <a:off x="2686050" y="5671091"/>
            <a:ext cx="9201590" cy="1092607"/>
          </a:xfrm>
          <a:prstGeom prst="rect">
            <a:avLst/>
          </a:prstGeom>
          <a:noFill/>
        </p:spPr>
        <p:txBody>
          <a:bodyPr wrap="square" rtlCol="0">
            <a:spAutoFit/>
          </a:bodyPr>
          <a:lstStyle/>
          <a:p>
            <a:pPr marL="342900" indent="-342900">
              <a:spcAft>
                <a:spcPts val="600"/>
              </a:spcAft>
              <a:buFont typeface="Wingdings" panose="05000000000000000000" pitchFamily="2" charset="2"/>
              <a:buChar char="q"/>
            </a:pPr>
            <a:r>
              <a:rPr lang="en-GB" sz="2000" strike="sngStrike" dirty="0">
                <a:latin typeface="Meiryo UI" panose="020B0604030504040204" pitchFamily="50" charset="-128"/>
                <a:ea typeface="Meiryo UI" panose="020B0604030504040204" pitchFamily="50" charset="-128"/>
              </a:rPr>
              <a:t>No AT date: V.1, V.2, V.8, V.5, V.9 and V.9bis</a:t>
            </a:r>
          </a:p>
          <a:p>
            <a:pPr marL="342900" indent="-342900">
              <a:spcAft>
                <a:spcPts val="600"/>
              </a:spcAft>
              <a:buFont typeface="Wingdings" panose="05000000000000000000" pitchFamily="2" charset="2"/>
              <a:buChar char="q"/>
            </a:pPr>
            <a:r>
              <a:rPr lang="en-GB" sz="2000" dirty="0">
                <a:solidFill>
                  <a:srgbClr val="FF0000"/>
                </a:solidFill>
                <a:latin typeface="Meiryo UI" panose="020B0604030504040204" pitchFamily="50" charset="-128"/>
                <a:ea typeface="Meiryo UI" panose="020B0604030504040204" pitchFamily="50" charset="-128"/>
              </a:rPr>
              <a:t>With At date: V.1, V.2, V.3, V.4, V.5, V.7, </a:t>
            </a:r>
            <a:r>
              <a:rPr lang="en-GB" altLang="ja-JP" sz="2000" dirty="0">
                <a:solidFill>
                  <a:srgbClr val="FF0000"/>
                </a:solidFill>
                <a:latin typeface="Meiryo UI" panose="020B0604030504040204" pitchFamily="50" charset="-128"/>
                <a:ea typeface="Meiryo UI" panose="020B0604030504040204" pitchFamily="50" charset="-128"/>
              </a:rPr>
              <a:t>V.9 and V.9bis + special provision for egress time</a:t>
            </a:r>
            <a:endParaRPr lang="en-GB" sz="2000" dirty="0">
              <a:solidFill>
                <a:srgbClr val="FF0000"/>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DF45AA2-F1F1-1693-5949-FCB86D48479F}"/>
              </a:ext>
            </a:extLst>
          </p:cNvPr>
          <p:cNvSpPr txBox="1"/>
          <p:nvPr/>
        </p:nvSpPr>
        <p:spPr>
          <a:xfrm>
            <a:off x="304360" y="5863451"/>
            <a:ext cx="2352674" cy="400110"/>
          </a:xfrm>
          <a:prstGeom prst="rect">
            <a:avLst/>
          </a:prstGeom>
          <a:noFill/>
        </p:spPr>
        <p:txBody>
          <a:bodyPr wrap="square" rtlCol="0">
            <a:spAutoFit/>
          </a:bodyPr>
          <a:lstStyle/>
          <a:p>
            <a:pPr>
              <a:spcAft>
                <a:spcPts val="600"/>
              </a:spcAft>
            </a:pPr>
            <a:r>
              <a:rPr lang="en-GB" sz="2000" dirty="0">
                <a:latin typeface="Meiryo UI" panose="020B0604030504040204" pitchFamily="50" charset="-128"/>
                <a:ea typeface="Meiryo UI" panose="020B0604030504040204" pitchFamily="50" charset="-128"/>
              </a:rPr>
              <a:t>Possible choices</a:t>
            </a:r>
          </a:p>
        </p:txBody>
      </p:sp>
    </p:spTree>
    <p:extLst>
      <p:ext uri="{BB962C8B-B14F-4D97-AF65-F5344CB8AC3E}">
        <p14:creationId xmlns:p14="http://schemas.microsoft.com/office/powerpoint/2010/main" val="100364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41FB710-3EBF-4202-446D-ACEE39CA92A2}"/>
              </a:ext>
            </a:extLst>
          </p:cNvPr>
          <p:cNvSpPr>
            <a:spLocks noGrp="1"/>
          </p:cNvSpPr>
          <p:nvPr>
            <p:ph type="sldNum" sz="quarter" idx="12"/>
          </p:nvPr>
        </p:nvSpPr>
        <p:spPr/>
        <p:txBody>
          <a:bodyPr/>
          <a:lstStyle/>
          <a:p>
            <a:fld id="{86BAA46B-4731-476F-81BD-B48D3AABD888}" type="slidenum">
              <a:rPr kumimoji="1" lang="en-GB" smtClean="0"/>
              <a:t>16</a:t>
            </a:fld>
            <a:endParaRPr kumimoji="1" lang="en-GB"/>
          </a:p>
        </p:txBody>
      </p:sp>
      <p:sp>
        <p:nvSpPr>
          <p:cNvPr id="4" name="テキスト ボックス 3">
            <a:extLst>
              <a:ext uri="{FF2B5EF4-FFF2-40B4-BE49-F238E27FC236}">
                <a16:creationId xmlns:a16="http://schemas.microsoft.com/office/drawing/2014/main" id="{8299682F-6FF2-1500-390E-6EE852337966}"/>
              </a:ext>
            </a:extLst>
          </p:cNvPr>
          <p:cNvSpPr txBox="1"/>
          <p:nvPr/>
        </p:nvSpPr>
        <p:spPr>
          <a:xfrm>
            <a:off x="780308" y="685984"/>
            <a:ext cx="10631383" cy="6124754"/>
          </a:xfrm>
          <a:prstGeom prst="rect">
            <a:avLst/>
          </a:prstGeom>
          <a:noFill/>
        </p:spPr>
        <p:txBody>
          <a:bodyPr wrap="square">
            <a:spAutoFit/>
          </a:bodyPr>
          <a:lstStyle/>
          <a:p>
            <a:pPr marL="712788" indent="-712788" algn="just">
              <a:spcAft>
                <a:spcPts val="600"/>
              </a:spcAft>
            </a:pPr>
            <a:r>
              <a:rPr lang="en-GB" sz="1600" i="1" dirty="0">
                <a:effectLst/>
                <a:latin typeface="Times New Roman" panose="02020603050405020304" pitchFamily="18" charset="0"/>
                <a:ea typeface="ＭＳ 明朝" panose="02020609040205080304" pitchFamily="17" charset="-128"/>
              </a:rPr>
              <a:t>Insert new paragraphs 12.10. </a:t>
            </a:r>
            <a:r>
              <a:rPr lang="en-GB" sz="1600" i="1" dirty="0">
                <a:latin typeface="Times New Roman" panose="02020603050405020304" pitchFamily="18" charset="0"/>
                <a:ea typeface="ＭＳ 明朝" panose="02020609040205080304" pitchFamily="17" charset="-128"/>
              </a:rPr>
              <a:t>to 12.16., to read:</a:t>
            </a:r>
            <a:r>
              <a:rPr lang="en-GB" sz="1600" i="1" dirty="0">
                <a:effectLst/>
                <a:latin typeface="Times New Roman" panose="02020603050405020304" pitchFamily="18" charset="0"/>
                <a:ea typeface="ＭＳ 明朝" panose="02020609040205080304" pitchFamily="17" charset="-128"/>
              </a:rPr>
              <a:t> </a:t>
            </a:r>
          </a:p>
          <a:p>
            <a:pPr marL="712788" indent="-712788" algn="just">
              <a:spcAft>
                <a:spcPts val="600"/>
              </a:spcAft>
            </a:pPr>
            <a:r>
              <a:rPr lang="en-GB" sz="1600" b="1" dirty="0">
                <a:effectLst/>
                <a:latin typeface="Times New Roman" panose="02020603050405020304" pitchFamily="18" charset="0"/>
                <a:ea typeface="ＭＳ 明朝" panose="02020609040205080304" pitchFamily="17" charset="-128"/>
              </a:rPr>
              <a:t>12.10.	As from the official date of entry into force of the 05 series of amendments, no Contracting Party applying this UN Regulation shall refuse to grant or refuse to accept UN type approvals under this UN Regulation as amended by the 05 series of amendments.</a:t>
            </a:r>
            <a:endParaRPr lang="en-GB" sz="1600" dirty="0">
              <a:effectLst/>
              <a:latin typeface="Times New Roman" panose="02020603050405020304" pitchFamily="18" charset="0"/>
              <a:ea typeface="ＭＳ 明朝" panose="02020609040205080304" pitchFamily="17" charset="-128"/>
            </a:endParaRPr>
          </a:p>
          <a:p>
            <a:pPr marL="712788" indent="-712788" algn="just">
              <a:spcAft>
                <a:spcPts val="600"/>
              </a:spcAft>
            </a:pPr>
            <a:r>
              <a:rPr lang="en-GB" sz="1600" b="1" dirty="0">
                <a:effectLst/>
                <a:latin typeface="Times New Roman" panose="02020603050405020304" pitchFamily="18" charset="0"/>
                <a:ea typeface="ＭＳ 明朝" panose="02020609040205080304" pitchFamily="17" charset="-128"/>
              </a:rPr>
              <a:t>12.11.	As from [1 September 2028], Contracting Parties applying this UN Regulation shall not be obliged to accept UN type approvals to the preceding series of amendments that were first issued on or after [1 September 2028].</a:t>
            </a:r>
            <a:endParaRPr lang="en-GB" sz="1600" dirty="0">
              <a:effectLst/>
              <a:latin typeface="Times New Roman" panose="02020603050405020304" pitchFamily="18" charset="0"/>
              <a:ea typeface="ＭＳ 明朝" panose="02020609040205080304" pitchFamily="17" charset="-128"/>
            </a:endParaRPr>
          </a:p>
          <a:p>
            <a:pPr marL="712788" indent="-712788" algn="just">
              <a:spcAft>
                <a:spcPts val="600"/>
              </a:spcAft>
            </a:pPr>
            <a:r>
              <a:rPr lang="en-GB" sz="1600" b="1" dirty="0">
                <a:effectLst/>
                <a:latin typeface="Times New Roman" panose="02020603050405020304" pitchFamily="18" charset="0"/>
                <a:ea typeface="ＭＳ 明朝" panose="02020609040205080304" pitchFamily="17" charset="-128"/>
              </a:rPr>
              <a:t>12.12.	Until [1 September 2030], Contracting Parties applying this Regulation shall accept type approvals to the preceding series of amendments, first issued before [1 September 2028]. </a:t>
            </a:r>
          </a:p>
          <a:p>
            <a:pPr marL="712788" indent="-712788" algn="just">
              <a:spcAft>
                <a:spcPts val="600"/>
              </a:spcAft>
            </a:pPr>
            <a:r>
              <a:rPr lang="en-GB" sz="1600" b="1" dirty="0">
                <a:effectLst/>
                <a:latin typeface="Times New Roman" panose="02020603050405020304" pitchFamily="18" charset="0"/>
                <a:ea typeface="ＭＳ 明朝" panose="02020609040205080304" pitchFamily="17" charset="-128"/>
              </a:rPr>
              <a:t>12.13.  As from [1 September 2030], Contracting Parties applying this Regulation shall not be obliged to accept type approvals issued to the preceding series of amendments to this Regulation., </a:t>
            </a:r>
          </a:p>
          <a:p>
            <a:pPr marL="712788" indent="-712788" algn="just">
              <a:spcAft>
                <a:spcPts val="600"/>
              </a:spcAft>
            </a:pPr>
            <a:r>
              <a:rPr lang="en-GB" sz="1600" b="1" dirty="0">
                <a:latin typeface="Times New Roman" panose="02020603050405020304" pitchFamily="18" charset="0"/>
                <a:ea typeface="ＭＳ 明朝" panose="02020609040205080304" pitchFamily="17" charset="-128"/>
              </a:rPr>
              <a:t>12.14.	</a:t>
            </a:r>
            <a:r>
              <a:rPr lang="en-GB" sz="1600" b="1" dirty="0">
                <a:solidFill>
                  <a:srgbClr val="0070C0"/>
                </a:solidFill>
                <a:effectLst/>
                <a:latin typeface="Times New Roman" panose="02020603050405020304" pitchFamily="18" charset="0"/>
                <a:ea typeface="ＭＳ 明朝" panose="02020609040205080304" pitchFamily="17" charset="-128"/>
              </a:rPr>
              <a:t>Notwithstanding</a:t>
            </a:r>
            <a:r>
              <a:rPr lang="ja-JP" altLang="en-US" sz="1600" b="1" dirty="0">
                <a:solidFill>
                  <a:srgbClr val="0070C0"/>
                </a:solidFill>
                <a:latin typeface="Times New Roman" panose="02020603050405020304" pitchFamily="18" charset="0"/>
                <a:ea typeface="ＭＳ 明朝" panose="02020609040205080304" pitchFamily="17" charset="-128"/>
              </a:rPr>
              <a:t> </a:t>
            </a:r>
            <a:r>
              <a:rPr lang="en-GB" altLang="ja-JP" sz="1600" b="1" dirty="0">
                <a:solidFill>
                  <a:srgbClr val="0070C0"/>
                </a:solidFill>
                <a:latin typeface="Times New Roman" panose="02020603050405020304" pitchFamily="18" charset="0"/>
                <a:ea typeface="ＭＳ 明朝" panose="02020609040205080304" pitchFamily="17" charset="-128"/>
              </a:rPr>
              <a:t>paragraph</a:t>
            </a:r>
            <a:r>
              <a:rPr lang="ja-JP" altLang="en-US" sz="1600" b="1" dirty="0">
                <a:solidFill>
                  <a:srgbClr val="0070C0"/>
                </a:solidFill>
                <a:latin typeface="Times New Roman" panose="02020603050405020304" pitchFamily="18" charset="0"/>
                <a:ea typeface="ＭＳ 明朝" panose="02020609040205080304" pitchFamily="17" charset="-128"/>
              </a:rPr>
              <a:t> </a:t>
            </a:r>
            <a:r>
              <a:rPr lang="en-GB" altLang="ja-JP" sz="1600" b="1" dirty="0">
                <a:solidFill>
                  <a:srgbClr val="0070C0"/>
                </a:solidFill>
                <a:latin typeface="Times New Roman" panose="02020603050405020304" pitchFamily="18" charset="0"/>
                <a:ea typeface="ＭＳ 明朝" panose="02020609040205080304" pitchFamily="17" charset="-128"/>
              </a:rPr>
              <a:t>12.13.,</a:t>
            </a:r>
            <a:r>
              <a:rPr lang="ja-JP" altLang="en-US" sz="1600" b="1" dirty="0">
                <a:solidFill>
                  <a:srgbClr val="0070C0"/>
                </a:solidFill>
                <a:latin typeface="Times New Roman" panose="02020603050405020304" pitchFamily="18" charset="0"/>
                <a:ea typeface="ＭＳ 明朝" panose="02020609040205080304" pitchFamily="17" charset="-128"/>
              </a:rPr>
              <a:t> </a:t>
            </a:r>
            <a:r>
              <a:rPr lang="en-GB" sz="1600" b="1" dirty="0">
                <a:solidFill>
                  <a:srgbClr val="0070C0"/>
                </a:solidFill>
                <a:effectLst/>
                <a:latin typeface="Times New Roman" panose="02020603050405020304" pitchFamily="18" charset="0"/>
                <a:ea typeface="ＭＳ 明朝" panose="02020609040205080304" pitchFamily="17" charset="-128"/>
              </a:rPr>
              <a:t>Contracting Parties applying this Regulation shall continue to accept type approvals issued according to the 03 or 04 series of amendments to this Regulation, applying the provisions in paragraph 6.15.1.</a:t>
            </a:r>
            <a:r>
              <a:rPr lang="ja-JP" altLang="en-US" sz="1600" b="1" dirty="0">
                <a:solidFill>
                  <a:srgbClr val="0070C0"/>
                </a:solidFill>
                <a:latin typeface="Times New Roman" panose="02020603050405020304" pitchFamily="18" charset="0"/>
                <a:ea typeface="ＭＳ 明朝" panose="02020609040205080304" pitchFamily="17" charset="-128"/>
              </a:rPr>
              <a:t> </a:t>
            </a:r>
            <a:r>
              <a:rPr lang="en-GB" sz="1600" b="1" dirty="0">
                <a:solidFill>
                  <a:srgbClr val="0070C0"/>
                </a:solidFill>
                <a:effectLst/>
                <a:latin typeface="Times New Roman" panose="02020603050405020304" pitchFamily="18" charset="0"/>
                <a:ea typeface="ＭＳ 明朝" panose="02020609040205080304" pitchFamily="17" charset="-128"/>
              </a:rPr>
              <a:t>(a) of the 03 or 04 series of amendments to this Regulation, first issued before [1 September 2028]. </a:t>
            </a:r>
          </a:p>
          <a:p>
            <a:pPr marL="712788" indent="-712788" algn="just">
              <a:spcAft>
                <a:spcPts val="600"/>
              </a:spcAft>
            </a:pPr>
            <a:r>
              <a:rPr lang="en-GB" sz="1600" b="1" dirty="0">
                <a:latin typeface="Times New Roman" panose="02020603050405020304" pitchFamily="18" charset="0"/>
                <a:ea typeface="ＭＳ 明朝" panose="02020609040205080304" pitchFamily="17" charset="-128"/>
              </a:rPr>
              <a:t>12.15.	Notwithstanding paragraph 12.13., Contracting Parties applying this Regulation shall continue to accept type approvals issued according to the preceding series of amendments to this Regulation, for the vehicles/vehicle systems which are not affected by the changes introduced by the 05 series of amendments.</a:t>
            </a:r>
            <a:endParaRPr lang="en-GB" sz="1600" b="1" dirty="0">
              <a:effectLst/>
              <a:latin typeface="Times New Roman" panose="02020603050405020304" pitchFamily="18" charset="0"/>
              <a:ea typeface="ＭＳ 明朝" panose="02020609040205080304" pitchFamily="17" charset="-128"/>
            </a:endParaRPr>
          </a:p>
          <a:p>
            <a:pPr marL="712788" indent="-712788" algn="just">
              <a:spcAft>
                <a:spcPts val="600"/>
              </a:spcAft>
            </a:pPr>
            <a:r>
              <a:rPr lang="en-GB" sz="1600" b="1" dirty="0">
                <a:latin typeface="Times New Roman" panose="02020603050405020304" pitchFamily="18" charset="0"/>
                <a:ea typeface="ＭＳ 明朝" panose="02020609040205080304" pitchFamily="17" charset="-128"/>
              </a:rPr>
              <a:t>12.16.	</a:t>
            </a:r>
            <a:r>
              <a:rPr lang="en-GB" sz="1600" b="1" dirty="0">
                <a:effectLst/>
                <a:latin typeface="Times New Roman" panose="02020603050405020304" pitchFamily="18" charset="0"/>
                <a:ea typeface="ＭＳ 明朝" panose="02020609040205080304" pitchFamily="17" charset="-128"/>
              </a:rPr>
              <a:t>Notwithstanding the transitional provisions above, Contracting Parties who start to apply this Regulation after the date of entry into force of the most recent series of amendments are not obliged to accept type approvals which were granted in accordance with any of the preceding series of amendments to this Regulation / are only obliged to accept type approval granted in accordance with the 05 series of amendments.“</a:t>
            </a:r>
          </a:p>
          <a:p>
            <a:pPr marL="712788" indent="-712788" algn="just">
              <a:spcAft>
                <a:spcPts val="600"/>
              </a:spcAft>
            </a:pPr>
            <a:r>
              <a:rPr lang="en-GB" sz="1600" i="1" dirty="0">
                <a:effectLst/>
                <a:latin typeface="Times New Roman" panose="02020603050405020304" pitchFamily="18" charset="0"/>
                <a:ea typeface="ＭＳ 明朝" panose="02020609040205080304" pitchFamily="17" charset="-128"/>
              </a:rPr>
              <a:t>Renumber )former) paragraphs 12.10. </a:t>
            </a:r>
            <a:r>
              <a:rPr lang="en-GB" sz="1600" i="1" dirty="0">
                <a:latin typeface="Times New Roman" panose="02020603050405020304" pitchFamily="18" charset="0"/>
                <a:ea typeface="ＭＳ 明朝" panose="02020609040205080304" pitchFamily="17" charset="-128"/>
              </a:rPr>
              <a:t>to 12.11. as paragraphs 12.17 and 12.18.</a:t>
            </a:r>
            <a:endParaRPr lang="en-GB" sz="1600" i="1" dirty="0">
              <a:effectLst/>
              <a:latin typeface="Times New Roman" panose="02020603050405020304" pitchFamily="18" charset="0"/>
              <a:ea typeface="ＭＳ 明朝" panose="02020609040205080304" pitchFamily="17" charset="-128"/>
            </a:endParaRPr>
          </a:p>
        </p:txBody>
      </p:sp>
      <p:sp>
        <p:nvSpPr>
          <p:cNvPr id="5" name="テキスト ボックス 4">
            <a:extLst>
              <a:ext uri="{FF2B5EF4-FFF2-40B4-BE49-F238E27FC236}">
                <a16:creationId xmlns:a16="http://schemas.microsoft.com/office/drawing/2014/main" id="{F927BB9E-CACF-DA72-59D6-1756A3FB51BD}"/>
              </a:ext>
            </a:extLst>
          </p:cNvPr>
          <p:cNvSpPr txBox="1"/>
          <p:nvPr/>
        </p:nvSpPr>
        <p:spPr>
          <a:xfrm>
            <a:off x="4880760" y="292925"/>
            <a:ext cx="6816435" cy="369332"/>
          </a:xfrm>
          <a:prstGeom prst="rect">
            <a:avLst/>
          </a:prstGeom>
          <a:solidFill>
            <a:schemeClr val="accent5">
              <a:lumMod val="20000"/>
              <a:lumOff val="80000"/>
            </a:schemeClr>
          </a:solidFill>
          <a:ln>
            <a:solidFill>
              <a:srgbClr val="002060"/>
            </a:solidFill>
          </a:ln>
        </p:spPr>
        <p:txBody>
          <a:bodyPr wrap="square" rtlCol="0">
            <a:spAutoFit/>
          </a:bodyPr>
          <a:lstStyle/>
          <a:p>
            <a:pPr marL="285750" indent="-285750">
              <a:buFont typeface="Wingdings" panose="05000000000000000000" pitchFamily="2" charset="2"/>
              <a:buChar char="ü"/>
            </a:pPr>
            <a:r>
              <a:rPr kumimoji="1" lang="en-GB" b="1" dirty="0">
                <a:latin typeface="Meiryo UI" panose="020B0604030504040204" pitchFamily="50" charset="-128"/>
                <a:ea typeface="Meiryo UI" panose="020B0604030504040204" pitchFamily="50" charset="-128"/>
              </a:rPr>
              <a:t>Need to amend 03 and 04 series as supplement</a:t>
            </a:r>
            <a:endParaRPr lang="en-GB"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28955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3F714A7-B153-1CDF-F0F3-C27A98BE33A2}"/>
              </a:ext>
            </a:extLst>
          </p:cNvPr>
          <p:cNvSpPr>
            <a:spLocks noGrp="1"/>
          </p:cNvSpPr>
          <p:nvPr>
            <p:ph type="sldNum" sz="quarter" idx="12"/>
          </p:nvPr>
        </p:nvSpPr>
        <p:spPr/>
        <p:txBody>
          <a:bodyPr/>
          <a:lstStyle/>
          <a:p>
            <a:fld id="{86BAA46B-4731-476F-81BD-B48D3AABD888}" type="slidenum">
              <a:rPr kumimoji="1" lang="en-GB" smtClean="0"/>
              <a:t>17</a:t>
            </a:fld>
            <a:endParaRPr kumimoji="1" lang="en-GB"/>
          </a:p>
        </p:txBody>
      </p:sp>
      <p:sp>
        <p:nvSpPr>
          <p:cNvPr id="3" name="テキスト ボックス 2">
            <a:extLst>
              <a:ext uri="{FF2B5EF4-FFF2-40B4-BE49-F238E27FC236}">
                <a16:creationId xmlns:a16="http://schemas.microsoft.com/office/drawing/2014/main" id="{09D1D27C-3EA3-3021-AC92-73077444B7D5}"/>
              </a:ext>
            </a:extLst>
          </p:cNvPr>
          <p:cNvSpPr txBox="1"/>
          <p:nvPr/>
        </p:nvSpPr>
        <p:spPr>
          <a:xfrm>
            <a:off x="1029194" y="575286"/>
            <a:ext cx="9583388" cy="6186309"/>
          </a:xfrm>
          <a:prstGeom prst="rect">
            <a:avLst/>
          </a:prstGeom>
          <a:solidFill>
            <a:schemeClr val="accent5">
              <a:lumMod val="20000"/>
              <a:lumOff val="80000"/>
            </a:schemeClr>
          </a:solidFill>
          <a:ln>
            <a:solidFill>
              <a:srgbClr val="002060"/>
            </a:solidFill>
          </a:ln>
        </p:spPr>
        <p:txBody>
          <a:bodyPr wrap="square" rtlCol="0">
            <a:spAutoFit/>
          </a:bodyPr>
          <a:lstStyle>
            <a:defPPr>
              <a:defRPr lang="ja-JP"/>
            </a:defPPr>
            <a:lvl1pPr marL="285750" indent="-285750">
              <a:buFont typeface="Wingdings" panose="05000000000000000000" pitchFamily="2" charset="2"/>
              <a:buChar char="ü"/>
              <a:defRPr b="1">
                <a:latin typeface="Meiryo UI" panose="020B0604030504040204" pitchFamily="50" charset="-128"/>
                <a:ea typeface="Meiryo UI" panose="020B0604030504040204" pitchFamily="50" charset="-128"/>
              </a:defRPr>
            </a:lvl1pPr>
          </a:lstStyle>
          <a:p>
            <a:pPr marL="0" indent="0">
              <a:buNone/>
            </a:pPr>
            <a:r>
              <a:rPr lang="en-GB" dirty="0"/>
              <a:t>Timelines</a:t>
            </a:r>
          </a:p>
          <a:p>
            <a:pPr>
              <a:buFont typeface="Wingdings" panose="05000000000000000000" pitchFamily="2" charset="2"/>
              <a:buChar char="q"/>
            </a:pPr>
            <a:endParaRPr lang="en-GB" dirty="0"/>
          </a:p>
          <a:p>
            <a:pPr>
              <a:buFont typeface="Wingdings" panose="05000000000000000000" pitchFamily="2" charset="2"/>
              <a:buChar char="q"/>
            </a:pPr>
            <a:r>
              <a:rPr lang="en-GB" dirty="0"/>
              <a:t>By 27 March: Immediate inputs for current draft to Secretary</a:t>
            </a:r>
          </a:p>
          <a:p>
            <a:pPr>
              <a:buFont typeface="Wingdings" panose="05000000000000000000" pitchFamily="2" charset="2"/>
              <a:buChar char="q"/>
            </a:pPr>
            <a:endParaRPr lang="en-GB" dirty="0"/>
          </a:p>
          <a:p>
            <a:pPr>
              <a:buFont typeface="Wingdings" panose="05000000000000000000" pitchFamily="2" charset="2"/>
              <a:buChar char="q"/>
            </a:pPr>
            <a:endParaRPr lang="en-GB" dirty="0"/>
          </a:p>
          <a:p>
            <a:pPr>
              <a:buFont typeface="Wingdings" panose="05000000000000000000" pitchFamily="2" charset="2"/>
              <a:buChar char="q"/>
            </a:pPr>
            <a:r>
              <a:rPr lang="en-GB" dirty="0"/>
              <a:t>By the end of March: Secretary will distributed updated (cleaned) documents.</a:t>
            </a:r>
          </a:p>
          <a:p>
            <a:pPr>
              <a:buFont typeface="Wingdings" panose="05000000000000000000" pitchFamily="2" charset="2"/>
              <a:buChar char="q"/>
            </a:pPr>
            <a:endParaRPr lang="en-GB" dirty="0"/>
          </a:p>
          <a:p>
            <a:pPr>
              <a:buFont typeface="Wingdings" panose="05000000000000000000" pitchFamily="2" charset="2"/>
              <a:buChar char="q"/>
            </a:pPr>
            <a:endParaRPr lang="en-GB" dirty="0"/>
          </a:p>
          <a:p>
            <a:pPr>
              <a:buFont typeface="Wingdings" panose="05000000000000000000" pitchFamily="2" charset="2"/>
              <a:buChar char="q"/>
            </a:pPr>
            <a:r>
              <a:rPr lang="en-GB" dirty="0"/>
              <a:t>By end of April: all to review and provide feedback</a:t>
            </a:r>
          </a:p>
          <a:p>
            <a:pPr>
              <a:buFont typeface="Wingdings" panose="05000000000000000000" pitchFamily="2" charset="2"/>
              <a:buChar char="q"/>
            </a:pPr>
            <a:endParaRPr lang="en-GB" dirty="0"/>
          </a:p>
          <a:p>
            <a:pPr>
              <a:buFont typeface="Wingdings" panose="05000000000000000000" pitchFamily="2" charset="2"/>
              <a:buChar char="q"/>
            </a:pPr>
            <a:endParaRPr lang="en-GB" dirty="0"/>
          </a:p>
          <a:p>
            <a:pPr>
              <a:buFont typeface="Wingdings" panose="05000000000000000000" pitchFamily="2" charset="2"/>
              <a:buChar char="q"/>
            </a:pPr>
            <a:r>
              <a:rPr lang="en-GB" dirty="0"/>
              <a:t>By 15 May: Consolidate and update the documents for submission to GRSP</a:t>
            </a:r>
          </a:p>
          <a:p>
            <a:pPr>
              <a:buFont typeface="Wingdings" panose="05000000000000000000" pitchFamily="2" charset="2"/>
              <a:buChar char="q"/>
            </a:pPr>
            <a:endParaRPr lang="en-GB" dirty="0"/>
          </a:p>
          <a:p>
            <a:pPr>
              <a:buFont typeface="Wingdings" panose="05000000000000000000" pitchFamily="2" charset="2"/>
              <a:buChar char="q"/>
            </a:pPr>
            <a:endParaRPr lang="en-GB" dirty="0"/>
          </a:p>
          <a:p>
            <a:pPr>
              <a:buFont typeface="Wingdings" panose="05000000000000000000" pitchFamily="2" charset="2"/>
              <a:buChar char="q"/>
            </a:pPr>
            <a:r>
              <a:rPr lang="en-GB" dirty="0"/>
              <a:t>27 – 31 May: GRSP presentation of the proposals</a:t>
            </a:r>
          </a:p>
          <a:p>
            <a:pPr>
              <a:buFont typeface="Wingdings" panose="05000000000000000000" pitchFamily="2" charset="2"/>
              <a:buChar char="q"/>
            </a:pPr>
            <a:endParaRPr lang="en-GB" dirty="0"/>
          </a:p>
          <a:p>
            <a:pPr>
              <a:buFont typeface="Wingdings" panose="05000000000000000000" pitchFamily="2" charset="2"/>
              <a:buChar char="q"/>
            </a:pPr>
            <a:r>
              <a:rPr lang="en-GB" dirty="0"/>
              <a:t>By 9 Sep: Submit formal WD to GRSP reflecting the feedbacks made after May GRSP</a:t>
            </a:r>
          </a:p>
          <a:p>
            <a:pPr>
              <a:buFont typeface="Wingdings" panose="05000000000000000000" pitchFamily="2" charset="2"/>
              <a:buChar char="q"/>
            </a:pPr>
            <a:endParaRPr lang="en-GB" dirty="0"/>
          </a:p>
          <a:p>
            <a:pPr>
              <a:buFont typeface="Wingdings" panose="05000000000000000000" pitchFamily="2" charset="2"/>
              <a:buChar char="q"/>
            </a:pPr>
            <a:r>
              <a:rPr lang="en-GB" dirty="0"/>
              <a:t>2-6 Dec: GRSP for adoption  </a:t>
            </a:r>
          </a:p>
          <a:p>
            <a:endParaRPr lang="en-GB" dirty="0"/>
          </a:p>
        </p:txBody>
      </p:sp>
    </p:spTree>
    <p:extLst>
      <p:ext uri="{BB962C8B-B14F-4D97-AF65-F5344CB8AC3E}">
        <p14:creationId xmlns:p14="http://schemas.microsoft.com/office/powerpoint/2010/main" val="1529813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1. Objective and principles</a:t>
            </a:r>
          </a:p>
        </p:txBody>
      </p:sp>
      <p:sp>
        <p:nvSpPr>
          <p:cNvPr id="4" name="テキスト ボックス 3">
            <a:extLst>
              <a:ext uri="{FF2B5EF4-FFF2-40B4-BE49-F238E27FC236}">
                <a16:creationId xmlns:a16="http://schemas.microsoft.com/office/drawing/2014/main" id="{EC0A901A-500A-DEC1-1ADC-412AFEC3771D}"/>
              </a:ext>
            </a:extLst>
          </p:cNvPr>
          <p:cNvSpPr txBox="1"/>
          <p:nvPr/>
        </p:nvSpPr>
        <p:spPr>
          <a:xfrm>
            <a:off x="351692" y="984739"/>
            <a:ext cx="3488788" cy="461665"/>
          </a:xfrm>
          <a:prstGeom prst="rect">
            <a:avLst/>
          </a:prstGeom>
          <a:noFill/>
        </p:spPr>
        <p:txBody>
          <a:bodyPr wrap="square" rtlCol="0">
            <a:spAutoFit/>
          </a:bodyPr>
          <a:lstStyle/>
          <a:p>
            <a:r>
              <a:rPr kumimoji="1" lang="en-GB" sz="2400" dirty="0">
                <a:latin typeface="Meiryo UI" panose="020B0604030504040204" pitchFamily="50" charset="-128"/>
                <a:ea typeface="Meiryo UI" panose="020B0604030504040204" pitchFamily="50" charset="-128"/>
              </a:rPr>
              <a:t>Objective (of SIG-TP)</a:t>
            </a:r>
          </a:p>
        </p:txBody>
      </p:sp>
      <p:sp>
        <p:nvSpPr>
          <p:cNvPr id="5" name="テキスト ボックス 4">
            <a:extLst>
              <a:ext uri="{FF2B5EF4-FFF2-40B4-BE49-F238E27FC236}">
                <a16:creationId xmlns:a16="http://schemas.microsoft.com/office/drawing/2014/main" id="{FE6C46ED-C92A-671C-B489-085F76B5EB76}"/>
              </a:ext>
            </a:extLst>
          </p:cNvPr>
          <p:cNvSpPr txBox="1"/>
          <p:nvPr/>
        </p:nvSpPr>
        <p:spPr>
          <a:xfrm>
            <a:off x="351692" y="1599870"/>
            <a:ext cx="11521440" cy="1384995"/>
          </a:xfrm>
          <a:prstGeom prst="rect">
            <a:avLst/>
          </a:prstGeom>
          <a:solidFill>
            <a:srgbClr val="FFFFCC"/>
          </a:solidFill>
          <a:ln w="28575">
            <a:solidFill>
              <a:srgbClr val="002060"/>
            </a:solidFill>
            <a:prstDash val="sysDot"/>
          </a:ln>
        </p:spPr>
        <p:txBody>
          <a:bodyPr wrap="square" rtlCol="0">
            <a:spAutoFit/>
          </a:bodyPr>
          <a:lstStyle/>
          <a:p>
            <a:r>
              <a:rPr kumimoji="1" lang="en-GB" sz="2800" dirty="0">
                <a:latin typeface="Meiryo UI" panose="020B0604030504040204" pitchFamily="50" charset="-128"/>
                <a:ea typeface="Meiryo UI" panose="020B0604030504040204" pitchFamily="50" charset="-128"/>
              </a:rPr>
              <a:t>To provide robust procedures to assess thermal propagation performance that enable harmonized implementation </a:t>
            </a:r>
            <a:br>
              <a:rPr kumimoji="1" lang="en-GB" sz="2800" dirty="0">
                <a:latin typeface="Meiryo UI" panose="020B0604030504040204" pitchFamily="50" charset="-128"/>
                <a:ea typeface="Meiryo UI" panose="020B0604030504040204" pitchFamily="50" charset="-128"/>
              </a:rPr>
            </a:br>
            <a:r>
              <a:rPr kumimoji="1" lang="en-GB" sz="2800" dirty="0">
                <a:latin typeface="Meiryo UI" panose="020B0604030504040204" pitchFamily="50" charset="-128"/>
                <a:ea typeface="Meiryo UI" panose="020B0604030504040204" pitchFamily="50" charset="-128"/>
              </a:rPr>
              <a:t>(among CP to the 58 Agreement and other nations interested) </a:t>
            </a:r>
            <a:endParaRPr kumimoji="1" lang="en-GB" sz="24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F75ED24C-2BF6-17C0-3C85-86A020ADC45D}"/>
              </a:ext>
            </a:extLst>
          </p:cNvPr>
          <p:cNvSpPr txBox="1"/>
          <p:nvPr/>
        </p:nvSpPr>
        <p:spPr>
          <a:xfrm>
            <a:off x="351692" y="4184131"/>
            <a:ext cx="1983545" cy="461665"/>
          </a:xfrm>
          <a:prstGeom prst="rect">
            <a:avLst/>
          </a:prstGeom>
          <a:noFill/>
        </p:spPr>
        <p:txBody>
          <a:bodyPr wrap="square" rtlCol="0">
            <a:spAutoFit/>
          </a:bodyPr>
          <a:lstStyle/>
          <a:p>
            <a:r>
              <a:rPr kumimoji="1" lang="en-GB" sz="2400" dirty="0">
                <a:latin typeface="Meiryo UI" panose="020B0604030504040204" pitchFamily="50" charset="-128"/>
                <a:ea typeface="Meiryo UI" panose="020B0604030504040204" pitchFamily="50" charset="-128"/>
              </a:rPr>
              <a:t>Principles</a:t>
            </a:r>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575582" y="3086857"/>
            <a:ext cx="10297550" cy="1015663"/>
          </a:xfrm>
          <a:prstGeom prst="rect">
            <a:avLst/>
          </a:prstGeom>
          <a:noFill/>
        </p:spPr>
        <p:txBody>
          <a:bodyPr wrap="square" rtlCol="0">
            <a:spAutoFit/>
          </a:bodyPr>
          <a:lstStyle/>
          <a:p>
            <a:pPr marL="342900" indent="-342900">
              <a:buFont typeface="Wingdings" panose="05000000000000000000" pitchFamily="2" charset="2"/>
              <a:buChar char="w"/>
            </a:pPr>
            <a:r>
              <a:rPr kumimoji="1" lang="en-GB" sz="2000" dirty="0">
                <a:latin typeface="Meiryo UI" panose="020B0604030504040204" pitchFamily="50" charset="-128"/>
                <a:ea typeface="Meiryo UI" panose="020B0604030504040204" pitchFamily="50" charset="-128"/>
              </a:rPr>
              <a:t>UN-R100-03 </a:t>
            </a:r>
            <a:r>
              <a:rPr lang="en-GB" sz="2000" dirty="0">
                <a:latin typeface="Meiryo UI" panose="020B0604030504040204" pitchFamily="50" charset="-128"/>
                <a:ea typeface="Meiryo UI" panose="020B0604030504040204" pitchFamily="50" charset="-128"/>
              </a:rPr>
              <a:t>Transitional provisions: Sep 23 (NT), Sep 25 (All)</a:t>
            </a:r>
            <a:br>
              <a:rPr lang="en-GB" sz="2000" dirty="0">
                <a:latin typeface="Meiryo UI" panose="020B0604030504040204" pitchFamily="50" charset="-128"/>
                <a:ea typeface="Meiryo UI" panose="020B0604030504040204" pitchFamily="50" charset="-128"/>
              </a:rPr>
            </a:br>
            <a:r>
              <a:rPr lang="en-GB" sz="2000" dirty="0">
                <a:latin typeface="Meiryo UI" panose="020B0604030504040204" pitchFamily="50" charset="-128"/>
                <a:ea typeface="Meiryo UI" panose="020B0604030504040204" pitchFamily="50" charset="-128"/>
              </a:rPr>
              <a:t>[R100-04 Sep 26 (NT), Sep 27 (All)]</a:t>
            </a:r>
          </a:p>
          <a:p>
            <a:pPr marL="342900" indent="-342900">
              <a:buFont typeface="Wingdings" panose="05000000000000000000" pitchFamily="2" charset="2"/>
              <a:buChar char="w"/>
            </a:pPr>
            <a:r>
              <a:rPr kumimoji="1" lang="en-GB" sz="2000" dirty="0">
                <a:latin typeface="Meiryo UI" panose="020B0604030504040204" pitchFamily="50" charset="-128"/>
                <a:ea typeface="Meiryo UI" panose="020B0604030504040204" pitchFamily="50" charset="-128"/>
              </a:rPr>
              <a:t>EU policy de</a:t>
            </a:r>
            <a:r>
              <a:rPr lang="en-GB" sz="2000" dirty="0">
                <a:latin typeface="Meiryo UI" panose="020B0604030504040204" pitchFamily="50" charset="-128"/>
                <a:ea typeface="Meiryo UI" panose="020B0604030504040204" pitchFamily="50" charset="-128"/>
              </a:rPr>
              <a:t>cision to ban (in principle) ICE from 2035</a:t>
            </a:r>
            <a:endParaRPr kumimoji="1" lang="en-GB" sz="24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51692" y="4603323"/>
            <a:ext cx="11169748" cy="1938992"/>
          </a:xfrm>
          <a:prstGeom prst="rect">
            <a:avLst/>
          </a:prstGeom>
          <a:noFill/>
        </p:spPr>
        <p:txBody>
          <a:bodyPr wrap="square" rtlCol="0">
            <a:spAutoFit/>
          </a:bodyPr>
          <a:lstStyle/>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Improve implementation of R100-03 Thermal propagation requirements</a:t>
            </a: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No intention to strengthen/reduce the stringency level from R100-03</a:t>
            </a:r>
            <a:endParaRPr lang="en-GB" sz="20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Maintain framework of REESS type approval</a:t>
            </a:r>
          </a:p>
          <a:p>
            <a:pPr marL="342900" indent="-342900">
              <a:spcAft>
                <a:spcPts val="600"/>
              </a:spcAft>
              <a:buFont typeface="Wingdings" panose="05000000000000000000" pitchFamily="2" charset="2"/>
              <a:buChar char="ü"/>
            </a:pPr>
            <a:r>
              <a:rPr lang="en-GB" sz="2000" dirty="0">
                <a:latin typeface="Meiryo UI" panose="020B0604030504040204" pitchFamily="50" charset="-128"/>
                <a:ea typeface="Meiryo UI" panose="020B0604030504040204" pitchFamily="50" charset="-128"/>
              </a:rPr>
              <a:t>To be reasonable, effective and practicable</a:t>
            </a:r>
          </a:p>
          <a:p>
            <a:pPr marL="342900" indent="-342900">
              <a:spcAft>
                <a:spcPts val="600"/>
              </a:spcAft>
              <a:buFont typeface="Wingdings" panose="05000000000000000000" pitchFamily="2" charset="2"/>
              <a:buChar char="ü"/>
            </a:pPr>
            <a:r>
              <a:rPr kumimoji="1" lang="en-GB" sz="2000" dirty="0">
                <a:latin typeface="Meiryo UI" panose="020B0604030504040204" pitchFamily="50" charset="-128"/>
                <a:ea typeface="Meiryo UI" panose="020B0604030504040204" pitchFamily="50" charset="-128"/>
              </a:rPr>
              <a:t>Remain focusing on occupant protection</a:t>
            </a:r>
          </a:p>
        </p:txBody>
      </p:sp>
      <p:sp>
        <p:nvSpPr>
          <p:cNvPr id="10" name="スライド番号プレースホルダー 9">
            <a:extLst>
              <a:ext uri="{FF2B5EF4-FFF2-40B4-BE49-F238E27FC236}">
                <a16:creationId xmlns:a16="http://schemas.microsoft.com/office/drawing/2014/main" id="{A853D6AC-65BB-7984-E738-154E73D502AF}"/>
              </a:ext>
            </a:extLst>
          </p:cNvPr>
          <p:cNvSpPr>
            <a:spLocks noGrp="1"/>
          </p:cNvSpPr>
          <p:nvPr>
            <p:ph type="sldNum" sz="quarter" idx="12"/>
          </p:nvPr>
        </p:nvSpPr>
        <p:spPr/>
        <p:txBody>
          <a:bodyPr/>
          <a:lstStyle/>
          <a:p>
            <a:fld id="{86BAA46B-4731-476F-81BD-B48D3AABD888}" type="slidenum">
              <a:rPr kumimoji="1" lang="en-GB" smtClean="0"/>
              <a:t>2</a:t>
            </a:fld>
            <a:endParaRPr kumimoji="1" lang="en-GB"/>
          </a:p>
        </p:txBody>
      </p:sp>
      <p:sp>
        <p:nvSpPr>
          <p:cNvPr id="3" name="テキスト ボックス 2">
            <a:extLst>
              <a:ext uri="{FF2B5EF4-FFF2-40B4-BE49-F238E27FC236}">
                <a16:creationId xmlns:a16="http://schemas.microsoft.com/office/drawing/2014/main" id="{1CE43362-AFEC-B0F2-646C-71A48487EAF9}"/>
              </a:ext>
            </a:extLst>
          </p:cNvPr>
          <p:cNvSpPr txBox="1"/>
          <p:nvPr/>
        </p:nvSpPr>
        <p:spPr>
          <a:xfrm>
            <a:off x="9714016" y="370171"/>
            <a:ext cx="2018805" cy="369332"/>
          </a:xfrm>
          <a:prstGeom prst="rect">
            <a:avLst/>
          </a:prstGeom>
          <a:solidFill>
            <a:schemeClr val="accent5">
              <a:lumMod val="20000"/>
              <a:lumOff val="80000"/>
            </a:schemeClr>
          </a:solidFill>
          <a:ln>
            <a:solidFill>
              <a:srgbClr val="002060"/>
            </a:solidFill>
          </a:ln>
        </p:spPr>
        <p:txBody>
          <a:bodyPr wrap="square" rtlCol="0">
            <a:spAutoFit/>
          </a:bodyPr>
          <a:lstStyle>
            <a:defPPr>
              <a:defRPr lang="ja-JP"/>
            </a:defPPr>
            <a:lvl1pPr algn="ctr">
              <a:defRPr b="1">
                <a:latin typeface="Meiryo UI" panose="020B0604030504040204" pitchFamily="50" charset="-128"/>
                <a:ea typeface="Meiryo UI" panose="020B0604030504040204" pitchFamily="50" charset="-128"/>
              </a:defRPr>
            </a:lvl1pPr>
          </a:lstStyle>
          <a:p>
            <a:r>
              <a:rPr lang="en-GB" dirty="0"/>
              <a:t>Re-Confirmed</a:t>
            </a:r>
          </a:p>
        </p:txBody>
      </p:sp>
      <p:sp>
        <p:nvSpPr>
          <p:cNvPr id="12" name="テキスト ボックス 11">
            <a:extLst>
              <a:ext uri="{FF2B5EF4-FFF2-40B4-BE49-F238E27FC236}">
                <a16:creationId xmlns:a16="http://schemas.microsoft.com/office/drawing/2014/main" id="{DF764A5D-A634-4306-B628-62067A42FAFC}"/>
              </a:ext>
            </a:extLst>
          </p:cNvPr>
          <p:cNvSpPr txBox="1"/>
          <p:nvPr/>
        </p:nvSpPr>
        <p:spPr>
          <a:xfrm>
            <a:off x="8455627" y="5473140"/>
            <a:ext cx="3065813" cy="923330"/>
          </a:xfrm>
          <a:prstGeom prst="rect">
            <a:avLst/>
          </a:prstGeom>
          <a:solidFill>
            <a:schemeClr val="accent2">
              <a:lumMod val="40000"/>
              <a:lumOff val="60000"/>
            </a:schemeClr>
          </a:solidFill>
          <a:ln>
            <a:solidFill>
              <a:schemeClr val="accent2"/>
            </a:solidFill>
          </a:ln>
        </p:spPr>
        <p:txBody>
          <a:bodyPr wrap="square" rtlCol="0">
            <a:spAutoFit/>
          </a:bodyPr>
          <a:lstStyle/>
          <a:p>
            <a:r>
              <a:rPr kumimoji="1" lang="en-GB" b="1" dirty="0">
                <a:latin typeface="Meiryo UI" panose="020B0604030504040204" pitchFamily="50" charset="-128"/>
                <a:ea typeface="Meiryo UI" panose="020B0604030504040204" pitchFamily="50" charset="-128"/>
              </a:rPr>
              <a:t>Action </a:t>
            </a:r>
            <a:r>
              <a:rPr lang="en-GB" b="1" dirty="0">
                <a:latin typeface="Meiryo UI" panose="020B0604030504040204" pitchFamily="50" charset="-128"/>
                <a:ea typeface="Meiryo UI" panose="020B0604030504040204" pitchFamily="50" charset="-128"/>
              </a:rPr>
              <a:t>(All)</a:t>
            </a:r>
          </a:p>
          <a:p>
            <a:r>
              <a:rPr kumimoji="1" lang="en-GB" b="1" dirty="0">
                <a:latin typeface="Meiryo UI" panose="020B0604030504040204" pitchFamily="50" charset="-128"/>
                <a:ea typeface="Meiryo UI" panose="020B0604030504040204" pitchFamily="50" charset="-128"/>
              </a:rPr>
              <a:t>Consider Transitional provisions for R100</a:t>
            </a:r>
          </a:p>
        </p:txBody>
      </p:sp>
      <p:sp>
        <p:nvSpPr>
          <p:cNvPr id="9" name="テキスト ボックス 8">
            <a:extLst>
              <a:ext uri="{FF2B5EF4-FFF2-40B4-BE49-F238E27FC236}">
                <a16:creationId xmlns:a16="http://schemas.microsoft.com/office/drawing/2014/main" id="{9CB2B3B5-D806-B6FB-0986-F296605DBA46}"/>
              </a:ext>
            </a:extLst>
          </p:cNvPr>
          <p:cNvSpPr txBox="1"/>
          <p:nvPr/>
        </p:nvSpPr>
        <p:spPr>
          <a:xfrm>
            <a:off x="10074442" y="-24091"/>
            <a:ext cx="1724526" cy="369332"/>
          </a:xfrm>
          <a:prstGeom prst="rect">
            <a:avLst/>
          </a:prstGeom>
          <a:noFill/>
        </p:spPr>
        <p:txBody>
          <a:bodyPr wrap="square" rtlCol="0">
            <a:spAutoFit/>
          </a:bodyPr>
          <a:lstStyle/>
          <a:p>
            <a:pPr algn="ctr"/>
            <a:r>
              <a:rPr kumimoji="1" lang="en-GB" b="1" dirty="0">
                <a:solidFill>
                  <a:srgbClr val="FF0000"/>
                </a:solidFill>
                <a:latin typeface="Meiryo UI" panose="020B0604030504040204" pitchFamily="50" charset="-128"/>
                <a:ea typeface="Meiryo UI" panose="020B0604030504040204" pitchFamily="50" charset="-128"/>
                <a:cs typeface="Arial" panose="020B0604020202020204" pitchFamily="34" charset="0"/>
              </a:rPr>
              <a:t>REMINDER</a:t>
            </a:r>
          </a:p>
        </p:txBody>
      </p:sp>
      <p:sp>
        <p:nvSpPr>
          <p:cNvPr id="13" name="テキスト ボックス 12">
            <a:extLst>
              <a:ext uri="{FF2B5EF4-FFF2-40B4-BE49-F238E27FC236}">
                <a16:creationId xmlns:a16="http://schemas.microsoft.com/office/drawing/2014/main" id="{8A98D7B5-ED5F-F628-F275-99812D7E0C21}"/>
              </a:ext>
            </a:extLst>
          </p:cNvPr>
          <p:cNvSpPr txBox="1"/>
          <p:nvPr/>
        </p:nvSpPr>
        <p:spPr>
          <a:xfrm>
            <a:off x="8144494" y="6357649"/>
            <a:ext cx="3243942" cy="369332"/>
          </a:xfrm>
          <a:prstGeom prst="rect">
            <a:avLst/>
          </a:prstGeom>
          <a:solidFill>
            <a:schemeClr val="accent5">
              <a:lumMod val="20000"/>
              <a:lumOff val="80000"/>
            </a:schemeClr>
          </a:solidFill>
          <a:ln>
            <a:solidFill>
              <a:srgbClr val="002060"/>
            </a:solidFill>
          </a:ln>
        </p:spPr>
        <p:txBody>
          <a:bodyPr wrap="square" rtlCol="0">
            <a:spAutoFit/>
          </a:bodyPr>
          <a:lstStyle>
            <a:defPPr>
              <a:defRPr lang="ja-JP"/>
            </a:defPPr>
            <a:lvl1pPr algn="ctr">
              <a:defRPr b="1">
                <a:latin typeface="Meiryo UI" panose="020B0604030504040204" pitchFamily="50" charset="-128"/>
                <a:ea typeface="Meiryo UI" panose="020B0604030504040204" pitchFamily="50" charset="-128"/>
              </a:defRPr>
            </a:lvl1pPr>
          </a:lstStyle>
          <a:p>
            <a:r>
              <a:rPr lang="en-GB" dirty="0"/>
              <a:t>See slides 14 - 16</a:t>
            </a:r>
          </a:p>
        </p:txBody>
      </p:sp>
    </p:spTree>
    <p:extLst>
      <p:ext uri="{BB962C8B-B14F-4D97-AF65-F5344CB8AC3E}">
        <p14:creationId xmlns:p14="http://schemas.microsoft.com/office/powerpoint/2010/main" val="3424460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(1)</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4" y="1433681"/>
            <a:ext cx="10727467" cy="1200329"/>
          </a:xfrm>
          <a:prstGeom prst="rect">
            <a:avLst/>
          </a:prstGeom>
          <a:noFill/>
        </p:spPr>
        <p:txBody>
          <a:bodyPr wrap="square" rtlCol="0">
            <a:spAutoFit/>
          </a:bodyPr>
          <a:lstStyle/>
          <a:p>
            <a:pPr marL="342900" indent="-342900">
              <a:buFont typeface="Wingdings" panose="05000000000000000000" pitchFamily="2" charset="2"/>
              <a:buChar char="w"/>
            </a:pPr>
            <a:r>
              <a:rPr kumimoji="1" lang="en-GB" sz="2400" dirty="0">
                <a:latin typeface="Meiryo UI" panose="020B0604030504040204" pitchFamily="50" charset="-128"/>
                <a:ea typeface="Meiryo UI" panose="020B0604030504040204" pitchFamily="50" charset="-128"/>
              </a:rPr>
              <a:t>SOC adjustment according to R100-03 (=GTR20 Phase 1)</a:t>
            </a:r>
          </a:p>
          <a:p>
            <a:pPr marL="342900" indent="-342900">
              <a:buFont typeface="Wingdings" panose="05000000000000000000" pitchFamily="2" charset="2"/>
              <a:buChar char="w"/>
            </a:pPr>
            <a:r>
              <a:rPr lang="en-GB" sz="2400" dirty="0">
                <a:solidFill>
                  <a:srgbClr val="FF0000"/>
                </a:solidFill>
                <a:latin typeface="Meiryo UI" panose="020B0604030504040204" pitchFamily="50" charset="-128"/>
                <a:ea typeface="Meiryo UI" panose="020B0604030504040204" pitchFamily="50" charset="-128"/>
              </a:rPr>
              <a:t>Observation for 2h from TR initiation</a:t>
            </a:r>
          </a:p>
          <a:p>
            <a:pPr marL="342900" indent="-342900">
              <a:buFont typeface="Wingdings" panose="05000000000000000000" pitchFamily="2" charset="2"/>
              <a:buChar char="w"/>
            </a:pPr>
            <a:r>
              <a:rPr kumimoji="1" lang="en-GB" sz="2400" dirty="0">
                <a:solidFill>
                  <a:srgbClr val="FF0000"/>
                </a:solidFill>
                <a:latin typeface="Meiryo UI" panose="020B0604030504040204" pitchFamily="50" charset="-128"/>
                <a:ea typeface="Meiryo UI" panose="020B0604030504040204" pitchFamily="50" charset="-128"/>
              </a:rPr>
              <a:t>No hazardous situation w/o warning or within 5 min from warning</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342900" indent="-3429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TR but No Thermal Propagation = PASS condition</a:t>
            </a:r>
          </a:p>
        </p:txBody>
      </p:sp>
      <p:sp>
        <p:nvSpPr>
          <p:cNvPr id="3" name="テキスト ボックス 2">
            <a:extLst>
              <a:ext uri="{FF2B5EF4-FFF2-40B4-BE49-F238E27FC236}">
                <a16:creationId xmlns:a16="http://schemas.microsoft.com/office/drawing/2014/main" id="{28C91D8A-1D1C-F5C8-8D34-058AE367D97E}"/>
              </a:ext>
            </a:extLst>
          </p:cNvPr>
          <p:cNvSpPr txBox="1"/>
          <p:nvPr/>
        </p:nvSpPr>
        <p:spPr>
          <a:xfrm>
            <a:off x="1256715" y="3163484"/>
            <a:ext cx="10297550" cy="1815882"/>
          </a:xfrm>
          <a:prstGeom prst="rect">
            <a:avLst/>
          </a:prstGeom>
          <a:noFill/>
        </p:spPr>
        <p:txBody>
          <a:bodyPr wrap="square" rtlCol="0">
            <a:spAutoFit/>
          </a:bodyPr>
          <a:lstStyle/>
          <a:p>
            <a:pPr marL="342900" indent="-342900">
              <a:buFont typeface="Wingdings" panose="05000000000000000000" pitchFamily="2" charset="2"/>
              <a:buChar char="w"/>
            </a:pPr>
            <a:r>
              <a:rPr kumimoji="1" lang="en-GB" sz="2400" dirty="0">
                <a:latin typeface="Meiryo UI" panose="020B0604030504040204" pitchFamily="50" charset="-128"/>
                <a:ea typeface="Meiryo UI" panose="020B0604030504040204" pitchFamily="50" charset="-128"/>
              </a:rPr>
              <a:t>SOC adjustment according to R100-03 (=GTR20 Phase 1)</a:t>
            </a:r>
          </a:p>
          <a:p>
            <a:pPr marL="342900" indent="-342900">
              <a:buFont typeface="Wingdings" panose="05000000000000000000" pitchFamily="2" charset="2"/>
              <a:buChar char="w"/>
            </a:pPr>
            <a:r>
              <a:rPr lang="en-GB" sz="2400" dirty="0">
                <a:latin typeface="Meiryo UI" panose="020B0604030504040204" pitchFamily="50" charset="-128"/>
                <a:ea typeface="Meiryo UI" panose="020B0604030504040204" pitchFamily="50" charset="-128"/>
              </a:rPr>
              <a:t>Need to define “master (main)” initiation method </a:t>
            </a:r>
            <a:r>
              <a:rPr lang="en-GB" sz="2400" dirty="0">
                <a:latin typeface="Meiryo UI" panose="020B0604030504040204" pitchFamily="50" charset="-128"/>
                <a:ea typeface="Meiryo UI" panose="020B0604030504040204" pitchFamily="50" charset="-128"/>
                <a:sym typeface="Wingdings" panose="05000000000000000000" pitchFamily="2" charset="2"/>
              </a:rPr>
              <a:t> Fast external heating (with 20% input energy limit) + </a:t>
            </a:r>
            <a:r>
              <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rPr>
              <a:t>1h</a:t>
            </a:r>
            <a:r>
              <a:rPr lang="en-GB" sz="2400" dirty="0">
                <a:latin typeface="Meiryo UI" panose="020B0604030504040204" pitchFamily="50" charset="-128"/>
                <a:ea typeface="Meiryo UI" panose="020B0604030504040204" pitchFamily="50" charset="-128"/>
                <a:sym typeface="Wingdings" panose="05000000000000000000" pitchFamily="2" charset="2"/>
              </a:rPr>
              <a:t>  observation</a:t>
            </a:r>
          </a:p>
          <a:p>
            <a:pPr marL="800100" lvl="1" indent="-342900">
              <a:buFont typeface="Wingdings" panose="05000000000000000000" pitchFamily="2" charset="2"/>
              <a:buChar char="w"/>
            </a:pPr>
            <a:r>
              <a:rPr lang="en-GB" sz="2000" dirty="0">
                <a:latin typeface="Meiryo UI" panose="020B0604030504040204" pitchFamily="50" charset="-128"/>
                <a:ea typeface="Meiryo UI" panose="020B0604030504040204" pitchFamily="50" charset="-128"/>
                <a:sym typeface="Wingdings" panose="05000000000000000000" pitchFamily="2" charset="2"/>
              </a:rPr>
              <a:t>If no TR (with external heater &amp; 20% energy limit) is confirmed (on cell/module level), no need to use other initiation method</a:t>
            </a:r>
          </a:p>
        </p:txBody>
      </p:sp>
      <p:sp>
        <p:nvSpPr>
          <p:cNvPr id="9" name="テキスト ボックス 8">
            <a:extLst>
              <a:ext uri="{FF2B5EF4-FFF2-40B4-BE49-F238E27FC236}">
                <a16:creationId xmlns:a16="http://schemas.microsoft.com/office/drawing/2014/main" id="{AFFD281E-07F1-B533-378C-1BDFA460D1AB}"/>
              </a:ext>
            </a:extLst>
          </p:cNvPr>
          <p:cNvSpPr txBox="1"/>
          <p:nvPr/>
        </p:nvSpPr>
        <p:spPr>
          <a:xfrm>
            <a:off x="384517" y="2738333"/>
            <a:ext cx="11169748" cy="523220"/>
          </a:xfrm>
          <a:prstGeom prst="rect">
            <a:avLst/>
          </a:prstGeom>
          <a:noFill/>
        </p:spPr>
        <p:txBody>
          <a:bodyPr wrap="square" rtlCol="0">
            <a:spAutoFit/>
          </a:bodyPr>
          <a:lstStyle/>
          <a:p>
            <a:pPr marL="342900" indent="-3429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No Thermal Runaway = PASS condition</a:t>
            </a:r>
          </a:p>
        </p:txBody>
      </p:sp>
      <p:sp>
        <p:nvSpPr>
          <p:cNvPr id="10" name="テキスト ボックス 9">
            <a:extLst>
              <a:ext uri="{FF2B5EF4-FFF2-40B4-BE49-F238E27FC236}">
                <a16:creationId xmlns:a16="http://schemas.microsoft.com/office/drawing/2014/main" id="{7E431985-485E-736D-0FE0-6EC8DD0D7E7D}"/>
              </a:ext>
            </a:extLst>
          </p:cNvPr>
          <p:cNvSpPr txBox="1"/>
          <p:nvPr/>
        </p:nvSpPr>
        <p:spPr>
          <a:xfrm>
            <a:off x="1254370" y="5749593"/>
            <a:ext cx="10297550" cy="830997"/>
          </a:xfrm>
          <a:prstGeom prst="rect">
            <a:avLst/>
          </a:prstGeom>
          <a:noFill/>
        </p:spPr>
        <p:txBody>
          <a:bodyPr wrap="square" rtlCol="0">
            <a:spAutoFit/>
          </a:bodyPr>
          <a:lstStyle/>
          <a:p>
            <a:pPr marL="342900" indent="-342900">
              <a:buFont typeface="Wingdings" panose="05000000000000000000" pitchFamily="2" charset="2"/>
              <a:buChar char="w"/>
            </a:pPr>
            <a:r>
              <a:rPr kumimoji="1" lang="en-GB" sz="2400" dirty="0">
                <a:latin typeface="Meiryo UI" panose="020B0604030504040204" pitchFamily="50" charset="-128"/>
                <a:ea typeface="Meiryo UI" panose="020B0604030504040204" pitchFamily="50" charset="-128"/>
              </a:rPr>
              <a:t>dT/dt &gt;1K/s should be reconfirmed with available data </a:t>
            </a:r>
            <a:br>
              <a:rPr kumimoji="1" lang="en-GB" sz="2400" dirty="0">
                <a:latin typeface="Meiryo UI" panose="020B0604030504040204" pitchFamily="50" charset="-128"/>
                <a:ea typeface="Meiryo UI" panose="020B0604030504040204" pitchFamily="50" charset="-128"/>
              </a:rPr>
            </a:br>
            <a:r>
              <a:rPr kumimoji="1" lang="en-GB" sz="2400" dirty="0">
                <a:latin typeface="Meiryo UI" panose="020B0604030504040204" pitchFamily="50" charset="-128"/>
                <a:ea typeface="Meiryo UI" panose="020B0604030504040204" pitchFamily="50" charset="-128"/>
              </a:rPr>
              <a:t>(minimize probability of force positive)</a:t>
            </a:r>
            <a:endParaRPr lang="en-GB" sz="2400" dirty="0">
              <a:latin typeface="Meiryo UI" panose="020B0604030504040204" pitchFamily="50" charset="-128"/>
              <a:ea typeface="Meiryo UI" panose="020B0604030504040204" pitchFamily="50" charset="-128"/>
              <a:sym typeface="Wingdings" panose="05000000000000000000" pitchFamily="2" charset="2"/>
            </a:endParaRPr>
          </a:p>
        </p:txBody>
      </p:sp>
      <p:sp>
        <p:nvSpPr>
          <p:cNvPr id="11" name="テキスト ボックス 10">
            <a:extLst>
              <a:ext uri="{FF2B5EF4-FFF2-40B4-BE49-F238E27FC236}">
                <a16:creationId xmlns:a16="http://schemas.microsoft.com/office/drawing/2014/main" id="{F2B23FC7-7FB5-7655-4B85-82665265F5E5}"/>
              </a:ext>
            </a:extLst>
          </p:cNvPr>
          <p:cNvSpPr txBox="1"/>
          <p:nvPr/>
        </p:nvSpPr>
        <p:spPr>
          <a:xfrm>
            <a:off x="382172" y="5122563"/>
            <a:ext cx="7603588" cy="523220"/>
          </a:xfrm>
          <a:prstGeom prst="rect">
            <a:avLst/>
          </a:prstGeom>
          <a:noFill/>
        </p:spPr>
        <p:txBody>
          <a:bodyPr wrap="square" rtlCol="0">
            <a:spAutoFit/>
          </a:bodyPr>
          <a:lstStyle/>
          <a:p>
            <a:pPr marL="342900" indent="-3429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TR detection criteria </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3</a:t>
            </a:fld>
            <a:endParaRPr kumimoji="1" lang="en-GB"/>
          </a:p>
        </p:txBody>
      </p:sp>
      <p:sp>
        <p:nvSpPr>
          <p:cNvPr id="5" name="テキスト ボックス 4">
            <a:extLst>
              <a:ext uri="{FF2B5EF4-FFF2-40B4-BE49-F238E27FC236}">
                <a16:creationId xmlns:a16="http://schemas.microsoft.com/office/drawing/2014/main" id="{7C0C5B91-4F46-2718-91A0-B85395FD75E5}"/>
              </a:ext>
            </a:extLst>
          </p:cNvPr>
          <p:cNvSpPr txBox="1"/>
          <p:nvPr/>
        </p:nvSpPr>
        <p:spPr>
          <a:xfrm>
            <a:off x="10033036" y="2602040"/>
            <a:ext cx="2158964" cy="646331"/>
          </a:xfrm>
          <a:prstGeom prst="rect">
            <a:avLst/>
          </a:prstGeom>
          <a:solidFill>
            <a:schemeClr val="accent5">
              <a:lumMod val="20000"/>
              <a:lumOff val="80000"/>
            </a:schemeClr>
          </a:solidFill>
          <a:ln>
            <a:solidFill>
              <a:srgbClr val="002060"/>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Confirmed</a:t>
            </a:r>
          </a:p>
          <a:p>
            <a:pPr algn="ctr"/>
            <a:r>
              <a:rPr kumimoji="1" lang="en-GB" b="1" dirty="0">
                <a:latin typeface="Meiryo UI" panose="020B0604030504040204" pitchFamily="50" charset="-128"/>
                <a:ea typeface="Meiryo UI" panose="020B0604030504040204" pitchFamily="50" charset="-128"/>
              </a:rPr>
              <a:t>1h observation</a:t>
            </a:r>
          </a:p>
        </p:txBody>
      </p:sp>
      <p:sp>
        <p:nvSpPr>
          <p:cNvPr id="6" name="テキスト ボックス 5">
            <a:extLst>
              <a:ext uri="{FF2B5EF4-FFF2-40B4-BE49-F238E27FC236}">
                <a16:creationId xmlns:a16="http://schemas.microsoft.com/office/drawing/2014/main" id="{B683EAF4-9BF8-01F8-5799-14CA422A2AAE}"/>
              </a:ext>
            </a:extLst>
          </p:cNvPr>
          <p:cNvSpPr txBox="1"/>
          <p:nvPr/>
        </p:nvSpPr>
        <p:spPr>
          <a:xfrm>
            <a:off x="10486802" y="1854635"/>
            <a:ext cx="1472540" cy="369332"/>
          </a:xfrm>
          <a:prstGeom prst="rect">
            <a:avLst/>
          </a:prstGeom>
          <a:solidFill>
            <a:schemeClr val="accent5">
              <a:lumMod val="20000"/>
              <a:lumOff val="80000"/>
            </a:schemeClr>
          </a:solidFill>
          <a:ln>
            <a:solidFill>
              <a:srgbClr val="002060"/>
            </a:solidFill>
          </a:ln>
        </p:spPr>
        <p:txBody>
          <a:bodyPr wrap="square" rtlCol="0">
            <a:spAutoFit/>
          </a:bodyPr>
          <a:lstStyle/>
          <a:p>
            <a:pPr algn="ctr"/>
            <a:r>
              <a:rPr kumimoji="1" lang="en-GB" b="1" dirty="0">
                <a:latin typeface="Meiryo UI" panose="020B0604030504040204" pitchFamily="50" charset="-128"/>
                <a:ea typeface="Meiryo UI" panose="020B0604030504040204" pitchFamily="50" charset="-128"/>
              </a:rPr>
              <a:t>Amended</a:t>
            </a:r>
          </a:p>
        </p:txBody>
      </p:sp>
      <p:sp>
        <p:nvSpPr>
          <p:cNvPr id="14" name="テキスト ボックス 13">
            <a:extLst>
              <a:ext uri="{FF2B5EF4-FFF2-40B4-BE49-F238E27FC236}">
                <a16:creationId xmlns:a16="http://schemas.microsoft.com/office/drawing/2014/main" id="{81B272E0-E5D6-2C23-D236-2459DB2AFB04}"/>
              </a:ext>
            </a:extLst>
          </p:cNvPr>
          <p:cNvSpPr txBox="1"/>
          <p:nvPr/>
        </p:nvSpPr>
        <p:spPr>
          <a:xfrm>
            <a:off x="9115202" y="5394653"/>
            <a:ext cx="2994759" cy="338554"/>
          </a:xfrm>
          <a:prstGeom prst="rect">
            <a:avLst/>
          </a:prstGeom>
          <a:solidFill>
            <a:schemeClr val="accent5">
              <a:lumMod val="20000"/>
              <a:lumOff val="80000"/>
            </a:schemeClr>
          </a:solidFill>
          <a:ln>
            <a:solidFill>
              <a:srgbClr val="002060"/>
            </a:solidFill>
          </a:ln>
        </p:spPr>
        <p:txBody>
          <a:bodyPr wrap="square" rtlCol="0">
            <a:spAutoFit/>
          </a:bodyPr>
          <a:lstStyle/>
          <a:p>
            <a:pPr algn="ctr"/>
            <a:r>
              <a:rPr kumimoji="1" lang="en-GB" sz="1600" b="1" dirty="0">
                <a:latin typeface="Meiryo UI" panose="020B0604030504040204" pitchFamily="50" charset="-128"/>
                <a:ea typeface="Meiryo UI" panose="020B0604030504040204" pitchFamily="50" charset="-128"/>
              </a:rPr>
              <a:t>Confirmed dT/dt criterion</a:t>
            </a:r>
          </a:p>
        </p:txBody>
      </p:sp>
    </p:spTree>
    <p:extLst>
      <p:ext uri="{BB962C8B-B14F-4D97-AF65-F5344CB8AC3E}">
        <p14:creationId xmlns:p14="http://schemas.microsoft.com/office/powerpoint/2010/main" val="3144184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(2)</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1569660"/>
          </a:xfrm>
          <a:prstGeom prst="rect">
            <a:avLst/>
          </a:prstGeom>
          <a:noFill/>
        </p:spPr>
        <p:txBody>
          <a:bodyPr wrap="square" rtlCol="0">
            <a:spAutoFit/>
          </a:bodyPr>
          <a:lstStyle/>
          <a:p>
            <a:pPr marL="342900" indent="-342900">
              <a:buFont typeface="Wingdings" panose="05000000000000000000" pitchFamily="2" charset="2"/>
              <a:buChar char="w"/>
            </a:pPr>
            <a:r>
              <a:rPr kumimoji="1" lang="en-GB" sz="2400" dirty="0">
                <a:latin typeface="Meiryo UI" panose="020B0604030504040204" pitchFamily="50" charset="-128"/>
                <a:ea typeface="Meiryo UI" panose="020B0604030504040204" pitchFamily="50" charset="-128"/>
              </a:rPr>
              <a:t>By nature (smaller cell/battery, low SOC in normal use cases), NOVC-HEVs are unlikely to cause TP/TR due to internal SC</a:t>
            </a:r>
          </a:p>
          <a:p>
            <a:pPr marL="342900" indent="-342900">
              <a:buFont typeface="Wingdings" panose="05000000000000000000" pitchFamily="2" charset="2"/>
              <a:buChar char="w"/>
            </a:pPr>
            <a:r>
              <a:rPr lang="en-GB" sz="2400" dirty="0">
                <a:latin typeface="Meiryo UI" panose="020B0604030504040204" pitchFamily="50" charset="-128"/>
                <a:ea typeface="Meiryo UI" panose="020B0604030504040204" pitchFamily="50" charset="-128"/>
              </a:rPr>
              <a:t>OICA proposal is to apply risk management approach (possibly with smaller scale experiments (e.g. cell or module level)</a:t>
            </a:r>
            <a:endParaRPr kumimoji="1" lang="en-GB" sz="24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Treatment of REESS for NOVC-HEV</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4</a:t>
            </a:fld>
            <a:endParaRPr kumimoji="1" lang="en-GB"/>
          </a:p>
        </p:txBody>
      </p:sp>
      <p:sp>
        <p:nvSpPr>
          <p:cNvPr id="4" name="テキスト ボックス 3">
            <a:extLst>
              <a:ext uri="{FF2B5EF4-FFF2-40B4-BE49-F238E27FC236}">
                <a16:creationId xmlns:a16="http://schemas.microsoft.com/office/drawing/2014/main" id="{F4317BEC-7578-941C-BD2C-DC8583DDC076}"/>
              </a:ext>
            </a:extLst>
          </p:cNvPr>
          <p:cNvSpPr txBox="1"/>
          <p:nvPr/>
        </p:nvSpPr>
        <p:spPr>
          <a:xfrm>
            <a:off x="2152357" y="3290229"/>
            <a:ext cx="9228406" cy="1200329"/>
          </a:xfrm>
          <a:prstGeom prst="rect">
            <a:avLst/>
          </a:prstGeom>
          <a:noFill/>
          <a:ln w="28575">
            <a:solidFill>
              <a:schemeClr val="accent2"/>
            </a:solidFill>
            <a:prstDash val="sysDot"/>
          </a:ln>
        </p:spPr>
        <p:txBody>
          <a:bodyPr wrap="square" rtlCol="0">
            <a:spAutoFit/>
          </a:bodyPr>
          <a:lstStyle/>
          <a:p>
            <a:r>
              <a:rPr lang="en-GB" altLang="ja-JP" sz="1800" b="1" dirty="0">
                <a:solidFill>
                  <a:srgbClr val="C45911"/>
                </a:solidFill>
                <a:effectLst/>
                <a:latin typeface="Times New Roman" panose="02020603050405020304" pitchFamily="18" charset="0"/>
                <a:ea typeface="ＭＳ 明朝" panose="02020609040205080304" pitchFamily="17" charset="-128"/>
              </a:rPr>
              <a:t>Proposed text in </a:t>
            </a:r>
            <a:r>
              <a:rPr lang="en-GB" altLang="ja-JP" sz="1800" b="1" dirty="0">
                <a:solidFill>
                  <a:srgbClr val="FF0000"/>
                </a:solidFill>
                <a:effectLst/>
                <a:latin typeface="Times New Roman" panose="02020603050405020304" pitchFamily="18" charset="0"/>
                <a:ea typeface="ＭＳ 明朝" panose="02020609040205080304" pitchFamily="17" charset="-128"/>
              </a:rPr>
              <a:t>6.15.3</a:t>
            </a:r>
            <a:r>
              <a:rPr lang="en-GB" altLang="ja-JP" sz="1800" b="1" strike="sngStrike" dirty="0">
                <a:solidFill>
                  <a:srgbClr val="FF0000"/>
                </a:solidFill>
                <a:effectLst/>
                <a:latin typeface="Times New Roman" panose="02020603050405020304" pitchFamily="18" charset="0"/>
                <a:ea typeface="ＭＳ 明朝" panose="02020609040205080304" pitchFamily="17" charset="-128"/>
              </a:rPr>
              <a:t>.1</a:t>
            </a:r>
          </a:p>
          <a:p>
            <a:r>
              <a:rPr lang="en-GB" altLang="ja-JP" sz="1800" b="1" dirty="0">
                <a:solidFill>
                  <a:srgbClr val="C45911"/>
                </a:solidFill>
                <a:effectLst/>
                <a:latin typeface="Times New Roman" panose="02020603050405020304" pitchFamily="18" charset="0"/>
                <a:ea typeface="ＭＳ 明朝" panose="02020609040205080304" pitchFamily="17" charset="-128"/>
              </a:rPr>
              <a:t>[If the REESS is designed not to have coupling system for charging the Rechargeable Electrical Energy Storage System (REESS), </a:t>
            </a:r>
            <a:r>
              <a:rPr lang="en-GB" altLang="ja-JP" sz="1800" b="1" dirty="0">
                <a:solidFill>
                  <a:srgbClr val="FF0000"/>
                </a:solidFill>
                <a:effectLst/>
                <a:latin typeface="Times New Roman" panose="02020603050405020304" pitchFamily="18" charset="0"/>
                <a:ea typeface="ＭＳ 明朝" panose="02020609040205080304" pitchFamily="17" charset="-128"/>
              </a:rPr>
              <a:t>only</a:t>
            </a:r>
            <a:r>
              <a:rPr lang="en-GB" altLang="ja-JP" sz="1800" b="1" dirty="0">
                <a:solidFill>
                  <a:srgbClr val="C45911"/>
                </a:solidFill>
                <a:effectLst/>
                <a:latin typeface="Times New Roman" panose="02020603050405020304" pitchFamily="18" charset="0"/>
                <a:ea typeface="ＭＳ 明朝" panose="02020609040205080304" pitchFamily="17" charset="-128"/>
              </a:rPr>
              <a:t> the risk management analysis according to paragraph 6.15.4.</a:t>
            </a:r>
            <a:r>
              <a:rPr lang="en-GB" altLang="ja-JP" sz="1800" b="1" dirty="0">
                <a:solidFill>
                  <a:srgbClr val="FF0000"/>
                </a:solidFill>
                <a:effectLst/>
                <a:latin typeface="Times New Roman" panose="02020603050405020304" pitchFamily="18" charset="0"/>
                <a:ea typeface="ＭＳ 明朝" panose="02020609040205080304" pitchFamily="17" charset="-128"/>
              </a:rPr>
              <a:t> needs to </a:t>
            </a:r>
            <a:r>
              <a:rPr lang="en-GB" altLang="ja-JP" sz="1800" b="1" strike="sngStrike" dirty="0">
                <a:solidFill>
                  <a:srgbClr val="FF0000"/>
                </a:solidFill>
                <a:effectLst/>
                <a:latin typeface="Times New Roman" panose="02020603050405020304" pitchFamily="18" charset="0"/>
                <a:ea typeface="ＭＳ 明朝" panose="02020609040205080304" pitchFamily="17" charset="-128"/>
              </a:rPr>
              <a:t>shall </a:t>
            </a:r>
            <a:r>
              <a:rPr lang="en-GB" altLang="ja-JP" sz="1800" b="1" dirty="0">
                <a:solidFill>
                  <a:srgbClr val="C45911"/>
                </a:solidFill>
                <a:effectLst/>
                <a:latin typeface="Times New Roman" panose="02020603050405020304" pitchFamily="18" charset="0"/>
                <a:ea typeface="ＭＳ 明朝" panose="02020609040205080304" pitchFamily="17" charset="-128"/>
              </a:rPr>
              <a:t>be performed.</a:t>
            </a:r>
            <a:r>
              <a:rPr lang="en-US" altLang="ja-JP" sz="1800" dirty="0">
                <a:effectLst/>
                <a:latin typeface="Times New Roman" panose="02020603050405020304" pitchFamily="18" charset="0"/>
                <a:ea typeface="ＭＳ 明朝" panose="02020609040205080304" pitchFamily="17" charset="-128"/>
              </a:rPr>
              <a:t> </a:t>
            </a:r>
            <a:r>
              <a:rPr lang="en-GB" altLang="ja-JP" sz="1800" b="1" dirty="0">
                <a:solidFill>
                  <a:srgbClr val="C45911"/>
                </a:solidFill>
                <a:effectLst/>
                <a:latin typeface="Times New Roman" panose="02020603050405020304" pitchFamily="18" charset="0"/>
                <a:ea typeface="ＭＳ 明朝" panose="02020609040205080304" pitchFamily="17" charset="-128"/>
              </a:rPr>
              <a:t>]</a:t>
            </a:r>
            <a:endParaRPr lang="ja-JP" altLang="ja-JP" sz="1800" dirty="0">
              <a:effectLst/>
              <a:latin typeface="Times New Roman" panose="02020603050405020304" pitchFamily="18" charset="0"/>
              <a:ea typeface="ＭＳ 明朝" panose="02020609040205080304" pitchFamily="17" charset="-128"/>
            </a:endParaRPr>
          </a:p>
        </p:txBody>
      </p:sp>
      <p:sp>
        <p:nvSpPr>
          <p:cNvPr id="10" name="テキスト ボックス 9">
            <a:extLst>
              <a:ext uri="{FF2B5EF4-FFF2-40B4-BE49-F238E27FC236}">
                <a16:creationId xmlns:a16="http://schemas.microsoft.com/office/drawing/2014/main" id="{9DB22DBE-33B0-4FC2-A768-5A94712D05ED}"/>
              </a:ext>
            </a:extLst>
          </p:cNvPr>
          <p:cNvSpPr txBox="1"/>
          <p:nvPr/>
        </p:nvSpPr>
        <p:spPr>
          <a:xfrm>
            <a:off x="1900052" y="4797182"/>
            <a:ext cx="5114307" cy="646331"/>
          </a:xfrm>
          <a:prstGeom prst="rect">
            <a:avLst/>
          </a:prstGeom>
          <a:solidFill>
            <a:schemeClr val="accent5">
              <a:lumMod val="20000"/>
              <a:lumOff val="80000"/>
            </a:schemeClr>
          </a:solidFill>
          <a:ln>
            <a:solidFill>
              <a:srgbClr val="002060"/>
            </a:solidFill>
          </a:ln>
        </p:spPr>
        <p:txBody>
          <a:bodyPr wrap="square" rtlCol="0">
            <a:spAutoFit/>
          </a:bodyPr>
          <a:lstStyle/>
          <a:p>
            <a:pPr marL="285750" indent="-285750">
              <a:buFont typeface="Wingdings" panose="05000000000000000000" pitchFamily="2" charset="2"/>
              <a:buChar char="ü"/>
            </a:pPr>
            <a:r>
              <a:rPr lang="en-GB" b="1" dirty="0">
                <a:latin typeface="Meiryo UI" panose="020B0604030504040204" pitchFamily="50" charset="-128"/>
                <a:ea typeface="Meiryo UI" panose="020B0604030504040204" pitchFamily="50" charset="-128"/>
              </a:rPr>
              <a:t>Text for 6.15.3. is amended as above.</a:t>
            </a:r>
          </a:p>
          <a:p>
            <a:pPr marL="285750" indent="-285750">
              <a:buFont typeface="Wingdings" panose="05000000000000000000" pitchFamily="2" charset="2"/>
              <a:buChar char="ü"/>
            </a:pPr>
            <a:r>
              <a:rPr kumimoji="1" lang="en-GB" b="1" dirty="0">
                <a:latin typeface="Meiryo UI" panose="020B0604030504040204" pitchFamily="50" charset="-128"/>
                <a:ea typeface="Meiryo UI" panose="020B0604030504040204" pitchFamily="50" charset="-128"/>
              </a:rPr>
              <a:t>CPs to confirm the decision</a:t>
            </a:r>
          </a:p>
        </p:txBody>
      </p:sp>
    </p:spTree>
    <p:extLst>
      <p:ext uri="{BB962C8B-B14F-4D97-AF65-F5344CB8AC3E}">
        <p14:creationId xmlns:p14="http://schemas.microsoft.com/office/powerpoint/2010/main" val="1805872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(3)</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3724096"/>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The (REESS or vehicle) manufacturer submit their proposal whether testing with REESS (or REESS subsystem) or vehicle. </a:t>
            </a:r>
            <a:br>
              <a:rPr kumimoji="1" lang="en-GB" sz="2400" dirty="0">
                <a:latin typeface="Meiryo UI" panose="020B0604030504040204" pitchFamily="50" charset="-128"/>
                <a:ea typeface="Meiryo UI" panose="020B0604030504040204" pitchFamily="50" charset="-128"/>
              </a:rPr>
            </a:br>
            <a:r>
              <a:rPr kumimoji="1" lang="en-GB" sz="2400" dirty="0">
                <a:latin typeface="Meiryo UI" panose="020B0604030504040204" pitchFamily="50" charset="-128"/>
                <a:ea typeface="Meiryo UI" panose="020B0604030504040204" pitchFamily="50" charset="-128"/>
                <a:sym typeface="Wingdings" panose="05000000000000000000" pitchFamily="2" charset="2"/>
              </a:rPr>
              <a:t> TS/TAA </a:t>
            </a:r>
            <a:r>
              <a:rPr kumimoji="1"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rPr>
              <a:t>to approve/not to approve.</a:t>
            </a:r>
            <a:endParaRPr lang="en-GB" sz="2400" dirty="0">
              <a:solidFill>
                <a:srgbClr val="FF0000"/>
              </a:solidFill>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Are the test procedures (and criteria) sufficiently described for REESS level test? </a:t>
            </a:r>
          </a:p>
          <a:p>
            <a:pPr marL="800100" lvl="1"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Smoke assessment (see later slides)</a:t>
            </a:r>
          </a:p>
          <a:p>
            <a:pPr marL="800100" lvl="1"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Egress time </a:t>
            </a:r>
            <a:r>
              <a:rPr kumimoji="1" lang="en-GB" altLang="ja-JP" sz="2400" dirty="0">
                <a:latin typeface="Meiryo UI" panose="020B0604030504040204" pitchFamily="50" charset="-128"/>
                <a:ea typeface="Meiryo UI" panose="020B0604030504040204" pitchFamily="50" charset="-128"/>
              </a:rPr>
              <a:t>(see later slides)</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Need to refine vehicle in</a:t>
            </a:r>
            <a:r>
              <a:rPr lang="en-GB" sz="2400" dirty="0">
                <a:latin typeface="Meiryo UI" panose="020B0604030504040204" pitchFamily="50" charset="-128"/>
                <a:ea typeface="Meiryo UI" panose="020B0604030504040204" pitchFamily="50" charset="-128"/>
              </a:rPr>
              <a:t>stallation requirements and its certification procedure</a:t>
            </a:r>
            <a:endParaRPr kumimoji="1" lang="en-GB" sz="24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551145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altLang="ja-JP" sz="2800" b="1" dirty="0">
                <a:latin typeface="Meiryo UI" panose="020B0604030504040204" pitchFamily="50" charset="-128"/>
                <a:ea typeface="Meiryo UI" panose="020B0604030504040204" pitchFamily="50" charset="-128"/>
              </a:rPr>
              <a:t>REESS level certification</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5</a:t>
            </a:fld>
            <a:endParaRPr kumimoji="1" lang="en-GB"/>
          </a:p>
        </p:txBody>
      </p:sp>
      <p:sp>
        <p:nvSpPr>
          <p:cNvPr id="13" name="テキスト ボックス 12">
            <a:extLst>
              <a:ext uri="{FF2B5EF4-FFF2-40B4-BE49-F238E27FC236}">
                <a16:creationId xmlns:a16="http://schemas.microsoft.com/office/drawing/2014/main" id="{644D6567-1C9A-3EF0-9927-BA470166AF6A}"/>
              </a:ext>
            </a:extLst>
          </p:cNvPr>
          <p:cNvSpPr txBox="1"/>
          <p:nvPr/>
        </p:nvSpPr>
        <p:spPr>
          <a:xfrm>
            <a:off x="4187917" y="4453271"/>
            <a:ext cx="7366348" cy="2308324"/>
          </a:xfrm>
          <a:prstGeom prst="rect">
            <a:avLst/>
          </a:prstGeom>
          <a:solidFill>
            <a:schemeClr val="accent5">
              <a:lumMod val="20000"/>
              <a:lumOff val="80000"/>
            </a:schemeClr>
          </a:solidFill>
          <a:ln>
            <a:solidFill>
              <a:srgbClr val="002060"/>
            </a:solidFill>
          </a:ln>
        </p:spPr>
        <p:txBody>
          <a:bodyPr wrap="square" rtlCol="0">
            <a:spAutoFit/>
          </a:bodyPr>
          <a:lstStyle/>
          <a:p>
            <a:pPr marL="285750" indent="-285750">
              <a:buFont typeface="Wingdings" panose="05000000000000000000" pitchFamily="2" charset="2"/>
              <a:buChar char="ü"/>
            </a:pPr>
            <a:r>
              <a:rPr kumimoji="1" lang="en-GB" b="1" dirty="0">
                <a:latin typeface="Meiryo UI" panose="020B0604030504040204" pitchFamily="50" charset="-128"/>
                <a:ea typeface="Meiryo UI" panose="020B0604030504040204" pitchFamily="50" charset="-128"/>
              </a:rPr>
              <a:t>CPs (</a:t>
            </a:r>
            <a:r>
              <a:rPr lang="en-GB" b="1" dirty="0">
                <a:latin typeface="Meiryo UI" panose="020B0604030504040204" pitchFamily="50" charset="-128"/>
                <a:ea typeface="Meiryo UI" panose="020B0604030504040204" pitchFamily="50" charset="-128"/>
                <a:sym typeface="Wingdings" panose="05000000000000000000" pitchFamily="2" charset="2"/>
              </a:rPr>
              <a:t>NL, DE, FR, AUS, (SE)) requested to keep REESS level test at </a:t>
            </a:r>
            <a:r>
              <a:rPr lang="en-GB" b="1" dirty="0" err="1">
                <a:latin typeface="Meiryo UI" panose="020B0604030504040204" pitchFamily="50" charset="-128"/>
                <a:ea typeface="Meiryo UI" panose="020B0604030504040204" pitchFamily="50" charset="-128"/>
                <a:sym typeface="Wingdings" panose="05000000000000000000" pitchFamily="2" charset="2"/>
              </a:rPr>
              <a:t>mfr’s</a:t>
            </a:r>
            <a:r>
              <a:rPr lang="en-GB" b="1" dirty="0">
                <a:latin typeface="Meiryo UI" panose="020B0604030504040204" pitchFamily="50" charset="-128"/>
                <a:ea typeface="Meiryo UI" panose="020B0604030504040204" pitchFamily="50" charset="-128"/>
                <a:sym typeface="Wingdings" panose="05000000000000000000" pitchFamily="2" charset="2"/>
              </a:rPr>
              <a:t> discretion (approval by TAA/TS)</a:t>
            </a:r>
          </a:p>
          <a:p>
            <a:pPr marL="285750" indent="-285750">
              <a:buFont typeface="Wingdings" panose="05000000000000000000" pitchFamily="2" charset="2"/>
              <a:buChar char="ü"/>
            </a:pPr>
            <a:r>
              <a:rPr lang="en-GB" b="1" dirty="0">
                <a:latin typeface="Meiryo UI" panose="020B0604030504040204" pitchFamily="50" charset="-128"/>
                <a:ea typeface="Meiryo UI" panose="020B0604030504040204" pitchFamily="50" charset="-128"/>
                <a:sym typeface="Wingdings" panose="05000000000000000000" pitchFamily="2" charset="2"/>
              </a:rPr>
              <a:t>6.15.3. (verification procedure) is amended to allow REESS level certification and to require additional assessment at vehicle level. </a:t>
            </a:r>
          </a:p>
          <a:p>
            <a:pPr marL="285750" indent="-285750">
              <a:buFont typeface="Wingdings" panose="05000000000000000000" pitchFamily="2" charset="2"/>
              <a:buChar char="ü"/>
            </a:pPr>
            <a:r>
              <a:rPr lang="en-GB" b="1" dirty="0">
                <a:latin typeface="Meiryo UI" panose="020B0604030504040204" pitchFamily="50" charset="-128"/>
                <a:ea typeface="Meiryo UI" panose="020B0604030504040204" pitchFamily="50" charset="-128"/>
                <a:sym typeface="Wingdings" panose="05000000000000000000" pitchFamily="2" charset="2"/>
              </a:rPr>
              <a:t>5.2.1.1. (vehicle installation) need to be adapted.</a:t>
            </a:r>
          </a:p>
          <a:p>
            <a:pPr marL="285750" indent="-285750">
              <a:buFont typeface="Wingdings" panose="05000000000000000000" pitchFamily="2" charset="2"/>
              <a:buChar char="ü"/>
            </a:pPr>
            <a:r>
              <a:rPr lang="en-GB" b="1" dirty="0">
                <a:latin typeface="Meiryo UI" panose="020B0604030504040204" pitchFamily="50" charset="-128"/>
                <a:ea typeface="Meiryo UI" panose="020B0604030504040204" pitchFamily="50" charset="-128"/>
                <a:sym typeface="Wingdings" panose="05000000000000000000" pitchFamily="2" charset="2"/>
              </a:rPr>
              <a:t>Flowchart to be prepared by Secretary in line with the conclusions and added somewhere in the document.</a:t>
            </a:r>
            <a:endParaRPr lang="en-GB"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38470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(4)</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2462213"/>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What will be the practicable way to assess </a:t>
            </a:r>
            <a:r>
              <a:rPr lang="en-GB" sz="2400" dirty="0">
                <a:latin typeface="Meiryo UI" panose="020B0604030504040204" pitchFamily="50" charset="-128"/>
                <a:ea typeface="Meiryo UI" panose="020B0604030504040204" pitchFamily="50" charset="-128"/>
              </a:rPr>
              <a:t>at both vehicle level and REESS level?</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No quantitative measurement feasible </a:t>
            </a:r>
            <a:br>
              <a:rPr lang="en-GB" sz="2400" dirty="0">
                <a:latin typeface="Meiryo UI" panose="020B0604030504040204" pitchFamily="50" charset="-128"/>
                <a:ea typeface="Meiryo UI" panose="020B0604030504040204" pitchFamily="50" charset="-128"/>
              </a:rPr>
            </a:br>
            <a:r>
              <a:rPr lang="en-GB" sz="2400" dirty="0">
                <a:latin typeface="Meiryo UI" panose="020B0604030504040204" pitchFamily="50" charset="-128"/>
                <a:ea typeface="Meiryo UI" panose="020B0604030504040204" pitchFamily="50" charset="-128"/>
                <a:sym typeface="Wingdings" panose="05000000000000000000" pitchFamily="2" charset="2"/>
              </a:rPr>
              <a:t></a:t>
            </a:r>
            <a:r>
              <a:rPr lang="en-GB" sz="2400" dirty="0">
                <a:latin typeface="Meiryo UI" panose="020B0604030504040204" pitchFamily="50" charset="-128"/>
                <a:ea typeface="Meiryo UI" panose="020B0604030504040204" pitchFamily="50" charset="-128"/>
              </a:rPr>
              <a:t> What and how to confirm in visual inspection?</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Any supplemental analysis?</a:t>
            </a:r>
            <a:br>
              <a:rPr lang="en-GB" sz="2400" dirty="0">
                <a:latin typeface="Meiryo UI" panose="020B0604030504040204" pitchFamily="50" charset="-128"/>
                <a:ea typeface="Meiryo UI" panose="020B0604030504040204" pitchFamily="50" charset="-128"/>
              </a:rPr>
            </a:br>
            <a:r>
              <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rPr>
              <a:t> Additional requirements for vehicle level</a:t>
            </a:r>
            <a:endParaRPr lang="en-GB" sz="2400" dirty="0">
              <a:solidFill>
                <a:srgbClr val="FF0000"/>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Smoke assessment</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6</a:t>
            </a:fld>
            <a:endParaRPr kumimoji="1" lang="en-GB"/>
          </a:p>
        </p:txBody>
      </p:sp>
      <p:sp>
        <p:nvSpPr>
          <p:cNvPr id="10" name="テキスト ボックス 9">
            <a:extLst>
              <a:ext uri="{FF2B5EF4-FFF2-40B4-BE49-F238E27FC236}">
                <a16:creationId xmlns:a16="http://schemas.microsoft.com/office/drawing/2014/main" id="{4BDE3433-928E-176D-100D-601EAF199011}"/>
              </a:ext>
            </a:extLst>
          </p:cNvPr>
          <p:cNvSpPr txBox="1"/>
          <p:nvPr/>
        </p:nvSpPr>
        <p:spPr>
          <a:xfrm>
            <a:off x="3562599" y="4294102"/>
            <a:ext cx="7366348" cy="1477328"/>
          </a:xfrm>
          <a:prstGeom prst="rect">
            <a:avLst/>
          </a:prstGeom>
          <a:solidFill>
            <a:schemeClr val="accent5">
              <a:lumMod val="20000"/>
              <a:lumOff val="80000"/>
            </a:schemeClr>
          </a:solidFill>
          <a:ln>
            <a:solidFill>
              <a:srgbClr val="002060"/>
            </a:solidFill>
          </a:ln>
        </p:spPr>
        <p:txBody>
          <a:bodyPr wrap="square" rtlCol="0">
            <a:spAutoFit/>
          </a:bodyPr>
          <a:lstStyle/>
          <a:p>
            <a:pPr marL="285750" indent="-285750">
              <a:buFont typeface="Wingdings" panose="05000000000000000000" pitchFamily="2" charset="2"/>
              <a:buChar char="ü"/>
            </a:pPr>
            <a:r>
              <a:rPr kumimoji="1" lang="en-GB" b="1" dirty="0">
                <a:latin typeface="Meiryo UI" panose="020B0604030504040204" pitchFamily="50" charset="-128"/>
                <a:ea typeface="Meiryo UI" panose="020B0604030504040204" pitchFamily="50" charset="-128"/>
              </a:rPr>
              <a:t>Maintain “visual inspection”</a:t>
            </a:r>
            <a:endParaRPr lang="en-GB" b="1" dirty="0">
              <a:latin typeface="Meiryo UI" panose="020B0604030504040204" pitchFamily="50" charset="-128"/>
              <a:ea typeface="Meiryo UI" panose="020B0604030504040204" pitchFamily="50" charset="-128"/>
              <a:sym typeface="Wingdings" panose="05000000000000000000" pitchFamily="2" charset="2"/>
            </a:endParaRPr>
          </a:p>
          <a:p>
            <a:pPr marL="285750" indent="-285750">
              <a:buFont typeface="Wingdings" panose="05000000000000000000" pitchFamily="2" charset="2"/>
              <a:buChar char="ü"/>
            </a:pPr>
            <a:r>
              <a:rPr lang="en-GB" b="1" dirty="0">
                <a:latin typeface="Meiryo UI" panose="020B0604030504040204" pitchFamily="50" charset="-128"/>
                <a:ea typeface="Meiryo UI" panose="020B0604030504040204" pitchFamily="50" charset="-128"/>
                <a:sym typeface="Wingdings" panose="05000000000000000000" pitchFamily="2" charset="2"/>
              </a:rPr>
              <a:t>For REESS level test/certification, additional requirements for vehicle level (smoke ingress test, ensure relevant behaviour) are added.</a:t>
            </a:r>
          </a:p>
          <a:p>
            <a:pPr marL="285750" indent="-285750">
              <a:buFont typeface="Wingdings" panose="05000000000000000000" pitchFamily="2" charset="2"/>
              <a:buChar char="ü"/>
            </a:pPr>
            <a:r>
              <a:rPr lang="en-GB" b="1" dirty="0">
                <a:latin typeface="Meiryo UI" panose="020B0604030504040204" pitchFamily="50" charset="-128"/>
                <a:ea typeface="Meiryo UI" panose="020B0604030504040204" pitchFamily="50" charset="-128"/>
                <a:sym typeface="Wingdings" panose="05000000000000000000" pitchFamily="2" charset="2"/>
              </a:rPr>
              <a:t>5.2.1.1. (vehicle installation) need to be adapted.</a:t>
            </a:r>
            <a:endParaRPr lang="en-GB"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15250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(5)</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2462213"/>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“allow egress” requires manufacturer</a:t>
            </a:r>
            <a:r>
              <a:rPr lang="en-GB" sz="2400" dirty="0">
                <a:latin typeface="Meiryo UI" panose="020B0604030504040204" pitchFamily="50" charset="-128"/>
                <a:ea typeface="Meiryo UI" panose="020B0604030504040204" pitchFamily="50" charset="-128"/>
              </a:rPr>
              <a:t>’s justification</a:t>
            </a:r>
            <a:br>
              <a:rPr lang="en-GB" sz="2400" dirty="0">
                <a:latin typeface="Meiryo UI" panose="020B0604030504040204" pitchFamily="50" charset="-128"/>
                <a:ea typeface="Meiryo UI" panose="020B0604030504040204" pitchFamily="50" charset="-128"/>
              </a:rPr>
            </a:br>
            <a:r>
              <a:rPr lang="en-GB" sz="2400" dirty="0">
                <a:latin typeface="Meiryo UI" panose="020B0604030504040204" pitchFamily="50" charset="-128"/>
                <a:ea typeface="Meiryo UI" panose="020B0604030504040204" pitchFamily="50" charset="-128"/>
                <a:sym typeface="Wingdings" panose="05000000000000000000" pitchFamily="2" charset="2"/>
              </a:rPr>
              <a:t> Only feasible for certification in combination with certain vehicle models</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5 minutes is the default length if no justification provided</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Should “no smoke ingress” into passenger compartment apply only until the door is opened?</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Allow egress or 5 minutes</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7</a:t>
            </a:fld>
            <a:endParaRPr kumimoji="1" lang="en-GB"/>
          </a:p>
        </p:txBody>
      </p:sp>
      <p:sp>
        <p:nvSpPr>
          <p:cNvPr id="9" name="テキスト ボックス 8">
            <a:extLst>
              <a:ext uri="{FF2B5EF4-FFF2-40B4-BE49-F238E27FC236}">
                <a16:creationId xmlns:a16="http://schemas.microsoft.com/office/drawing/2014/main" id="{6C7C9B02-ABB1-1FE4-0580-D67D2CC552CC}"/>
              </a:ext>
            </a:extLst>
          </p:cNvPr>
          <p:cNvSpPr txBox="1"/>
          <p:nvPr/>
        </p:nvSpPr>
        <p:spPr>
          <a:xfrm>
            <a:off x="4825652" y="4155603"/>
            <a:ext cx="7158530" cy="1754326"/>
          </a:xfrm>
          <a:prstGeom prst="rect">
            <a:avLst/>
          </a:prstGeom>
          <a:solidFill>
            <a:schemeClr val="accent5">
              <a:lumMod val="20000"/>
              <a:lumOff val="80000"/>
            </a:schemeClr>
          </a:solidFill>
          <a:ln>
            <a:solidFill>
              <a:srgbClr val="002060"/>
            </a:solidFill>
          </a:ln>
        </p:spPr>
        <p:txBody>
          <a:bodyPr wrap="square" rtlCol="0">
            <a:spAutoFit/>
          </a:bodyPr>
          <a:lstStyle/>
          <a:p>
            <a:pPr marL="285750" indent="-285750">
              <a:buFont typeface="Wingdings" panose="05000000000000000000" pitchFamily="2" charset="2"/>
              <a:buChar char="ü"/>
            </a:pPr>
            <a:r>
              <a:rPr kumimoji="1" lang="en-GB" b="1" dirty="0">
                <a:latin typeface="Meiryo UI" panose="020B0604030504040204" pitchFamily="50" charset="-128"/>
                <a:ea typeface="Meiryo UI" panose="020B0604030504040204" pitchFamily="50" charset="-128"/>
              </a:rPr>
              <a:t>Delete “allow egress” and only to use “5 minutes” duration in 05 series</a:t>
            </a:r>
          </a:p>
          <a:p>
            <a:pPr marL="285750" indent="-285750">
              <a:buFont typeface="Wingdings" panose="05000000000000000000" pitchFamily="2" charset="2"/>
              <a:buChar char="ü"/>
            </a:pPr>
            <a:r>
              <a:rPr lang="en-GB" b="1" dirty="0">
                <a:latin typeface="Meiryo UI" panose="020B0604030504040204" pitchFamily="50" charset="-128"/>
                <a:ea typeface="Meiryo UI" panose="020B0604030504040204" pitchFamily="50" charset="-128"/>
              </a:rPr>
              <a:t>Exemption from AT date for vehicles approved to 03/04 series using “allow egress” provision.</a:t>
            </a:r>
            <a:br>
              <a:rPr lang="en-GB" b="1" dirty="0">
                <a:latin typeface="Meiryo UI" panose="020B0604030504040204" pitchFamily="50" charset="-128"/>
                <a:ea typeface="Meiryo UI" panose="020B0604030504040204" pitchFamily="50" charset="-128"/>
              </a:rPr>
            </a:br>
            <a:r>
              <a:rPr lang="en-GB" b="1" dirty="0">
                <a:solidFill>
                  <a:srgbClr val="FF0000"/>
                </a:solidFill>
                <a:latin typeface="Meiryo UI" panose="020B0604030504040204" pitchFamily="50" charset="-128"/>
                <a:ea typeface="Meiryo UI" panose="020B0604030504040204" pitchFamily="50" charset="-128"/>
                <a:sym typeface="Wingdings" panose="05000000000000000000" pitchFamily="2" charset="2"/>
              </a:rPr>
              <a:t> 03/04 series needs to be amended to allow distinction.</a:t>
            </a:r>
            <a:endParaRPr lang="en-GB" b="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60735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(6)</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618610" cy="3647152"/>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Manufacturers should not be obliged to evaluate using multiple initiation methods</a:t>
            </a:r>
            <a:br>
              <a:rPr lang="en-GB" sz="2400" dirty="0">
                <a:latin typeface="Meiryo UI" panose="020B0604030504040204" pitchFamily="50" charset="-128"/>
                <a:ea typeface="Meiryo UI" panose="020B0604030504040204" pitchFamily="50" charset="-128"/>
              </a:rPr>
            </a:br>
            <a:r>
              <a:rPr lang="en-GB" sz="2400" dirty="0">
                <a:latin typeface="Meiryo UI" panose="020B0604030504040204" pitchFamily="50" charset="-128"/>
                <a:ea typeface="Meiryo UI" panose="020B0604030504040204" pitchFamily="50" charset="-128"/>
                <a:sym typeface="Wingdings" panose="05000000000000000000" pitchFamily="2" charset="2"/>
              </a:rPr>
              <a:t> Manufacturer should be able to chose the most suitable method</a:t>
            </a: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Should alternative methods be limited to those in the Regulation?</a:t>
            </a:r>
            <a:br>
              <a:rPr lang="en-GB" sz="2400" dirty="0">
                <a:latin typeface="Meiryo UI" panose="020B0604030504040204" pitchFamily="50" charset="-128"/>
                <a:ea typeface="Meiryo UI" panose="020B0604030504040204" pitchFamily="50" charset="-128"/>
                <a:sym typeface="Wingdings" panose="05000000000000000000" pitchFamily="2" charset="2"/>
              </a:rPr>
            </a:br>
            <a:br>
              <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rPr>
            </a:br>
            <a:endPar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sym typeface="Wingdings" panose="05000000000000000000" pitchFamily="2" charset="2"/>
              </a:rPr>
              <a:t>How much variables would be acceptable? (Even for external heater there are variables such as heater specifications)</a:t>
            </a:r>
            <a:endParaRPr lang="en-GB" sz="2400" dirty="0">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What should be accounted for equivalency?</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Alternative initiation methods</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8</a:t>
            </a:fld>
            <a:endParaRPr kumimoji="1" lang="en-GB"/>
          </a:p>
        </p:txBody>
      </p:sp>
      <p:sp>
        <p:nvSpPr>
          <p:cNvPr id="9" name="テキスト ボックス 8">
            <a:extLst>
              <a:ext uri="{FF2B5EF4-FFF2-40B4-BE49-F238E27FC236}">
                <a16:creationId xmlns:a16="http://schemas.microsoft.com/office/drawing/2014/main" id="{ECD77434-D3E3-3347-3DDA-C4281E497645}"/>
              </a:ext>
            </a:extLst>
          </p:cNvPr>
          <p:cNvSpPr txBox="1"/>
          <p:nvPr/>
        </p:nvSpPr>
        <p:spPr>
          <a:xfrm>
            <a:off x="3454052" y="5223334"/>
            <a:ext cx="7158530" cy="923330"/>
          </a:xfrm>
          <a:prstGeom prst="rect">
            <a:avLst/>
          </a:prstGeom>
          <a:solidFill>
            <a:schemeClr val="accent5">
              <a:lumMod val="20000"/>
              <a:lumOff val="80000"/>
            </a:schemeClr>
          </a:solidFill>
          <a:ln>
            <a:solidFill>
              <a:srgbClr val="002060"/>
            </a:solidFill>
          </a:ln>
        </p:spPr>
        <p:txBody>
          <a:bodyPr wrap="square" rtlCol="0">
            <a:spAutoFit/>
          </a:bodyPr>
          <a:lstStyle/>
          <a:p>
            <a:pPr marL="285750" indent="-285750">
              <a:buFont typeface="Wingdings" panose="05000000000000000000" pitchFamily="2" charset="2"/>
              <a:buChar char="ü"/>
            </a:pPr>
            <a:r>
              <a:rPr kumimoji="1" lang="en-GB" b="1" dirty="0">
                <a:latin typeface="Meiryo UI" panose="020B0604030504040204" pitchFamily="50" charset="-128"/>
                <a:ea typeface="Meiryo UI" panose="020B0604030504040204" pitchFamily="50" charset="-128"/>
              </a:rPr>
              <a:t>Agreed on the text proposed by OICA with some editorials and recording requirement for TAA/TS. </a:t>
            </a:r>
          </a:p>
          <a:p>
            <a:pPr marL="285750" indent="-285750">
              <a:buFont typeface="Wingdings" panose="05000000000000000000" pitchFamily="2" charset="2"/>
              <a:buChar char="ü"/>
            </a:pPr>
            <a:r>
              <a:rPr lang="en-GB" b="1" dirty="0">
                <a:latin typeface="Meiryo UI" panose="020B0604030504040204" pitchFamily="50" charset="-128"/>
                <a:ea typeface="Meiryo UI" panose="020B0604030504040204" pitchFamily="50" charset="-128"/>
              </a:rPr>
              <a:t>Since “e.g.” is given, “etc.” is considered as redundant.</a:t>
            </a:r>
          </a:p>
        </p:txBody>
      </p:sp>
    </p:spTree>
    <p:extLst>
      <p:ext uri="{BB962C8B-B14F-4D97-AF65-F5344CB8AC3E}">
        <p14:creationId xmlns:p14="http://schemas.microsoft.com/office/powerpoint/2010/main" val="1453423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6EFA4-2A88-663D-44F4-45AC16C1A455}"/>
              </a:ext>
            </a:extLst>
          </p:cNvPr>
          <p:cNvSpPr>
            <a:spLocks noGrp="1"/>
          </p:cNvSpPr>
          <p:nvPr>
            <p:ph type="title"/>
          </p:nvPr>
        </p:nvSpPr>
        <p:spPr/>
        <p:txBody>
          <a:bodyPr/>
          <a:lstStyle/>
          <a:p>
            <a:r>
              <a:rPr kumimoji="1" lang="en-GB" dirty="0"/>
              <a:t>2. Al</a:t>
            </a:r>
            <a:r>
              <a:rPr lang="en-GB" dirty="0"/>
              <a:t>ignment points (7)</a:t>
            </a:r>
            <a:endParaRPr kumimoji="1" lang="en-GB" dirty="0"/>
          </a:p>
        </p:txBody>
      </p:sp>
      <p:sp>
        <p:nvSpPr>
          <p:cNvPr id="7" name="テキスト ボックス 6">
            <a:extLst>
              <a:ext uri="{FF2B5EF4-FFF2-40B4-BE49-F238E27FC236}">
                <a16:creationId xmlns:a16="http://schemas.microsoft.com/office/drawing/2014/main" id="{B848930D-5B1C-B861-55B2-14C125059FAC}"/>
              </a:ext>
            </a:extLst>
          </p:cNvPr>
          <p:cNvSpPr txBox="1"/>
          <p:nvPr/>
        </p:nvSpPr>
        <p:spPr>
          <a:xfrm>
            <a:off x="1256715" y="1576182"/>
            <a:ext cx="10297550" cy="2985433"/>
          </a:xfrm>
          <a:prstGeom prst="rect">
            <a:avLst/>
          </a:prstGeom>
          <a:noFill/>
        </p:spPr>
        <p:txBody>
          <a:bodyPr wrap="square" rtlCol="0">
            <a:spAutoFit/>
          </a:bodyPr>
          <a:lstStyle/>
          <a:p>
            <a:pPr marL="342900" indent="-342900">
              <a:spcAft>
                <a:spcPts val="600"/>
              </a:spcAft>
              <a:buFont typeface="Wingdings" panose="05000000000000000000" pitchFamily="2" charset="2"/>
              <a:buChar char="p"/>
            </a:pPr>
            <a:r>
              <a:rPr kumimoji="1" lang="en-GB" sz="2400" dirty="0">
                <a:latin typeface="Meiryo UI" panose="020B0604030504040204" pitchFamily="50" charset="-128"/>
                <a:ea typeface="Meiryo UI" panose="020B0604030504040204" pitchFamily="50" charset="-128"/>
              </a:rPr>
              <a:t>Pre-instrumentation is </a:t>
            </a:r>
            <a:r>
              <a:rPr kumimoji="1" lang="en-GB" sz="2400" strike="sngStrike" dirty="0">
                <a:solidFill>
                  <a:srgbClr val="FF0000"/>
                </a:solidFill>
                <a:latin typeface="Meiryo UI" panose="020B0604030504040204" pitchFamily="50" charset="-128"/>
                <a:ea typeface="Meiryo UI" panose="020B0604030504040204" pitchFamily="50" charset="-128"/>
              </a:rPr>
              <a:t>not </a:t>
            </a:r>
            <a:r>
              <a:rPr kumimoji="1" lang="en-GB" sz="2400" dirty="0">
                <a:latin typeface="Meiryo UI" panose="020B0604030504040204" pitchFamily="50" charset="-128"/>
                <a:ea typeface="Meiryo UI" panose="020B0604030504040204" pitchFamily="50" charset="-128"/>
              </a:rPr>
              <a:t>allowed</a:t>
            </a:r>
            <a:br>
              <a:rPr kumimoji="1" lang="en-GB" sz="2400" dirty="0">
                <a:latin typeface="Meiryo UI" panose="020B0604030504040204" pitchFamily="50" charset="-128"/>
                <a:ea typeface="Meiryo UI" panose="020B0604030504040204" pitchFamily="50" charset="-128"/>
              </a:rPr>
            </a:br>
            <a:r>
              <a:rPr kumimoji="1" lang="en-GB" sz="2400" dirty="0">
                <a:latin typeface="Meiryo UI" panose="020B0604030504040204" pitchFamily="50" charset="-128"/>
                <a:ea typeface="Meiryo UI" panose="020B0604030504040204" pitchFamily="50" charset="-128"/>
                <a:sym typeface="Wingdings" panose="05000000000000000000" pitchFamily="2" charset="2"/>
              </a:rPr>
              <a:t> </a:t>
            </a:r>
            <a:r>
              <a:rPr kumimoji="1" lang="en-GB" sz="2400" strike="sngStrike" dirty="0">
                <a:solidFill>
                  <a:srgbClr val="FF0000"/>
                </a:solidFill>
                <a:latin typeface="Meiryo UI" panose="020B0604030504040204" pitchFamily="50" charset="-128"/>
                <a:ea typeface="Meiryo UI" panose="020B0604030504040204" pitchFamily="50" charset="-128"/>
                <a:sym typeface="Wingdings" panose="05000000000000000000" pitchFamily="2" charset="2"/>
              </a:rPr>
              <a:t>Feasibility to apply the test procedure might be reduced</a:t>
            </a:r>
          </a:p>
          <a:p>
            <a:pPr>
              <a:spcAft>
                <a:spcPts val="600"/>
              </a:spcAft>
            </a:pPr>
            <a:endPar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endParaRPr>
          </a:p>
          <a:p>
            <a:pPr>
              <a:spcAft>
                <a:spcPts val="600"/>
              </a:spcAft>
            </a:pPr>
            <a:endParaRPr lang="en-GB" sz="2400" dirty="0">
              <a:solidFill>
                <a:srgbClr val="FF0000"/>
              </a:solidFill>
              <a:latin typeface="Meiryo UI" panose="020B0604030504040204" pitchFamily="50" charset="-128"/>
              <a:ea typeface="Meiryo UI" panose="020B0604030504040204" pitchFamily="50" charset="-128"/>
              <a:sym typeface="Wingdings" panose="05000000000000000000" pitchFamily="2" charset="2"/>
            </a:endParaRPr>
          </a:p>
          <a:p>
            <a:pPr>
              <a:spcAft>
                <a:spcPts val="600"/>
              </a:spcAft>
            </a:pPr>
            <a:endParaRPr lang="en-GB" sz="2400" dirty="0">
              <a:solidFill>
                <a:srgbClr val="FF0000"/>
              </a:solidFill>
              <a:latin typeface="Meiryo UI" panose="020B0604030504040204" pitchFamily="50" charset="-128"/>
              <a:ea typeface="Meiryo UI" panose="020B0604030504040204" pitchFamily="50" charset="-128"/>
            </a:endParaRPr>
          </a:p>
          <a:p>
            <a:pPr marL="342900" indent="-342900">
              <a:spcAft>
                <a:spcPts val="600"/>
              </a:spcAft>
              <a:buFont typeface="Wingdings" panose="05000000000000000000" pitchFamily="2" charset="2"/>
              <a:buChar char="p"/>
            </a:pPr>
            <a:r>
              <a:rPr lang="en-GB" sz="2400" dirty="0">
                <a:latin typeface="Meiryo UI" panose="020B0604030504040204" pitchFamily="50" charset="-128"/>
                <a:ea typeface="Meiryo UI" panose="020B0604030504040204" pitchFamily="50" charset="-128"/>
              </a:rPr>
              <a:t>For consideration of the influence to the test results, will the prescriptions in Annex 9K, para.3.2. be sufficient?</a:t>
            </a:r>
          </a:p>
        </p:txBody>
      </p:sp>
      <p:sp>
        <p:nvSpPr>
          <p:cNvPr id="8" name="テキスト ボックス 7">
            <a:extLst>
              <a:ext uri="{FF2B5EF4-FFF2-40B4-BE49-F238E27FC236}">
                <a16:creationId xmlns:a16="http://schemas.microsoft.com/office/drawing/2014/main" id="{E4304F4E-CC95-A936-D3D0-510901BE9C6F}"/>
              </a:ext>
            </a:extLst>
          </p:cNvPr>
          <p:cNvSpPr txBox="1"/>
          <p:nvPr/>
        </p:nvSpPr>
        <p:spPr>
          <a:xfrm>
            <a:off x="384517" y="991355"/>
            <a:ext cx="11169748" cy="523220"/>
          </a:xfrm>
          <a:prstGeom prst="rect">
            <a:avLst/>
          </a:prstGeom>
          <a:noFill/>
        </p:spPr>
        <p:txBody>
          <a:bodyPr wrap="square" rtlCol="0">
            <a:spAutoFit/>
          </a:bodyPr>
          <a:lstStyle/>
          <a:p>
            <a:pPr marL="457200" indent="-457200">
              <a:spcAft>
                <a:spcPts val="600"/>
              </a:spcAft>
              <a:buFont typeface="Wingdings" panose="05000000000000000000" pitchFamily="2" charset="2"/>
              <a:buChar char="ü"/>
            </a:pPr>
            <a:r>
              <a:rPr kumimoji="1" lang="en-GB" sz="2800" b="1" dirty="0">
                <a:latin typeface="Meiryo UI" panose="020B0604030504040204" pitchFamily="50" charset="-128"/>
                <a:ea typeface="Meiryo UI" panose="020B0604030504040204" pitchFamily="50" charset="-128"/>
              </a:rPr>
              <a:t>DUT modification</a:t>
            </a:r>
          </a:p>
        </p:txBody>
      </p:sp>
      <p:sp>
        <p:nvSpPr>
          <p:cNvPr id="12" name="スライド番号プレースホルダー 11">
            <a:extLst>
              <a:ext uri="{FF2B5EF4-FFF2-40B4-BE49-F238E27FC236}">
                <a16:creationId xmlns:a16="http://schemas.microsoft.com/office/drawing/2014/main" id="{55FEB98B-8E4F-183F-4472-679D8815AD22}"/>
              </a:ext>
            </a:extLst>
          </p:cNvPr>
          <p:cNvSpPr>
            <a:spLocks noGrp="1"/>
          </p:cNvSpPr>
          <p:nvPr>
            <p:ph type="sldNum" sz="quarter" idx="12"/>
          </p:nvPr>
        </p:nvSpPr>
        <p:spPr/>
        <p:txBody>
          <a:bodyPr/>
          <a:lstStyle/>
          <a:p>
            <a:fld id="{86BAA46B-4731-476F-81BD-B48D3AABD888}" type="slidenum">
              <a:rPr kumimoji="1" lang="en-GB" smtClean="0"/>
              <a:t>9</a:t>
            </a:fld>
            <a:endParaRPr kumimoji="1" lang="en-GB"/>
          </a:p>
        </p:txBody>
      </p:sp>
      <p:sp>
        <p:nvSpPr>
          <p:cNvPr id="6" name="テキスト ボックス 5">
            <a:extLst>
              <a:ext uri="{FF2B5EF4-FFF2-40B4-BE49-F238E27FC236}">
                <a16:creationId xmlns:a16="http://schemas.microsoft.com/office/drawing/2014/main" id="{CE61B491-BB74-AB3C-4785-CDB80A085695}"/>
              </a:ext>
            </a:extLst>
          </p:cNvPr>
          <p:cNvSpPr txBox="1"/>
          <p:nvPr/>
        </p:nvSpPr>
        <p:spPr>
          <a:xfrm>
            <a:off x="4441347" y="724593"/>
            <a:ext cx="7158530" cy="923330"/>
          </a:xfrm>
          <a:prstGeom prst="rect">
            <a:avLst/>
          </a:prstGeom>
          <a:solidFill>
            <a:schemeClr val="accent5">
              <a:lumMod val="20000"/>
              <a:lumOff val="80000"/>
            </a:schemeClr>
          </a:solidFill>
          <a:ln>
            <a:solidFill>
              <a:srgbClr val="002060"/>
            </a:solidFill>
          </a:ln>
        </p:spPr>
        <p:txBody>
          <a:bodyPr wrap="square" rtlCol="0">
            <a:spAutoFit/>
          </a:bodyPr>
          <a:lstStyle/>
          <a:p>
            <a:pPr marL="285750" indent="-285750">
              <a:buFont typeface="Wingdings" panose="05000000000000000000" pitchFamily="2" charset="2"/>
              <a:buChar char="ü"/>
            </a:pPr>
            <a:r>
              <a:rPr kumimoji="1" lang="en-GB" b="1" dirty="0">
                <a:latin typeface="Meiryo UI" panose="020B0604030504040204" pitchFamily="50" charset="-128"/>
                <a:ea typeface="Meiryo UI" panose="020B0604030504040204" pitchFamily="50" charset="-128"/>
              </a:rPr>
              <a:t>Pre-instrumentation is allowed</a:t>
            </a:r>
          </a:p>
          <a:p>
            <a:pPr marL="285750" indent="-285750">
              <a:buFont typeface="Wingdings" panose="05000000000000000000" pitchFamily="2" charset="2"/>
              <a:buChar char="ü"/>
            </a:pPr>
            <a:r>
              <a:rPr lang="en-GB" b="1" dirty="0">
                <a:latin typeface="Meiryo UI" panose="020B0604030504040204" pitchFamily="50" charset="-128"/>
                <a:ea typeface="Meiryo UI" panose="020B0604030504040204" pitchFamily="50" charset="-128"/>
              </a:rPr>
              <a:t>Details of the pre-instrumentation shall be included in the initial documentation.</a:t>
            </a:r>
          </a:p>
        </p:txBody>
      </p:sp>
      <p:sp>
        <p:nvSpPr>
          <p:cNvPr id="9" name="テキスト ボックス 8">
            <a:extLst>
              <a:ext uri="{FF2B5EF4-FFF2-40B4-BE49-F238E27FC236}">
                <a16:creationId xmlns:a16="http://schemas.microsoft.com/office/drawing/2014/main" id="{C712E87A-D4F4-4DFF-5539-16E9AFD1D48D}"/>
              </a:ext>
            </a:extLst>
          </p:cNvPr>
          <p:cNvSpPr txBox="1"/>
          <p:nvPr/>
        </p:nvSpPr>
        <p:spPr>
          <a:xfrm>
            <a:off x="3420405" y="4689770"/>
            <a:ext cx="7158530" cy="369332"/>
          </a:xfrm>
          <a:prstGeom prst="rect">
            <a:avLst/>
          </a:prstGeom>
          <a:solidFill>
            <a:schemeClr val="accent5">
              <a:lumMod val="20000"/>
              <a:lumOff val="80000"/>
            </a:schemeClr>
          </a:solidFill>
          <a:ln>
            <a:solidFill>
              <a:srgbClr val="002060"/>
            </a:solidFill>
          </a:ln>
        </p:spPr>
        <p:txBody>
          <a:bodyPr wrap="square" rtlCol="0">
            <a:spAutoFit/>
          </a:bodyPr>
          <a:lstStyle/>
          <a:p>
            <a:pPr marL="285750" indent="-285750">
              <a:buFont typeface="Wingdings" panose="05000000000000000000" pitchFamily="2" charset="2"/>
              <a:buChar char="ü"/>
            </a:pPr>
            <a:r>
              <a:rPr kumimoji="1" lang="en-GB" b="1" dirty="0">
                <a:latin typeface="Meiryo UI" panose="020B0604030504040204" pitchFamily="50" charset="-128"/>
                <a:ea typeface="Meiryo UI" panose="020B0604030504040204" pitchFamily="50" charset="-128"/>
              </a:rPr>
              <a:t>Reconfirm updated text of Annex 9K, 3.2</a:t>
            </a:r>
            <a:endParaRPr lang="en-GB"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642410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63a4c75-d1d5-45e9-b14c-3a7229aeacd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3CE8F184FFA174AA8C30E2598396224" ma:contentTypeVersion="18" ma:contentTypeDescription="新しいドキュメントを作成します。" ma:contentTypeScope="" ma:versionID="8e2b5454a8634cf21aa3f7c1a393e05d">
  <xsd:schema xmlns:xsd="http://www.w3.org/2001/XMLSchema" xmlns:xs="http://www.w3.org/2001/XMLSchema" xmlns:p="http://schemas.microsoft.com/office/2006/metadata/properties" xmlns:ns3="2160059d-84c5-47f8-a958-98513086b228" xmlns:ns4="263a4c75-d1d5-45e9-b14c-3a7229aeacd5" targetNamespace="http://schemas.microsoft.com/office/2006/metadata/properties" ma:root="true" ma:fieldsID="4e34381e4b9c181358a1390e4065d58a" ns3:_="" ns4:_="">
    <xsd:import namespace="2160059d-84c5-47f8-a958-98513086b228"/>
    <xsd:import namespace="263a4c75-d1d5-45e9-b14c-3a7229aeacd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60059d-84c5-47f8-a958-98513086b228"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3a4c75-d1d5-45e9-b14c-3a7229aeacd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1DCC88A-ED64-4DFE-B476-5A79644371E0}">
  <ds:schemaRefs>
    <ds:schemaRef ds:uri="http://schemas.microsoft.com/office/2006/documentManagement/types"/>
    <ds:schemaRef ds:uri="http://purl.org/dc/dcmitype/"/>
    <ds:schemaRef ds:uri="http://purl.org/dc/elements/1.1/"/>
    <ds:schemaRef ds:uri="http://www.w3.org/XML/1998/namespace"/>
    <ds:schemaRef ds:uri="2160059d-84c5-47f8-a958-98513086b228"/>
    <ds:schemaRef ds:uri="http://schemas.microsoft.com/office/infopath/2007/PartnerControls"/>
    <ds:schemaRef ds:uri="http://schemas.openxmlformats.org/package/2006/metadata/core-properties"/>
    <ds:schemaRef ds:uri="263a4c75-d1d5-45e9-b14c-3a7229aeacd5"/>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EF23FD8A-1ED0-45FF-AAAB-338E507F942F}">
  <ds:schemaRefs>
    <ds:schemaRef ds:uri="http://schemas.microsoft.com/sharepoint/v3/contenttype/forms"/>
  </ds:schemaRefs>
</ds:datastoreItem>
</file>

<file path=customXml/itemProps3.xml><?xml version="1.0" encoding="utf-8"?>
<ds:datastoreItem xmlns:ds="http://schemas.openxmlformats.org/officeDocument/2006/customXml" ds:itemID="{15560E0E-99CE-4E5E-B12A-F3DCEE5215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60059d-84c5-47f8-a958-98513086b228"/>
    <ds:schemaRef ds:uri="263a4c75-d1d5-45e9-b14c-3a7229aeac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1477</TotalTime>
  <Words>2526</Words>
  <Application>Microsoft Office PowerPoint</Application>
  <PresentationFormat>ワイド画面</PresentationFormat>
  <Paragraphs>207</Paragraphs>
  <Slides>17</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17</vt:i4>
      </vt:variant>
    </vt:vector>
  </HeadingPairs>
  <TitlesOfParts>
    <vt:vector size="24" baseType="lpstr">
      <vt:lpstr>Meiryo UI</vt:lpstr>
      <vt:lpstr>SimSun</vt:lpstr>
      <vt:lpstr>游ゴシック</vt:lpstr>
      <vt:lpstr>Arial</vt:lpstr>
      <vt:lpstr>Times New Roman</vt:lpstr>
      <vt:lpstr>Wingdings</vt:lpstr>
      <vt:lpstr>Office テーマ</vt:lpstr>
      <vt:lpstr>SIG on Thermal propagation Discussion points</vt:lpstr>
      <vt:lpstr>1. Objective and principles</vt:lpstr>
      <vt:lpstr>2. Alignment points (1)</vt:lpstr>
      <vt:lpstr>2. Alignment points (2)</vt:lpstr>
      <vt:lpstr>2. Alignment points (3)</vt:lpstr>
      <vt:lpstr>2. Alignment points (4)</vt:lpstr>
      <vt:lpstr>2. Alignment points (5)</vt:lpstr>
      <vt:lpstr>2. Alignment points (6)</vt:lpstr>
      <vt:lpstr>2. Alignment points (7)</vt:lpstr>
      <vt:lpstr>2. Alignment points (8)</vt:lpstr>
      <vt:lpstr>2. Alignment points (9)</vt:lpstr>
      <vt:lpstr>2. Alignment points (10)</vt:lpstr>
      <vt:lpstr>3. Other issues(1)</vt:lpstr>
      <vt:lpstr>3. Other issues(2)</vt:lpstr>
      <vt:lpstr>(Transitional provisions in guideline – WP29/1044/Rev.3)</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 on Thermal propagation Alignment discussion</dc:title>
  <dc:creator>Iwasaki, Masaaki/岩崎 昌昭</dc:creator>
  <cp:lastModifiedBy>Iwasaki, Masaaki/岩崎 昌昭</cp:lastModifiedBy>
  <cp:revision>3</cp:revision>
  <dcterms:created xsi:type="dcterms:W3CDTF">2024-02-01T01:42:11Z</dcterms:created>
  <dcterms:modified xsi:type="dcterms:W3CDTF">2024-03-14T14:49:34Z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0x01010093CE8F184FFA174AA8C30E2598396224</vt:lpwstr>
  </property>
</Properties>
</file>