
<file path=[Content_Types].xml><?xml version="1.0" encoding="utf-8"?>
<Types xmlns="http://schemas.openxmlformats.org/package/2006/content-types">
  <Default Extension="bin" ContentType="application/vnd.openxmlformats-officedocument.oleObject"/>
  <Default Extension="jpeg" ContentType="image/jpeg"/>
  <Default Extension="emf" ContentType="image/x-emf"/>
  <Default Extension="rels" ContentType="application/vnd.openxmlformats-package.relationships+xml"/>
  <Default Extension="xml" ContentType="application/xml"/>
  <Default Extension="docx" ContentType="application/vnd.openxmlformats-officedocument.wordprocessingml.document"/>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13"/>
  </p:notesMasterIdLst>
  <p:sldIdLst>
    <p:sldId id="278" r:id="rId2"/>
    <p:sldId id="282" r:id="rId3"/>
    <p:sldId id="316" r:id="rId4"/>
    <p:sldId id="298" r:id="rId5"/>
    <p:sldId id="307" r:id="rId6"/>
    <p:sldId id="310" r:id="rId7"/>
    <p:sldId id="311" r:id="rId8"/>
    <p:sldId id="312" r:id="rId9"/>
    <p:sldId id="313" r:id="rId10"/>
    <p:sldId id="306" r:id="rId11"/>
    <p:sldId id="304" r:id="rId12"/>
  </p:sldIdLst>
  <p:sldSz cx="9144000" cy="6858000" type="screen4x3"/>
  <p:notesSz cx="6858000" cy="9144000"/>
  <p:defaultTextStyle>
    <a:defPPr>
      <a:defRPr lang="de-DE"/>
    </a:defPPr>
    <a:lvl1pPr algn="ctr" rtl="0" fontAlgn="base">
      <a:spcBef>
        <a:spcPct val="0"/>
      </a:spcBef>
      <a:spcAft>
        <a:spcPct val="0"/>
      </a:spcAft>
      <a:defRPr sz="1200" kern="1200">
        <a:solidFill>
          <a:schemeClr val="tx1"/>
        </a:solidFill>
        <a:latin typeface="Arial" charset="0"/>
        <a:ea typeface="+mn-ea"/>
        <a:cs typeface="Arial" charset="0"/>
      </a:defRPr>
    </a:lvl1pPr>
    <a:lvl2pPr marL="457200" algn="ctr" rtl="0" fontAlgn="base">
      <a:spcBef>
        <a:spcPct val="0"/>
      </a:spcBef>
      <a:spcAft>
        <a:spcPct val="0"/>
      </a:spcAft>
      <a:defRPr sz="1200" kern="1200">
        <a:solidFill>
          <a:schemeClr val="tx1"/>
        </a:solidFill>
        <a:latin typeface="Arial" charset="0"/>
        <a:ea typeface="+mn-ea"/>
        <a:cs typeface="Arial" charset="0"/>
      </a:defRPr>
    </a:lvl2pPr>
    <a:lvl3pPr marL="914400" algn="ctr" rtl="0" fontAlgn="base">
      <a:spcBef>
        <a:spcPct val="0"/>
      </a:spcBef>
      <a:spcAft>
        <a:spcPct val="0"/>
      </a:spcAft>
      <a:defRPr sz="1200" kern="1200">
        <a:solidFill>
          <a:schemeClr val="tx1"/>
        </a:solidFill>
        <a:latin typeface="Arial" charset="0"/>
        <a:ea typeface="+mn-ea"/>
        <a:cs typeface="Arial" charset="0"/>
      </a:defRPr>
    </a:lvl3pPr>
    <a:lvl4pPr marL="1371600" algn="ctr" rtl="0" fontAlgn="base">
      <a:spcBef>
        <a:spcPct val="0"/>
      </a:spcBef>
      <a:spcAft>
        <a:spcPct val="0"/>
      </a:spcAft>
      <a:defRPr sz="1200" kern="1200">
        <a:solidFill>
          <a:schemeClr val="tx1"/>
        </a:solidFill>
        <a:latin typeface="Arial" charset="0"/>
        <a:ea typeface="+mn-ea"/>
        <a:cs typeface="Arial" charset="0"/>
      </a:defRPr>
    </a:lvl4pPr>
    <a:lvl5pPr marL="1828800" algn="ctr" rtl="0" fontAlgn="base">
      <a:spcBef>
        <a:spcPct val="0"/>
      </a:spcBef>
      <a:spcAft>
        <a:spcPct val="0"/>
      </a:spcAft>
      <a:defRPr sz="1200" kern="1200">
        <a:solidFill>
          <a:schemeClr val="tx1"/>
        </a:solidFill>
        <a:latin typeface="Arial" charset="0"/>
        <a:ea typeface="+mn-ea"/>
        <a:cs typeface="Arial" charset="0"/>
      </a:defRPr>
    </a:lvl5pPr>
    <a:lvl6pPr marL="2286000" algn="l" defTabSz="914400" rtl="0" eaLnBrk="1" latinLnBrk="0" hangingPunct="1">
      <a:defRPr sz="1200" kern="1200">
        <a:solidFill>
          <a:schemeClr val="tx1"/>
        </a:solidFill>
        <a:latin typeface="Arial" charset="0"/>
        <a:ea typeface="+mn-ea"/>
        <a:cs typeface="Arial" charset="0"/>
      </a:defRPr>
    </a:lvl6pPr>
    <a:lvl7pPr marL="2743200" algn="l" defTabSz="914400" rtl="0" eaLnBrk="1" latinLnBrk="0" hangingPunct="1">
      <a:defRPr sz="1200" kern="1200">
        <a:solidFill>
          <a:schemeClr val="tx1"/>
        </a:solidFill>
        <a:latin typeface="Arial" charset="0"/>
        <a:ea typeface="+mn-ea"/>
        <a:cs typeface="Arial" charset="0"/>
      </a:defRPr>
    </a:lvl7pPr>
    <a:lvl8pPr marL="3200400" algn="l" defTabSz="914400" rtl="0" eaLnBrk="1" latinLnBrk="0" hangingPunct="1">
      <a:defRPr sz="1200" kern="1200">
        <a:solidFill>
          <a:schemeClr val="tx1"/>
        </a:solidFill>
        <a:latin typeface="Arial" charset="0"/>
        <a:ea typeface="+mn-ea"/>
        <a:cs typeface="Arial" charset="0"/>
      </a:defRPr>
    </a:lvl8pPr>
    <a:lvl9pPr marL="3657600" algn="l" defTabSz="914400" rtl="0" eaLnBrk="1" latinLnBrk="0" hangingPunct="1">
      <a:defRPr sz="1200"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7ABC32"/>
    <a:srgbClr val="006C3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110" d="100"/>
          <a:sy n="110" d="100"/>
        </p:scale>
        <p:origin x="-1008" y="-4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image" Target="../media/image2.emf"/></Relationships>
</file>

<file path=ppt/drawings/_rels/vmlDrawing2.v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image" Target="../media/image4.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6.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7.e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7.e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7.e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8.emf"/></Relationships>
</file>

<file path=ppt/drawings/_rels/vmlDrawing8.vml.rels><?xml version="1.0" encoding="UTF-8" standalone="yes"?>
<Relationships xmlns="http://schemas.openxmlformats.org/package/2006/relationships"><Relationship Id="rId1" Type="http://schemas.openxmlformats.org/officeDocument/2006/relationships/image" Target="../media/image9.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FD798A6-631C-46D1-8096-1A5788AD521E}" type="datetimeFigureOut">
              <a:rPr lang="de-DE" smtClean="0"/>
              <a:pPr/>
              <a:t>21.10.2014</a:t>
            </a:fld>
            <a:endParaRPr lang="de-DE"/>
          </a:p>
        </p:txBody>
      </p:sp>
      <p:sp>
        <p:nvSpPr>
          <p:cNvPr id="4" name="Folienbildplatzhalt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6" name="Fußzeilenplatzhalt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4C5CC6C-4216-4BD6-B41C-67697A01251F}" type="slidenum">
              <a:rPr lang="de-DE" smtClean="0"/>
              <a:pPr/>
              <a:t>‹Nr.›</a:t>
            </a:fld>
            <a:endParaRPr lang="de-DE"/>
          </a:p>
        </p:txBody>
      </p:sp>
    </p:spTree>
    <p:extLst>
      <p:ext uri="{BB962C8B-B14F-4D97-AF65-F5344CB8AC3E}">
        <p14:creationId xmlns:p14="http://schemas.microsoft.com/office/powerpoint/2010/main" val="296737785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Folienbildplatzhalter 1"/>
          <p:cNvSpPr>
            <a:spLocks noGrp="1" noRot="1" noChangeAspect="1" noTextEdit="1"/>
          </p:cNvSpPr>
          <p:nvPr>
            <p:ph type="sldImg"/>
          </p:nvPr>
        </p:nvSpPr>
        <p:spPr>
          <a:xfrm>
            <a:off x="1143000" y="685800"/>
            <a:ext cx="4573588" cy="3429000"/>
          </a:xfrm>
          <a:ln/>
        </p:spPr>
      </p:sp>
      <p:sp>
        <p:nvSpPr>
          <p:cNvPr id="35843" name="Notizenplatzhalter 2"/>
          <p:cNvSpPr>
            <a:spLocks noGrp="1"/>
          </p:cNvSpPr>
          <p:nvPr>
            <p:ph type="body" idx="1"/>
          </p:nvPr>
        </p:nvSpPr>
        <p:spPr>
          <a:noFill/>
          <a:ln/>
        </p:spPr>
        <p:txBody>
          <a:bodyPr/>
          <a:lstStyle/>
          <a:p>
            <a:endParaRPr lang="de-DE" smtClean="0">
              <a:latin typeface="Arial" charset="0"/>
            </a:endParaRPr>
          </a:p>
        </p:txBody>
      </p:sp>
      <p:sp>
        <p:nvSpPr>
          <p:cNvPr id="35844" name="Foliennummernplatzhalter 3"/>
          <p:cNvSpPr>
            <a:spLocks noGrp="1"/>
          </p:cNvSpPr>
          <p:nvPr>
            <p:ph type="sldNum" sz="quarter" idx="5"/>
          </p:nvPr>
        </p:nvSpPr>
        <p:spPr>
          <a:noFill/>
        </p:spPr>
        <p:txBody>
          <a:bodyPr/>
          <a:lstStyle/>
          <a:p>
            <a:fld id="{9B25559C-0493-4C68-A6C2-25CB8D502636}" type="slidenum">
              <a:rPr lang="en-GB" smtClean="0">
                <a:latin typeface="Arial" charset="0"/>
              </a:rPr>
              <a:pPr/>
              <a:t>1</a:t>
            </a:fld>
            <a:endParaRPr lang="en-GB" smtClean="0">
              <a:latin typeface="Arial" charset="0"/>
            </a:endParaRPr>
          </a:p>
        </p:txBody>
      </p:sp>
      <p:sp>
        <p:nvSpPr>
          <p:cNvPr id="35845" name="Datumsplatzhalter 4"/>
          <p:cNvSpPr>
            <a:spLocks noGrp="1"/>
          </p:cNvSpPr>
          <p:nvPr>
            <p:ph type="dt" sz="quarter" idx="1"/>
          </p:nvPr>
        </p:nvSpPr>
        <p:spPr>
          <a:noFill/>
        </p:spPr>
        <p:txBody>
          <a:bodyPr/>
          <a:lstStyle/>
          <a:p>
            <a:endParaRPr lang="en-GB" smtClean="0">
              <a:latin typeface="Arial"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1143000" y="685800"/>
            <a:ext cx="4573588" cy="3429000"/>
          </a:xfrm>
        </p:spPr>
      </p:sp>
      <p:sp>
        <p:nvSpPr>
          <p:cNvPr id="3" name="Notizenplatzhalter 2"/>
          <p:cNvSpPr>
            <a:spLocks noGrp="1"/>
          </p:cNvSpPr>
          <p:nvPr>
            <p:ph type="body" idx="1"/>
          </p:nvPr>
        </p:nvSpPr>
        <p:spPr/>
        <p:txBody>
          <a:bodyPr>
            <a:normAutofit/>
          </a:bodyPr>
          <a:lstStyle/>
          <a:p>
            <a:endParaRPr lang="de-DE" dirty="0"/>
          </a:p>
        </p:txBody>
      </p:sp>
      <p:sp>
        <p:nvSpPr>
          <p:cNvPr id="4" name="Datumsplatzhalter 3"/>
          <p:cNvSpPr>
            <a:spLocks noGrp="1"/>
          </p:cNvSpPr>
          <p:nvPr>
            <p:ph type="dt" idx="10"/>
          </p:nvPr>
        </p:nvSpPr>
        <p:spPr/>
        <p:txBody>
          <a:bodyPr/>
          <a:lstStyle/>
          <a:p>
            <a:pPr>
              <a:defRPr/>
            </a:pPr>
            <a:endParaRPr lang="en-GB"/>
          </a:p>
        </p:txBody>
      </p:sp>
      <p:sp>
        <p:nvSpPr>
          <p:cNvPr id="5" name="Foliennummernplatzhalter 4"/>
          <p:cNvSpPr>
            <a:spLocks noGrp="1"/>
          </p:cNvSpPr>
          <p:nvPr>
            <p:ph type="sldNum" sz="quarter" idx="11"/>
          </p:nvPr>
        </p:nvSpPr>
        <p:spPr/>
        <p:txBody>
          <a:bodyPr/>
          <a:lstStyle/>
          <a:p>
            <a:pPr>
              <a:defRPr/>
            </a:pPr>
            <a:fld id="{C72E9561-A655-4BC1-A9D1-1495F335B0D6}" type="slidenum">
              <a:rPr lang="en-GB" smtClean="0"/>
              <a:pPr>
                <a:defRPr/>
              </a:pPr>
              <a:t>10</a:t>
            </a:fld>
            <a:endParaRPr lang="en-GB"/>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1143000" y="685800"/>
            <a:ext cx="4573588" cy="3429000"/>
          </a:xfrm>
        </p:spPr>
      </p:sp>
      <p:sp>
        <p:nvSpPr>
          <p:cNvPr id="3" name="Notizenplatzhalter 2"/>
          <p:cNvSpPr>
            <a:spLocks noGrp="1"/>
          </p:cNvSpPr>
          <p:nvPr>
            <p:ph type="body" idx="1"/>
          </p:nvPr>
        </p:nvSpPr>
        <p:spPr/>
        <p:txBody>
          <a:bodyPr>
            <a:normAutofit/>
          </a:bodyPr>
          <a:lstStyle/>
          <a:p>
            <a:endParaRPr lang="de-DE" dirty="0"/>
          </a:p>
        </p:txBody>
      </p:sp>
      <p:sp>
        <p:nvSpPr>
          <p:cNvPr id="4" name="Datumsplatzhalter 3"/>
          <p:cNvSpPr>
            <a:spLocks noGrp="1"/>
          </p:cNvSpPr>
          <p:nvPr>
            <p:ph type="dt" idx="10"/>
          </p:nvPr>
        </p:nvSpPr>
        <p:spPr/>
        <p:txBody>
          <a:bodyPr/>
          <a:lstStyle/>
          <a:p>
            <a:pPr>
              <a:defRPr/>
            </a:pPr>
            <a:endParaRPr lang="en-GB"/>
          </a:p>
        </p:txBody>
      </p:sp>
      <p:sp>
        <p:nvSpPr>
          <p:cNvPr id="5" name="Foliennummernplatzhalter 4"/>
          <p:cNvSpPr>
            <a:spLocks noGrp="1"/>
          </p:cNvSpPr>
          <p:nvPr>
            <p:ph type="sldNum" sz="quarter" idx="11"/>
          </p:nvPr>
        </p:nvSpPr>
        <p:spPr/>
        <p:txBody>
          <a:bodyPr/>
          <a:lstStyle/>
          <a:p>
            <a:pPr>
              <a:defRPr/>
            </a:pPr>
            <a:fld id="{C72E9561-A655-4BC1-A9D1-1495F335B0D6}" type="slidenum">
              <a:rPr lang="en-GB" smtClean="0"/>
              <a:pPr>
                <a:defRPr/>
              </a:pPr>
              <a:t>11</a:t>
            </a:fld>
            <a:endParaRPr lang="en-GB"/>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1143000" y="685800"/>
            <a:ext cx="4573588" cy="3429000"/>
          </a:xfrm>
        </p:spPr>
      </p:sp>
      <p:sp>
        <p:nvSpPr>
          <p:cNvPr id="3" name="Notizenplatzhalter 2"/>
          <p:cNvSpPr>
            <a:spLocks noGrp="1"/>
          </p:cNvSpPr>
          <p:nvPr>
            <p:ph type="body" idx="1"/>
          </p:nvPr>
        </p:nvSpPr>
        <p:spPr/>
        <p:txBody>
          <a:bodyPr>
            <a:normAutofit/>
          </a:bodyPr>
          <a:lstStyle/>
          <a:p>
            <a:endParaRPr lang="de-DE" dirty="0"/>
          </a:p>
        </p:txBody>
      </p:sp>
      <p:sp>
        <p:nvSpPr>
          <p:cNvPr id="4" name="Datumsplatzhalter 3"/>
          <p:cNvSpPr>
            <a:spLocks noGrp="1"/>
          </p:cNvSpPr>
          <p:nvPr>
            <p:ph type="dt" idx="10"/>
          </p:nvPr>
        </p:nvSpPr>
        <p:spPr/>
        <p:txBody>
          <a:bodyPr/>
          <a:lstStyle/>
          <a:p>
            <a:pPr>
              <a:defRPr/>
            </a:pPr>
            <a:endParaRPr lang="en-GB"/>
          </a:p>
        </p:txBody>
      </p:sp>
      <p:sp>
        <p:nvSpPr>
          <p:cNvPr id="5" name="Foliennummernplatzhalter 4"/>
          <p:cNvSpPr>
            <a:spLocks noGrp="1"/>
          </p:cNvSpPr>
          <p:nvPr>
            <p:ph type="sldNum" sz="quarter" idx="11"/>
          </p:nvPr>
        </p:nvSpPr>
        <p:spPr/>
        <p:txBody>
          <a:bodyPr/>
          <a:lstStyle/>
          <a:p>
            <a:pPr>
              <a:defRPr/>
            </a:pPr>
            <a:fld id="{C72E9561-A655-4BC1-A9D1-1495F335B0D6}" type="slidenum">
              <a:rPr lang="en-GB" smtClean="0"/>
              <a:pPr>
                <a:defRPr/>
              </a:pPr>
              <a:t>2</a:t>
            </a:fld>
            <a:endParaRPr lang="en-GB"/>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1143000" y="685800"/>
            <a:ext cx="4573588" cy="3429000"/>
          </a:xfrm>
        </p:spPr>
      </p:sp>
      <p:sp>
        <p:nvSpPr>
          <p:cNvPr id="3" name="Notizenplatzhalter 2"/>
          <p:cNvSpPr>
            <a:spLocks noGrp="1"/>
          </p:cNvSpPr>
          <p:nvPr>
            <p:ph type="body" idx="1"/>
          </p:nvPr>
        </p:nvSpPr>
        <p:spPr/>
        <p:txBody>
          <a:bodyPr>
            <a:normAutofit/>
          </a:bodyPr>
          <a:lstStyle/>
          <a:p>
            <a:endParaRPr lang="de-DE" dirty="0"/>
          </a:p>
        </p:txBody>
      </p:sp>
      <p:sp>
        <p:nvSpPr>
          <p:cNvPr id="4" name="Datumsplatzhalter 3"/>
          <p:cNvSpPr>
            <a:spLocks noGrp="1"/>
          </p:cNvSpPr>
          <p:nvPr>
            <p:ph type="dt" idx="10"/>
          </p:nvPr>
        </p:nvSpPr>
        <p:spPr/>
        <p:txBody>
          <a:bodyPr/>
          <a:lstStyle/>
          <a:p>
            <a:pPr>
              <a:defRPr/>
            </a:pPr>
            <a:endParaRPr lang="en-GB"/>
          </a:p>
        </p:txBody>
      </p:sp>
      <p:sp>
        <p:nvSpPr>
          <p:cNvPr id="5" name="Foliennummernplatzhalter 4"/>
          <p:cNvSpPr>
            <a:spLocks noGrp="1"/>
          </p:cNvSpPr>
          <p:nvPr>
            <p:ph type="sldNum" sz="quarter" idx="11"/>
          </p:nvPr>
        </p:nvSpPr>
        <p:spPr/>
        <p:txBody>
          <a:bodyPr/>
          <a:lstStyle/>
          <a:p>
            <a:pPr>
              <a:defRPr/>
            </a:pPr>
            <a:fld id="{C72E9561-A655-4BC1-A9D1-1495F335B0D6}" type="slidenum">
              <a:rPr lang="en-GB" smtClean="0"/>
              <a:pPr>
                <a:defRPr/>
              </a:pPr>
              <a:t>3</a:t>
            </a:fld>
            <a:endParaRPr lang="en-GB"/>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1143000" y="685800"/>
            <a:ext cx="4573588" cy="3429000"/>
          </a:xfrm>
        </p:spPr>
      </p:sp>
      <p:sp>
        <p:nvSpPr>
          <p:cNvPr id="3" name="Notizenplatzhalter 2"/>
          <p:cNvSpPr>
            <a:spLocks noGrp="1"/>
          </p:cNvSpPr>
          <p:nvPr>
            <p:ph type="body" idx="1"/>
          </p:nvPr>
        </p:nvSpPr>
        <p:spPr/>
        <p:txBody>
          <a:bodyPr>
            <a:normAutofit/>
          </a:bodyPr>
          <a:lstStyle/>
          <a:p>
            <a:endParaRPr lang="de-DE" dirty="0"/>
          </a:p>
        </p:txBody>
      </p:sp>
      <p:sp>
        <p:nvSpPr>
          <p:cNvPr id="4" name="Datumsplatzhalter 3"/>
          <p:cNvSpPr>
            <a:spLocks noGrp="1"/>
          </p:cNvSpPr>
          <p:nvPr>
            <p:ph type="dt" idx="10"/>
          </p:nvPr>
        </p:nvSpPr>
        <p:spPr/>
        <p:txBody>
          <a:bodyPr/>
          <a:lstStyle/>
          <a:p>
            <a:pPr>
              <a:defRPr/>
            </a:pPr>
            <a:endParaRPr lang="en-GB"/>
          </a:p>
        </p:txBody>
      </p:sp>
      <p:sp>
        <p:nvSpPr>
          <p:cNvPr id="5" name="Foliennummernplatzhalter 4"/>
          <p:cNvSpPr>
            <a:spLocks noGrp="1"/>
          </p:cNvSpPr>
          <p:nvPr>
            <p:ph type="sldNum" sz="quarter" idx="11"/>
          </p:nvPr>
        </p:nvSpPr>
        <p:spPr/>
        <p:txBody>
          <a:bodyPr/>
          <a:lstStyle/>
          <a:p>
            <a:pPr>
              <a:defRPr/>
            </a:pPr>
            <a:fld id="{C72E9561-A655-4BC1-A9D1-1495F335B0D6}" type="slidenum">
              <a:rPr lang="en-GB" smtClean="0"/>
              <a:pPr>
                <a:defRPr/>
              </a:pPr>
              <a:t>4</a:t>
            </a:fld>
            <a:endParaRPr lang="en-GB"/>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1143000" y="685800"/>
            <a:ext cx="4573588" cy="3429000"/>
          </a:xfrm>
        </p:spPr>
      </p:sp>
      <p:sp>
        <p:nvSpPr>
          <p:cNvPr id="3" name="Notizenplatzhalter 2"/>
          <p:cNvSpPr>
            <a:spLocks noGrp="1"/>
          </p:cNvSpPr>
          <p:nvPr>
            <p:ph type="body" idx="1"/>
          </p:nvPr>
        </p:nvSpPr>
        <p:spPr/>
        <p:txBody>
          <a:bodyPr>
            <a:normAutofit/>
          </a:bodyPr>
          <a:lstStyle/>
          <a:p>
            <a:endParaRPr lang="de-DE" dirty="0"/>
          </a:p>
        </p:txBody>
      </p:sp>
      <p:sp>
        <p:nvSpPr>
          <p:cNvPr id="4" name="Datumsplatzhalter 3"/>
          <p:cNvSpPr>
            <a:spLocks noGrp="1"/>
          </p:cNvSpPr>
          <p:nvPr>
            <p:ph type="dt" idx="10"/>
          </p:nvPr>
        </p:nvSpPr>
        <p:spPr/>
        <p:txBody>
          <a:bodyPr/>
          <a:lstStyle/>
          <a:p>
            <a:pPr>
              <a:defRPr/>
            </a:pPr>
            <a:endParaRPr lang="en-GB"/>
          </a:p>
        </p:txBody>
      </p:sp>
      <p:sp>
        <p:nvSpPr>
          <p:cNvPr id="5" name="Foliennummernplatzhalter 4"/>
          <p:cNvSpPr>
            <a:spLocks noGrp="1"/>
          </p:cNvSpPr>
          <p:nvPr>
            <p:ph type="sldNum" sz="quarter" idx="11"/>
          </p:nvPr>
        </p:nvSpPr>
        <p:spPr/>
        <p:txBody>
          <a:bodyPr/>
          <a:lstStyle/>
          <a:p>
            <a:pPr>
              <a:defRPr/>
            </a:pPr>
            <a:fld id="{C72E9561-A655-4BC1-A9D1-1495F335B0D6}" type="slidenum">
              <a:rPr lang="en-GB" smtClean="0"/>
              <a:pPr>
                <a:defRPr/>
              </a:pPr>
              <a:t>5</a:t>
            </a:fld>
            <a:endParaRPr lang="en-GB"/>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1143000" y="685800"/>
            <a:ext cx="4573588" cy="3429000"/>
          </a:xfrm>
        </p:spPr>
      </p:sp>
      <p:sp>
        <p:nvSpPr>
          <p:cNvPr id="3" name="Notizenplatzhalter 2"/>
          <p:cNvSpPr>
            <a:spLocks noGrp="1"/>
          </p:cNvSpPr>
          <p:nvPr>
            <p:ph type="body" idx="1"/>
          </p:nvPr>
        </p:nvSpPr>
        <p:spPr/>
        <p:txBody>
          <a:bodyPr>
            <a:normAutofit/>
          </a:bodyPr>
          <a:lstStyle/>
          <a:p>
            <a:endParaRPr lang="de-DE" dirty="0"/>
          </a:p>
        </p:txBody>
      </p:sp>
      <p:sp>
        <p:nvSpPr>
          <p:cNvPr id="4" name="Datumsplatzhalter 3"/>
          <p:cNvSpPr>
            <a:spLocks noGrp="1"/>
          </p:cNvSpPr>
          <p:nvPr>
            <p:ph type="dt" idx="10"/>
          </p:nvPr>
        </p:nvSpPr>
        <p:spPr/>
        <p:txBody>
          <a:bodyPr/>
          <a:lstStyle/>
          <a:p>
            <a:pPr>
              <a:defRPr/>
            </a:pPr>
            <a:endParaRPr lang="en-GB"/>
          </a:p>
        </p:txBody>
      </p:sp>
      <p:sp>
        <p:nvSpPr>
          <p:cNvPr id="5" name="Foliennummernplatzhalter 4"/>
          <p:cNvSpPr>
            <a:spLocks noGrp="1"/>
          </p:cNvSpPr>
          <p:nvPr>
            <p:ph type="sldNum" sz="quarter" idx="11"/>
          </p:nvPr>
        </p:nvSpPr>
        <p:spPr/>
        <p:txBody>
          <a:bodyPr/>
          <a:lstStyle/>
          <a:p>
            <a:pPr>
              <a:defRPr/>
            </a:pPr>
            <a:fld id="{C72E9561-A655-4BC1-A9D1-1495F335B0D6}" type="slidenum">
              <a:rPr lang="en-GB" smtClean="0"/>
              <a:pPr>
                <a:defRPr/>
              </a:pPr>
              <a:t>6</a:t>
            </a:fld>
            <a:endParaRPr lang="en-GB"/>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1143000" y="685800"/>
            <a:ext cx="4573588" cy="3429000"/>
          </a:xfrm>
        </p:spPr>
      </p:sp>
      <p:sp>
        <p:nvSpPr>
          <p:cNvPr id="3" name="Notizenplatzhalter 2"/>
          <p:cNvSpPr>
            <a:spLocks noGrp="1"/>
          </p:cNvSpPr>
          <p:nvPr>
            <p:ph type="body" idx="1"/>
          </p:nvPr>
        </p:nvSpPr>
        <p:spPr/>
        <p:txBody>
          <a:bodyPr>
            <a:normAutofit/>
          </a:bodyPr>
          <a:lstStyle/>
          <a:p>
            <a:endParaRPr lang="de-DE" dirty="0"/>
          </a:p>
        </p:txBody>
      </p:sp>
      <p:sp>
        <p:nvSpPr>
          <p:cNvPr id="4" name="Datumsplatzhalter 3"/>
          <p:cNvSpPr>
            <a:spLocks noGrp="1"/>
          </p:cNvSpPr>
          <p:nvPr>
            <p:ph type="dt" idx="10"/>
          </p:nvPr>
        </p:nvSpPr>
        <p:spPr/>
        <p:txBody>
          <a:bodyPr/>
          <a:lstStyle/>
          <a:p>
            <a:pPr>
              <a:defRPr/>
            </a:pPr>
            <a:endParaRPr lang="en-GB"/>
          </a:p>
        </p:txBody>
      </p:sp>
      <p:sp>
        <p:nvSpPr>
          <p:cNvPr id="5" name="Foliennummernplatzhalter 4"/>
          <p:cNvSpPr>
            <a:spLocks noGrp="1"/>
          </p:cNvSpPr>
          <p:nvPr>
            <p:ph type="sldNum" sz="quarter" idx="11"/>
          </p:nvPr>
        </p:nvSpPr>
        <p:spPr/>
        <p:txBody>
          <a:bodyPr/>
          <a:lstStyle/>
          <a:p>
            <a:pPr>
              <a:defRPr/>
            </a:pPr>
            <a:fld id="{C72E9561-A655-4BC1-A9D1-1495F335B0D6}" type="slidenum">
              <a:rPr lang="en-GB" smtClean="0"/>
              <a:pPr>
                <a:defRPr/>
              </a:pPr>
              <a:t>7</a:t>
            </a:fld>
            <a:endParaRPr lang="en-GB"/>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1143000" y="685800"/>
            <a:ext cx="4573588" cy="3429000"/>
          </a:xfrm>
        </p:spPr>
      </p:sp>
      <p:sp>
        <p:nvSpPr>
          <p:cNvPr id="3" name="Notizenplatzhalter 2"/>
          <p:cNvSpPr>
            <a:spLocks noGrp="1"/>
          </p:cNvSpPr>
          <p:nvPr>
            <p:ph type="body" idx="1"/>
          </p:nvPr>
        </p:nvSpPr>
        <p:spPr/>
        <p:txBody>
          <a:bodyPr>
            <a:normAutofit/>
          </a:bodyPr>
          <a:lstStyle/>
          <a:p>
            <a:endParaRPr lang="de-DE" dirty="0"/>
          </a:p>
        </p:txBody>
      </p:sp>
      <p:sp>
        <p:nvSpPr>
          <p:cNvPr id="4" name="Datumsplatzhalter 3"/>
          <p:cNvSpPr>
            <a:spLocks noGrp="1"/>
          </p:cNvSpPr>
          <p:nvPr>
            <p:ph type="dt" idx="10"/>
          </p:nvPr>
        </p:nvSpPr>
        <p:spPr/>
        <p:txBody>
          <a:bodyPr/>
          <a:lstStyle/>
          <a:p>
            <a:pPr>
              <a:defRPr/>
            </a:pPr>
            <a:endParaRPr lang="en-GB"/>
          </a:p>
        </p:txBody>
      </p:sp>
      <p:sp>
        <p:nvSpPr>
          <p:cNvPr id="5" name="Foliennummernplatzhalter 4"/>
          <p:cNvSpPr>
            <a:spLocks noGrp="1"/>
          </p:cNvSpPr>
          <p:nvPr>
            <p:ph type="sldNum" sz="quarter" idx="11"/>
          </p:nvPr>
        </p:nvSpPr>
        <p:spPr/>
        <p:txBody>
          <a:bodyPr/>
          <a:lstStyle/>
          <a:p>
            <a:pPr>
              <a:defRPr/>
            </a:pPr>
            <a:fld id="{C72E9561-A655-4BC1-A9D1-1495F335B0D6}" type="slidenum">
              <a:rPr lang="en-GB" smtClean="0"/>
              <a:pPr>
                <a:defRPr/>
              </a:pPr>
              <a:t>8</a:t>
            </a:fld>
            <a:endParaRPr lang="en-GB"/>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1143000" y="685800"/>
            <a:ext cx="4573588" cy="3429000"/>
          </a:xfrm>
        </p:spPr>
      </p:sp>
      <p:sp>
        <p:nvSpPr>
          <p:cNvPr id="3" name="Notizenplatzhalter 2"/>
          <p:cNvSpPr>
            <a:spLocks noGrp="1"/>
          </p:cNvSpPr>
          <p:nvPr>
            <p:ph type="body" idx="1"/>
          </p:nvPr>
        </p:nvSpPr>
        <p:spPr/>
        <p:txBody>
          <a:bodyPr>
            <a:normAutofit/>
          </a:bodyPr>
          <a:lstStyle/>
          <a:p>
            <a:endParaRPr lang="de-DE" dirty="0"/>
          </a:p>
        </p:txBody>
      </p:sp>
      <p:sp>
        <p:nvSpPr>
          <p:cNvPr id="4" name="Datumsplatzhalter 3"/>
          <p:cNvSpPr>
            <a:spLocks noGrp="1"/>
          </p:cNvSpPr>
          <p:nvPr>
            <p:ph type="dt" idx="10"/>
          </p:nvPr>
        </p:nvSpPr>
        <p:spPr/>
        <p:txBody>
          <a:bodyPr/>
          <a:lstStyle/>
          <a:p>
            <a:pPr>
              <a:defRPr/>
            </a:pPr>
            <a:endParaRPr lang="en-GB"/>
          </a:p>
        </p:txBody>
      </p:sp>
      <p:sp>
        <p:nvSpPr>
          <p:cNvPr id="5" name="Foliennummernplatzhalter 4"/>
          <p:cNvSpPr>
            <a:spLocks noGrp="1"/>
          </p:cNvSpPr>
          <p:nvPr>
            <p:ph type="sldNum" sz="quarter" idx="11"/>
          </p:nvPr>
        </p:nvSpPr>
        <p:spPr/>
        <p:txBody>
          <a:bodyPr/>
          <a:lstStyle/>
          <a:p>
            <a:pPr>
              <a:defRPr/>
            </a:pPr>
            <a:fld id="{C72E9561-A655-4BC1-A9D1-1495F335B0D6}" type="slidenum">
              <a:rPr lang="en-GB" smtClean="0"/>
              <a:pPr>
                <a:defRPr/>
              </a:pPr>
              <a:t>9</a:t>
            </a:fld>
            <a:endParaRPr lang="en-GB"/>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folie">
    <p:spTree>
      <p:nvGrpSpPr>
        <p:cNvPr id="1" name=""/>
        <p:cNvGrpSpPr/>
        <p:nvPr/>
      </p:nvGrpSpPr>
      <p:grpSpPr>
        <a:xfrm>
          <a:off x="0" y="0"/>
          <a:ext cx="0" cy="0"/>
          <a:chOff x="0" y="0"/>
          <a:chExt cx="0" cy="0"/>
        </a:xfrm>
      </p:grpSpPr>
      <p:sp>
        <p:nvSpPr>
          <p:cNvPr id="26626" name="Rectangle 2"/>
          <p:cNvSpPr>
            <a:spLocks noGrp="1" noChangeArrowheads="1"/>
          </p:cNvSpPr>
          <p:nvPr>
            <p:ph type="ctrTitle"/>
          </p:nvPr>
        </p:nvSpPr>
        <p:spPr bwMode="white">
          <a:xfrm>
            <a:off x="0" y="3933825"/>
            <a:ext cx="9144000" cy="1792288"/>
          </a:xfrm>
        </p:spPr>
        <p:txBody>
          <a:bodyPr tIns="1486800" anchor="b">
            <a:spAutoFit/>
          </a:bodyPr>
          <a:lstStyle>
            <a:lvl1pPr>
              <a:defRPr>
                <a:solidFill>
                  <a:schemeClr val="tx1"/>
                </a:solidFill>
              </a:defRPr>
            </a:lvl1pPr>
          </a:lstStyle>
          <a:p>
            <a:r>
              <a:rPr lang="de-DE" smtClean="0"/>
              <a:t>Titelmasterformat durch Klicken bearbeiten</a:t>
            </a:r>
            <a:endParaRPr lang="de-DE" dirty="0"/>
          </a:p>
        </p:txBody>
      </p:sp>
      <p:sp>
        <p:nvSpPr>
          <p:cNvPr id="26627" name="Rectangle 3"/>
          <p:cNvSpPr>
            <a:spLocks noGrp="1" noChangeArrowheads="1"/>
          </p:cNvSpPr>
          <p:nvPr>
            <p:ph type="subTitle" idx="1"/>
          </p:nvPr>
        </p:nvSpPr>
        <p:spPr bwMode="white">
          <a:xfrm>
            <a:off x="0" y="5715000"/>
            <a:ext cx="9144000" cy="1143000"/>
          </a:xfrm>
        </p:spPr>
        <p:txBody>
          <a:bodyPr lIns="360000" rIns="360000"/>
          <a:lstStyle>
            <a:lvl1pPr marL="0" indent="0">
              <a:buFont typeface="Arial" pitchFamily="-110" charset="0"/>
              <a:buNone/>
              <a:defRPr sz="1800">
                <a:solidFill>
                  <a:schemeClr val="tx1"/>
                </a:solidFill>
                <a:latin typeface="Audi Type Extended" pitchFamily="34" charset="0"/>
              </a:defRPr>
            </a:lvl1pPr>
          </a:lstStyle>
          <a:p>
            <a:r>
              <a:rPr lang="de-DE" smtClean="0"/>
              <a:t>Formatvorlage des Untertitelmasters durch Klicken bearbeiten</a:t>
            </a:r>
            <a:endParaRPr lang="de-DE" dirty="0"/>
          </a:p>
        </p:txBody>
      </p:sp>
    </p:spTree>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Inhaltsplatzhalter 2"/>
          <p:cNvSpPr>
            <a:spLocks noGrp="1"/>
          </p:cNvSpPr>
          <p:nvPr>
            <p:ph idx="1"/>
          </p:nvPr>
        </p:nvSpPr>
        <p:spPr/>
        <p:txBody>
          <a:body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dirty="0"/>
          </a:p>
        </p:txBody>
      </p:sp>
      <p:sp>
        <p:nvSpPr>
          <p:cNvPr id="4" name="Fußzeilenplatzhalter 6"/>
          <p:cNvSpPr>
            <a:spLocks noGrp="1"/>
          </p:cNvSpPr>
          <p:nvPr>
            <p:ph type="ftr" sz="quarter" idx="10"/>
          </p:nvPr>
        </p:nvSpPr>
        <p:spPr/>
        <p:txBody>
          <a:bodyPr/>
          <a:lstStyle>
            <a:lvl1pPr>
              <a:defRPr/>
            </a:lvl1pPr>
          </a:lstStyle>
          <a:p>
            <a:pPr>
              <a:defRPr/>
            </a:pPr>
            <a:r>
              <a:rPr lang="de-DE" dirty="0"/>
              <a:t>Titel oder Name, Abteilung, Datum</a:t>
            </a:r>
          </a:p>
        </p:txBody>
      </p:sp>
    </p:spTree>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cSld name="Abschnitts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nchor="t"/>
          <a:lstStyle>
            <a:lvl1pPr algn="l">
              <a:defRPr sz="4000" b="1" cap="all"/>
            </a:lvl1pPr>
          </a:lstStyle>
          <a:p>
            <a:r>
              <a:rPr lang="de-DE" smtClean="0"/>
              <a:t>Titelmasterformat durch Klicken bearbeiten</a:t>
            </a:r>
            <a:endParaRPr lang="de-DE"/>
          </a:p>
        </p:txBody>
      </p:sp>
      <p:sp>
        <p:nvSpPr>
          <p:cNvPr id="3" name="Textplatzhalt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de-DE" smtClean="0"/>
              <a:t>Textmasterformate durch Klicken bearbeiten</a:t>
            </a:r>
          </a:p>
        </p:txBody>
      </p:sp>
      <p:sp>
        <p:nvSpPr>
          <p:cNvPr id="4" name="Rectangle 6"/>
          <p:cNvSpPr>
            <a:spLocks noGrp="1" noChangeArrowheads="1"/>
          </p:cNvSpPr>
          <p:nvPr>
            <p:ph type="sldNum" sz="quarter" idx="10"/>
          </p:nvPr>
        </p:nvSpPr>
        <p:spPr>
          <a:xfrm>
            <a:off x="6588125" y="6237288"/>
            <a:ext cx="2133600" cy="476250"/>
          </a:xfrm>
          <a:prstGeom prst="rect">
            <a:avLst/>
          </a:prstGeom>
        </p:spPr>
        <p:txBody>
          <a:bodyPr/>
          <a:lstStyle>
            <a:lvl1pPr>
              <a:defRPr/>
            </a:lvl1pPr>
          </a:lstStyle>
          <a:p>
            <a:pPr>
              <a:defRPr/>
            </a:pPr>
            <a:r>
              <a:rPr lang="en-US" altLang="ja-JP"/>
              <a:t>Page </a:t>
            </a:r>
            <a:fld id="{8A5EC4B7-F7B4-40F6-90FF-E0AD43030D0C}" type="slidenum">
              <a:rPr lang="en-US" altLang="ja-JP"/>
              <a:pPr>
                <a:defRPr/>
              </a:pPr>
              <a:t>‹Nr.›</a:t>
            </a:fld>
            <a:r>
              <a:rPr lang="en-US" altLang="ja-JP"/>
              <a:t> </a:t>
            </a: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0" y="0"/>
            <a:ext cx="9144000" cy="1079500"/>
          </a:xfrm>
          <a:prstGeom prst="rect">
            <a:avLst/>
          </a:prstGeom>
          <a:noFill/>
          <a:ln w="9525">
            <a:noFill/>
            <a:miter lim="800000"/>
            <a:headEnd/>
            <a:tailEnd/>
          </a:ln>
        </p:spPr>
        <p:txBody>
          <a:bodyPr vert="horz" wrap="square" lIns="360000" tIns="442800" rIns="360000" bIns="0" numCol="1" anchor="t" anchorCtr="0" compatLnSpc="1">
            <a:prstTxWarp prst="textNoShape">
              <a:avLst/>
            </a:prstTxWarp>
          </a:bodyPr>
          <a:lstStyle/>
          <a:p>
            <a:pPr lvl="0"/>
            <a:r>
              <a:rPr lang="de-DE" dirty="0" smtClean="0"/>
              <a:t>Mastertitelformat bearbeiten</a:t>
            </a:r>
          </a:p>
        </p:txBody>
      </p:sp>
      <p:sp>
        <p:nvSpPr>
          <p:cNvPr id="1027" name="Rectangle 3"/>
          <p:cNvSpPr>
            <a:spLocks noGrp="1" noChangeArrowheads="1"/>
          </p:cNvSpPr>
          <p:nvPr>
            <p:ph type="body" idx="1"/>
          </p:nvPr>
        </p:nvSpPr>
        <p:spPr bwMode="auto">
          <a:xfrm>
            <a:off x="358775" y="1341438"/>
            <a:ext cx="8426450" cy="489585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de-DE" dirty="0" smtClean="0"/>
              <a:t>Mastertextformat bearbeiten</a:t>
            </a:r>
          </a:p>
          <a:p>
            <a:pPr lvl="1"/>
            <a:r>
              <a:rPr lang="de-DE" dirty="0" smtClean="0"/>
              <a:t>Zweite Ebene</a:t>
            </a:r>
          </a:p>
          <a:p>
            <a:pPr lvl="2"/>
            <a:r>
              <a:rPr lang="de-DE" dirty="0" smtClean="0"/>
              <a:t>Dritte Ebene</a:t>
            </a:r>
          </a:p>
        </p:txBody>
      </p:sp>
      <p:sp>
        <p:nvSpPr>
          <p:cNvPr id="1051" name="Rectangle 27"/>
          <p:cNvSpPr>
            <a:spLocks noChangeArrowheads="1"/>
          </p:cNvSpPr>
          <p:nvPr/>
        </p:nvSpPr>
        <p:spPr bwMode="auto">
          <a:xfrm>
            <a:off x="-3175" y="6237288"/>
            <a:ext cx="703263" cy="577850"/>
          </a:xfrm>
          <a:prstGeom prst="rect">
            <a:avLst/>
          </a:prstGeom>
          <a:noFill/>
          <a:ln w="9525">
            <a:noFill/>
            <a:miter lim="800000"/>
            <a:headEnd/>
            <a:tailEnd/>
          </a:ln>
          <a:effectLst/>
        </p:spPr>
        <p:txBody>
          <a:bodyPr lIns="360000" tIns="216000" rIns="0" bIns="144000" anchor="b"/>
          <a:lstStyle/>
          <a:p>
            <a:pPr algn="l">
              <a:defRPr/>
            </a:pPr>
            <a:fld id="{4FF6E821-E3FC-4DED-B265-84F47A75BB76}" type="slidenum">
              <a:rPr lang="de-DE" sz="700">
                <a:latin typeface="Audi Type" pitchFamily="34" charset="0"/>
              </a:rPr>
              <a:pPr algn="l">
                <a:defRPr/>
              </a:pPr>
              <a:t>‹Nr.›</a:t>
            </a:fld>
            <a:endParaRPr lang="de-DE" sz="700" dirty="0">
              <a:latin typeface="Audi Type" pitchFamily="34" charset="0"/>
            </a:endParaRPr>
          </a:p>
        </p:txBody>
      </p:sp>
      <p:sp>
        <p:nvSpPr>
          <p:cNvPr id="7" name="Fußzeilenplatzhalter 6"/>
          <p:cNvSpPr>
            <a:spLocks noGrp="1"/>
          </p:cNvSpPr>
          <p:nvPr>
            <p:ph type="ftr" sz="quarter" idx="3"/>
          </p:nvPr>
        </p:nvSpPr>
        <p:spPr>
          <a:xfrm>
            <a:off x="554038" y="6238875"/>
            <a:ext cx="3975100" cy="579438"/>
          </a:xfrm>
          <a:prstGeom prst="rect">
            <a:avLst/>
          </a:prstGeom>
        </p:spPr>
        <p:txBody>
          <a:bodyPr vert="horz" lIns="0" tIns="216000" rIns="360000" bIns="144000" rtlCol="0" anchor="b" anchorCtr="0"/>
          <a:lstStyle>
            <a:lvl1pPr algn="l">
              <a:spcBef>
                <a:spcPct val="30000"/>
              </a:spcBef>
              <a:buClr>
                <a:schemeClr val="accent2"/>
              </a:buClr>
              <a:buFont typeface="Audi Type" pitchFamily="34" charset="0"/>
              <a:buNone/>
              <a:defRPr sz="700" dirty="0" smtClean="0">
                <a:solidFill>
                  <a:schemeClr val="tx1"/>
                </a:solidFill>
                <a:latin typeface="Audi Type" pitchFamily="34" charset="0"/>
              </a:defRPr>
            </a:lvl1pPr>
          </a:lstStyle>
          <a:p>
            <a:pPr>
              <a:defRPr/>
            </a:pPr>
            <a:r>
              <a:rPr lang="de-DE" dirty="0" smtClean="0"/>
              <a:t>Working </a:t>
            </a:r>
            <a:r>
              <a:rPr lang="de-DE" dirty="0" err="1" smtClean="0"/>
              <a:t>Structure</a:t>
            </a:r>
            <a:r>
              <a:rPr lang="de-DE" dirty="0" smtClean="0"/>
              <a:t>  </a:t>
            </a:r>
            <a:r>
              <a:rPr lang="de-DE" dirty="0" err="1" smtClean="0"/>
              <a:t>of</a:t>
            </a:r>
            <a:r>
              <a:rPr lang="de-DE" dirty="0" smtClean="0"/>
              <a:t>  </a:t>
            </a:r>
            <a:r>
              <a:rPr lang="de-DE" dirty="0" err="1" smtClean="0"/>
              <a:t>WLTPinfWG</a:t>
            </a:r>
            <a:r>
              <a:rPr lang="de-DE" dirty="0" smtClean="0"/>
              <a:t> </a:t>
            </a:r>
            <a:endParaRPr lang="de-DE" dirty="0"/>
          </a:p>
        </p:txBody>
      </p:sp>
    </p:spTree>
  </p:cSld>
  <p:clrMap bg1="lt1" tx1="dk1" bg2="lt2" tx2="dk2" accent1="accent1" accent2="accent2" accent3="accent3" accent4="accent4" accent5="accent5" accent6="accent6" hlink="hlink" folHlink="folHlink"/>
  <p:sldLayoutIdLst>
    <p:sldLayoutId id="2147483658" r:id="rId1"/>
    <p:sldLayoutId id="2147483657" r:id="rId2"/>
    <p:sldLayoutId id="2147483660" r:id="rId3"/>
  </p:sldLayoutIdLst>
  <p:transition>
    <p:fade/>
  </p:transition>
  <p:hf sldNum="0" hdr="0" dt="0"/>
  <p:txStyles>
    <p:titleStyle>
      <a:lvl1pPr algn="l" rtl="0" eaLnBrk="1" fontAlgn="base" hangingPunct="1">
        <a:spcBef>
          <a:spcPct val="0"/>
        </a:spcBef>
        <a:spcAft>
          <a:spcPct val="0"/>
        </a:spcAft>
        <a:defRPr sz="1800" b="1">
          <a:solidFill>
            <a:schemeClr val="tx2"/>
          </a:solidFill>
          <a:latin typeface="Audi Type Extended" pitchFamily="34" charset="0"/>
          <a:ea typeface="+mj-ea"/>
          <a:cs typeface="+mj-cs"/>
        </a:defRPr>
      </a:lvl1pPr>
      <a:lvl2pPr algn="l" rtl="0" eaLnBrk="1" fontAlgn="base" hangingPunct="1">
        <a:spcBef>
          <a:spcPct val="0"/>
        </a:spcBef>
        <a:spcAft>
          <a:spcPct val="0"/>
        </a:spcAft>
        <a:defRPr sz="2000" b="1">
          <a:solidFill>
            <a:schemeClr val="tx2"/>
          </a:solidFill>
          <a:latin typeface="Arial" pitchFamily="-110" charset="0"/>
          <a:ea typeface="Arial" pitchFamily="-110" charset="0"/>
          <a:cs typeface="Arial" pitchFamily="-110" charset="0"/>
        </a:defRPr>
      </a:lvl2pPr>
      <a:lvl3pPr algn="l" rtl="0" eaLnBrk="1" fontAlgn="base" hangingPunct="1">
        <a:spcBef>
          <a:spcPct val="0"/>
        </a:spcBef>
        <a:spcAft>
          <a:spcPct val="0"/>
        </a:spcAft>
        <a:defRPr sz="2000" b="1">
          <a:solidFill>
            <a:schemeClr val="tx2"/>
          </a:solidFill>
          <a:latin typeface="Arial" pitchFamily="-110" charset="0"/>
          <a:ea typeface="Arial" pitchFamily="-110" charset="0"/>
          <a:cs typeface="Arial" pitchFamily="-110" charset="0"/>
        </a:defRPr>
      </a:lvl3pPr>
      <a:lvl4pPr algn="l" rtl="0" eaLnBrk="1" fontAlgn="base" hangingPunct="1">
        <a:spcBef>
          <a:spcPct val="0"/>
        </a:spcBef>
        <a:spcAft>
          <a:spcPct val="0"/>
        </a:spcAft>
        <a:defRPr sz="2000" b="1">
          <a:solidFill>
            <a:schemeClr val="tx2"/>
          </a:solidFill>
          <a:latin typeface="Arial" pitchFamily="-110" charset="0"/>
          <a:ea typeface="Arial" pitchFamily="-110" charset="0"/>
          <a:cs typeface="Arial" pitchFamily="-110" charset="0"/>
        </a:defRPr>
      </a:lvl4pPr>
      <a:lvl5pPr algn="l" rtl="0" eaLnBrk="1" fontAlgn="base" hangingPunct="1">
        <a:spcBef>
          <a:spcPct val="0"/>
        </a:spcBef>
        <a:spcAft>
          <a:spcPct val="0"/>
        </a:spcAft>
        <a:defRPr sz="2000" b="1">
          <a:solidFill>
            <a:schemeClr val="tx2"/>
          </a:solidFill>
          <a:latin typeface="Arial" pitchFamily="-110" charset="0"/>
          <a:ea typeface="Arial" pitchFamily="-110" charset="0"/>
          <a:cs typeface="Arial" pitchFamily="-110" charset="0"/>
        </a:defRPr>
      </a:lvl5pPr>
      <a:lvl6pPr marL="457200" algn="l" rtl="0" eaLnBrk="1" fontAlgn="base" hangingPunct="1">
        <a:spcBef>
          <a:spcPct val="0"/>
        </a:spcBef>
        <a:spcAft>
          <a:spcPct val="0"/>
        </a:spcAft>
        <a:defRPr sz="2000" b="1">
          <a:solidFill>
            <a:schemeClr val="tx2"/>
          </a:solidFill>
          <a:latin typeface="Arial" pitchFamily="-110" charset="0"/>
          <a:ea typeface="Arial" pitchFamily="-110" charset="0"/>
          <a:cs typeface="Arial" pitchFamily="-110" charset="0"/>
        </a:defRPr>
      </a:lvl6pPr>
      <a:lvl7pPr marL="914400" algn="l" rtl="0" eaLnBrk="1" fontAlgn="base" hangingPunct="1">
        <a:spcBef>
          <a:spcPct val="0"/>
        </a:spcBef>
        <a:spcAft>
          <a:spcPct val="0"/>
        </a:spcAft>
        <a:defRPr sz="2000" b="1">
          <a:solidFill>
            <a:schemeClr val="tx2"/>
          </a:solidFill>
          <a:latin typeface="Arial" pitchFamily="-110" charset="0"/>
          <a:ea typeface="Arial" pitchFamily="-110" charset="0"/>
          <a:cs typeface="Arial" pitchFamily="-110" charset="0"/>
        </a:defRPr>
      </a:lvl7pPr>
      <a:lvl8pPr marL="1371600" algn="l" rtl="0" eaLnBrk="1" fontAlgn="base" hangingPunct="1">
        <a:spcBef>
          <a:spcPct val="0"/>
        </a:spcBef>
        <a:spcAft>
          <a:spcPct val="0"/>
        </a:spcAft>
        <a:defRPr sz="2000" b="1">
          <a:solidFill>
            <a:schemeClr val="tx2"/>
          </a:solidFill>
          <a:latin typeface="Arial" pitchFamily="-110" charset="0"/>
          <a:ea typeface="Arial" pitchFamily="-110" charset="0"/>
          <a:cs typeface="Arial" pitchFamily="-110" charset="0"/>
        </a:defRPr>
      </a:lvl8pPr>
      <a:lvl9pPr marL="1828800" algn="l" rtl="0" eaLnBrk="1" fontAlgn="base" hangingPunct="1">
        <a:spcBef>
          <a:spcPct val="0"/>
        </a:spcBef>
        <a:spcAft>
          <a:spcPct val="0"/>
        </a:spcAft>
        <a:defRPr sz="2000" b="1">
          <a:solidFill>
            <a:schemeClr val="tx2"/>
          </a:solidFill>
          <a:latin typeface="Arial" pitchFamily="-110" charset="0"/>
          <a:ea typeface="Arial" pitchFamily="-110" charset="0"/>
          <a:cs typeface="Arial" pitchFamily="-110" charset="0"/>
        </a:defRPr>
      </a:lvl9pPr>
    </p:titleStyle>
    <p:bodyStyle>
      <a:lvl1pPr marL="266700" indent="-266700" algn="l" rtl="0" eaLnBrk="1" fontAlgn="ctr" hangingPunct="1">
        <a:lnSpc>
          <a:spcPct val="110000"/>
        </a:lnSpc>
        <a:spcBef>
          <a:spcPct val="30000"/>
        </a:spcBef>
        <a:spcAft>
          <a:spcPct val="0"/>
        </a:spcAft>
        <a:buClr>
          <a:srgbClr val="CC0033"/>
        </a:buClr>
        <a:buSzPct val="80000"/>
        <a:buFont typeface="Arial" charset="0"/>
        <a:buChar char="►"/>
        <a:defRPr sz="1600">
          <a:solidFill>
            <a:schemeClr val="tx1"/>
          </a:solidFill>
          <a:latin typeface="Audi Type" pitchFamily="34" charset="0"/>
          <a:ea typeface="+mn-ea"/>
          <a:cs typeface="+mn-cs"/>
        </a:defRPr>
      </a:lvl1pPr>
      <a:lvl2pPr marL="531813" indent="-255588" algn="l" rtl="0" eaLnBrk="1" fontAlgn="ctr" hangingPunct="1">
        <a:lnSpc>
          <a:spcPct val="110000"/>
        </a:lnSpc>
        <a:spcBef>
          <a:spcPct val="30000"/>
        </a:spcBef>
        <a:spcAft>
          <a:spcPct val="0"/>
        </a:spcAft>
        <a:buClr>
          <a:srgbClr val="6D7579"/>
        </a:buClr>
        <a:buSzPct val="80000"/>
        <a:buFont typeface="Arial" charset="0"/>
        <a:buChar char="►"/>
        <a:defRPr sz="1600">
          <a:solidFill>
            <a:schemeClr val="tx1"/>
          </a:solidFill>
          <a:latin typeface="Audi Type" pitchFamily="34" charset="0"/>
          <a:ea typeface="+mn-ea"/>
          <a:cs typeface="+mn-cs"/>
        </a:defRPr>
      </a:lvl2pPr>
      <a:lvl3pPr marL="714375" indent="0" algn="l" rtl="0" eaLnBrk="1" fontAlgn="base" hangingPunct="1">
        <a:lnSpc>
          <a:spcPct val="110000"/>
        </a:lnSpc>
        <a:spcBef>
          <a:spcPct val="30000"/>
        </a:spcBef>
        <a:spcAft>
          <a:spcPct val="0"/>
        </a:spcAft>
        <a:buFontTx/>
        <a:buNone/>
        <a:defRPr sz="1600">
          <a:solidFill>
            <a:schemeClr val="tx1"/>
          </a:solidFill>
          <a:latin typeface="Audi Type" pitchFamily="34" charset="0"/>
          <a:ea typeface="+mn-ea"/>
          <a:cs typeface="+mn-cs"/>
        </a:defRPr>
      </a:lvl3pPr>
      <a:lvl4pPr marL="1600200" indent="-228600" algn="l" rtl="0" eaLnBrk="1" fontAlgn="base" hangingPunct="1">
        <a:spcBef>
          <a:spcPct val="20000"/>
        </a:spcBef>
        <a:spcAft>
          <a:spcPct val="0"/>
        </a:spcAft>
        <a:buFont typeface="Audi Type" pitchFamily="34" charset="0"/>
        <a:buChar char="►"/>
        <a:defRPr sz="1600">
          <a:solidFill>
            <a:schemeClr val="hlink"/>
          </a:solidFill>
          <a:latin typeface="+mn-lt"/>
          <a:ea typeface="+mn-ea"/>
          <a:cs typeface="+mn-cs"/>
        </a:defRPr>
      </a:lvl4pPr>
      <a:lvl5pPr marL="2057400" indent="-228600" algn="l" rtl="0" eaLnBrk="1" fontAlgn="base" hangingPunct="1">
        <a:spcBef>
          <a:spcPct val="20000"/>
        </a:spcBef>
        <a:spcAft>
          <a:spcPct val="0"/>
        </a:spcAft>
        <a:buFont typeface="Audi Type" pitchFamily="34" charset="0"/>
        <a:buChar char="►"/>
        <a:defRPr sz="1600">
          <a:solidFill>
            <a:schemeClr val="hlink"/>
          </a:solidFill>
          <a:latin typeface="+mn-lt"/>
          <a:ea typeface="+mn-ea"/>
          <a:cs typeface="+mn-cs"/>
        </a:defRPr>
      </a:lvl5pPr>
      <a:lvl6pPr marL="2514600" indent="-228600" algn="l" rtl="0" eaLnBrk="1" fontAlgn="base" hangingPunct="1">
        <a:spcBef>
          <a:spcPct val="20000"/>
        </a:spcBef>
        <a:spcAft>
          <a:spcPct val="0"/>
        </a:spcAft>
        <a:buFont typeface="Audi Type" pitchFamily="34" charset="0"/>
        <a:buChar char="►"/>
        <a:defRPr sz="1600">
          <a:solidFill>
            <a:schemeClr val="hlink"/>
          </a:solidFill>
          <a:latin typeface="+mn-lt"/>
          <a:ea typeface="+mn-ea"/>
          <a:cs typeface="+mn-cs"/>
        </a:defRPr>
      </a:lvl6pPr>
      <a:lvl7pPr marL="2971800" indent="-228600" algn="l" rtl="0" eaLnBrk="1" fontAlgn="base" hangingPunct="1">
        <a:spcBef>
          <a:spcPct val="20000"/>
        </a:spcBef>
        <a:spcAft>
          <a:spcPct val="0"/>
        </a:spcAft>
        <a:buFont typeface="Audi Type" pitchFamily="34" charset="0"/>
        <a:buChar char="►"/>
        <a:defRPr sz="1600">
          <a:solidFill>
            <a:schemeClr val="hlink"/>
          </a:solidFill>
          <a:latin typeface="+mn-lt"/>
          <a:ea typeface="+mn-ea"/>
          <a:cs typeface="+mn-cs"/>
        </a:defRPr>
      </a:lvl7pPr>
      <a:lvl8pPr marL="3429000" indent="-228600" algn="l" rtl="0" eaLnBrk="1" fontAlgn="base" hangingPunct="1">
        <a:spcBef>
          <a:spcPct val="20000"/>
        </a:spcBef>
        <a:spcAft>
          <a:spcPct val="0"/>
        </a:spcAft>
        <a:buFont typeface="Audi Type" pitchFamily="34" charset="0"/>
        <a:buChar char="►"/>
        <a:defRPr sz="1600">
          <a:solidFill>
            <a:schemeClr val="hlink"/>
          </a:solidFill>
          <a:latin typeface="+mn-lt"/>
          <a:ea typeface="+mn-ea"/>
          <a:cs typeface="+mn-cs"/>
        </a:defRPr>
      </a:lvl8pPr>
      <a:lvl9pPr marL="3886200" indent="-228600" algn="l" rtl="0" eaLnBrk="1" fontAlgn="base" hangingPunct="1">
        <a:spcBef>
          <a:spcPct val="20000"/>
        </a:spcBef>
        <a:spcAft>
          <a:spcPct val="0"/>
        </a:spcAft>
        <a:buFont typeface="Audi Type" pitchFamily="34" charset="0"/>
        <a:buChar char="►"/>
        <a:defRPr sz="1600">
          <a:solidFill>
            <a:schemeClr val="hlink"/>
          </a:solidFill>
          <a:latin typeface="+mn-lt"/>
          <a:ea typeface="+mn-ea"/>
          <a:cs typeface="+mn-cs"/>
        </a:defRPr>
      </a:lvl9pPr>
    </p:bodyStyle>
    <p:otherStyle>
      <a:defPPr>
        <a:defRPr lang="de-DE"/>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7" Type="http://schemas.openxmlformats.org/officeDocument/2006/relationships/image" Target="../media/image8.emf"/><Relationship Id="rId2" Type="http://schemas.openxmlformats.org/officeDocument/2006/relationships/slideLayout" Target="../slideLayouts/slideLayout3.xml"/><Relationship Id="rId1" Type="http://schemas.openxmlformats.org/officeDocument/2006/relationships/vmlDrawing" Target="../drawings/vmlDrawing7.vml"/><Relationship Id="rId6" Type="http://schemas.openxmlformats.org/officeDocument/2006/relationships/package" Target="../embeddings/Microsoft_Word_Document9.docx"/><Relationship Id="rId5" Type="http://schemas.openxmlformats.org/officeDocument/2006/relationships/oleObject" Target="../embeddings/oleObject9.bin"/><Relationship Id="rId4" Type="http://schemas.openxmlformats.org/officeDocument/2006/relationships/image" Target="../media/image1.jpeg"/></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7" Type="http://schemas.openxmlformats.org/officeDocument/2006/relationships/image" Target="../media/image9.emf"/><Relationship Id="rId2" Type="http://schemas.openxmlformats.org/officeDocument/2006/relationships/slideLayout" Target="../slideLayouts/slideLayout3.xml"/><Relationship Id="rId1" Type="http://schemas.openxmlformats.org/officeDocument/2006/relationships/vmlDrawing" Target="../drawings/vmlDrawing8.vml"/><Relationship Id="rId6" Type="http://schemas.openxmlformats.org/officeDocument/2006/relationships/package" Target="../embeddings/Microsoft_Word_Document10.docx"/><Relationship Id="rId5" Type="http://schemas.openxmlformats.org/officeDocument/2006/relationships/oleObject" Target="../embeddings/oleObject10.bin"/><Relationship Id="rId4" Type="http://schemas.openxmlformats.org/officeDocument/2006/relationships/image" Target="../media/image1.jpeg"/></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8" Type="http://schemas.openxmlformats.org/officeDocument/2006/relationships/oleObject" Target="../embeddings/oleObject2.bin"/><Relationship Id="rId3" Type="http://schemas.openxmlformats.org/officeDocument/2006/relationships/notesSlide" Target="../notesSlides/notesSlide4.xml"/><Relationship Id="rId7" Type="http://schemas.openxmlformats.org/officeDocument/2006/relationships/image" Target="../media/image2.emf"/><Relationship Id="rId2" Type="http://schemas.openxmlformats.org/officeDocument/2006/relationships/slideLayout" Target="../slideLayouts/slideLayout3.xml"/><Relationship Id="rId1" Type="http://schemas.openxmlformats.org/officeDocument/2006/relationships/vmlDrawing" Target="../drawings/vmlDrawing1.vml"/><Relationship Id="rId6" Type="http://schemas.openxmlformats.org/officeDocument/2006/relationships/package" Target="../embeddings/Microsoft_Word_Document1.docx"/><Relationship Id="rId5" Type="http://schemas.openxmlformats.org/officeDocument/2006/relationships/oleObject" Target="../embeddings/oleObject1.bin"/><Relationship Id="rId10" Type="http://schemas.openxmlformats.org/officeDocument/2006/relationships/image" Target="../media/image3.emf"/><Relationship Id="rId4" Type="http://schemas.openxmlformats.org/officeDocument/2006/relationships/image" Target="../media/image1.jpeg"/><Relationship Id="rId9" Type="http://schemas.openxmlformats.org/officeDocument/2006/relationships/package" Target="../embeddings/Microsoft_Word_Document2.docx"/></Relationships>
</file>

<file path=ppt/slides/_rels/slide5.xml.rels><?xml version="1.0" encoding="UTF-8" standalone="yes"?>
<Relationships xmlns="http://schemas.openxmlformats.org/package/2006/relationships"><Relationship Id="rId8" Type="http://schemas.openxmlformats.org/officeDocument/2006/relationships/oleObject" Target="../embeddings/oleObject4.bin"/><Relationship Id="rId3" Type="http://schemas.openxmlformats.org/officeDocument/2006/relationships/notesSlide" Target="../notesSlides/notesSlide5.xml"/><Relationship Id="rId7" Type="http://schemas.openxmlformats.org/officeDocument/2006/relationships/image" Target="../media/image4.emf"/><Relationship Id="rId2" Type="http://schemas.openxmlformats.org/officeDocument/2006/relationships/slideLayout" Target="../slideLayouts/slideLayout3.xml"/><Relationship Id="rId1" Type="http://schemas.openxmlformats.org/officeDocument/2006/relationships/vmlDrawing" Target="../drawings/vmlDrawing2.vml"/><Relationship Id="rId6" Type="http://schemas.openxmlformats.org/officeDocument/2006/relationships/package" Target="../embeddings/Microsoft_Word_Document3.docx"/><Relationship Id="rId5" Type="http://schemas.openxmlformats.org/officeDocument/2006/relationships/oleObject" Target="../embeddings/oleObject3.bin"/><Relationship Id="rId10" Type="http://schemas.openxmlformats.org/officeDocument/2006/relationships/image" Target="../media/image5.emf"/><Relationship Id="rId4" Type="http://schemas.openxmlformats.org/officeDocument/2006/relationships/image" Target="../media/image1.jpeg"/><Relationship Id="rId9" Type="http://schemas.openxmlformats.org/officeDocument/2006/relationships/package" Target="../embeddings/Microsoft_Word_Document4.docx"/></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7" Type="http://schemas.openxmlformats.org/officeDocument/2006/relationships/image" Target="../media/image6.emf"/><Relationship Id="rId2" Type="http://schemas.openxmlformats.org/officeDocument/2006/relationships/slideLayout" Target="../slideLayouts/slideLayout3.xml"/><Relationship Id="rId1" Type="http://schemas.openxmlformats.org/officeDocument/2006/relationships/vmlDrawing" Target="../drawings/vmlDrawing3.vml"/><Relationship Id="rId6" Type="http://schemas.openxmlformats.org/officeDocument/2006/relationships/package" Target="../embeddings/Microsoft_Word_Document5.docx"/><Relationship Id="rId5" Type="http://schemas.openxmlformats.org/officeDocument/2006/relationships/oleObject" Target="../embeddings/oleObject5.bin"/><Relationship Id="rId4" Type="http://schemas.openxmlformats.org/officeDocument/2006/relationships/image" Target="../media/image1.jpeg"/></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7" Type="http://schemas.openxmlformats.org/officeDocument/2006/relationships/image" Target="../media/image7.emf"/><Relationship Id="rId2" Type="http://schemas.openxmlformats.org/officeDocument/2006/relationships/slideLayout" Target="../slideLayouts/slideLayout3.xml"/><Relationship Id="rId1" Type="http://schemas.openxmlformats.org/officeDocument/2006/relationships/vmlDrawing" Target="../drawings/vmlDrawing4.vml"/><Relationship Id="rId6" Type="http://schemas.openxmlformats.org/officeDocument/2006/relationships/package" Target="../embeddings/Microsoft_Word_Document6.docx"/><Relationship Id="rId5" Type="http://schemas.openxmlformats.org/officeDocument/2006/relationships/oleObject" Target="../embeddings/oleObject6.bin"/><Relationship Id="rId4" Type="http://schemas.openxmlformats.org/officeDocument/2006/relationships/image" Target="../media/image1.jpeg"/></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7" Type="http://schemas.openxmlformats.org/officeDocument/2006/relationships/image" Target="../media/image7.emf"/><Relationship Id="rId2" Type="http://schemas.openxmlformats.org/officeDocument/2006/relationships/slideLayout" Target="../slideLayouts/slideLayout3.xml"/><Relationship Id="rId1" Type="http://schemas.openxmlformats.org/officeDocument/2006/relationships/vmlDrawing" Target="../drawings/vmlDrawing5.vml"/><Relationship Id="rId6" Type="http://schemas.openxmlformats.org/officeDocument/2006/relationships/package" Target="../embeddings/Microsoft_Word_Document7.docx"/><Relationship Id="rId5" Type="http://schemas.openxmlformats.org/officeDocument/2006/relationships/oleObject" Target="../embeddings/oleObject7.bin"/><Relationship Id="rId4" Type="http://schemas.openxmlformats.org/officeDocument/2006/relationships/image" Target="../media/image1.jpeg"/></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7" Type="http://schemas.openxmlformats.org/officeDocument/2006/relationships/image" Target="../media/image7.emf"/><Relationship Id="rId2" Type="http://schemas.openxmlformats.org/officeDocument/2006/relationships/slideLayout" Target="../slideLayouts/slideLayout3.xml"/><Relationship Id="rId1" Type="http://schemas.openxmlformats.org/officeDocument/2006/relationships/vmlDrawing" Target="../drawings/vmlDrawing6.vml"/><Relationship Id="rId6" Type="http://schemas.openxmlformats.org/officeDocument/2006/relationships/package" Target="../embeddings/Microsoft_Word_Document8.docx"/><Relationship Id="rId5" Type="http://schemas.openxmlformats.org/officeDocument/2006/relationships/oleObject" Target="../embeddings/oleObject8.bin"/><Relationship Id="rId4" Type="http://schemas.openxmlformats.org/officeDocument/2006/relationships/image" Target="../media/image1.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a:xfrm>
            <a:off x="611188" y="1628775"/>
            <a:ext cx="7561262" cy="1497013"/>
          </a:xfrm>
        </p:spPr>
        <p:txBody>
          <a:bodyPr/>
          <a:lstStyle/>
          <a:p>
            <a:pPr eaLnBrk="1" hangingPunct="1"/>
            <a:r>
              <a:rPr lang="en-US" altLang="ja-JP" sz="3200" dirty="0" smtClean="0"/>
              <a:t>WLTP </a:t>
            </a:r>
            <a:br>
              <a:rPr lang="en-US" altLang="ja-JP" sz="3200" dirty="0" smtClean="0"/>
            </a:br>
            <a:r>
              <a:rPr lang="en-US" altLang="ja-JP" sz="3200" dirty="0" smtClean="0"/>
              <a:t>Open Issue Phase 1B</a:t>
            </a:r>
            <a:r>
              <a:rPr lang="en-US" altLang="ja-JP" sz="1600" dirty="0" smtClean="0"/>
              <a:t/>
            </a:r>
            <a:br>
              <a:rPr lang="en-US" altLang="ja-JP" sz="1600" dirty="0" smtClean="0"/>
            </a:br>
            <a:endParaRPr lang="en-US" altLang="ja-JP" sz="1600" dirty="0" smtClean="0"/>
          </a:p>
        </p:txBody>
      </p:sp>
      <p:sp>
        <p:nvSpPr>
          <p:cNvPr id="13315" name="Rectangle 3"/>
          <p:cNvSpPr>
            <a:spLocks noGrp="1" noChangeArrowheads="1"/>
          </p:cNvSpPr>
          <p:nvPr>
            <p:ph type="body" idx="1"/>
          </p:nvPr>
        </p:nvSpPr>
        <p:spPr>
          <a:xfrm>
            <a:off x="971600" y="2996952"/>
            <a:ext cx="7921427" cy="1512888"/>
          </a:xfrm>
        </p:spPr>
        <p:txBody>
          <a:bodyPr/>
          <a:lstStyle/>
          <a:p>
            <a:pPr eaLnBrk="1" hangingPunct="1">
              <a:buFontTx/>
              <a:buNone/>
            </a:pPr>
            <a:endParaRPr lang="en-US" altLang="ja-JP" sz="2400" dirty="0" smtClean="0"/>
          </a:p>
          <a:p>
            <a:pPr marL="0" indent="0">
              <a:buNone/>
            </a:pPr>
            <a:r>
              <a:rPr lang="en-US" altLang="ja-JP" sz="2400" dirty="0" smtClean="0"/>
              <a:t>Issue: Fuel Consumption calculations for ICE vehicles			</a:t>
            </a:r>
          </a:p>
          <a:p>
            <a:pPr eaLnBrk="1" hangingPunct="1">
              <a:buFontTx/>
              <a:buNone/>
            </a:pPr>
            <a:endParaRPr lang="en-US" altLang="ja-JP" sz="2400" dirty="0" smtClean="0"/>
          </a:p>
        </p:txBody>
      </p:sp>
      <p:sp>
        <p:nvSpPr>
          <p:cNvPr id="13316" name="Text Box 7"/>
          <p:cNvSpPr txBox="1">
            <a:spLocks noChangeArrowheads="1"/>
          </p:cNvSpPr>
          <p:nvPr/>
        </p:nvSpPr>
        <p:spPr bwMode="auto">
          <a:xfrm>
            <a:off x="6948488" y="6165850"/>
            <a:ext cx="2016125" cy="366713"/>
          </a:xfrm>
          <a:prstGeom prst="rect">
            <a:avLst/>
          </a:prstGeom>
          <a:noFill/>
          <a:ln w="9525">
            <a:noFill/>
            <a:miter lim="800000"/>
            <a:headEnd/>
            <a:tailEnd/>
          </a:ln>
        </p:spPr>
        <p:txBody>
          <a:bodyPr>
            <a:spAutoFit/>
          </a:bodyPr>
          <a:lstStyle/>
          <a:p>
            <a:pPr>
              <a:spcBef>
                <a:spcPct val="50000"/>
              </a:spcBef>
            </a:pPr>
            <a:r>
              <a:rPr lang="en-GB"/>
              <a:t>       </a:t>
            </a:r>
          </a:p>
        </p:txBody>
      </p:sp>
      <p:sp>
        <p:nvSpPr>
          <p:cNvPr id="13317" name="Rectangle 8"/>
          <p:cNvSpPr>
            <a:spLocks noChangeArrowheads="1"/>
          </p:cNvSpPr>
          <p:nvPr/>
        </p:nvSpPr>
        <p:spPr bwMode="auto">
          <a:xfrm>
            <a:off x="7451725" y="6092825"/>
            <a:ext cx="1441450" cy="576263"/>
          </a:xfrm>
          <a:prstGeom prst="rect">
            <a:avLst/>
          </a:prstGeom>
          <a:solidFill>
            <a:schemeClr val="bg1"/>
          </a:solidFill>
          <a:ln w="9525">
            <a:noFill/>
            <a:miter lim="800000"/>
            <a:headEnd/>
            <a:tailEnd/>
          </a:ln>
        </p:spPr>
        <p:txBody>
          <a:bodyPr wrap="none" anchor="ctr"/>
          <a:lstStyle/>
          <a:p>
            <a:pPr algn="ctr"/>
            <a:r>
              <a:rPr lang="en-GB">
                <a:solidFill>
                  <a:schemeClr val="bg1"/>
                </a:solidFill>
              </a:rPr>
              <a:t>.</a:t>
            </a:r>
          </a:p>
        </p:txBody>
      </p:sp>
      <p:sp>
        <p:nvSpPr>
          <p:cNvPr id="13318" name="Rectangle 9"/>
          <p:cNvSpPr>
            <a:spLocks noChangeArrowheads="1"/>
          </p:cNvSpPr>
          <p:nvPr/>
        </p:nvSpPr>
        <p:spPr bwMode="auto">
          <a:xfrm>
            <a:off x="2339754" y="5013176"/>
            <a:ext cx="4529061" cy="400110"/>
          </a:xfrm>
          <a:prstGeom prst="rect">
            <a:avLst/>
          </a:prstGeom>
          <a:noFill/>
          <a:ln w="9525">
            <a:noFill/>
            <a:miter lim="800000"/>
            <a:headEnd/>
            <a:tailEnd/>
          </a:ln>
        </p:spPr>
        <p:txBody>
          <a:bodyPr wrap="none">
            <a:spAutoFit/>
          </a:bodyPr>
          <a:lstStyle/>
          <a:p>
            <a:pPr algn="ctr">
              <a:defRPr/>
            </a:pPr>
            <a:r>
              <a:rPr lang="en-US" altLang="ja-JP" sz="2000" dirty="0">
                <a:solidFill>
                  <a:schemeClr val="accent5">
                    <a:lumMod val="25000"/>
                  </a:schemeClr>
                </a:solidFill>
              </a:rPr>
              <a:t>ACEA Informal Document </a:t>
            </a:r>
            <a:r>
              <a:rPr lang="en-US" altLang="ja-JP" sz="2000" dirty="0" smtClean="0">
                <a:solidFill>
                  <a:schemeClr val="accent5">
                    <a:lumMod val="25000"/>
                  </a:schemeClr>
                </a:solidFill>
              </a:rPr>
              <a:t> 17.10.2014</a:t>
            </a:r>
            <a:endParaRPr lang="en-US" altLang="ja-JP" sz="2000" dirty="0">
              <a:solidFill>
                <a:schemeClr val="accent5">
                  <a:lumMod val="25000"/>
                </a:schemeClr>
              </a:solidFill>
            </a:endParaRPr>
          </a:p>
        </p:txBody>
      </p:sp>
      <p:pic>
        <p:nvPicPr>
          <p:cNvPr id="7" name="Picture 5" descr="ACEA full 2010"/>
          <p:cNvPicPr>
            <a:picLocks noChangeAspect="1" noChangeArrowheads="1"/>
          </p:cNvPicPr>
          <p:nvPr/>
        </p:nvPicPr>
        <p:blipFill>
          <a:blip r:embed="rId3" cstate="print"/>
          <a:stretch>
            <a:fillRect/>
          </a:stretch>
        </p:blipFill>
        <p:spPr bwMode="auto">
          <a:xfrm>
            <a:off x="323528" y="260648"/>
            <a:ext cx="3240360" cy="1353117"/>
          </a:xfrm>
          <a:prstGeom prst="rect">
            <a:avLst/>
          </a:prstGeom>
          <a:noFill/>
          <a:ln>
            <a:noFill/>
          </a:ln>
        </p:spPr>
      </p:pic>
      <p:sp>
        <p:nvSpPr>
          <p:cNvPr id="2" name="Textfeld 1"/>
          <p:cNvSpPr txBox="1"/>
          <p:nvPr/>
        </p:nvSpPr>
        <p:spPr>
          <a:xfrm>
            <a:off x="6570618" y="420633"/>
            <a:ext cx="1762214" cy="400110"/>
          </a:xfrm>
          <a:prstGeom prst="rect">
            <a:avLst/>
          </a:prstGeom>
          <a:noFill/>
          <a:ln>
            <a:solidFill>
              <a:schemeClr val="accent1"/>
            </a:solidFill>
          </a:ln>
        </p:spPr>
        <p:txBody>
          <a:bodyPr wrap="none" rtlCol="0">
            <a:spAutoFit/>
          </a:bodyPr>
          <a:lstStyle/>
          <a:p>
            <a:pPr algn="l"/>
            <a:r>
              <a:rPr lang="de-DE" sz="2000" dirty="0" smtClean="0">
                <a:latin typeface="+mj-lt"/>
              </a:rPr>
              <a:t>WLTP-08-07e</a:t>
            </a:r>
            <a:endParaRPr lang="de-DE" sz="2000" dirty="0">
              <a:latin typeface="+mj-lt"/>
            </a:endParaRPr>
          </a:p>
        </p:txBody>
      </p:sp>
    </p:spTree>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5" descr="ACEA full 2010"/>
          <p:cNvPicPr>
            <a:picLocks noChangeAspect="1" noChangeArrowheads="1"/>
          </p:cNvPicPr>
          <p:nvPr/>
        </p:nvPicPr>
        <p:blipFill>
          <a:blip r:embed="rId4" cstate="print">
            <a:duotone>
              <a:schemeClr val="accent3">
                <a:shade val="45000"/>
                <a:satMod val="135000"/>
              </a:schemeClr>
              <a:prstClr val="white"/>
            </a:duotone>
          </a:blip>
          <a:srcRect/>
          <a:stretch>
            <a:fillRect/>
          </a:stretch>
        </p:blipFill>
        <p:spPr bwMode="auto">
          <a:xfrm>
            <a:off x="323528" y="260648"/>
            <a:ext cx="1931154" cy="790460"/>
          </a:xfrm>
          <a:prstGeom prst="rect">
            <a:avLst/>
          </a:prstGeom>
          <a:noFill/>
          <a:ln w="9525">
            <a:noFill/>
            <a:miter lim="800000"/>
            <a:headEnd/>
            <a:tailEnd/>
          </a:ln>
        </p:spPr>
      </p:pic>
      <p:sp>
        <p:nvSpPr>
          <p:cNvPr id="5" name="Textfeld 4"/>
          <p:cNvSpPr txBox="1"/>
          <p:nvPr/>
        </p:nvSpPr>
        <p:spPr>
          <a:xfrm>
            <a:off x="2267744" y="620688"/>
            <a:ext cx="6408712" cy="400110"/>
          </a:xfrm>
          <a:prstGeom prst="rect">
            <a:avLst/>
          </a:prstGeom>
          <a:noFill/>
        </p:spPr>
        <p:txBody>
          <a:bodyPr wrap="square" rtlCol="0">
            <a:spAutoFit/>
          </a:bodyPr>
          <a:lstStyle/>
          <a:p>
            <a:r>
              <a:rPr lang="de-DE" sz="2000" b="1" dirty="0" err="1" smtClean="0">
                <a:latin typeface="Audi Type" pitchFamily="34" charset="0"/>
              </a:rPr>
              <a:t>Proposal</a:t>
            </a:r>
            <a:r>
              <a:rPr lang="de-DE" sz="2000" b="1" dirty="0" smtClean="0">
                <a:latin typeface="Audi Type" pitchFamily="34" charset="0"/>
              </a:rPr>
              <a:t> (1) – </a:t>
            </a:r>
            <a:r>
              <a:rPr lang="de-DE" sz="2000" b="1" dirty="0" err="1" smtClean="0">
                <a:latin typeface="Audi Type" pitchFamily="34" charset="0"/>
              </a:rPr>
              <a:t>Adjustment</a:t>
            </a:r>
            <a:r>
              <a:rPr lang="de-DE" sz="2000" b="1" dirty="0" smtClean="0">
                <a:latin typeface="Audi Type" pitchFamily="34" charset="0"/>
              </a:rPr>
              <a:t> </a:t>
            </a:r>
            <a:r>
              <a:rPr lang="de-DE" sz="2000" b="1" dirty="0" err="1" smtClean="0">
                <a:latin typeface="Audi Type" pitchFamily="34" charset="0"/>
              </a:rPr>
              <a:t>of</a:t>
            </a:r>
            <a:r>
              <a:rPr lang="de-DE" sz="2000" b="1" dirty="0" smtClean="0">
                <a:latin typeface="Audi Type" pitchFamily="34" charset="0"/>
              </a:rPr>
              <a:t> </a:t>
            </a:r>
            <a:r>
              <a:rPr lang="de-DE" sz="2000" b="1" dirty="0" err="1" smtClean="0">
                <a:latin typeface="Audi Type" pitchFamily="34" charset="0"/>
              </a:rPr>
              <a:t>values</a:t>
            </a:r>
            <a:r>
              <a:rPr lang="de-DE" sz="2000" b="1" dirty="0" smtClean="0">
                <a:latin typeface="Audi Type" pitchFamily="34" charset="0"/>
              </a:rPr>
              <a:t> in GTR</a:t>
            </a:r>
            <a:endParaRPr lang="de-DE" sz="2000" dirty="0" smtClean="0">
              <a:latin typeface="Audi Type" pitchFamily="34" charset="0"/>
            </a:endParaRPr>
          </a:p>
        </p:txBody>
      </p:sp>
      <p:sp>
        <p:nvSpPr>
          <p:cNvPr id="8195" name="Rectangle 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de-DE"/>
          </a:p>
        </p:txBody>
      </p:sp>
      <p:sp>
        <p:nvSpPr>
          <p:cNvPr id="8197" name="Rectangle 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de-DE"/>
          </a:p>
        </p:txBody>
      </p:sp>
      <p:sp>
        <p:nvSpPr>
          <p:cNvPr id="8199" name="Rectangle 7"/>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de-DE"/>
          </a:p>
        </p:txBody>
      </p:sp>
      <p:sp>
        <p:nvSpPr>
          <p:cNvPr id="24" name="Foliennummernplatzhalter 3"/>
          <p:cNvSpPr>
            <a:spLocks noGrp="1"/>
          </p:cNvSpPr>
          <p:nvPr>
            <p:ph type="sldNum" sz="quarter" idx="10"/>
          </p:nvPr>
        </p:nvSpPr>
        <p:spPr>
          <a:xfrm>
            <a:off x="6588125" y="6237288"/>
            <a:ext cx="2133600" cy="476250"/>
          </a:xfrm>
          <a:noFill/>
        </p:spPr>
        <p:txBody>
          <a:bodyPr/>
          <a:lstStyle/>
          <a:p>
            <a:r>
              <a:rPr lang="en-US" altLang="ja-JP" dirty="0" smtClean="0">
                <a:latin typeface="Arial" charset="0"/>
              </a:rPr>
              <a:t>Page </a:t>
            </a:r>
            <a:fld id="{6BACD84E-CBE7-4FF2-979B-B67086E226B2}" type="slidenum">
              <a:rPr lang="en-US" altLang="ja-JP" smtClean="0">
                <a:latin typeface="Arial" charset="0"/>
              </a:rPr>
              <a:pPr/>
              <a:t>10</a:t>
            </a:fld>
            <a:r>
              <a:rPr lang="en-US" altLang="ja-JP" dirty="0" smtClean="0">
                <a:latin typeface="Arial" charset="0"/>
              </a:rPr>
              <a:t> </a:t>
            </a:r>
          </a:p>
        </p:txBody>
      </p:sp>
      <p:graphicFrame>
        <p:nvGraphicFramePr>
          <p:cNvPr id="40961" name="Object 1"/>
          <p:cNvGraphicFramePr>
            <a:graphicFrameLocks noChangeAspect="1"/>
          </p:cNvGraphicFramePr>
          <p:nvPr/>
        </p:nvGraphicFramePr>
        <p:xfrm>
          <a:off x="1690688" y="1346200"/>
          <a:ext cx="5262562" cy="5287963"/>
        </p:xfrm>
        <a:graphic>
          <a:graphicData uri="http://schemas.openxmlformats.org/presentationml/2006/ole">
            <mc:AlternateContent xmlns:mc="http://schemas.openxmlformats.org/markup-compatibility/2006">
              <mc:Choice xmlns:v="urn:schemas-microsoft-com:vml" Requires="v">
                <p:oleObj spid="_x0000_s40962" name="Dokument" r:id="rId6" imgW="6118599" imgH="6150622" progId="Word.Document.12">
                  <p:embed/>
                </p:oleObj>
              </mc:Choice>
              <mc:Fallback>
                <p:oleObj name="Dokument" r:id="rId6" imgW="6118599" imgH="6150622" progId="Word.Document.12">
                  <p:embed/>
                  <p:pic>
                    <p:nvPicPr>
                      <p:cNvPr id="0" name="Picture 1"/>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690688" y="1346200"/>
                        <a:ext cx="5262562" cy="5287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9" name="Foliennummernplatzhalter 3"/>
          <p:cNvSpPr>
            <a:spLocks noGrp="1"/>
          </p:cNvSpPr>
          <p:nvPr>
            <p:ph type="sldNum" sz="quarter" idx="10"/>
          </p:nvPr>
        </p:nvSpPr>
        <p:spPr>
          <a:noFill/>
        </p:spPr>
        <p:txBody>
          <a:bodyPr/>
          <a:lstStyle/>
          <a:p>
            <a:r>
              <a:rPr lang="en-US" altLang="ja-JP" dirty="0" smtClean="0">
                <a:latin typeface="Arial" charset="0"/>
              </a:rPr>
              <a:t>Page </a:t>
            </a:r>
            <a:fld id="{6BACD84E-CBE7-4FF2-979B-B67086E226B2}" type="slidenum">
              <a:rPr lang="en-US" altLang="ja-JP" smtClean="0">
                <a:latin typeface="Arial" charset="0"/>
              </a:rPr>
              <a:pPr/>
              <a:t>11</a:t>
            </a:fld>
            <a:r>
              <a:rPr lang="en-US" altLang="ja-JP" dirty="0" smtClean="0">
                <a:latin typeface="Arial" charset="0"/>
              </a:rPr>
              <a:t> </a:t>
            </a:r>
          </a:p>
        </p:txBody>
      </p:sp>
      <p:pic>
        <p:nvPicPr>
          <p:cNvPr id="4" name="Picture 5" descr="ACEA full 2010"/>
          <p:cNvPicPr>
            <a:picLocks noChangeAspect="1" noChangeArrowheads="1"/>
          </p:cNvPicPr>
          <p:nvPr/>
        </p:nvPicPr>
        <p:blipFill>
          <a:blip r:embed="rId4" cstate="print">
            <a:duotone>
              <a:schemeClr val="accent3">
                <a:shade val="45000"/>
                <a:satMod val="135000"/>
              </a:schemeClr>
              <a:prstClr val="white"/>
            </a:duotone>
          </a:blip>
          <a:srcRect/>
          <a:stretch>
            <a:fillRect/>
          </a:stretch>
        </p:blipFill>
        <p:spPr bwMode="auto">
          <a:xfrm>
            <a:off x="323528" y="260648"/>
            <a:ext cx="1931154" cy="790460"/>
          </a:xfrm>
          <a:prstGeom prst="rect">
            <a:avLst/>
          </a:prstGeom>
          <a:noFill/>
          <a:ln w="9525">
            <a:noFill/>
            <a:miter lim="800000"/>
            <a:headEnd/>
            <a:tailEnd/>
          </a:ln>
        </p:spPr>
      </p:pic>
      <p:sp>
        <p:nvSpPr>
          <p:cNvPr id="5" name="Textfeld 4"/>
          <p:cNvSpPr txBox="1"/>
          <p:nvPr/>
        </p:nvSpPr>
        <p:spPr>
          <a:xfrm>
            <a:off x="2267744" y="620688"/>
            <a:ext cx="6408712" cy="400110"/>
          </a:xfrm>
          <a:prstGeom prst="rect">
            <a:avLst/>
          </a:prstGeom>
          <a:noFill/>
        </p:spPr>
        <p:txBody>
          <a:bodyPr wrap="square" rtlCol="0">
            <a:spAutoFit/>
          </a:bodyPr>
          <a:lstStyle/>
          <a:p>
            <a:r>
              <a:rPr lang="de-DE" sz="2000" b="1" dirty="0" err="1" smtClean="0">
                <a:latin typeface="Audi Type" pitchFamily="34" charset="0"/>
              </a:rPr>
              <a:t>Proposal</a:t>
            </a:r>
            <a:r>
              <a:rPr lang="de-DE" sz="2000" b="1" dirty="0" smtClean="0">
                <a:latin typeface="Audi Type" pitchFamily="34" charset="0"/>
              </a:rPr>
              <a:t> (1) – </a:t>
            </a:r>
            <a:r>
              <a:rPr lang="de-DE" sz="2000" b="1" dirty="0" err="1" smtClean="0">
                <a:latin typeface="Audi Type" pitchFamily="34" charset="0"/>
              </a:rPr>
              <a:t>Adjustment</a:t>
            </a:r>
            <a:r>
              <a:rPr lang="de-DE" sz="2000" b="1" dirty="0" smtClean="0">
                <a:latin typeface="Audi Type" pitchFamily="34" charset="0"/>
              </a:rPr>
              <a:t> </a:t>
            </a:r>
            <a:r>
              <a:rPr lang="de-DE" sz="2000" b="1" dirty="0" err="1" smtClean="0">
                <a:latin typeface="Audi Type" pitchFamily="34" charset="0"/>
              </a:rPr>
              <a:t>of</a:t>
            </a:r>
            <a:r>
              <a:rPr lang="de-DE" sz="2000" b="1" dirty="0" smtClean="0">
                <a:latin typeface="Audi Type" pitchFamily="34" charset="0"/>
              </a:rPr>
              <a:t> </a:t>
            </a:r>
            <a:r>
              <a:rPr lang="de-DE" sz="2000" b="1" dirty="0" err="1" smtClean="0">
                <a:latin typeface="Audi Type" pitchFamily="34" charset="0"/>
              </a:rPr>
              <a:t>values</a:t>
            </a:r>
            <a:r>
              <a:rPr lang="de-DE" sz="2000" b="1" dirty="0" smtClean="0">
                <a:latin typeface="Audi Type" pitchFamily="34" charset="0"/>
              </a:rPr>
              <a:t> in GTR</a:t>
            </a:r>
            <a:endParaRPr lang="de-DE" sz="2000" dirty="0" smtClean="0">
              <a:latin typeface="Audi Type" pitchFamily="34" charset="0"/>
            </a:endParaRPr>
          </a:p>
        </p:txBody>
      </p:sp>
      <p:sp>
        <p:nvSpPr>
          <p:cNvPr id="18" name="Textfeld 17"/>
          <p:cNvSpPr txBox="1"/>
          <p:nvPr/>
        </p:nvSpPr>
        <p:spPr>
          <a:xfrm>
            <a:off x="971600" y="2492896"/>
            <a:ext cx="184731" cy="276999"/>
          </a:xfrm>
          <a:prstGeom prst="rect">
            <a:avLst/>
          </a:prstGeom>
          <a:noFill/>
        </p:spPr>
        <p:txBody>
          <a:bodyPr wrap="none" rtlCol="0">
            <a:spAutoFit/>
          </a:bodyPr>
          <a:lstStyle/>
          <a:p>
            <a:pPr algn="l"/>
            <a:endParaRPr lang="de-DE" dirty="0">
              <a:latin typeface="Audi Type" pitchFamily="34" charset="0"/>
            </a:endParaRPr>
          </a:p>
        </p:txBody>
      </p:sp>
      <p:graphicFrame>
        <p:nvGraphicFramePr>
          <p:cNvPr id="23564" name="Object 12"/>
          <p:cNvGraphicFramePr>
            <a:graphicFrameLocks noChangeAspect="1"/>
          </p:cNvGraphicFramePr>
          <p:nvPr/>
        </p:nvGraphicFramePr>
        <p:xfrm>
          <a:off x="1766888" y="1531714"/>
          <a:ext cx="5605462" cy="4273550"/>
        </p:xfrm>
        <a:graphic>
          <a:graphicData uri="http://schemas.openxmlformats.org/presentationml/2006/ole">
            <mc:AlternateContent xmlns:mc="http://schemas.openxmlformats.org/markup-compatibility/2006">
              <mc:Choice xmlns:v="urn:schemas-microsoft-com:vml" Requires="v">
                <p:oleObj spid="_x0000_s23565" name="Dokument" r:id="rId6" imgW="6118599" imgH="4663706" progId="Word.Document.12">
                  <p:embed/>
                </p:oleObj>
              </mc:Choice>
              <mc:Fallback>
                <p:oleObj name="Dokument" r:id="rId6" imgW="6118599" imgH="4663706" progId="Word.Document.12">
                  <p:embed/>
                  <p:pic>
                    <p:nvPicPr>
                      <p:cNvPr id="0" name="Picture 12"/>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766888" y="1531714"/>
                        <a:ext cx="5605462" cy="4273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extplatzhalter 2"/>
          <p:cNvSpPr>
            <a:spLocks noGrp="1"/>
          </p:cNvSpPr>
          <p:nvPr>
            <p:ph type="body" idx="1"/>
          </p:nvPr>
        </p:nvSpPr>
        <p:spPr>
          <a:xfrm>
            <a:off x="251520" y="1268760"/>
            <a:ext cx="8424936" cy="4752528"/>
          </a:xfrm>
        </p:spPr>
        <p:txBody>
          <a:bodyPr anchor="t"/>
          <a:lstStyle/>
          <a:p>
            <a:pPr algn="just"/>
            <a:r>
              <a:rPr lang="en-US" b="1" dirty="0" smtClean="0"/>
              <a:t>Proposal:</a:t>
            </a:r>
            <a:endParaRPr lang="en-US" dirty="0" smtClean="0"/>
          </a:p>
          <a:p>
            <a:pPr algn="just"/>
            <a:r>
              <a:rPr lang="en-US" b="1" dirty="0" smtClean="0">
                <a:solidFill>
                  <a:srgbClr val="0070C0"/>
                </a:solidFill>
              </a:rPr>
              <a:t>A generic formula for the fuel consumption (FC) should be added. The ratios of H/C and O/C for reference fuels shall be taken from Annex 3. These numbers have to be added to the actual draft. </a:t>
            </a:r>
          </a:p>
          <a:p>
            <a:pPr algn="just"/>
            <a:r>
              <a:rPr lang="en-US" b="1" dirty="0" smtClean="0">
                <a:solidFill>
                  <a:srgbClr val="0070C0"/>
                </a:solidFill>
              </a:rPr>
              <a:t>Some values of the FC calculation in Annex 7, 6.1. to 6.11. should be adjusted. The numbers change when the correct molar weights of C, H, and O are used.</a:t>
            </a:r>
          </a:p>
          <a:p>
            <a:endParaRPr lang="en-US" b="1" dirty="0" smtClean="0">
              <a:solidFill>
                <a:srgbClr val="0070C0"/>
              </a:solidFill>
            </a:endParaRPr>
          </a:p>
          <a:p>
            <a:endParaRPr lang="en-US" dirty="0" smtClean="0"/>
          </a:p>
          <a:p>
            <a:endParaRPr lang="en-US" dirty="0" smtClean="0"/>
          </a:p>
          <a:p>
            <a:endParaRPr lang="en-US" dirty="0" smtClean="0"/>
          </a:p>
          <a:p>
            <a:endParaRPr lang="en-US" dirty="0" smtClean="0"/>
          </a:p>
          <a:p>
            <a:pPr marL="800100" lvl="1" indent="-342900">
              <a:buFontTx/>
              <a:buAutoNum type="arabicPeriod"/>
            </a:pPr>
            <a:endParaRPr lang="en-US" sz="2000" dirty="0" smtClean="0"/>
          </a:p>
        </p:txBody>
      </p:sp>
      <p:sp>
        <p:nvSpPr>
          <p:cNvPr id="14339" name="Foliennummernplatzhalter 3"/>
          <p:cNvSpPr>
            <a:spLocks noGrp="1"/>
          </p:cNvSpPr>
          <p:nvPr>
            <p:ph type="sldNum" sz="quarter" idx="10"/>
          </p:nvPr>
        </p:nvSpPr>
        <p:spPr>
          <a:noFill/>
        </p:spPr>
        <p:txBody>
          <a:bodyPr/>
          <a:lstStyle/>
          <a:p>
            <a:r>
              <a:rPr lang="en-US" altLang="ja-JP" dirty="0" smtClean="0">
                <a:latin typeface="Arial" charset="0"/>
              </a:rPr>
              <a:t>Page </a:t>
            </a:r>
            <a:fld id="{6BACD84E-CBE7-4FF2-979B-B67086E226B2}" type="slidenum">
              <a:rPr lang="en-US" altLang="ja-JP" smtClean="0">
                <a:latin typeface="Arial" charset="0"/>
              </a:rPr>
              <a:pPr/>
              <a:t>2</a:t>
            </a:fld>
            <a:r>
              <a:rPr lang="en-US" altLang="ja-JP" dirty="0" smtClean="0">
                <a:latin typeface="Arial" charset="0"/>
              </a:rPr>
              <a:t> </a:t>
            </a:r>
          </a:p>
        </p:txBody>
      </p:sp>
      <p:pic>
        <p:nvPicPr>
          <p:cNvPr id="4" name="Picture 5" descr="ACEA full 2010"/>
          <p:cNvPicPr>
            <a:picLocks noChangeAspect="1" noChangeArrowheads="1"/>
          </p:cNvPicPr>
          <p:nvPr/>
        </p:nvPicPr>
        <p:blipFill>
          <a:blip r:embed="rId3" cstate="print">
            <a:duotone>
              <a:schemeClr val="accent3">
                <a:shade val="45000"/>
                <a:satMod val="135000"/>
              </a:schemeClr>
              <a:prstClr val="white"/>
            </a:duotone>
          </a:blip>
          <a:srcRect/>
          <a:stretch>
            <a:fillRect/>
          </a:stretch>
        </p:blipFill>
        <p:spPr bwMode="auto">
          <a:xfrm>
            <a:off x="323528" y="260648"/>
            <a:ext cx="1931154" cy="790460"/>
          </a:xfrm>
          <a:prstGeom prst="rect">
            <a:avLst/>
          </a:prstGeom>
          <a:noFill/>
          <a:ln w="9525">
            <a:noFill/>
            <a:miter lim="800000"/>
            <a:headEnd/>
            <a:tailEnd/>
          </a:ln>
        </p:spPr>
      </p:pic>
      <p:sp>
        <p:nvSpPr>
          <p:cNvPr id="2052"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de-DE"/>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extplatzhalter 2"/>
          <p:cNvSpPr>
            <a:spLocks noGrp="1"/>
          </p:cNvSpPr>
          <p:nvPr>
            <p:ph type="body" idx="1"/>
          </p:nvPr>
        </p:nvSpPr>
        <p:spPr>
          <a:xfrm>
            <a:off x="251520" y="1268760"/>
            <a:ext cx="8424936" cy="4752528"/>
          </a:xfrm>
        </p:spPr>
        <p:txBody>
          <a:bodyPr anchor="t"/>
          <a:lstStyle/>
          <a:p>
            <a:pPr algn="just"/>
            <a:r>
              <a:rPr lang="en-US" b="1" dirty="0" smtClean="0"/>
              <a:t>Rationale:</a:t>
            </a:r>
            <a:endParaRPr lang="en-US" dirty="0" smtClean="0"/>
          </a:p>
          <a:p>
            <a:pPr algn="just"/>
            <a:r>
              <a:rPr lang="en-US" dirty="0" smtClean="0"/>
              <a:t>An additional generic formula in combination with the nomination of the H/C and O/C ratios in Annex 3 results in clarification and standardization of the FC calculations. This would be consistent with the implementation of generic formulas for HC densities, dilution factors, etc. and supports the simple adaption to future reference fuels or changes to the existing ones. </a:t>
            </a:r>
          </a:p>
          <a:p>
            <a:pPr algn="just"/>
            <a:r>
              <a:rPr lang="en-US" dirty="0" smtClean="0"/>
              <a:t>In WLTP-IWG meeting #7 it was agreed to use the correct molar weights of C, H, and O for the NMHC density calculation (3 significant decimal places). The correct molar weights should also be used for the FC calculation. This results in slightly varying numbers in the existing FC calculation formulas.</a:t>
            </a:r>
            <a:endParaRPr lang="de-DE" dirty="0" smtClean="0"/>
          </a:p>
          <a:p>
            <a:endParaRPr lang="en-US" b="1" dirty="0" smtClean="0">
              <a:solidFill>
                <a:srgbClr val="0070C0"/>
              </a:solidFill>
            </a:endParaRPr>
          </a:p>
          <a:p>
            <a:endParaRPr lang="en-US" dirty="0" smtClean="0"/>
          </a:p>
          <a:p>
            <a:endParaRPr lang="en-US" dirty="0" smtClean="0"/>
          </a:p>
          <a:p>
            <a:endParaRPr lang="en-US" dirty="0" smtClean="0"/>
          </a:p>
          <a:p>
            <a:endParaRPr lang="en-US" dirty="0" smtClean="0"/>
          </a:p>
          <a:p>
            <a:pPr marL="800100" lvl="1" indent="-342900">
              <a:buFontTx/>
              <a:buAutoNum type="arabicPeriod"/>
            </a:pPr>
            <a:endParaRPr lang="en-US" sz="2000" dirty="0" smtClean="0"/>
          </a:p>
        </p:txBody>
      </p:sp>
      <p:sp>
        <p:nvSpPr>
          <p:cNvPr id="14339" name="Foliennummernplatzhalter 3"/>
          <p:cNvSpPr>
            <a:spLocks noGrp="1"/>
          </p:cNvSpPr>
          <p:nvPr>
            <p:ph type="sldNum" sz="quarter" idx="10"/>
          </p:nvPr>
        </p:nvSpPr>
        <p:spPr>
          <a:noFill/>
        </p:spPr>
        <p:txBody>
          <a:bodyPr/>
          <a:lstStyle/>
          <a:p>
            <a:r>
              <a:rPr lang="en-US" altLang="ja-JP" dirty="0" smtClean="0">
                <a:latin typeface="Arial" charset="0"/>
              </a:rPr>
              <a:t>Page </a:t>
            </a:r>
            <a:fld id="{6BACD84E-CBE7-4FF2-979B-B67086E226B2}" type="slidenum">
              <a:rPr lang="en-US" altLang="ja-JP" smtClean="0">
                <a:latin typeface="Arial" charset="0"/>
              </a:rPr>
              <a:pPr/>
              <a:t>3</a:t>
            </a:fld>
            <a:r>
              <a:rPr lang="en-US" altLang="ja-JP" dirty="0" smtClean="0">
                <a:latin typeface="Arial" charset="0"/>
              </a:rPr>
              <a:t> </a:t>
            </a:r>
          </a:p>
        </p:txBody>
      </p:sp>
      <p:pic>
        <p:nvPicPr>
          <p:cNvPr id="4" name="Picture 5" descr="ACEA full 2010"/>
          <p:cNvPicPr>
            <a:picLocks noChangeAspect="1" noChangeArrowheads="1"/>
          </p:cNvPicPr>
          <p:nvPr/>
        </p:nvPicPr>
        <p:blipFill>
          <a:blip r:embed="rId3" cstate="print">
            <a:duotone>
              <a:schemeClr val="accent3">
                <a:shade val="45000"/>
                <a:satMod val="135000"/>
              </a:schemeClr>
              <a:prstClr val="white"/>
            </a:duotone>
          </a:blip>
          <a:srcRect/>
          <a:stretch>
            <a:fillRect/>
          </a:stretch>
        </p:blipFill>
        <p:spPr bwMode="auto">
          <a:xfrm>
            <a:off x="323528" y="260648"/>
            <a:ext cx="1931154" cy="790460"/>
          </a:xfrm>
          <a:prstGeom prst="rect">
            <a:avLst/>
          </a:prstGeom>
          <a:noFill/>
          <a:ln w="9525">
            <a:noFill/>
            <a:miter lim="800000"/>
            <a:headEnd/>
            <a:tailEnd/>
          </a:ln>
        </p:spPr>
      </p:pic>
      <p:sp>
        <p:nvSpPr>
          <p:cNvPr id="2052"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de-DE"/>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5" descr="ACEA full 2010"/>
          <p:cNvPicPr>
            <a:picLocks noChangeAspect="1" noChangeArrowheads="1"/>
          </p:cNvPicPr>
          <p:nvPr/>
        </p:nvPicPr>
        <p:blipFill>
          <a:blip r:embed="rId4" cstate="print">
            <a:duotone>
              <a:schemeClr val="accent3">
                <a:shade val="45000"/>
                <a:satMod val="135000"/>
              </a:schemeClr>
              <a:prstClr val="white"/>
            </a:duotone>
          </a:blip>
          <a:srcRect/>
          <a:stretch>
            <a:fillRect/>
          </a:stretch>
        </p:blipFill>
        <p:spPr bwMode="auto">
          <a:xfrm>
            <a:off x="323528" y="260648"/>
            <a:ext cx="1931154" cy="790460"/>
          </a:xfrm>
          <a:prstGeom prst="rect">
            <a:avLst/>
          </a:prstGeom>
          <a:noFill/>
          <a:ln w="9525">
            <a:noFill/>
            <a:miter lim="800000"/>
            <a:headEnd/>
            <a:tailEnd/>
          </a:ln>
        </p:spPr>
      </p:pic>
      <p:sp>
        <p:nvSpPr>
          <p:cNvPr id="5" name="Textfeld 4"/>
          <p:cNvSpPr txBox="1"/>
          <p:nvPr/>
        </p:nvSpPr>
        <p:spPr>
          <a:xfrm>
            <a:off x="2267744" y="620688"/>
            <a:ext cx="6408712" cy="400110"/>
          </a:xfrm>
          <a:prstGeom prst="rect">
            <a:avLst/>
          </a:prstGeom>
          <a:noFill/>
        </p:spPr>
        <p:txBody>
          <a:bodyPr wrap="square" rtlCol="0">
            <a:spAutoFit/>
          </a:bodyPr>
          <a:lstStyle/>
          <a:p>
            <a:r>
              <a:rPr lang="de-DE" sz="2000" b="1" dirty="0" smtClean="0">
                <a:latin typeface="Audi Type" pitchFamily="34" charset="0"/>
              </a:rPr>
              <a:t>Text </a:t>
            </a:r>
            <a:r>
              <a:rPr lang="de-DE" sz="2000" b="1" dirty="0" err="1" smtClean="0">
                <a:latin typeface="Audi Type" pitchFamily="34" charset="0"/>
              </a:rPr>
              <a:t>of</a:t>
            </a:r>
            <a:r>
              <a:rPr lang="de-DE" sz="2000" b="1" dirty="0" smtClean="0">
                <a:latin typeface="Audi Type" pitchFamily="34" charset="0"/>
              </a:rPr>
              <a:t> WLTP GTR</a:t>
            </a:r>
            <a:endParaRPr lang="de-DE" sz="2000" dirty="0" smtClean="0">
              <a:latin typeface="Audi Type" pitchFamily="34" charset="0"/>
            </a:endParaRPr>
          </a:p>
        </p:txBody>
      </p:sp>
      <p:sp>
        <p:nvSpPr>
          <p:cNvPr id="8195" name="Rectangle 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de-DE"/>
          </a:p>
        </p:txBody>
      </p:sp>
      <p:sp>
        <p:nvSpPr>
          <p:cNvPr id="8197" name="Rectangle 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de-DE"/>
          </a:p>
        </p:txBody>
      </p:sp>
      <p:sp>
        <p:nvSpPr>
          <p:cNvPr id="8199" name="Rectangle 7"/>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de-DE"/>
          </a:p>
        </p:txBody>
      </p:sp>
      <p:sp>
        <p:nvSpPr>
          <p:cNvPr id="24" name="Foliennummernplatzhalter 3"/>
          <p:cNvSpPr>
            <a:spLocks noGrp="1"/>
          </p:cNvSpPr>
          <p:nvPr>
            <p:ph type="sldNum" sz="quarter" idx="10"/>
          </p:nvPr>
        </p:nvSpPr>
        <p:spPr>
          <a:xfrm>
            <a:off x="6588125" y="6237288"/>
            <a:ext cx="2133600" cy="476250"/>
          </a:xfrm>
          <a:noFill/>
        </p:spPr>
        <p:txBody>
          <a:bodyPr/>
          <a:lstStyle/>
          <a:p>
            <a:r>
              <a:rPr lang="en-US" altLang="ja-JP" dirty="0" smtClean="0">
                <a:latin typeface="Arial" charset="0"/>
              </a:rPr>
              <a:t>Page </a:t>
            </a:r>
            <a:fld id="{6BACD84E-CBE7-4FF2-979B-B67086E226B2}" type="slidenum">
              <a:rPr lang="en-US" altLang="ja-JP" smtClean="0">
                <a:latin typeface="Arial" charset="0"/>
              </a:rPr>
              <a:pPr/>
              <a:t>4</a:t>
            </a:fld>
            <a:r>
              <a:rPr lang="en-US" altLang="ja-JP" dirty="0" smtClean="0">
                <a:latin typeface="Arial" charset="0"/>
              </a:rPr>
              <a:t> </a:t>
            </a:r>
          </a:p>
        </p:txBody>
      </p:sp>
      <p:sp>
        <p:nvSpPr>
          <p:cNvPr id="25" name="Textfeld 24"/>
          <p:cNvSpPr txBox="1"/>
          <p:nvPr/>
        </p:nvSpPr>
        <p:spPr>
          <a:xfrm>
            <a:off x="539552" y="1844824"/>
            <a:ext cx="184731" cy="276999"/>
          </a:xfrm>
          <a:prstGeom prst="rect">
            <a:avLst/>
          </a:prstGeom>
          <a:noFill/>
        </p:spPr>
        <p:txBody>
          <a:bodyPr wrap="none" rtlCol="0">
            <a:spAutoFit/>
          </a:bodyPr>
          <a:lstStyle/>
          <a:p>
            <a:pPr algn="l"/>
            <a:endParaRPr lang="de-DE" dirty="0">
              <a:latin typeface="Audi Type" pitchFamily="34" charset="0"/>
            </a:endParaRPr>
          </a:p>
        </p:txBody>
      </p:sp>
      <p:graphicFrame>
        <p:nvGraphicFramePr>
          <p:cNvPr id="8214" name="Object 22"/>
          <p:cNvGraphicFramePr>
            <a:graphicFrameLocks noChangeAspect="1"/>
          </p:cNvGraphicFramePr>
          <p:nvPr/>
        </p:nvGraphicFramePr>
        <p:xfrm>
          <a:off x="0" y="1268760"/>
          <a:ext cx="5112568" cy="5144405"/>
        </p:xfrm>
        <a:graphic>
          <a:graphicData uri="http://schemas.openxmlformats.org/presentationml/2006/ole">
            <mc:AlternateContent xmlns:mc="http://schemas.openxmlformats.org/markup-compatibility/2006">
              <mc:Choice xmlns:v="urn:schemas-microsoft-com:vml" Requires="v">
                <p:oleObj spid="_x0000_s8216" name="Dokument" r:id="rId6" imgW="6118599" imgH="6155660" progId="Word.Document.12">
                  <p:embed/>
                </p:oleObj>
              </mc:Choice>
              <mc:Fallback>
                <p:oleObj name="Dokument" r:id="rId6" imgW="6118599" imgH="6155660" progId="Word.Document.12">
                  <p:embed/>
                  <p:pic>
                    <p:nvPicPr>
                      <p:cNvPr id="0" name="Picture 22"/>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0" y="1268760"/>
                        <a:ext cx="5112568" cy="51444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8215" name="Object 23"/>
          <p:cNvGraphicFramePr>
            <a:graphicFrameLocks noChangeAspect="1"/>
          </p:cNvGraphicFramePr>
          <p:nvPr/>
        </p:nvGraphicFramePr>
        <p:xfrm>
          <a:off x="4932040" y="1268760"/>
          <a:ext cx="4644008" cy="3900090"/>
        </p:xfrm>
        <a:graphic>
          <a:graphicData uri="http://schemas.openxmlformats.org/presentationml/2006/ole">
            <mc:AlternateContent xmlns:mc="http://schemas.openxmlformats.org/markup-compatibility/2006">
              <mc:Choice xmlns:v="urn:schemas-microsoft-com:vml" Requires="v">
                <p:oleObj spid="_x0000_s8217" name="Dokument" r:id="rId9" imgW="6118599" imgH="4665505" progId="Word.Document.12">
                  <p:embed/>
                </p:oleObj>
              </mc:Choice>
              <mc:Fallback>
                <p:oleObj name="Dokument" r:id="rId9" imgW="6118599" imgH="4665505" progId="Word.Document.12">
                  <p:embed/>
                  <p:pic>
                    <p:nvPicPr>
                      <p:cNvPr id="0" name="Picture 23"/>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4932040" y="1268760"/>
                        <a:ext cx="4644008" cy="39000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5" descr="ACEA full 2010"/>
          <p:cNvPicPr>
            <a:picLocks noChangeAspect="1" noChangeArrowheads="1"/>
          </p:cNvPicPr>
          <p:nvPr/>
        </p:nvPicPr>
        <p:blipFill>
          <a:blip r:embed="rId4" cstate="print">
            <a:duotone>
              <a:schemeClr val="accent3">
                <a:shade val="45000"/>
                <a:satMod val="135000"/>
              </a:schemeClr>
              <a:prstClr val="white"/>
            </a:duotone>
          </a:blip>
          <a:srcRect/>
          <a:stretch>
            <a:fillRect/>
          </a:stretch>
        </p:blipFill>
        <p:spPr bwMode="auto">
          <a:xfrm>
            <a:off x="323528" y="260648"/>
            <a:ext cx="1931154" cy="790460"/>
          </a:xfrm>
          <a:prstGeom prst="rect">
            <a:avLst/>
          </a:prstGeom>
          <a:noFill/>
          <a:ln w="9525">
            <a:noFill/>
            <a:miter lim="800000"/>
            <a:headEnd/>
            <a:tailEnd/>
          </a:ln>
        </p:spPr>
      </p:pic>
      <p:sp>
        <p:nvSpPr>
          <p:cNvPr id="5" name="Textfeld 4"/>
          <p:cNvSpPr txBox="1"/>
          <p:nvPr/>
        </p:nvSpPr>
        <p:spPr>
          <a:xfrm>
            <a:off x="2267744" y="620688"/>
            <a:ext cx="6408712" cy="400110"/>
          </a:xfrm>
          <a:prstGeom prst="rect">
            <a:avLst/>
          </a:prstGeom>
          <a:noFill/>
        </p:spPr>
        <p:txBody>
          <a:bodyPr wrap="square" rtlCol="0">
            <a:spAutoFit/>
          </a:bodyPr>
          <a:lstStyle/>
          <a:p>
            <a:r>
              <a:rPr lang="de-DE" sz="2000" b="1" dirty="0" smtClean="0">
                <a:latin typeface="Audi Type" pitchFamily="34" charset="0"/>
              </a:rPr>
              <a:t>Derivation </a:t>
            </a:r>
            <a:r>
              <a:rPr lang="de-DE" sz="2000" b="1" dirty="0" err="1" smtClean="0">
                <a:latin typeface="Audi Type" pitchFamily="34" charset="0"/>
              </a:rPr>
              <a:t>of</a:t>
            </a:r>
            <a:r>
              <a:rPr lang="de-DE" sz="2000" b="1" dirty="0" smtClean="0">
                <a:latin typeface="Audi Type" pitchFamily="34" charset="0"/>
              </a:rPr>
              <a:t> FC </a:t>
            </a:r>
            <a:r>
              <a:rPr lang="de-DE" sz="2000" b="1" dirty="0" err="1" smtClean="0">
                <a:latin typeface="Audi Type" pitchFamily="34" charset="0"/>
              </a:rPr>
              <a:t>calculations</a:t>
            </a:r>
            <a:endParaRPr lang="de-DE" sz="2000" dirty="0" smtClean="0">
              <a:latin typeface="Audi Type" pitchFamily="34" charset="0"/>
            </a:endParaRPr>
          </a:p>
        </p:txBody>
      </p:sp>
      <p:sp>
        <p:nvSpPr>
          <p:cNvPr id="8195" name="Rectangle 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de-DE"/>
          </a:p>
        </p:txBody>
      </p:sp>
      <p:sp>
        <p:nvSpPr>
          <p:cNvPr id="8197" name="Rectangle 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de-DE"/>
          </a:p>
        </p:txBody>
      </p:sp>
      <p:sp>
        <p:nvSpPr>
          <p:cNvPr id="8199" name="Rectangle 7"/>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de-DE"/>
          </a:p>
        </p:txBody>
      </p:sp>
      <p:sp>
        <p:nvSpPr>
          <p:cNvPr id="24" name="Foliennummernplatzhalter 3"/>
          <p:cNvSpPr>
            <a:spLocks noGrp="1"/>
          </p:cNvSpPr>
          <p:nvPr>
            <p:ph type="sldNum" sz="quarter" idx="10"/>
          </p:nvPr>
        </p:nvSpPr>
        <p:spPr>
          <a:xfrm>
            <a:off x="6588125" y="6237288"/>
            <a:ext cx="2133600" cy="476250"/>
          </a:xfrm>
          <a:noFill/>
        </p:spPr>
        <p:txBody>
          <a:bodyPr/>
          <a:lstStyle/>
          <a:p>
            <a:r>
              <a:rPr lang="en-US" altLang="ja-JP" dirty="0" smtClean="0">
                <a:latin typeface="Arial" charset="0"/>
              </a:rPr>
              <a:t>Page </a:t>
            </a:r>
            <a:fld id="{6BACD84E-CBE7-4FF2-979B-B67086E226B2}" type="slidenum">
              <a:rPr lang="en-US" altLang="ja-JP" smtClean="0">
                <a:latin typeface="Arial" charset="0"/>
              </a:rPr>
              <a:pPr/>
              <a:t>5</a:t>
            </a:fld>
            <a:r>
              <a:rPr lang="en-US" altLang="ja-JP" dirty="0" smtClean="0">
                <a:latin typeface="Arial" charset="0"/>
              </a:rPr>
              <a:t> </a:t>
            </a:r>
          </a:p>
        </p:txBody>
      </p:sp>
      <p:sp>
        <p:nvSpPr>
          <p:cNvPr id="38914"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de-DE"/>
          </a:p>
        </p:txBody>
      </p:sp>
      <p:sp>
        <p:nvSpPr>
          <p:cNvPr id="19" name="Textfeld 18"/>
          <p:cNvSpPr txBox="1"/>
          <p:nvPr/>
        </p:nvSpPr>
        <p:spPr>
          <a:xfrm>
            <a:off x="1979712" y="1772816"/>
            <a:ext cx="5553828" cy="338554"/>
          </a:xfrm>
          <a:prstGeom prst="rect">
            <a:avLst/>
          </a:prstGeom>
          <a:noFill/>
        </p:spPr>
        <p:txBody>
          <a:bodyPr wrap="none" rtlCol="0">
            <a:spAutoFit/>
          </a:bodyPr>
          <a:lstStyle/>
          <a:p>
            <a:pPr algn="l"/>
            <a:r>
              <a:rPr lang="de-DE" sz="1600" b="1" dirty="0" err="1" smtClean="0">
                <a:latin typeface="Audi Type" pitchFamily="34" charset="0"/>
              </a:rPr>
              <a:t>Carbon</a:t>
            </a:r>
            <a:r>
              <a:rPr lang="de-DE" sz="1600" b="1" dirty="0" smtClean="0">
                <a:latin typeface="Audi Type" pitchFamily="34" charset="0"/>
              </a:rPr>
              <a:t> </a:t>
            </a:r>
            <a:r>
              <a:rPr lang="de-DE" sz="1600" b="1" dirty="0" err="1" smtClean="0">
                <a:latin typeface="Audi Type" pitchFamily="34" charset="0"/>
              </a:rPr>
              <a:t>fraction</a:t>
            </a:r>
            <a:r>
              <a:rPr lang="de-DE" sz="1600" b="1" dirty="0" smtClean="0">
                <a:latin typeface="Audi Type" pitchFamily="34" charset="0"/>
              </a:rPr>
              <a:t> in </a:t>
            </a:r>
            <a:r>
              <a:rPr lang="de-DE" sz="1600" b="1" dirty="0" err="1" smtClean="0">
                <a:latin typeface="Audi Type" pitchFamily="34" charset="0"/>
              </a:rPr>
              <a:t>fuel</a:t>
            </a:r>
            <a:r>
              <a:rPr lang="de-DE" sz="1600" b="1" dirty="0" smtClean="0">
                <a:latin typeface="Audi Type" pitchFamily="34" charset="0"/>
              </a:rPr>
              <a:t>   =   </a:t>
            </a:r>
            <a:r>
              <a:rPr lang="de-DE" sz="1600" b="1" dirty="0" err="1" smtClean="0">
                <a:latin typeface="Audi Type" pitchFamily="34" charset="0"/>
              </a:rPr>
              <a:t>Carbon</a:t>
            </a:r>
            <a:r>
              <a:rPr lang="de-DE" sz="1600" b="1" dirty="0" smtClean="0">
                <a:latin typeface="Audi Type" pitchFamily="34" charset="0"/>
              </a:rPr>
              <a:t> </a:t>
            </a:r>
            <a:r>
              <a:rPr lang="de-DE" sz="1600" b="1" dirty="0" err="1" smtClean="0">
                <a:latin typeface="Audi Type" pitchFamily="34" charset="0"/>
              </a:rPr>
              <a:t>fraction</a:t>
            </a:r>
            <a:r>
              <a:rPr lang="de-DE" sz="1600" b="1" dirty="0" smtClean="0">
                <a:latin typeface="Audi Type" pitchFamily="34" charset="0"/>
              </a:rPr>
              <a:t> in </a:t>
            </a:r>
            <a:r>
              <a:rPr lang="de-DE" sz="1600" b="1" dirty="0" err="1" smtClean="0">
                <a:latin typeface="Audi Type" pitchFamily="34" charset="0"/>
              </a:rPr>
              <a:t>emission</a:t>
            </a:r>
            <a:endParaRPr lang="de-DE" sz="1600" b="1" dirty="0">
              <a:latin typeface="Audi Type" pitchFamily="34" charset="0"/>
            </a:endParaRPr>
          </a:p>
        </p:txBody>
      </p:sp>
      <p:graphicFrame>
        <p:nvGraphicFramePr>
          <p:cNvPr id="38920" name="Object 8"/>
          <p:cNvGraphicFramePr>
            <a:graphicFrameLocks noChangeAspect="1"/>
          </p:cNvGraphicFramePr>
          <p:nvPr/>
        </p:nvGraphicFramePr>
        <p:xfrm>
          <a:off x="-883792" y="3068960"/>
          <a:ext cx="9920288" cy="1233488"/>
        </p:xfrm>
        <a:graphic>
          <a:graphicData uri="http://schemas.openxmlformats.org/presentationml/2006/ole">
            <mc:AlternateContent xmlns:mc="http://schemas.openxmlformats.org/markup-compatibility/2006">
              <mc:Choice xmlns:v="urn:schemas-microsoft-com:vml" Requires="v">
                <p:oleObj spid="_x0000_s38922" name="Dokument" r:id="rId6" imgW="6427886" imgH="801893" progId="Word.Document.12">
                  <p:embed/>
                </p:oleObj>
              </mc:Choice>
              <mc:Fallback>
                <p:oleObj name="Dokument" r:id="rId6" imgW="6427886" imgH="801893" progId="Word.Document.12">
                  <p:embed/>
                  <p:pic>
                    <p:nvPicPr>
                      <p:cNvPr id="0" name="Picture 8"/>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883792" y="3068960"/>
                        <a:ext cx="9920288" cy="12334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38921" name="Object 9"/>
          <p:cNvGraphicFramePr>
            <a:graphicFrameLocks noChangeAspect="1"/>
          </p:cNvGraphicFramePr>
          <p:nvPr/>
        </p:nvGraphicFramePr>
        <p:xfrm>
          <a:off x="323528" y="4509120"/>
          <a:ext cx="9890126" cy="1228725"/>
        </p:xfrm>
        <a:graphic>
          <a:graphicData uri="http://schemas.openxmlformats.org/presentationml/2006/ole">
            <mc:AlternateContent xmlns:mc="http://schemas.openxmlformats.org/markup-compatibility/2006">
              <mc:Choice xmlns:v="urn:schemas-microsoft-com:vml" Requires="v">
                <p:oleObj spid="_x0000_s38923" name="Dokument" r:id="rId9" imgW="6427886" imgH="801893" progId="Word.Document.12">
                  <p:embed/>
                </p:oleObj>
              </mc:Choice>
              <mc:Fallback>
                <p:oleObj name="Dokument" r:id="rId9" imgW="6427886" imgH="801893" progId="Word.Document.12">
                  <p:embed/>
                  <p:pic>
                    <p:nvPicPr>
                      <p:cNvPr id="0" name="Picture 9"/>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323528" y="4509120"/>
                        <a:ext cx="9890126" cy="1228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5" descr="ACEA full 2010"/>
          <p:cNvPicPr>
            <a:picLocks noChangeAspect="1" noChangeArrowheads="1"/>
          </p:cNvPicPr>
          <p:nvPr/>
        </p:nvPicPr>
        <p:blipFill>
          <a:blip r:embed="rId4" cstate="print">
            <a:duotone>
              <a:schemeClr val="accent3">
                <a:shade val="45000"/>
                <a:satMod val="135000"/>
              </a:schemeClr>
              <a:prstClr val="white"/>
            </a:duotone>
          </a:blip>
          <a:srcRect/>
          <a:stretch>
            <a:fillRect/>
          </a:stretch>
        </p:blipFill>
        <p:spPr bwMode="auto">
          <a:xfrm>
            <a:off x="323528" y="260648"/>
            <a:ext cx="1931154" cy="790460"/>
          </a:xfrm>
          <a:prstGeom prst="rect">
            <a:avLst/>
          </a:prstGeom>
          <a:noFill/>
          <a:ln w="9525">
            <a:noFill/>
            <a:miter lim="800000"/>
            <a:headEnd/>
            <a:tailEnd/>
          </a:ln>
        </p:spPr>
      </p:pic>
      <p:sp>
        <p:nvSpPr>
          <p:cNvPr id="5" name="Textfeld 4"/>
          <p:cNvSpPr txBox="1"/>
          <p:nvPr/>
        </p:nvSpPr>
        <p:spPr>
          <a:xfrm>
            <a:off x="2267744" y="620688"/>
            <a:ext cx="6408712" cy="400110"/>
          </a:xfrm>
          <a:prstGeom prst="rect">
            <a:avLst/>
          </a:prstGeom>
          <a:noFill/>
        </p:spPr>
        <p:txBody>
          <a:bodyPr wrap="square" rtlCol="0">
            <a:spAutoFit/>
          </a:bodyPr>
          <a:lstStyle/>
          <a:p>
            <a:r>
              <a:rPr lang="de-DE" sz="2000" b="1" dirty="0" smtClean="0">
                <a:latin typeface="Audi Type" pitchFamily="34" charset="0"/>
              </a:rPr>
              <a:t>FC </a:t>
            </a:r>
            <a:r>
              <a:rPr lang="de-DE" sz="2000" b="1" dirty="0" err="1" smtClean="0">
                <a:latin typeface="Audi Type" pitchFamily="34" charset="0"/>
              </a:rPr>
              <a:t>calculations</a:t>
            </a:r>
            <a:endParaRPr lang="de-DE" sz="2000" dirty="0" smtClean="0">
              <a:latin typeface="Audi Type" pitchFamily="34" charset="0"/>
            </a:endParaRPr>
          </a:p>
        </p:txBody>
      </p:sp>
      <p:sp>
        <p:nvSpPr>
          <p:cNvPr id="8195" name="Rectangle 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de-DE"/>
          </a:p>
        </p:txBody>
      </p:sp>
      <p:sp>
        <p:nvSpPr>
          <p:cNvPr id="8197" name="Rectangle 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de-DE"/>
          </a:p>
        </p:txBody>
      </p:sp>
      <p:sp>
        <p:nvSpPr>
          <p:cNvPr id="8199" name="Rectangle 7"/>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de-DE"/>
          </a:p>
        </p:txBody>
      </p:sp>
      <p:sp>
        <p:nvSpPr>
          <p:cNvPr id="24" name="Foliennummernplatzhalter 3"/>
          <p:cNvSpPr>
            <a:spLocks noGrp="1"/>
          </p:cNvSpPr>
          <p:nvPr>
            <p:ph type="sldNum" sz="quarter" idx="10"/>
          </p:nvPr>
        </p:nvSpPr>
        <p:spPr>
          <a:xfrm>
            <a:off x="6588125" y="6237288"/>
            <a:ext cx="2133600" cy="476250"/>
          </a:xfrm>
          <a:noFill/>
        </p:spPr>
        <p:txBody>
          <a:bodyPr/>
          <a:lstStyle/>
          <a:p>
            <a:r>
              <a:rPr lang="en-US" altLang="ja-JP" dirty="0" smtClean="0">
                <a:latin typeface="Arial" charset="0"/>
              </a:rPr>
              <a:t>Page </a:t>
            </a:r>
            <a:fld id="{6BACD84E-CBE7-4FF2-979B-B67086E226B2}" type="slidenum">
              <a:rPr lang="en-US" altLang="ja-JP" smtClean="0">
                <a:latin typeface="Arial" charset="0"/>
              </a:rPr>
              <a:pPr/>
              <a:t>6</a:t>
            </a:fld>
            <a:r>
              <a:rPr lang="en-US" altLang="ja-JP" dirty="0" smtClean="0">
                <a:latin typeface="Arial" charset="0"/>
              </a:rPr>
              <a:t> </a:t>
            </a:r>
          </a:p>
        </p:txBody>
      </p:sp>
      <p:sp>
        <p:nvSpPr>
          <p:cNvPr id="38914"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de-DE"/>
          </a:p>
        </p:txBody>
      </p:sp>
      <p:graphicFrame>
        <p:nvGraphicFramePr>
          <p:cNvPr id="38919" name="Object 7"/>
          <p:cNvGraphicFramePr>
            <a:graphicFrameLocks noChangeAspect="1"/>
          </p:cNvGraphicFramePr>
          <p:nvPr/>
        </p:nvGraphicFramePr>
        <p:xfrm>
          <a:off x="-756592" y="1772816"/>
          <a:ext cx="10026651" cy="1265237"/>
        </p:xfrm>
        <a:graphic>
          <a:graphicData uri="http://schemas.openxmlformats.org/presentationml/2006/ole">
            <mc:AlternateContent xmlns:mc="http://schemas.openxmlformats.org/markup-compatibility/2006">
              <mc:Choice xmlns:v="urn:schemas-microsoft-com:vml" Requires="v">
                <p:oleObj spid="_x0000_s48131" name="Dokument" r:id="rId6" imgW="6427886" imgH="808003" progId="Word.Document.12">
                  <p:embed/>
                </p:oleObj>
              </mc:Choice>
              <mc:Fallback>
                <p:oleObj name="Dokument" r:id="rId6" imgW="6427886" imgH="808003" progId="Word.Document.12">
                  <p:embed/>
                  <p:pic>
                    <p:nvPicPr>
                      <p:cNvPr id="0" name="Picture 2"/>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56592" y="1772816"/>
                        <a:ext cx="10026651" cy="12652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3" name="Rechteck 12"/>
          <p:cNvSpPr/>
          <p:nvPr/>
        </p:nvSpPr>
        <p:spPr>
          <a:xfrm>
            <a:off x="755576" y="2780928"/>
            <a:ext cx="6912768" cy="3247043"/>
          </a:xfrm>
          <a:prstGeom prst="rect">
            <a:avLst/>
          </a:prstGeom>
        </p:spPr>
        <p:txBody>
          <a:bodyPr wrap="square">
            <a:spAutoFit/>
          </a:bodyPr>
          <a:lstStyle/>
          <a:p>
            <a:pPr algn="l">
              <a:spcBef>
                <a:spcPts val="600"/>
              </a:spcBef>
            </a:pPr>
            <a:r>
              <a:rPr lang="en-US" sz="1600" dirty="0" smtClean="0">
                <a:latin typeface="Audi Type" pitchFamily="34" charset="0"/>
              </a:rPr>
              <a:t>H/C: ratio of H to C for a specific fuel </a:t>
            </a:r>
            <a:r>
              <a:rPr lang="en-US" sz="1600" dirty="0" err="1" smtClean="0">
                <a:latin typeface="Audi Type" pitchFamily="34" charset="0"/>
              </a:rPr>
              <a:t>C</a:t>
            </a:r>
            <a:r>
              <a:rPr lang="en-US" sz="1600" baseline="-25000" dirty="0" err="1" smtClean="0">
                <a:latin typeface="Audi Type" pitchFamily="34" charset="0"/>
              </a:rPr>
              <a:t>x</a:t>
            </a:r>
            <a:r>
              <a:rPr lang="en-US" sz="1600" dirty="0" err="1" smtClean="0">
                <a:latin typeface="Audi Type" pitchFamily="34" charset="0"/>
              </a:rPr>
              <a:t>H</a:t>
            </a:r>
            <a:r>
              <a:rPr lang="en-US" sz="1600" baseline="-25000" dirty="0" err="1" smtClean="0">
                <a:latin typeface="Audi Type" pitchFamily="34" charset="0"/>
              </a:rPr>
              <a:t>y</a:t>
            </a:r>
            <a:r>
              <a:rPr lang="en-US" sz="1600" dirty="0" err="1" smtClean="0">
                <a:latin typeface="Audi Type" pitchFamily="34" charset="0"/>
              </a:rPr>
              <a:t>O</a:t>
            </a:r>
            <a:r>
              <a:rPr lang="en-US" sz="1600" baseline="-25000" dirty="0" err="1" smtClean="0">
                <a:latin typeface="Audi Type" pitchFamily="34" charset="0"/>
              </a:rPr>
              <a:t>z</a:t>
            </a:r>
            <a:r>
              <a:rPr lang="en-US" sz="1600" dirty="0" smtClean="0">
                <a:latin typeface="Audi Type" pitchFamily="34" charset="0"/>
              </a:rPr>
              <a:t>    (Annex 7, 3.1.2)</a:t>
            </a:r>
            <a:endParaRPr lang="de-DE" sz="1600" dirty="0" smtClean="0">
              <a:latin typeface="Audi Type" pitchFamily="34" charset="0"/>
            </a:endParaRPr>
          </a:p>
          <a:p>
            <a:pPr algn="l">
              <a:spcBef>
                <a:spcPts val="600"/>
              </a:spcBef>
            </a:pPr>
            <a:r>
              <a:rPr lang="en-US" sz="1600" dirty="0" smtClean="0">
                <a:latin typeface="Audi Type" pitchFamily="34" charset="0"/>
              </a:rPr>
              <a:t>O/C: ratio of O to C for a specific fuel </a:t>
            </a:r>
            <a:r>
              <a:rPr lang="en-US" sz="1600" dirty="0" err="1" smtClean="0">
                <a:latin typeface="Audi Type" pitchFamily="34" charset="0"/>
              </a:rPr>
              <a:t>C</a:t>
            </a:r>
            <a:r>
              <a:rPr lang="en-US" sz="1600" baseline="-25000" dirty="0" err="1" smtClean="0">
                <a:latin typeface="Audi Type" pitchFamily="34" charset="0"/>
              </a:rPr>
              <a:t>x</a:t>
            </a:r>
            <a:r>
              <a:rPr lang="en-US" sz="1600" dirty="0" err="1" smtClean="0">
                <a:latin typeface="Audi Type" pitchFamily="34" charset="0"/>
              </a:rPr>
              <a:t>H</a:t>
            </a:r>
            <a:r>
              <a:rPr lang="en-US" sz="1600" baseline="-25000" dirty="0" err="1" smtClean="0">
                <a:latin typeface="Audi Type" pitchFamily="34" charset="0"/>
              </a:rPr>
              <a:t>y</a:t>
            </a:r>
            <a:r>
              <a:rPr lang="en-US" sz="1600" dirty="0" err="1" smtClean="0">
                <a:latin typeface="Audi Type" pitchFamily="34" charset="0"/>
              </a:rPr>
              <a:t>O</a:t>
            </a:r>
            <a:r>
              <a:rPr lang="en-US" sz="1600" baseline="-25000" dirty="0" err="1" smtClean="0">
                <a:latin typeface="Audi Type" pitchFamily="34" charset="0"/>
              </a:rPr>
              <a:t>z</a:t>
            </a:r>
            <a:r>
              <a:rPr lang="en-US" sz="1600" dirty="0" smtClean="0">
                <a:latin typeface="Audi Type" pitchFamily="34" charset="0"/>
              </a:rPr>
              <a:t>    (Annex 7, 3.1.2)</a:t>
            </a:r>
          </a:p>
          <a:p>
            <a:pPr algn="l">
              <a:spcBef>
                <a:spcPts val="600"/>
              </a:spcBef>
            </a:pPr>
            <a:r>
              <a:rPr lang="en-US" sz="1600" dirty="0" smtClean="0">
                <a:latin typeface="Audi Type" pitchFamily="34" charset="0"/>
              </a:rPr>
              <a:t>MW</a:t>
            </a:r>
            <a:r>
              <a:rPr lang="en-US" sz="1600" baseline="-25000" dirty="0" smtClean="0">
                <a:latin typeface="Audi Type" pitchFamily="34" charset="0"/>
              </a:rPr>
              <a:t>C</a:t>
            </a:r>
            <a:r>
              <a:rPr lang="en-US" sz="1600" dirty="0" smtClean="0">
                <a:latin typeface="Audi Type" pitchFamily="34" charset="0"/>
              </a:rPr>
              <a:t> = Molar weight of C = </a:t>
            </a:r>
            <a:r>
              <a:rPr lang="en-US" sz="1600" b="1" dirty="0" smtClean="0">
                <a:latin typeface="Audi Type" pitchFamily="34" charset="0"/>
              </a:rPr>
              <a:t>12.011</a:t>
            </a:r>
            <a:r>
              <a:rPr lang="en-US" sz="1600" dirty="0" smtClean="0">
                <a:latin typeface="Audi Type" pitchFamily="34" charset="0"/>
              </a:rPr>
              <a:t> g/mol</a:t>
            </a:r>
            <a:endParaRPr lang="de-DE" sz="1600" dirty="0" smtClean="0">
              <a:latin typeface="Audi Type" pitchFamily="34" charset="0"/>
            </a:endParaRPr>
          </a:p>
          <a:p>
            <a:pPr algn="l">
              <a:spcBef>
                <a:spcPts val="600"/>
              </a:spcBef>
            </a:pPr>
            <a:r>
              <a:rPr lang="en-US" sz="1600" dirty="0" smtClean="0">
                <a:latin typeface="Audi Type" pitchFamily="34" charset="0"/>
              </a:rPr>
              <a:t>MW</a:t>
            </a:r>
            <a:r>
              <a:rPr lang="en-US" sz="1600" baseline="-25000" dirty="0" smtClean="0">
                <a:latin typeface="Audi Type" pitchFamily="34" charset="0"/>
              </a:rPr>
              <a:t>H</a:t>
            </a:r>
            <a:r>
              <a:rPr lang="en-US" sz="1600" dirty="0" smtClean="0">
                <a:latin typeface="Audi Type" pitchFamily="34" charset="0"/>
              </a:rPr>
              <a:t> = Molar weight of H = </a:t>
            </a:r>
            <a:r>
              <a:rPr lang="en-US" sz="1600" b="1" dirty="0" smtClean="0">
                <a:latin typeface="Audi Type" pitchFamily="34" charset="0"/>
              </a:rPr>
              <a:t>1.008</a:t>
            </a:r>
            <a:r>
              <a:rPr lang="en-US" sz="1600" dirty="0" smtClean="0">
                <a:latin typeface="Audi Type" pitchFamily="34" charset="0"/>
              </a:rPr>
              <a:t> g/mol</a:t>
            </a:r>
            <a:endParaRPr lang="de-DE" sz="1600" dirty="0" smtClean="0">
              <a:latin typeface="Audi Type" pitchFamily="34" charset="0"/>
            </a:endParaRPr>
          </a:p>
          <a:p>
            <a:pPr algn="l">
              <a:spcBef>
                <a:spcPts val="600"/>
              </a:spcBef>
            </a:pPr>
            <a:r>
              <a:rPr lang="en-US" sz="1600" dirty="0" smtClean="0">
                <a:latin typeface="Audi Type" pitchFamily="34" charset="0"/>
              </a:rPr>
              <a:t>MW</a:t>
            </a:r>
            <a:r>
              <a:rPr lang="en-US" sz="1600" baseline="-25000" dirty="0" smtClean="0">
                <a:latin typeface="Audi Type" pitchFamily="34" charset="0"/>
              </a:rPr>
              <a:t>O</a:t>
            </a:r>
            <a:r>
              <a:rPr lang="en-US" sz="1600" dirty="0" smtClean="0">
                <a:latin typeface="Audi Type" pitchFamily="34" charset="0"/>
              </a:rPr>
              <a:t> = Molar weight of O = </a:t>
            </a:r>
            <a:r>
              <a:rPr lang="en-US" sz="1600" b="1" dirty="0" smtClean="0">
                <a:latin typeface="Audi Type" pitchFamily="34" charset="0"/>
              </a:rPr>
              <a:t>15.999</a:t>
            </a:r>
            <a:r>
              <a:rPr lang="en-US" sz="1600" dirty="0" smtClean="0">
                <a:latin typeface="Audi Type" pitchFamily="34" charset="0"/>
              </a:rPr>
              <a:t> g/mol</a:t>
            </a:r>
          </a:p>
          <a:p>
            <a:pPr algn="l">
              <a:spcBef>
                <a:spcPts val="600"/>
              </a:spcBef>
            </a:pPr>
            <a:r>
              <a:rPr lang="en-US" sz="1600" dirty="0" err="1" smtClean="0">
                <a:latin typeface="Audi Type" pitchFamily="34" charset="0"/>
                <a:cs typeface="Arial"/>
              </a:rPr>
              <a:t>ρ</a:t>
            </a:r>
            <a:r>
              <a:rPr lang="en-US" sz="1600" baseline="-25000" dirty="0" err="1" smtClean="0">
                <a:latin typeface="Audi Type" pitchFamily="34" charset="0"/>
                <a:cs typeface="Arial"/>
              </a:rPr>
              <a:t>fuel</a:t>
            </a:r>
            <a:r>
              <a:rPr lang="en-US" sz="1600" dirty="0" smtClean="0">
                <a:latin typeface="Audi Type" pitchFamily="34" charset="0"/>
                <a:cs typeface="Arial"/>
              </a:rPr>
              <a:t> = density of test fuel [kg/l]</a:t>
            </a:r>
          </a:p>
          <a:p>
            <a:pPr algn="l">
              <a:spcBef>
                <a:spcPts val="600"/>
              </a:spcBef>
            </a:pPr>
            <a:r>
              <a:rPr lang="en-US" sz="1600" dirty="0" smtClean="0">
                <a:latin typeface="Audi Type" pitchFamily="34" charset="0"/>
                <a:cs typeface="Arial"/>
              </a:rPr>
              <a:t>HC = measured emissions of hydrocarbons [g/km]</a:t>
            </a:r>
          </a:p>
          <a:p>
            <a:pPr algn="l">
              <a:spcBef>
                <a:spcPts val="600"/>
              </a:spcBef>
            </a:pPr>
            <a:r>
              <a:rPr lang="en-US" sz="1600" dirty="0" smtClean="0">
                <a:latin typeface="Audi Type" pitchFamily="34" charset="0"/>
                <a:cs typeface="Arial"/>
              </a:rPr>
              <a:t>CO = measured emissions of carbon monoxide [g/km]</a:t>
            </a:r>
          </a:p>
          <a:p>
            <a:pPr algn="l">
              <a:spcBef>
                <a:spcPts val="600"/>
              </a:spcBef>
            </a:pPr>
            <a:r>
              <a:rPr lang="en-US" sz="1600" dirty="0" smtClean="0">
                <a:latin typeface="Audi Type" pitchFamily="34" charset="0"/>
                <a:cs typeface="Arial"/>
              </a:rPr>
              <a:t>CO</a:t>
            </a:r>
            <a:r>
              <a:rPr lang="en-US" sz="1600" baseline="-25000" dirty="0" smtClean="0">
                <a:latin typeface="Audi Type" pitchFamily="34" charset="0"/>
                <a:cs typeface="Arial"/>
              </a:rPr>
              <a:t>2</a:t>
            </a:r>
            <a:r>
              <a:rPr lang="en-US" sz="1600" dirty="0" smtClean="0">
                <a:latin typeface="Audi Type" pitchFamily="34" charset="0"/>
                <a:cs typeface="Arial"/>
              </a:rPr>
              <a:t> = measured emissions of carbon dioxide [g/km]</a:t>
            </a:r>
            <a:endParaRPr lang="en-US" sz="1600" dirty="0" smtClean="0">
              <a:latin typeface="Audi Type" pitchFamily="34" charset="0"/>
            </a:endParaRPr>
          </a:p>
          <a:p>
            <a:pPr algn="l">
              <a:spcBef>
                <a:spcPts val="600"/>
              </a:spcBef>
            </a:pPr>
            <a:endParaRPr lang="de-DE" sz="1600" dirty="0" smtClean="0">
              <a:latin typeface="Audi Type" pitchFamily="34"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5" descr="ACEA full 2010"/>
          <p:cNvPicPr>
            <a:picLocks noChangeAspect="1" noChangeArrowheads="1"/>
          </p:cNvPicPr>
          <p:nvPr/>
        </p:nvPicPr>
        <p:blipFill>
          <a:blip r:embed="rId4" cstate="print">
            <a:duotone>
              <a:schemeClr val="accent3">
                <a:shade val="45000"/>
                <a:satMod val="135000"/>
              </a:schemeClr>
              <a:prstClr val="white"/>
            </a:duotone>
          </a:blip>
          <a:srcRect/>
          <a:stretch>
            <a:fillRect/>
          </a:stretch>
        </p:blipFill>
        <p:spPr bwMode="auto">
          <a:xfrm>
            <a:off x="323528" y="260648"/>
            <a:ext cx="1931154" cy="790460"/>
          </a:xfrm>
          <a:prstGeom prst="rect">
            <a:avLst/>
          </a:prstGeom>
          <a:noFill/>
          <a:ln w="9525">
            <a:noFill/>
            <a:miter lim="800000"/>
            <a:headEnd/>
            <a:tailEnd/>
          </a:ln>
        </p:spPr>
      </p:pic>
      <p:sp>
        <p:nvSpPr>
          <p:cNvPr id="5" name="Textfeld 4"/>
          <p:cNvSpPr txBox="1"/>
          <p:nvPr/>
        </p:nvSpPr>
        <p:spPr>
          <a:xfrm>
            <a:off x="2267744" y="620688"/>
            <a:ext cx="6408712" cy="400110"/>
          </a:xfrm>
          <a:prstGeom prst="rect">
            <a:avLst/>
          </a:prstGeom>
          <a:noFill/>
        </p:spPr>
        <p:txBody>
          <a:bodyPr wrap="square" rtlCol="0">
            <a:spAutoFit/>
          </a:bodyPr>
          <a:lstStyle/>
          <a:p>
            <a:r>
              <a:rPr lang="de-DE" sz="2000" b="1" dirty="0" smtClean="0">
                <a:latin typeface="Audi Type" pitchFamily="34" charset="0"/>
              </a:rPr>
              <a:t>FC </a:t>
            </a:r>
            <a:r>
              <a:rPr lang="de-DE" sz="2000" b="1" dirty="0" err="1" smtClean="0">
                <a:latin typeface="Audi Type" pitchFamily="34" charset="0"/>
              </a:rPr>
              <a:t>calculations</a:t>
            </a:r>
            <a:endParaRPr lang="de-DE" sz="2000" dirty="0" smtClean="0">
              <a:latin typeface="Audi Type" pitchFamily="34" charset="0"/>
            </a:endParaRPr>
          </a:p>
        </p:txBody>
      </p:sp>
      <p:sp>
        <p:nvSpPr>
          <p:cNvPr id="8195" name="Rectangle 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de-DE"/>
          </a:p>
        </p:txBody>
      </p:sp>
      <p:sp>
        <p:nvSpPr>
          <p:cNvPr id="8197" name="Rectangle 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de-DE"/>
          </a:p>
        </p:txBody>
      </p:sp>
      <p:sp>
        <p:nvSpPr>
          <p:cNvPr id="8199" name="Rectangle 7"/>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de-DE"/>
          </a:p>
        </p:txBody>
      </p:sp>
      <p:sp>
        <p:nvSpPr>
          <p:cNvPr id="24" name="Foliennummernplatzhalter 3"/>
          <p:cNvSpPr>
            <a:spLocks noGrp="1"/>
          </p:cNvSpPr>
          <p:nvPr>
            <p:ph type="sldNum" sz="quarter" idx="10"/>
          </p:nvPr>
        </p:nvSpPr>
        <p:spPr>
          <a:xfrm>
            <a:off x="6588125" y="6237288"/>
            <a:ext cx="2133600" cy="476250"/>
          </a:xfrm>
          <a:noFill/>
        </p:spPr>
        <p:txBody>
          <a:bodyPr/>
          <a:lstStyle/>
          <a:p>
            <a:r>
              <a:rPr lang="en-US" altLang="ja-JP" dirty="0" smtClean="0">
                <a:latin typeface="Arial" charset="0"/>
              </a:rPr>
              <a:t>Page </a:t>
            </a:r>
            <a:fld id="{6BACD84E-CBE7-4FF2-979B-B67086E226B2}" type="slidenum">
              <a:rPr lang="en-US" altLang="ja-JP" smtClean="0">
                <a:latin typeface="Arial" charset="0"/>
              </a:rPr>
              <a:pPr/>
              <a:t>7</a:t>
            </a:fld>
            <a:r>
              <a:rPr lang="en-US" altLang="ja-JP" dirty="0" smtClean="0">
                <a:latin typeface="Arial" charset="0"/>
              </a:rPr>
              <a:t> </a:t>
            </a:r>
          </a:p>
        </p:txBody>
      </p:sp>
      <p:sp>
        <p:nvSpPr>
          <p:cNvPr id="38914"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de-DE"/>
          </a:p>
        </p:txBody>
      </p:sp>
      <p:graphicFrame>
        <p:nvGraphicFramePr>
          <p:cNvPr id="38915" name="Object 3"/>
          <p:cNvGraphicFramePr>
            <a:graphicFrameLocks noChangeAspect="1"/>
          </p:cNvGraphicFramePr>
          <p:nvPr/>
        </p:nvGraphicFramePr>
        <p:xfrm>
          <a:off x="-615950" y="1776413"/>
          <a:ext cx="10025063" cy="1254125"/>
        </p:xfrm>
        <a:graphic>
          <a:graphicData uri="http://schemas.openxmlformats.org/presentationml/2006/ole">
            <mc:AlternateContent xmlns:mc="http://schemas.openxmlformats.org/markup-compatibility/2006">
              <mc:Choice xmlns:v="urn:schemas-microsoft-com:vml" Requires="v">
                <p:oleObj spid="_x0000_s49155" name="Dokument" r:id="rId6" imgW="6421095" imgH="808363" progId="Word.Document.12">
                  <p:embed/>
                </p:oleObj>
              </mc:Choice>
              <mc:Fallback>
                <p:oleObj name="Dokument" r:id="rId6" imgW="6421095" imgH="808363" progId="Word.Document.12">
                  <p:embed/>
                  <p:pic>
                    <p:nvPicPr>
                      <p:cNvPr id="0" name="Picture 2"/>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15950" y="1776413"/>
                        <a:ext cx="10025063" cy="1254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3" name="Geschweifte Klammer links 12"/>
          <p:cNvSpPr/>
          <p:nvPr/>
        </p:nvSpPr>
        <p:spPr bwMode="auto">
          <a:xfrm rot="16200000">
            <a:off x="2228516" y="1555508"/>
            <a:ext cx="379616" cy="2308437"/>
          </a:xfrm>
          <a:prstGeom prst="leftBrace">
            <a:avLst/>
          </a:prstGeom>
          <a:noFill/>
          <a:ln w="9525" cap="flat" cmpd="sng" algn="ctr">
            <a:solidFill>
              <a:srgbClr val="FF0000"/>
            </a:solidFill>
            <a:prstDash val="solid"/>
            <a:round/>
            <a:headEnd type="none" w="med" len="med"/>
            <a:tailEnd type="none" w="med" len="med"/>
          </a:ln>
          <a:effectLst/>
        </p:spPr>
        <p:txBody>
          <a:bodyPr rtlCol="0" anchor="ctr"/>
          <a:lstStyle/>
          <a:p>
            <a:pPr algn="ctr"/>
            <a:endParaRPr lang="de-DE" dirty="0">
              <a:solidFill>
                <a:srgbClr val="FF0000"/>
              </a:solidFill>
            </a:endParaRPr>
          </a:p>
        </p:txBody>
      </p:sp>
      <p:sp>
        <p:nvSpPr>
          <p:cNvPr id="14" name="Geschweifte Klammer links 13"/>
          <p:cNvSpPr/>
          <p:nvPr/>
        </p:nvSpPr>
        <p:spPr bwMode="auto">
          <a:xfrm rot="16200000">
            <a:off x="4740141" y="1570286"/>
            <a:ext cx="379616" cy="2308437"/>
          </a:xfrm>
          <a:prstGeom prst="leftBrace">
            <a:avLst/>
          </a:prstGeom>
          <a:noFill/>
          <a:ln w="9525" cap="flat" cmpd="sng" algn="ctr">
            <a:solidFill>
              <a:srgbClr val="FF0000"/>
            </a:solidFill>
            <a:prstDash val="solid"/>
            <a:round/>
            <a:headEnd type="none" w="med" len="med"/>
            <a:tailEnd type="none" w="med" len="med"/>
          </a:ln>
          <a:effectLst/>
        </p:spPr>
        <p:txBody>
          <a:bodyPr rtlCol="0" anchor="ctr"/>
          <a:lstStyle/>
          <a:p>
            <a:pPr algn="ctr"/>
            <a:endParaRPr lang="de-DE"/>
          </a:p>
        </p:txBody>
      </p:sp>
      <p:sp>
        <p:nvSpPr>
          <p:cNvPr id="18" name="Textfeld 17"/>
          <p:cNvSpPr txBox="1"/>
          <p:nvPr/>
        </p:nvSpPr>
        <p:spPr>
          <a:xfrm>
            <a:off x="1979712" y="2996952"/>
            <a:ext cx="899605" cy="2554545"/>
          </a:xfrm>
          <a:prstGeom prst="rect">
            <a:avLst/>
          </a:prstGeom>
          <a:noFill/>
        </p:spPr>
        <p:txBody>
          <a:bodyPr wrap="none" rtlCol="0">
            <a:spAutoFit/>
          </a:bodyPr>
          <a:lstStyle/>
          <a:p>
            <a:pPr algn="l"/>
            <a:r>
              <a:rPr lang="de-DE" sz="1600" dirty="0" smtClean="0">
                <a:latin typeface="Audi Type" pitchFamily="34" charset="0"/>
              </a:rPr>
              <a:t>   </a:t>
            </a:r>
            <a:r>
              <a:rPr lang="de-DE" sz="1600" b="1" dirty="0" err="1" smtClean="0">
                <a:solidFill>
                  <a:srgbClr val="FF0000"/>
                </a:solidFill>
                <a:latin typeface="Audi Type" pitchFamily="34" charset="0"/>
              </a:rPr>
              <a:t>calc</a:t>
            </a:r>
            <a:r>
              <a:rPr lang="de-DE" sz="1600" b="1" dirty="0" smtClean="0">
                <a:solidFill>
                  <a:srgbClr val="FF0000"/>
                </a:solidFill>
                <a:latin typeface="Audi Type" pitchFamily="34" charset="0"/>
              </a:rPr>
              <a:t>.</a:t>
            </a:r>
            <a:endParaRPr lang="de-DE" sz="1600" b="1" dirty="0" smtClean="0">
              <a:latin typeface="Audi Type" pitchFamily="34" charset="0"/>
            </a:endParaRPr>
          </a:p>
          <a:p>
            <a:pPr algn="l"/>
            <a:r>
              <a:rPr lang="de-DE" sz="1600" dirty="0" smtClean="0">
                <a:solidFill>
                  <a:srgbClr val="FF0000"/>
                </a:solidFill>
                <a:latin typeface="Audi Type" pitchFamily="34" charset="0"/>
              </a:rPr>
              <a:t>0.1155</a:t>
            </a:r>
            <a:endParaRPr lang="de-DE" sz="1600" dirty="0" smtClean="0">
              <a:latin typeface="Audi Type" pitchFamily="34" charset="0"/>
            </a:endParaRPr>
          </a:p>
          <a:p>
            <a:pPr algn="l"/>
            <a:r>
              <a:rPr lang="de-DE" sz="1600" dirty="0" smtClean="0">
                <a:solidFill>
                  <a:srgbClr val="FF0000"/>
                </a:solidFill>
                <a:latin typeface="Audi Type" pitchFamily="34" charset="0"/>
              </a:rPr>
              <a:t>0.1180</a:t>
            </a:r>
            <a:endParaRPr lang="de-DE" sz="1600" dirty="0" smtClean="0">
              <a:latin typeface="Audi Type" pitchFamily="34" charset="0"/>
            </a:endParaRPr>
          </a:p>
          <a:p>
            <a:pPr algn="l"/>
            <a:r>
              <a:rPr lang="de-DE" sz="1600" dirty="0" smtClean="0">
                <a:solidFill>
                  <a:srgbClr val="FF0000"/>
                </a:solidFill>
                <a:latin typeface="Audi Type" pitchFamily="34" charset="0"/>
              </a:rPr>
              <a:t>0.1206</a:t>
            </a:r>
            <a:endParaRPr lang="de-DE" sz="1600" dirty="0" smtClean="0">
              <a:latin typeface="Audi Type" pitchFamily="34" charset="0"/>
            </a:endParaRPr>
          </a:p>
          <a:p>
            <a:pPr algn="l"/>
            <a:r>
              <a:rPr lang="de-DE" sz="1600" dirty="0" smtClean="0">
                <a:solidFill>
                  <a:srgbClr val="FF0000"/>
                </a:solidFill>
                <a:latin typeface="Audi Type" pitchFamily="34" charset="0"/>
              </a:rPr>
              <a:t>0.1212</a:t>
            </a:r>
            <a:endParaRPr lang="de-DE" sz="1600" dirty="0" smtClean="0">
              <a:latin typeface="Audi Type" pitchFamily="34" charset="0"/>
            </a:endParaRPr>
          </a:p>
          <a:p>
            <a:pPr algn="l"/>
            <a:r>
              <a:rPr lang="de-DE" sz="1600" dirty="0" smtClean="0">
                <a:solidFill>
                  <a:srgbClr val="FF0000"/>
                </a:solidFill>
                <a:latin typeface="Audi Type" pitchFamily="34" charset="0"/>
              </a:rPr>
              <a:t>0.1336</a:t>
            </a:r>
            <a:endParaRPr lang="de-DE" sz="1600" dirty="0" smtClean="0">
              <a:latin typeface="Audi Type" pitchFamily="34" charset="0"/>
            </a:endParaRPr>
          </a:p>
          <a:p>
            <a:pPr algn="l"/>
            <a:r>
              <a:rPr lang="de-DE" sz="1600" dirty="0" smtClean="0">
                <a:solidFill>
                  <a:srgbClr val="FF0000"/>
                </a:solidFill>
                <a:latin typeface="Audi Type" pitchFamily="34" charset="0"/>
              </a:rPr>
              <a:t>0.1156</a:t>
            </a:r>
            <a:endParaRPr lang="de-DE" sz="1600" dirty="0" smtClean="0">
              <a:latin typeface="Audi Type" pitchFamily="34" charset="0"/>
            </a:endParaRPr>
          </a:p>
          <a:p>
            <a:pPr algn="l"/>
            <a:r>
              <a:rPr lang="de-DE" sz="1600" dirty="0" smtClean="0">
                <a:solidFill>
                  <a:srgbClr val="FF0000"/>
                </a:solidFill>
                <a:latin typeface="Audi Type" pitchFamily="34" charset="0"/>
              </a:rPr>
              <a:t>0.1163</a:t>
            </a:r>
            <a:endParaRPr lang="de-DE" sz="1600" dirty="0" smtClean="0">
              <a:latin typeface="Audi Type" pitchFamily="34" charset="0"/>
            </a:endParaRPr>
          </a:p>
          <a:p>
            <a:pPr algn="l"/>
            <a:r>
              <a:rPr lang="de-DE" sz="1600" dirty="0" smtClean="0">
                <a:solidFill>
                  <a:srgbClr val="FF0000"/>
                </a:solidFill>
                <a:latin typeface="Audi Type" pitchFamily="34" charset="0"/>
              </a:rPr>
              <a:t>0.1165</a:t>
            </a:r>
            <a:endParaRPr lang="de-DE" sz="1600" dirty="0" smtClean="0">
              <a:latin typeface="Audi Type" pitchFamily="34" charset="0"/>
            </a:endParaRPr>
          </a:p>
          <a:p>
            <a:pPr algn="l"/>
            <a:r>
              <a:rPr lang="de-DE" sz="1600" dirty="0" smtClean="0">
                <a:solidFill>
                  <a:srgbClr val="FF0000"/>
                </a:solidFill>
                <a:latin typeface="Audi Type" pitchFamily="34" charset="0"/>
              </a:rPr>
              <a:t>0.1743</a:t>
            </a:r>
            <a:endParaRPr lang="de-DE" sz="1600" dirty="0" smtClean="0">
              <a:latin typeface="Audi Type" pitchFamily="34" charset="0"/>
            </a:endParaRPr>
          </a:p>
        </p:txBody>
      </p:sp>
      <p:sp>
        <p:nvSpPr>
          <p:cNvPr id="20" name="Textfeld 19"/>
          <p:cNvSpPr txBox="1"/>
          <p:nvPr/>
        </p:nvSpPr>
        <p:spPr>
          <a:xfrm>
            <a:off x="4499992" y="2996952"/>
            <a:ext cx="800219" cy="2554545"/>
          </a:xfrm>
          <a:prstGeom prst="rect">
            <a:avLst/>
          </a:prstGeom>
          <a:noFill/>
        </p:spPr>
        <p:txBody>
          <a:bodyPr wrap="none" rtlCol="0">
            <a:spAutoFit/>
          </a:bodyPr>
          <a:lstStyle/>
          <a:p>
            <a:pPr algn="l"/>
            <a:r>
              <a:rPr lang="de-DE" sz="1600" dirty="0" smtClean="0">
                <a:latin typeface="Audi Type" pitchFamily="34" charset="0"/>
              </a:rPr>
              <a:t>  </a:t>
            </a:r>
            <a:r>
              <a:rPr lang="de-DE" sz="1600" b="1" dirty="0" err="1" smtClean="0">
                <a:solidFill>
                  <a:srgbClr val="FF0000"/>
                </a:solidFill>
                <a:latin typeface="Audi Type" pitchFamily="34" charset="0"/>
              </a:rPr>
              <a:t>calc</a:t>
            </a:r>
            <a:r>
              <a:rPr lang="de-DE" sz="1600" b="1" dirty="0" smtClean="0">
                <a:solidFill>
                  <a:srgbClr val="FF0000"/>
                </a:solidFill>
                <a:latin typeface="Audi Type" pitchFamily="34" charset="0"/>
              </a:rPr>
              <a:t>.</a:t>
            </a:r>
          </a:p>
          <a:p>
            <a:pPr algn="l"/>
            <a:r>
              <a:rPr lang="de-DE" sz="1600" dirty="0" smtClean="0">
                <a:solidFill>
                  <a:srgbClr val="FF0000"/>
                </a:solidFill>
                <a:latin typeface="Audi Type" pitchFamily="34" charset="0"/>
              </a:rPr>
              <a:t>0.866</a:t>
            </a:r>
          </a:p>
          <a:p>
            <a:pPr algn="l"/>
            <a:r>
              <a:rPr lang="de-DE" sz="1600" dirty="0" smtClean="0">
                <a:solidFill>
                  <a:srgbClr val="FF0000"/>
                </a:solidFill>
                <a:latin typeface="Audi Type" pitchFamily="34" charset="0"/>
              </a:rPr>
              <a:t>0.848</a:t>
            </a:r>
          </a:p>
          <a:p>
            <a:pPr algn="l"/>
            <a:r>
              <a:rPr lang="de-DE" sz="1600" dirty="0" smtClean="0">
                <a:solidFill>
                  <a:srgbClr val="FF0000"/>
                </a:solidFill>
                <a:latin typeface="Audi Type" pitchFamily="34" charset="0"/>
              </a:rPr>
              <a:t>0.829</a:t>
            </a:r>
          </a:p>
          <a:p>
            <a:pPr algn="l"/>
            <a:r>
              <a:rPr lang="de-DE" sz="1600" dirty="0" smtClean="0">
                <a:solidFill>
                  <a:srgbClr val="FF0000"/>
                </a:solidFill>
                <a:latin typeface="Audi Type" pitchFamily="34" charset="0"/>
              </a:rPr>
              <a:t>0.825</a:t>
            </a:r>
          </a:p>
          <a:p>
            <a:pPr algn="l"/>
            <a:r>
              <a:rPr lang="de-DE" sz="1600" dirty="0" smtClean="0">
                <a:solidFill>
                  <a:srgbClr val="FF0000"/>
                </a:solidFill>
                <a:latin typeface="Audi Type" pitchFamily="34" charset="0"/>
              </a:rPr>
              <a:t>0.749</a:t>
            </a:r>
          </a:p>
          <a:p>
            <a:pPr algn="l"/>
            <a:r>
              <a:rPr lang="de-DE" sz="1600" dirty="0" smtClean="0">
                <a:solidFill>
                  <a:srgbClr val="FF0000"/>
                </a:solidFill>
                <a:latin typeface="Audi Type" pitchFamily="34" charset="0"/>
              </a:rPr>
              <a:t>0.865</a:t>
            </a:r>
          </a:p>
          <a:p>
            <a:pPr algn="l"/>
            <a:r>
              <a:rPr lang="de-DE" sz="1600" dirty="0" smtClean="0">
                <a:solidFill>
                  <a:srgbClr val="FF0000"/>
                </a:solidFill>
                <a:latin typeface="Audi Type" pitchFamily="34" charset="0"/>
              </a:rPr>
              <a:t>0.860</a:t>
            </a:r>
          </a:p>
          <a:p>
            <a:pPr algn="l"/>
            <a:r>
              <a:rPr lang="de-DE" sz="1600" dirty="0" smtClean="0">
                <a:solidFill>
                  <a:srgbClr val="FF0000"/>
                </a:solidFill>
                <a:latin typeface="Audi Type" pitchFamily="34" charset="0"/>
              </a:rPr>
              <a:t>0.858</a:t>
            </a:r>
          </a:p>
          <a:p>
            <a:pPr algn="l"/>
            <a:r>
              <a:rPr lang="de-DE" sz="1600" dirty="0" smtClean="0">
                <a:solidFill>
                  <a:srgbClr val="FF0000"/>
                </a:solidFill>
                <a:latin typeface="Audi Type" pitchFamily="34" charset="0"/>
              </a:rPr>
              <a:t>0.574</a:t>
            </a:r>
            <a:endParaRPr lang="de-DE" sz="1600" dirty="0" smtClean="0">
              <a:latin typeface="Audi Type" pitchFamily="34" charset="0"/>
            </a:endParaRPr>
          </a:p>
        </p:txBody>
      </p:sp>
      <p:sp>
        <p:nvSpPr>
          <p:cNvPr id="22" name="Textfeld 21"/>
          <p:cNvSpPr txBox="1"/>
          <p:nvPr/>
        </p:nvSpPr>
        <p:spPr>
          <a:xfrm>
            <a:off x="7092280" y="2996952"/>
            <a:ext cx="633507" cy="2554545"/>
          </a:xfrm>
          <a:prstGeom prst="rect">
            <a:avLst/>
          </a:prstGeom>
          <a:noFill/>
        </p:spPr>
        <p:txBody>
          <a:bodyPr wrap="none" rtlCol="0">
            <a:spAutoFit/>
          </a:bodyPr>
          <a:lstStyle/>
          <a:p>
            <a:pPr algn="l"/>
            <a:r>
              <a:rPr lang="de-DE" sz="1600" b="1" dirty="0" err="1" smtClean="0">
                <a:latin typeface="Audi Type" pitchFamily="34" charset="0"/>
              </a:rPr>
              <a:t>fuel</a:t>
            </a:r>
            <a:endParaRPr lang="de-DE" sz="1600" b="1" dirty="0" smtClean="0">
              <a:latin typeface="Audi Type" pitchFamily="34" charset="0"/>
            </a:endParaRPr>
          </a:p>
          <a:p>
            <a:pPr algn="l"/>
            <a:r>
              <a:rPr lang="de-DE" sz="1600" dirty="0" smtClean="0">
                <a:latin typeface="Audi Type" pitchFamily="34" charset="0"/>
              </a:rPr>
              <a:t> </a:t>
            </a:r>
            <a:r>
              <a:rPr lang="de-DE" sz="1600" b="1" dirty="0" smtClean="0">
                <a:latin typeface="Audi Type" pitchFamily="34" charset="0"/>
              </a:rPr>
              <a:t>E0</a:t>
            </a:r>
          </a:p>
          <a:p>
            <a:pPr algn="l"/>
            <a:r>
              <a:rPr lang="de-DE" sz="1600" b="1" dirty="0" smtClean="0">
                <a:latin typeface="Audi Type" pitchFamily="34" charset="0"/>
              </a:rPr>
              <a:t> E5</a:t>
            </a:r>
          </a:p>
          <a:p>
            <a:pPr algn="l"/>
            <a:r>
              <a:rPr lang="de-DE" sz="1600" b="1" dirty="0" smtClean="0">
                <a:latin typeface="Audi Type" pitchFamily="34" charset="0"/>
              </a:rPr>
              <a:t> E10</a:t>
            </a:r>
          </a:p>
          <a:p>
            <a:pPr algn="l"/>
            <a:r>
              <a:rPr lang="de-DE" sz="1600" b="1" dirty="0" smtClean="0">
                <a:latin typeface="Audi Type" pitchFamily="34" charset="0"/>
              </a:rPr>
              <a:t> LPG</a:t>
            </a:r>
          </a:p>
          <a:p>
            <a:pPr algn="l"/>
            <a:r>
              <a:rPr lang="de-DE" sz="1600" b="1" dirty="0" smtClean="0">
                <a:latin typeface="Audi Type" pitchFamily="34" charset="0"/>
              </a:rPr>
              <a:t> NG</a:t>
            </a:r>
          </a:p>
          <a:p>
            <a:pPr algn="l"/>
            <a:r>
              <a:rPr lang="de-DE" sz="1600" b="1" dirty="0" smtClean="0">
                <a:latin typeface="Audi Type" pitchFamily="34" charset="0"/>
              </a:rPr>
              <a:t> B0</a:t>
            </a:r>
          </a:p>
          <a:p>
            <a:pPr algn="l"/>
            <a:r>
              <a:rPr lang="de-DE" sz="1600" b="1" dirty="0" smtClean="0">
                <a:latin typeface="Audi Type" pitchFamily="34" charset="0"/>
              </a:rPr>
              <a:t> B5</a:t>
            </a:r>
          </a:p>
          <a:p>
            <a:pPr algn="l"/>
            <a:r>
              <a:rPr lang="de-DE" sz="1600" b="1" dirty="0" smtClean="0">
                <a:latin typeface="Audi Type" pitchFamily="34" charset="0"/>
              </a:rPr>
              <a:t> B7</a:t>
            </a:r>
          </a:p>
          <a:p>
            <a:pPr algn="l"/>
            <a:r>
              <a:rPr lang="de-DE" sz="1600" b="1" dirty="0" smtClean="0">
                <a:latin typeface="Audi Type" pitchFamily="34" charset="0"/>
              </a:rPr>
              <a:t> E85</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5" descr="ACEA full 2010"/>
          <p:cNvPicPr>
            <a:picLocks noChangeAspect="1" noChangeArrowheads="1"/>
          </p:cNvPicPr>
          <p:nvPr/>
        </p:nvPicPr>
        <p:blipFill>
          <a:blip r:embed="rId4" cstate="print">
            <a:duotone>
              <a:schemeClr val="accent3">
                <a:shade val="45000"/>
                <a:satMod val="135000"/>
              </a:schemeClr>
              <a:prstClr val="white"/>
            </a:duotone>
          </a:blip>
          <a:srcRect/>
          <a:stretch>
            <a:fillRect/>
          </a:stretch>
        </p:blipFill>
        <p:spPr bwMode="auto">
          <a:xfrm>
            <a:off x="323528" y="260648"/>
            <a:ext cx="1931154" cy="790460"/>
          </a:xfrm>
          <a:prstGeom prst="rect">
            <a:avLst/>
          </a:prstGeom>
          <a:noFill/>
          <a:ln w="9525">
            <a:noFill/>
            <a:miter lim="800000"/>
            <a:headEnd/>
            <a:tailEnd/>
          </a:ln>
        </p:spPr>
      </p:pic>
      <p:sp>
        <p:nvSpPr>
          <p:cNvPr id="5" name="Textfeld 4"/>
          <p:cNvSpPr txBox="1"/>
          <p:nvPr/>
        </p:nvSpPr>
        <p:spPr>
          <a:xfrm>
            <a:off x="2267744" y="620688"/>
            <a:ext cx="6408712" cy="400110"/>
          </a:xfrm>
          <a:prstGeom prst="rect">
            <a:avLst/>
          </a:prstGeom>
          <a:noFill/>
        </p:spPr>
        <p:txBody>
          <a:bodyPr wrap="square" rtlCol="0">
            <a:spAutoFit/>
          </a:bodyPr>
          <a:lstStyle/>
          <a:p>
            <a:r>
              <a:rPr lang="de-DE" sz="2000" b="1" dirty="0" smtClean="0">
                <a:latin typeface="Audi Type" pitchFamily="34" charset="0"/>
              </a:rPr>
              <a:t>FC </a:t>
            </a:r>
            <a:r>
              <a:rPr lang="de-DE" sz="2000" b="1" dirty="0" err="1" smtClean="0">
                <a:latin typeface="Audi Type" pitchFamily="34" charset="0"/>
              </a:rPr>
              <a:t>calculations</a:t>
            </a:r>
            <a:endParaRPr lang="de-DE" sz="2000" dirty="0" smtClean="0">
              <a:latin typeface="Audi Type" pitchFamily="34" charset="0"/>
            </a:endParaRPr>
          </a:p>
        </p:txBody>
      </p:sp>
      <p:sp>
        <p:nvSpPr>
          <p:cNvPr id="8195" name="Rectangle 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de-DE"/>
          </a:p>
        </p:txBody>
      </p:sp>
      <p:sp>
        <p:nvSpPr>
          <p:cNvPr id="8197" name="Rectangle 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de-DE"/>
          </a:p>
        </p:txBody>
      </p:sp>
      <p:sp>
        <p:nvSpPr>
          <p:cNvPr id="8199" name="Rectangle 7"/>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de-DE"/>
          </a:p>
        </p:txBody>
      </p:sp>
      <p:sp>
        <p:nvSpPr>
          <p:cNvPr id="24" name="Foliennummernplatzhalter 3"/>
          <p:cNvSpPr>
            <a:spLocks noGrp="1"/>
          </p:cNvSpPr>
          <p:nvPr>
            <p:ph type="sldNum" sz="quarter" idx="10"/>
          </p:nvPr>
        </p:nvSpPr>
        <p:spPr>
          <a:xfrm>
            <a:off x="6588125" y="6237288"/>
            <a:ext cx="2133600" cy="476250"/>
          </a:xfrm>
          <a:noFill/>
        </p:spPr>
        <p:txBody>
          <a:bodyPr/>
          <a:lstStyle/>
          <a:p>
            <a:r>
              <a:rPr lang="en-US" altLang="ja-JP" dirty="0" smtClean="0">
                <a:latin typeface="Arial" charset="0"/>
              </a:rPr>
              <a:t>Page </a:t>
            </a:r>
            <a:fld id="{6BACD84E-CBE7-4FF2-979B-B67086E226B2}" type="slidenum">
              <a:rPr lang="en-US" altLang="ja-JP" smtClean="0">
                <a:latin typeface="Arial" charset="0"/>
              </a:rPr>
              <a:pPr/>
              <a:t>8</a:t>
            </a:fld>
            <a:r>
              <a:rPr lang="en-US" altLang="ja-JP" dirty="0" smtClean="0">
                <a:latin typeface="Arial" charset="0"/>
              </a:rPr>
              <a:t> </a:t>
            </a:r>
          </a:p>
        </p:txBody>
      </p:sp>
      <p:sp>
        <p:nvSpPr>
          <p:cNvPr id="38914"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de-DE"/>
          </a:p>
        </p:txBody>
      </p:sp>
      <p:graphicFrame>
        <p:nvGraphicFramePr>
          <p:cNvPr id="38915" name="Object 3"/>
          <p:cNvGraphicFramePr>
            <a:graphicFrameLocks noChangeAspect="1"/>
          </p:cNvGraphicFramePr>
          <p:nvPr/>
        </p:nvGraphicFramePr>
        <p:xfrm>
          <a:off x="-615950" y="1776413"/>
          <a:ext cx="10025063" cy="1254125"/>
        </p:xfrm>
        <a:graphic>
          <a:graphicData uri="http://schemas.openxmlformats.org/presentationml/2006/ole">
            <mc:AlternateContent xmlns:mc="http://schemas.openxmlformats.org/markup-compatibility/2006">
              <mc:Choice xmlns:v="urn:schemas-microsoft-com:vml" Requires="v">
                <p:oleObj spid="_x0000_s55299" name="Dokument" r:id="rId6" imgW="6421095" imgH="808363" progId="Word.Document.12">
                  <p:embed/>
                </p:oleObj>
              </mc:Choice>
              <mc:Fallback>
                <p:oleObj name="Dokument" r:id="rId6" imgW="6421095" imgH="808363" progId="Word.Document.12">
                  <p:embed/>
                  <p:pic>
                    <p:nvPicPr>
                      <p:cNvPr id="0" name="Picture 2"/>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15950" y="1776413"/>
                        <a:ext cx="10025063" cy="1254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3" name="Geschweifte Klammer links 12"/>
          <p:cNvSpPr/>
          <p:nvPr/>
        </p:nvSpPr>
        <p:spPr bwMode="auto">
          <a:xfrm rot="16200000">
            <a:off x="2228516" y="1555508"/>
            <a:ext cx="379616" cy="2308437"/>
          </a:xfrm>
          <a:prstGeom prst="leftBrace">
            <a:avLst/>
          </a:prstGeom>
          <a:noFill/>
          <a:ln w="9525" cap="flat" cmpd="sng" algn="ctr">
            <a:solidFill>
              <a:srgbClr val="FF0000"/>
            </a:solidFill>
            <a:prstDash val="solid"/>
            <a:round/>
            <a:headEnd type="none" w="med" len="med"/>
            <a:tailEnd type="none" w="med" len="med"/>
          </a:ln>
          <a:effectLst/>
        </p:spPr>
        <p:txBody>
          <a:bodyPr rtlCol="0" anchor="ctr"/>
          <a:lstStyle/>
          <a:p>
            <a:pPr algn="ctr"/>
            <a:endParaRPr lang="de-DE" dirty="0">
              <a:solidFill>
                <a:srgbClr val="FF0000"/>
              </a:solidFill>
            </a:endParaRPr>
          </a:p>
        </p:txBody>
      </p:sp>
      <p:sp>
        <p:nvSpPr>
          <p:cNvPr id="14" name="Geschweifte Klammer links 13"/>
          <p:cNvSpPr/>
          <p:nvPr/>
        </p:nvSpPr>
        <p:spPr bwMode="auto">
          <a:xfrm rot="16200000">
            <a:off x="4740141" y="1570286"/>
            <a:ext cx="379616" cy="2308437"/>
          </a:xfrm>
          <a:prstGeom prst="leftBrace">
            <a:avLst/>
          </a:prstGeom>
          <a:noFill/>
          <a:ln w="9525" cap="flat" cmpd="sng" algn="ctr">
            <a:solidFill>
              <a:srgbClr val="FF0000"/>
            </a:solidFill>
            <a:prstDash val="solid"/>
            <a:round/>
            <a:headEnd type="none" w="med" len="med"/>
            <a:tailEnd type="none" w="med" len="med"/>
          </a:ln>
          <a:effectLst/>
        </p:spPr>
        <p:txBody>
          <a:bodyPr rtlCol="0" anchor="ctr"/>
          <a:lstStyle/>
          <a:p>
            <a:pPr algn="ctr"/>
            <a:endParaRPr lang="de-DE"/>
          </a:p>
        </p:txBody>
      </p:sp>
      <p:sp>
        <p:nvSpPr>
          <p:cNvPr id="15" name="Textfeld 14"/>
          <p:cNvSpPr txBox="1"/>
          <p:nvPr/>
        </p:nvSpPr>
        <p:spPr>
          <a:xfrm>
            <a:off x="3059832" y="2996952"/>
            <a:ext cx="899605" cy="2554545"/>
          </a:xfrm>
          <a:prstGeom prst="rect">
            <a:avLst/>
          </a:prstGeom>
          <a:noFill/>
        </p:spPr>
        <p:txBody>
          <a:bodyPr wrap="none" rtlCol="0">
            <a:spAutoFit/>
          </a:bodyPr>
          <a:lstStyle/>
          <a:p>
            <a:pPr algn="l"/>
            <a:r>
              <a:rPr lang="de-DE" sz="1600" b="1" dirty="0" smtClean="0">
                <a:latin typeface="Audi Type" pitchFamily="34" charset="0"/>
              </a:rPr>
              <a:t>  </a:t>
            </a:r>
            <a:r>
              <a:rPr lang="de-DE" sz="1600" b="1" u="sng" dirty="0" smtClean="0">
                <a:latin typeface="Audi Type" pitchFamily="34" charset="0"/>
              </a:rPr>
              <a:t>GTR</a:t>
            </a:r>
          </a:p>
          <a:p>
            <a:pPr algn="l"/>
            <a:r>
              <a:rPr lang="de-DE" sz="1600" dirty="0" smtClean="0">
                <a:latin typeface="Audi Type" pitchFamily="34" charset="0"/>
              </a:rPr>
              <a:t>0.1154</a:t>
            </a:r>
          </a:p>
          <a:p>
            <a:pPr algn="l"/>
            <a:r>
              <a:rPr lang="de-DE" sz="1600" dirty="0" smtClean="0">
                <a:latin typeface="Audi Type" pitchFamily="34" charset="0"/>
              </a:rPr>
              <a:t>0.118</a:t>
            </a:r>
          </a:p>
          <a:p>
            <a:pPr algn="l"/>
            <a:r>
              <a:rPr lang="de-DE" sz="1600" dirty="0" smtClean="0">
                <a:latin typeface="Audi Type" pitchFamily="34" charset="0"/>
              </a:rPr>
              <a:t>0.120</a:t>
            </a:r>
          </a:p>
          <a:p>
            <a:pPr algn="l"/>
            <a:r>
              <a:rPr lang="de-DE" sz="1600" dirty="0" smtClean="0">
                <a:latin typeface="Audi Type" pitchFamily="34" charset="0"/>
              </a:rPr>
              <a:t>0.1212</a:t>
            </a:r>
          </a:p>
          <a:p>
            <a:pPr algn="l"/>
            <a:r>
              <a:rPr lang="de-DE" sz="1600" dirty="0" smtClean="0">
                <a:latin typeface="Audi Type" pitchFamily="34" charset="0"/>
              </a:rPr>
              <a:t>0.1336</a:t>
            </a:r>
          </a:p>
          <a:p>
            <a:pPr algn="l"/>
            <a:r>
              <a:rPr lang="de-DE" sz="1600" dirty="0" smtClean="0">
                <a:latin typeface="Audi Type" pitchFamily="34" charset="0"/>
              </a:rPr>
              <a:t>0.1155</a:t>
            </a:r>
          </a:p>
          <a:p>
            <a:pPr algn="l"/>
            <a:r>
              <a:rPr lang="de-DE" sz="1600" dirty="0" smtClean="0">
                <a:latin typeface="Audi Type" pitchFamily="34" charset="0"/>
              </a:rPr>
              <a:t>0.116</a:t>
            </a:r>
          </a:p>
          <a:p>
            <a:pPr algn="l"/>
            <a:r>
              <a:rPr lang="de-DE" sz="1600" dirty="0" smtClean="0">
                <a:latin typeface="Audi Type" pitchFamily="34" charset="0"/>
              </a:rPr>
              <a:t>0.116</a:t>
            </a:r>
          </a:p>
          <a:p>
            <a:pPr algn="l"/>
            <a:r>
              <a:rPr lang="de-DE" sz="1600" dirty="0" smtClean="0">
                <a:latin typeface="Audi Type" pitchFamily="34" charset="0"/>
              </a:rPr>
              <a:t>0.1742</a:t>
            </a:r>
          </a:p>
        </p:txBody>
      </p:sp>
      <p:sp>
        <p:nvSpPr>
          <p:cNvPr id="18" name="Textfeld 17"/>
          <p:cNvSpPr txBox="1"/>
          <p:nvPr/>
        </p:nvSpPr>
        <p:spPr>
          <a:xfrm>
            <a:off x="1979712" y="2996952"/>
            <a:ext cx="899605" cy="2554545"/>
          </a:xfrm>
          <a:prstGeom prst="rect">
            <a:avLst/>
          </a:prstGeom>
          <a:noFill/>
        </p:spPr>
        <p:txBody>
          <a:bodyPr wrap="none" rtlCol="0">
            <a:spAutoFit/>
          </a:bodyPr>
          <a:lstStyle/>
          <a:p>
            <a:pPr algn="l"/>
            <a:r>
              <a:rPr lang="de-DE" sz="1600" dirty="0" smtClean="0">
                <a:latin typeface="Audi Type" pitchFamily="34" charset="0"/>
              </a:rPr>
              <a:t>   </a:t>
            </a:r>
            <a:r>
              <a:rPr lang="de-DE" sz="1600" b="1" u="sng" dirty="0" err="1" smtClean="0">
                <a:solidFill>
                  <a:srgbClr val="FF0000"/>
                </a:solidFill>
                <a:latin typeface="Audi Type" pitchFamily="34" charset="0"/>
              </a:rPr>
              <a:t>calc</a:t>
            </a:r>
            <a:r>
              <a:rPr lang="de-DE" sz="1600" b="1" u="sng" dirty="0" smtClean="0">
                <a:solidFill>
                  <a:srgbClr val="FF0000"/>
                </a:solidFill>
                <a:latin typeface="Audi Type" pitchFamily="34" charset="0"/>
              </a:rPr>
              <a:t>.</a:t>
            </a:r>
            <a:endParaRPr lang="de-DE" sz="1600" b="1" u="sng" dirty="0" smtClean="0">
              <a:latin typeface="Audi Type" pitchFamily="34" charset="0"/>
            </a:endParaRPr>
          </a:p>
          <a:p>
            <a:pPr algn="l"/>
            <a:r>
              <a:rPr lang="de-DE" sz="1600" dirty="0" smtClean="0">
                <a:solidFill>
                  <a:srgbClr val="FF0000"/>
                </a:solidFill>
                <a:latin typeface="Audi Type" pitchFamily="34" charset="0"/>
              </a:rPr>
              <a:t>0.1155</a:t>
            </a:r>
            <a:endParaRPr lang="de-DE" sz="1600" dirty="0" smtClean="0">
              <a:latin typeface="Audi Type" pitchFamily="34" charset="0"/>
            </a:endParaRPr>
          </a:p>
          <a:p>
            <a:pPr algn="l"/>
            <a:r>
              <a:rPr lang="de-DE" sz="1600" dirty="0" smtClean="0">
                <a:solidFill>
                  <a:srgbClr val="FF0000"/>
                </a:solidFill>
                <a:latin typeface="Audi Type" pitchFamily="34" charset="0"/>
              </a:rPr>
              <a:t>0.1180</a:t>
            </a:r>
            <a:endParaRPr lang="de-DE" sz="1600" dirty="0" smtClean="0">
              <a:latin typeface="Audi Type" pitchFamily="34" charset="0"/>
            </a:endParaRPr>
          </a:p>
          <a:p>
            <a:pPr algn="l"/>
            <a:r>
              <a:rPr lang="de-DE" sz="1600" dirty="0" smtClean="0">
                <a:solidFill>
                  <a:srgbClr val="FF0000"/>
                </a:solidFill>
                <a:latin typeface="Audi Type" pitchFamily="34" charset="0"/>
              </a:rPr>
              <a:t>0.1206</a:t>
            </a:r>
            <a:endParaRPr lang="de-DE" sz="1600" dirty="0" smtClean="0">
              <a:latin typeface="Audi Type" pitchFamily="34" charset="0"/>
            </a:endParaRPr>
          </a:p>
          <a:p>
            <a:pPr algn="l"/>
            <a:r>
              <a:rPr lang="de-DE" sz="1600" dirty="0" smtClean="0">
                <a:solidFill>
                  <a:srgbClr val="FF0000"/>
                </a:solidFill>
                <a:latin typeface="Audi Type" pitchFamily="34" charset="0"/>
              </a:rPr>
              <a:t>0.1212</a:t>
            </a:r>
            <a:endParaRPr lang="de-DE" sz="1600" dirty="0" smtClean="0">
              <a:latin typeface="Audi Type" pitchFamily="34" charset="0"/>
            </a:endParaRPr>
          </a:p>
          <a:p>
            <a:pPr algn="l"/>
            <a:r>
              <a:rPr lang="de-DE" sz="1600" dirty="0" smtClean="0">
                <a:solidFill>
                  <a:srgbClr val="FF0000"/>
                </a:solidFill>
                <a:latin typeface="Audi Type" pitchFamily="34" charset="0"/>
              </a:rPr>
              <a:t>0.1336</a:t>
            </a:r>
            <a:endParaRPr lang="de-DE" sz="1600" dirty="0" smtClean="0">
              <a:latin typeface="Audi Type" pitchFamily="34" charset="0"/>
            </a:endParaRPr>
          </a:p>
          <a:p>
            <a:pPr algn="l"/>
            <a:r>
              <a:rPr lang="de-DE" sz="1600" dirty="0" smtClean="0">
                <a:solidFill>
                  <a:srgbClr val="FF0000"/>
                </a:solidFill>
                <a:latin typeface="Audi Type" pitchFamily="34" charset="0"/>
              </a:rPr>
              <a:t>0.1156</a:t>
            </a:r>
            <a:endParaRPr lang="de-DE" sz="1600" dirty="0" smtClean="0">
              <a:latin typeface="Audi Type" pitchFamily="34" charset="0"/>
            </a:endParaRPr>
          </a:p>
          <a:p>
            <a:pPr algn="l"/>
            <a:r>
              <a:rPr lang="de-DE" sz="1600" dirty="0" smtClean="0">
                <a:solidFill>
                  <a:srgbClr val="FF0000"/>
                </a:solidFill>
                <a:latin typeface="Audi Type" pitchFamily="34" charset="0"/>
              </a:rPr>
              <a:t>0.1163</a:t>
            </a:r>
            <a:endParaRPr lang="de-DE" sz="1600" dirty="0" smtClean="0">
              <a:latin typeface="Audi Type" pitchFamily="34" charset="0"/>
            </a:endParaRPr>
          </a:p>
          <a:p>
            <a:pPr algn="l"/>
            <a:r>
              <a:rPr lang="de-DE" sz="1600" dirty="0" smtClean="0">
                <a:solidFill>
                  <a:srgbClr val="FF0000"/>
                </a:solidFill>
                <a:latin typeface="Audi Type" pitchFamily="34" charset="0"/>
              </a:rPr>
              <a:t>0.1165</a:t>
            </a:r>
            <a:endParaRPr lang="de-DE" sz="1600" dirty="0" smtClean="0">
              <a:latin typeface="Audi Type" pitchFamily="34" charset="0"/>
            </a:endParaRPr>
          </a:p>
          <a:p>
            <a:pPr algn="l"/>
            <a:r>
              <a:rPr lang="de-DE" sz="1600" dirty="0" smtClean="0">
                <a:solidFill>
                  <a:srgbClr val="FF0000"/>
                </a:solidFill>
                <a:latin typeface="Audi Type" pitchFamily="34" charset="0"/>
              </a:rPr>
              <a:t>0.1743</a:t>
            </a:r>
            <a:endParaRPr lang="de-DE" sz="1600" dirty="0" smtClean="0">
              <a:latin typeface="Audi Type" pitchFamily="34" charset="0"/>
            </a:endParaRPr>
          </a:p>
        </p:txBody>
      </p:sp>
      <p:sp>
        <p:nvSpPr>
          <p:cNvPr id="20" name="Textfeld 19"/>
          <p:cNvSpPr txBox="1"/>
          <p:nvPr/>
        </p:nvSpPr>
        <p:spPr>
          <a:xfrm>
            <a:off x="4499992" y="2996952"/>
            <a:ext cx="800219" cy="2554545"/>
          </a:xfrm>
          <a:prstGeom prst="rect">
            <a:avLst/>
          </a:prstGeom>
          <a:noFill/>
        </p:spPr>
        <p:txBody>
          <a:bodyPr wrap="none" rtlCol="0">
            <a:spAutoFit/>
          </a:bodyPr>
          <a:lstStyle/>
          <a:p>
            <a:pPr algn="l"/>
            <a:r>
              <a:rPr lang="de-DE" sz="1600" dirty="0" smtClean="0">
                <a:latin typeface="Audi Type" pitchFamily="34" charset="0"/>
              </a:rPr>
              <a:t>  </a:t>
            </a:r>
            <a:r>
              <a:rPr lang="de-DE" sz="1600" b="1" u="sng" dirty="0" err="1" smtClean="0">
                <a:solidFill>
                  <a:srgbClr val="FF0000"/>
                </a:solidFill>
                <a:latin typeface="Audi Type" pitchFamily="34" charset="0"/>
              </a:rPr>
              <a:t>calc</a:t>
            </a:r>
            <a:r>
              <a:rPr lang="de-DE" sz="1600" b="1" u="sng" dirty="0" smtClean="0">
                <a:solidFill>
                  <a:srgbClr val="FF0000"/>
                </a:solidFill>
                <a:latin typeface="Audi Type" pitchFamily="34" charset="0"/>
              </a:rPr>
              <a:t>.</a:t>
            </a:r>
          </a:p>
          <a:p>
            <a:pPr algn="l"/>
            <a:r>
              <a:rPr lang="de-DE" sz="1600" dirty="0" smtClean="0">
                <a:solidFill>
                  <a:srgbClr val="FF0000"/>
                </a:solidFill>
                <a:latin typeface="Audi Type" pitchFamily="34" charset="0"/>
              </a:rPr>
              <a:t>0.866</a:t>
            </a:r>
          </a:p>
          <a:p>
            <a:pPr algn="l"/>
            <a:r>
              <a:rPr lang="de-DE" sz="1600" dirty="0" smtClean="0">
                <a:solidFill>
                  <a:srgbClr val="FF0000"/>
                </a:solidFill>
                <a:latin typeface="Audi Type" pitchFamily="34" charset="0"/>
              </a:rPr>
              <a:t>0.848</a:t>
            </a:r>
          </a:p>
          <a:p>
            <a:pPr algn="l"/>
            <a:r>
              <a:rPr lang="de-DE" sz="1600" dirty="0" smtClean="0">
                <a:solidFill>
                  <a:srgbClr val="FF0000"/>
                </a:solidFill>
                <a:latin typeface="Audi Type" pitchFamily="34" charset="0"/>
              </a:rPr>
              <a:t>0.829</a:t>
            </a:r>
          </a:p>
          <a:p>
            <a:pPr algn="l"/>
            <a:r>
              <a:rPr lang="de-DE" sz="1600" dirty="0" smtClean="0">
                <a:solidFill>
                  <a:srgbClr val="FF0000"/>
                </a:solidFill>
                <a:latin typeface="Audi Type" pitchFamily="34" charset="0"/>
              </a:rPr>
              <a:t>0.825</a:t>
            </a:r>
          </a:p>
          <a:p>
            <a:pPr algn="l"/>
            <a:r>
              <a:rPr lang="de-DE" sz="1600" dirty="0" smtClean="0">
                <a:solidFill>
                  <a:srgbClr val="FF0000"/>
                </a:solidFill>
                <a:latin typeface="Audi Type" pitchFamily="34" charset="0"/>
              </a:rPr>
              <a:t>0.749</a:t>
            </a:r>
          </a:p>
          <a:p>
            <a:pPr algn="l"/>
            <a:r>
              <a:rPr lang="de-DE" sz="1600" dirty="0" smtClean="0">
                <a:solidFill>
                  <a:srgbClr val="FF0000"/>
                </a:solidFill>
                <a:latin typeface="Audi Type" pitchFamily="34" charset="0"/>
              </a:rPr>
              <a:t>0.865</a:t>
            </a:r>
          </a:p>
          <a:p>
            <a:pPr algn="l"/>
            <a:r>
              <a:rPr lang="de-DE" sz="1600" dirty="0" smtClean="0">
                <a:solidFill>
                  <a:srgbClr val="FF0000"/>
                </a:solidFill>
                <a:latin typeface="Audi Type" pitchFamily="34" charset="0"/>
              </a:rPr>
              <a:t>0.860</a:t>
            </a:r>
          </a:p>
          <a:p>
            <a:pPr algn="l"/>
            <a:r>
              <a:rPr lang="de-DE" sz="1600" dirty="0" smtClean="0">
                <a:solidFill>
                  <a:srgbClr val="FF0000"/>
                </a:solidFill>
                <a:latin typeface="Audi Type" pitchFamily="34" charset="0"/>
              </a:rPr>
              <a:t>0.858</a:t>
            </a:r>
          </a:p>
          <a:p>
            <a:pPr algn="l"/>
            <a:r>
              <a:rPr lang="de-DE" sz="1600" dirty="0" smtClean="0">
                <a:solidFill>
                  <a:srgbClr val="FF0000"/>
                </a:solidFill>
                <a:latin typeface="Audi Type" pitchFamily="34" charset="0"/>
              </a:rPr>
              <a:t>0.574</a:t>
            </a:r>
            <a:endParaRPr lang="de-DE" sz="1600" dirty="0" smtClean="0">
              <a:latin typeface="Audi Type" pitchFamily="34" charset="0"/>
            </a:endParaRPr>
          </a:p>
        </p:txBody>
      </p:sp>
      <p:sp>
        <p:nvSpPr>
          <p:cNvPr id="21" name="Textfeld 20"/>
          <p:cNvSpPr txBox="1"/>
          <p:nvPr/>
        </p:nvSpPr>
        <p:spPr>
          <a:xfrm>
            <a:off x="5436096" y="2996952"/>
            <a:ext cx="800219" cy="2554545"/>
          </a:xfrm>
          <a:prstGeom prst="rect">
            <a:avLst/>
          </a:prstGeom>
          <a:noFill/>
        </p:spPr>
        <p:txBody>
          <a:bodyPr wrap="none" rtlCol="0">
            <a:spAutoFit/>
          </a:bodyPr>
          <a:lstStyle/>
          <a:p>
            <a:pPr algn="l"/>
            <a:r>
              <a:rPr lang="de-DE" sz="1600" dirty="0" smtClean="0">
                <a:latin typeface="Audi Type" pitchFamily="34" charset="0"/>
              </a:rPr>
              <a:t>  </a:t>
            </a:r>
            <a:r>
              <a:rPr lang="de-DE" sz="1600" b="1" u="sng" dirty="0" smtClean="0">
                <a:latin typeface="Audi Type" pitchFamily="34" charset="0"/>
              </a:rPr>
              <a:t>GTR</a:t>
            </a:r>
          </a:p>
          <a:p>
            <a:pPr algn="l"/>
            <a:r>
              <a:rPr lang="de-DE" sz="1600" dirty="0" smtClean="0">
                <a:latin typeface="Audi Type" pitchFamily="34" charset="0"/>
              </a:rPr>
              <a:t>0.866</a:t>
            </a:r>
          </a:p>
          <a:p>
            <a:pPr algn="l"/>
            <a:r>
              <a:rPr lang="de-DE" sz="1600" dirty="0" smtClean="0">
                <a:latin typeface="Audi Type" pitchFamily="34" charset="0"/>
              </a:rPr>
              <a:t>0.848</a:t>
            </a:r>
          </a:p>
          <a:p>
            <a:pPr algn="l"/>
            <a:r>
              <a:rPr lang="de-DE" sz="1600" dirty="0" smtClean="0">
                <a:latin typeface="Audi Type" pitchFamily="34" charset="0"/>
              </a:rPr>
              <a:t>0.830</a:t>
            </a:r>
          </a:p>
          <a:p>
            <a:pPr algn="l"/>
            <a:r>
              <a:rPr lang="de-DE" sz="1600" dirty="0" smtClean="0">
                <a:latin typeface="Audi Type" pitchFamily="34" charset="0"/>
              </a:rPr>
              <a:t>0.825</a:t>
            </a:r>
          </a:p>
          <a:p>
            <a:pPr algn="l"/>
            <a:r>
              <a:rPr lang="de-DE" sz="1600" dirty="0" smtClean="0">
                <a:latin typeface="Audi Type" pitchFamily="34" charset="0"/>
              </a:rPr>
              <a:t>0.749</a:t>
            </a:r>
          </a:p>
          <a:p>
            <a:pPr algn="l"/>
            <a:r>
              <a:rPr lang="de-DE" sz="1600" dirty="0" smtClean="0">
                <a:latin typeface="Audi Type" pitchFamily="34" charset="0"/>
              </a:rPr>
              <a:t>0.866</a:t>
            </a:r>
          </a:p>
          <a:p>
            <a:pPr algn="l"/>
            <a:r>
              <a:rPr lang="de-DE" sz="1600" dirty="0" smtClean="0">
                <a:latin typeface="Audi Type" pitchFamily="34" charset="0"/>
              </a:rPr>
              <a:t>0.861</a:t>
            </a:r>
          </a:p>
          <a:p>
            <a:pPr algn="l"/>
            <a:r>
              <a:rPr lang="de-DE" sz="1600" dirty="0" smtClean="0">
                <a:latin typeface="Audi Type" pitchFamily="34" charset="0"/>
              </a:rPr>
              <a:t>0.859</a:t>
            </a:r>
          </a:p>
          <a:p>
            <a:pPr algn="l"/>
            <a:r>
              <a:rPr lang="de-DE" sz="1600" dirty="0" smtClean="0">
                <a:latin typeface="Audi Type" pitchFamily="34" charset="0"/>
              </a:rPr>
              <a:t>0.574</a:t>
            </a:r>
          </a:p>
        </p:txBody>
      </p:sp>
      <p:sp>
        <p:nvSpPr>
          <p:cNvPr id="22" name="Textfeld 21"/>
          <p:cNvSpPr txBox="1"/>
          <p:nvPr/>
        </p:nvSpPr>
        <p:spPr>
          <a:xfrm>
            <a:off x="7092280" y="2996952"/>
            <a:ext cx="633507" cy="2554545"/>
          </a:xfrm>
          <a:prstGeom prst="rect">
            <a:avLst/>
          </a:prstGeom>
          <a:noFill/>
        </p:spPr>
        <p:txBody>
          <a:bodyPr wrap="none" rtlCol="0">
            <a:spAutoFit/>
          </a:bodyPr>
          <a:lstStyle/>
          <a:p>
            <a:pPr algn="l"/>
            <a:r>
              <a:rPr lang="de-DE" sz="1600" b="1" u="sng" dirty="0" err="1" smtClean="0">
                <a:latin typeface="Audi Type" pitchFamily="34" charset="0"/>
              </a:rPr>
              <a:t>fuel</a:t>
            </a:r>
            <a:endParaRPr lang="de-DE" sz="1600" b="1" u="sng" dirty="0" smtClean="0">
              <a:latin typeface="Audi Type" pitchFamily="34" charset="0"/>
            </a:endParaRPr>
          </a:p>
          <a:p>
            <a:pPr algn="l"/>
            <a:r>
              <a:rPr lang="de-DE" sz="1600" dirty="0" smtClean="0">
                <a:latin typeface="Audi Type" pitchFamily="34" charset="0"/>
              </a:rPr>
              <a:t> </a:t>
            </a:r>
            <a:r>
              <a:rPr lang="de-DE" sz="1600" b="1" dirty="0" smtClean="0">
                <a:latin typeface="Audi Type" pitchFamily="34" charset="0"/>
              </a:rPr>
              <a:t>E0</a:t>
            </a:r>
          </a:p>
          <a:p>
            <a:pPr algn="l"/>
            <a:r>
              <a:rPr lang="de-DE" sz="1600" b="1" dirty="0" smtClean="0">
                <a:latin typeface="Audi Type" pitchFamily="34" charset="0"/>
              </a:rPr>
              <a:t> E5</a:t>
            </a:r>
          </a:p>
          <a:p>
            <a:pPr algn="l"/>
            <a:r>
              <a:rPr lang="de-DE" sz="1600" b="1" dirty="0" smtClean="0">
                <a:latin typeface="Audi Type" pitchFamily="34" charset="0"/>
              </a:rPr>
              <a:t> E10</a:t>
            </a:r>
          </a:p>
          <a:p>
            <a:pPr algn="l"/>
            <a:r>
              <a:rPr lang="de-DE" sz="1600" b="1" dirty="0" smtClean="0">
                <a:latin typeface="Audi Type" pitchFamily="34" charset="0"/>
              </a:rPr>
              <a:t> LPG</a:t>
            </a:r>
          </a:p>
          <a:p>
            <a:pPr algn="l"/>
            <a:r>
              <a:rPr lang="de-DE" sz="1600" b="1" dirty="0" smtClean="0">
                <a:latin typeface="Audi Type" pitchFamily="34" charset="0"/>
              </a:rPr>
              <a:t> NG</a:t>
            </a:r>
          </a:p>
          <a:p>
            <a:pPr algn="l"/>
            <a:r>
              <a:rPr lang="de-DE" sz="1600" b="1" dirty="0" smtClean="0">
                <a:latin typeface="Audi Type" pitchFamily="34" charset="0"/>
              </a:rPr>
              <a:t> B0</a:t>
            </a:r>
          </a:p>
          <a:p>
            <a:pPr algn="l"/>
            <a:r>
              <a:rPr lang="de-DE" sz="1600" b="1" dirty="0" smtClean="0">
                <a:latin typeface="Audi Type" pitchFamily="34" charset="0"/>
              </a:rPr>
              <a:t> B5</a:t>
            </a:r>
          </a:p>
          <a:p>
            <a:pPr algn="l"/>
            <a:r>
              <a:rPr lang="de-DE" sz="1600" b="1" dirty="0" smtClean="0">
                <a:latin typeface="Audi Type" pitchFamily="34" charset="0"/>
              </a:rPr>
              <a:t> B7</a:t>
            </a:r>
          </a:p>
          <a:p>
            <a:pPr algn="l"/>
            <a:r>
              <a:rPr lang="de-DE" sz="1600" b="1" dirty="0" smtClean="0">
                <a:latin typeface="Audi Type" pitchFamily="34" charset="0"/>
              </a:rPr>
              <a:t> E85</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5" descr="ACEA full 2010"/>
          <p:cNvPicPr>
            <a:picLocks noChangeAspect="1" noChangeArrowheads="1"/>
          </p:cNvPicPr>
          <p:nvPr/>
        </p:nvPicPr>
        <p:blipFill>
          <a:blip r:embed="rId4" cstate="print">
            <a:duotone>
              <a:schemeClr val="accent3">
                <a:shade val="45000"/>
                <a:satMod val="135000"/>
              </a:schemeClr>
              <a:prstClr val="white"/>
            </a:duotone>
          </a:blip>
          <a:srcRect/>
          <a:stretch>
            <a:fillRect/>
          </a:stretch>
        </p:blipFill>
        <p:spPr bwMode="auto">
          <a:xfrm>
            <a:off x="323528" y="260648"/>
            <a:ext cx="1931154" cy="790460"/>
          </a:xfrm>
          <a:prstGeom prst="rect">
            <a:avLst/>
          </a:prstGeom>
          <a:noFill/>
          <a:ln w="9525">
            <a:noFill/>
            <a:miter lim="800000"/>
            <a:headEnd/>
            <a:tailEnd/>
          </a:ln>
        </p:spPr>
      </p:pic>
      <p:sp>
        <p:nvSpPr>
          <p:cNvPr id="5" name="Textfeld 4"/>
          <p:cNvSpPr txBox="1"/>
          <p:nvPr/>
        </p:nvSpPr>
        <p:spPr>
          <a:xfrm>
            <a:off x="2267744" y="620688"/>
            <a:ext cx="6408712" cy="400110"/>
          </a:xfrm>
          <a:prstGeom prst="rect">
            <a:avLst/>
          </a:prstGeom>
          <a:noFill/>
        </p:spPr>
        <p:txBody>
          <a:bodyPr wrap="square" rtlCol="0">
            <a:spAutoFit/>
          </a:bodyPr>
          <a:lstStyle/>
          <a:p>
            <a:r>
              <a:rPr lang="de-DE" sz="2000" b="1" dirty="0" smtClean="0">
                <a:latin typeface="Audi Type" pitchFamily="34" charset="0"/>
              </a:rPr>
              <a:t>FC </a:t>
            </a:r>
            <a:r>
              <a:rPr lang="de-DE" sz="2000" b="1" dirty="0" err="1" smtClean="0">
                <a:latin typeface="Audi Type" pitchFamily="34" charset="0"/>
              </a:rPr>
              <a:t>calculations</a:t>
            </a:r>
            <a:endParaRPr lang="de-DE" sz="2000" dirty="0" smtClean="0">
              <a:latin typeface="Audi Type" pitchFamily="34" charset="0"/>
            </a:endParaRPr>
          </a:p>
        </p:txBody>
      </p:sp>
      <p:sp>
        <p:nvSpPr>
          <p:cNvPr id="8195" name="Rectangle 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de-DE"/>
          </a:p>
        </p:txBody>
      </p:sp>
      <p:sp>
        <p:nvSpPr>
          <p:cNvPr id="8197" name="Rectangle 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de-DE"/>
          </a:p>
        </p:txBody>
      </p:sp>
      <p:sp>
        <p:nvSpPr>
          <p:cNvPr id="8199" name="Rectangle 7"/>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de-DE"/>
          </a:p>
        </p:txBody>
      </p:sp>
      <p:sp>
        <p:nvSpPr>
          <p:cNvPr id="24" name="Foliennummernplatzhalter 3"/>
          <p:cNvSpPr>
            <a:spLocks noGrp="1"/>
          </p:cNvSpPr>
          <p:nvPr>
            <p:ph type="sldNum" sz="quarter" idx="10"/>
          </p:nvPr>
        </p:nvSpPr>
        <p:spPr>
          <a:xfrm>
            <a:off x="6588125" y="6237288"/>
            <a:ext cx="2133600" cy="476250"/>
          </a:xfrm>
          <a:noFill/>
        </p:spPr>
        <p:txBody>
          <a:bodyPr/>
          <a:lstStyle/>
          <a:p>
            <a:r>
              <a:rPr lang="en-US" altLang="ja-JP" dirty="0" smtClean="0">
                <a:latin typeface="Arial" charset="0"/>
              </a:rPr>
              <a:t>Page </a:t>
            </a:r>
            <a:fld id="{6BACD84E-CBE7-4FF2-979B-B67086E226B2}" type="slidenum">
              <a:rPr lang="en-US" altLang="ja-JP" smtClean="0">
                <a:latin typeface="Arial" charset="0"/>
              </a:rPr>
              <a:pPr/>
              <a:t>9</a:t>
            </a:fld>
            <a:r>
              <a:rPr lang="en-US" altLang="ja-JP" dirty="0" smtClean="0">
                <a:latin typeface="Arial" charset="0"/>
              </a:rPr>
              <a:t> </a:t>
            </a:r>
          </a:p>
        </p:txBody>
      </p:sp>
      <p:sp>
        <p:nvSpPr>
          <p:cNvPr id="38914"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de-DE"/>
          </a:p>
        </p:txBody>
      </p:sp>
      <p:graphicFrame>
        <p:nvGraphicFramePr>
          <p:cNvPr id="38915" name="Object 3"/>
          <p:cNvGraphicFramePr>
            <a:graphicFrameLocks noChangeAspect="1"/>
          </p:cNvGraphicFramePr>
          <p:nvPr/>
        </p:nvGraphicFramePr>
        <p:xfrm>
          <a:off x="-615950" y="1776413"/>
          <a:ext cx="10025063" cy="1254125"/>
        </p:xfrm>
        <a:graphic>
          <a:graphicData uri="http://schemas.openxmlformats.org/presentationml/2006/ole">
            <mc:AlternateContent xmlns:mc="http://schemas.openxmlformats.org/markup-compatibility/2006">
              <mc:Choice xmlns:v="urn:schemas-microsoft-com:vml" Requires="v">
                <p:oleObj spid="_x0000_s56323" name="Dokument" r:id="rId6" imgW="6421095" imgH="808363" progId="Word.Document.12">
                  <p:embed/>
                </p:oleObj>
              </mc:Choice>
              <mc:Fallback>
                <p:oleObj name="Dokument" r:id="rId6" imgW="6421095" imgH="808363" progId="Word.Document.12">
                  <p:embed/>
                  <p:pic>
                    <p:nvPicPr>
                      <p:cNvPr id="0" name="Picture 2"/>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15950" y="1776413"/>
                        <a:ext cx="10025063" cy="1254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3" name="Geschweifte Klammer links 12"/>
          <p:cNvSpPr/>
          <p:nvPr/>
        </p:nvSpPr>
        <p:spPr bwMode="auto">
          <a:xfrm rot="16200000">
            <a:off x="2228516" y="1555508"/>
            <a:ext cx="379616" cy="2308437"/>
          </a:xfrm>
          <a:prstGeom prst="leftBrace">
            <a:avLst/>
          </a:prstGeom>
          <a:noFill/>
          <a:ln w="9525" cap="flat" cmpd="sng" algn="ctr">
            <a:solidFill>
              <a:srgbClr val="FF0000"/>
            </a:solidFill>
            <a:prstDash val="solid"/>
            <a:round/>
            <a:headEnd type="none" w="med" len="med"/>
            <a:tailEnd type="none" w="med" len="med"/>
          </a:ln>
          <a:effectLst/>
        </p:spPr>
        <p:txBody>
          <a:bodyPr rtlCol="0" anchor="ctr"/>
          <a:lstStyle/>
          <a:p>
            <a:pPr algn="ctr"/>
            <a:endParaRPr lang="de-DE" dirty="0">
              <a:solidFill>
                <a:srgbClr val="FF0000"/>
              </a:solidFill>
            </a:endParaRPr>
          </a:p>
        </p:txBody>
      </p:sp>
      <p:sp>
        <p:nvSpPr>
          <p:cNvPr id="14" name="Geschweifte Klammer links 13"/>
          <p:cNvSpPr/>
          <p:nvPr/>
        </p:nvSpPr>
        <p:spPr bwMode="auto">
          <a:xfrm rot="16200000">
            <a:off x="4740141" y="1570286"/>
            <a:ext cx="379616" cy="2308437"/>
          </a:xfrm>
          <a:prstGeom prst="leftBrace">
            <a:avLst/>
          </a:prstGeom>
          <a:noFill/>
          <a:ln w="9525" cap="flat" cmpd="sng" algn="ctr">
            <a:solidFill>
              <a:srgbClr val="FF0000"/>
            </a:solidFill>
            <a:prstDash val="solid"/>
            <a:round/>
            <a:headEnd type="none" w="med" len="med"/>
            <a:tailEnd type="none" w="med" len="med"/>
          </a:ln>
          <a:effectLst/>
        </p:spPr>
        <p:txBody>
          <a:bodyPr rtlCol="0" anchor="ctr"/>
          <a:lstStyle/>
          <a:p>
            <a:pPr algn="ctr"/>
            <a:endParaRPr lang="de-DE"/>
          </a:p>
        </p:txBody>
      </p:sp>
      <p:sp>
        <p:nvSpPr>
          <p:cNvPr id="15" name="Textfeld 14"/>
          <p:cNvSpPr txBox="1"/>
          <p:nvPr/>
        </p:nvSpPr>
        <p:spPr>
          <a:xfrm>
            <a:off x="3059832" y="2996952"/>
            <a:ext cx="899605" cy="2554545"/>
          </a:xfrm>
          <a:prstGeom prst="rect">
            <a:avLst/>
          </a:prstGeom>
          <a:noFill/>
        </p:spPr>
        <p:txBody>
          <a:bodyPr wrap="none" rtlCol="0">
            <a:spAutoFit/>
          </a:bodyPr>
          <a:lstStyle/>
          <a:p>
            <a:pPr algn="l"/>
            <a:r>
              <a:rPr lang="de-DE" sz="1600" b="1" dirty="0" smtClean="0">
                <a:latin typeface="Audi Type" pitchFamily="34" charset="0"/>
              </a:rPr>
              <a:t>  </a:t>
            </a:r>
            <a:r>
              <a:rPr lang="de-DE" sz="1600" b="1" u="sng" dirty="0" smtClean="0">
                <a:latin typeface="Audi Type" pitchFamily="34" charset="0"/>
              </a:rPr>
              <a:t>GTR</a:t>
            </a:r>
          </a:p>
          <a:p>
            <a:pPr algn="l"/>
            <a:r>
              <a:rPr lang="de-DE" sz="1600" dirty="0" smtClean="0">
                <a:latin typeface="Audi Type" pitchFamily="34" charset="0"/>
              </a:rPr>
              <a:t>0.1154</a:t>
            </a:r>
          </a:p>
          <a:p>
            <a:pPr algn="l"/>
            <a:r>
              <a:rPr lang="de-DE" sz="1600" dirty="0" smtClean="0">
                <a:latin typeface="Audi Type" pitchFamily="34" charset="0"/>
              </a:rPr>
              <a:t>0.118</a:t>
            </a:r>
          </a:p>
          <a:p>
            <a:pPr algn="l"/>
            <a:r>
              <a:rPr lang="de-DE" sz="1600" dirty="0" smtClean="0">
                <a:latin typeface="Audi Type" pitchFamily="34" charset="0"/>
              </a:rPr>
              <a:t>0.120</a:t>
            </a:r>
          </a:p>
          <a:p>
            <a:pPr algn="l"/>
            <a:r>
              <a:rPr lang="de-DE" sz="1600" dirty="0" smtClean="0">
                <a:latin typeface="Audi Type" pitchFamily="34" charset="0"/>
              </a:rPr>
              <a:t>0.1212</a:t>
            </a:r>
          </a:p>
          <a:p>
            <a:pPr algn="l"/>
            <a:r>
              <a:rPr lang="de-DE" sz="1600" dirty="0" smtClean="0">
                <a:latin typeface="Audi Type" pitchFamily="34" charset="0"/>
              </a:rPr>
              <a:t>0.1336</a:t>
            </a:r>
          </a:p>
          <a:p>
            <a:pPr algn="l"/>
            <a:r>
              <a:rPr lang="de-DE" sz="1600" dirty="0" smtClean="0">
                <a:latin typeface="Audi Type" pitchFamily="34" charset="0"/>
              </a:rPr>
              <a:t>0.1155</a:t>
            </a:r>
          </a:p>
          <a:p>
            <a:pPr algn="l"/>
            <a:r>
              <a:rPr lang="de-DE" sz="1600" dirty="0" smtClean="0">
                <a:latin typeface="Audi Type" pitchFamily="34" charset="0"/>
              </a:rPr>
              <a:t>0.116</a:t>
            </a:r>
          </a:p>
          <a:p>
            <a:pPr algn="l"/>
            <a:r>
              <a:rPr lang="de-DE" sz="1600" dirty="0" smtClean="0">
                <a:latin typeface="Audi Type" pitchFamily="34" charset="0"/>
              </a:rPr>
              <a:t>0.116</a:t>
            </a:r>
          </a:p>
          <a:p>
            <a:pPr algn="l"/>
            <a:r>
              <a:rPr lang="de-DE" sz="1600" dirty="0" smtClean="0">
                <a:latin typeface="Audi Type" pitchFamily="34" charset="0"/>
              </a:rPr>
              <a:t>0.1742</a:t>
            </a:r>
          </a:p>
        </p:txBody>
      </p:sp>
      <p:sp>
        <p:nvSpPr>
          <p:cNvPr id="18" name="Textfeld 17"/>
          <p:cNvSpPr txBox="1"/>
          <p:nvPr/>
        </p:nvSpPr>
        <p:spPr>
          <a:xfrm>
            <a:off x="1979712" y="2996952"/>
            <a:ext cx="936475" cy="2554545"/>
          </a:xfrm>
          <a:prstGeom prst="rect">
            <a:avLst/>
          </a:prstGeom>
          <a:noFill/>
        </p:spPr>
        <p:txBody>
          <a:bodyPr wrap="none" rtlCol="0">
            <a:spAutoFit/>
          </a:bodyPr>
          <a:lstStyle/>
          <a:p>
            <a:pPr algn="l"/>
            <a:r>
              <a:rPr lang="de-DE" sz="1600" dirty="0" smtClean="0">
                <a:latin typeface="Audi Type" pitchFamily="34" charset="0"/>
              </a:rPr>
              <a:t>   </a:t>
            </a:r>
            <a:r>
              <a:rPr lang="de-DE" sz="1600" b="1" u="sng" dirty="0" err="1" smtClean="0">
                <a:solidFill>
                  <a:srgbClr val="FF0000"/>
                </a:solidFill>
                <a:latin typeface="Audi Type" pitchFamily="34" charset="0"/>
              </a:rPr>
              <a:t>calc</a:t>
            </a:r>
            <a:r>
              <a:rPr lang="de-DE" sz="1600" b="1" u="sng" dirty="0" smtClean="0">
                <a:solidFill>
                  <a:srgbClr val="FF0000"/>
                </a:solidFill>
                <a:latin typeface="Audi Type" pitchFamily="34" charset="0"/>
              </a:rPr>
              <a:t>.</a:t>
            </a:r>
            <a:endParaRPr lang="de-DE" sz="1600" b="1" u="sng" dirty="0" smtClean="0">
              <a:latin typeface="Audi Type" pitchFamily="34" charset="0"/>
            </a:endParaRPr>
          </a:p>
          <a:p>
            <a:pPr algn="l"/>
            <a:r>
              <a:rPr lang="de-DE" sz="1600" b="1" u="sng" dirty="0" smtClean="0">
                <a:solidFill>
                  <a:srgbClr val="FF0000"/>
                </a:solidFill>
                <a:latin typeface="Audi Type" pitchFamily="34" charset="0"/>
              </a:rPr>
              <a:t>0.1155</a:t>
            </a:r>
            <a:endParaRPr lang="de-DE" sz="1600" b="1" u="sng" dirty="0" smtClean="0">
              <a:latin typeface="Audi Type" pitchFamily="34" charset="0"/>
            </a:endParaRPr>
          </a:p>
          <a:p>
            <a:pPr algn="l"/>
            <a:r>
              <a:rPr lang="de-DE" sz="1600" dirty="0" smtClean="0">
                <a:solidFill>
                  <a:srgbClr val="FF0000"/>
                </a:solidFill>
                <a:latin typeface="Audi Type" pitchFamily="34" charset="0"/>
              </a:rPr>
              <a:t>0.1180</a:t>
            </a:r>
            <a:endParaRPr lang="de-DE" sz="1600" dirty="0" smtClean="0">
              <a:latin typeface="Audi Type" pitchFamily="34" charset="0"/>
            </a:endParaRPr>
          </a:p>
          <a:p>
            <a:pPr algn="l"/>
            <a:r>
              <a:rPr lang="de-DE" sz="1600" b="1" u="sng" dirty="0" smtClean="0">
                <a:solidFill>
                  <a:srgbClr val="FF0000"/>
                </a:solidFill>
                <a:latin typeface="Audi Type" pitchFamily="34" charset="0"/>
              </a:rPr>
              <a:t>0.1206</a:t>
            </a:r>
            <a:endParaRPr lang="de-DE" sz="1600" b="1" u="sng" dirty="0" smtClean="0">
              <a:latin typeface="Audi Type" pitchFamily="34" charset="0"/>
            </a:endParaRPr>
          </a:p>
          <a:p>
            <a:pPr algn="l"/>
            <a:r>
              <a:rPr lang="de-DE" sz="1600" dirty="0" smtClean="0">
                <a:solidFill>
                  <a:srgbClr val="FF0000"/>
                </a:solidFill>
                <a:latin typeface="Audi Type" pitchFamily="34" charset="0"/>
              </a:rPr>
              <a:t>0.1212</a:t>
            </a:r>
            <a:endParaRPr lang="de-DE" sz="1600" dirty="0" smtClean="0">
              <a:latin typeface="Audi Type" pitchFamily="34" charset="0"/>
            </a:endParaRPr>
          </a:p>
          <a:p>
            <a:pPr algn="l"/>
            <a:r>
              <a:rPr lang="de-DE" sz="1600" dirty="0" smtClean="0">
                <a:solidFill>
                  <a:srgbClr val="FF0000"/>
                </a:solidFill>
                <a:latin typeface="Audi Type" pitchFamily="34" charset="0"/>
              </a:rPr>
              <a:t>0.1336</a:t>
            </a:r>
            <a:endParaRPr lang="de-DE" sz="1600" dirty="0" smtClean="0">
              <a:latin typeface="Audi Type" pitchFamily="34" charset="0"/>
            </a:endParaRPr>
          </a:p>
          <a:p>
            <a:pPr algn="l"/>
            <a:r>
              <a:rPr lang="de-DE" sz="1600" b="1" u="sng" dirty="0" smtClean="0">
                <a:solidFill>
                  <a:srgbClr val="FF0000"/>
                </a:solidFill>
                <a:latin typeface="Audi Type" pitchFamily="34" charset="0"/>
              </a:rPr>
              <a:t>0.1156</a:t>
            </a:r>
            <a:endParaRPr lang="de-DE" sz="1600" b="1" u="sng" dirty="0" smtClean="0">
              <a:latin typeface="Audi Type" pitchFamily="34" charset="0"/>
            </a:endParaRPr>
          </a:p>
          <a:p>
            <a:pPr algn="l"/>
            <a:r>
              <a:rPr lang="de-DE" sz="1600" b="1" u="sng" dirty="0" smtClean="0">
                <a:solidFill>
                  <a:srgbClr val="FF0000"/>
                </a:solidFill>
                <a:latin typeface="Audi Type" pitchFamily="34" charset="0"/>
              </a:rPr>
              <a:t>0.1163</a:t>
            </a:r>
            <a:endParaRPr lang="de-DE" sz="1600" b="1" u="sng" dirty="0" smtClean="0">
              <a:latin typeface="Audi Type" pitchFamily="34" charset="0"/>
            </a:endParaRPr>
          </a:p>
          <a:p>
            <a:pPr algn="l"/>
            <a:r>
              <a:rPr lang="de-DE" sz="1600" b="1" u="sng" dirty="0" smtClean="0">
                <a:solidFill>
                  <a:srgbClr val="FF0000"/>
                </a:solidFill>
                <a:latin typeface="Audi Type" pitchFamily="34" charset="0"/>
              </a:rPr>
              <a:t>0.1165</a:t>
            </a:r>
            <a:endParaRPr lang="de-DE" sz="1600" b="1" u="sng" dirty="0" smtClean="0">
              <a:latin typeface="Audi Type" pitchFamily="34" charset="0"/>
            </a:endParaRPr>
          </a:p>
          <a:p>
            <a:pPr algn="l"/>
            <a:r>
              <a:rPr lang="de-DE" sz="1600" b="1" u="sng" dirty="0" smtClean="0">
                <a:solidFill>
                  <a:srgbClr val="FF0000"/>
                </a:solidFill>
                <a:latin typeface="Audi Type" pitchFamily="34" charset="0"/>
              </a:rPr>
              <a:t>0.1743</a:t>
            </a:r>
            <a:endParaRPr lang="de-DE" sz="1600" b="1" u="sng" dirty="0" smtClean="0">
              <a:latin typeface="Audi Type" pitchFamily="34" charset="0"/>
            </a:endParaRPr>
          </a:p>
        </p:txBody>
      </p:sp>
      <p:sp>
        <p:nvSpPr>
          <p:cNvPr id="20" name="Textfeld 19"/>
          <p:cNvSpPr txBox="1"/>
          <p:nvPr/>
        </p:nvSpPr>
        <p:spPr>
          <a:xfrm>
            <a:off x="4499992" y="2996952"/>
            <a:ext cx="800219" cy="2554545"/>
          </a:xfrm>
          <a:prstGeom prst="rect">
            <a:avLst/>
          </a:prstGeom>
          <a:noFill/>
        </p:spPr>
        <p:txBody>
          <a:bodyPr wrap="none" rtlCol="0">
            <a:spAutoFit/>
          </a:bodyPr>
          <a:lstStyle/>
          <a:p>
            <a:pPr algn="l"/>
            <a:r>
              <a:rPr lang="de-DE" sz="1600" dirty="0" smtClean="0">
                <a:latin typeface="Audi Type" pitchFamily="34" charset="0"/>
              </a:rPr>
              <a:t>  </a:t>
            </a:r>
            <a:r>
              <a:rPr lang="de-DE" sz="1600" b="1" u="sng" dirty="0" err="1" smtClean="0">
                <a:solidFill>
                  <a:srgbClr val="FF0000"/>
                </a:solidFill>
                <a:latin typeface="Audi Type" pitchFamily="34" charset="0"/>
              </a:rPr>
              <a:t>calc</a:t>
            </a:r>
            <a:r>
              <a:rPr lang="de-DE" sz="1600" b="1" u="sng" dirty="0" smtClean="0">
                <a:solidFill>
                  <a:srgbClr val="FF0000"/>
                </a:solidFill>
                <a:latin typeface="Audi Type" pitchFamily="34" charset="0"/>
              </a:rPr>
              <a:t>.</a:t>
            </a:r>
          </a:p>
          <a:p>
            <a:pPr algn="l"/>
            <a:r>
              <a:rPr lang="de-DE" sz="1600" dirty="0" smtClean="0">
                <a:solidFill>
                  <a:srgbClr val="FF0000"/>
                </a:solidFill>
                <a:latin typeface="Audi Type" pitchFamily="34" charset="0"/>
              </a:rPr>
              <a:t>0.866</a:t>
            </a:r>
          </a:p>
          <a:p>
            <a:pPr algn="l"/>
            <a:r>
              <a:rPr lang="de-DE" sz="1600" dirty="0" smtClean="0">
                <a:solidFill>
                  <a:srgbClr val="FF0000"/>
                </a:solidFill>
                <a:latin typeface="Audi Type" pitchFamily="34" charset="0"/>
              </a:rPr>
              <a:t>0.848</a:t>
            </a:r>
          </a:p>
          <a:p>
            <a:pPr algn="l"/>
            <a:r>
              <a:rPr lang="de-DE" sz="1600" b="1" u="sng" dirty="0" smtClean="0">
                <a:solidFill>
                  <a:srgbClr val="FF0000"/>
                </a:solidFill>
                <a:latin typeface="Audi Type" pitchFamily="34" charset="0"/>
              </a:rPr>
              <a:t>0.829</a:t>
            </a:r>
          </a:p>
          <a:p>
            <a:pPr algn="l"/>
            <a:r>
              <a:rPr lang="de-DE" sz="1600" dirty="0" smtClean="0">
                <a:solidFill>
                  <a:srgbClr val="FF0000"/>
                </a:solidFill>
                <a:latin typeface="Audi Type" pitchFamily="34" charset="0"/>
              </a:rPr>
              <a:t>0.825</a:t>
            </a:r>
          </a:p>
          <a:p>
            <a:pPr algn="l"/>
            <a:r>
              <a:rPr lang="de-DE" sz="1600" dirty="0" smtClean="0">
                <a:solidFill>
                  <a:srgbClr val="FF0000"/>
                </a:solidFill>
                <a:latin typeface="Audi Type" pitchFamily="34" charset="0"/>
              </a:rPr>
              <a:t>0.749</a:t>
            </a:r>
          </a:p>
          <a:p>
            <a:pPr algn="l"/>
            <a:r>
              <a:rPr lang="de-DE" sz="1600" b="1" u="sng" dirty="0" smtClean="0">
                <a:solidFill>
                  <a:srgbClr val="FF0000"/>
                </a:solidFill>
                <a:latin typeface="Audi Type" pitchFamily="34" charset="0"/>
              </a:rPr>
              <a:t>0.865</a:t>
            </a:r>
          </a:p>
          <a:p>
            <a:pPr algn="l"/>
            <a:r>
              <a:rPr lang="de-DE" sz="1600" b="1" u="sng" dirty="0" smtClean="0">
                <a:solidFill>
                  <a:srgbClr val="FF0000"/>
                </a:solidFill>
                <a:latin typeface="Audi Type" pitchFamily="34" charset="0"/>
              </a:rPr>
              <a:t>0.860</a:t>
            </a:r>
          </a:p>
          <a:p>
            <a:pPr algn="l"/>
            <a:r>
              <a:rPr lang="de-DE" sz="1600" b="1" u="sng" dirty="0" smtClean="0">
                <a:solidFill>
                  <a:srgbClr val="FF0000"/>
                </a:solidFill>
                <a:latin typeface="Audi Type" pitchFamily="34" charset="0"/>
              </a:rPr>
              <a:t>0.858</a:t>
            </a:r>
          </a:p>
          <a:p>
            <a:pPr algn="l"/>
            <a:r>
              <a:rPr lang="de-DE" sz="1600" dirty="0" smtClean="0">
                <a:solidFill>
                  <a:srgbClr val="FF0000"/>
                </a:solidFill>
                <a:latin typeface="Audi Type" pitchFamily="34" charset="0"/>
              </a:rPr>
              <a:t>0.574</a:t>
            </a:r>
            <a:endParaRPr lang="de-DE" sz="1600" dirty="0" smtClean="0">
              <a:latin typeface="Audi Type" pitchFamily="34" charset="0"/>
            </a:endParaRPr>
          </a:p>
        </p:txBody>
      </p:sp>
      <p:sp>
        <p:nvSpPr>
          <p:cNvPr id="21" name="Textfeld 20"/>
          <p:cNvSpPr txBox="1"/>
          <p:nvPr/>
        </p:nvSpPr>
        <p:spPr>
          <a:xfrm>
            <a:off x="5436096" y="2996952"/>
            <a:ext cx="800219" cy="2554545"/>
          </a:xfrm>
          <a:prstGeom prst="rect">
            <a:avLst/>
          </a:prstGeom>
          <a:noFill/>
        </p:spPr>
        <p:txBody>
          <a:bodyPr wrap="none" rtlCol="0">
            <a:spAutoFit/>
          </a:bodyPr>
          <a:lstStyle/>
          <a:p>
            <a:pPr algn="l"/>
            <a:r>
              <a:rPr lang="de-DE" sz="1600" dirty="0" smtClean="0">
                <a:latin typeface="Audi Type" pitchFamily="34" charset="0"/>
              </a:rPr>
              <a:t>  </a:t>
            </a:r>
            <a:r>
              <a:rPr lang="de-DE" sz="1600" b="1" u="sng" dirty="0" smtClean="0">
                <a:latin typeface="Audi Type" pitchFamily="34" charset="0"/>
              </a:rPr>
              <a:t>GTR</a:t>
            </a:r>
          </a:p>
          <a:p>
            <a:pPr algn="l"/>
            <a:r>
              <a:rPr lang="de-DE" sz="1600" dirty="0" smtClean="0">
                <a:latin typeface="Audi Type" pitchFamily="34" charset="0"/>
              </a:rPr>
              <a:t>0.866</a:t>
            </a:r>
          </a:p>
          <a:p>
            <a:pPr algn="l"/>
            <a:r>
              <a:rPr lang="de-DE" sz="1600" dirty="0" smtClean="0">
                <a:latin typeface="Audi Type" pitchFamily="34" charset="0"/>
              </a:rPr>
              <a:t>0.848</a:t>
            </a:r>
          </a:p>
          <a:p>
            <a:pPr algn="l"/>
            <a:r>
              <a:rPr lang="de-DE" sz="1600" dirty="0" smtClean="0">
                <a:latin typeface="Audi Type" pitchFamily="34" charset="0"/>
              </a:rPr>
              <a:t>0.830</a:t>
            </a:r>
          </a:p>
          <a:p>
            <a:pPr algn="l"/>
            <a:r>
              <a:rPr lang="de-DE" sz="1600" dirty="0" smtClean="0">
                <a:latin typeface="Audi Type" pitchFamily="34" charset="0"/>
              </a:rPr>
              <a:t>0.825</a:t>
            </a:r>
          </a:p>
          <a:p>
            <a:pPr algn="l"/>
            <a:r>
              <a:rPr lang="de-DE" sz="1600" dirty="0" smtClean="0">
                <a:latin typeface="Audi Type" pitchFamily="34" charset="0"/>
              </a:rPr>
              <a:t>0.749</a:t>
            </a:r>
          </a:p>
          <a:p>
            <a:pPr algn="l"/>
            <a:r>
              <a:rPr lang="de-DE" sz="1600" dirty="0" smtClean="0">
                <a:latin typeface="Audi Type" pitchFamily="34" charset="0"/>
              </a:rPr>
              <a:t>0.866</a:t>
            </a:r>
          </a:p>
          <a:p>
            <a:pPr algn="l"/>
            <a:r>
              <a:rPr lang="de-DE" sz="1600" dirty="0" smtClean="0">
                <a:latin typeface="Audi Type" pitchFamily="34" charset="0"/>
              </a:rPr>
              <a:t>0.861</a:t>
            </a:r>
          </a:p>
          <a:p>
            <a:pPr algn="l"/>
            <a:r>
              <a:rPr lang="de-DE" sz="1600" dirty="0" smtClean="0">
                <a:latin typeface="Audi Type" pitchFamily="34" charset="0"/>
              </a:rPr>
              <a:t>0.859</a:t>
            </a:r>
          </a:p>
          <a:p>
            <a:pPr algn="l"/>
            <a:r>
              <a:rPr lang="de-DE" sz="1600" dirty="0" smtClean="0">
                <a:latin typeface="Audi Type" pitchFamily="34" charset="0"/>
              </a:rPr>
              <a:t>0.574</a:t>
            </a:r>
          </a:p>
        </p:txBody>
      </p:sp>
      <p:sp>
        <p:nvSpPr>
          <p:cNvPr id="22" name="Textfeld 21"/>
          <p:cNvSpPr txBox="1"/>
          <p:nvPr/>
        </p:nvSpPr>
        <p:spPr>
          <a:xfrm>
            <a:off x="7092280" y="2996952"/>
            <a:ext cx="633507" cy="2554545"/>
          </a:xfrm>
          <a:prstGeom prst="rect">
            <a:avLst/>
          </a:prstGeom>
          <a:noFill/>
        </p:spPr>
        <p:txBody>
          <a:bodyPr wrap="none" rtlCol="0">
            <a:spAutoFit/>
          </a:bodyPr>
          <a:lstStyle/>
          <a:p>
            <a:pPr algn="l"/>
            <a:r>
              <a:rPr lang="de-DE" sz="1600" b="1" u="sng" dirty="0" err="1" smtClean="0">
                <a:latin typeface="Audi Type" pitchFamily="34" charset="0"/>
              </a:rPr>
              <a:t>fuel</a:t>
            </a:r>
            <a:endParaRPr lang="de-DE" sz="1600" b="1" u="sng" dirty="0" smtClean="0">
              <a:latin typeface="Audi Type" pitchFamily="34" charset="0"/>
            </a:endParaRPr>
          </a:p>
          <a:p>
            <a:pPr algn="l"/>
            <a:r>
              <a:rPr lang="de-DE" sz="1600" dirty="0" smtClean="0">
                <a:latin typeface="Audi Type" pitchFamily="34" charset="0"/>
              </a:rPr>
              <a:t> </a:t>
            </a:r>
            <a:r>
              <a:rPr lang="de-DE" sz="1600" b="1" dirty="0" smtClean="0">
                <a:latin typeface="Audi Type" pitchFamily="34" charset="0"/>
              </a:rPr>
              <a:t>E0</a:t>
            </a:r>
          </a:p>
          <a:p>
            <a:pPr algn="l"/>
            <a:r>
              <a:rPr lang="de-DE" sz="1600" b="1" dirty="0" smtClean="0">
                <a:latin typeface="Audi Type" pitchFamily="34" charset="0"/>
              </a:rPr>
              <a:t> E5</a:t>
            </a:r>
          </a:p>
          <a:p>
            <a:pPr algn="l"/>
            <a:r>
              <a:rPr lang="de-DE" sz="1600" b="1" dirty="0" smtClean="0">
                <a:latin typeface="Audi Type" pitchFamily="34" charset="0"/>
              </a:rPr>
              <a:t> E10</a:t>
            </a:r>
          </a:p>
          <a:p>
            <a:pPr algn="l"/>
            <a:r>
              <a:rPr lang="de-DE" sz="1600" b="1" dirty="0" smtClean="0">
                <a:latin typeface="Audi Type" pitchFamily="34" charset="0"/>
              </a:rPr>
              <a:t> LPG</a:t>
            </a:r>
          </a:p>
          <a:p>
            <a:pPr algn="l"/>
            <a:r>
              <a:rPr lang="de-DE" sz="1600" b="1" dirty="0" smtClean="0">
                <a:latin typeface="Audi Type" pitchFamily="34" charset="0"/>
              </a:rPr>
              <a:t> NG</a:t>
            </a:r>
          </a:p>
          <a:p>
            <a:pPr algn="l"/>
            <a:r>
              <a:rPr lang="de-DE" sz="1600" b="1" dirty="0" smtClean="0">
                <a:latin typeface="Audi Type" pitchFamily="34" charset="0"/>
              </a:rPr>
              <a:t> B0</a:t>
            </a:r>
          </a:p>
          <a:p>
            <a:pPr algn="l"/>
            <a:r>
              <a:rPr lang="de-DE" sz="1600" b="1" dirty="0" smtClean="0">
                <a:latin typeface="Audi Type" pitchFamily="34" charset="0"/>
              </a:rPr>
              <a:t> B5</a:t>
            </a:r>
          </a:p>
          <a:p>
            <a:pPr algn="l"/>
            <a:r>
              <a:rPr lang="de-DE" sz="1600" b="1" dirty="0" smtClean="0">
                <a:latin typeface="Audi Type" pitchFamily="34" charset="0"/>
              </a:rPr>
              <a:t> B7</a:t>
            </a:r>
          </a:p>
          <a:p>
            <a:pPr algn="l"/>
            <a:r>
              <a:rPr lang="de-DE" sz="1600" b="1" dirty="0" smtClean="0">
                <a:latin typeface="Audi Type" pitchFamily="34" charset="0"/>
              </a:rPr>
              <a:t> E85</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Default Theme">
  <a:themeElements>
    <a:clrScheme name="Audi Standard">
      <a:dk1>
        <a:srgbClr val="000000"/>
      </a:dk1>
      <a:lt1>
        <a:srgbClr val="FFFFFF"/>
      </a:lt1>
      <a:dk2>
        <a:srgbClr val="000000"/>
      </a:dk2>
      <a:lt2>
        <a:srgbClr val="B0B6B8"/>
      </a:lt2>
      <a:accent1>
        <a:srgbClr val="434C53"/>
      </a:accent1>
      <a:accent2>
        <a:srgbClr val="D5D9D8"/>
      </a:accent2>
      <a:accent3>
        <a:srgbClr val="6D7579"/>
      </a:accent3>
      <a:accent4>
        <a:srgbClr val="CACE98"/>
      </a:accent4>
      <a:accent5>
        <a:srgbClr val="B0B6AD"/>
      </a:accent5>
      <a:accent6>
        <a:srgbClr val="CC0033"/>
      </a:accent6>
      <a:hlink>
        <a:srgbClr val="6682A4"/>
      </a:hlink>
      <a:folHlink>
        <a:srgbClr val="6C4859"/>
      </a:folHlink>
    </a:clrScheme>
    <a:fontScheme name="Audi Master">
      <a:majorFont>
        <a:latin typeface="Arial"/>
        <a:ea typeface="Arial"/>
        <a:cs typeface="Arial"/>
      </a:majorFont>
      <a:minorFont>
        <a:latin typeface="Arial"/>
        <a:ea typeface="Arial"/>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9525" cap="flat" cmpd="sng" algn="ctr">
          <a:solidFill>
            <a:schemeClr val="accent3"/>
          </a:solidFill>
          <a:prstDash val="solid"/>
          <a:round/>
          <a:headEnd type="none" w="med" len="med"/>
          <a:tailEnd type="none" w="med" len="med"/>
        </a:ln>
        <a:effectLst/>
      </a:spPr>
      <a:bodyPr vert="horz" wrap="none" lIns="91440" tIns="45720" rIns="91440" bIns="45720" numCol="1" rtlCol="0" anchor="ctr" anchorCtr="0" compatLnSpc="1">
        <a:prstTxWarp prst="textNoShape">
          <a:avLst/>
        </a:prstTxWarp>
      </a:bodyPr>
      <a:lstStyle>
        <a:defPPr marL="0" marR="0" indent="0" algn="l" defTabSz="914400" rtl="0" eaLnBrk="1" fontAlgn="base" latinLnBrk="0" hangingPunct="1">
          <a:lnSpc>
            <a:spcPct val="100000"/>
          </a:lnSpc>
          <a:spcBef>
            <a:spcPct val="30000"/>
          </a:spcBef>
          <a:spcAft>
            <a:spcPct val="0"/>
          </a:spcAft>
          <a:buClr>
            <a:schemeClr val="accent2"/>
          </a:buClr>
          <a:buSzTx/>
          <a:buFont typeface="Audi Type" pitchFamily="34" charset="0"/>
          <a:buNone/>
          <a:tabLst/>
          <a:defRPr kumimoji="0" sz="1200" b="0" i="0" u="none" strike="noStrike" cap="none" normalizeH="0" baseline="0" dirty="0" smtClean="0">
            <a:ln>
              <a:noFill/>
            </a:ln>
            <a:solidFill>
              <a:schemeClr val="tx1"/>
            </a:solidFill>
            <a:effectLst/>
            <a:latin typeface="Audi Type" pitchFamily="34" charset="0"/>
            <a:ea typeface="Arial" pitchFamily="-110" charset="0"/>
            <a:cs typeface="Arial" pitchFamily="-110" charset="0"/>
          </a:defRPr>
        </a:defPPr>
      </a:lstStyle>
    </a:spDef>
    <a:lnDef>
      <a:spPr bwMode="auto">
        <a:noFill/>
        <a:ln w="9525" cap="flat" cmpd="sng" algn="ctr">
          <a:solidFill>
            <a:schemeClr val="accent3"/>
          </a:solidFill>
          <a:prstDash val="solid"/>
          <a:round/>
          <a:headEnd type="none" w="med" len="med"/>
          <a:tailEnd type="none" w="med" len="med"/>
        </a:ln>
        <a:effectLst/>
      </a:spPr>
      <a:bodyPr/>
      <a:lstStyle/>
    </a:lnDef>
    <a:txDef>
      <a:spPr>
        <a:noFill/>
      </a:spPr>
      <a:bodyPr wrap="square" rtlCol="0">
        <a:spAutoFit/>
      </a:bodyPr>
      <a:lstStyle>
        <a:defPPr algn="l">
          <a:defRPr dirty="0">
            <a:latin typeface="Audi Type" pitchFamily="34" charset="0"/>
          </a:defRPr>
        </a:defPPr>
      </a:lstStyle>
    </a:txDef>
  </a:objectDefaults>
  <a:extraClrSchemeLst/>
</a:theme>
</file>

<file path=ppt/theme/theme2.xml><?xml version="1.0" encoding="utf-8"?>
<a:theme xmlns:a="http://schemas.openxmlformats.org/drawingml/2006/main" name="Larissa-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Default Theme</Template>
  <TotalTime>0</TotalTime>
  <Words>569</Words>
  <Application>Microsoft Office PowerPoint</Application>
  <PresentationFormat>Bildschirmpräsentation (4:3)</PresentationFormat>
  <Paragraphs>190</Paragraphs>
  <Slides>11</Slides>
  <Notes>11</Notes>
  <HiddenSlides>0</HiddenSlides>
  <MMClips>0</MMClips>
  <ScaleCrop>false</ScaleCrop>
  <HeadingPairs>
    <vt:vector size="6" baseType="variant">
      <vt:variant>
        <vt:lpstr>Design</vt:lpstr>
      </vt:variant>
      <vt:variant>
        <vt:i4>1</vt:i4>
      </vt:variant>
      <vt:variant>
        <vt:lpstr>Eingebettete OLE-Server</vt:lpstr>
      </vt:variant>
      <vt:variant>
        <vt:i4>1</vt:i4>
      </vt:variant>
      <vt:variant>
        <vt:lpstr>Folientitel</vt:lpstr>
      </vt:variant>
      <vt:variant>
        <vt:i4>11</vt:i4>
      </vt:variant>
    </vt:vector>
  </HeadingPairs>
  <TitlesOfParts>
    <vt:vector size="13" baseType="lpstr">
      <vt:lpstr>Default Theme</vt:lpstr>
      <vt:lpstr>Dokument</vt:lpstr>
      <vt:lpstr>WLTP  Open Issue Phase 1B </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vector>
  </TitlesOfParts>
  <Company>AUDI AG</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Working Structure Informal WG WLTP</dc:title>
  <dc:creator>Kolesa, Konrad, Dr. (I/EA-52)</dc:creator>
  <cp:lastModifiedBy>Redmann, Stephan</cp:lastModifiedBy>
  <cp:revision>452</cp:revision>
  <dcterms:created xsi:type="dcterms:W3CDTF">2013-11-20T14:19:05Z</dcterms:created>
  <dcterms:modified xsi:type="dcterms:W3CDTF">2014-10-21T16:54:59Z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AdHocReviewCycleID">
    <vt:i4>-1756229146</vt:i4>
  </property>
  <property fmtid="{D5CDD505-2E9C-101B-9397-08002B2CF9AE}" pid="3" name="_NewReviewCycle">
    <vt:lpwstr/>
  </property>
  <property fmtid="{D5CDD505-2E9C-101B-9397-08002B2CF9AE}" pid="4" name="_EmailSubject">
    <vt:lpwstr>letzte Version der Proposals</vt:lpwstr>
  </property>
  <property fmtid="{D5CDD505-2E9C-101B-9397-08002B2CF9AE}" pid="5" name="_AuthorEmail">
    <vt:lpwstr>Thomas1.Adam@AUDI.DE</vt:lpwstr>
  </property>
  <property fmtid="{D5CDD505-2E9C-101B-9397-08002B2CF9AE}" pid="6" name="_AuthorEmailDisplayName">
    <vt:lpwstr>Adam, Thomas, Dr. (I/EA-524)</vt:lpwstr>
  </property>
  <property fmtid="{D5CDD505-2E9C-101B-9397-08002B2CF9AE}" pid="7" name="_PreviousAdHocReviewCycleID">
    <vt:i4>1914221848</vt:i4>
  </property>
</Properties>
</file>