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9"/>
  </p:notesMasterIdLst>
  <p:sldIdLst>
    <p:sldId id="278" r:id="rId2"/>
    <p:sldId id="282" r:id="rId3"/>
    <p:sldId id="305" r:id="rId4"/>
    <p:sldId id="317" r:id="rId5"/>
    <p:sldId id="318" r:id="rId6"/>
    <p:sldId id="315" r:id="rId7"/>
    <p:sldId id="304" r:id="rId8"/>
  </p:sldIdLst>
  <p:sldSz cx="9144000" cy="6858000" type="screen4x3"/>
  <p:notesSz cx="6858000" cy="9144000"/>
  <p:defaultTextStyle>
    <a:defPPr>
      <a:defRPr lang="de-DE"/>
    </a:defPPr>
    <a:lvl1pPr algn="ctr" rtl="0" fontAlgn="base">
      <a:spcBef>
        <a:spcPct val="0"/>
      </a:spcBef>
      <a:spcAft>
        <a:spcPct val="0"/>
      </a:spcAft>
      <a:defRPr sz="1200" kern="1200">
        <a:solidFill>
          <a:schemeClr val="tx1"/>
        </a:solidFill>
        <a:latin typeface="Arial" charset="0"/>
        <a:ea typeface="+mn-ea"/>
        <a:cs typeface="Arial" charset="0"/>
      </a:defRPr>
    </a:lvl1pPr>
    <a:lvl2pPr marL="457200" algn="ctr" rtl="0" fontAlgn="base">
      <a:spcBef>
        <a:spcPct val="0"/>
      </a:spcBef>
      <a:spcAft>
        <a:spcPct val="0"/>
      </a:spcAft>
      <a:defRPr sz="1200" kern="1200">
        <a:solidFill>
          <a:schemeClr val="tx1"/>
        </a:solidFill>
        <a:latin typeface="Arial" charset="0"/>
        <a:ea typeface="+mn-ea"/>
        <a:cs typeface="Arial" charset="0"/>
      </a:defRPr>
    </a:lvl2pPr>
    <a:lvl3pPr marL="914400" algn="ctr" rtl="0" fontAlgn="base">
      <a:spcBef>
        <a:spcPct val="0"/>
      </a:spcBef>
      <a:spcAft>
        <a:spcPct val="0"/>
      </a:spcAft>
      <a:defRPr sz="1200" kern="1200">
        <a:solidFill>
          <a:schemeClr val="tx1"/>
        </a:solidFill>
        <a:latin typeface="Arial" charset="0"/>
        <a:ea typeface="+mn-ea"/>
        <a:cs typeface="Arial" charset="0"/>
      </a:defRPr>
    </a:lvl3pPr>
    <a:lvl4pPr marL="1371600" algn="ctr" rtl="0" fontAlgn="base">
      <a:spcBef>
        <a:spcPct val="0"/>
      </a:spcBef>
      <a:spcAft>
        <a:spcPct val="0"/>
      </a:spcAft>
      <a:defRPr sz="1200" kern="1200">
        <a:solidFill>
          <a:schemeClr val="tx1"/>
        </a:solidFill>
        <a:latin typeface="Arial" charset="0"/>
        <a:ea typeface="+mn-ea"/>
        <a:cs typeface="Arial" charset="0"/>
      </a:defRPr>
    </a:lvl4pPr>
    <a:lvl5pPr marL="1828800" algn="ctr" rtl="0" fontAlgn="base">
      <a:spcBef>
        <a:spcPct val="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Arial" charset="0"/>
        <a:ea typeface="+mn-ea"/>
        <a:cs typeface="Arial" charset="0"/>
      </a:defRPr>
    </a:lvl6pPr>
    <a:lvl7pPr marL="2743200" algn="l" defTabSz="914400" rtl="0" eaLnBrk="1" latinLnBrk="0" hangingPunct="1">
      <a:defRPr sz="1200" kern="1200">
        <a:solidFill>
          <a:schemeClr val="tx1"/>
        </a:solidFill>
        <a:latin typeface="Arial" charset="0"/>
        <a:ea typeface="+mn-ea"/>
        <a:cs typeface="Arial" charset="0"/>
      </a:defRPr>
    </a:lvl7pPr>
    <a:lvl8pPr marL="3200400" algn="l" defTabSz="914400" rtl="0" eaLnBrk="1" latinLnBrk="0" hangingPunct="1">
      <a:defRPr sz="1200" kern="1200">
        <a:solidFill>
          <a:schemeClr val="tx1"/>
        </a:solidFill>
        <a:latin typeface="Arial" charset="0"/>
        <a:ea typeface="+mn-ea"/>
        <a:cs typeface="Arial" charset="0"/>
      </a:defRPr>
    </a:lvl8pPr>
    <a:lvl9pPr marL="3657600" algn="l" defTabSz="914400" rtl="0" eaLnBrk="1" latinLnBrk="0" hangingPunct="1">
      <a:defRPr sz="12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ABC32"/>
    <a:srgbClr val="006C3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308" y="-24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FD798A6-631C-46D1-8096-1A5788AD521E}" type="datetimeFigureOut">
              <a:rPr lang="de-DE" smtClean="0"/>
              <a:pPr/>
              <a:t>21.10.2014</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4C5CC6C-4216-4BD6-B41C-67697A01251F}" type="slidenum">
              <a:rPr lang="de-DE" smtClean="0"/>
              <a:pPr/>
              <a:t>‹Nr.›</a:t>
            </a:fld>
            <a:endParaRPr lang="de-DE"/>
          </a:p>
        </p:txBody>
      </p:sp>
    </p:spTree>
    <p:extLst>
      <p:ext uri="{BB962C8B-B14F-4D97-AF65-F5344CB8AC3E}">
        <p14:creationId xmlns:p14="http://schemas.microsoft.com/office/powerpoint/2010/main" val="5894384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Folienbildplatzhalter 1"/>
          <p:cNvSpPr>
            <a:spLocks noGrp="1" noRot="1" noChangeAspect="1" noTextEdit="1"/>
          </p:cNvSpPr>
          <p:nvPr>
            <p:ph type="sldImg"/>
          </p:nvPr>
        </p:nvSpPr>
        <p:spPr>
          <a:xfrm>
            <a:off x="1143000" y="685800"/>
            <a:ext cx="4573588" cy="3429000"/>
          </a:xfrm>
          <a:ln/>
        </p:spPr>
      </p:sp>
      <p:sp>
        <p:nvSpPr>
          <p:cNvPr id="35843" name="Notizenplatzhalter 2"/>
          <p:cNvSpPr>
            <a:spLocks noGrp="1"/>
          </p:cNvSpPr>
          <p:nvPr>
            <p:ph type="body" idx="1"/>
          </p:nvPr>
        </p:nvSpPr>
        <p:spPr>
          <a:noFill/>
          <a:ln/>
        </p:spPr>
        <p:txBody>
          <a:bodyPr/>
          <a:lstStyle/>
          <a:p>
            <a:endParaRPr lang="de-DE" dirty="0" smtClean="0">
              <a:latin typeface="Arial" charset="0"/>
            </a:endParaRPr>
          </a:p>
        </p:txBody>
      </p:sp>
      <p:sp>
        <p:nvSpPr>
          <p:cNvPr id="35844" name="Foliennummernplatzhalter 3"/>
          <p:cNvSpPr>
            <a:spLocks noGrp="1"/>
          </p:cNvSpPr>
          <p:nvPr>
            <p:ph type="sldNum" sz="quarter" idx="5"/>
          </p:nvPr>
        </p:nvSpPr>
        <p:spPr>
          <a:noFill/>
        </p:spPr>
        <p:txBody>
          <a:bodyPr/>
          <a:lstStyle/>
          <a:p>
            <a:fld id="{9B25559C-0493-4C68-A6C2-25CB8D502636}" type="slidenum">
              <a:rPr lang="en-GB" smtClean="0">
                <a:latin typeface="Arial" charset="0"/>
              </a:rPr>
              <a:pPr/>
              <a:t>1</a:t>
            </a:fld>
            <a:endParaRPr lang="en-GB" dirty="0" smtClean="0">
              <a:latin typeface="Arial" charset="0"/>
            </a:endParaRPr>
          </a:p>
        </p:txBody>
      </p:sp>
      <p:sp>
        <p:nvSpPr>
          <p:cNvPr id="35845" name="Datumsplatzhalter 4"/>
          <p:cNvSpPr>
            <a:spLocks noGrp="1"/>
          </p:cNvSpPr>
          <p:nvPr>
            <p:ph type="dt" sz="quarter" idx="1"/>
          </p:nvPr>
        </p:nvSpPr>
        <p:spPr>
          <a:noFill/>
        </p:spPr>
        <p:txBody>
          <a:bodyPr/>
          <a:lstStyle/>
          <a:p>
            <a:endParaRPr lang="en-GB" dirty="0"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43000" y="685800"/>
            <a:ext cx="4573588" cy="3429000"/>
          </a:xfrm>
        </p:spPr>
      </p:sp>
      <p:sp>
        <p:nvSpPr>
          <p:cNvPr id="3" name="Notizenplatzhalter 2"/>
          <p:cNvSpPr>
            <a:spLocks noGrp="1"/>
          </p:cNvSpPr>
          <p:nvPr>
            <p:ph type="body" idx="1"/>
          </p:nvPr>
        </p:nvSpPr>
        <p:spPr/>
        <p:txBody>
          <a:bodyPr>
            <a:normAutofit/>
          </a:bodyPr>
          <a:lstStyle/>
          <a:p>
            <a:endParaRPr lang="de-DE" dirty="0"/>
          </a:p>
        </p:txBody>
      </p:sp>
      <p:sp>
        <p:nvSpPr>
          <p:cNvPr id="4" name="Datumsplatzhalter 3"/>
          <p:cNvSpPr>
            <a:spLocks noGrp="1"/>
          </p:cNvSpPr>
          <p:nvPr>
            <p:ph type="dt" idx="10"/>
          </p:nvPr>
        </p:nvSpPr>
        <p:spPr/>
        <p:txBody>
          <a:bodyPr/>
          <a:lstStyle/>
          <a:p>
            <a:pPr>
              <a:defRPr/>
            </a:pPr>
            <a:endParaRPr lang="en-GB" dirty="0"/>
          </a:p>
        </p:txBody>
      </p:sp>
      <p:sp>
        <p:nvSpPr>
          <p:cNvPr id="5" name="Foliennummernplatzhalter 4"/>
          <p:cNvSpPr>
            <a:spLocks noGrp="1"/>
          </p:cNvSpPr>
          <p:nvPr>
            <p:ph type="sldNum" sz="quarter" idx="11"/>
          </p:nvPr>
        </p:nvSpPr>
        <p:spPr/>
        <p:txBody>
          <a:bodyPr/>
          <a:lstStyle/>
          <a:p>
            <a:pPr>
              <a:defRPr/>
            </a:pPr>
            <a:fld id="{C72E9561-A655-4BC1-A9D1-1495F335B0D6}" type="slidenum">
              <a:rPr lang="en-GB" smtClean="0"/>
              <a:pPr>
                <a:defRPr/>
              </a:pPr>
              <a:t>2</a:t>
            </a:fld>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43000" y="685800"/>
            <a:ext cx="4573588" cy="3429000"/>
          </a:xfrm>
        </p:spPr>
      </p:sp>
      <p:sp>
        <p:nvSpPr>
          <p:cNvPr id="3" name="Notizenplatzhalter 2"/>
          <p:cNvSpPr>
            <a:spLocks noGrp="1"/>
          </p:cNvSpPr>
          <p:nvPr>
            <p:ph type="body" idx="1"/>
          </p:nvPr>
        </p:nvSpPr>
        <p:spPr/>
        <p:txBody>
          <a:bodyPr>
            <a:normAutofit/>
          </a:bodyPr>
          <a:lstStyle/>
          <a:p>
            <a:endParaRPr lang="de-DE" dirty="0"/>
          </a:p>
        </p:txBody>
      </p:sp>
      <p:sp>
        <p:nvSpPr>
          <p:cNvPr id="4" name="Datumsplatzhalter 3"/>
          <p:cNvSpPr>
            <a:spLocks noGrp="1"/>
          </p:cNvSpPr>
          <p:nvPr>
            <p:ph type="dt" idx="10"/>
          </p:nvPr>
        </p:nvSpPr>
        <p:spPr/>
        <p:txBody>
          <a:bodyPr/>
          <a:lstStyle/>
          <a:p>
            <a:pPr>
              <a:defRPr/>
            </a:pPr>
            <a:endParaRPr lang="en-GB"/>
          </a:p>
        </p:txBody>
      </p:sp>
      <p:sp>
        <p:nvSpPr>
          <p:cNvPr id="5" name="Foliennummernplatzhalter 4"/>
          <p:cNvSpPr>
            <a:spLocks noGrp="1"/>
          </p:cNvSpPr>
          <p:nvPr>
            <p:ph type="sldNum" sz="quarter" idx="11"/>
          </p:nvPr>
        </p:nvSpPr>
        <p:spPr/>
        <p:txBody>
          <a:bodyPr/>
          <a:lstStyle/>
          <a:p>
            <a:pPr>
              <a:defRPr/>
            </a:pPr>
            <a:fld id="{C72E9561-A655-4BC1-A9D1-1495F335B0D6}" type="slidenum">
              <a:rPr lang="en-GB" smtClean="0"/>
              <a:pPr>
                <a:defRPr/>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43000" y="685800"/>
            <a:ext cx="4573588" cy="3429000"/>
          </a:xfrm>
        </p:spPr>
      </p:sp>
      <p:sp>
        <p:nvSpPr>
          <p:cNvPr id="3" name="Notizenplatzhalter 2"/>
          <p:cNvSpPr>
            <a:spLocks noGrp="1"/>
          </p:cNvSpPr>
          <p:nvPr>
            <p:ph type="body" idx="1"/>
          </p:nvPr>
        </p:nvSpPr>
        <p:spPr/>
        <p:txBody>
          <a:bodyPr>
            <a:normAutofit/>
          </a:bodyPr>
          <a:lstStyle/>
          <a:p>
            <a:endParaRPr lang="de-DE" dirty="0"/>
          </a:p>
        </p:txBody>
      </p:sp>
      <p:sp>
        <p:nvSpPr>
          <p:cNvPr id="4" name="Datumsplatzhalter 3"/>
          <p:cNvSpPr>
            <a:spLocks noGrp="1"/>
          </p:cNvSpPr>
          <p:nvPr>
            <p:ph type="dt" idx="10"/>
          </p:nvPr>
        </p:nvSpPr>
        <p:spPr/>
        <p:txBody>
          <a:bodyPr/>
          <a:lstStyle/>
          <a:p>
            <a:pPr>
              <a:defRPr/>
            </a:pPr>
            <a:endParaRPr lang="en-GB"/>
          </a:p>
        </p:txBody>
      </p:sp>
      <p:sp>
        <p:nvSpPr>
          <p:cNvPr id="5" name="Foliennummernplatzhalter 4"/>
          <p:cNvSpPr>
            <a:spLocks noGrp="1"/>
          </p:cNvSpPr>
          <p:nvPr>
            <p:ph type="sldNum" sz="quarter" idx="11"/>
          </p:nvPr>
        </p:nvSpPr>
        <p:spPr/>
        <p:txBody>
          <a:bodyPr/>
          <a:lstStyle/>
          <a:p>
            <a:pPr>
              <a:defRPr/>
            </a:pPr>
            <a:fld id="{C72E9561-A655-4BC1-A9D1-1495F335B0D6}" type="slidenum">
              <a:rPr lang="en-GB" smtClean="0"/>
              <a:pPr>
                <a:defRPr/>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43000" y="685800"/>
            <a:ext cx="4573588" cy="3429000"/>
          </a:xfrm>
        </p:spPr>
      </p:sp>
      <p:sp>
        <p:nvSpPr>
          <p:cNvPr id="3" name="Notizenplatzhalter 2"/>
          <p:cNvSpPr>
            <a:spLocks noGrp="1"/>
          </p:cNvSpPr>
          <p:nvPr>
            <p:ph type="body" idx="1"/>
          </p:nvPr>
        </p:nvSpPr>
        <p:spPr/>
        <p:txBody>
          <a:bodyPr>
            <a:normAutofit/>
          </a:bodyPr>
          <a:lstStyle/>
          <a:p>
            <a:endParaRPr lang="de-DE" dirty="0"/>
          </a:p>
        </p:txBody>
      </p:sp>
      <p:sp>
        <p:nvSpPr>
          <p:cNvPr id="4" name="Datumsplatzhalter 3"/>
          <p:cNvSpPr>
            <a:spLocks noGrp="1"/>
          </p:cNvSpPr>
          <p:nvPr>
            <p:ph type="dt" idx="10"/>
          </p:nvPr>
        </p:nvSpPr>
        <p:spPr/>
        <p:txBody>
          <a:bodyPr/>
          <a:lstStyle/>
          <a:p>
            <a:pPr>
              <a:defRPr/>
            </a:pPr>
            <a:endParaRPr lang="en-GB"/>
          </a:p>
        </p:txBody>
      </p:sp>
      <p:sp>
        <p:nvSpPr>
          <p:cNvPr id="5" name="Foliennummernplatzhalter 4"/>
          <p:cNvSpPr>
            <a:spLocks noGrp="1"/>
          </p:cNvSpPr>
          <p:nvPr>
            <p:ph type="sldNum" sz="quarter" idx="11"/>
          </p:nvPr>
        </p:nvSpPr>
        <p:spPr/>
        <p:txBody>
          <a:bodyPr/>
          <a:lstStyle/>
          <a:p>
            <a:pPr>
              <a:defRPr/>
            </a:pPr>
            <a:fld id="{C72E9561-A655-4BC1-A9D1-1495F335B0D6}" type="slidenum">
              <a:rPr lang="en-GB" smtClean="0"/>
              <a:pPr>
                <a:defRPr/>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43000" y="685800"/>
            <a:ext cx="4573588" cy="3429000"/>
          </a:xfrm>
        </p:spPr>
      </p:sp>
      <p:sp>
        <p:nvSpPr>
          <p:cNvPr id="3" name="Notizenplatzhalter 2"/>
          <p:cNvSpPr>
            <a:spLocks noGrp="1"/>
          </p:cNvSpPr>
          <p:nvPr>
            <p:ph type="body" idx="1"/>
          </p:nvPr>
        </p:nvSpPr>
        <p:spPr/>
        <p:txBody>
          <a:bodyPr>
            <a:normAutofit/>
          </a:bodyPr>
          <a:lstStyle/>
          <a:p>
            <a:endParaRPr lang="de-DE" dirty="0"/>
          </a:p>
        </p:txBody>
      </p:sp>
      <p:sp>
        <p:nvSpPr>
          <p:cNvPr id="4" name="Datumsplatzhalter 3"/>
          <p:cNvSpPr>
            <a:spLocks noGrp="1"/>
          </p:cNvSpPr>
          <p:nvPr>
            <p:ph type="dt" idx="10"/>
          </p:nvPr>
        </p:nvSpPr>
        <p:spPr/>
        <p:txBody>
          <a:bodyPr/>
          <a:lstStyle/>
          <a:p>
            <a:pPr>
              <a:defRPr/>
            </a:pPr>
            <a:endParaRPr lang="en-GB"/>
          </a:p>
        </p:txBody>
      </p:sp>
      <p:sp>
        <p:nvSpPr>
          <p:cNvPr id="5" name="Foliennummernplatzhalter 4"/>
          <p:cNvSpPr>
            <a:spLocks noGrp="1"/>
          </p:cNvSpPr>
          <p:nvPr>
            <p:ph type="sldNum" sz="quarter" idx="11"/>
          </p:nvPr>
        </p:nvSpPr>
        <p:spPr/>
        <p:txBody>
          <a:bodyPr/>
          <a:lstStyle/>
          <a:p>
            <a:pPr>
              <a:defRPr/>
            </a:pPr>
            <a:fld id="{C72E9561-A655-4BC1-A9D1-1495F335B0D6}" type="slidenum">
              <a:rPr lang="en-GB" smtClean="0"/>
              <a:pPr>
                <a:defRPr/>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43000" y="685800"/>
            <a:ext cx="4573588" cy="3429000"/>
          </a:xfrm>
        </p:spPr>
      </p:sp>
      <p:sp>
        <p:nvSpPr>
          <p:cNvPr id="3" name="Notizenplatzhalter 2"/>
          <p:cNvSpPr>
            <a:spLocks noGrp="1"/>
          </p:cNvSpPr>
          <p:nvPr>
            <p:ph type="body" idx="1"/>
          </p:nvPr>
        </p:nvSpPr>
        <p:spPr/>
        <p:txBody>
          <a:bodyPr>
            <a:normAutofit/>
          </a:bodyPr>
          <a:lstStyle/>
          <a:p>
            <a:endParaRPr lang="de-DE" dirty="0"/>
          </a:p>
        </p:txBody>
      </p:sp>
      <p:sp>
        <p:nvSpPr>
          <p:cNvPr id="4" name="Datumsplatzhalter 3"/>
          <p:cNvSpPr>
            <a:spLocks noGrp="1"/>
          </p:cNvSpPr>
          <p:nvPr>
            <p:ph type="dt" idx="10"/>
          </p:nvPr>
        </p:nvSpPr>
        <p:spPr/>
        <p:txBody>
          <a:bodyPr/>
          <a:lstStyle/>
          <a:p>
            <a:pPr>
              <a:defRPr/>
            </a:pPr>
            <a:endParaRPr lang="en-GB"/>
          </a:p>
        </p:txBody>
      </p:sp>
      <p:sp>
        <p:nvSpPr>
          <p:cNvPr id="5" name="Foliennummernplatzhalter 4"/>
          <p:cNvSpPr>
            <a:spLocks noGrp="1"/>
          </p:cNvSpPr>
          <p:nvPr>
            <p:ph type="sldNum" sz="quarter" idx="11"/>
          </p:nvPr>
        </p:nvSpPr>
        <p:spPr/>
        <p:txBody>
          <a:bodyPr/>
          <a:lstStyle/>
          <a:p>
            <a:pPr>
              <a:defRPr/>
            </a:pPr>
            <a:fld id="{C72E9561-A655-4BC1-A9D1-1495F335B0D6}" type="slidenum">
              <a:rPr lang="en-GB" smtClean="0"/>
              <a:pPr>
                <a:defRPr/>
              </a:pPr>
              <a:t>7</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26626" name="Rectangle 2"/>
          <p:cNvSpPr>
            <a:spLocks noGrp="1" noChangeArrowheads="1"/>
          </p:cNvSpPr>
          <p:nvPr>
            <p:ph type="ctrTitle"/>
          </p:nvPr>
        </p:nvSpPr>
        <p:spPr bwMode="white">
          <a:xfrm>
            <a:off x="0" y="3933825"/>
            <a:ext cx="9144000" cy="1792288"/>
          </a:xfrm>
        </p:spPr>
        <p:txBody>
          <a:bodyPr tIns="1486800" anchor="b">
            <a:spAutoFit/>
          </a:bodyPr>
          <a:lstStyle>
            <a:lvl1pPr>
              <a:defRPr>
                <a:solidFill>
                  <a:schemeClr val="tx1"/>
                </a:solidFill>
              </a:defRPr>
            </a:lvl1pPr>
          </a:lstStyle>
          <a:p>
            <a:r>
              <a:rPr lang="de-DE" smtClean="0"/>
              <a:t>Titelmasterformat durch Klicken bearbeiten</a:t>
            </a:r>
            <a:endParaRPr lang="de-DE" dirty="0"/>
          </a:p>
        </p:txBody>
      </p:sp>
      <p:sp>
        <p:nvSpPr>
          <p:cNvPr id="26627" name="Rectangle 3"/>
          <p:cNvSpPr>
            <a:spLocks noGrp="1" noChangeArrowheads="1"/>
          </p:cNvSpPr>
          <p:nvPr>
            <p:ph type="subTitle" idx="1"/>
          </p:nvPr>
        </p:nvSpPr>
        <p:spPr bwMode="white">
          <a:xfrm>
            <a:off x="0" y="5715000"/>
            <a:ext cx="9144000" cy="1143000"/>
          </a:xfrm>
        </p:spPr>
        <p:txBody>
          <a:bodyPr lIns="360000" rIns="360000"/>
          <a:lstStyle>
            <a:lvl1pPr marL="0" indent="0">
              <a:buFont typeface="Arial" pitchFamily="-110" charset="0"/>
              <a:buNone/>
              <a:defRPr sz="1800">
                <a:solidFill>
                  <a:schemeClr val="tx1"/>
                </a:solidFill>
                <a:latin typeface="Audi Type Extended" pitchFamily="34" charset="0"/>
              </a:defRPr>
            </a:lvl1pPr>
          </a:lstStyle>
          <a:p>
            <a:r>
              <a:rPr lang="de-DE" smtClean="0"/>
              <a:t>Formatvorlage des Untertitelmasters durch Klicken bearbeiten</a:t>
            </a:r>
            <a:endParaRPr lang="de-DE"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Fußzeilenplatzhalter 6"/>
          <p:cNvSpPr>
            <a:spLocks noGrp="1"/>
          </p:cNvSpPr>
          <p:nvPr>
            <p:ph type="ftr" sz="quarter" idx="10"/>
          </p:nvPr>
        </p:nvSpPr>
        <p:spPr/>
        <p:txBody>
          <a:bodyPr/>
          <a:lstStyle>
            <a:lvl1pPr>
              <a:defRPr/>
            </a:lvl1pPr>
          </a:lstStyle>
          <a:p>
            <a:pPr>
              <a:defRPr/>
            </a:pPr>
            <a:r>
              <a:rPr lang="de-DE" dirty="0"/>
              <a:t>Titel oder Name, Abteilung, Datum</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
        <p:nvSpPr>
          <p:cNvPr id="4" name="Rectangle 6"/>
          <p:cNvSpPr>
            <a:spLocks noGrp="1" noChangeArrowheads="1"/>
          </p:cNvSpPr>
          <p:nvPr>
            <p:ph type="sldNum" sz="quarter" idx="10"/>
          </p:nvPr>
        </p:nvSpPr>
        <p:spPr>
          <a:xfrm>
            <a:off x="6588125" y="6237288"/>
            <a:ext cx="2133600" cy="476250"/>
          </a:xfrm>
          <a:prstGeom prst="rect">
            <a:avLst/>
          </a:prstGeom>
        </p:spPr>
        <p:txBody>
          <a:bodyPr/>
          <a:lstStyle>
            <a:lvl1pPr>
              <a:defRPr/>
            </a:lvl1pPr>
          </a:lstStyle>
          <a:p>
            <a:pPr>
              <a:defRPr/>
            </a:pPr>
            <a:r>
              <a:rPr lang="en-US" altLang="ja-JP"/>
              <a:t>Page </a:t>
            </a:r>
            <a:fld id="{8A5EC4B7-F7B4-40F6-90FF-E0AD43030D0C}" type="slidenum">
              <a:rPr lang="en-US" altLang="ja-JP"/>
              <a:pPr>
                <a:defRPr/>
              </a:pPr>
              <a:t>‹Nr.›</a:t>
            </a:fld>
            <a:r>
              <a:rPr lang="en-US" altLang="ja-JP"/>
              <a:t> </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0" y="0"/>
            <a:ext cx="9144000" cy="1079500"/>
          </a:xfrm>
          <a:prstGeom prst="rect">
            <a:avLst/>
          </a:prstGeom>
          <a:noFill/>
          <a:ln w="9525">
            <a:noFill/>
            <a:miter lim="800000"/>
            <a:headEnd/>
            <a:tailEnd/>
          </a:ln>
        </p:spPr>
        <p:txBody>
          <a:bodyPr vert="horz" wrap="square" lIns="360000" tIns="442800" rIns="360000" bIns="0" numCol="1" anchor="t" anchorCtr="0" compatLnSpc="1">
            <a:prstTxWarp prst="textNoShape">
              <a:avLst/>
            </a:prstTxWarp>
          </a:bodyPr>
          <a:lstStyle/>
          <a:p>
            <a:pPr lvl="0"/>
            <a:r>
              <a:rPr lang="de-DE" dirty="0" smtClean="0"/>
              <a:t>Mastertitelformat bearbeiten</a:t>
            </a:r>
          </a:p>
        </p:txBody>
      </p:sp>
      <p:sp>
        <p:nvSpPr>
          <p:cNvPr id="1027" name="Rectangle 3"/>
          <p:cNvSpPr>
            <a:spLocks noGrp="1" noChangeArrowheads="1"/>
          </p:cNvSpPr>
          <p:nvPr>
            <p:ph type="body" idx="1"/>
          </p:nvPr>
        </p:nvSpPr>
        <p:spPr bwMode="auto">
          <a:xfrm>
            <a:off x="358775" y="1341438"/>
            <a:ext cx="8426450" cy="48958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dirty="0" smtClean="0"/>
              <a:t>Mastertextformat bearbeiten</a:t>
            </a:r>
          </a:p>
          <a:p>
            <a:pPr lvl="1"/>
            <a:r>
              <a:rPr lang="de-DE" dirty="0" smtClean="0"/>
              <a:t>Zweite Ebene</a:t>
            </a:r>
          </a:p>
          <a:p>
            <a:pPr lvl="2"/>
            <a:r>
              <a:rPr lang="de-DE" dirty="0" smtClean="0"/>
              <a:t>Dritte Ebene</a:t>
            </a:r>
          </a:p>
        </p:txBody>
      </p:sp>
      <p:sp>
        <p:nvSpPr>
          <p:cNvPr id="1051" name="Rectangle 27"/>
          <p:cNvSpPr>
            <a:spLocks noChangeArrowheads="1"/>
          </p:cNvSpPr>
          <p:nvPr/>
        </p:nvSpPr>
        <p:spPr bwMode="auto">
          <a:xfrm>
            <a:off x="-3175" y="6237288"/>
            <a:ext cx="703263" cy="577850"/>
          </a:xfrm>
          <a:prstGeom prst="rect">
            <a:avLst/>
          </a:prstGeom>
          <a:noFill/>
          <a:ln w="9525">
            <a:noFill/>
            <a:miter lim="800000"/>
            <a:headEnd/>
            <a:tailEnd/>
          </a:ln>
          <a:effectLst/>
        </p:spPr>
        <p:txBody>
          <a:bodyPr lIns="360000" tIns="216000" rIns="0" bIns="144000" anchor="b"/>
          <a:lstStyle/>
          <a:p>
            <a:pPr algn="l">
              <a:defRPr/>
            </a:pPr>
            <a:fld id="{4FF6E821-E3FC-4DED-B265-84F47A75BB76}" type="slidenum">
              <a:rPr lang="de-DE" sz="700">
                <a:latin typeface="Audi Type" pitchFamily="34" charset="0"/>
              </a:rPr>
              <a:pPr algn="l">
                <a:defRPr/>
              </a:pPr>
              <a:t>‹Nr.›</a:t>
            </a:fld>
            <a:endParaRPr lang="de-DE" sz="700" dirty="0">
              <a:latin typeface="Audi Type" pitchFamily="34" charset="0"/>
            </a:endParaRPr>
          </a:p>
        </p:txBody>
      </p:sp>
      <p:sp>
        <p:nvSpPr>
          <p:cNvPr id="7" name="Fußzeilenplatzhalter 6"/>
          <p:cNvSpPr>
            <a:spLocks noGrp="1"/>
          </p:cNvSpPr>
          <p:nvPr>
            <p:ph type="ftr" sz="quarter" idx="3"/>
          </p:nvPr>
        </p:nvSpPr>
        <p:spPr>
          <a:xfrm>
            <a:off x="554038" y="6238875"/>
            <a:ext cx="3975100" cy="579438"/>
          </a:xfrm>
          <a:prstGeom prst="rect">
            <a:avLst/>
          </a:prstGeom>
        </p:spPr>
        <p:txBody>
          <a:bodyPr vert="horz" lIns="0" tIns="216000" rIns="360000" bIns="144000" rtlCol="0" anchor="b" anchorCtr="0"/>
          <a:lstStyle>
            <a:lvl1pPr algn="l">
              <a:spcBef>
                <a:spcPct val="30000"/>
              </a:spcBef>
              <a:buClr>
                <a:schemeClr val="accent2"/>
              </a:buClr>
              <a:buFont typeface="Audi Type" pitchFamily="34" charset="0"/>
              <a:buNone/>
              <a:defRPr sz="700" dirty="0" smtClean="0">
                <a:solidFill>
                  <a:schemeClr val="tx1"/>
                </a:solidFill>
                <a:latin typeface="Audi Type" pitchFamily="34" charset="0"/>
              </a:defRPr>
            </a:lvl1pPr>
          </a:lstStyle>
          <a:p>
            <a:pPr>
              <a:defRPr/>
            </a:pPr>
            <a:r>
              <a:rPr lang="de-DE" dirty="0" smtClean="0"/>
              <a:t>Working </a:t>
            </a:r>
            <a:r>
              <a:rPr lang="de-DE" dirty="0" err="1" smtClean="0"/>
              <a:t>Structure</a:t>
            </a:r>
            <a:r>
              <a:rPr lang="de-DE" dirty="0" smtClean="0"/>
              <a:t>  </a:t>
            </a:r>
            <a:r>
              <a:rPr lang="de-DE" dirty="0" err="1" smtClean="0"/>
              <a:t>of</a:t>
            </a:r>
            <a:r>
              <a:rPr lang="de-DE" dirty="0" smtClean="0"/>
              <a:t>  </a:t>
            </a:r>
            <a:r>
              <a:rPr lang="de-DE" dirty="0" err="1" smtClean="0"/>
              <a:t>WLTPinfWG</a:t>
            </a:r>
            <a:r>
              <a:rPr lang="de-DE" dirty="0" smtClean="0"/>
              <a:t> </a:t>
            </a:r>
            <a:endParaRPr lang="de-DE" dirty="0"/>
          </a:p>
        </p:txBody>
      </p:sp>
    </p:spTree>
  </p:cSld>
  <p:clrMap bg1="lt1" tx1="dk1" bg2="lt2" tx2="dk2" accent1="accent1" accent2="accent2" accent3="accent3" accent4="accent4" accent5="accent5" accent6="accent6" hlink="hlink" folHlink="folHlink"/>
  <p:sldLayoutIdLst>
    <p:sldLayoutId id="2147483658" r:id="rId1"/>
    <p:sldLayoutId id="2147483657" r:id="rId2"/>
    <p:sldLayoutId id="2147483660" r:id="rId3"/>
  </p:sldLayoutIdLst>
  <p:transition>
    <p:fade/>
  </p:transition>
  <p:hf sldNum="0" hdr="0" dt="0"/>
  <p:txStyles>
    <p:titleStyle>
      <a:lvl1pPr algn="l" rtl="0" eaLnBrk="1" fontAlgn="base" hangingPunct="1">
        <a:spcBef>
          <a:spcPct val="0"/>
        </a:spcBef>
        <a:spcAft>
          <a:spcPct val="0"/>
        </a:spcAft>
        <a:defRPr sz="1800" b="1">
          <a:solidFill>
            <a:schemeClr val="tx2"/>
          </a:solidFill>
          <a:latin typeface="Audi Type Extended" pitchFamily="34" charset="0"/>
          <a:ea typeface="+mj-ea"/>
          <a:cs typeface="+mj-cs"/>
        </a:defRPr>
      </a:lvl1pPr>
      <a:lvl2pPr algn="l" rtl="0" eaLnBrk="1" fontAlgn="base" hangingPunct="1">
        <a:spcBef>
          <a:spcPct val="0"/>
        </a:spcBef>
        <a:spcAft>
          <a:spcPct val="0"/>
        </a:spcAft>
        <a:defRPr sz="2000" b="1">
          <a:solidFill>
            <a:schemeClr val="tx2"/>
          </a:solidFill>
          <a:latin typeface="Arial" pitchFamily="-110" charset="0"/>
          <a:ea typeface="Arial" pitchFamily="-110" charset="0"/>
          <a:cs typeface="Arial" pitchFamily="-110" charset="0"/>
        </a:defRPr>
      </a:lvl2pPr>
      <a:lvl3pPr algn="l" rtl="0" eaLnBrk="1" fontAlgn="base" hangingPunct="1">
        <a:spcBef>
          <a:spcPct val="0"/>
        </a:spcBef>
        <a:spcAft>
          <a:spcPct val="0"/>
        </a:spcAft>
        <a:defRPr sz="2000" b="1">
          <a:solidFill>
            <a:schemeClr val="tx2"/>
          </a:solidFill>
          <a:latin typeface="Arial" pitchFamily="-110" charset="0"/>
          <a:ea typeface="Arial" pitchFamily="-110" charset="0"/>
          <a:cs typeface="Arial" pitchFamily="-110" charset="0"/>
        </a:defRPr>
      </a:lvl3pPr>
      <a:lvl4pPr algn="l" rtl="0" eaLnBrk="1" fontAlgn="base" hangingPunct="1">
        <a:spcBef>
          <a:spcPct val="0"/>
        </a:spcBef>
        <a:spcAft>
          <a:spcPct val="0"/>
        </a:spcAft>
        <a:defRPr sz="2000" b="1">
          <a:solidFill>
            <a:schemeClr val="tx2"/>
          </a:solidFill>
          <a:latin typeface="Arial" pitchFamily="-110" charset="0"/>
          <a:ea typeface="Arial" pitchFamily="-110" charset="0"/>
          <a:cs typeface="Arial" pitchFamily="-110" charset="0"/>
        </a:defRPr>
      </a:lvl4pPr>
      <a:lvl5pPr algn="l" rtl="0" eaLnBrk="1" fontAlgn="base" hangingPunct="1">
        <a:spcBef>
          <a:spcPct val="0"/>
        </a:spcBef>
        <a:spcAft>
          <a:spcPct val="0"/>
        </a:spcAft>
        <a:defRPr sz="2000" b="1">
          <a:solidFill>
            <a:schemeClr val="tx2"/>
          </a:solidFill>
          <a:latin typeface="Arial" pitchFamily="-110" charset="0"/>
          <a:ea typeface="Arial" pitchFamily="-110" charset="0"/>
          <a:cs typeface="Arial" pitchFamily="-110" charset="0"/>
        </a:defRPr>
      </a:lvl5pPr>
      <a:lvl6pPr marL="457200" algn="l" rtl="0" eaLnBrk="1" fontAlgn="base" hangingPunct="1">
        <a:spcBef>
          <a:spcPct val="0"/>
        </a:spcBef>
        <a:spcAft>
          <a:spcPct val="0"/>
        </a:spcAft>
        <a:defRPr sz="2000" b="1">
          <a:solidFill>
            <a:schemeClr val="tx2"/>
          </a:solidFill>
          <a:latin typeface="Arial" pitchFamily="-110" charset="0"/>
          <a:ea typeface="Arial" pitchFamily="-110" charset="0"/>
          <a:cs typeface="Arial" pitchFamily="-110" charset="0"/>
        </a:defRPr>
      </a:lvl6pPr>
      <a:lvl7pPr marL="914400" algn="l" rtl="0" eaLnBrk="1" fontAlgn="base" hangingPunct="1">
        <a:spcBef>
          <a:spcPct val="0"/>
        </a:spcBef>
        <a:spcAft>
          <a:spcPct val="0"/>
        </a:spcAft>
        <a:defRPr sz="2000" b="1">
          <a:solidFill>
            <a:schemeClr val="tx2"/>
          </a:solidFill>
          <a:latin typeface="Arial" pitchFamily="-110" charset="0"/>
          <a:ea typeface="Arial" pitchFamily="-110" charset="0"/>
          <a:cs typeface="Arial" pitchFamily="-110" charset="0"/>
        </a:defRPr>
      </a:lvl7pPr>
      <a:lvl8pPr marL="1371600" algn="l" rtl="0" eaLnBrk="1" fontAlgn="base" hangingPunct="1">
        <a:spcBef>
          <a:spcPct val="0"/>
        </a:spcBef>
        <a:spcAft>
          <a:spcPct val="0"/>
        </a:spcAft>
        <a:defRPr sz="2000" b="1">
          <a:solidFill>
            <a:schemeClr val="tx2"/>
          </a:solidFill>
          <a:latin typeface="Arial" pitchFamily="-110" charset="0"/>
          <a:ea typeface="Arial" pitchFamily="-110" charset="0"/>
          <a:cs typeface="Arial" pitchFamily="-110" charset="0"/>
        </a:defRPr>
      </a:lvl8pPr>
      <a:lvl9pPr marL="1828800" algn="l" rtl="0" eaLnBrk="1" fontAlgn="base" hangingPunct="1">
        <a:spcBef>
          <a:spcPct val="0"/>
        </a:spcBef>
        <a:spcAft>
          <a:spcPct val="0"/>
        </a:spcAft>
        <a:defRPr sz="2000" b="1">
          <a:solidFill>
            <a:schemeClr val="tx2"/>
          </a:solidFill>
          <a:latin typeface="Arial" pitchFamily="-110" charset="0"/>
          <a:ea typeface="Arial" pitchFamily="-110" charset="0"/>
          <a:cs typeface="Arial" pitchFamily="-110" charset="0"/>
        </a:defRPr>
      </a:lvl9pPr>
    </p:titleStyle>
    <p:bodyStyle>
      <a:lvl1pPr marL="266700" indent="-266700" algn="l" rtl="0" eaLnBrk="1" fontAlgn="ctr" hangingPunct="1">
        <a:lnSpc>
          <a:spcPct val="110000"/>
        </a:lnSpc>
        <a:spcBef>
          <a:spcPct val="30000"/>
        </a:spcBef>
        <a:spcAft>
          <a:spcPct val="0"/>
        </a:spcAft>
        <a:buClr>
          <a:srgbClr val="CC0033"/>
        </a:buClr>
        <a:buSzPct val="80000"/>
        <a:buFont typeface="Arial" charset="0"/>
        <a:buChar char="►"/>
        <a:defRPr sz="1600">
          <a:solidFill>
            <a:schemeClr val="tx1"/>
          </a:solidFill>
          <a:latin typeface="Audi Type" pitchFamily="34" charset="0"/>
          <a:ea typeface="+mn-ea"/>
          <a:cs typeface="+mn-cs"/>
        </a:defRPr>
      </a:lvl1pPr>
      <a:lvl2pPr marL="531813" indent="-255588" algn="l" rtl="0" eaLnBrk="1" fontAlgn="ctr" hangingPunct="1">
        <a:lnSpc>
          <a:spcPct val="110000"/>
        </a:lnSpc>
        <a:spcBef>
          <a:spcPct val="30000"/>
        </a:spcBef>
        <a:spcAft>
          <a:spcPct val="0"/>
        </a:spcAft>
        <a:buClr>
          <a:srgbClr val="6D7579"/>
        </a:buClr>
        <a:buSzPct val="80000"/>
        <a:buFont typeface="Arial" charset="0"/>
        <a:buChar char="►"/>
        <a:defRPr sz="1600">
          <a:solidFill>
            <a:schemeClr val="tx1"/>
          </a:solidFill>
          <a:latin typeface="Audi Type" pitchFamily="34" charset="0"/>
          <a:ea typeface="+mn-ea"/>
          <a:cs typeface="+mn-cs"/>
        </a:defRPr>
      </a:lvl2pPr>
      <a:lvl3pPr marL="714375" indent="0" algn="l" rtl="0" eaLnBrk="1" fontAlgn="base" hangingPunct="1">
        <a:lnSpc>
          <a:spcPct val="110000"/>
        </a:lnSpc>
        <a:spcBef>
          <a:spcPct val="30000"/>
        </a:spcBef>
        <a:spcAft>
          <a:spcPct val="0"/>
        </a:spcAft>
        <a:buFontTx/>
        <a:buNone/>
        <a:defRPr sz="1600">
          <a:solidFill>
            <a:schemeClr val="tx1"/>
          </a:solidFill>
          <a:latin typeface="Audi Type" pitchFamily="34" charset="0"/>
          <a:ea typeface="+mn-ea"/>
          <a:cs typeface="+mn-cs"/>
        </a:defRPr>
      </a:lvl3pPr>
      <a:lvl4pPr marL="1600200" indent="-228600" algn="l" rtl="0" eaLnBrk="1" fontAlgn="base" hangingPunct="1">
        <a:spcBef>
          <a:spcPct val="20000"/>
        </a:spcBef>
        <a:spcAft>
          <a:spcPct val="0"/>
        </a:spcAft>
        <a:buFont typeface="Audi Type" pitchFamily="34" charset="0"/>
        <a:buChar char="►"/>
        <a:defRPr sz="1600">
          <a:solidFill>
            <a:schemeClr val="hlink"/>
          </a:solidFill>
          <a:latin typeface="+mn-lt"/>
          <a:ea typeface="+mn-ea"/>
          <a:cs typeface="+mn-cs"/>
        </a:defRPr>
      </a:lvl4pPr>
      <a:lvl5pPr marL="2057400" indent="-228600" algn="l" rtl="0" eaLnBrk="1" fontAlgn="base" hangingPunct="1">
        <a:spcBef>
          <a:spcPct val="20000"/>
        </a:spcBef>
        <a:spcAft>
          <a:spcPct val="0"/>
        </a:spcAft>
        <a:buFont typeface="Audi Type" pitchFamily="34" charset="0"/>
        <a:buChar char="►"/>
        <a:defRPr sz="1600">
          <a:solidFill>
            <a:schemeClr val="hlink"/>
          </a:solidFill>
          <a:latin typeface="+mn-lt"/>
          <a:ea typeface="+mn-ea"/>
          <a:cs typeface="+mn-cs"/>
        </a:defRPr>
      </a:lvl5pPr>
      <a:lvl6pPr marL="2514600" indent="-228600" algn="l" rtl="0" eaLnBrk="1" fontAlgn="base" hangingPunct="1">
        <a:spcBef>
          <a:spcPct val="20000"/>
        </a:spcBef>
        <a:spcAft>
          <a:spcPct val="0"/>
        </a:spcAft>
        <a:buFont typeface="Audi Type" pitchFamily="34" charset="0"/>
        <a:buChar char="►"/>
        <a:defRPr sz="1600">
          <a:solidFill>
            <a:schemeClr val="hlink"/>
          </a:solidFill>
          <a:latin typeface="+mn-lt"/>
          <a:ea typeface="+mn-ea"/>
          <a:cs typeface="+mn-cs"/>
        </a:defRPr>
      </a:lvl6pPr>
      <a:lvl7pPr marL="2971800" indent="-228600" algn="l" rtl="0" eaLnBrk="1" fontAlgn="base" hangingPunct="1">
        <a:spcBef>
          <a:spcPct val="20000"/>
        </a:spcBef>
        <a:spcAft>
          <a:spcPct val="0"/>
        </a:spcAft>
        <a:buFont typeface="Audi Type" pitchFamily="34" charset="0"/>
        <a:buChar char="►"/>
        <a:defRPr sz="1600">
          <a:solidFill>
            <a:schemeClr val="hlink"/>
          </a:solidFill>
          <a:latin typeface="+mn-lt"/>
          <a:ea typeface="+mn-ea"/>
          <a:cs typeface="+mn-cs"/>
        </a:defRPr>
      </a:lvl7pPr>
      <a:lvl8pPr marL="3429000" indent="-228600" algn="l" rtl="0" eaLnBrk="1" fontAlgn="base" hangingPunct="1">
        <a:spcBef>
          <a:spcPct val="20000"/>
        </a:spcBef>
        <a:spcAft>
          <a:spcPct val="0"/>
        </a:spcAft>
        <a:buFont typeface="Audi Type" pitchFamily="34" charset="0"/>
        <a:buChar char="►"/>
        <a:defRPr sz="1600">
          <a:solidFill>
            <a:schemeClr val="hlink"/>
          </a:solidFill>
          <a:latin typeface="+mn-lt"/>
          <a:ea typeface="+mn-ea"/>
          <a:cs typeface="+mn-cs"/>
        </a:defRPr>
      </a:lvl8pPr>
      <a:lvl9pPr marL="3886200" indent="-228600" algn="l" rtl="0" eaLnBrk="1" fontAlgn="base" hangingPunct="1">
        <a:spcBef>
          <a:spcPct val="20000"/>
        </a:spcBef>
        <a:spcAft>
          <a:spcPct val="0"/>
        </a:spcAft>
        <a:buFont typeface="Audi Type" pitchFamily="34" charset="0"/>
        <a:buChar char="►"/>
        <a:defRPr sz="1600">
          <a:solidFill>
            <a:schemeClr val="hlink"/>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jpe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4.emf"/><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5.emf"/></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6.emf"/><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package" Target="../embeddings/Microsoft_Word_Document1.docx"/><Relationship Id="rId5" Type="http://schemas.openxmlformats.org/officeDocument/2006/relationships/oleObject" Target="../embeddings/oleObject1.bin"/><Relationship Id="rId4"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11188" y="1628775"/>
            <a:ext cx="7561262" cy="1497013"/>
          </a:xfrm>
        </p:spPr>
        <p:txBody>
          <a:bodyPr/>
          <a:lstStyle/>
          <a:p>
            <a:pPr eaLnBrk="1" hangingPunct="1"/>
            <a:r>
              <a:rPr lang="en-US" altLang="ja-JP" sz="3200" dirty="0" smtClean="0"/>
              <a:t>WLTP </a:t>
            </a:r>
            <a:br>
              <a:rPr lang="en-US" altLang="ja-JP" sz="3200" dirty="0" smtClean="0"/>
            </a:br>
            <a:r>
              <a:rPr lang="en-US" altLang="ja-JP" sz="3200" dirty="0" smtClean="0"/>
              <a:t>Open Issue Phase 1B</a:t>
            </a:r>
            <a:r>
              <a:rPr lang="en-US" altLang="ja-JP" sz="1600" dirty="0" smtClean="0"/>
              <a:t/>
            </a:r>
            <a:br>
              <a:rPr lang="en-US" altLang="ja-JP" sz="1600" dirty="0" smtClean="0"/>
            </a:br>
            <a:endParaRPr lang="en-US" altLang="ja-JP" sz="1600" dirty="0" smtClean="0"/>
          </a:p>
        </p:txBody>
      </p:sp>
      <p:sp>
        <p:nvSpPr>
          <p:cNvPr id="13315" name="Rectangle 3"/>
          <p:cNvSpPr>
            <a:spLocks noGrp="1" noChangeArrowheads="1"/>
          </p:cNvSpPr>
          <p:nvPr>
            <p:ph type="body" idx="1"/>
          </p:nvPr>
        </p:nvSpPr>
        <p:spPr>
          <a:xfrm>
            <a:off x="971600" y="2996952"/>
            <a:ext cx="7921427" cy="1512888"/>
          </a:xfrm>
        </p:spPr>
        <p:txBody>
          <a:bodyPr/>
          <a:lstStyle/>
          <a:p>
            <a:pPr eaLnBrk="1" hangingPunct="1">
              <a:buFontTx/>
              <a:buNone/>
            </a:pPr>
            <a:endParaRPr lang="en-US" altLang="ja-JP" sz="2400" dirty="0" smtClean="0"/>
          </a:p>
          <a:p>
            <a:pPr marL="0" indent="0">
              <a:buNone/>
            </a:pPr>
            <a:r>
              <a:rPr lang="en-US" altLang="ja-JP" sz="2400" dirty="0" smtClean="0"/>
              <a:t>Issue: Fuel Consumption interpolation method			</a:t>
            </a:r>
          </a:p>
          <a:p>
            <a:pPr eaLnBrk="1" hangingPunct="1">
              <a:buFontTx/>
              <a:buNone/>
            </a:pPr>
            <a:endParaRPr lang="en-US" altLang="ja-JP" sz="2400" dirty="0" smtClean="0"/>
          </a:p>
        </p:txBody>
      </p:sp>
      <p:sp>
        <p:nvSpPr>
          <p:cNvPr id="13316" name="Text Box 7"/>
          <p:cNvSpPr txBox="1">
            <a:spLocks noChangeArrowheads="1"/>
          </p:cNvSpPr>
          <p:nvPr/>
        </p:nvSpPr>
        <p:spPr bwMode="auto">
          <a:xfrm>
            <a:off x="6948488" y="6165850"/>
            <a:ext cx="2016125" cy="366713"/>
          </a:xfrm>
          <a:prstGeom prst="rect">
            <a:avLst/>
          </a:prstGeom>
          <a:noFill/>
          <a:ln w="9525">
            <a:noFill/>
            <a:miter lim="800000"/>
            <a:headEnd/>
            <a:tailEnd/>
          </a:ln>
        </p:spPr>
        <p:txBody>
          <a:bodyPr>
            <a:spAutoFit/>
          </a:bodyPr>
          <a:lstStyle/>
          <a:p>
            <a:pPr>
              <a:spcBef>
                <a:spcPct val="50000"/>
              </a:spcBef>
            </a:pPr>
            <a:r>
              <a:rPr lang="en-GB" dirty="0"/>
              <a:t>       </a:t>
            </a:r>
          </a:p>
        </p:txBody>
      </p:sp>
      <p:sp>
        <p:nvSpPr>
          <p:cNvPr id="13317" name="Rectangle 8"/>
          <p:cNvSpPr>
            <a:spLocks noChangeArrowheads="1"/>
          </p:cNvSpPr>
          <p:nvPr/>
        </p:nvSpPr>
        <p:spPr bwMode="auto">
          <a:xfrm>
            <a:off x="7451725" y="6092825"/>
            <a:ext cx="1441450" cy="576263"/>
          </a:xfrm>
          <a:prstGeom prst="rect">
            <a:avLst/>
          </a:prstGeom>
          <a:solidFill>
            <a:schemeClr val="bg1"/>
          </a:solidFill>
          <a:ln w="9525">
            <a:noFill/>
            <a:miter lim="800000"/>
            <a:headEnd/>
            <a:tailEnd/>
          </a:ln>
        </p:spPr>
        <p:txBody>
          <a:bodyPr wrap="none" anchor="ctr"/>
          <a:lstStyle/>
          <a:p>
            <a:pPr algn="ctr"/>
            <a:r>
              <a:rPr lang="en-GB" dirty="0">
                <a:solidFill>
                  <a:schemeClr val="bg1"/>
                </a:solidFill>
              </a:rPr>
              <a:t>.</a:t>
            </a:r>
          </a:p>
        </p:txBody>
      </p:sp>
      <p:sp>
        <p:nvSpPr>
          <p:cNvPr id="13318" name="Rectangle 9"/>
          <p:cNvSpPr>
            <a:spLocks noChangeArrowheads="1"/>
          </p:cNvSpPr>
          <p:nvPr/>
        </p:nvSpPr>
        <p:spPr bwMode="auto">
          <a:xfrm>
            <a:off x="2339752" y="5013176"/>
            <a:ext cx="4529061" cy="400110"/>
          </a:xfrm>
          <a:prstGeom prst="rect">
            <a:avLst/>
          </a:prstGeom>
          <a:noFill/>
          <a:ln w="9525">
            <a:noFill/>
            <a:miter lim="800000"/>
            <a:headEnd/>
            <a:tailEnd/>
          </a:ln>
        </p:spPr>
        <p:txBody>
          <a:bodyPr wrap="none">
            <a:spAutoFit/>
          </a:bodyPr>
          <a:lstStyle/>
          <a:p>
            <a:pPr algn="ctr">
              <a:defRPr/>
            </a:pPr>
            <a:r>
              <a:rPr lang="en-US" altLang="ja-JP" sz="2000" dirty="0">
                <a:solidFill>
                  <a:schemeClr val="accent5">
                    <a:lumMod val="25000"/>
                  </a:schemeClr>
                </a:solidFill>
              </a:rPr>
              <a:t>ACEA Informal Document </a:t>
            </a:r>
            <a:r>
              <a:rPr lang="en-US" altLang="ja-JP" sz="2000" dirty="0" smtClean="0">
                <a:solidFill>
                  <a:schemeClr val="accent5">
                    <a:lumMod val="25000"/>
                  </a:schemeClr>
                </a:solidFill>
              </a:rPr>
              <a:t> 09.09.2014</a:t>
            </a:r>
            <a:endParaRPr lang="en-US" altLang="ja-JP" sz="2000" dirty="0">
              <a:solidFill>
                <a:schemeClr val="accent5">
                  <a:lumMod val="25000"/>
                </a:schemeClr>
              </a:solidFill>
            </a:endParaRPr>
          </a:p>
        </p:txBody>
      </p:sp>
      <p:pic>
        <p:nvPicPr>
          <p:cNvPr id="7" name="Picture 5" descr="ACEA full 2010"/>
          <p:cNvPicPr>
            <a:picLocks noChangeAspect="1" noChangeArrowheads="1"/>
          </p:cNvPicPr>
          <p:nvPr/>
        </p:nvPicPr>
        <p:blipFill>
          <a:blip r:embed="rId3" cstate="print"/>
          <a:stretch>
            <a:fillRect/>
          </a:stretch>
        </p:blipFill>
        <p:spPr bwMode="auto">
          <a:xfrm>
            <a:off x="323528" y="260648"/>
            <a:ext cx="3240360" cy="1353117"/>
          </a:xfrm>
          <a:prstGeom prst="rect">
            <a:avLst/>
          </a:prstGeom>
          <a:noFill/>
          <a:ln>
            <a:noFill/>
          </a:ln>
        </p:spPr>
      </p:pic>
      <p:sp>
        <p:nvSpPr>
          <p:cNvPr id="2" name="Textfeld 1"/>
          <p:cNvSpPr txBox="1"/>
          <p:nvPr/>
        </p:nvSpPr>
        <p:spPr>
          <a:xfrm>
            <a:off x="6570618" y="480487"/>
            <a:ext cx="1762214" cy="400110"/>
          </a:xfrm>
          <a:prstGeom prst="rect">
            <a:avLst/>
          </a:prstGeom>
          <a:noFill/>
          <a:ln>
            <a:solidFill>
              <a:schemeClr val="accent1"/>
            </a:solidFill>
          </a:ln>
        </p:spPr>
        <p:txBody>
          <a:bodyPr wrap="none" rtlCol="0">
            <a:spAutoFit/>
          </a:bodyPr>
          <a:lstStyle/>
          <a:p>
            <a:pPr algn="l"/>
            <a:r>
              <a:rPr lang="de-DE" sz="2000" dirty="0" smtClean="0">
                <a:latin typeface="+mj-lt"/>
              </a:rPr>
              <a:t>WLTP-08-08e</a:t>
            </a:r>
            <a:endParaRPr lang="de-DE" sz="2000" dirty="0">
              <a:latin typeface="+mj-lt"/>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platzhalter 2"/>
          <p:cNvSpPr>
            <a:spLocks noGrp="1"/>
          </p:cNvSpPr>
          <p:nvPr>
            <p:ph type="body" idx="1"/>
          </p:nvPr>
        </p:nvSpPr>
        <p:spPr>
          <a:xfrm>
            <a:off x="251520" y="1268760"/>
            <a:ext cx="8424936" cy="4752528"/>
          </a:xfrm>
        </p:spPr>
        <p:txBody>
          <a:bodyPr anchor="t"/>
          <a:lstStyle/>
          <a:p>
            <a:pPr algn="just">
              <a:spcBef>
                <a:spcPts val="0"/>
              </a:spcBef>
            </a:pPr>
            <a:r>
              <a:rPr lang="en-US" b="1" dirty="0" smtClean="0"/>
              <a:t>Background:</a:t>
            </a:r>
          </a:p>
          <a:p>
            <a:pPr algn="just">
              <a:spcBef>
                <a:spcPts val="0"/>
              </a:spcBef>
            </a:pPr>
            <a:r>
              <a:rPr lang="en-US" dirty="0" smtClean="0"/>
              <a:t>Currently, there is only an interpolation method for CO</a:t>
            </a:r>
            <a:r>
              <a:rPr lang="en-US" baseline="-25000" dirty="0" smtClean="0"/>
              <a:t>2</a:t>
            </a:r>
            <a:r>
              <a:rPr lang="en-US" dirty="0" smtClean="0"/>
              <a:t> in the GTR. Individual FC values are requested by several contracting parties.</a:t>
            </a:r>
          </a:p>
          <a:p>
            <a:pPr algn="just">
              <a:spcBef>
                <a:spcPts val="0"/>
              </a:spcBef>
            </a:pPr>
            <a:endParaRPr lang="en-US" b="1" dirty="0" smtClean="0"/>
          </a:p>
          <a:p>
            <a:pPr algn="just">
              <a:spcBef>
                <a:spcPts val="0"/>
              </a:spcBef>
            </a:pPr>
            <a:r>
              <a:rPr lang="en-US" b="1" dirty="0" smtClean="0"/>
              <a:t>Proposal:</a:t>
            </a:r>
            <a:endParaRPr lang="en-US" dirty="0" smtClean="0"/>
          </a:p>
          <a:p>
            <a:pPr algn="just">
              <a:spcBef>
                <a:spcPts val="0"/>
              </a:spcBef>
            </a:pPr>
            <a:r>
              <a:rPr lang="en-US" b="1" dirty="0" smtClean="0">
                <a:solidFill>
                  <a:srgbClr val="0070C0"/>
                </a:solidFill>
              </a:rPr>
              <a:t>Interpolation of the worst and best case FC values.</a:t>
            </a:r>
            <a:endParaRPr lang="en-US" sz="400" b="1" dirty="0" smtClean="0">
              <a:solidFill>
                <a:srgbClr val="0070C0"/>
              </a:solidFill>
            </a:endParaRPr>
          </a:p>
          <a:p>
            <a:pPr algn="just">
              <a:spcBef>
                <a:spcPts val="0"/>
              </a:spcBef>
            </a:pPr>
            <a:endParaRPr lang="en-US" b="1" dirty="0" smtClean="0">
              <a:solidFill>
                <a:srgbClr val="0070C0"/>
              </a:solidFill>
            </a:endParaRPr>
          </a:p>
          <a:p>
            <a:pPr algn="just">
              <a:spcBef>
                <a:spcPts val="0"/>
              </a:spcBef>
            </a:pPr>
            <a:r>
              <a:rPr lang="en-US" b="1" dirty="0" smtClean="0"/>
              <a:t>Rationale:</a:t>
            </a:r>
            <a:endParaRPr lang="en-US" dirty="0" smtClean="0"/>
          </a:p>
          <a:p>
            <a:pPr algn="just">
              <a:spcBef>
                <a:spcPts val="0"/>
              </a:spcBef>
            </a:pPr>
            <a:r>
              <a:rPr lang="en-US" dirty="0" smtClean="0"/>
              <a:t>The calculation of FC values is based on the carbon balance. The influence of HC and CO is rather low. Therefore, when interpolating the best case and the worst case FC values, the possible error for the determination of intermediate values is little.</a:t>
            </a:r>
          </a:p>
          <a:p>
            <a:pPr>
              <a:spcBef>
                <a:spcPts val="0"/>
              </a:spcBef>
            </a:pPr>
            <a:endParaRPr lang="de-DE" dirty="0" smtClean="0"/>
          </a:p>
          <a:p>
            <a:endParaRPr lang="en-US" b="1" dirty="0" smtClean="0">
              <a:solidFill>
                <a:srgbClr val="0070C0"/>
              </a:solidFill>
            </a:endParaRPr>
          </a:p>
          <a:p>
            <a:endParaRPr lang="en-US" dirty="0" smtClean="0"/>
          </a:p>
          <a:p>
            <a:endParaRPr lang="en-US" dirty="0" smtClean="0"/>
          </a:p>
          <a:p>
            <a:endParaRPr lang="en-US" dirty="0" smtClean="0"/>
          </a:p>
          <a:p>
            <a:endParaRPr lang="en-US" dirty="0" smtClean="0"/>
          </a:p>
          <a:p>
            <a:pPr marL="800100" lvl="1" indent="-342900">
              <a:buFontTx/>
              <a:buAutoNum type="arabicPeriod"/>
            </a:pPr>
            <a:endParaRPr lang="en-US" sz="2000" dirty="0" smtClean="0"/>
          </a:p>
        </p:txBody>
      </p:sp>
      <p:sp>
        <p:nvSpPr>
          <p:cNvPr id="14339" name="Foliennummernplatzhalter 3"/>
          <p:cNvSpPr>
            <a:spLocks noGrp="1"/>
          </p:cNvSpPr>
          <p:nvPr>
            <p:ph type="sldNum" sz="quarter" idx="10"/>
          </p:nvPr>
        </p:nvSpPr>
        <p:spPr>
          <a:noFill/>
        </p:spPr>
        <p:txBody>
          <a:bodyPr/>
          <a:lstStyle/>
          <a:p>
            <a:r>
              <a:rPr lang="en-US" altLang="ja-JP" dirty="0" smtClean="0">
                <a:latin typeface="Arial" charset="0"/>
              </a:rPr>
              <a:t>Page </a:t>
            </a:r>
            <a:fld id="{6BACD84E-CBE7-4FF2-979B-B67086E226B2}" type="slidenum">
              <a:rPr lang="en-US" altLang="ja-JP" smtClean="0">
                <a:latin typeface="Arial" charset="0"/>
              </a:rPr>
              <a:pPr/>
              <a:t>2</a:t>
            </a:fld>
            <a:r>
              <a:rPr lang="en-US" altLang="ja-JP" dirty="0" smtClean="0">
                <a:latin typeface="Arial" charset="0"/>
              </a:rPr>
              <a:t> </a:t>
            </a:r>
          </a:p>
        </p:txBody>
      </p:sp>
      <p:pic>
        <p:nvPicPr>
          <p:cNvPr id="4" name="Picture 5" descr="ACEA full 2010"/>
          <p:cNvPicPr>
            <a:picLocks noChangeAspect="1" noChangeArrowheads="1"/>
          </p:cNvPicPr>
          <p:nvPr/>
        </p:nvPicPr>
        <p:blipFill>
          <a:blip r:embed="rId3" cstate="print">
            <a:duotone>
              <a:schemeClr val="accent3">
                <a:shade val="45000"/>
                <a:satMod val="135000"/>
              </a:schemeClr>
              <a:prstClr val="white"/>
            </a:duotone>
          </a:blip>
          <a:srcRect/>
          <a:stretch>
            <a:fillRect/>
          </a:stretch>
        </p:blipFill>
        <p:spPr bwMode="auto">
          <a:xfrm>
            <a:off x="323528" y="260648"/>
            <a:ext cx="1931154" cy="790460"/>
          </a:xfrm>
          <a:prstGeom prst="rect">
            <a:avLst/>
          </a:prstGeom>
          <a:noFill/>
          <a:ln w="9525">
            <a:noFill/>
            <a:miter lim="800000"/>
            <a:headEnd/>
            <a:tailEnd/>
          </a:ln>
        </p:spPr>
      </p:pic>
      <p:sp>
        <p:nvSpPr>
          <p:cNvPr id="20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4" name="Picture 4"/>
          <p:cNvPicPr>
            <a:picLocks noChangeAspect="1" noChangeArrowheads="1"/>
          </p:cNvPicPr>
          <p:nvPr/>
        </p:nvPicPr>
        <p:blipFill>
          <a:blip r:embed="rId3"/>
          <a:srcRect/>
          <a:stretch>
            <a:fillRect/>
          </a:stretch>
        </p:blipFill>
        <p:spPr bwMode="auto">
          <a:xfrm>
            <a:off x="2339752" y="1916832"/>
            <a:ext cx="4896544" cy="3529117"/>
          </a:xfrm>
          <a:prstGeom prst="rect">
            <a:avLst/>
          </a:prstGeom>
          <a:noFill/>
          <a:ln w="9525">
            <a:noFill/>
            <a:miter lim="800000"/>
            <a:headEnd/>
            <a:tailEnd/>
          </a:ln>
          <a:effectLst/>
        </p:spPr>
      </p:pic>
      <p:pic>
        <p:nvPicPr>
          <p:cNvPr id="4" name="Picture 5" descr="ACEA full 2010"/>
          <p:cNvPicPr>
            <a:picLocks noChangeAspect="1" noChangeArrowheads="1"/>
          </p:cNvPicPr>
          <p:nvPr/>
        </p:nvPicPr>
        <p:blipFill>
          <a:blip r:embed="rId4" cstate="print">
            <a:duotone>
              <a:schemeClr val="accent3">
                <a:shade val="45000"/>
                <a:satMod val="135000"/>
              </a:schemeClr>
              <a:prstClr val="white"/>
            </a:duotone>
          </a:blip>
          <a:srcRect/>
          <a:stretch>
            <a:fillRect/>
          </a:stretch>
        </p:blipFill>
        <p:spPr bwMode="auto">
          <a:xfrm>
            <a:off x="323528" y="260648"/>
            <a:ext cx="1931154" cy="790460"/>
          </a:xfrm>
          <a:prstGeom prst="rect">
            <a:avLst/>
          </a:prstGeom>
          <a:noFill/>
          <a:ln w="9525">
            <a:noFill/>
            <a:miter lim="800000"/>
            <a:headEnd/>
            <a:tailEnd/>
          </a:ln>
        </p:spPr>
      </p:pic>
      <p:sp>
        <p:nvSpPr>
          <p:cNvPr id="5" name="Textfeld 4"/>
          <p:cNvSpPr txBox="1"/>
          <p:nvPr/>
        </p:nvSpPr>
        <p:spPr>
          <a:xfrm>
            <a:off x="2267744" y="620688"/>
            <a:ext cx="4464496" cy="400110"/>
          </a:xfrm>
          <a:prstGeom prst="rect">
            <a:avLst/>
          </a:prstGeom>
          <a:noFill/>
        </p:spPr>
        <p:txBody>
          <a:bodyPr wrap="square" rtlCol="0">
            <a:spAutoFit/>
          </a:bodyPr>
          <a:lstStyle/>
          <a:p>
            <a:r>
              <a:rPr lang="de-DE" sz="2000" b="1" dirty="0" smtClean="0">
                <a:latin typeface="Audi Type" pitchFamily="34" charset="0"/>
              </a:rPr>
              <a:t>NEDC </a:t>
            </a:r>
            <a:r>
              <a:rPr lang="de-DE" sz="2000" b="1" dirty="0" err="1" smtClean="0">
                <a:latin typeface="Audi Type" pitchFamily="34" charset="0"/>
              </a:rPr>
              <a:t>test</a:t>
            </a:r>
            <a:r>
              <a:rPr lang="de-DE" sz="2000" b="1" dirty="0" smtClean="0">
                <a:latin typeface="Audi Type" pitchFamily="34" charset="0"/>
              </a:rPr>
              <a:t> </a:t>
            </a:r>
            <a:r>
              <a:rPr lang="de-DE" sz="2000" b="1" dirty="0" err="1" smtClean="0">
                <a:latin typeface="Audi Type" pitchFamily="34" charset="0"/>
              </a:rPr>
              <a:t>series</a:t>
            </a:r>
            <a:endParaRPr lang="de-DE" sz="2000" dirty="0" smtClean="0">
              <a:latin typeface="Audi Type" pitchFamily="34" charset="0"/>
            </a:endParaRPr>
          </a:p>
        </p:txBody>
      </p:sp>
      <p:sp>
        <p:nvSpPr>
          <p:cNvPr id="8195"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8197"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8199"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24" name="Foliennummernplatzhalter 3"/>
          <p:cNvSpPr>
            <a:spLocks noGrp="1"/>
          </p:cNvSpPr>
          <p:nvPr>
            <p:ph type="sldNum" sz="quarter" idx="10"/>
          </p:nvPr>
        </p:nvSpPr>
        <p:spPr>
          <a:xfrm>
            <a:off x="6588125" y="6237288"/>
            <a:ext cx="2133600" cy="476250"/>
          </a:xfrm>
          <a:noFill/>
        </p:spPr>
        <p:txBody>
          <a:bodyPr/>
          <a:lstStyle/>
          <a:p>
            <a:r>
              <a:rPr lang="en-US" altLang="ja-JP" dirty="0" smtClean="0">
                <a:latin typeface="Arial" charset="0"/>
              </a:rPr>
              <a:t>Page </a:t>
            </a:r>
            <a:fld id="{6BACD84E-CBE7-4FF2-979B-B67086E226B2}" type="slidenum">
              <a:rPr lang="en-US" altLang="ja-JP" smtClean="0">
                <a:latin typeface="Arial" charset="0"/>
              </a:rPr>
              <a:pPr/>
              <a:t>3</a:t>
            </a:fld>
            <a:r>
              <a:rPr lang="en-US" altLang="ja-JP" dirty="0" smtClean="0">
                <a:latin typeface="Arial" charset="0"/>
              </a:rPr>
              <a:t> </a:t>
            </a:r>
          </a:p>
        </p:txBody>
      </p:sp>
      <p:sp>
        <p:nvSpPr>
          <p:cNvPr id="10" name="Textfeld 9"/>
          <p:cNvSpPr txBox="1"/>
          <p:nvPr/>
        </p:nvSpPr>
        <p:spPr>
          <a:xfrm>
            <a:off x="1115616" y="5302912"/>
            <a:ext cx="1447832" cy="276999"/>
          </a:xfrm>
          <a:prstGeom prst="rect">
            <a:avLst/>
          </a:prstGeom>
          <a:noFill/>
        </p:spPr>
        <p:txBody>
          <a:bodyPr wrap="none" rtlCol="0">
            <a:spAutoFit/>
          </a:bodyPr>
          <a:lstStyle/>
          <a:p>
            <a:pPr algn="l"/>
            <a:r>
              <a:rPr lang="de-DE" b="1" dirty="0" err="1" smtClean="0">
                <a:solidFill>
                  <a:srgbClr val="7ABC32"/>
                </a:solidFill>
                <a:latin typeface="+mj-lt"/>
              </a:rPr>
              <a:t>Energy</a:t>
            </a:r>
            <a:r>
              <a:rPr lang="de-DE" b="1" dirty="0" smtClean="0">
                <a:solidFill>
                  <a:srgbClr val="7ABC32"/>
                </a:solidFill>
                <a:latin typeface="+mj-lt"/>
              </a:rPr>
              <a:t> </a:t>
            </a:r>
            <a:r>
              <a:rPr lang="de-DE" b="1" dirty="0" err="1" smtClean="0">
                <a:solidFill>
                  <a:srgbClr val="7ABC32"/>
                </a:solidFill>
                <a:latin typeface="+mj-lt"/>
              </a:rPr>
              <a:t>best</a:t>
            </a:r>
            <a:r>
              <a:rPr lang="de-DE" b="1" dirty="0" smtClean="0">
                <a:solidFill>
                  <a:srgbClr val="7ABC32"/>
                </a:solidFill>
                <a:latin typeface="+mj-lt"/>
              </a:rPr>
              <a:t> </a:t>
            </a:r>
            <a:r>
              <a:rPr lang="de-DE" b="1" dirty="0" err="1" smtClean="0">
                <a:solidFill>
                  <a:srgbClr val="7ABC32"/>
                </a:solidFill>
                <a:latin typeface="+mj-lt"/>
              </a:rPr>
              <a:t>case</a:t>
            </a:r>
            <a:endParaRPr lang="de-DE" b="1" dirty="0">
              <a:solidFill>
                <a:srgbClr val="7ABC32"/>
              </a:solidFill>
              <a:latin typeface="+mj-lt"/>
            </a:endParaRPr>
          </a:p>
        </p:txBody>
      </p:sp>
      <p:sp>
        <p:nvSpPr>
          <p:cNvPr id="11" name="Textfeld 10"/>
          <p:cNvSpPr txBox="1"/>
          <p:nvPr/>
        </p:nvSpPr>
        <p:spPr>
          <a:xfrm>
            <a:off x="6958649" y="5301208"/>
            <a:ext cx="1542410" cy="276999"/>
          </a:xfrm>
          <a:prstGeom prst="rect">
            <a:avLst/>
          </a:prstGeom>
          <a:noFill/>
        </p:spPr>
        <p:txBody>
          <a:bodyPr wrap="none" rtlCol="0">
            <a:spAutoFit/>
          </a:bodyPr>
          <a:lstStyle/>
          <a:p>
            <a:pPr algn="l"/>
            <a:r>
              <a:rPr lang="de-DE" b="1" dirty="0" err="1" smtClean="0">
                <a:solidFill>
                  <a:srgbClr val="006C31"/>
                </a:solidFill>
                <a:latin typeface="+mj-lt"/>
              </a:rPr>
              <a:t>Energy</a:t>
            </a:r>
            <a:r>
              <a:rPr lang="de-DE" b="1" dirty="0" smtClean="0">
                <a:solidFill>
                  <a:srgbClr val="006C31"/>
                </a:solidFill>
                <a:latin typeface="+mj-lt"/>
              </a:rPr>
              <a:t> </a:t>
            </a:r>
            <a:r>
              <a:rPr lang="de-DE" b="1" dirty="0" err="1" smtClean="0">
                <a:solidFill>
                  <a:srgbClr val="006C31"/>
                </a:solidFill>
                <a:latin typeface="+mj-lt"/>
              </a:rPr>
              <a:t>worst</a:t>
            </a:r>
            <a:r>
              <a:rPr lang="de-DE" b="1" dirty="0" smtClean="0">
                <a:solidFill>
                  <a:srgbClr val="006C31"/>
                </a:solidFill>
                <a:latin typeface="+mj-lt"/>
              </a:rPr>
              <a:t> </a:t>
            </a:r>
            <a:r>
              <a:rPr lang="de-DE" b="1" dirty="0" err="1" smtClean="0">
                <a:solidFill>
                  <a:srgbClr val="006C31"/>
                </a:solidFill>
                <a:latin typeface="+mj-lt"/>
              </a:rPr>
              <a:t>case</a:t>
            </a:r>
            <a:endParaRPr lang="de-DE" b="1" dirty="0">
              <a:solidFill>
                <a:srgbClr val="006C31"/>
              </a:solidFill>
              <a:latin typeface="+mj-lt"/>
            </a:endParaRPr>
          </a:p>
        </p:txBody>
      </p:sp>
      <p:sp>
        <p:nvSpPr>
          <p:cNvPr id="12" name="Pfeil nach rechts 11"/>
          <p:cNvSpPr/>
          <p:nvPr/>
        </p:nvSpPr>
        <p:spPr bwMode="auto">
          <a:xfrm>
            <a:off x="2569893" y="5364819"/>
            <a:ext cx="4387497" cy="159026"/>
          </a:xfrm>
          <a:prstGeom prst="rightArrow">
            <a:avLst/>
          </a:prstGeom>
          <a:gradFill flip="none" rotWithShape="1">
            <a:gsLst>
              <a:gs pos="0">
                <a:srgbClr val="DDEBCF"/>
              </a:gs>
              <a:gs pos="50000">
                <a:srgbClr val="9CB86E"/>
              </a:gs>
              <a:gs pos="100000">
                <a:srgbClr val="156B13"/>
              </a:gs>
            </a:gsLst>
            <a:lin ang="0" scaled="1"/>
            <a:tileRect/>
          </a:gra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
                <a:schemeClr val="accent2"/>
              </a:buClr>
              <a:buSzTx/>
              <a:buFont typeface="Audi Type" pitchFamily="34" charset="0"/>
              <a:buNone/>
              <a:tabLst/>
            </a:pPr>
            <a:endParaRPr kumimoji="0" lang="de-DE" sz="1200" b="0" i="0" u="none" strike="noStrike" cap="none" normalizeH="0" baseline="0" dirty="0" smtClean="0">
              <a:ln>
                <a:noFill/>
              </a:ln>
              <a:solidFill>
                <a:schemeClr val="tx1"/>
              </a:solidFill>
              <a:effectLst/>
              <a:latin typeface="Audi Type" pitchFamily="34" charset="0"/>
              <a:ea typeface="Arial" pitchFamily="-110" charset="0"/>
              <a:cs typeface="Arial" pitchFamily="-110" charset="0"/>
            </a:endParaRPr>
          </a:p>
        </p:txBody>
      </p:sp>
      <p:sp>
        <p:nvSpPr>
          <p:cNvPr id="14" name="Textfeld 13"/>
          <p:cNvSpPr txBox="1"/>
          <p:nvPr/>
        </p:nvSpPr>
        <p:spPr>
          <a:xfrm>
            <a:off x="2123728" y="5805264"/>
            <a:ext cx="5300618" cy="338554"/>
          </a:xfrm>
          <a:prstGeom prst="rect">
            <a:avLst/>
          </a:prstGeom>
          <a:noFill/>
        </p:spPr>
        <p:txBody>
          <a:bodyPr wrap="square" rtlCol="0">
            <a:spAutoFit/>
          </a:bodyPr>
          <a:lstStyle/>
          <a:p>
            <a:pPr algn="l"/>
            <a:r>
              <a:rPr lang="de-DE" sz="1600" b="1" dirty="0" err="1" smtClean="0">
                <a:latin typeface="Audi Type" pitchFamily="34" charset="0"/>
              </a:rPr>
              <a:t>Worst</a:t>
            </a:r>
            <a:r>
              <a:rPr lang="de-DE" sz="1600" b="1" dirty="0" smtClean="0">
                <a:latin typeface="Audi Type" pitchFamily="34" charset="0"/>
              </a:rPr>
              <a:t> </a:t>
            </a:r>
            <a:r>
              <a:rPr lang="de-DE" sz="1600" b="1" dirty="0" err="1" smtClean="0">
                <a:latin typeface="Audi Type" pitchFamily="34" charset="0"/>
              </a:rPr>
              <a:t>case</a:t>
            </a:r>
            <a:r>
              <a:rPr lang="de-DE" sz="1600" b="1" dirty="0" smtClean="0">
                <a:latin typeface="Audi Type" pitchFamily="34" charset="0"/>
              </a:rPr>
              <a:t> THC ≠ </a:t>
            </a:r>
            <a:r>
              <a:rPr lang="de-DE" sz="1600" b="1" dirty="0" err="1" smtClean="0">
                <a:latin typeface="Audi Type" pitchFamily="34" charset="0"/>
              </a:rPr>
              <a:t>worst</a:t>
            </a:r>
            <a:r>
              <a:rPr lang="de-DE" sz="1600" b="1" dirty="0" smtClean="0">
                <a:latin typeface="Audi Type" pitchFamily="34" charset="0"/>
              </a:rPr>
              <a:t> </a:t>
            </a:r>
            <a:r>
              <a:rPr lang="de-DE" sz="1600" b="1" dirty="0" err="1" smtClean="0">
                <a:latin typeface="Audi Type" pitchFamily="34" charset="0"/>
              </a:rPr>
              <a:t>case</a:t>
            </a:r>
            <a:r>
              <a:rPr lang="de-DE" sz="1600" b="1" dirty="0" smtClean="0">
                <a:latin typeface="Audi Type" pitchFamily="34" charset="0"/>
              </a:rPr>
              <a:t> CO ≠ </a:t>
            </a:r>
            <a:r>
              <a:rPr lang="de-DE" sz="1600" b="1" dirty="0" err="1" smtClean="0">
                <a:latin typeface="Audi Type" pitchFamily="34" charset="0"/>
              </a:rPr>
              <a:t>worst</a:t>
            </a:r>
            <a:r>
              <a:rPr lang="de-DE" sz="1600" b="1" dirty="0" smtClean="0">
                <a:latin typeface="Audi Type" pitchFamily="34" charset="0"/>
              </a:rPr>
              <a:t> </a:t>
            </a:r>
            <a:r>
              <a:rPr lang="de-DE" sz="1600" b="1" dirty="0" err="1" smtClean="0">
                <a:latin typeface="Audi Type" pitchFamily="34" charset="0"/>
              </a:rPr>
              <a:t>case</a:t>
            </a:r>
            <a:r>
              <a:rPr lang="de-DE" sz="1600" b="1" dirty="0" smtClean="0">
                <a:latin typeface="Audi Type" pitchFamily="34" charset="0"/>
              </a:rPr>
              <a:t> </a:t>
            </a:r>
            <a:r>
              <a:rPr lang="de-DE" sz="1600" b="1" dirty="0" err="1" smtClean="0">
                <a:latin typeface="Audi Type" pitchFamily="34" charset="0"/>
              </a:rPr>
              <a:t>Energy</a:t>
            </a:r>
            <a:endParaRPr lang="de-DE" sz="1600" dirty="0" smtClean="0">
              <a:latin typeface="Audi Type" pitchFamily="34" charset="0"/>
            </a:endParaRPr>
          </a:p>
        </p:txBody>
      </p:sp>
      <p:sp>
        <p:nvSpPr>
          <p:cNvPr id="13" name="Textfeld 12"/>
          <p:cNvSpPr txBox="1"/>
          <p:nvPr/>
        </p:nvSpPr>
        <p:spPr>
          <a:xfrm>
            <a:off x="755576" y="1268760"/>
            <a:ext cx="7294305" cy="523220"/>
          </a:xfrm>
          <a:prstGeom prst="rect">
            <a:avLst/>
          </a:prstGeom>
          <a:noFill/>
        </p:spPr>
        <p:txBody>
          <a:bodyPr wrap="none" rtlCol="0">
            <a:spAutoFit/>
          </a:bodyPr>
          <a:lstStyle/>
          <a:p>
            <a:pPr algn="l"/>
            <a:r>
              <a:rPr lang="de-DE" sz="1400" b="1" dirty="0" err="1" smtClean="0">
                <a:latin typeface="Audi Type" pitchFamily="34" charset="0"/>
              </a:rPr>
              <a:t>Example</a:t>
            </a:r>
            <a:r>
              <a:rPr lang="de-DE" sz="1400" b="1" dirty="0" smtClean="0">
                <a:latin typeface="Audi Type" pitchFamily="34" charset="0"/>
              </a:rPr>
              <a:t> (NEDC): </a:t>
            </a:r>
            <a:r>
              <a:rPr lang="de-DE" sz="1400" dirty="0" smtClean="0">
                <a:latin typeface="Audi Type" pitchFamily="34" charset="0"/>
              </a:rPr>
              <a:t>Light </a:t>
            </a:r>
            <a:r>
              <a:rPr lang="de-DE" sz="1400" dirty="0" err="1" smtClean="0">
                <a:latin typeface="Audi Type" pitchFamily="34" charset="0"/>
              </a:rPr>
              <a:t>duty</a:t>
            </a:r>
            <a:r>
              <a:rPr lang="de-DE" sz="1400" dirty="0" smtClean="0">
                <a:latin typeface="Audi Type" pitchFamily="34" charset="0"/>
              </a:rPr>
              <a:t> </a:t>
            </a:r>
            <a:r>
              <a:rPr lang="de-DE" sz="1400" dirty="0" err="1" smtClean="0">
                <a:latin typeface="Audi Type" pitchFamily="34" charset="0"/>
              </a:rPr>
              <a:t>vehicle</a:t>
            </a:r>
            <a:r>
              <a:rPr lang="de-DE" sz="1400" dirty="0" smtClean="0">
                <a:latin typeface="Audi Type" pitchFamily="34" charset="0"/>
              </a:rPr>
              <a:t>, Automatic </a:t>
            </a:r>
            <a:r>
              <a:rPr lang="de-DE" sz="1400" dirty="0" err="1" smtClean="0">
                <a:latin typeface="Audi Type" pitchFamily="34" charset="0"/>
              </a:rPr>
              <a:t>gearbox</a:t>
            </a:r>
            <a:r>
              <a:rPr lang="de-DE" sz="1400" dirty="0" smtClean="0">
                <a:latin typeface="Audi Type" pitchFamily="34" charset="0"/>
              </a:rPr>
              <a:t>, </a:t>
            </a:r>
            <a:r>
              <a:rPr lang="de-DE" sz="1400" dirty="0" err="1" smtClean="0">
                <a:latin typeface="Audi Type" pitchFamily="34" charset="0"/>
              </a:rPr>
              <a:t>curb</a:t>
            </a:r>
            <a:r>
              <a:rPr lang="de-DE" sz="1400" dirty="0" smtClean="0">
                <a:latin typeface="Audi Type" pitchFamily="34" charset="0"/>
              </a:rPr>
              <a:t> </a:t>
            </a:r>
            <a:r>
              <a:rPr lang="de-DE" sz="1400" dirty="0" err="1" smtClean="0">
                <a:latin typeface="Audi Type" pitchFamily="34" charset="0"/>
              </a:rPr>
              <a:t>mass</a:t>
            </a:r>
            <a:r>
              <a:rPr lang="de-DE" sz="1400" dirty="0" smtClean="0">
                <a:latin typeface="Audi Type" pitchFamily="34" charset="0"/>
              </a:rPr>
              <a:t> 4250 - 4750 </a:t>
            </a:r>
            <a:r>
              <a:rPr lang="de-DE" sz="1400" dirty="0" err="1" smtClean="0">
                <a:latin typeface="Audi Type" pitchFamily="34" charset="0"/>
              </a:rPr>
              <a:t>lbs</a:t>
            </a:r>
            <a:endParaRPr lang="de-DE" sz="1400" dirty="0" smtClean="0">
              <a:latin typeface="Audi Type" pitchFamily="34" charset="0"/>
            </a:endParaRPr>
          </a:p>
          <a:p>
            <a:pPr algn="l"/>
            <a:r>
              <a:rPr lang="de-DE" sz="1400" dirty="0" smtClean="0">
                <a:latin typeface="Audi Type" pitchFamily="34" charset="0"/>
              </a:rPr>
              <a:t>                                   </a:t>
            </a:r>
            <a:r>
              <a:rPr lang="de-DE" sz="1400" dirty="0" err="1" smtClean="0">
                <a:latin typeface="Audi Type" pitchFamily="34" charset="0"/>
              </a:rPr>
              <a:t>Measured</a:t>
            </a:r>
            <a:r>
              <a:rPr lang="de-DE" sz="1400" dirty="0" smtClean="0">
                <a:latin typeface="Audi Type" pitchFamily="34" charset="0"/>
              </a:rPr>
              <a:t> </a:t>
            </a:r>
            <a:r>
              <a:rPr lang="de-DE" sz="1400" dirty="0" err="1" smtClean="0">
                <a:latin typeface="Audi Type" pitchFamily="34" charset="0"/>
              </a:rPr>
              <a:t>at</a:t>
            </a:r>
            <a:r>
              <a:rPr lang="de-DE" sz="1400" dirty="0" smtClean="0">
                <a:latin typeface="Audi Type" pitchFamily="34" charset="0"/>
              </a:rPr>
              <a:t> different </a:t>
            </a:r>
            <a:r>
              <a:rPr lang="de-DE" sz="1400" dirty="0" err="1" smtClean="0">
                <a:latin typeface="Audi Type" pitchFamily="34" charset="0"/>
              </a:rPr>
              <a:t>energy</a:t>
            </a:r>
            <a:r>
              <a:rPr lang="de-DE" sz="1400" dirty="0" smtClean="0">
                <a:latin typeface="Audi Type" pitchFamily="34" charset="0"/>
              </a:rPr>
              <a:t> </a:t>
            </a:r>
            <a:r>
              <a:rPr lang="de-DE" sz="1400" dirty="0" err="1" smtClean="0">
                <a:latin typeface="Audi Type" pitchFamily="34" charset="0"/>
              </a:rPr>
              <a:t>levels</a:t>
            </a:r>
            <a:endParaRPr lang="de-DE" sz="1400" dirty="0" smtClean="0">
              <a:latin typeface="Audi Type"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4" name="Picture 4"/>
          <p:cNvPicPr>
            <a:picLocks noChangeAspect="1" noChangeArrowheads="1"/>
          </p:cNvPicPr>
          <p:nvPr/>
        </p:nvPicPr>
        <p:blipFill>
          <a:blip r:embed="rId3"/>
          <a:srcRect/>
          <a:stretch>
            <a:fillRect/>
          </a:stretch>
        </p:blipFill>
        <p:spPr bwMode="auto">
          <a:xfrm>
            <a:off x="2339752" y="1916832"/>
            <a:ext cx="4896544" cy="3529117"/>
          </a:xfrm>
          <a:prstGeom prst="rect">
            <a:avLst/>
          </a:prstGeom>
          <a:noFill/>
          <a:ln w="9525">
            <a:noFill/>
            <a:miter lim="800000"/>
            <a:headEnd/>
            <a:tailEnd/>
          </a:ln>
          <a:effectLst/>
        </p:spPr>
      </p:pic>
      <p:pic>
        <p:nvPicPr>
          <p:cNvPr id="4" name="Picture 5" descr="ACEA full 2010"/>
          <p:cNvPicPr>
            <a:picLocks noChangeAspect="1" noChangeArrowheads="1"/>
          </p:cNvPicPr>
          <p:nvPr/>
        </p:nvPicPr>
        <p:blipFill>
          <a:blip r:embed="rId4" cstate="print">
            <a:duotone>
              <a:schemeClr val="accent3">
                <a:shade val="45000"/>
                <a:satMod val="135000"/>
              </a:schemeClr>
              <a:prstClr val="white"/>
            </a:duotone>
          </a:blip>
          <a:srcRect/>
          <a:stretch>
            <a:fillRect/>
          </a:stretch>
        </p:blipFill>
        <p:spPr bwMode="auto">
          <a:xfrm>
            <a:off x="323528" y="260648"/>
            <a:ext cx="1931154" cy="790460"/>
          </a:xfrm>
          <a:prstGeom prst="rect">
            <a:avLst/>
          </a:prstGeom>
          <a:noFill/>
          <a:ln w="9525">
            <a:noFill/>
            <a:miter lim="800000"/>
            <a:headEnd/>
            <a:tailEnd/>
          </a:ln>
        </p:spPr>
      </p:pic>
      <p:sp>
        <p:nvSpPr>
          <p:cNvPr id="5" name="Textfeld 4"/>
          <p:cNvSpPr txBox="1"/>
          <p:nvPr/>
        </p:nvSpPr>
        <p:spPr>
          <a:xfrm>
            <a:off x="2267744" y="620688"/>
            <a:ext cx="5688632" cy="400110"/>
          </a:xfrm>
          <a:prstGeom prst="rect">
            <a:avLst/>
          </a:prstGeom>
          <a:noFill/>
        </p:spPr>
        <p:txBody>
          <a:bodyPr wrap="square" rtlCol="0">
            <a:spAutoFit/>
          </a:bodyPr>
          <a:lstStyle/>
          <a:p>
            <a:r>
              <a:rPr lang="de-DE" sz="2000" b="1" dirty="0" smtClean="0">
                <a:latin typeface="Audi Type" pitchFamily="34" charset="0"/>
              </a:rPr>
              <a:t>NEDC </a:t>
            </a:r>
            <a:r>
              <a:rPr lang="de-DE" sz="2000" b="1" dirty="0" err="1" smtClean="0">
                <a:latin typeface="Audi Type" pitchFamily="34" charset="0"/>
              </a:rPr>
              <a:t>test</a:t>
            </a:r>
            <a:r>
              <a:rPr lang="de-DE" sz="2000" b="1" dirty="0" smtClean="0">
                <a:latin typeface="Audi Type" pitchFamily="34" charset="0"/>
              </a:rPr>
              <a:t> </a:t>
            </a:r>
            <a:r>
              <a:rPr lang="de-DE" sz="2000" b="1" dirty="0" err="1" smtClean="0">
                <a:latin typeface="Audi Type" pitchFamily="34" charset="0"/>
              </a:rPr>
              <a:t>series</a:t>
            </a:r>
            <a:r>
              <a:rPr lang="de-DE" sz="2000" b="1" dirty="0" smtClean="0">
                <a:latin typeface="Audi Type" pitchFamily="34" charset="0"/>
              </a:rPr>
              <a:t> </a:t>
            </a:r>
            <a:r>
              <a:rPr lang="de-DE" sz="2000" b="1" dirty="0" err="1" smtClean="0">
                <a:latin typeface="Audi Type" pitchFamily="34" charset="0"/>
              </a:rPr>
              <a:t>with</a:t>
            </a:r>
            <a:r>
              <a:rPr lang="de-DE" sz="2000" b="1" dirty="0" smtClean="0">
                <a:latin typeface="Audi Type" pitchFamily="34" charset="0"/>
              </a:rPr>
              <a:t> Interpolation Points</a:t>
            </a:r>
            <a:endParaRPr lang="de-DE" sz="2000" dirty="0" smtClean="0">
              <a:latin typeface="Audi Type" pitchFamily="34" charset="0"/>
            </a:endParaRPr>
          </a:p>
        </p:txBody>
      </p:sp>
      <p:sp>
        <p:nvSpPr>
          <p:cNvPr id="8195"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8197"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8199"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24" name="Foliennummernplatzhalter 3"/>
          <p:cNvSpPr>
            <a:spLocks noGrp="1"/>
          </p:cNvSpPr>
          <p:nvPr>
            <p:ph type="sldNum" sz="quarter" idx="10"/>
          </p:nvPr>
        </p:nvSpPr>
        <p:spPr>
          <a:xfrm>
            <a:off x="6588125" y="6237288"/>
            <a:ext cx="2133600" cy="476250"/>
          </a:xfrm>
          <a:noFill/>
        </p:spPr>
        <p:txBody>
          <a:bodyPr/>
          <a:lstStyle/>
          <a:p>
            <a:r>
              <a:rPr lang="en-US" altLang="ja-JP" dirty="0" smtClean="0">
                <a:latin typeface="Arial" charset="0"/>
              </a:rPr>
              <a:t>Page </a:t>
            </a:r>
            <a:fld id="{6BACD84E-CBE7-4FF2-979B-B67086E226B2}" type="slidenum">
              <a:rPr lang="en-US" altLang="ja-JP" smtClean="0">
                <a:latin typeface="Arial" charset="0"/>
              </a:rPr>
              <a:pPr/>
              <a:t>4</a:t>
            </a:fld>
            <a:r>
              <a:rPr lang="en-US" altLang="ja-JP" dirty="0" smtClean="0">
                <a:latin typeface="Arial" charset="0"/>
              </a:rPr>
              <a:t> </a:t>
            </a:r>
          </a:p>
        </p:txBody>
      </p:sp>
      <p:sp>
        <p:nvSpPr>
          <p:cNvPr id="10" name="Textfeld 9"/>
          <p:cNvSpPr txBox="1"/>
          <p:nvPr/>
        </p:nvSpPr>
        <p:spPr>
          <a:xfrm>
            <a:off x="1115616" y="5302912"/>
            <a:ext cx="1447832" cy="276999"/>
          </a:xfrm>
          <a:prstGeom prst="rect">
            <a:avLst/>
          </a:prstGeom>
          <a:noFill/>
        </p:spPr>
        <p:txBody>
          <a:bodyPr wrap="none" rtlCol="0">
            <a:spAutoFit/>
          </a:bodyPr>
          <a:lstStyle/>
          <a:p>
            <a:pPr algn="l"/>
            <a:r>
              <a:rPr lang="de-DE" b="1" dirty="0" err="1" smtClean="0">
                <a:solidFill>
                  <a:srgbClr val="7ABC32"/>
                </a:solidFill>
                <a:latin typeface="+mj-lt"/>
              </a:rPr>
              <a:t>Energy</a:t>
            </a:r>
            <a:r>
              <a:rPr lang="de-DE" b="1" dirty="0" smtClean="0">
                <a:solidFill>
                  <a:srgbClr val="7ABC32"/>
                </a:solidFill>
                <a:latin typeface="+mj-lt"/>
              </a:rPr>
              <a:t> </a:t>
            </a:r>
            <a:r>
              <a:rPr lang="de-DE" b="1" dirty="0" err="1" smtClean="0">
                <a:solidFill>
                  <a:srgbClr val="7ABC32"/>
                </a:solidFill>
                <a:latin typeface="+mj-lt"/>
              </a:rPr>
              <a:t>best</a:t>
            </a:r>
            <a:r>
              <a:rPr lang="de-DE" b="1" dirty="0" smtClean="0">
                <a:solidFill>
                  <a:srgbClr val="7ABC32"/>
                </a:solidFill>
                <a:latin typeface="+mj-lt"/>
              </a:rPr>
              <a:t> </a:t>
            </a:r>
            <a:r>
              <a:rPr lang="de-DE" b="1" dirty="0" err="1" smtClean="0">
                <a:solidFill>
                  <a:srgbClr val="7ABC32"/>
                </a:solidFill>
                <a:latin typeface="+mj-lt"/>
              </a:rPr>
              <a:t>case</a:t>
            </a:r>
            <a:endParaRPr lang="de-DE" b="1" dirty="0">
              <a:solidFill>
                <a:srgbClr val="7ABC32"/>
              </a:solidFill>
              <a:latin typeface="+mj-lt"/>
            </a:endParaRPr>
          </a:p>
        </p:txBody>
      </p:sp>
      <p:sp>
        <p:nvSpPr>
          <p:cNvPr id="11" name="Textfeld 10"/>
          <p:cNvSpPr txBox="1"/>
          <p:nvPr/>
        </p:nvSpPr>
        <p:spPr>
          <a:xfrm>
            <a:off x="6958649" y="5301208"/>
            <a:ext cx="1542410" cy="276999"/>
          </a:xfrm>
          <a:prstGeom prst="rect">
            <a:avLst/>
          </a:prstGeom>
          <a:noFill/>
        </p:spPr>
        <p:txBody>
          <a:bodyPr wrap="none" rtlCol="0">
            <a:spAutoFit/>
          </a:bodyPr>
          <a:lstStyle/>
          <a:p>
            <a:pPr algn="l"/>
            <a:r>
              <a:rPr lang="de-DE" b="1" dirty="0" err="1" smtClean="0">
                <a:solidFill>
                  <a:srgbClr val="006C31"/>
                </a:solidFill>
                <a:latin typeface="+mj-lt"/>
              </a:rPr>
              <a:t>Energy</a:t>
            </a:r>
            <a:r>
              <a:rPr lang="de-DE" b="1" dirty="0" smtClean="0">
                <a:solidFill>
                  <a:srgbClr val="006C31"/>
                </a:solidFill>
                <a:latin typeface="+mj-lt"/>
              </a:rPr>
              <a:t> </a:t>
            </a:r>
            <a:r>
              <a:rPr lang="de-DE" b="1" dirty="0" err="1" smtClean="0">
                <a:solidFill>
                  <a:srgbClr val="006C31"/>
                </a:solidFill>
                <a:latin typeface="+mj-lt"/>
              </a:rPr>
              <a:t>worst</a:t>
            </a:r>
            <a:r>
              <a:rPr lang="de-DE" b="1" dirty="0" smtClean="0">
                <a:solidFill>
                  <a:srgbClr val="006C31"/>
                </a:solidFill>
                <a:latin typeface="+mj-lt"/>
              </a:rPr>
              <a:t> </a:t>
            </a:r>
            <a:r>
              <a:rPr lang="de-DE" b="1" dirty="0" err="1" smtClean="0">
                <a:solidFill>
                  <a:srgbClr val="006C31"/>
                </a:solidFill>
                <a:latin typeface="+mj-lt"/>
              </a:rPr>
              <a:t>case</a:t>
            </a:r>
            <a:endParaRPr lang="de-DE" b="1" dirty="0">
              <a:solidFill>
                <a:srgbClr val="006C31"/>
              </a:solidFill>
              <a:latin typeface="+mj-lt"/>
            </a:endParaRPr>
          </a:p>
        </p:txBody>
      </p:sp>
      <p:sp>
        <p:nvSpPr>
          <p:cNvPr id="12" name="Pfeil nach rechts 11"/>
          <p:cNvSpPr/>
          <p:nvPr/>
        </p:nvSpPr>
        <p:spPr bwMode="auto">
          <a:xfrm>
            <a:off x="2569893" y="5364819"/>
            <a:ext cx="4387497" cy="159026"/>
          </a:xfrm>
          <a:prstGeom prst="rightArrow">
            <a:avLst/>
          </a:prstGeom>
          <a:gradFill flip="none" rotWithShape="1">
            <a:gsLst>
              <a:gs pos="0">
                <a:srgbClr val="DDEBCF"/>
              </a:gs>
              <a:gs pos="50000">
                <a:srgbClr val="9CB86E"/>
              </a:gs>
              <a:gs pos="100000">
                <a:srgbClr val="156B13"/>
              </a:gs>
            </a:gsLst>
            <a:lin ang="0" scaled="1"/>
            <a:tileRect/>
          </a:gra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
                <a:schemeClr val="accent2"/>
              </a:buClr>
              <a:buSzTx/>
              <a:buFont typeface="Audi Type" pitchFamily="34" charset="0"/>
              <a:buNone/>
              <a:tabLst/>
            </a:pPr>
            <a:endParaRPr kumimoji="0" lang="de-DE" sz="1200" b="0" i="0" u="none" strike="noStrike" cap="none" normalizeH="0" baseline="0" dirty="0" smtClean="0">
              <a:ln>
                <a:noFill/>
              </a:ln>
              <a:solidFill>
                <a:schemeClr val="tx1"/>
              </a:solidFill>
              <a:effectLst/>
              <a:latin typeface="Audi Type" pitchFamily="34" charset="0"/>
              <a:ea typeface="Arial" pitchFamily="-110" charset="0"/>
              <a:cs typeface="Arial" pitchFamily="-110" charset="0"/>
            </a:endParaRPr>
          </a:p>
        </p:txBody>
      </p:sp>
      <p:sp>
        <p:nvSpPr>
          <p:cNvPr id="14" name="Textfeld 13"/>
          <p:cNvSpPr txBox="1"/>
          <p:nvPr/>
        </p:nvSpPr>
        <p:spPr>
          <a:xfrm>
            <a:off x="2123728" y="5805264"/>
            <a:ext cx="5300618" cy="338554"/>
          </a:xfrm>
          <a:prstGeom prst="rect">
            <a:avLst/>
          </a:prstGeom>
          <a:noFill/>
        </p:spPr>
        <p:txBody>
          <a:bodyPr wrap="square" rtlCol="0">
            <a:spAutoFit/>
          </a:bodyPr>
          <a:lstStyle/>
          <a:p>
            <a:pPr algn="l"/>
            <a:r>
              <a:rPr lang="de-DE" sz="1600" b="1" dirty="0" err="1" smtClean="0">
                <a:latin typeface="Audi Type" pitchFamily="34" charset="0"/>
              </a:rPr>
              <a:t>Worst</a:t>
            </a:r>
            <a:r>
              <a:rPr lang="de-DE" sz="1600" b="1" dirty="0" smtClean="0">
                <a:latin typeface="Audi Type" pitchFamily="34" charset="0"/>
              </a:rPr>
              <a:t> </a:t>
            </a:r>
            <a:r>
              <a:rPr lang="de-DE" sz="1600" b="1" dirty="0" err="1" smtClean="0">
                <a:latin typeface="Audi Type" pitchFamily="34" charset="0"/>
              </a:rPr>
              <a:t>case</a:t>
            </a:r>
            <a:r>
              <a:rPr lang="de-DE" sz="1600" b="1" dirty="0" smtClean="0">
                <a:latin typeface="Audi Type" pitchFamily="34" charset="0"/>
              </a:rPr>
              <a:t> THC ≠ </a:t>
            </a:r>
            <a:r>
              <a:rPr lang="de-DE" sz="1600" b="1" dirty="0" err="1" smtClean="0">
                <a:latin typeface="Audi Type" pitchFamily="34" charset="0"/>
              </a:rPr>
              <a:t>worst</a:t>
            </a:r>
            <a:r>
              <a:rPr lang="de-DE" sz="1600" b="1" dirty="0" smtClean="0">
                <a:latin typeface="Audi Type" pitchFamily="34" charset="0"/>
              </a:rPr>
              <a:t> </a:t>
            </a:r>
            <a:r>
              <a:rPr lang="de-DE" sz="1600" b="1" dirty="0" err="1" smtClean="0">
                <a:latin typeface="Audi Type" pitchFamily="34" charset="0"/>
              </a:rPr>
              <a:t>case</a:t>
            </a:r>
            <a:r>
              <a:rPr lang="de-DE" sz="1600" b="1" dirty="0" smtClean="0">
                <a:latin typeface="Audi Type" pitchFamily="34" charset="0"/>
              </a:rPr>
              <a:t> CO ≠ </a:t>
            </a:r>
            <a:r>
              <a:rPr lang="de-DE" sz="1600" b="1" dirty="0" err="1" smtClean="0">
                <a:latin typeface="Audi Type" pitchFamily="34" charset="0"/>
              </a:rPr>
              <a:t>worst</a:t>
            </a:r>
            <a:r>
              <a:rPr lang="de-DE" sz="1600" b="1" dirty="0" smtClean="0">
                <a:latin typeface="Audi Type" pitchFamily="34" charset="0"/>
              </a:rPr>
              <a:t> </a:t>
            </a:r>
            <a:r>
              <a:rPr lang="de-DE" sz="1600" b="1" dirty="0" err="1" smtClean="0">
                <a:latin typeface="Audi Type" pitchFamily="34" charset="0"/>
              </a:rPr>
              <a:t>case</a:t>
            </a:r>
            <a:r>
              <a:rPr lang="de-DE" sz="1600" b="1" dirty="0" smtClean="0">
                <a:latin typeface="Audi Type" pitchFamily="34" charset="0"/>
              </a:rPr>
              <a:t> </a:t>
            </a:r>
            <a:r>
              <a:rPr lang="de-DE" sz="1600" b="1" dirty="0" err="1" smtClean="0">
                <a:latin typeface="Audi Type" pitchFamily="34" charset="0"/>
              </a:rPr>
              <a:t>Energy</a:t>
            </a:r>
            <a:endParaRPr lang="de-DE" sz="1600" dirty="0" smtClean="0">
              <a:latin typeface="Audi Type" pitchFamily="34" charset="0"/>
            </a:endParaRPr>
          </a:p>
        </p:txBody>
      </p:sp>
      <p:sp>
        <p:nvSpPr>
          <p:cNvPr id="13" name="Textfeld 12"/>
          <p:cNvSpPr txBox="1"/>
          <p:nvPr/>
        </p:nvSpPr>
        <p:spPr>
          <a:xfrm>
            <a:off x="755576" y="1268760"/>
            <a:ext cx="7294305" cy="523220"/>
          </a:xfrm>
          <a:prstGeom prst="rect">
            <a:avLst/>
          </a:prstGeom>
          <a:noFill/>
        </p:spPr>
        <p:txBody>
          <a:bodyPr wrap="none" rtlCol="0">
            <a:spAutoFit/>
          </a:bodyPr>
          <a:lstStyle/>
          <a:p>
            <a:pPr algn="l"/>
            <a:r>
              <a:rPr lang="de-DE" sz="1400" b="1" dirty="0" err="1" smtClean="0">
                <a:latin typeface="Audi Type" pitchFamily="34" charset="0"/>
              </a:rPr>
              <a:t>Example</a:t>
            </a:r>
            <a:r>
              <a:rPr lang="de-DE" sz="1400" b="1" dirty="0" smtClean="0">
                <a:latin typeface="Audi Type" pitchFamily="34" charset="0"/>
              </a:rPr>
              <a:t> (NEDC): </a:t>
            </a:r>
            <a:r>
              <a:rPr lang="de-DE" sz="1400" dirty="0" smtClean="0">
                <a:latin typeface="Audi Type" pitchFamily="34" charset="0"/>
              </a:rPr>
              <a:t>Light </a:t>
            </a:r>
            <a:r>
              <a:rPr lang="de-DE" sz="1400" dirty="0" err="1" smtClean="0">
                <a:latin typeface="Audi Type" pitchFamily="34" charset="0"/>
              </a:rPr>
              <a:t>duty</a:t>
            </a:r>
            <a:r>
              <a:rPr lang="de-DE" sz="1400" dirty="0" smtClean="0">
                <a:latin typeface="Audi Type" pitchFamily="34" charset="0"/>
              </a:rPr>
              <a:t> </a:t>
            </a:r>
            <a:r>
              <a:rPr lang="de-DE" sz="1400" dirty="0" err="1" smtClean="0">
                <a:latin typeface="Audi Type" pitchFamily="34" charset="0"/>
              </a:rPr>
              <a:t>vehicle</a:t>
            </a:r>
            <a:r>
              <a:rPr lang="de-DE" sz="1400" dirty="0" smtClean="0">
                <a:latin typeface="Audi Type" pitchFamily="34" charset="0"/>
              </a:rPr>
              <a:t>, Automatic </a:t>
            </a:r>
            <a:r>
              <a:rPr lang="de-DE" sz="1400" dirty="0" err="1" smtClean="0">
                <a:latin typeface="Audi Type" pitchFamily="34" charset="0"/>
              </a:rPr>
              <a:t>gearbox</a:t>
            </a:r>
            <a:r>
              <a:rPr lang="de-DE" sz="1400" dirty="0" smtClean="0">
                <a:latin typeface="Audi Type" pitchFamily="34" charset="0"/>
              </a:rPr>
              <a:t>, </a:t>
            </a:r>
            <a:r>
              <a:rPr lang="de-DE" sz="1400" dirty="0" err="1" smtClean="0">
                <a:latin typeface="Audi Type" pitchFamily="34" charset="0"/>
              </a:rPr>
              <a:t>curb</a:t>
            </a:r>
            <a:r>
              <a:rPr lang="de-DE" sz="1400" dirty="0" smtClean="0">
                <a:latin typeface="Audi Type" pitchFamily="34" charset="0"/>
              </a:rPr>
              <a:t> </a:t>
            </a:r>
            <a:r>
              <a:rPr lang="de-DE" sz="1400" dirty="0" err="1" smtClean="0">
                <a:latin typeface="Audi Type" pitchFamily="34" charset="0"/>
              </a:rPr>
              <a:t>mass</a:t>
            </a:r>
            <a:r>
              <a:rPr lang="de-DE" sz="1400" dirty="0" smtClean="0">
                <a:latin typeface="Audi Type" pitchFamily="34" charset="0"/>
              </a:rPr>
              <a:t> 4250 - 4750 </a:t>
            </a:r>
            <a:r>
              <a:rPr lang="de-DE" sz="1400" dirty="0" err="1" smtClean="0">
                <a:latin typeface="Audi Type" pitchFamily="34" charset="0"/>
              </a:rPr>
              <a:t>lbs</a:t>
            </a:r>
            <a:endParaRPr lang="de-DE" sz="1400" dirty="0" smtClean="0">
              <a:latin typeface="Audi Type" pitchFamily="34" charset="0"/>
            </a:endParaRPr>
          </a:p>
          <a:p>
            <a:pPr algn="l"/>
            <a:r>
              <a:rPr lang="de-DE" sz="1400" dirty="0" smtClean="0">
                <a:latin typeface="Audi Type" pitchFamily="34" charset="0"/>
              </a:rPr>
              <a:t>                                   </a:t>
            </a:r>
            <a:r>
              <a:rPr lang="de-DE" sz="1400" dirty="0" err="1" smtClean="0">
                <a:latin typeface="Audi Type" pitchFamily="34" charset="0"/>
              </a:rPr>
              <a:t>Measured</a:t>
            </a:r>
            <a:r>
              <a:rPr lang="de-DE" sz="1400" dirty="0" smtClean="0">
                <a:latin typeface="Audi Type" pitchFamily="34" charset="0"/>
              </a:rPr>
              <a:t> </a:t>
            </a:r>
            <a:r>
              <a:rPr lang="de-DE" sz="1400" dirty="0" err="1" smtClean="0">
                <a:latin typeface="Audi Type" pitchFamily="34" charset="0"/>
              </a:rPr>
              <a:t>at</a:t>
            </a:r>
            <a:r>
              <a:rPr lang="de-DE" sz="1400" dirty="0" smtClean="0">
                <a:latin typeface="Audi Type" pitchFamily="34" charset="0"/>
              </a:rPr>
              <a:t> different </a:t>
            </a:r>
            <a:r>
              <a:rPr lang="de-DE" sz="1400" dirty="0" err="1" smtClean="0">
                <a:latin typeface="Audi Type" pitchFamily="34" charset="0"/>
              </a:rPr>
              <a:t>energy</a:t>
            </a:r>
            <a:r>
              <a:rPr lang="de-DE" sz="1400" dirty="0" smtClean="0">
                <a:latin typeface="Audi Type" pitchFamily="34" charset="0"/>
              </a:rPr>
              <a:t> </a:t>
            </a:r>
            <a:r>
              <a:rPr lang="de-DE" sz="1400" dirty="0" err="1" smtClean="0">
                <a:latin typeface="Audi Type" pitchFamily="34" charset="0"/>
              </a:rPr>
              <a:t>levels</a:t>
            </a:r>
            <a:endParaRPr lang="de-DE" sz="1400" dirty="0" smtClean="0">
              <a:latin typeface="Audi Type" pitchFamily="34" charset="0"/>
            </a:endParaRPr>
          </a:p>
        </p:txBody>
      </p:sp>
      <p:sp>
        <p:nvSpPr>
          <p:cNvPr id="15" name="Rechteck 14"/>
          <p:cNvSpPr/>
          <p:nvPr/>
        </p:nvSpPr>
        <p:spPr bwMode="auto">
          <a:xfrm>
            <a:off x="2771800" y="2420888"/>
            <a:ext cx="288032" cy="2880320"/>
          </a:xfrm>
          <a:prstGeom prst="rect">
            <a:avLst/>
          </a:prstGeom>
          <a:solidFill>
            <a:srgbClr val="00B050">
              <a:alpha val="28000"/>
            </a:srgbClr>
          </a:solidFill>
          <a:ln w="9525" cap="flat" cmpd="sng" algn="ctr">
            <a:solidFill>
              <a:schemeClr val="accent3"/>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
                <a:schemeClr val="accent2"/>
              </a:buClr>
              <a:buSzTx/>
              <a:buFont typeface="Audi Type" pitchFamily="34" charset="0"/>
              <a:buNone/>
              <a:tabLst/>
            </a:pPr>
            <a:endParaRPr kumimoji="0" lang="de-DE" sz="1200" b="0" i="0" u="none" strike="noStrike" cap="none" normalizeH="0" baseline="0" dirty="0" smtClean="0">
              <a:ln>
                <a:noFill/>
              </a:ln>
              <a:solidFill>
                <a:schemeClr val="tx1"/>
              </a:solidFill>
              <a:effectLst/>
              <a:latin typeface="Audi Type" pitchFamily="34" charset="0"/>
              <a:ea typeface="Arial" pitchFamily="-110" charset="0"/>
              <a:cs typeface="Arial" pitchFamily="-110" charset="0"/>
            </a:endParaRPr>
          </a:p>
        </p:txBody>
      </p:sp>
      <p:sp>
        <p:nvSpPr>
          <p:cNvPr id="16" name="Rechteck 15"/>
          <p:cNvSpPr/>
          <p:nvPr/>
        </p:nvSpPr>
        <p:spPr bwMode="auto">
          <a:xfrm>
            <a:off x="6516216" y="2204864"/>
            <a:ext cx="288032" cy="3096344"/>
          </a:xfrm>
          <a:prstGeom prst="rect">
            <a:avLst/>
          </a:prstGeom>
          <a:solidFill>
            <a:srgbClr val="00B050">
              <a:alpha val="28000"/>
            </a:srgbClr>
          </a:solidFill>
          <a:ln w="9525" cap="flat" cmpd="sng" algn="ctr">
            <a:solidFill>
              <a:schemeClr val="accent3"/>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
                <a:schemeClr val="accent2"/>
              </a:buClr>
              <a:buSzTx/>
              <a:buFont typeface="Audi Type" pitchFamily="34" charset="0"/>
              <a:buNone/>
              <a:tabLst/>
            </a:pPr>
            <a:endParaRPr kumimoji="0" lang="de-DE" sz="1200" b="0" i="0" u="none" strike="noStrike" cap="none" normalizeH="0" baseline="0" dirty="0" smtClean="0">
              <a:ln>
                <a:noFill/>
              </a:ln>
              <a:solidFill>
                <a:schemeClr val="tx1"/>
              </a:solidFill>
              <a:effectLst/>
              <a:latin typeface="Audi Type" pitchFamily="34" charset="0"/>
              <a:ea typeface="Arial" pitchFamily="-110" charset="0"/>
              <a:cs typeface="Arial" pitchFamily="-110"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ACEA full 2010"/>
          <p:cNvPicPr>
            <a:picLocks noChangeAspect="1" noChangeArrowheads="1"/>
          </p:cNvPicPr>
          <p:nvPr/>
        </p:nvPicPr>
        <p:blipFill>
          <a:blip r:embed="rId3" cstate="print">
            <a:duotone>
              <a:schemeClr val="accent3">
                <a:shade val="45000"/>
                <a:satMod val="135000"/>
              </a:schemeClr>
              <a:prstClr val="white"/>
            </a:duotone>
          </a:blip>
          <a:srcRect/>
          <a:stretch>
            <a:fillRect/>
          </a:stretch>
        </p:blipFill>
        <p:spPr bwMode="auto">
          <a:xfrm>
            <a:off x="323528" y="260648"/>
            <a:ext cx="1931154" cy="790460"/>
          </a:xfrm>
          <a:prstGeom prst="rect">
            <a:avLst/>
          </a:prstGeom>
          <a:noFill/>
          <a:ln w="9525">
            <a:noFill/>
            <a:miter lim="800000"/>
            <a:headEnd/>
            <a:tailEnd/>
          </a:ln>
        </p:spPr>
      </p:pic>
      <p:sp>
        <p:nvSpPr>
          <p:cNvPr id="5" name="Textfeld 4"/>
          <p:cNvSpPr txBox="1"/>
          <p:nvPr/>
        </p:nvSpPr>
        <p:spPr>
          <a:xfrm>
            <a:off x="2195736" y="404664"/>
            <a:ext cx="4896544" cy="707886"/>
          </a:xfrm>
          <a:prstGeom prst="rect">
            <a:avLst/>
          </a:prstGeom>
          <a:noFill/>
        </p:spPr>
        <p:txBody>
          <a:bodyPr wrap="square" rtlCol="0">
            <a:spAutoFit/>
          </a:bodyPr>
          <a:lstStyle/>
          <a:p>
            <a:r>
              <a:rPr lang="de-DE" sz="2000" b="1" dirty="0" err="1" smtClean="0">
                <a:latin typeface="Audi Type" pitchFamily="34" charset="0"/>
              </a:rPr>
              <a:t>Influence</a:t>
            </a:r>
            <a:r>
              <a:rPr lang="de-DE" sz="2000" b="1" dirty="0" smtClean="0">
                <a:latin typeface="Audi Type" pitchFamily="34" charset="0"/>
              </a:rPr>
              <a:t> </a:t>
            </a:r>
            <a:r>
              <a:rPr lang="de-DE" sz="2000" b="1" dirty="0" err="1" smtClean="0">
                <a:latin typeface="Audi Type" pitchFamily="34" charset="0"/>
              </a:rPr>
              <a:t>of</a:t>
            </a:r>
            <a:r>
              <a:rPr lang="de-DE" sz="2000" b="1" dirty="0" smtClean="0">
                <a:latin typeface="Audi Type" pitchFamily="34" charset="0"/>
              </a:rPr>
              <a:t> HC </a:t>
            </a:r>
            <a:r>
              <a:rPr lang="de-DE" sz="2000" b="1" dirty="0" err="1" smtClean="0">
                <a:latin typeface="Audi Type" pitchFamily="34" charset="0"/>
              </a:rPr>
              <a:t>and</a:t>
            </a:r>
            <a:r>
              <a:rPr lang="de-DE" sz="2000" b="1" dirty="0" smtClean="0">
                <a:latin typeface="Audi Type" pitchFamily="34" charset="0"/>
              </a:rPr>
              <a:t> CO on Fuel </a:t>
            </a:r>
            <a:r>
              <a:rPr lang="de-DE" sz="2000" b="1" dirty="0" err="1" smtClean="0">
                <a:latin typeface="Audi Type" pitchFamily="34" charset="0"/>
              </a:rPr>
              <a:t>Consumption</a:t>
            </a:r>
            <a:endParaRPr lang="de-DE" sz="2000" dirty="0" smtClean="0">
              <a:latin typeface="Audi Type" pitchFamily="34" charset="0"/>
            </a:endParaRPr>
          </a:p>
        </p:txBody>
      </p:sp>
      <p:sp>
        <p:nvSpPr>
          <p:cNvPr id="8195"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8197"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8199"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24" name="Foliennummernplatzhalter 3"/>
          <p:cNvSpPr>
            <a:spLocks noGrp="1"/>
          </p:cNvSpPr>
          <p:nvPr>
            <p:ph type="sldNum" sz="quarter" idx="10"/>
          </p:nvPr>
        </p:nvSpPr>
        <p:spPr>
          <a:xfrm>
            <a:off x="6588125" y="6237288"/>
            <a:ext cx="2133600" cy="476250"/>
          </a:xfrm>
          <a:noFill/>
        </p:spPr>
        <p:txBody>
          <a:bodyPr/>
          <a:lstStyle/>
          <a:p>
            <a:r>
              <a:rPr lang="en-US" altLang="ja-JP" dirty="0" smtClean="0">
                <a:latin typeface="Arial" charset="0"/>
              </a:rPr>
              <a:t>Page </a:t>
            </a:r>
            <a:fld id="{6BACD84E-CBE7-4FF2-979B-B67086E226B2}" type="slidenum">
              <a:rPr lang="en-US" altLang="ja-JP" smtClean="0">
                <a:latin typeface="Arial" charset="0"/>
              </a:rPr>
              <a:pPr/>
              <a:t>5</a:t>
            </a:fld>
            <a:r>
              <a:rPr lang="en-US" altLang="ja-JP" dirty="0" smtClean="0">
                <a:latin typeface="Arial" charset="0"/>
              </a:rPr>
              <a:t> </a:t>
            </a:r>
          </a:p>
        </p:txBody>
      </p:sp>
      <p:sp>
        <p:nvSpPr>
          <p:cNvPr id="12" name="Textfeld 11"/>
          <p:cNvSpPr txBox="1"/>
          <p:nvPr/>
        </p:nvSpPr>
        <p:spPr>
          <a:xfrm>
            <a:off x="1331640" y="5301208"/>
            <a:ext cx="6480720" cy="307777"/>
          </a:xfrm>
          <a:prstGeom prst="rect">
            <a:avLst/>
          </a:prstGeom>
          <a:noFill/>
        </p:spPr>
        <p:txBody>
          <a:bodyPr wrap="square" rtlCol="0">
            <a:spAutoFit/>
          </a:bodyPr>
          <a:lstStyle/>
          <a:p>
            <a:pPr algn="l"/>
            <a:r>
              <a:rPr lang="de-DE" sz="1400" dirty="0" smtClean="0">
                <a:latin typeface="Audi Type" pitchFamily="34" charset="0"/>
              </a:rPr>
              <a:t>Interpolation </a:t>
            </a:r>
            <a:r>
              <a:rPr lang="de-DE" sz="1400" dirty="0" err="1" smtClean="0">
                <a:latin typeface="Audi Type" pitchFamily="34" charset="0"/>
              </a:rPr>
              <a:t>between</a:t>
            </a:r>
            <a:r>
              <a:rPr lang="de-DE" sz="1400" dirty="0" smtClean="0">
                <a:latin typeface="Audi Type" pitchFamily="34" charset="0"/>
              </a:rPr>
              <a:t> </a:t>
            </a:r>
            <a:r>
              <a:rPr lang="de-DE" sz="1400" dirty="0" err="1" smtClean="0">
                <a:latin typeface="Audi Type" pitchFamily="34" charset="0"/>
              </a:rPr>
              <a:t>best</a:t>
            </a:r>
            <a:r>
              <a:rPr lang="de-DE" sz="1400" dirty="0" smtClean="0">
                <a:latin typeface="Audi Type" pitchFamily="34" charset="0"/>
              </a:rPr>
              <a:t> an </a:t>
            </a:r>
            <a:r>
              <a:rPr lang="de-DE" sz="1400" dirty="0" err="1" smtClean="0">
                <a:latin typeface="Audi Type" pitchFamily="34" charset="0"/>
              </a:rPr>
              <a:t>worst</a:t>
            </a:r>
            <a:r>
              <a:rPr lang="de-DE" sz="1400" dirty="0" smtClean="0">
                <a:latin typeface="Audi Type" pitchFamily="34" charset="0"/>
              </a:rPr>
              <a:t> </a:t>
            </a:r>
            <a:r>
              <a:rPr lang="de-DE" sz="1400" dirty="0" err="1" smtClean="0">
                <a:latin typeface="Audi Type" pitchFamily="34" charset="0"/>
              </a:rPr>
              <a:t>case</a:t>
            </a:r>
            <a:r>
              <a:rPr lang="de-DE" sz="1400" dirty="0" smtClean="0">
                <a:latin typeface="Audi Type" pitchFamily="34" charset="0"/>
              </a:rPr>
              <a:t> </a:t>
            </a:r>
            <a:r>
              <a:rPr lang="de-DE" sz="1400" dirty="0" err="1" smtClean="0">
                <a:latin typeface="Audi Type" pitchFamily="34" charset="0"/>
              </a:rPr>
              <a:t>shows</a:t>
            </a:r>
            <a:r>
              <a:rPr lang="de-DE" sz="1400" dirty="0" smtClean="0">
                <a:latin typeface="Audi Type" pitchFamily="34" charset="0"/>
              </a:rPr>
              <a:t> a </a:t>
            </a:r>
            <a:r>
              <a:rPr lang="de-DE" sz="1400" dirty="0" err="1" smtClean="0">
                <a:latin typeface="Audi Type" pitchFamily="34" charset="0"/>
              </a:rPr>
              <a:t>very</a:t>
            </a:r>
            <a:r>
              <a:rPr lang="de-DE" sz="1400" dirty="0" smtClean="0">
                <a:latin typeface="Audi Type" pitchFamily="34" charset="0"/>
              </a:rPr>
              <a:t> </a:t>
            </a:r>
            <a:r>
              <a:rPr lang="de-DE" sz="1400" dirty="0" err="1" smtClean="0">
                <a:latin typeface="Audi Type" pitchFamily="34" charset="0"/>
              </a:rPr>
              <a:t>good</a:t>
            </a:r>
            <a:r>
              <a:rPr lang="de-DE" sz="1400" dirty="0" smtClean="0">
                <a:latin typeface="Audi Type" pitchFamily="34" charset="0"/>
              </a:rPr>
              <a:t> </a:t>
            </a:r>
            <a:r>
              <a:rPr lang="de-DE" sz="1400" dirty="0" err="1" smtClean="0">
                <a:latin typeface="Audi Type" pitchFamily="34" charset="0"/>
              </a:rPr>
              <a:t>correlation</a:t>
            </a:r>
            <a:endParaRPr lang="de-DE" sz="1400" dirty="0">
              <a:latin typeface="Audi Type" pitchFamily="34" charset="0"/>
            </a:endParaRPr>
          </a:p>
        </p:txBody>
      </p:sp>
      <p:pic>
        <p:nvPicPr>
          <p:cNvPr id="39939" name="Picture 3"/>
          <p:cNvPicPr>
            <a:picLocks noChangeAspect="1" noChangeArrowheads="1"/>
          </p:cNvPicPr>
          <p:nvPr/>
        </p:nvPicPr>
        <p:blipFill>
          <a:blip r:embed="rId4"/>
          <a:srcRect/>
          <a:stretch>
            <a:fillRect/>
          </a:stretch>
        </p:blipFill>
        <p:spPr bwMode="auto">
          <a:xfrm>
            <a:off x="1475656" y="1296566"/>
            <a:ext cx="5076825" cy="476250"/>
          </a:xfrm>
          <a:prstGeom prst="rect">
            <a:avLst/>
          </a:prstGeom>
          <a:noFill/>
          <a:ln w="9525">
            <a:noFill/>
            <a:miter lim="800000"/>
            <a:headEnd/>
            <a:tailEnd/>
          </a:ln>
        </p:spPr>
      </p:pic>
      <p:sp>
        <p:nvSpPr>
          <p:cNvPr id="17" name="Textfeld 16"/>
          <p:cNvSpPr txBox="1"/>
          <p:nvPr/>
        </p:nvSpPr>
        <p:spPr>
          <a:xfrm>
            <a:off x="6876256" y="1416280"/>
            <a:ext cx="1142236" cy="276999"/>
          </a:xfrm>
          <a:prstGeom prst="rect">
            <a:avLst/>
          </a:prstGeom>
          <a:noFill/>
        </p:spPr>
        <p:txBody>
          <a:bodyPr wrap="none" rtlCol="0">
            <a:spAutoFit/>
          </a:bodyPr>
          <a:lstStyle/>
          <a:p>
            <a:pPr algn="l"/>
            <a:r>
              <a:rPr lang="de-DE" dirty="0" err="1" smtClean="0">
                <a:latin typeface="Audi Type" pitchFamily="34" charset="0"/>
              </a:rPr>
              <a:t>With</a:t>
            </a:r>
            <a:r>
              <a:rPr lang="de-DE" dirty="0" smtClean="0">
                <a:latin typeface="Audi Type" pitchFamily="34" charset="0"/>
              </a:rPr>
              <a:t> CO</a:t>
            </a:r>
            <a:r>
              <a:rPr lang="de-DE" baseline="-25000" dirty="0" smtClean="0">
                <a:latin typeface="Audi Type" pitchFamily="34" charset="0"/>
              </a:rPr>
              <a:t>2</a:t>
            </a:r>
            <a:r>
              <a:rPr lang="de-DE" dirty="0" smtClean="0">
                <a:latin typeface="Audi Type" pitchFamily="34" charset="0"/>
              </a:rPr>
              <a:t> = 0</a:t>
            </a:r>
            <a:endParaRPr lang="de-DE" dirty="0">
              <a:latin typeface="Audi Type" pitchFamily="34" charset="0"/>
            </a:endParaRPr>
          </a:p>
        </p:txBody>
      </p:sp>
      <p:pic>
        <p:nvPicPr>
          <p:cNvPr id="40962" name="Picture 2"/>
          <p:cNvPicPr>
            <a:picLocks noChangeAspect="1" noChangeArrowheads="1"/>
          </p:cNvPicPr>
          <p:nvPr/>
        </p:nvPicPr>
        <p:blipFill>
          <a:blip r:embed="rId5"/>
          <a:srcRect/>
          <a:stretch>
            <a:fillRect/>
          </a:stretch>
        </p:blipFill>
        <p:spPr bwMode="auto">
          <a:xfrm>
            <a:off x="2051720" y="1916832"/>
            <a:ext cx="5036399" cy="3028181"/>
          </a:xfrm>
          <a:prstGeom prst="rect">
            <a:avLst/>
          </a:prstGeom>
          <a:noFill/>
          <a:ln w="9525">
            <a:noFill/>
            <a:miter lim="800000"/>
            <a:headEnd/>
            <a:tailEnd/>
          </a:ln>
          <a:effectLst/>
        </p:spPr>
      </p:pic>
      <p:sp>
        <p:nvSpPr>
          <p:cNvPr id="14" name="Textfeld 13"/>
          <p:cNvSpPr txBox="1"/>
          <p:nvPr/>
        </p:nvSpPr>
        <p:spPr>
          <a:xfrm>
            <a:off x="2555776" y="2492896"/>
            <a:ext cx="864096" cy="288032"/>
          </a:xfrm>
          <a:prstGeom prst="rect">
            <a:avLst/>
          </a:prstGeom>
          <a:solidFill>
            <a:schemeClr val="bg2">
              <a:lumMod val="20000"/>
              <a:lumOff val="80000"/>
            </a:schemeClr>
          </a:solidFill>
          <a:ln w="19050">
            <a:solidFill>
              <a:schemeClr val="accent3"/>
            </a:solidFill>
          </a:ln>
        </p:spPr>
        <p:txBody>
          <a:bodyPr wrap="square" rtlCol="0">
            <a:spAutoFit/>
          </a:bodyPr>
          <a:lstStyle/>
          <a:p>
            <a:pPr algn="l"/>
            <a:r>
              <a:rPr lang="de-DE" dirty="0" err="1" smtClean="0">
                <a:latin typeface="Audi Type" pitchFamily="34" charset="0"/>
              </a:rPr>
              <a:t>best</a:t>
            </a:r>
            <a:r>
              <a:rPr lang="de-DE" dirty="0" smtClean="0">
                <a:latin typeface="Audi Type" pitchFamily="34" charset="0"/>
              </a:rPr>
              <a:t> </a:t>
            </a:r>
            <a:r>
              <a:rPr lang="de-DE" dirty="0" err="1" smtClean="0">
                <a:latin typeface="Audi Type" pitchFamily="34" charset="0"/>
              </a:rPr>
              <a:t>case</a:t>
            </a:r>
            <a:endParaRPr lang="de-DE" dirty="0">
              <a:latin typeface="Audi Type" pitchFamily="34" charset="0"/>
            </a:endParaRPr>
          </a:p>
        </p:txBody>
      </p:sp>
      <p:sp>
        <p:nvSpPr>
          <p:cNvPr id="15" name="Textfeld 14"/>
          <p:cNvSpPr txBox="1"/>
          <p:nvPr/>
        </p:nvSpPr>
        <p:spPr>
          <a:xfrm>
            <a:off x="6012160" y="2492896"/>
            <a:ext cx="1008112" cy="276999"/>
          </a:xfrm>
          <a:prstGeom prst="rect">
            <a:avLst/>
          </a:prstGeom>
          <a:solidFill>
            <a:schemeClr val="bg2">
              <a:lumMod val="20000"/>
              <a:lumOff val="80000"/>
            </a:schemeClr>
          </a:solidFill>
          <a:ln w="19050">
            <a:solidFill>
              <a:schemeClr val="accent3"/>
            </a:solidFill>
          </a:ln>
        </p:spPr>
        <p:txBody>
          <a:bodyPr wrap="square" rtlCol="0">
            <a:spAutoFit/>
          </a:bodyPr>
          <a:lstStyle/>
          <a:p>
            <a:pPr algn="l"/>
            <a:r>
              <a:rPr lang="de-DE" dirty="0" err="1" smtClean="0">
                <a:latin typeface="Audi Type" pitchFamily="34" charset="0"/>
              </a:rPr>
              <a:t>worst</a:t>
            </a:r>
            <a:r>
              <a:rPr lang="de-DE" dirty="0" smtClean="0">
                <a:latin typeface="Audi Type" pitchFamily="34" charset="0"/>
              </a:rPr>
              <a:t> </a:t>
            </a:r>
            <a:r>
              <a:rPr lang="de-DE" dirty="0" err="1" smtClean="0">
                <a:latin typeface="Audi Type" pitchFamily="34" charset="0"/>
              </a:rPr>
              <a:t>case</a:t>
            </a:r>
            <a:endParaRPr lang="de-DE" dirty="0">
              <a:latin typeface="Audi Type" pitchFamily="34" charset="0"/>
            </a:endParaRPr>
          </a:p>
        </p:txBody>
      </p:sp>
      <p:cxnSp>
        <p:nvCxnSpPr>
          <p:cNvPr id="19" name="Gerade Verbindung mit Pfeil 18"/>
          <p:cNvCxnSpPr>
            <a:stCxn id="14" idx="2"/>
          </p:cNvCxnSpPr>
          <p:nvPr/>
        </p:nvCxnSpPr>
        <p:spPr bwMode="auto">
          <a:xfrm flipH="1">
            <a:off x="2699792" y="2780928"/>
            <a:ext cx="288032" cy="432048"/>
          </a:xfrm>
          <a:prstGeom prst="straightConnector1">
            <a:avLst/>
          </a:prstGeom>
          <a:noFill/>
          <a:ln w="19050" cap="flat" cmpd="sng" algn="ctr">
            <a:solidFill>
              <a:schemeClr val="accent3"/>
            </a:solidFill>
            <a:prstDash val="solid"/>
            <a:round/>
            <a:headEnd type="none" w="med" len="med"/>
            <a:tailEnd type="arrow"/>
          </a:ln>
          <a:effectLst/>
        </p:spPr>
      </p:cxnSp>
      <p:cxnSp>
        <p:nvCxnSpPr>
          <p:cNvPr id="20" name="Gerade Verbindung mit Pfeil 19"/>
          <p:cNvCxnSpPr>
            <a:stCxn id="15" idx="2"/>
          </p:cNvCxnSpPr>
          <p:nvPr/>
        </p:nvCxnSpPr>
        <p:spPr bwMode="auto">
          <a:xfrm flipH="1">
            <a:off x="6372200" y="2769895"/>
            <a:ext cx="144016" cy="371073"/>
          </a:xfrm>
          <a:prstGeom prst="straightConnector1">
            <a:avLst/>
          </a:prstGeom>
          <a:noFill/>
          <a:ln w="19050" cap="flat" cmpd="sng" algn="ctr">
            <a:solidFill>
              <a:schemeClr val="accent3"/>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ACEA full 2010"/>
          <p:cNvPicPr>
            <a:picLocks noChangeAspect="1" noChangeArrowheads="1"/>
          </p:cNvPicPr>
          <p:nvPr/>
        </p:nvPicPr>
        <p:blipFill>
          <a:blip r:embed="rId3" cstate="print">
            <a:duotone>
              <a:schemeClr val="accent3">
                <a:shade val="45000"/>
                <a:satMod val="135000"/>
              </a:schemeClr>
              <a:prstClr val="white"/>
            </a:duotone>
          </a:blip>
          <a:srcRect/>
          <a:stretch>
            <a:fillRect/>
          </a:stretch>
        </p:blipFill>
        <p:spPr bwMode="auto">
          <a:xfrm>
            <a:off x="323528" y="260648"/>
            <a:ext cx="1931154" cy="790460"/>
          </a:xfrm>
          <a:prstGeom prst="rect">
            <a:avLst/>
          </a:prstGeom>
          <a:noFill/>
          <a:ln w="9525">
            <a:noFill/>
            <a:miter lim="800000"/>
            <a:headEnd/>
            <a:tailEnd/>
          </a:ln>
        </p:spPr>
      </p:pic>
      <p:sp>
        <p:nvSpPr>
          <p:cNvPr id="5" name="Textfeld 4"/>
          <p:cNvSpPr txBox="1"/>
          <p:nvPr/>
        </p:nvSpPr>
        <p:spPr>
          <a:xfrm>
            <a:off x="2339752" y="404664"/>
            <a:ext cx="5184576" cy="707886"/>
          </a:xfrm>
          <a:prstGeom prst="rect">
            <a:avLst/>
          </a:prstGeom>
          <a:noFill/>
        </p:spPr>
        <p:txBody>
          <a:bodyPr wrap="square" rtlCol="0">
            <a:spAutoFit/>
          </a:bodyPr>
          <a:lstStyle/>
          <a:p>
            <a:r>
              <a:rPr lang="de-DE" sz="2000" b="1" dirty="0" err="1" smtClean="0">
                <a:latin typeface="Audi Type" pitchFamily="34" charset="0"/>
              </a:rPr>
              <a:t>Influence</a:t>
            </a:r>
            <a:r>
              <a:rPr lang="de-DE" sz="2000" b="1" dirty="0" smtClean="0">
                <a:latin typeface="Audi Type" pitchFamily="34" charset="0"/>
              </a:rPr>
              <a:t> </a:t>
            </a:r>
            <a:r>
              <a:rPr lang="de-DE" sz="2000" b="1" dirty="0" err="1" smtClean="0">
                <a:latin typeface="Audi Type" pitchFamily="34" charset="0"/>
              </a:rPr>
              <a:t>of</a:t>
            </a:r>
            <a:r>
              <a:rPr lang="de-DE" sz="2000" b="1" dirty="0" smtClean="0">
                <a:latin typeface="Audi Type" pitchFamily="34" charset="0"/>
              </a:rPr>
              <a:t> HC </a:t>
            </a:r>
            <a:r>
              <a:rPr lang="de-DE" sz="2000" b="1" dirty="0" err="1" smtClean="0">
                <a:latin typeface="Audi Type" pitchFamily="34" charset="0"/>
              </a:rPr>
              <a:t>and</a:t>
            </a:r>
            <a:r>
              <a:rPr lang="de-DE" sz="2000" b="1" dirty="0" smtClean="0">
                <a:latin typeface="Audi Type" pitchFamily="34" charset="0"/>
              </a:rPr>
              <a:t> CO on Fuel </a:t>
            </a:r>
            <a:r>
              <a:rPr lang="de-DE" sz="2000" b="1" dirty="0" err="1" smtClean="0">
                <a:latin typeface="Audi Type" pitchFamily="34" charset="0"/>
              </a:rPr>
              <a:t>Consumption</a:t>
            </a:r>
            <a:endParaRPr lang="de-DE" sz="2000" dirty="0" smtClean="0">
              <a:latin typeface="Audi Type" pitchFamily="34" charset="0"/>
            </a:endParaRPr>
          </a:p>
        </p:txBody>
      </p:sp>
      <p:sp>
        <p:nvSpPr>
          <p:cNvPr id="8195"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8197"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8199"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24" name="Foliennummernplatzhalter 3"/>
          <p:cNvSpPr>
            <a:spLocks noGrp="1"/>
          </p:cNvSpPr>
          <p:nvPr>
            <p:ph type="sldNum" sz="quarter" idx="10"/>
          </p:nvPr>
        </p:nvSpPr>
        <p:spPr>
          <a:xfrm>
            <a:off x="6588125" y="6237288"/>
            <a:ext cx="2133600" cy="476250"/>
          </a:xfrm>
          <a:noFill/>
        </p:spPr>
        <p:txBody>
          <a:bodyPr/>
          <a:lstStyle/>
          <a:p>
            <a:r>
              <a:rPr lang="en-US" altLang="ja-JP" dirty="0" smtClean="0">
                <a:latin typeface="Arial" charset="0"/>
              </a:rPr>
              <a:t>Page </a:t>
            </a:r>
            <a:fld id="{6BACD84E-CBE7-4FF2-979B-B67086E226B2}" type="slidenum">
              <a:rPr lang="en-US" altLang="ja-JP" smtClean="0">
                <a:latin typeface="Arial" charset="0"/>
              </a:rPr>
              <a:pPr/>
              <a:t>6</a:t>
            </a:fld>
            <a:r>
              <a:rPr lang="en-US" altLang="ja-JP" dirty="0" smtClean="0">
                <a:latin typeface="Arial" charset="0"/>
              </a:rPr>
              <a:t> </a:t>
            </a:r>
          </a:p>
        </p:txBody>
      </p:sp>
      <p:pic>
        <p:nvPicPr>
          <p:cNvPr id="39938" name="Picture 2"/>
          <p:cNvPicPr>
            <a:picLocks noChangeAspect="1" noChangeArrowheads="1"/>
          </p:cNvPicPr>
          <p:nvPr/>
        </p:nvPicPr>
        <p:blipFill>
          <a:blip r:embed="rId4"/>
          <a:srcRect/>
          <a:stretch>
            <a:fillRect/>
          </a:stretch>
        </p:blipFill>
        <p:spPr bwMode="auto">
          <a:xfrm>
            <a:off x="395536" y="2252466"/>
            <a:ext cx="8424937" cy="2904726"/>
          </a:xfrm>
          <a:prstGeom prst="rect">
            <a:avLst/>
          </a:prstGeom>
          <a:noFill/>
          <a:ln w="9525">
            <a:noFill/>
            <a:miter lim="800000"/>
            <a:headEnd/>
            <a:tailEnd/>
          </a:ln>
          <a:effectLst/>
        </p:spPr>
      </p:pic>
      <p:sp>
        <p:nvSpPr>
          <p:cNvPr id="12" name="Textfeld 11"/>
          <p:cNvSpPr txBox="1"/>
          <p:nvPr/>
        </p:nvSpPr>
        <p:spPr>
          <a:xfrm>
            <a:off x="395536" y="5498068"/>
            <a:ext cx="8424936" cy="646331"/>
          </a:xfrm>
          <a:prstGeom prst="rect">
            <a:avLst/>
          </a:prstGeom>
          <a:solidFill>
            <a:srgbClr val="FFFF00">
              <a:alpha val="14000"/>
            </a:srgbClr>
          </a:solidFill>
        </p:spPr>
        <p:txBody>
          <a:bodyPr wrap="square" rtlCol="0">
            <a:spAutoFit/>
          </a:bodyPr>
          <a:lstStyle/>
          <a:p>
            <a:pPr algn="l"/>
            <a:r>
              <a:rPr lang="de-DE" sz="1800" dirty="0" smtClean="0">
                <a:latin typeface="Audi Type" pitchFamily="34" charset="0"/>
              </a:rPr>
              <a:t>Maximum </a:t>
            </a:r>
            <a:r>
              <a:rPr lang="de-DE" sz="1800" dirty="0" err="1" smtClean="0">
                <a:latin typeface="Audi Type" pitchFamily="34" charset="0"/>
              </a:rPr>
              <a:t>influence</a:t>
            </a:r>
            <a:r>
              <a:rPr lang="de-DE" sz="1800" dirty="0" smtClean="0">
                <a:latin typeface="Audi Type" pitchFamily="34" charset="0"/>
              </a:rPr>
              <a:t> </a:t>
            </a:r>
            <a:r>
              <a:rPr lang="de-DE" sz="1800" dirty="0" err="1" smtClean="0">
                <a:latin typeface="Audi Type" pitchFamily="34" charset="0"/>
              </a:rPr>
              <a:t>of</a:t>
            </a:r>
            <a:r>
              <a:rPr lang="de-DE" sz="1800" dirty="0" smtClean="0">
                <a:latin typeface="Audi Type" pitchFamily="34" charset="0"/>
              </a:rPr>
              <a:t> </a:t>
            </a:r>
            <a:r>
              <a:rPr lang="de-DE" sz="1800" dirty="0" err="1" smtClean="0">
                <a:latin typeface="Audi Type" pitchFamily="34" charset="0"/>
              </a:rPr>
              <a:t>interpolation</a:t>
            </a:r>
            <a:r>
              <a:rPr lang="de-DE" sz="1800" dirty="0" smtClean="0">
                <a:latin typeface="Audi Type" pitchFamily="34" charset="0"/>
              </a:rPr>
              <a:t> due </a:t>
            </a:r>
            <a:r>
              <a:rPr lang="de-DE" sz="1800" dirty="0" err="1" smtClean="0">
                <a:latin typeface="Audi Type" pitchFamily="34" charset="0"/>
              </a:rPr>
              <a:t>to</a:t>
            </a:r>
            <a:r>
              <a:rPr lang="de-DE" sz="1800" dirty="0" smtClean="0">
                <a:latin typeface="Audi Type" pitchFamily="34" charset="0"/>
              </a:rPr>
              <a:t> HC </a:t>
            </a:r>
            <a:r>
              <a:rPr lang="de-DE" sz="1800" dirty="0" err="1" smtClean="0">
                <a:latin typeface="Audi Type" pitchFamily="34" charset="0"/>
              </a:rPr>
              <a:t>and</a:t>
            </a:r>
            <a:r>
              <a:rPr lang="de-DE" sz="1800" dirty="0" smtClean="0">
                <a:latin typeface="Audi Type" pitchFamily="34" charset="0"/>
              </a:rPr>
              <a:t> CO </a:t>
            </a:r>
            <a:r>
              <a:rPr lang="de-DE" sz="1800" dirty="0" err="1" smtClean="0">
                <a:latin typeface="Audi Type" pitchFamily="34" charset="0"/>
              </a:rPr>
              <a:t>contribution</a:t>
            </a:r>
            <a:r>
              <a:rPr lang="de-DE" sz="1800" dirty="0" smtClean="0">
                <a:latin typeface="Audi Type" pitchFamily="34" charset="0"/>
              </a:rPr>
              <a:t> </a:t>
            </a:r>
            <a:r>
              <a:rPr lang="de-DE" sz="1800" b="1" dirty="0" err="1" smtClean="0">
                <a:latin typeface="Audi Type" pitchFamily="34" charset="0"/>
              </a:rPr>
              <a:t>is</a:t>
            </a:r>
            <a:r>
              <a:rPr lang="de-DE" sz="1800" b="1" dirty="0" smtClean="0">
                <a:latin typeface="Audi Type" pitchFamily="34" charset="0"/>
              </a:rPr>
              <a:t> </a:t>
            </a:r>
            <a:r>
              <a:rPr lang="de-DE" sz="1800" b="1" dirty="0" err="1" smtClean="0">
                <a:latin typeface="Audi Type" pitchFamily="34" charset="0"/>
              </a:rPr>
              <a:t>lower</a:t>
            </a:r>
            <a:r>
              <a:rPr lang="de-DE" sz="1800" b="1" dirty="0" smtClean="0">
                <a:latin typeface="Audi Type" pitchFamily="34" charset="0"/>
              </a:rPr>
              <a:t> </a:t>
            </a:r>
            <a:r>
              <a:rPr lang="de-DE" sz="1800" b="1" dirty="0" err="1" smtClean="0">
                <a:latin typeface="Audi Type" pitchFamily="34" charset="0"/>
              </a:rPr>
              <a:t>than</a:t>
            </a:r>
            <a:r>
              <a:rPr lang="de-DE" sz="1800" b="1" dirty="0" smtClean="0">
                <a:latin typeface="Audi Type" pitchFamily="34" charset="0"/>
              </a:rPr>
              <a:t> 0.06 % </a:t>
            </a:r>
            <a:r>
              <a:rPr lang="de-DE" sz="1800" dirty="0" err="1" smtClean="0">
                <a:latin typeface="Audi Type" pitchFamily="34" charset="0"/>
              </a:rPr>
              <a:t>of</a:t>
            </a:r>
            <a:r>
              <a:rPr lang="de-DE" sz="1800" dirty="0" smtClean="0">
                <a:latin typeface="Audi Type" pitchFamily="34" charset="0"/>
              </a:rPr>
              <a:t> </a:t>
            </a:r>
            <a:r>
              <a:rPr lang="de-DE" sz="1800" dirty="0" err="1" smtClean="0">
                <a:latin typeface="Audi Type" pitchFamily="34" charset="0"/>
              </a:rPr>
              <a:t>fuel</a:t>
            </a:r>
            <a:r>
              <a:rPr lang="de-DE" sz="1800" dirty="0" smtClean="0">
                <a:latin typeface="Audi Type" pitchFamily="34" charset="0"/>
              </a:rPr>
              <a:t> </a:t>
            </a:r>
            <a:r>
              <a:rPr lang="de-DE" sz="1800" dirty="0" err="1" smtClean="0">
                <a:latin typeface="Audi Type" pitchFamily="34" charset="0"/>
              </a:rPr>
              <a:t>consumption</a:t>
            </a:r>
            <a:r>
              <a:rPr lang="de-DE" sz="1800" dirty="0" smtClean="0">
                <a:latin typeface="Audi Type" pitchFamily="34" charset="0"/>
              </a:rPr>
              <a:t> </a:t>
            </a:r>
            <a:r>
              <a:rPr lang="de-DE" sz="1800" dirty="0" err="1" smtClean="0">
                <a:latin typeface="Audi Type" pitchFamily="34" charset="0"/>
              </a:rPr>
              <a:t>value</a:t>
            </a:r>
            <a:r>
              <a:rPr lang="de-DE" sz="1800" dirty="0" smtClean="0">
                <a:latin typeface="Audi Type" pitchFamily="34" charset="0"/>
              </a:rPr>
              <a:t> in </a:t>
            </a:r>
            <a:r>
              <a:rPr lang="de-DE" sz="1800" dirty="0" err="1" smtClean="0">
                <a:latin typeface="Audi Type" pitchFamily="34" charset="0"/>
              </a:rPr>
              <a:t>this</a:t>
            </a:r>
            <a:r>
              <a:rPr lang="de-DE" sz="1800" dirty="0" smtClean="0">
                <a:latin typeface="Audi Type" pitchFamily="34" charset="0"/>
              </a:rPr>
              <a:t> </a:t>
            </a:r>
            <a:r>
              <a:rPr lang="de-DE" sz="1800" dirty="0" err="1" smtClean="0">
                <a:latin typeface="Audi Type" pitchFamily="34" charset="0"/>
              </a:rPr>
              <a:t>example</a:t>
            </a:r>
            <a:r>
              <a:rPr lang="de-DE" sz="1800" dirty="0" smtClean="0">
                <a:latin typeface="Audi Type" pitchFamily="34" charset="0"/>
              </a:rPr>
              <a:t> (~ 8 l/100 km)</a:t>
            </a:r>
            <a:endParaRPr lang="de-DE" sz="1800" dirty="0">
              <a:latin typeface="Audi Type" pitchFamily="34" charset="0"/>
            </a:endParaRPr>
          </a:p>
        </p:txBody>
      </p:sp>
      <p:sp>
        <p:nvSpPr>
          <p:cNvPr id="18" name="Textfeld 17"/>
          <p:cNvSpPr txBox="1"/>
          <p:nvPr/>
        </p:nvSpPr>
        <p:spPr>
          <a:xfrm>
            <a:off x="6876256" y="4152162"/>
            <a:ext cx="1323952" cy="276999"/>
          </a:xfrm>
          <a:prstGeom prst="rect">
            <a:avLst/>
          </a:prstGeom>
          <a:noFill/>
        </p:spPr>
        <p:txBody>
          <a:bodyPr wrap="none" rtlCol="0">
            <a:spAutoFit/>
          </a:bodyPr>
          <a:lstStyle/>
          <a:p>
            <a:pPr algn="l"/>
            <a:r>
              <a:rPr lang="de-DE" dirty="0" smtClean="0">
                <a:latin typeface="Audi Type" pitchFamily="34" charset="0"/>
              </a:rPr>
              <a:t>FC ~ 8 l/100 km</a:t>
            </a:r>
            <a:endParaRPr lang="de-DE" dirty="0">
              <a:latin typeface="Audi Type" pitchFamily="34" charset="0"/>
            </a:endParaRPr>
          </a:p>
        </p:txBody>
      </p:sp>
      <p:sp>
        <p:nvSpPr>
          <p:cNvPr id="19" name="Textfeld 18"/>
          <p:cNvSpPr txBox="1"/>
          <p:nvPr/>
        </p:nvSpPr>
        <p:spPr>
          <a:xfrm>
            <a:off x="395536" y="1268760"/>
            <a:ext cx="6032934" cy="369332"/>
          </a:xfrm>
          <a:prstGeom prst="rect">
            <a:avLst/>
          </a:prstGeom>
          <a:noFill/>
        </p:spPr>
        <p:txBody>
          <a:bodyPr wrap="none" rtlCol="0">
            <a:spAutoFit/>
          </a:bodyPr>
          <a:lstStyle/>
          <a:p>
            <a:pPr algn="l"/>
            <a:r>
              <a:rPr lang="de-DE" sz="1800" dirty="0" err="1" smtClean="0">
                <a:latin typeface="Audi Type" pitchFamily="34" charset="0"/>
              </a:rPr>
              <a:t>Difference</a:t>
            </a:r>
            <a:r>
              <a:rPr lang="de-DE" sz="1800" dirty="0" smtClean="0">
                <a:latin typeface="Audi Type" pitchFamily="34" charset="0"/>
              </a:rPr>
              <a:t> </a:t>
            </a:r>
            <a:r>
              <a:rPr lang="de-DE" sz="1800" dirty="0" err="1" smtClean="0">
                <a:latin typeface="Audi Type" pitchFamily="34" charset="0"/>
              </a:rPr>
              <a:t>between</a:t>
            </a:r>
            <a:r>
              <a:rPr lang="de-DE" sz="1800" dirty="0" smtClean="0">
                <a:latin typeface="Audi Type" pitchFamily="34" charset="0"/>
              </a:rPr>
              <a:t> </a:t>
            </a:r>
            <a:r>
              <a:rPr lang="de-DE" sz="1800" dirty="0" err="1" smtClean="0">
                <a:latin typeface="Audi Type" pitchFamily="34" charset="0"/>
              </a:rPr>
              <a:t>measured</a:t>
            </a:r>
            <a:r>
              <a:rPr lang="de-DE" sz="1800" dirty="0" smtClean="0">
                <a:latin typeface="Audi Type" pitchFamily="34" charset="0"/>
              </a:rPr>
              <a:t> </a:t>
            </a:r>
            <a:r>
              <a:rPr lang="de-DE" sz="1800" dirty="0" err="1" smtClean="0">
                <a:latin typeface="Audi Type" pitchFamily="34" charset="0"/>
              </a:rPr>
              <a:t>and</a:t>
            </a:r>
            <a:r>
              <a:rPr lang="de-DE" sz="1800" dirty="0" smtClean="0">
                <a:latin typeface="Audi Type" pitchFamily="34" charset="0"/>
              </a:rPr>
              <a:t> </a:t>
            </a:r>
            <a:r>
              <a:rPr lang="de-DE" sz="1800" dirty="0" err="1" smtClean="0">
                <a:latin typeface="Audi Type" pitchFamily="34" charset="0"/>
              </a:rPr>
              <a:t>interpolated</a:t>
            </a:r>
            <a:r>
              <a:rPr lang="de-DE" sz="1800" dirty="0" smtClean="0">
                <a:latin typeface="Audi Type" pitchFamily="34" charset="0"/>
              </a:rPr>
              <a:t> </a:t>
            </a:r>
            <a:r>
              <a:rPr lang="de-DE" sz="1800" dirty="0" err="1" smtClean="0">
                <a:latin typeface="Audi Type" pitchFamily="34" charset="0"/>
              </a:rPr>
              <a:t>values</a:t>
            </a:r>
            <a:endParaRPr lang="de-DE" sz="1800" dirty="0">
              <a:latin typeface="Audi Type" pitchFamily="34" charset="0"/>
            </a:endParaRPr>
          </a:p>
        </p:txBody>
      </p:sp>
      <p:sp>
        <p:nvSpPr>
          <p:cNvPr id="21" name="Textfeld 20"/>
          <p:cNvSpPr txBox="1"/>
          <p:nvPr/>
        </p:nvSpPr>
        <p:spPr>
          <a:xfrm>
            <a:off x="395536" y="1916832"/>
            <a:ext cx="1856598" cy="307777"/>
          </a:xfrm>
          <a:prstGeom prst="rect">
            <a:avLst/>
          </a:prstGeom>
          <a:noFill/>
        </p:spPr>
        <p:txBody>
          <a:bodyPr wrap="none" rtlCol="0">
            <a:spAutoFit/>
          </a:bodyPr>
          <a:lstStyle/>
          <a:p>
            <a:pPr algn="l"/>
            <a:r>
              <a:rPr lang="de-DE" sz="1400" dirty="0" smtClean="0">
                <a:latin typeface="Audi Type" pitchFamily="34" charset="0"/>
              </a:rPr>
              <a:t>1. </a:t>
            </a:r>
            <a:r>
              <a:rPr lang="de-DE" sz="1400" dirty="0" err="1" smtClean="0">
                <a:latin typeface="Audi Type" pitchFamily="34" charset="0"/>
              </a:rPr>
              <a:t>liters</a:t>
            </a:r>
            <a:r>
              <a:rPr lang="de-DE" sz="1400" dirty="0" smtClean="0">
                <a:latin typeface="Audi Type" pitchFamily="34" charset="0"/>
              </a:rPr>
              <a:t> per 100 km</a:t>
            </a:r>
            <a:endParaRPr lang="de-DE" sz="1400" dirty="0">
              <a:latin typeface="Audi Type" pitchFamily="34" charset="0"/>
            </a:endParaRPr>
          </a:p>
        </p:txBody>
      </p:sp>
      <p:sp>
        <p:nvSpPr>
          <p:cNvPr id="22" name="Textfeld 21"/>
          <p:cNvSpPr txBox="1"/>
          <p:nvPr/>
        </p:nvSpPr>
        <p:spPr>
          <a:xfrm>
            <a:off x="4692314" y="1916832"/>
            <a:ext cx="1351652" cy="307777"/>
          </a:xfrm>
          <a:prstGeom prst="rect">
            <a:avLst/>
          </a:prstGeom>
          <a:noFill/>
        </p:spPr>
        <p:txBody>
          <a:bodyPr wrap="none" rtlCol="0">
            <a:spAutoFit/>
          </a:bodyPr>
          <a:lstStyle/>
          <a:p>
            <a:pPr algn="l"/>
            <a:r>
              <a:rPr lang="de-DE" sz="1400" dirty="0" smtClean="0">
                <a:latin typeface="Audi Type" pitchFamily="34" charset="0"/>
              </a:rPr>
              <a:t>2. </a:t>
            </a:r>
            <a:r>
              <a:rPr lang="de-DE" sz="1400" dirty="0" err="1" smtClean="0">
                <a:latin typeface="Audi Type" pitchFamily="34" charset="0"/>
              </a:rPr>
              <a:t>percentage</a:t>
            </a:r>
            <a:endParaRPr lang="de-DE" sz="1400" dirty="0">
              <a:latin typeface="Audi Type"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Foliennummernplatzhalter 3"/>
          <p:cNvSpPr>
            <a:spLocks noGrp="1"/>
          </p:cNvSpPr>
          <p:nvPr>
            <p:ph type="sldNum" sz="quarter" idx="10"/>
          </p:nvPr>
        </p:nvSpPr>
        <p:spPr>
          <a:noFill/>
        </p:spPr>
        <p:txBody>
          <a:bodyPr/>
          <a:lstStyle/>
          <a:p>
            <a:r>
              <a:rPr lang="en-US" altLang="ja-JP" dirty="0" smtClean="0">
                <a:latin typeface="Arial" charset="0"/>
              </a:rPr>
              <a:t>Page </a:t>
            </a:r>
            <a:fld id="{6BACD84E-CBE7-4FF2-979B-B67086E226B2}" type="slidenum">
              <a:rPr lang="en-US" altLang="ja-JP" smtClean="0">
                <a:latin typeface="Arial" charset="0"/>
              </a:rPr>
              <a:pPr/>
              <a:t>7</a:t>
            </a:fld>
            <a:r>
              <a:rPr lang="en-US" altLang="ja-JP" dirty="0" smtClean="0">
                <a:latin typeface="Arial" charset="0"/>
              </a:rPr>
              <a:t> </a:t>
            </a:r>
          </a:p>
        </p:txBody>
      </p:sp>
      <p:pic>
        <p:nvPicPr>
          <p:cNvPr id="4" name="Picture 5" descr="ACEA full 2010"/>
          <p:cNvPicPr>
            <a:picLocks noChangeAspect="1" noChangeArrowheads="1"/>
          </p:cNvPicPr>
          <p:nvPr/>
        </p:nvPicPr>
        <p:blipFill>
          <a:blip r:embed="rId4" cstate="print">
            <a:duotone>
              <a:schemeClr val="accent3">
                <a:shade val="45000"/>
                <a:satMod val="135000"/>
              </a:schemeClr>
              <a:prstClr val="white"/>
            </a:duotone>
          </a:blip>
          <a:srcRect/>
          <a:stretch>
            <a:fillRect/>
          </a:stretch>
        </p:blipFill>
        <p:spPr bwMode="auto">
          <a:xfrm>
            <a:off x="323528" y="260648"/>
            <a:ext cx="1931154" cy="790460"/>
          </a:xfrm>
          <a:prstGeom prst="rect">
            <a:avLst/>
          </a:prstGeom>
          <a:noFill/>
          <a:ln w="9525">
            <a:noFill/>
            <a:miter lim="800000"/>
            <a:headEnd/>
            <a:tailEnd/>
          </a:ln>
        </p:spPr>
      </p:pic>
      <p:sp>
        <p:nvSpPr>
          <p:cNvPr id="5" name="Textfeld 4"/>
          <p:cNvSpPr txBox="1"/>
          <p:nvPr/>
        </p:nvSpPr>
        <p:spPr>
          <a:xfrm>
            <a:off x="2267744" y="620688"/>
            <a:ext cx="4680520" cy="400110"/>
          </a:xfrm>
          <a:prstGeom prst="rect">
            <a:avLst/>
          </a:prstGeom>
          <a:noFill/>
        </p:spPr>
        <p:txBody>
          <a:bodyPr wrap="square" rtlCol="0">
            <a:spAutoFit/>
          </a:bodyPr>
          <a:lstStyle/>
          <a:p>
            <a:r>
              <a:rPr lang="de-DE" sz="2000" b="1" dirty="0" err="1" smtClean="0">
                <a:latin typeface="Audi Type" pitchFamily="34" charset="0"/>
              </a:rPr>
              <a:t>Proposal</a:t>
            </a:r>
            <a:r>
              <a:rPr lang="de-DE" sz="2000" b="1" dirty="0" smtClean="0">
                <a:latin typeface="Audi Type" pitchFamily="34" charset="0"/>
              </a:rPr>
              <a:t>  </a:t>
            </a:r>
            <a:r>
              <a:rPr lang="de-DE" sz="2000" b="1" dirty="0" err="1" smtClean="0">
                <a:latin typeface="Audi Type" pitchFamily="34" charset="0"/>
              </a:rPr>
              <a:t>for</a:t>
            </a:r>
            <a:r>
              <a:rPr lang="de-DE" sz="2000" b="1" dirty="0" smtClean="0">
                <a:latin typeface="Audi Type" pitchFamily="34" charset="0"/>
              </a:rPr>
              <a:t> </a:t>
            </a:r>
            <a:r>
              <a:rPr lang="de-DE" sz="2000" b="1" dirty="0" err="1" smtClean="0">
                <a:latin typeface="Audi Type" pitchFamily="34" charset="0"/>
              </a:rPr>
              <a:t>gtr</a:t>
            </a:r>
            <a:r>
              <a:rPr lang="de-DE" sz="2000" b="1" dirty="0" smtClean="0">
                <a:latin typeface="Audi Type" pitchFamily="34" charset="0"/>
              </a:rPr>
              <a:t> 15</a:t>
            </a:r>
            <a:endParaRPr lang="de-DE" sz="2000" dirty="0" smtClean="0">
              <a:latin typeface="Audi Type" pitchFamily="34" charset="0"/>
            </a:endParaRPr>
          </a:p>
        </p:txBody>
      </p:sp>
      <p:sp>
        <p:nvSpPr>
          <p:cNvPr id="18" name="Textfeld 17"/>
          <p:cNvSpPr txBox="1"/>
          <p:nvPr/>
        </p:nvSpPr>
        <p:spPr>
          <a:xfrm>
            <a:off x="971600" y="2492896"/>
            <a:ext cx="184731" cy="276999"/>
          </a:xfrm>
          <a:prstGeom prst="rect">
            <a:avLst/>
          </a:prstGeom>
          <a:noFill/>
        </p:spPr>
        <p:txBody>
          <a:bodyPr wrap="none" rtlCol="0">
            <a:spAutoFit/>
          </a:bodyPr>
          <a:lstStyle/>
          <a:p>
            <a:pPr algn="l"/>
            <a:endParaRPr lang="de-DE" dirty="0">
              <a:latin typeface="Audi Type" pitchFamily="34" charset="0"/>
            </a:endParaRPr>
          </a:p>
        </p:txBody>
      </p:sp>
      <p:graphicFrame>
        <p:nvGraphicFramePr>
          <p:cNvPr id="23563" name="Object 11"/>
          <p:cNvGraphicFramePr>
            <a:graphicFrameLocks noChangeAspect="1"/>
          </p:cNvGraphicFramePr>
          <p:nvPr/>
        </p:nvGraphicFramePr>
        <p:xfrm>
          <a:off x="1" y="1496191"/>
          <a:ext cx="8316415" cy="4414543"/>
        </p:xfrm>
        <a:graphic>
          <a:graphicData uri="http://schemas.openxmlformats.org/presentationml/2006/ole">
            <mc:AlternateContent xmlns:mc="http://schemas.openxmlformats.org/markup-compatibility/2006">
              <mc:Choice xmlns:v="urn:schemas-microsoft-com:vml" Requires="v">
                <p:oleObj spid="_x0000_s23564" name="Dokument" r:id="rId6" imgW="6190735" imgH="3279457" progId="Word.Document.12">
                  <p:embed/>
                </p:oleObj>
              </mc:Choice>
              <mc:Fallback>
                <p:oleObj name="Dokument" r:id="rId6" imgW="6190735" imgH="3279457" progId="Word.Document.12">
                  <p:embed/>
                  <p:pic>
                    <p:nvPicPr>
                      <p:cNvPr id="0" name="Picture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 y="1496191"/>
                        <a:ext cx="8316415" cy="4414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 name="Textfeld 9"/>
          <p:cNvSpPr txBox="1"/>
          <p:nvPr/>
        </p:nvSpPr>
        <p:spPr>
          <a:xfrm>
            <a:off x="1835696" y="5949280"/>
            <a:ext cx="5400600" cy="492443"/>
          </a:xfrm>
          <a:prstGeom prst="rect">
            <a:avLst/>
          </a:prstGeom>
          <a:noFill/>
        </p:spPr>
        <p:txBody>
          <a:bodyPr wrap="square" rtlCol="0">
            <a:spAutoFit/>
          </a:bodyPr>
          <a:lstStyle/>
          <a:p>
            <a:pPr algn="l"/>
            <a:r>
              <a:rPr lang="en-US" sz="1300" dirty="0" smtClean="0">
                <a:latin typeface="Times New Roman" pitchFamily="18" charset="0"/>
                <a:cs typeface="Times New Roman" pitchFamily="18" charset="0"/>
              </a:rPr>
              <a:t>All abbreviations according to Annex 7</a:t>
            </a:r>
          </a:p>
          <a:p>
            <a:pPr algn="l"/>
            <a:endParaRPr lang="en-US" sz="13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Theme">
  <a:themeElements>
    <a:clrScheme name="Audi Standard">
      <a:dk1>
        <a:srgbClr val="000000"/>
      </a:dk1>
      <a:lt1>
        <a:srgbClr val="FFFFFF"/>
      </a:lt1>
      <a:dk2>
        <a:srgbClr val="000000"/>
      </a:dk2>
      <a:lt2>
        <a:srgbClr val="B0B6B8"/>
      </a:lt2>
      <a:accent1>
        <a:srgbClr val="434C53"/>
      </a:accent1>
      <a:accent2>
        <a:srgbClr val="D5D9D8"/>
      </a:accent2>
      <a:accent3>
        <a:srgbClr val="6D7579"/>
      </a:accent3>
      <a:accent4>
        <a:srgbClr val="CACE98"/>
      </a:accent4>
      <a:accent5>
        <a:srgbClr val="B0B6AD"/>
      </a:accent5>
      <a:accent6>
        <a:srgbClr val="CC0033"/>
      </a:accent6>
      <a:hlink>
        <a:srgbClr val="6682A4"/>
      </a:hlink>
      <a:folHlink>
        <a:srgbClr val="6C4859"/>
      </a:folHlink>
    </a:clrScheme>
    <a:fontScheme name="Audi Master">
      <a:majorFont>
        <a:latin typeface="Arial"/>
        <a:ea typeface="Arial"/>
        <a:cs typeface="Arial"/>
      </a:majorFont>
      <a:minorFont>
        <a:latin typeface="Arial"/>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cap="flat" cmpd="sng" algn="ctr">
          <a:solidFill>
            <a:schemeClr val="accent3"/>
          </a:solidFill>
          <a:prstDash val="solid"/>
          <a:round/>
          <a:headEnd type="none" w="med" len="med"/>
          <a:tailEnd type="none" w="med" len="med"/>
        </a:ln>
        <a:effectLst/>
      </a:spPr>
      <a:bodyPr vert="horz" wrap="none" lIns="91440" tIns="45720" rIns="91440" bIns="45720" numCol="1" rtlCol="0" anchor="ctr" anchorCtr="0" compatLnSpc="1">
        <a:prstTxWarp prst="textNoShape">
          <a:avLst/>
        </a:prstTxWarp>
      </a:bodyPr>
      <a:lstStyle>
        <a:defPPr marL="0" marR="0" indent="0" algn="l" defTabSz="914400" rtl="0" eaLnBrk="1" fontAlgn="base" latinLnBrk="0" hangingPunct="1">
          <a:lnSpc>
            <a:spcPct val="100000"/>
          </a:lnSpc>
          <a:spcBef>
            <a:spcPct val="30000"/>
          </a:spcBef>
          <a:spcAft>
            <a:spcPct val="0"/>
          </a:spcAft>
          <a:buClr>
            <a:schemeClr val="accent2"/>
          </a:buClr>
          <a:buSzTx/>
          <a:buFont typeface="Audi Type" pitchFamily="34" charset="0"/>
          <a:buNone/>
          <a:tabLst/>
          <a:defRPr kumimoji="0" sz="1200" b="0" i="0" u="none" strike="noStrike" cap="none" normalizeH="0" baseline="0" dirty="0" smtClean="0">
            <a:ln>
              <a:noFill/>
            </a:ln>
            <a:solidFill>
              <a:schemeClr val="tx1"/>
            </a:solidFill>
            <a:effectLst/>
            <a:latin typeface="Audi Type" pitchFamily="34" charset="0"/>
            <a:ea typeface="Arial" pitchFamily="-110" charset="0"/>
            <a:cs typeface="Arial" pitchFamily="-110" charset="0"/>
          </a:defRPr>
        </a:defPPr>
      </a:lstStyle>
    </a:spDef>
    <a:lnDef>
      <a:spPr bwMode="auto">
        <a:noFill/>
        <a:ln w="9525" cap="flat" cmpd="sng" algn="ctr">
          <a:solidFill>
            <a:schemeClr val="accent3"/>
          </a:solidFill>
          <a:prstDash val="solid"/>
          <a:round/>
          <a:headEnd type="none" w="med" len="med"/>
          <a:tailEnd type="none" w="med" len="med"/>
        </a:ln>
        <a:effectLst/>
      </a:spPr>
      <a:bodyPr/>
      <a:lstStyle/>
    </a:lnDef>
    <a:txDef>
      <a:spPr>
        <a:noFill/>
      </a:spPr>
      <a:bodyPr wrap="square" rtlCol="0">
        <a:spAutoFit/>
      </a:bodyPr>
      <a:lstStyle>
        <a:defPPr algn="l">
          <a:defRPr dirty="0">
            <a:latin typeface="Audi Type" pitchFamily="34" charset="0"/>
          </a:defRPr>
        </a:defPPr>
      </a:lstStyle>
    </a:txDef>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0</TotalTime>
  <Words>302</Words>
  <Application>Microsoft Office PowerPoint</Application>
  <PresentationFormat>Bildschirmpräsentation (4:3)</PresentationFormat>
  <Paragraphs>58</Paragraphs>
  <Slides>7</Slides>
  <Notes>7</Notes>
  <HiddenSlides>0</HiddenSlides>
  <MMClips>0</MMClips>
  <ScaleCrop>false</ScaleCrop>
  <HeadingPairs>
    <vt:vector size="6" baseType="variant">
      <vt:variant>
        <vt:lpstr>Design</vt:lpstr>
      </vt:variant>
      <vt:variant>
        <vt:i4>1</vt:i4>
      </vt:variant>
      <vt:variant>
        <vt:lpstr>Eingebettete OLE-Server</vt:lpstr>
      </vt:variant>
      <vt:variant>
        <vt:i4>1</vt:i4>
      </vt:variant>
      <vt:variant>
        <vt:lpstr>Folientitel</vt:lpstr>
      </vt:variant>
      <vt:variant>
        <vt:i4>7</vt:i4>
      </vt:variant>
    </vt:vector>
  </HeadingPairs>
  <TitlesOfParts>
    <vt:vector size="9" baseType="lpstr">
      <vt:lpstr>Default Theme</vt:lpstr>
      <vt:lpstr>Dokument</vt:lpstr>
      <vt:lpstr>WLTP  Open Issue Phase 1B </vt:lpstr>
      <vt:lpstr>PowerPoint-Präsentation</vt:lpstr>
      <vt:lpstr>PowerPoint-Präsentation</vt:lpstr>
      <vt:lpstr>PowerPoint-Präsentation</vt:lpstr>
      <vt:lpstr>PowerPoint-Präsentation</vt:lpstr>
      <vt:lpstr>PowerPoint-Präsentation</vt:lpstr>
      <vt:lpstr>PowerPoint-Präsentation</vt:lpstr>
    </vt:vector>
  </TitlesOfParts>
  <Company>AUDI AG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Working Structure Informal WG WLTP</dc:title>
  <dc:creator>Kolesa, Konrad, Dr. (I/EA-52)</dc:creator>
  <cp:lastModifiedBy>Redmann, Stephan</cp:lastModifiedBy>
  <cp:revision>423</cp:revision>
  <dcterms:created xsi:type="dcterms:W3CDTF">2013-11-20T14:19:05Z</dcterms:created>
  <dcterms:modified xsi:type="dcterms:W3CDTF">2014-10-21T16:58:45Z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1351292284</vt:i4>
  </property>
  <property fmtid="{D5CDD505-2E9C-101B-9397-08002B2CF9AE}" pid="3" name="_NewReviewCycle">
    <vt:lpwstr/>
  </property>
  <property fmtid="{D5CDD505-2E9C-101B-9397-08002B2CF9AE}" pid="4" name="_EmailSubject">
    <vt:lpwstr>Proposals abgeändert</vt:lpwstr>
  </property>
  <property fmtid="{D5CDD505-2E9C-101B-9397-08002B2CF9AE}" pid="5" name="_AuthorEmail">
    <vt:lpwstr>Thomas1.Adam@AUDI.DE</vt:lpwstr>
  </property>
  <property fmtid="{D5CDD505-2E9C-101B-9397-08002B2CF9AE}" pid="6" name="_AuthorEmailDisplayName">
    <vt:lpwstr>Adam, Thomas, Dr. (I/EA-524)</vt:lpwstr>
  </property>
  <property fmtid="{D5CDD505-2E9C-101B-9397-08002B2CF9AE}" pid="7" name="_PreviousAdHocReviewCycleID">
    <vt:i4>959635569</vt:i4>
  </property>
</Properties>
</file>