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4"/>
  </p:notesMasterIdLst>
  <p:sldIdLst>
    <p:sldId id="427" r:id="rId2"/>
    <p:sldId id="422" r:id="rId3"/>
  </p:sldIdLst>
  <p:sldSz cx="9144000" cy="6858000" type="screen4x3"/>
  <p:notesSz cx="6797675" cy="9926638"/>
  <p:embeddedFontLst>
    <p:embeddedFont>
      <p:font typeface="BMW Group Condensed" panose="020B0604020202020204" charset="0"/>
      <p:regular r:id="rId5"/>
      <p:bold r:id="rId6"/>
      <p:italic r:id="rId7"/>
      <p:boldItalic r:id="rId8"/>
    </p:embeddedFont>
    <p:embeddedFont>
      <p:font typeface="BMWTypeCondensedRegular" panose="020B0604020202020204" charset="0"/>
      <p:regular r:id="rId9"/>
      <p:bold r:id="rId10"/>
    </p:embeddedFont>
    <p:embeddedFont>
      <p:font typeface="BMW Group" panose="020B0604020202020204" charset="0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A"/>
    <a:srgbClr val="005F97"/>
    <a:srgbClr val="9A785B"/>
    <a:srgbClr val="92A2BD"/>
    <a:srgbClr val="AEA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00" autoAdjust="0"/>
  </p:normalViewPr>
  <p:slideViewPr>
    <p:cSldViewPr snapToGrid="0" showGuides="1">
      <p:cViewPr varScale="1">
        <p:scale>
          <a:sx n="104" d="100"/>
          <a:sy n="104" d="100"/>
        </p:scale>
        <p:origin x="-1188" y="-96"/>
      </p:cViewPr>
      <p:guideLst>
        <p:guide orient="horz" pos="661"/>
        <p:guide orient="horz" pos="254"/>
        <p:guide orient="horz" pos="4111"/>
        <p:guide orient="horz" pos="842"/>
        <p:guide orient="horz" pos="3940"/>
        <p:guide pos="5466"/>
        <p:guide pos="2881"/>
        <p:guide pos="2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4" d="100"/>
        <a:sy n="6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1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BA23DC7E-545F-4537-850F-CC5C2B410559}" type="datetimeFigureOut">
              <a:rPr lang="de-DE" smtClean="0"/>
              <a:pPr/>
              <a:t>04.11.2014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2" tIns="47781" rIns="95562" bIns="47781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5562" tIns="47781" rIns="95562" bIns="47781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F67A725A-9256-4EC5-8CDB-4CC5D97770D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3301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the request of the manufacturer and with the agreement of the type approval authority an equivalent method (e.g. simulation) can be used for the determination of a defined and limited number of options.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A725A-9256-4EC5-8CDB-4CC5D97770DD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, Headline 1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6"/>
          <p:cNvSpPr>
            <a:spLocks noGrp="1"/>
          </p:cNvSpPr>
          <p:nvPr>
            <p:ph type="pic" sz="quarter" idx="19" hasCustomPrompt="1"/>
          </p:nvPr>
        </p:nvSpPr>
        <p:spPr>
          <a:xfrm>
            <a:off x="-2625" y="-392"/>
            <a:ext cx="9154707" cy="3719344"/>
          </a:xfrm>
          <a:custGeom>
            <a:avLst/>
            <a:gdLst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0 w 9144000"/>
              <a:gd name="connsiteY3" fmla="*/ 3795713 h 3795713"/>
              <a:gd name="connsiteX4" fmla="*/ 0 w 9144000"/>
              <a:gd name="connsiteY4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0 w 9144000"/>
              <a:gd name="connsiteY4" fmla="*/ 3795713 h 3795713"/>
              <a:gd name="connsiteX5" fmla="*/ 0 w 9144000"/>
              <a:gd name="connsiteY5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242422 w 9144000"/>
              <a:gd name="connsiteY4" fmla="*/ 3787609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576113 w 9144000"/>
              <a:gd name="connsiteY4" fmla="*/ 3527591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4334 w 9148334"/>
              <a:gd name="connsiteY0" fmla="*/ 0 h 3795713"/>
              <a:gd name="connsiteX1" fmla="*/ 9148334 w 9148334"/>
              <a:gd name="connsiteY1" fmla="*/ 0 h 3795713"/>
              <a:gd name="connsiteX2" fmla="*/ 9148334 w 9148334"/>
              <a:gd name="connsiteY2" fmla="*/ 3795713 h 3795713"/>
              <a:gd name="connsiteX3" fmla="*/ 4576113 w 9148334"/>
              <a:gd name="connsiteY3" fmla="*/ 3791943 h 3795713"/>
              <a:gd name="connsiteX4" fmla="*/ 4580447 w 9148334"/>
              <a:gd name="connsiteY4" fmla="*/ 3527591 h 3795713"/>
              <a:gd name="connsiteX5" fmla="*/ 0 w 9148334"/>
              <a:gd name="connsiteY5" fmla="*/ 3527027 h 3795713"/>
              <a:gd name="connsiteX6" fmla="*/ 4334 w 9148334"/>
              <a:gd name="connsiteY6" fmla="*/ 0 h 3795713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7591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2829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53096"/>
              <a:gd name="connsiteY0" fmla="*/ 0 h 3836195"/>
              <a:gd name="connsiteX1" fmla="*/ 9148334 w 9153096"/>
              <a:gd name="connsiteY1" fmla="*/ 0 h 3836195"/>
              <a:gd name="connsiteX2" fmla="*/ 9153096 w 9153096"/>
              <a:gd name="connsiteY2" fmla="*/ 3836195 h 3836195"/>
              <a:gd name="connsiteX3" fmla="*/ 4580875 w 9153096"/>
              <a:gd name="connsiteY3" fmla="*/ 3834806 h 3836195"/>
              <a:gd name="connsiteX4" fmla="*/ 4580447 w 9153096"/>
              <a:gd name="connsiteY4" fmla="*/ 3522829 h 3836195"/>
              <a:gd name="connsiteX5" fmla="*/ 0 w 9153096"/>
              <a:gd name="connsiteY5" fmla="*/ 3527027 h 3836195"/>
              <a:gd name="connsiteX6" fmla="*/ 4334 w 9153096"/>
              <a:gd name="connsiteY6" fmla="*/ 0 h 3836195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836195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983832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0447 w 9153096"/>
              <a:gd name="connsiteY4" fmla="*/ 3522829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443375 h 3984825"/>
              <a:gd name="connsiteX6" fmla="*/ 4334 w 9153096"/>
              <a:gd name="connsiteY6" fmla="*/ 0 h 3984825"/>
              <a:gd name="connsiteX0" fmla="*/ 142 w 9148904"/>
              <a:gd name="connsiteY0" fmla="*/ 0 h 3984825"/>
              <a:gd name="connsiteX1" fmla="*/ 9144142 w 9148904"/>
              <a:gd name="connsiteY1" fmla="*/ 0 h 3984825"/>
              <a:gd name="connsiteX2" fmla="*/ 9148904 w 9148904"/>
              <a:gd name="connsiteY2" fmla="*/ 3983832 h 3984825"/>
              <a:gd name="connsiteX3" fmla="*/ 4576683 w 9148904"/>
              <a:gd name="connsiteY3" fmla="*/ 3984825 h 3984825"/>
              <a:gd name="connsiteX4" fmla="*/ 4579139 w 9148904"/>
              <a:gd name="connsiteY4" fmla="*/ 3442062 h 3984825"/>
              <a:gd name="connsiteX5" fmla="*/ 7346 w 9148904"/>
              <a:gd name="connsiteY5" fmla="*/ 3443375 h 3984825"/>
              <a:gd name="connsiteX6" fmla="*/ 142 w 9148904"/>
              <a:gd name="connsiteY6" fmla="*/ 0 h 3984825"/>
              <a:gd name="connsiteX0" fmla="*/ 15872 w 9141558"/>
              <a:gd name="connsiteY0" fmla="*/ 17308 h 3984825"/>
              <a:gd name="connsiteX1" fmla="*/ 9136796 w 9141558"/>
              <a:gd name="connsiteY1" fmla="*/ 0 h 3984825"/>
              <a:gd name="connsiteX2" fmla="*/ 9141558 w 9141558"/>
              <a:gd name="connsiteY2" fmla="*/ 3983832 h 3984825"/>
              <a:gd name="connsiteX3" fmla="*/ 4569337 w 9141558"/>
              <a:gd name="connsiteY3" fmla="*/ 3984825 h 3984825"/>
              <a:gd name="connsiteX4" fmla="*/ 4571793 w 9141558"/>
              <a:gd name="connsiteY4" fmla="*/ 3442062 h 3984825"/>
              <a:gd name="connsiteX5" fmla="*/ 0 w 9141558"/>
              <a:gd name="connsiteY5" fmla="*/ 3443375 h 3984825"/>
              <a:gd name="connsiteX6" fmla="*/ 15872 w 9141558"/>
              <a:gd name="connsiteY6" fmla="*/ 17308 h 3984825"/>
              <a:gd name="connsiteX0" fmla="*/ 192 w 9146070"/>
              <a:gd name="connsiteY0" fmla="*/ 1 h 3984825"/>
              <a:gd name="connsiteX1" fmla="*/ 9141308 w 9146070"/>
              <a:gd name="connsiteY1" fmla="*/ 0 h 3984825"/>
              <a:gd name="connsiteX2" fmla="*/ 9146070 w 9146070"/>
              <a:gd name="connsiteY2" fmla="*/ 3983832 h 3984825"/>
              <a:gd name="connsiteX3" fmla="*/ 4573849 w 9146070"/>
              <a:gd name="connsiteY3" fmla="*/ 3984825 h 3984825"/>
              <a:gd name="connsiteX4" fmla="*/ 4576305 w 9146070"/>
              <a:gd name="connsiteY4" fmla="*/ 3442062 h 3984825"/>
              <a:gd name="connsiteX5" fmla="*/ 4512 w 9146070"/>
              <a:gd name="connsiteY5" fmla="*/ 3443375 h 3984825"/>
              <a:gd name="connsiteX6" fmla="*/ 192 w 9146070"/>
              <a:gd name="connsiteY6" fmla="*/ 1 h 3984825"/>
              <a:gd name="connsiteX0" fmla="*/ 299 w 9146177"/>
              <a:gd name="connsiteY0" fmla="*/ 1 h 3984825"/>
              <a:gd name="connsiteX1" fmla="*/ 9141415 w 9146177"/>
              <a:gd name="connsiteY1" fmla="*/ 0 h 3984825"/>
              <a:gd name="connsiteX2" fmla="*/ 9146177 w 9146177"/>
              <a:gd name="connsiteY2" fmla="*/ 3983832 h 3984825"/>
              <a:gd name="connsiteX3" fmla="*/ 4573956 w 9146177"/>
              <a:gd name="connsiteY3" fmla="*/ 3984825 h 3984825"/>
              <a:gd name="connsiteX4" fmla="*/ 4576412 w 9146177"/>
              <a:gd name="connsiteY4" fmla="*/ 3442062 h 3984825"/>
              <a:gd name="connsiteX5" fmla="*/ 1734 w 9146177"/>
              <a:gd name="connsiteY5" fmla="*/ 3443375 h 3984825"/>
              <a:gd name="connsiteX6" fmla="*/ 299 w 9146177"/>
              <a:gd name="connsiteY6" fmla="*/ 1 h 3984825"/>
              <a:gd name="connsiteX0" fmla="*/ 299 w 9147550"/>
              <a:gd name="connsiteY0" fmla="*/ 2885 h 3987709"/>
              <a:gd name="connsiteX1" fmla="*/ 9147184 w 9147550"/>
              <a:gd name="connsiteY1" fmla="*/ 0 h 3987709"/>
              <a:gd name="connsiteX2" fmla="*/ 9146177 w 9147550"/>
              <a:gd name="connsiteY2" fmla="*/ 3986716 h 3987709"/>
              <a:gd name="connsiteX3" fmla="*/ 4573956 w 9147550"/>
              <a:gd name="connsiteY3" fmla="*/ 3987709 h 3987709"/>
              <a:gd name="connsiteX4" fmla="*/ 4576412 w 9147550"/>
              <a:gd name="connsiteY4" fmla="*/ 3444946 h 3987709"/>
              <a:gd name="connsiteX5" fmla="*/ 1734 w 9147550"/>
              <a:gd name="connsiteY5" fmla="*/ 3446259 h 3987709"/>
              <a:gd name="connsiteX6" fmla="*/ 299 w 9147550"/>
              <a:gd name="connsiteY6" fmla="*/ 2885 h 398770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53063"/>
              <a:gd name="connsiteX1" fmla="*/ 9147184 w 9147550"/>
              <a:gd name="connsiteY1" fmla="*/ 65354 h 4053063"/>
              <a:gd name="connsiteX2" fmla="*/ 9146177 w 9147550"/>
              <a:gd name="connsiteY2" fmla="*/ 4052070 h 4053063"/>
              <a:gd name="connsiteX3" fmla="*/ 4573956 w 9147550"/>
              <a:gd name="connsiteY3" fmla="*/ 4053063 h 4053063"/>
              <a:gd name="connsiteX4" fmla="*/ 4576412 w 9147550"/>
              <a:gd name="connsiteY4" fmla="*/ 3510300 h 4053063"/>
              <a:gd name="connsiteX5" fmla="*/ 1734 w 9147550"/>
              <a:gd name="connsiteY5" fmla="*/ 3511613 h 4053063"/>
              <a:gd name="connsiteX6" fmla="*/ 299 w 9147550"/>
              <a:gd name="connsiteY6" fmla="*/ 0 h 4053063"/>
              <a:gd name="connsiteX0" fmla="*/ 299 w 9147550"/>
              <a:gd name="connsiteY0" fmla="*/ 9709 h 4062772"/>
              <a:gd name="connsiteX1" fmla="*/ 9147184 w 9147550"/>
              <a:gd name="connsiteY1" fmla="*/ 0 h 4062772"/>
              <a:gd name="connsiteX2" fmla="*/ 9146177 w 9147550"/>
              <a:gd name="connsiteY2" fmla="*/ 4061779 h 4062772"/>
              <a:gd name="connsiteX3" fmla="*/ 4573956 w 9147550"/>
              <a:gd name="connsiteY3" fmla="*/ 4062772 h 4062772"/>
              <a:gd name="connsiteX4" fmla="*/ 4576412 w 9147550"/>
              <a:gd name="connsiteY4" fmla="*/ 3520009 h 4062772"/>
              <a:gd name="connsiteX5" fmla="*/ 1734 w 9147550"/>
              <a:gd name="connsiteY5" fmla="*/ 3521322 h 4062772"/>
              <a:gd name="connsiteX6" fmla="*/ 299 w 9147550"/>
              <a:gd name="connsiteY6" fmla="*/ 9709 h 4062772"/>
              <a:gd name="connsiteX0" fmla="*/ 299 w 9147550"/>
              <a:gd name="connsiteY0" fmla="*/ 0 h 4116437"/>
              <a:gd name="connsiteX1" fmla="*/ 9147184 w 9147550"/>
              <a:gd name="connsiteY1" fmla="*/ 53665 h 4116437"/>
              <a:gd name="connsiteX2" fmla="*/ 9146177 w 9147550"/>
              <a:gd name="connsiteY2" fmla="*/ 4115444 h 4116437"/>
              <a:gd name="connsiteX3" fmla="*/ 4573956 w 9147550"/>
              <a:gd name="connsiteY3" fmla="*/ 4116437 h 4116437"/>
              <a:gd name="connsiteX4" fmla="*/ 4576412 w 9147550"/>
              <a:gd name="connsiteY4" fmla="*/ 3573674 h 4116437"/>
              <a:gd name="connsiteX5" fmla="*/ 1734 w 9147550"/>
              <a:gd name="connsiteY5" fmla="*/ 3574987 h 4116437"/>
              <a:gd name="connsiteX6" fmla="*/ 299 w 9147550"/>
              <a:gd name="connsiteY6" fmla="*/ 0 h 4116437"/>
              <a:gd name="connsiteX0" fmla="*/ 299 w 9147550"/>
              <a:gd name="connsiteY0" fmla="*/ 5183 h 4121620"/>
              <a:gd name="connsiteX1" fmla="*/ 9147184 w 9147550"/>
              <a:gd name="connsiteY1" fmla="*/ 0 h 4121620"/>
              <a:gd name="connsiteX2" fmla="*/ 9146177 w 9147550"/>
              <a:gd name="connsiteY2" fmla="*/ 4120627 h 4121620"/>
              <a:gd name="connsiteX3" fmla="*/ 4573956 w 9147550"/>
              <a:gd name="connsiteY3" fmla="*/ 4121620 h 4121620"/>
              <a:gd name="connsiteX4" fmla="*/ 4576412 w 9147550"/>
              <a:gd name="connsiteY4" fmla="*/ 3578857 h 4121620"/>
              <a:gd name="connsiteX5" fmla="*/ 1734 w 9147550"/>
              <a:gd name="connsiteY5" fmla="*/ 3580170 h 4121620"/>
              <a:gd name="connsiteX6" fmla="*/ 299 w 9147550"/>
              <a:gd name="connsiteY6" fmla="*/ 5183 h 4121620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6412 w 9147550"/>
              <a:gd name="connsiteY4" fmla="*/ 3574331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82144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82144 h 4117094"/>
              <a:gd name="connsiteX0" fmla="*/ 299 w 9155947"/>
              <a:gd name="connsiteY0" fmla="*/ 26537 h 3461487"/>
              <a:gd name="connsiteX1" fmla="*/ 9155811 w 9155947"/>
              <a:gd name="connsiteY1" fmla="*/ 0 h 3461487"/>
              <a:gd name="connsiteX2" fmla="*/ 9146177 w 9155947"/>
              <a:gd name="connsiteY2" fmla="*/ 3460494 h 3461487"/>
              <a:gd name="connsiteX3" fmla="*/ 4573956 w 9155947"/>
              <a:gd name="connsiteY3" fmla="*/ 3461487 h 3461487"/>
              <a:gd name="connsiteX4" fmla="*/ 4574006 w 9155947"/>
              <a:gd name="connsiteY4" fmla="*/ 2921131 h 3461487"/>
              <a:gd name="connsiteX5" fmla="*/ 1734 w 9155947"/>
              <a:gd name="connsiteY5" fmla="*/ 2920037 h 3461487"/>
              <a:gd name="connsiteX6" fmla="*/ 299 w 9155947"/>
              <a:gd name="connsiteY6" fmla="*/ 26537 h 3461487"/>
              <a:gd name="connsiteX0" fmla="*/ 299 w 9155947"/>
              <a:gd name="connsiteY0" fmla="*/ 0 h 3676489"/>
              <a:gd name="connsiteX1" fmla="*/ 9155811 w 9155947"/>
              <a:gd name="connsiteY1" fmla="*/ 215002 h 3676489"/>
              <a:gd name="connsiteX2" fmla="*/ 9146177 w 9155947"/>
              <a:gd name="connsiteY2" fmla="*/ 3675496 h 3676489"/>
              <a:gd name="connsiteX3" fmla="*/ 4573956 w 9155947"/>
              <a:gd name="connsiteY3" fmla="*/ 3676489 h 3676489"/>
              <a:gd name="connsiteX4" fmla="*/ 4574006 w 9155947"/>
              <a:gd name="connsiteY4" fmla="*/ 3136133 h 3676489"/>
              <a:gd name="connsiteX5" fmla="*/ 1734 w 9155947"/>
              <a:gd name="connsiteY5" fmla="*/ 3135039 h 3676489"/>
              <a:gd name="connsiteX6" fmla="*/ 299 w 9155947"/>
              <a:gd name="connsiteY6" fmla="*/ 0 h 3676489"/>
              <a:gd name="connsiteX0" fmla="*/ 299 w 9155947"/>
              <a:gd name="connsiteY0" fmla="*/ 0 h 3693742"/>
              <a:gd name="connsiteX1" fmla="*/ 9155811 w 9155947"/>
              <a:gd name="connsiteY1" fmla="*/ 232255 h 3693742"/>
              <a:gd name="connsiteX2" fmla="*/ 9146177 w 9155947"/>
              <a:gd name="connsiteY2" fmla="*/ 3692749 h 3693742"/>
              <a:gd name="connsiteX3" fmla="*/ 4573956 w 9155947"/>
              <a:gd name="connsiteY3" fmla="*/ 3693742 h 3693742"/>
              <a:gd name="connsiteX4" fmla="*/ 4574006 w 9155947"/>
              <a:gd name="connsiteY4" fmla="*/ 3153386 h 3693742"/>
              <a:gd name="connsiteX5" fmla="*/ 1734 w 9155947"/>
              <a:gd name="connsiteY5" fmla="*/ 3152292 h 3693742"/>
              <a:gd name="connsiteX6" fmla="*/ 299 w 9155947"/>
              <a:gd name="connsiteY6" fmla="*/ 0 h 3693742"/>
              <a:gd name="connsiteX0" fmla="*/ 7191 w 9154213"/>
              <a:gd name="connsiteY0" fmla="*/ 0 h 3685116"/>
              <a:gd name="connsiteX1" fmla="*/ 9154077 w 9154213"/>
              <a:gd name="connsiteY1" fmla="*/ 223629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52924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734102"/>
              <a:gd name="connsiteX1" fmla="*/ 9154077 w 9154213"/>
              <a:gd name="connsiteY1" fmla="*/ 16595 h 3734102"/>
              <a:gd name="connsiteX2" fmla="*/ 9144443 w 9154213"/>
              <a:gd name="connsiteY2" fmla="*/ 3684123 h 3734102"/>
              <a:gd name="connsiteX3" fmla="*/ 4572222 w 9154213"/>
              <a:gd name="connsiteY3" fmla="*/ 3734102 h 3734102"/>
              <a:gd name="connsiteX4" fmla="*/ 4572272 w 9154213"/>
              <a:gd name="connsiteY4" fmla="*/ 3152924 h 3734102"/>
              <a:gd name="connsiteX5" fmla="*/ 0 w 9154213"/>
              <a:gd name="connsiteY5" fmla="*/ 3151830 h 3734102"/>
              <a:gd name="connsiteX6" fmla="*/ 7191 w 9154213"/>
              <a:gd name="connsiteY6" fmla="*/ 0 h 3734102"/>
              <a:gd name="connsiteX0" fmla="*/ 7191 w 9154247"/>
              <a:gd name="connsiteY0" fmla="*/ 0 h 3734102"/>
              <a:gd name="connsiteX1" fmla="*/ 9154077 w 9154247"/>
              <a:gd name="connsiteY1" fmla="*/ 16595 h 3734102"/>
              <a:gd name="connsiteX2" fmla="*/ 9147164 w 9154247"/>
              <a:gd name="connsiteY2" fmla="*/ 3733108 h 3734102"/>
              <a:gd name="connsiteX3" fmla="*/ 4572222 w 9154247"/>
              <a:gd name="connsiteY3" fmla="*/ 3734102 h 3734102"/>
              <a:gd name="connsiteX4" fmla="*/ 4572272 w 9154247"/>
              <a:gd name="connsiteY4" fmla="*/ 3152924 h 3734102"/>
              <a:gd name="connsiteX5" fmla="*/ 0 w 9154247"/>
              <a:gd name="connsiteY5" fmla="*/ 3151830 h 3734102"/>
              <a:gd name="connsiteX6" fmla="*/ 7191 w 9154247"/>
              <a:gd name="connsiteY6" fmla="*/ 0 h 3734102"/>
              <a:gd name="connsiteX0" fmla="*/ 7191 w 9162964"/>
              <a:gd name="connsiteY0" fmla="*/ 0 h 3734102"/>
              <a:gd name="connsiteX1" fmla="*/ 9162870 w 9162964"/>
              <a:gd name="connsiteY1" fmla="*/ 16595 h 3734102"/>
              <a:gd name="connsiteX2" fmla="*/ 9147164 w 9162964"/>
              <a:gd name="connsiteY2" fmla="*/ 3733108 h 3734102"/>
              <a:gd name="connsiteX3" fmla="*/ 4572222 w 9162964"/>
              <a:gd name="connsiteY3" fmla="*/ 3734102 h 3734102"/>
              <a:gd name="connsiteX4" fmla="*/ 4572272 w 9162964"/>
              <a:gd name="connsiteY4" fmla="*/ 3152924 h 3734102"/>
              <a:gd name="connsiteX5" fmla="*/ 0 w 9162964"/>
              <a:gd name="connsiteY5" fmla="*/ 3151830 h 3734102"/>
              <a:gd name="connsiteX6" fmla="*/ 7191 w 9162964"/>
              <a:gd name="connsiteY6" fmla="*/ 0 h 3734102"/>
              <a:gd name="connsiteX0" fmla="*/ 307 w 9164573"/>
              <a:gd name="connsiteY0" fmla="*/ 0 h 3734102"/>
              <a:gd name="connsiteX1" fmla="*/ 9164479 w 9164573"/>
              <a:gd name="connsiteY1" fmla="*/ 16595 h 3734102"/>
              <a:gd name="connsiteX2" fmla="*/ 9148773 w 9164573"/>
              <a:gd name="connsiteY2" fmla="*/ 3733108 h 3734102"/>
              <a:gd name="connsiteX3" fmla="*/ 4573831 w 9164573"/>
              <a:gd name="connsiteY3" fmla="*/ 3734102 h 3734102"/>
              <a:gd name="connsiteX4" fmla="*/ 4573881 w 9164573"/>
              <a:gd name="connsiteY4" fmla="*/ 3152924 h 3734102"/>
              <a:gd name="connsiteX5" fmla="*/ 1609 w 9164573"/>
              <a:gd name="connsiteY5" fmla="*/ 3151830 h 3734102"/>
              <a:gd name="connsiteX6" fmla="*/ 307 w 9164573"/>
              <a:gd name="connsiteY6" fmla="*/ 0 h 3734102"/>
              <a:gd name="connsiteX0" fmla="*/ 1529 w 9165795"/>
              <a:gd name="connsiteY0" fmla="*/ 0 h 3734102"/>
              <a:gd name="connsiteX1" fmla="*/ 9165701 w 9165795"/>
              <a:gd name="connsiteY1" fmla="*/ 16595 h 3734102"/>
              <a:gd name="connsiteX2" fmla="*/ 9149995 w 9165795"/>
              <a:gd name="connsiteY2" fmla="*/ 3733108 h 3734102"/>
              <a:gd name="connsiteX3" fmla="*/ 4575053 w 9165795"/>
              <a:gd name="connsiteY3" fmla="*/ 3734102 h 3734102"/>
              <a:gd name="connsiteX4" fmla="*/ 4575103 w 9165795"/>
              <a:gd name="connsiteY4" fmla="*/ 3152924 h 3734102"/>
              <a:gd name="connsiteX5" fmla="*/ 0 w 9165795"/>
              <a:gd name="connsiteY5" fmla="*/ 3140506 h 3734102"/>
              <a:gd name="connsiteX6" fmla="*/ 1529 w 9165795"/>
              <a:gd name="connsiteY6" fmla="*/ 0 h 3734102"/>
              <a:gd name="connsiteX0" fmla="*/ 1529 w 9154597"/>
              <a:gd name="connsiteY0" fmla="*/ 391 h 3734493"/>
              <a:gd name="connsiteX1" fmla="*/ 9154377 w 9154597"/>
              <a:gd name="connsiteY1" fmla="*/ 0 h 3734493"/>
              <a:gd name="connsiteX2" fmla="*/ 9149995 w 9154597"/>
              <a:gd name="connsiteY2" fmla="*/ 3733499 h 3734493"/>
              <a:gd name="connsiteX3" fmla="*/ 4575053 w 9154597"/>
              <a:gd name="connsiteY3" fmla="*/ 3734493 h 3734493"/>
              <a:gd name="connsiteX4" fmla="*/ 4575103 w 9154597"/>
              <a:gd name="connsiteY4" fmla="*/ 3153315 h 3734493"/>
              <a:gd name="connsiteX5" fmla="*/ 0 w 9154597"/>
              <a:gd name="connsiteY5" fmla="*/ 3140897 h 3734493"/>
              <a:gd name="connsiteX6" fmla="*/ 1529 w 9154597"/>
              <a:gd name="connsiteY6" fmla="*/ 391 h 3734493"/>
              <a:gd name="connsiteX0" fmla="*/ 1529 w 9154707"/>
              <a:gd name="connsiteY0" fmla="*/ 391 h 3734493"/>
              <a:gd name="connsiteX1" fmla="*/ 9154377 w 9154707"/>
              <a:gd name="connsiteY1" fmla="*/ 0 h 3734493"/>
              <a:gd name="connsiteX2" fmla="*/ 9152826 w 9154707"/>
              <a:gd name="connsiteY2" fmla="*/ 3719344 h 3734493"/>
              <a:gd name="connsiteX3" fmla="*/ 4575053 w 9154707"/>
              <a:gd name="connsiteY3" fmla="*/ 3734493 h 3734493"/>
              <a:gd name="connsiteX4" fmla="*/ 4575103 w 9154707"/>
              <a:gd name="connsiteY4" fmla="*/ 3153315 h 3734493"/>
              <a:gd name="connsiteX5" fmla="*/ 0 w 9154707"/>
              <a:gd name="connsiteY5" fmla="*/ 3140897 h 3734493"/>
              <a:gd name="connsiteX6" fmla="*/ 1529 w 9154707"/>
              <a:gd name="connsiteY6" fmla="*/ 391 h 3734493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5103 w 9154707"/>
              <a:gd name="connsiteY4" fmla="*/ 3153315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7934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4111449 w 9154707"/>
              <a:gd name="connsiteY4" fmla="*/ 3138702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05279 w 9154707"/>
              <a:gd name="connsiteY3" fmla="*/ 3717048 h 3719344"/>
              <a:gd name="connsiteX4" fmla="*/ 4111449 w 9154707"/>
              <a:gd name="connsiteY4" fmla="*/ 3138702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3746 w 9154707"/>
              <a:gd name="connsiteY3" fmla="*/ 3717048 h 3719344"/>
              <a:gd name="connsiteX4" fmla="*/ 4111449 w 9154707"/>
              <a:gd name="connsiteY4" fmla="*/ 3138702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0924 w 9154707"/>
              <a:gd name="connsiteY3" fmla="*/ 3717048 h 3719344"/>
              <a:gd name="connsiteX4" fmla="*/ 4111449 w 9154707"/>
              <a:gd name="connsiteY4" fmla="*/ 3138702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0924 w 9154707"/>
              <a:gd name="connsiteY3" fmla="*/ 3717048 h 3719344"/>
              <a:gd name="connsiteX4" fmla="*/ 4108627 w 9154707"/>
              <a:gd name="connsiteY4" fmla="*/ 3141524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0924 w 9154707"/>
              <a:gd name="connsiteY3" fmla="*/ 3717048 h 3719344"/>
              <a:gd name="connsiteX4" fmla="*/ 4111450 w 9154707"/>
              <a:gd name="connsiteY4" fmla="*/ 3141524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4707" h="3719344">
                <a:moveTo>
                  <a:pt x="1529" y="391"/>
                </a:moveTo>
                <a:lnTo>
                  <a:pt x="9154377" y="0"/>
                </a:lnTo>
                <a:cubicBezTo>
                  <a:pt x="9155964" y="1278732"/>
                  <a:pt x="9151239" y="2440612"/>
                  <a:pt x="9152826" y="3719344"/>
                </a:cubicBezTo>
                <a:lnTo>
                  <a:pt x="4110924" y="3717048"/>
                </a:lnTo>
                <a:cubicBezTo>
                  <a:pt x="4112369" y="3628931"/>
                  <a:pt x="4110005" y="3229641"/>
                  <a:pt x="4111450" y="3141524"/>
                </a:cubicBezTo>
                <a:lnTo>
                  <a:pt x="0" y="3140897"/>
                </a:lnTo>
                <a:cubicBezTo>
                  <a:pt x="1445" y="1965221"/>
                  <a:pt x="84" y="1176067"/>
                  <a:pt x="1529" y="391"/>
                </a:cubicBezTo>
                <a:close/>
              </a:path>
            </a:pathLst>
          </a:cu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lIns="180000" tIns="180000"/>
          <a:lstStyle>
            <a:lvl1pPr marL="0" indent="0">
              <a:buNone/>
              <a:defRPr sz="2000">
                <a:latin typeface="BMW Type Global Pro Regular" pitchFamily="2" charset="0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6082" y="4233649"/>
            <a:ext cx="8218866" cy="544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err="1" smtClean="0"/>
              <a:t>titel</a:t>
            </a:r>
            <a:r>
              <a:rPr lang="de-DE" dirty="0" smtClean="0"/>
              <a:t> DURCH KLICKEN BEARBEITEN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7566" y="4853838"/>
            <a:ext cx="8209709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j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sp>
        <p:nvSpPr>
          <p:cNvPr id="13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70" y="3360108"/>
            <a:ext cx="2508548" cy="3194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BMWTypeCondensedRegular" pitchFamily="34" charset="0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EG-63, 2011</a:t>
            </a:r>
          </a:p>
        </p:txBody>
      </p:sp>
      <p:pic>
        <p:nvPicPr>
          <p:cNvPr id="17" name="Bild 7" descr="WortmarkeBMWGROUP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64" y="6031922"/>
            <a:ext cx="909281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ild 8" descr="BMWMINIRR_5fbg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52"/>
          <a:stretch>
            <a:fillRect/>
          </a:stretch>
        </p:blipFill>
        <p:spPr bwMode="auto">
          <a:xfrm>
            <a:off x="7350455" y="6021288"/>
            <a:ext cx="1337701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9503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ohne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2" y="1701800"/>
            <a:ext cx="9144001" cy="5156201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85725">
              <a:buNone/>
              <a:defRPr sz="20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</p:spTree>
    <p:extLst>
      <p:ext uri="{BB962C8B-B14F-4D97-AF65-F5344CB8AC3E}">
        <p14:creationId xmlns:p14="http://schemas.microsoft.com/office/powerpoint/2010/main" val="3242060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mit Bildunt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Page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-1837" y="1697783"/>
            <a:ext cx="4566467" cy="2611438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6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82548" y="1697783"/>
            <a:ext cx="4573588" cy="2611438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6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68313" y="4487291"/>
            <a:ext cx="3924300" cy="203892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85750" indent="-28575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2pPr>
            <a:lvl3pPr marL="633413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3pPr>
            <a:lvl4pPr marL="985838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4pPr>
            <a:lvl5pPr marL="1349375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5pPr>
          </a:lstStyle>
          <a:p>
            <a:pPr lvl="0"/>
            <a:r>
              <a:rPr lang="de-DE" dirty="0" smtClean="0"/>
              <a:t>Bildunterschrift durch Klicken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4580490" y="4487291"/>
            <a:ext cx="4028145" cy="20389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85750" indent="-28575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2pPr>
            <a:lvl3pPr marL="633413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3pPr>
            <a:lvl4pPr marL="985838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4pPr>
            <a:lvl5pPr marL="1349375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5pPr>
          </a:lstStyle>
          <a:p>
            <a:pPr lvl="0"/>
            <a:r>
              <a:rPr lang="de-DE" dirty="0" smtClean="0"/>
              <a:t>Bildunterschrift durch Klicken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</p:spTree>
    <p:extLst>
      <p:ext uri="{BB962C8B-B14F-4D97-AF65-F5344CB8AC3E}">
        <p14:creationId xmlns:p14="http://schemas.microsoft.com/office/powerpoint/2010/main" val="2395327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mbifolie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Page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1387" y="1637401"/>
            <a:ext cx="3925887" cy="4888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00025" indent="-20002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452438" indent="-18573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9858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Kleinen 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 hasCustomPrompt="1"/>
          </p:nvPr>
        </p:nvSpPr>
        <p:spPr>
          <a:xfrm>
            <a:off x="3" y="1701800"/>
            <a:ext cx="4573586" cy="4824413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20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5590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mbifolie 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701800"/>
            <a:ext cx="9144000" cy="48244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Page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1387" y="1913433"/>
            <a:ext cx="3925887" cy="44442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00025" indent="-20002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452438" indent="-18573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9858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Kleinen 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 hasCustomPrompt="1"/>
          </p:nvPr>
        </p:nvSpPr>
        <p:spPr>
          <a:xfrm>
            <a:off x="3" y="1971675"/>
            <a:ext cx="4573586" cy="4283075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20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0015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, Headline 2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6082" y="3724715"/>
            <a:ext cx="8218866" cy="9168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err="1" smtClean="0"/>
              <a:t>titel</a:t>
            </a:r>
            <a:r>
              <a:rPr lang="de-DE" dirty="0" smtClean="0"/>
              <a:t> 2-zeilig DURCH KLICKEN BEARBEITEN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7566" y="4853838"/>
            <a:ext cx="8209709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j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sp>
        <p:nvSpPr>
          <p:cNvPr id="13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70" y="2851174"/>
            <a:ext cx="2508548" cy="3194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BMWTypeCondensedRegular" pitchFamily="34" charset="0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pic>
        <p:nvPicPr>
          <p:cNvPr id="17" name="Bild 7" descr="WortmarkeBMWGROUP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64" y="6031922"/>
            <a:ext cx="909281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19" hasCustomPrompt="1"/>
          </p:nvPr>
        </p:nvSpPr>
        <p:spPr>
          <a:xfrm>
            <a:off x="-9867" y="-367"/>
            <a:ext cx="9160067" cy="3211380"/>
          </a:xfrm>
          <a:custGeom>
            <a:avLst/>
            <a:gdLst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0 w 9144000"/>
              <a:gd name="connsiteY3" fmla="*/ 3795713 h 3795713"/>
              <a:gd name="connsiteX4" fmla="*/ 0 w 9144000"/>
              <a:gd name="connsiteY4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0 w 9144000"/>
              <a:gd name="connsiteY4" fmla="*/ 3795713 h 3795713"/>
              <a:gd name="connsiteX5" fmla="*/ 0 w 9144000"/>
              <a:gd name="connsiteY5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242422 w 9144000"/>
              <a:gd name="connsiteY4" fmla="*/ 3787609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576113 w 9144000"/>
              <a:gd name="connsiteY4" fmla="*/ 3527591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4334 w 9148334"/>
              <a:gd name="connsiteY0" fmla="*/ 0 h 3795713"/>
              <a:gd name="connsiteX1" fmla="*/ 9148334 w 9148334"/>
              <a:gd name="connsiteY1" fmla="*/ 0 h 3795713"/>
              <a:gd name="connsiteX2" fmla="*/ 9148334 w 9148334"/>
              <a:gd name="connsiteY2" fmla="*/ 3795713 h 3795713"/>
              <a:gd name="connsiteX3" fmla="*/ 4576113 w 9148334"/>
              <a:gd name="connsiteY3" fmla="*/ 3791943 h 3795713"/>
              <a:gd name="connsiteX4" fmla="*/ 4580447 w 9148334"/>
              <a:gd name="connsiteY4" fmla="*/ 3527591 h 3795713"/>
              <a:gd name="connsiteX5" fmla="*/ 0 w 9148334"/>
              <a:gd name="connsiteY5" fmla="*/ 3527027 h 3795713"/>
              <a:gd name="connsiteX6" fmla="*/ 4334 w 9148334"/>
              <a:gd name="connsiteY6" fmla="*/ 0 h 3795713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7591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2829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53096"/>
              <a:gd name="connsiteY0" fmla="*/ 0 h 3836195"/>
              <a:gd name="connsiteX1" fmla="*/ 9148334 w 9153096"/>
              <a:gd name="connsiteY1" fmla="*/ 0 h 3836195"/>
              <a:gd name="connsiteX2" fmla="*/ 9153096 w 9153096"/>
              <a:gd name="connsiteY2" fmla="*/ 3836195 h 3836195"/>
              <a:gd name="connsiteX3" fmla="*/ 4580875 w 9153096"/>
              <a:gd name="connsiteY3" fmla="*/ 3834806 h 3836195"/>
              <a:gd name="connsiteX4" fmla="*/ 4580447 w 9153096"/>
              <a:gd name="connsiteY4" fmla="*/ 3522829 h 3836195"/>
              <a:gd name="connsiteX5" fmla="*/ 0 w 9153096"/>
              <a:gd name="connsiteY5" fmla="*/ 3527027 h 3836195"/>
              <a:gd name="connsiteX6" fmla="*/ 4334 w 9153096"/>
              <a:gd name="connsiteY6" fmla="*/ 0 h 3836195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836195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983832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0447 w 9153096"/>
              <a:gd name="connsiteY4" fmla="*/ 3522829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443375 h 3984825"/>
              <a:gd name="connsiteX6" fmla="*/ 4334 w 9153096"/>
              <a:gd name="connsiteY6" fmla="*/ 0 h 3984825"/>
              <a:gd name="connsiteX0" fmla="*/ 142 w 9148904"/>
              <a:gd name="connsiteY0" fmla="*/ 0 h 3984825"/>
              <a:gd name="connsiteX1" fmla="*/ 9144142 w 9148904"/>
              <a:gd name="connsiteY1" fmla="*/ 0 h 3984825"/>
              <a:gd name="connsiteX2" fmla="*/ 9148904 w 9148904"/>
              <a:gd name="connsiteY2" fmla="*/ 3983832 h 3984825"/>
              <a:gd name="connsiteX3" fmla="*/ 4576683 w 9148904"/>
              <a:gd name="connsiteY3" fmla="*/ 3984825 h 3984825"/>
              <a:gd name="connsiteX4" fmla="*/ 4579139 w 9148904"/>
              <a:gd name="connsiteY4" fmla="*/ 3442062 h 3984825"/>
              <a:gd name="connsiteX5" fmla="*/ 7346 w 9148904"/>
              <a:gd name="connsiteY5" fmla="*/ 3443375 h 3984825"/>
              <a:gd name="connsiteX6" fmla="*/ 142 w 9148904"/>
              <a:gd name="connsiteY6" fmla="*/ 0 h 3984825"/>
              <a:gd name="connsiteX0" fmla="*/ 15872 w 9141558"/>
              <a:gd name="connsiteY0" fmla="*/ 17308 h 3984825"/>
              <a:gd name="connsiteX1" fmla="*/ 9136796 w 9141558"/>
              <a:gd name="connsiteY1" fmla="*/ 0 h 3984825"/>
              <a:gd name="connsiteX2" fmla="*/ 9141558 w 9141558"/>
              <a:gd name="connsiteY2" fmla="*/ 3983832 h 3984825"/>
              <a:gd name="connsiteX3" fmla="*/ 4569337 w 9141558"/>
              <a:gd name="connsiteY3" fmla="*/ 3984825 h 3984825"/>
              <a:gd name="connsiteX4" fmla="*/ 4571793 w 9141558"/>
              <a:gd name="connsiteY4" fmla="*/ 3442062 h 3984825"/>
              <a:gd name="connsiteX5" fmla="*/ 0 w 9141558"/>
              <a:gd name="connsiteY5" fmla="*/ 3443375 h 3984825"/>
              <a:gd name="connsiteX6" fmla="*/ 15872 w 9141558"/>
              <a:gd name="connsiteY6" fmla="*/ 17308 h 3984825"/>
              <a:gd name="connsiteX0" fmla="*/ 192 w 9146070"/>
              <a:gd name="connsiteY0" fmla="*/ 1 h 3984825"/>
              <a:gd name="connsiteX1" fmla="*/ 9141308 w 9146070"/>
              <a:gd name="connsiteY1" fmla="*/ 0 h 3984825"/>
              <a:gd name="connsiteX2" fmla="*/ 9146070 w 9146070"/>
              <a:gd name="connsiteY2" fmla="*/ 3983832 h 3984825"/>
              <a:gd name="connsiteX3" fmla="*/ 4573849 w 9146070"/>
              <a:gd name="connsiteY3" fmla="*/ 3984825 h 3984825"/>
              <a:gd name="connsiteX4" fmla="*/ 4576305 w 9146070"/>
              <a:gd name="connsiteY4" fmla="*/ 3442062 h 3984825"/>
              <a:gd name="connsiteX5" fmla="*/ 4512 w 9146070"/>
              <a:gd name="connsiteY5" fmla="*/ 3443375 h 3984825"/>
              <a:gd name="connsiteX6" fmla="*/ 192 w 9146070"/>
              <a:gd name="connsiteY6" fmla="*/ 1 h 3984825"/>
              <a:gd name="connsiteX0" fmla="*/ 299 w 9146177"/>
              <a:gd name="connsiteY0" fmla="*/ 1 h 3984825"/>
              <a:gd name="connsiteX1" fmla="*/ 9141415 w 9146177"/>
              <a:gd name="connsiteY1" fmla="*/ 0 h 3984825"/>
              <a:gd name="connsiteX2" fmla="*/ 9146177 w 9146177"/>
              <a:gd name="connsiteY2" fmla="*/ 3983832 h 3984825"/>
              <a:gd name="connsiteX3" fmla="*/ 4573956 w 9146177"/>
              <a:gd name="connsiteY3" fmla="*/ 3984825 h 3984825"/>
              <a:gd name="connsiteX4" fmla="*/ 4576412 w 9146177"/>
              <a:gd name="connsiteY4" fmla="*/ 3442062 h 3984825"/>
              <a:gd name="connsiteX5" fmla="*/ 1734 w 9146177"/>
              <a:gd name="connsiteY5" fmla="*/ 3443375 h 3984825"/>
              <a:gd name="connsiteX6" fmla="*/ 299 w 9146177"/>
              <a:gd name="connsiteY6" fmla="*/ 1 h 3984825"/>
              <a:gd name="connsiteX0" fmla="*/ 299 w 9147550"/>
              <a:gd name="connsiteY0" fmla="*/ 2885 h 3987709"/>
              <a:gd name="connsiteX1" fmla="*/ 9147184 w 9147550"/>
              <a:gd name="connsiteY1" fmla="*/ 0 h 3987709"/>
              <a:gd name="connsiteX2" fmla="*/ 9146177 w 9147550"/>
              <a:gd name="connsiteY2" fmla="*/ 3986716 h 3987709"/>
              <a:gd name="connsiteX3" fmla="*/ 4573956 w 9147550"/>
              <a:gd name="connsiteY3" fmla="*/ 3987709 h 3987709"/>
              <a:gd name="connsiteX4" fmla="*/ 4576412 w 9147550"/>
              <a:gd name="connsiteY4" fmla="*/ 3444946 h 3987709"/>
              <a:gd name="connsiteX5" fmla="*/ 1734 w 9147550"/>
              <a:gd name="connsiteY5" fmla="*/ 3446259 h 3987709"/>
              <a:gd name="connsiteX6" fmla="*/ 299 w 9147550"/>
              <a:gd name="connsiteY6" fmla="*/ 2885 h 398770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53063"/>
              <a:gd name="connsiteX1" fmla="*/ 9147184 w 9147550"/>
              <a:gd name="connsiteY1" fmla="*/ 65354 h 4053063"/>
              <a:gd name="connsiteX2" fmla="*/ 9146177 w 9147550"/>
              <a:gd name="connsiteY2" fmla="*/ 4052070 h 4053063"/>
              <a:gd name="connsiteX3" fmla="*/ 4573956 w 9147550"/>
              <a:gd name="connsiteY3" fmla="*/ 4053063 h 4053063"/>
              <a:gd name="connsiteX4" fmla="*/ 4576412 w 9147550"/>
              <a:gd name="connsiteY4" fmla="*/ 3510300 h 4053063"/>
              <a:gd name="connsiteX5" fmla="*/ 1734 w 9147550"/>
              <a:gd name="connsiteY5" fmla="*/ 3511613 h 4053063"/>
              <a:gd name="connsiteX6" fmla="*/ 299 w 9147550"/>
              <a:gd name="connsiteY6" fmla="*/ 0 h 4053063"/>
              <a:gd name="connsiteX0" fmla="*/ 299 w 9147550"/>
              <a:gd name="connsiteY0" fmla="*/ 9709 h 4062772"/>
              <a:gd name="connsiteX1" fmla="*/ 9147184 w 9147550"/>
              <a:gd name="connsiteY1" fmla="*/ 0 h 4062772"/>
              <a:gd name="connsiteX2" fmla="*/ 9146177 w 9147550"/>
              <a:gd name="connsiteY2" fmla="*/ 4061779 h 4062772"/>
              <a:gd name="connsiteX3" fmla="*/ 4573956 w 9147550"/>
              <a:gd name="connsiteY3" fmla="*/ 4062772 h 4062772"/>
              <a:gd name="connsiteX4" fmla="*/ 4576412 w 9147550"/>
              <a:gd name="connsiteY4" fmla="*/ 3520009 h 4062772"/>
              <a:gd name="connsiteX5" fmla="*/ 1734 w 9147550"/>
              <a:gd name="connsiteY5" fmla="*/ 3521322 h 4062772"/>
              <a:gd name="connsiteX6" fmla="*/ 299 w 9147550"/>
              <a:gd name="connsiteY6" fmla="*/ 9709 h 4062772"/>
              <a:gd name="connsiteX0" fmla="*/ 299 w 9147550"/>
              <a:gd name="connsiteY0" fmla="*/ 0 h 4116437"/>
              <a:gd name="connsiteX1" fmla="*/ 9147184 w 9147550"/>
              <a:gd name="connsiteY1" fmla="*/ 53665 h 4116437"/>
              <a:gd name="connsiteX2" fmla="*/ 9146177 w 9147550"/>
              <a:gd name="connsiteY2" fmla="*/ 4115444 h 4116437"/>
              <a:gd name="connsiteX3" fmla="*/ 4573956 w 9147550"/>
              <a:gd name="connsiteY3" fmla="*/ 4116437 h 4116437"/>
              <a:gd name="connsiteX4" fmla="*/ 4576412 w 9147550"/>
              <a:gd name="connsiteY4" fmla="*/ 3573674 h 4116437"/>
              <a:gd name="connsiteX5" fmla="*/ 1734 w 9147550"/>
              <a:gd name="connsiteY5" fmla="*/ 3574987 h 4116437"/>
              <a:gd name="connsiteX6" fmla="*/ 299 w 9147550"/>
              <a:gd name="connsiteY6" fmla="*/ 0 h 4116437"/>
              <a:gd name="connsiteX0" fmla="*/ 299 w 9147550"/>
              <a:gd name="connsiteY0" fmla="*/ 5183 h 4121620"/>
              <a:gd name="connsiteX1" fmla="*/ 9147184 w 9147550"/>
              <a:gd name="connsiteY1" fmla="*/ 0 h 4121620"/>
              <a:gd name="connsiteX2" fmla="*/ 9146177 w 9147550"/>
              <a:gd name="connsiteY2" fmla="*/ 4120627 h 4121620"/>
              <a:gd name="connsiteX3" fmla="*/ 4573956 w 9147550"/>
              <a:gd name="connsiteY3" fmla="*/ 4121620 h 4121620"/>
              <a:gd name="connsiteX4" fmla="*/ 4576412 w 9147550"/>
              <a:gd name="connsiteY4" fmla="*/ 3578857 h 4121620"/>
              <a:gd name="connsiteX5" fmla="*/ 1734 w 9147550"/>
              <a:gd name="connsiteY5" fmla="*/ 3580170 h 4121620"/>
              <a:gd name="connsiteX6" fmla="*/ 299 w 9147550"/>
              <a:gd name="connsiteY6" fmla="*/ 5183 h 4121620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6412 w 9147550"/>
              <a:gd name="connsiteY4" fmla="*/ 3574331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82144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82144 h 4117094"/>
              <a:gd name="connsiteX0" fmla="*/ 299 w 9155947"/>
              <a:gd name="connsiteY0" fmla="*/ 26537 h 3461487"/>
              <a:gd name="connsiteX1" fmla="*/ 9155811 w 9155947"/>
              <a:gd name="connsiteY1" fmla="*/ 0 h 3461487"/>
              <a:gd name="connsiteX2" fmla="*/ 9146177 w 9155947"/>
              <a:gd name="connsiteY2" fmla="*/ 3460494 h 3461487"/>
              <a:gd name="connsiteX3" fmla="*/ 4573956 w 9155947"/>
              <a:gd name="connsiteY3" fmla="*/ 3461487 h 3461487"/>
              <a:gd name="connsiteX4" fmla="*/ 4574006 w 9155947"/>
              <a:gd name="connsiteY4" fmla="*/ 2921131 h 3461487"/>
              <a:gd name="connsiteX5" fmla="*/ 1734 w 9155947"/>
              <a:gd name="connsiteY5" fmla="*/ 2920037 h 3461487"/>
              <a:gd name="connsiteX6" fmla="*/ 299 w 9155947"/>
              <a:gd name="connsiteY6" fmla="*/ 26537 h 3461487"/>
              <a:gd name="connsiteX0" fmla="*/ 299 w 9155947"/>
              <a:gd name="connsiteY0" fmla="*/ 0 h 3676489"/>
              <a:gd name="connsiteX1" fmla="*/ 9155811 w 9155947"/>
              <a:gd name="connsiteY1" fmla="*/ 215002 h 3676489"/>
              <a:gd name="connsiteX2" fmla="*/ 9146177 w 9155947"/>
              <a:gd name="connsiteY2" fmla="*/ 3675496 h 3676489"/>
              <a:gd name="connsiteX3" fmla="*/ 4573956 w 9155947"/>
              <a:gd name="connsiteY3" fmla="*/ 3676489 h 3676489"/>
              <a:gd name="connsiteX4" fmla="*/ 4574006 w 9155947"/>
              <a:gd name="connsiteY4" fmla="*/ 3136133 h 3676489"/>
              <a:gd name="connsiteX5" fmla="*/ 1734 w 9155947"/>
              <a:gd name="connsiteY5" fmla="*/ 3135039 h 3676489"/>
              <a:gd name="connsiteX6" fmla="*/ 299 w 9155947"/>
              <a:gd name="connsiteY6" fmla="*/ 0 h 3676489"/>
              <a:gd name="connsiteX0" fmla="*/ 299 w 9155947"/>
              <a:gd name="connsiteY0" fmla="*/ 0 h 3693742"/>
              <a:gd name="connsiteX1" fmla="*/ 9155811 w 9155947"/>
              <a:gd name="connsiteY1" fmla="*/ 232255 h 3693742"/>
              <a:gd name="connsiteX2" fmla="*/ 9146177 w 9155947"/>
              <a:gd name="connsiteY2" fmla="*/ 3692749 h 3693742"/>
              <a:gd name="connsiteX3" fmla="*/ 4573956 w 9155947"/>
              <a:gd name="connsiteY3" fmla="*/ 3693742 h 3693742"/>
              <a:gd name="connsiteX4" fmla="*/ 4574006 w 9155947"/>
              <a:gd name="connsiteY4" fmla="*/ 3153386 h 3693742"/>
              <a:gd name="connsiteX5" fmla="*/ 1734 w 9155947"/>
              <a:gd name="connsiteY5" fmla="*/ 3152292 h 3693742"/>
              <a:gd name="connsiteX6" fmla="*/ 299 w 9155947"/>
              <a:gd name="connsiteY6" fmla="*/ 0 h 3693742"/>
              <a:gd name="connsiteX0" fmla="*/ 7191 w 9154213"/>
              <a:gd name="connsiteY0" fmla="*/ 0 h 3685116"/>
              <a:gd name="connsiteX1" fmla="*/ 9154077 w 9154213"/>
              <a:gd name="connsiteY1" fmla="*/ 223629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52924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734102"/>
              <a:gd name="connsiteX1" fmla="*/ 9154077 w 9154213"/>
              <a:gd name="connsiteY1" fmla="*/ 16595 h 3734102"/>
              <a:gd name="connsiteX2" fmla="*/ 9144443 w 9154213"/>
              <a:gd name="connsiteY2" fmla="*/ 3684123 h 3734102"/>
              <a:gd name="connsiteX3" fmla="*/ 4572222 w 9154213"/>
              <a:gd name="connsiteY3" fmla="*/ 3734102 h 3734102"/>
              <a:gd name="connsiteX4" fmla="*/ 4572272 w 9154213"/>
              <a:gd name="connsiteY4" fmla="*/ 3152924 h 3734102"/>
              <a:gd name="connsiteX5" fmla="*/ 0 w 9154213"/>
              <a:gd name="connsiteY5" fmla="*/ 3151830 h 3734102"/>
              <a:gd name="connsiteX6" fmla="*/ 7191 w 9154213"/>
              <a:gd name="connsiteY6" fmla="*/ 0 h 3734102"/>
              <a:gd name="connsiteX0" fmla="*/ 7191 w 9154247"/>
              <a:gd name="connsiteY0" fmla="*/ 0 h 3734102"/>
              <a:gd name="connsiteX1" fmla="*/ 9154077 w 9154247"/>
              <a:gd name="connsiteY1" fmla="*/ 16595 h 3734102"/>
              <a:gd name="connsiteX2" fmla="*/ 9147164 w 9154247"/>
              <a:gd name="connsiteY2" fmla="*/ 3733108 h 3734102"/>
              <a:gd name="connsiteX3" fmla="*/ 4572222 w 9154247"/>
              <a:gd name="connsiteY3" fmla="*/ 3734102 h 3734102"/>
              <a:gd name="connsiteX4" fmla="*/ 4572272 w 9154247"/>
              <a:gd name="connsiteY4" fmla="*/ 3152924 h 3734102"/>
              <a:gd name="connsiteX5" fmla="*/ 0 w 9154247"/>
              <a:gd name="connsiteY5" fmla="*/ 3151830 h 3734102"/>
              <a:gd name="connsiteX6" fmla="*/ 7191 w 9154247"/>
              <a:gd name="connsiteY6" fmla="*/ 0 h 3734102"/>
              <a:gd name="connsiteX0" fmla="*/ 7191 w 9162964"/>
              <a:gd name="connsiteY0" fmla="*/ 0 h 3734102"/>
              <a:gd name="connsiteX1" fmla="*/ 9162870 w 9162964"/>
              <a:gd name="connsiteY1" fmla="*/ 16595 h 3734102"/>
              <a:gd name="connsiteX2" fmla="*/ 9147164 w 9162964"/>
              <a:gd name="connsiteY2" fmla="*/ 3733108 h 3734102"/>
              <a:gd name="connsiteX3" fmla="*/ 4572222 w 9162964"/>
              <a:gd name="connsiteY3" fmla="*/ 3734102 h 3734102"/>
              <a:gd name="connsiteX4" fmla="*/ 4572272 w 9162964"/>
              <a:gd name="connsiteY4" fmla="*/ 3152924 h 3734102"/>
              <a:gd name="connsiteX5" fmla="*/ 0 w 9162964"/>
              <a:gd name="connsiteY5" fmla="*/ 3151830 h 3734102"/>
              <a:gd name="connsiteX6" fmla="*/ 7191 w 9162964"/>
              <a:gd name="connsiteY6" fmla="*/ 0 h 3734102"/>
              <a:gd name="connsiteX0" fmla="*/ 307 w 9164573"/>
              <a:gd name="connsiteY0" fmla="*/ 0 h 3734102"/>
              <a:gd name="connsiteX1" fmla="*/ 9164479 w 9164573"/>
              <a:gd name="connsiteY1" fmla="*/ 16595 h 3734102"/>
              <a:gd name="connsiteX2" fmla="*/ 9148773 w 9164573"/>
              <a:gd name="connsiteY2" fmla="*/ 3733108 h 3734102"/>
              <a:gd name="connsiteX3" fmla="*/ 4573831 w 9164573"/>
              <a:gd name="connsiteY3" fmla="*/ 3734102 h 3734102"/>
              <a:gd name="connsiteX4" fmla="*/ 4573881 w 9164573"/>
              <a:gd name="connsiteY4" fmla="*/ 3152924 h 3734102"/>
              <a:gd name="connsiteX5" fmla="*/ 1609 w 9164573"/>
              <a:gd name="connsiteY5" fmla="*/ 3151830 h 3734102"/>
              <a:gd name="connsiteX6" fmla="*/ 307 w 9164573"/>
              <a:gd name="connsiteY6" fmla="*/ 0 h 3734102"/>
              <a:gd name="connsiteX0" fmla="*/ 1529 w 9165795"/>
              <a:gd name="connsiteY0" fmla="*/ 0 h 3734102"/>
              <a:gd name="connsiteX1" fmla="*/ 9165701 w 9165795"/>
              <a:gd name="connsiteY1" fmla="*/ 16595 h 3734102"/>
              <a:gd name="connsiteX2" fmla="*/ 9149995 w 9165795"/>
              <a:gd name="connsiteY2" fmla="*/ 3733108 h 3734102"/>
              <a:gd name="connsiteX3" fmla="*/ 4575053 w 9165795"/>
              <a:gd name="connsiteY3" fmla="*/ 3734102 h 3734102"/>
              <a:gd name="connsiteX4" fmla="*/ 4575103 w 9165795"/>
              <a:gd name="connsiteY4" fmla="*/ 3152924 h 3734102"/>
              <a:gd name="connsiteX5" fmla="*/ 0 w 9165795"/>
              <a:gd name="connsiteY5" fmla="*/ 3140506 h 3734102"/>
              <a:gd name="connsiteX6" fmla="*/ 1529 w 9165795"/>
              <a:gd name="connsiteY6" fmla="*/ 0 h 3734102"/>
              <a:gd name="connsiteX0" fmla="*/ 1529 w 9154597"/>
              <a:gd name="connsiteY0" fmla="*/ 391 h 3734493"/>
              <a:gd name="connsiteX1" fmla="*/ 9154377 w 9154597"/>
              <a:gd name="connsiteY1" fmla="*/ 0 h 3734493"/>
              <a:gd name="connsiteX2" fmla="*/ 9149995 w 9154597"/>
              <a:gd name="connsiteY2" fmla="*/ 3733499 h 3734493"/>
              <a:gd name="connsiteX3" fmla="*/ 4575053 w 9154597"/>
              <a:gd name="connsiteY3" fmla="*/ 3734493 h 3734493"/>
              <a:gd name="connsiteX4" fmla="*/ 4575103 w 9154597"/>
              <a:gd name="connsiteY4" fmla="*/ 3153315 h 3734493"/>
              <a:gd name="connsiteX5" fmla="*/ 0 w 9154597"/>
              <a:gd name="connsiteY5" fmla="*/ 3140897 h 3734493"/>
              <a:gd name="connsiteX6" fmla="*/ 1529 w 9154597"/>
              <a:gd name="connsiteY6" fmla="*/ 391 h 3734493"/>
              <a:gd name="connsiteX0" fmla="*/ 1529 w 9154707"/>
              <a:gd name="connsiteY0" fmla="*/ 391 h 3734493"/>
              <a:gd name="connsiteX1" fmla="*/ 9154377 w 9154707"/>
              <a:gd name="connsiteY1" fmla="*/ 0 h 3734493"/>
              <a:gd name="connsiteX2" fmla="*/ 9152826 w 9154707"/>
              <a:gd name="connsiteY2" fmla="*/ 3719344 h 3734493"/>
              <a:gd name="connsiteX3" fmla="*/ 4575053 w 9154707"/>
              <a:gd name="connsiteY3" fmla="*/ 3734493 h 3734493"/>
              <a:gd name="connsiteX4" fmla="*/ 4575103 w 9154707"/>
              <a:gd name="connsiteY4" fmla="*/ 3153315 h 3734493"/>
              <a:gd name="connsiteX5" fmla="*/ 0 w 9154707"/>
              <a:gd name="connsiteY5" fmla="*/ 3140897 h 3734493"/>
              <a:gd name="connsiteX6" fmla="*/ 1529 w 9154707"/>
              <a:gd name="connsiteY6" fmla="*/ 391 h 3734493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5103 w 9154707"/>
              <a:gd name="connsiteY4" fmla="*/ 3153315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7934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647372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647372 h 3720338"/>
              <a:gd name="connsiteX0" fmla="*/ 1529 w 9154707"/>
              <a:gd name="connsiteY0" fmla="*/ 0 h 3072966"/>
              <a:gd name="connsiteX1" fmla="*/ 9154377 w 9154707"/>
              <a:gd name="connsiteY1" fmla="*/ 51367 h 3072966"/>
              <a:gd name="connsiteX2" fmla="*/ 9152826 w 9154707"/>
              <a:gd name="connsiteY2" fmla="*/ 3071972 h 3072966"/>
              <a:gd name="connsiteX3" fmla="*/ 3598741 w 9154707"/>
              <a:gd name="connsiteY3" fmla="*/ 3072966 h 3072966"/>
              <a:gd name="connsiteX4" fmla="*/ 3601621 w 9154707"/>
              <a:gd name="connsiteY4" fmla="*/ 2494619 h 3072966"/>
              <a:gd name="connsiteX5" fmla="*/ 0 w 9154707"/>
              <a:gd name="connsiteY5" fmla="*/ 2493525 h 3072966"/>
              <a:gd name="connsiteX6" fmla="*/ 1529 w 9154707"/>
              <a:gd name="connsiteY6" fmla="*/ 0 h 3072966"/>
              <a:gd name="connsiteX0" fmla="*/ 1529 w 9152826"/>
              <a:gd name="connsiteY0" fmla="*/ 138414 h 3211380"/>
              <a:gd name="connsiteX1" fmla="*/ 9145751 w 9152826"/>
              <a:gd name="connsiteY1" fmla="*/ 0 h 3211380"/>
              <a:gd name="connsiteX2" fmla="*/ 9152826 w 9152826"/>
              <a:gd name="connsiteY2" fmla="*/ 3210386 h 3211380"/>
              <a:gd name="connsiteX3" fmla="*/ 3598741 w 9152826"/>
              <a:gd name="connsiteY3" fmla="*/ 3211380 h 3211380"/>
              <a:gd name="connsiteX4" fmla="*/ 3601621 w 9152826"/>
              <a:gd name="connsiteY4" fmla="*/ 2633033 h 3211380"/>
              <a:gd name="connsiteX5" fmla="*/ 0 w 9152826"/>
              <a:gd name="connsiteY5" fmla="*/ 2631939 h 3211380"/>
              <a:gd name="connsiteX6" fmla="*/ 1529 w 9152826"/>
              <a:gd name="connsiteY6" fmla="*/ 138414 h 3211380"/>
              <a:gd name="connsiteX0" fmla="*/ 143 w 9160067"/>
              <a:gd name="connsiteY0" fmla="*/ 392 h 3211380"/>
              <a:gd name="connsiteX1" fmla="*/ 9152992 w 9160067"/>
              <a:gd name="connsiteY1" fmla="*/ 0 h 3211380"/>
              <a:gd name="connsiteX2" fmla="*/ 9160067 w 9160067"/>
              <a:gd name="connsiteY2" fmla="*/ 3210386 h 3211380"/>
              <a:gd name="connsiteX3" fmla="*/ 3605982 w 9160067"/>
              <a:gd name="connsiteY3" fmla="*/ 3211380 h 3211380"/>
              <a:gd name="connsiteX4" fmla="*/ 3608862 w 9160067"/>
              <a:gd name="connsiteY4" fmla="*/ 2633033 h 3211380"/>
              <a:gd name="connsiteX5" fmla="*/ 7241 w 9160067"/>
              <a:gd name="connsiteY5" fmla="*/ 2631939 h 3211380"/>
              <a:gd name="connsiteX6" fmla="*/ 143 w 9160067"/>
              <a:gd name="connsiteY6" fmla="*/ 392 h 3211380"/>
              <a:gd name="connsiteX0" fmla="*/ 143 w 9160067"/>
              <a:gd name="connsiteY0" fmla="*/ 392 h 3211380"/>
              <a:gd name="connsiteX1" fmla="*/ 9152992 w 9160067"/>
              <a:gd name="connsiteY1" fmla="*/ 0 h 3211380"/>
              <a:gd name="connsiteX2" fmla="*/ 9160067 w 9160067"/>
              <a:gd name="connsiteY2" fmla="*/ 3210386 h 3211380"/>
              <a:gd name="connsiteX3" fmla="*/ 3605982 w 9160067"/>
              <a:gd name="connsiteY3" fmla="*/ 3211380 h 3211380"/>
              <a:gd name="connsiteX4" fmla="*/ 4112111 w 9160067"/>
              <a:gd name="connsiteY4" fmla="*/ 2633033 h 3211380"/>
              <a:gd name="connsiteX5" fmla="*/ 7241 w 9160067"/>
              <a:gd name="connsiteY5" fmla="*/ 2631939 h 3211380"/>
              <a:gd name="connsiteX6" fmla="*/ 143 w 9160067"/>
              <a:gd name="connsiteY6" fmla="*/ 392 h 3211380"/>
              <a:gd name="connsiteX0" fmla="*/ 143 w 9160067"/>
              <a:gd name="connsiteY0" fmla="*/ 392 h 3214669"/>
              <a:gd name="connsiteX1" fmla="*/ 9152992 w 9160067"/>
              <a:gd name="connsiteY1" fmla="*/ 0 h 3214669"/>
              <a:gd name="connsiteX2" fmla="*/ 9160067 w 9160067"/>
              <a:gd name="connsiteY2" fmla="*/ 3210386 h 3214669"/>
              <a:gd name="connsiteX3" fmla="*/ 4109231 w 9160067"/>
              <a:gd name="connsiteY3" fmla="*/ 3214669 h 3214669"/>
              <a:gd name="connsiteX4" fmla="*/ 4112111 w 9160067"/>
              <a:gd name="connsiteY4" fmla="*/ 2633033 h 3214669"/>
              <a:gd name="connsiteX5" fmla="*/ 7241 w 9160067"/>
              <a:gd name="connsiteY5" fmla="*/ 2631939 h 3214669"/>
              <a:gd name="connsiteX6" fmla="*/ 143 w 9160067"/>
              <a:gd name="connsiteY6" fmla="*/ 392 h 3214669"/>
              <a:gd name="connsiteX0" fmla="*/ 143 w 9160067"/>
              <a:gd name="connsiteY0" fmla="*/ 392 h 3217958"/>
              <a:gd name="connsiteX1" fmla="*/ 9152992 w 9160067"/>
              <a:gd name="connsiteY1" fmla="*/ 0 h 3217958"/>
              <a:gd name="connsiteX2" fmla="*/ 9160067 w 9160067"/>
              <a:gd name="connsiteY2" fmla="*/ 3210386 h 3217958"/>
              <a:gd name="connsiteX3" fmla="*/ 4112520 w 9160067"/>
              <a:gd name="connsiteY3" fmla="*/ 3217958 h 3217958"/>
              <a:gd name="connsiteX4" fmla="*/ 4112111 w 9160067"/>
              <a:gd name="connsiteY4" fmla="*/ 2633033 h 3217958"/>
              <a:gd name="connsiteX5" fmla="*/ 7241 w 9160067"/>
              <a:gd name="connsiteY5" fmla="*/ 2631939 h 3217958"/>
              <a:gd name="connsiteX6" fmla="*/ 143 w 9160067"/>
              <a:gd name="connsiteY6" fmla="*/ 392 h 3217958"/>
              <a:gd name="connsiteX0" fmla="*/ 143 w 9160067"/>
              <a:gd name="connsiteY0" fmla="*/ 392 h 3211380"/>
              <a:gd name="connsiteX1" fmla="*/ 9152992 w 9160067"/>
              <a:gd name="connsiteY1" fmla="*/ 0 h 3211380"/>
              <a:gd name="connsiteX2" fmla="*/ 9160067 w 9160067"/>
              <a:gd name="connsiteY2" fmla="*/ 3210386 h 3211380"/>
              <a:gd name="connsiteX3" fmla="*/ 4115809 w 9160067"/>
              <a:gd name="connsiteY3" fmla="*/ 3211380 h 3211380"/>
              <a:gd name="connsiteX4" fmla="*/ 4112111 w 9160067"/>
              <a:gd name="connsiteY4" fmla="*/ 2633033 h 3211380"/>
              <a:gd name="connsiteX5" fmla="*/ 7241 w 9160067"/>
              <a:gd name="connsiteY5" fmla="*/ 2631939 h 3211380"/>
              <a:gd name="connsiteX6" fmla="*/ 143 w 9160067"/>
              <a:gd name="connsiteY6" fmla="*/ 392 h 3211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0067" h="3211380">
                <a:moveTo>
                  <a:pt x="143" y="392"/>
                </a:moveTo>
                <a:lnTo>
                  <a:pt x="9152992" y="0"/>
                </a:lnTo>
                <a:cubicBezTo>
                  <a:pt x="9154579" y="1278732"/>
                  <a:pt x="9158480" y="1931654"/>
                  <a:pt x="9160067" y="3210386"/>
                </a:cubicBezTo>
                <a:lnTo>
                  <a:pt x="4115809" y="3211380"/>
                </a:lnTo>
                <a:cubicBezTo>
                  <a:pt x="4117254" y="3123263"/>
                  <a:pt x="4110666" y="2721150"/>
                  <a:pt x="4112111" y="2633033"/>
                </a:cubicBezTo>
                <a:lnTo>
                  <a:pt x="7241" y="2631939"/>
                </a:lnTo>
                <a:cubicBezTo>
                  <a:pt x="8686" y="1456263"/>
                  <a:pt x="-1302" y="1176068"/>
                  <a:pt x="143" y="392"/>
                </a:cubicBezTo>
                <a:close/>
              </a:path>
            </a:pathLst>
          </a:cu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lIns="180000" tIns="180000"/>
          <a:lstStyle>
            <a:lvl1pPr marL="0" indent="0">
              <a:buNone/>
              <a:defRPr sz="2000">
                <a:latin typeface="BMW Type Global Pro Regular" pitchFamily="2" charset="0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pic>
        <p:nvPicPr>
          <p:cNvPr id="8" name="Bild 8" descr="BMWMINIRR_5fbg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52"/>
          <a:stretch>
            <a:fillRect/>
          </a:stretch>
        </p:blipFill>
        <p:spPr bwMode="auto">
          <a:xfrm>
            <a:off x="7350455" y="6021288"/>
            <a:ext cx="1337701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8415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Bild, Headline 1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9617" y="1720052"/>
            <a:ext cx="3573201" cy="3790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6586" y="341559"/>
            <a:ext cx="8218362" cy="58146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err="1" smtClean="0"/>
              <a:t>titel</a:t>
            </a:r>
            <a:r>
              <a:rPr lang="de-DE" dirty="0" smtClean="0"/>
              <a:t> DURCH KLICKEN BEARBEITEN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65584"/>
            <a:ext cx="8206635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j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pic>
        <p:nvPicPr>
          <p:cNvPr id="11" name="Bild 7" descr="WortmarkeBMWGROUP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64" y="6031922"/>
            <a:ext cx="909281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8" descr="BMWMINIRR_5fbg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52"/>
          <a:stretch>
            <a:fillRect/>
          </a:stretch>
        </p:blipFill>
        <p:spPr bwMode="auto">
          <a:xfrm>
            <a:off x="7350455" y="6021288"/>
            <a:ext cx="1337701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31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Bild, Headline 2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9617" y="2227503"/>
            <a:ext cx="3573201" cy="3790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6586" y="341559"/>
            <a:ext cx="8218362" cy="10985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Präsentationstitel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1470169"/>
            <a:ext cx="8206635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j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pic>
        <p:nvPicPr>
          <p:cNvPr id="11" name="Bild 7" descr="WortmarkeBMWGROUP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64" y="6031922"/>
            <a:ext cx="909281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8" descr="BMWMINIRR_5fbg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52"/>
          <a:stretch>
            <a:fillRect/>
          </a:stretch>
        </p:blipFill>
        <p:spPr bwMode="auto">
          <a:xfrm>
            <a:off x="7350455" y="6021288"/>
            <a:ext cx="1337701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4033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Page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1628679"/>
            <a:ext cx="8208962" cy="48617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633413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985838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1349375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3383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ießtext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17335"/>
            <a:ext cx="2895600" cy="3317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/>
            <a:r>
              <a:rPr lang="de-DE" dirty="0" err="1" smtClean="0"/>
              <a:t>bla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Page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1639833"/>
            <a:ext cx="8208962" cy="4888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00025" indent="-20002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452438" indent="-18573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9858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Kleinen 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</p:spTree>
    <p:extLst>
      <p:ext uri="{BB962C8B-B14F-4D97-AF65-F5344CB8AC3E}">
        <p14:creationId xmlns:p14="http://schemas.microsoft.com/office/powerpoint/2010/main" val="1600583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17335"/>
            <a:ext cx="2895600" cy="331787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Page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1629877"/>
            <a:ext cx="8208962" cy="4871560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715963" indent="-28416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1077913" indent="-27622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1431925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1793875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Aufzählung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9346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Page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1641417"/>
            <a:ext cx="8208962" cy="4884796"/>
          </a:xfrm>
          <a:prstGeom prst="rect">
            <a:avLst/>
          </a:prstGeom>
        </p:spPr>
        <p:txBody>
          <a:bodyPr lIns="0" tIns="0" rIns="0" bIns="0"/>
          <a:lstStyle>
            <a:lvl1pPr marL="180975" indent="-18097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450850" indent="-182563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985838" indent="-176213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1262063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 Aufzählung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8242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Page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2" y="1701800"/>
            <a:ext cx="9144001" cy="4824413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85725">
              <a:buNone/>
              <a:defRPr sz="20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7197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553200" y="6528871"/>
            <a:ext cx="2124075" cy="32913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Page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9165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95" r:id="rId2"/>
    <p:sldLayoutId id="2147483696" r:id="rId3"/>
    <p:sldLayoutId id="2147483672" r:id="rId4"/>
    <p:sldLayoutId id="2147483697" r:id="rId5"/>
    <p:sldLayoutId id="2147483698" r:id="rId6"/>
    <p:sldLayoutId id="2147483699" r:id="rId7"/>
    <p:sldLayoutId id="2147483700" r:id="rId8"/>
    <p:sldLayoutId id="2147483702" r:id="rId9"/>
    <p:sldLayoutId id="2147483691" r:id="rId10"/>
    <p:sldLayoutId id="2147483705" r:id="rId11"/>
    <p:sldLayoutId id="2147483703" r:id="rId12"/>
    <p:sldLayoutId id="2147483704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4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WLTP Annex 4 and 7, delta </a:t>
            </a:r>
            <a:r>
              <a:rPr lang="en-US" dirty="0" err="1" smtClean="0">
                <a:latin typeface="+mn-lt"/>
              </a:rPr>
              <a:t>cd</a:t>
            </a:r>
            <a:r>
              <a:rPr lang="en-US" dirty="0" smtClean="0">
                <a:latin typeface="+mn-lt"/>
              </a:rPr>
              <a:t>*A</a:t>
            </a:r>
            <a:endParaRPr lang="en-US" dirty="0">
              <a:latin typeface="+mn-lt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467570" y="3360108"/>
            <a:ext cx="2508548" cy="372137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BMW, 28.10.2014</a:t>
            </a:r>
          </a:p>
          <a:p>
            <a:r>
              <a:rPr lang="en-US" dirty="0" smtClean="0">
                <a:latin typeface="+mn-lt"/>
              </a:rPr>
              <a:t>Christoph Lueginger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Alternative determination methods </a:t>
            </a:r>
            <a:endParaRPr lang="en-US" dirty="0" smtClean="0">
              <a:solidFill>
                <a:srgbClr val="FF0000"/>
              </a:solidFill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  <p:pic>
        <p:nvPicPr>
          <p:cNvPr id="9" name="Bildplatzhalter 8" descr="keyvisual_v2.jpg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/>
          <a:srcRect t="78" b="78"/>
          <a:stretch>
            <a:fillRect/>
          </a:stretch>
        </p:blipFill>
        <p:spPr/>
      </p:pic>
      <p:sp>
        <p:nvSpPr>
          <p:cNvPr id="2" name="Textfeld 1"/>
          <p:cNvSpPr txBox="1"/>
          <p:nvPr/>
        </p:nvSpPr>
        <p:spPr>
          <a:xfrm>
            <a:off x="6858000" y="484632"/>
            <a:ext cx="177664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WLTP-08-21e</a:t>
            </a:r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88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4516438" y="2798865"/>
            <a:ext cx="4160837" cy="7156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AA807A42-CF27-4B84-8583-18EBE418342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BMWTypeCondensedRegular" pitchFamily="34" charset="0"/>
              </a:rPr>
              <a:t>WLTP Annex 4 and 7, Delta </a:t>
            </a:r>
            <a:r>
              <a:rPr lang="en-US" dirty="0" err="1" smtClean="0">
                <a:latin typeface="BMWTypeCondensedRegular" pitchFamily="34" charset="0"/>
              </a:rPr>
              <a:t>cd</a:t>
            </a:r>
            <a:r>
              <a:rPr lang="en-US" dirty="0" smtClean="0">
                <a:latin typeface="BMWTypeCondensedRegular" pitchFamily="34" charset="0"/>
              </a:rPr>
              <a:t>*</a:t>
            </a:r>
            <a:r>
              <a:rPr lang="en-US" dirty="0" err="1" smtClean="0">
                <a:latin typeface="BMWTypeCondensedRegular" pitchFamily="34" charset="0"/>
              </a:rPr>
              <a:t>Af</a:t>
            </a:r>
            <a:endParaRPr lang="en-US" dirty="0" smtClean="0">
              <a:latin typeface="BMWTypeCondensedRegular" pitchFamily="34" charset="0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n-lt"/>
              </a:rPr>
              <a:t>Alternatives for </a:t>
            </a:r>
            <a:r>
              <a:rPr lang="en-US" dirty="0" err="1" smtClean="0">
                <a:solidFill>
                  <a:schemeClr val="tx2"/>
                </a:solidFill>
                <a:latin typeface="+mn-lt"/>
              </a:rPr>
              <a:t>cd</a:t>
            </a:r>
            <a:r>
              <a:rPr lang="en-US" dirty="0" smtClean="0">
                <a:solidFill>
                  <a:schemeClr val="tx2"/>
                </a:solidFill>
                <a:latin typeface="+mn-lt"/>
              </a:rPr>
              <a:t>*AF determination</a:t>
            </a:r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468313" y="3546282"/>
            <a:ext cx="8208962" cy="2979931"/>
          </a:xfrm>
        </p:spPr>
        <p:txBody>
          <a:bodyPr/>
          <a:lstStyle/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en-US" sz="1800" b="1" kern="0" dirty="0" smtClean="0">
                <a:sym typeface="Wingdings" pitchFamily="2" charset="2"/>
              </a:rPr>
              <a:t>Proposal: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800" kern="0" dirty="0" smtClean="0">
                <a:sym typeface="Wingdings" pitchFamily="2" charset="2"/>
              </a:rPr>
              <a:t>Allow also for other determination methods for similar options (e.g. by simulation) under agreement of type approval authority while keeping measurements as the basis.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endParaRPr lang="en-US" sz="1800" kern="0" dirty="0" smtClean="0">
              <a:sym typeface="Wingdings" pitchFamily="2" charset="2"/>
            </a:endParaRP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en-US" sz="1800" b="1" kern="0" dirty="0" smtClean="0">
                <a:sym typeface="Wingdings" pitchFamily="2" charset="2"/>
              </a:rPr>
              <a:t>Justification: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800" kern="0" dirty="0" smtClean="0">
                <a:sym typeface="Wingdings" pitchFamily="2" charset="2"/>
              </a:rPr>
              <a:t>The difference between very similar options (e.g. same rim on different </a:t>
            </a:r>
            <a:r>
              <a:rPr lang="en-US" sz="1800" kern="0" dirty="0" err="1" smtClean="0">
                <a:sym typeface="Wingdings" pitchFamily="2" charset="2"/>
              </a:rPr>
              <a:t>bodystyles</a:t>
            </a:r>
            <a:r>
              <a:rPr lang="en-US" sz="1800" kern="0" dirty="0" smtClean="0">
                <a:sym typeface="Wingdings" pitchFamily="2" charset="2"/>
              </a:rPr>
              <a:t>) may be smaller than the measurement tolerance of </a:t>
            </a:r>
            <a:r>
              <a:rPr lang="en-US" sz="1800" kern="0" dirty="0" err="1" smtClean="0">
                <a:sym typeface="Wingdings" pitchFamily="2" charset="2"/>
              </a:rPr>
              <a:t>c</a:t>
            </a:r>
            <a:r>
              <a:rPr lang="en-US" sz="1800" kern="0" baseline="-25000" dirty="0" err="1" smtClean="0">
                <a:sym typeface="Wingdings" pitchFamily="2" charset="2"/>
              </a:rPr>
              <a:t>d</a:t>
            </a:r>
            <a:r>
              <a:rPr lang="en-US" sz="1800" kern="0" dirty="0" smtClean="0">
                <a:sym typeface="Wingdings" pitchFamily="2" charset="2"/>
              </a:rPr>
              <a:t>*</a:t>
            </a:r>
            <a:r>
              <a:rPr lang="en-US" sz="1800" kern="0" dirty="0" err="1" smtClean="0">
                <a:sym typeface="Wingdings" pitchFamily="2" charset="2"/>
              </a:rPr>
              <a:t>A</a:t>
            </a:r>
            <a:r>
              <a:rPr lang="en-US" sz="1800" kern="0" baseline="-25000" dirty="0" err="1" smtClean="0">
                <a:sym typeface="Wingdings" pitchFamily="2" charset="2"/>
              </a:rPr>
              <a:t>f</a:t>
            </a:r>
            <a:r>
              <a:rPr lang="en-US" sz="1800" kern="0" dirty="0" smtClean="0">
                <a:sym typeface="Wingdings" pitchFamily="2" charset="2"/>
              </a:rPr>
              <a:t>. In this case we could reduce unnecessary effort (wind tunnel measurements are very costly and time consuming) by using other tools that give the same accuracy.</a:t>
            </a:r>
          </a:p>
          <a:p>
            <a:pPr marL="269875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800" b="1" kern="0" dirty="0" smtClean="0">
                <a:sym typeface="Wingdings" pitchFamily="2" charset="2"/>
              </a:rPr>
              <a:t>The measurement should remain the basic principle!</a:t>
            </a:r>
          </a:p>
        </p:txBody>
      </p:sp>
      <p:sp>
        <p:nvSpPr>
          <p:cNvPr id="6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WLTP </a:t>
            </a:r>
            <a:r>
              <a:rPr lang="en-US" dirty="0" smtClean="0">
                <a:latin typeface="BMWTypeCondensedRegular" pitchFamily="34" charset="0"/>
              </a:rPr>
              <a:t>micro proposals</a:t>
            </a:r>
            <a:r>
              <a:rPr kumimoji="0" lang="en-US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, BMW, </a:t>
            </a:r>
            <a:r>
              <a:rPr lang="en-US" dirty="0" smtClean="0">
                <a:latin typeface="BMWTypeCondensedRegular" pitchFamily="34" charset="0"/>
              </a:rPr>
              <a:t>28</a:t>
            </a:r>
            <a:r>
              <a:rPr kumimoji="0" lang="en-US" sz="9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.10.2014</a:t>
            </a:r>
            <a:endParaRPr kumimoji="0" lang="en-US" sz="9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MWTypeCondensedRegular" pitchFamily="34" charset="0"/>
            </a:endParaRPr>
          </a:p>
        </p:txBody>
      </p:sp>
      <p:sp>
        <p:nvSpPr>
          <p:cNvPr id="9" name="Pfeil nach rechts 8"/>
          <p:cNvSpPr/>
          <p:nvPr/>
        </p:nvSpPr>
        <p:spPr>
          <a:xfrm rot="1197352">
            <a:off x="3269428" y="1914364"/>
            <a:ext cx="428625" cy="276225"/>
          </a:xfrm>
          <a:prstGeom prst="rightArrow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5463"/>
          <a:stretch>
            <a:fillRect/>
          </a:stretch>
        </p:blipFill>
        <p:spPr bwMode="auto">
          <a:xfrm>
            <a:off x="468313" y="1336676"/>
            <a:ext cx="4429837" cy="6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6626" y="2021985"/>
            <a:ext cx="4860649" cy="1516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505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MW_Group_4zu3_2L_D">
  <a:themeElements>
    <a:clrScheme name="BMW GROUP">
      <a:dk1>
        <a:sysClr val="windowText" lastClr="000000"/>
      </a:dk1>
      <a:lt1>
        <a:sysClr val="window" lastClr="FFFFFF"/>
      </a:lt1>
      <a:dk2>
        <a:srgbClr val="595443"/>
      </a:dk2>
      <a:lt2>
        <a:srgbClr val="5678A9"/>
      </a:lt2>
      <a:accent1>
        <a:srgbClr val="00B050"/>
      </a:accent1>
      <a:accent2>
        <a:srgbClr val="FFD600"/>
      </a:accent2>
      <a:accent3>
        <a:srgbClr val="914F28"/>
      </a:accent3>
      <a:accent4>
        <a:srgbClr val="FF0000"/>
      </a:accent4>
      <a:accent5>
        <a:srgbClr val="F19100"/>
      </a:accent5>
      <a:accent6>
        <a:srgbClr val="0070C0"/>
      </a:accent6>
      <a:hlink>
        <a:srgbClr val="000000"/>
      </a:hlink>
      <a:folHlink>
        <a:srgbClr val="000000"/>
      </a:folHlink>
    </a:clrScheme>
    <a:fontScheme name="BMW GROUP">
      <a:majorFont>
        <a:latin typeface="BMW Group Condensed"/>
        <a:ea typeface=""/>
        <a:cs typeface=""/>
      </a:majorFont>
      <a:minorFont>
        <a:latin typeface="BMW Group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BMW_Group_4zu3_2L_D</Template>
  <TotalTime>0</TotalTime>
  <Words>171</Words>
  <Application>Microsoft Office PowerPoint</Application>
  <PresentationFormat>Bildschirmpräsentation (4:3)</PresentationFormat>
  <Paragraphs>17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11" baseType="lpstr">
      <vt:lpstr>Arial</vt:lpstr>
      <vt:lpstr>BMW Group Condensed</vt:lpstr>
      <vt:lpstr>Wingdings</vt:lpstr>
      <vt:lpstr>BMWTypeCondensedRegular</vt:lpstr>
      <vt:lpstr>BMW Type Global Pro Regular</vt:lpstr>
      <vt:lpstr>BMW Group</vt:lpstr>
      <vt:lpstr>Calibri</vt:lpstr>
      <vt:lpstr>Symbol</vt:lpstr>
      <vt:lpstr>BMW_Group_4zu3_2L_D</vt:lpstr>
      <vt:lpstr>PowerPoint-Präsentation</vt:lpstr>
      <vt:lpstr>PowerPoint-Präsentation</vt:lpstr>
    </vt:vector>
  </TitlesOfParts>
  <Company>BMW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Lueginger Christoph, EG-600</dc:creator>
  <cp:lastModifiedBy>Redmann, Stephan</cp:lastModifiedBy>
  <cp:revision>249</cp:revision>
  <dcterms:created xsi:type="dcterms:W3CDTF">2011-07-13T05:20:06Z</dcterms:created>
  <dcterms:modified xsi:type="dcterms:W3CDTF">2014-11-04T12:54:20Z</dcterms:modified>
</cp:coreProperties>
</file>