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8" r:id="rId3"/>
    <p:sldId id="260" r:id="rId4"/>
    <p:sldId id="259" r:id="rId5"/>
    <p:sldId id="265" r:id="rId6"/>
    <p:sldId id="262" r:id="rId7"/>
  </p:sldIdLst>
  <p:sldSz cx="12192000" cy="6858000"/>
  <p:notesSz cx="67611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-102" y="-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188B08-DCED-4871-ADF1-7C2EF24F05D7}" type="datetimeFigureOut">
              <a:rPr lang="en-GB" smtClean="0"/>
              <a:t>06/11/2014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273787-6045-4D12-81A8-C8EFCE5B4F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5488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8BDD7-BB9E-4A6F-9D63-ECAD041345AF}" type="datetimeFigureOut">
              <a:rPr lang="en-GB" smtClean="0"/>
              <a:t>06/11/2014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6275" y="4784725"/>
            <a:ext cx="5408613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E9198-3BA6-420D-BBE1-9DA4134A5D4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901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E9198-3BA6-420D-BBE1-9DA4134A5D4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644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464C7-FA40-451B-ACA1-F4BAA84D3B92}" type="datetime1">
              <a:rPr lang="en-US" smtClean="0"/>
              <a:t>11/6/2014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92AD-8C77-4273-9892-CC47416D845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222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C1790-7B0D-4FFB-A1FE-11EC38070E78}" type="datetime1">
              <a:rPr lang="en-US" smtClean="0"/>
              <a:t>11/6/2014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92AD-8C77-4273-9892-CC47416D845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938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A8893-8553-429C-A161-2036999B5E18}" type="datetime1">
              <a:rPr lang="en-US" smtClean="0"/>
              <a:t>11/6/2014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92AD-8C77-4273-9892-CC47416D845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126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70AA8-C702-4F84-861D-20ED20D1C4A7}" type="datetime1">
              <a:rPr lang="en-US" smtClean="0"/>
              <a:t>11/6/2014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92AD-8C77-4273-9892-CC47416D845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244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BA712-D713-4388-B6E4-45D2C51E8606}" type="datetime1">
              <a:rPr lang="en-US" smtClean="0"/>
              <a:t>11/6/2014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92AD-8C77-4273-9892-CC47416D845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33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96320-6E6D-4E71-9391-A0C6532F277D}" type="datetime1">
              <a:rPr lang="en-US" smtClean="0"/>
              <a:t>11/6/2014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92AD-8C77-4273-9892-CC47416D845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256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6B54E-7E50-492B-8382-9565D4439AB1}" type="datetime1">
              <a:rPr lang="en-US" smtClean="0"/>
              <a:t>11/6/2014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92AD-8C77-4273-9892-CC47416D845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826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8422-FE31-4232-9450-BA380807035E}" type="datetime1">
              <a:rPr lang="en-US" smtClean="0"/>
              <a:t>11/6/2014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92AD-8C77-4273-9892-CC47416D845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44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A91C6-68DC-4CB3-9B8C-91C83ACE749A}" type="datetime1">
              <a:rPr lang="en-US" smtClean="0"/>
              <a:t>11/6/2014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92AD-8C77-4273-9892-CC47416D845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62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5E496-1F6D-4E78-96EC-5368A8D75FBB}" type="datetime1">
              <a:rPr lang="en-US" smtClean="0"/>
              <a:t>11/6/2014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92AD-8C77-4273-9892-CC47416D845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90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9650B-25BD-4DCE-B1C3-25D2BDEBD210}" type="datetime1">
              <a:rPr lang="en-US" smtClean="0"/>
              <a:t>11/6/2014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92AD-8C77-4273-9892-CC47416D845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824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03186-E23C-4049-8577-0D4EE2C70EDC}" type="datetime1">
              <a:rPr lang="en-US" smtClean="0"/>
              <a:t>11/6/2014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092AD-8C77-4273-9892-CC47416D845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330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374265" y="470544"/>
            <a:ext cx="4979831" cy="1127371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WLTP GTR 15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9348800" y="532660"/>
            <a:ext cx="1563698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2000" dirty="0" smtClean="0"/>
              <a:t>WLTP-08-40e</a:t>
            </a:r>
            <a:endParaRPr lang="de-DE" sz="2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4934" y="1597915"/>
            <a:ext cx="6098494" cy="4552985"/>
          </a:xfrm>
          <a:prstGeom prst="rect">
            <a:avLst/>
          </a:prstGeom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66DD9-BEA1-4C46-8358-73AD612214AD}" type="datetime1">
              <a:rPr lang="en-US" smtClean="0"/>
              <a:t>11/6/2014</a:t>
            </a:fld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92AD-8C77-4273-9892-CC47416D8453}" type="slidenum">
              <a:rPr lang="en-US" smtClean="0"/>
              <a:t>1</a:t>
            </a:fld>
            <a:endParaRPr lang="en-US"/>
          </a:p>
        </p:txBody>
      </p:sp>
      <p:sp>
        <p:nvSpPr>
          <p:cNvPr id="7" name="Textfeld 6"/>
          <p:cNvSpPr txBox="1"/>
          <p:nvPr/>
        </p:nvSpPr>
        <p:spPr>
          <a:xfrm>
            <a:off x="9348800" y="1049330"/>
            <a:ext cx="21598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Report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Drafting</a:t>
            </a:r>
            <a:r>
              <a:rPr lang="de-DE" dirty="0" smtClean="0"/>
              <a:t> </a:t>
            </a:r>
            <a:r>
              <a:rPr lang="de-DE" dirty="0" err="1" smtClean="0"/>
              <a:t>Coordinator</a:t>
            </a:r>
            <a:r>
              <a:rPr lang="de-DE" dirty="0" smtClean="0"/>
              <a:t>,</a:t>
            </a:r>
          </a:p>
          <a:p>
            <a:r>
              <a:rPr lang="de-DE" dirty="0" smtClean="0"/>
              <a:t>Serge Dubuc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4827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History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The GTR (</a:t>
            </a:r>
            <a:r>
              <a:rPr lang="en-GB" dirty="0" smtClean="0"/>
              <a:t>ECE/TRANS/WP.29/2014/27) </a:t>
            </a:r>
            <a:r>
              <a:rPr lang="en-US" dirty="0" smtClean="0"/>
              <a:t>was: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approved at the extraordinary session of the GRPE in November 2013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adopted by WP.29 on March 3, 2014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published </a:t>
            </a:r>
            <a:r>
              <a:rPr lang="en-US" dirty="0"/>
              <a:t>as </a:t>
            </a:r>
            <a:r>
              <a:rPr lang="en-US" dirty="0" smtClean="0"/>
              <a:t>ECE/TRANS/180/Add.15 along with technical report </a:t>
            </a:r>
            <a:r>
              <a:rPr lang="en-US" dirty="0"/>
              <a:t>ECE/TRANS/180/Add.15/Appendix </a:t>
            </a:r>
            <a:r>
              <a:rPr lang="en-US" dirty="0" smtClean="0"/>
              <a:t>1 on May 12, 2014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990DD-9A91-4483-B9DB-5DDCF6A21014}" type="datetime1">
              <a:rPr lang="en-US" smtClean="0"/>
              <a:t>11/6/2014</a:t>
            </a:fld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92AD-8C77-4273-9892-CC47416D845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08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5489"/>
          </a:xfrm>
        </p:spPr>
        <p:txBody>
          <a:bodyPr anchor="t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Comments on tracking changes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481070"/>
            <a:ext cx="10515600" cy="469589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Minor editorial changes can be found by searching for “GTR CORRECTION” or by using the “next element” option tracking feature in Word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Items which have not yet received feedback from experts can be found by searching for “OPEN POINTS”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Items having received expert feedback can be found searching for “EXPERT APPROVAL”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Items having been approved by the Informal Working Group can be found searching for “CONFIRMATION”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DD328-9626-4DFC-841C-604C5315B44B}" type="datetime1">
              <a:rPr lang="en-US" smtClean="0"/>
              <a:t>11/6/2014</a:t>
            </a:fld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92AD-8C77-4273-9892-CC47416D845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7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22649" y="155507"/>
            <a:ext cx="7146701" cy="1325563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rgbClr val="FF0000"/>
                </a:solidFill>
              </a:rPr>
              <a:t>Major</a:t>
            </a:r>
            <a:r>
              <a:rPr lang="en-US" b="1" dirty="0" smtClean="0">
                <a:solidFill>
                  <a:srgbClr val="FF0000"/>
                </a:solidFill>
              </a:rPr>
              <a:t> Developments since WLTP IWG Meeting #7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481070"/>
            <a:ext cx="10515600" cy="469589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A number of points were discussed during IWG Meeting #7 (June, 2014, Geneva) which required expert input. The deadline was 31.08.2014.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Upon request of the Leading Team, these were converted to CONFIRMED after that deadline.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Leading Team on 09.09.2014 also requested that all GTR CORRECTIONS, OPEN POINTS and EXPERT PROPOSALS introduced into the GTR since WLTP-07-04 be supplemented with a deadline for expert comments. These points can be found in the GTR by searching for "31.10.2014". This GTR was uploaded to UN ECE and EU servers. 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6E6D1-88DE-4D6A-A70D-332F075ACCA7}" type="datetime1">
              <a:rPr lang="en-US" smtClean="0"/>
              <a:t>11/6/2014</a:t>
            </a:fld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92AD-8C77-4273-9892-CC47416D845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03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22649" y="155507"/>
            <a:ext cx="7146701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Some </a:t>
            </a:r>
            <a:r>
              <a:rPr lang="en-US" b="1" u="sng" dirty="0" smtClean="0">
                <a:solidFill>
                  <a:srgbClr val="FF0000"/>
                </a:solidFill>
              </a:rPr>
              <a:t>Minor</a:t>
            </a:r>
            <a:r>
              <a:rPr lang="en-US" b="1" dirty="0" smtClean="0">
                <a:solidFill>
                  <a:srgbClr val="FF0000"/>
                </a:solidFill>
              </a:rPr>
              <a:t> Developments since WLTP IWG Meeting #7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481070"/>
            <a:ext cx="10515600" cy="469589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Temperatures, including those with tolerances, are in both K and °C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Paragraph 4.1.1.1. in Annex 8 (Pure and hybrid electric vehicles) deleted as requested in IWG Meeting #7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Text on rolling resistance of an individual vehicle having front and rear </a:t>
            </a:r>
            <a:r>
              <a:rPr lang="en-US" dirty="0" err="1" smtClean="0"/>
              <a:t>tyres</a:t>
            </a:r>
            <a:r>
              <a:rPr lang="en-US" dirty="0" smtClean="0"/>
              <a:t> with different rolling resistances incorporated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A </a:t>
            </a:r>
            <a:r>
              <a:rPr lang="en-GB" dirty="0"/>
              <a:t>general equation for the calculation of total hydrocarbon density for each reference fuel with an average composition of C</a:t>
            </a:r>
            <a:r>
              <a:rPr lang="en-GB" baseline="-25000" dirty="0"/>
              <a:t>X</a:t>
            </a:r>
            <a:r>
              <a:rPr lang="en-GB" dirty="0"/>
              <a:t>H</a:t>
            </a:r>
            <a:r>
              <a:rPr lang="en-GB" baseline="-25000" dirty="0"/>
              <a:t>Y</a:t>
            </a:r>
            <a:r>
              <a:rPr lang="en-GB" dirty="0"/>
              <a:t>O</a:t>
            </a:r>
            <a:r>
              <a:rPr lang="en-GB" baseline="-25000" dirty="0"/>
              <a:t>Z</a:t>
            </a:r>
            <a:r>
              <a:rPr lang="en-GB" dirty="0"/>
              <a:t> is </a:t>
            </a:r>
            <a:r>
              <a:rPr lang="en-GB" dirty="0" smtClean="0"/>
              <a:t>incorporated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All others can be found by searching for GTR CORRECTIONS, OPEN POINTS and EXPERT PROPOSALS</a:t>
            </a:r>
            <a:endParaRPr lang="en-US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F5F3B-6D86-44D0-A82F-F13010982EAF}" type="datetime1">
              <a:rPr lang="en-US" smtClean="0"/>
              <a:t>11/6/2014</a:t>
            </a:fld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92AD-8C77-4273-9892-CC47416D845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82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8368"/>
          </a:xfrm>
        </p:spPr>
        <p:txBody>
          <a:bodyPr anchor="t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Future work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481070"/>
            <a:ext cx="10515600" cy="469589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 Processing those items with an October 31, 2014 deadline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 Incorporating decisions made by the VPSD group once they have       been approved by the appropriate experts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 Incorporating text approved during WLTP IWG meetings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7454A-0C7E-442D-A021-A6A84D1FF522}" type="datetime1">
              <a:rPr lang="en-US" smtClean="0"/>
              <a:t>11/6/2014</a:t>
            </a:fld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092AD-8C77-4273-9892-CC47416D845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2894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391</Words>
  <Application>Microsoft Office PowerPoint</Application>
  <PresentationFormat>Benutzerdefiniert</PresentationFormat>
  <Paragraphs>42</Paragraphs>
  <Slides>6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Office Theme</vt:lpstr>
      <vt:lpstr>WLTP GTR 15</vt:lpstr>
      <vt:lpstr>History</vt:lpstr>
      <vt:lpstr>Comments on tracking changes </vt:lpstr>
      <vt:lpstr>Major Developments since WLTP IWG Meeting #7</vt:lpstr>
      <vt:lpstr>Some Minor Developments since WLTP IWG Meeting #7</vt:lpstr>
      <vt:lpstr>Future work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WLTP GTR 15</dc:title>
  <dc:creator>Serge M. Dubuc</dc:creator>
  <cp:lastModifiedBy>Redmann, Stephan</cp:lastModifiedBy>
  <cp:revision>27</cp:revision>
  <cp:lastPrinted>2014-10-15T11:54:03Z</cp:lastPrinted>
  <dcterms:created xsi:type="dcterms:W3CDTF">2014-05-30T09:45:47Z</dcterms:created>
  <dcterms:modified xsi:type="dcterms:W3CDTF">2014-11-06T07:27:25Z</dcterms:modified>
</cp:coreProperties>
</file>