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F1EAAF-037D-40D8-A6BC-0450FB4912D4}" v="30" dt="2024-04-12T07:53:24.7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33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58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na Kirschner" userId="b427ebab-8be4-4b0a-95e9-f698a6f39767" providerId="ADAL" clId="{ECC98551-8A44-4A04-9AF7-7D88111CDB63}"/>
    <pc:docChg chg="custSel modSld">
      <pc:chgData name="Tina Kirschner" userId="b427ebab-8be4-4b0a-95e9-f698a6f39767" providerId="ADAL" clId="{ECC98551-8A44-4A04-9AF7-7D88111CDB63}" dt="2024-04-03T14:29:38.702" v="1" actId="27636"/>
      <pc:docMkLst>
        <pc:docMk/>
      </pc:docMkLst>
      <pc:sldChg chg="modSp mod">
        <pc:chgData name="Tina Kirschner" userId="b427ebab-8be4-4b0a-95e9-f698a6f39767" providerId="ADAL" clId="{ECC98551-8A44-4A04-9AF7-7D88111CDB63}" dt="2024-04-03T14:29:38.702" v="1" actId="27636"/>
        <pc:sldMkLst>
          <pc:docMk/>
          <pc:sldMk cId="3528128094" sldId="258"/>
        </pc:sldMkLst>
        <pc:spChg chg="mod">
          <ac:chgData name="Tina Kirschner" userId="b427ebab-8be4-4b0a-95e9-f698a6f39767" providerId="ADAL" clId="{ECC98551-8A44-4A04-9AF7-7D88111CDB63}" dt="2024-04-03T14:29:38.702" v="1" actId="27636"/>
          <ac:spMkLst>
            <pc:docMk/>
            <pc:sldMk cId="3528128094" sldId="258"/>
            <ac:spMk id="3" creationId="{B36FE3ED-EBF6-D767-02F3-7BBEBFCC7693}"/>
          </ac:spMkLst>
        </pc:spChg>
      </pc:sldChg>
    </pc:docChg>
  </pc:docChgLst>
  <pc:docChgLst>
    <pc:chgData name="Tina Kirschner" userId="b427ebab-8be4-4b0a-95e9-f698a6f39767" providerId="ADAL" clId="{F8F1EAAF-037D-40D8-A6BC-0450FB4912D4}"/>
    <pc:docChg chg="custSel modSld">
      <pc:chgData name="Tina Kirschner" userId="b427ebab-8be4-4b0a-95e9-f698a6f39767" providerId="ADAL" clId="{F8F1EAAF-037D-40D8-A6BC-0450FB4912D4}" dt="2024-04-12T07:52:51.492" v="122" actId="1038"/>
      <pc:docMkLst>
        <pc:docMk/>
      </pc:docMkLst>
      <pc:sldChg chg="addSp delSp modSp mod">
        <pc:chgData name="Tina Kirschner" userId="b427ebab-8be4-4b0a-95e9-f698a6f39767" providerId="ADAL" clId="{F8F1EAAF-037D-40D8-A6BC-0450FB4912D4}" dt="2024-04-12T07:52:24.651" v="94"/>
        <pc:sldMkLst>
          <pc:docMk/>
          <pc:sldMk cId="2791340886" sldId="257"/>
        </pc:sldMkLst>
        <pc:spChg chg="mod">
          <ac:chgData name="Tina Kirschner" userId="b427ebab-8be4-4b0a-95e9-f698a6f39767" providerId="ADAL" clId="{F8F1EAAF-037D-40D8-A6BC-0450FB4912D4}" dt="2024-04-10T08:25:06.621" v="0" actId="20577"/>
          <ac:spMkLst>
            <pc:docMk/>
            <pc:sldMk cId="2791340886" sldId="257"/>
            <ac:spMk id="2" creationId="{96041257-BD2D-EF5A-9EE7-5D473FE5270C}"/>
          </ac:spMkLst>
        </pc:spChg>
        <pc:spChg chg="mod">
          <ac:chgData name="Tina Kirschner" userId="b427ebab-8be4-4b0a-95e9-f698a6f39767" providerId="ADAL" clId="{F8F1EAAF-037D-40D8-A6BC-0450FB4912D4}" dt="2024-04-12T07:51:15.886" v="93" actId="20577"/>
          <ac:spMkLst>
            <pc:docMk/>
            <pc:sldMk cId="2791340886" sldId="257"/>
            <ac:spMk id="3" creationId="{0120A27C-D841-BF04-5875-D78B7442C922}"/>
          </ac:spMkLst>
        </pc:spChg>
        <pc:spChg chg="del">
          <ac:chgData name="Tina Kirschner" userId="b427ebab-8be4-4b0a-95e9-f698a6f39767" providerId="ADAL" clId="{F8F1EAAF-037D-40D8-A6BC-0450FB4912D4}" dt="2024-04-12T07:51:10.234" v="85" actId="478"/>
          <ac:spMkLst>
            <pc:docMk/>
            <pc:sldMk cId="2791340886" sldId="257"/>
            <ac:spMk id="4" creationId="{58169E3C-6D58-866E-9A0D-C270FBB22352}"/>
          </ac:spMkLst>
        </pc:spChg>
        <pc:picChg chg="add mod">
          <ac:chgData name="Tina Kirschner" userId="b427ebab-8be4-4b0a-95e9-f698a6f39767" providerId="ADAL" clId="{F8F1EAAF-037D-40D8-A6BC-0450FB4912D4}" dt="2024-04-12T07:52:24.651" v="94"/>
          <ac:picMkLst>
            <pc:docMk/>
            <pc:sldMk cId="2791340886" sldId="257"/>
            <ac:picMk id="5" creationId="{117A763C-4B5B-D145-3E46-6A8BC6310805}"/>
          </ac:picMkLst>
        </pc:picChg>
        <pc:picChg chg="add mod">
          <ac:chgData name="Tina Kirschner" userId="b427ebab-8be4-4b0a-95e9-f698a6f39767" providerId="ADAL" clId="{F8F1EAAF-037D-40D8-A6BC-0450FB4912D4}" dt="2024-04-12T07:52:24.651" v="94"/>
          <ac:picMkLst>
            <pc:docMk/>
            <pc:sldMk cId="2791340886" sldId="257"/>
            <ac:picMk id="6" creationId="{20C17D9A-8D95-4795-65D5-35D5FD4B3300}"/>
          </ac:picMkLst>
        </pc:picChg>
      </pc:sldChg>
      <pc:sldChg chg="addSp modSp mod">
        <pc:chgData name="Tina Kirschner" userId="b427ebab-8be4-4b0a-95e9-f698a6f39767" providerId="ADAL" clId="{F8F1EAAF-037D-40D8-A6BC-0450FB4912D4}" dt="2024-04-12T07:52:51.492" v="122" actId="1038"/>
        <pc:sldMkLst>
          <pc:docMk/>
          <pc:sldMk cId="3528128094" sldId="258"/>
        </pc:sldMkLst>
        <pc:spChg chg="mod">
          <ac:chgData name="Tina Kirschner" userId="b427ebab-8be4-4b0a-95e9-f698a6f39767" providerId="ADAL" clId="{F8F1EAAF-037D-40D8-A6BC-0450FB4912D4}" dt="2024-04-10T08:26:51.984" v="84" actId="20577"/>
          <ac:spMkLst>
            <pc:docMk/>
            <pc:sldMk cId="3528128094" sldId="258"/>
            <ac:spMk id="3" creationId="{B36FE3ED-EBF6-D767-02F3-7BBEBFCC7693}"/>
          </ac:spMkLst>
        </pc:spChg>
        <pc:picChg chg="add mod">
          <ac:chgData name="Tina Kirschner" userId="b427ebab-8be4-4b0a-95e9-f698a6f39767" providerId="ADAL" clId="{F8F1EAAF-037D-40D8-A6BC-0450FB4912D4}" dt="2024-04-12T07:52:47.571" v="96" actId="14100"/>
          <ac:picMkLst>
            <pc:docMk/>
            <pc:sldMk cId="3528128094" sldId="258"/>
            <ac:picMk id="4" creationId="{26023F88-EAA9-F174-2327-1B2FAA6E7442}"/>
          </ac:picMkLst>
        </pc:picChg>
        <pc:picChg chg="add mod">
          <ac:chgData name="Tina Kirschner" userId="b427ebab-8be4-4b0a-95e9-f698a6f39767" providerId="ADAL" clId="{F8F1EAAF-037D-40D8-A6BC-0450FB4912D4}" dt="2024-04-12T07:52:51.492" v="122" actId="1038"/>
          <ac:picMkLst>
            <pc:docMk/>
            <pc:sldMk cId="3528128094" sldId="258"/>
            <ac:picMk id="5" creationId="{214E3A56-B92E-272B-C9B6-561EAF02C3B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D24D56-5ED1-42BB-9CB9-098DB72EC1CC}" type="datetimeFigureOut">
              <a:rPr lang="en-US" smtClean="0"/>
              <a:t>4/12/2024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361F7-EC1D-4127-BCE5-8DDB8EBD3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54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17D174-C31A-6F17-5F47-61A6230BE5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65AC6C-1E13-A665-3125-277C70C632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A4E16-FEDD-7F3F-ACE8-893DC5341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C73A5-EC03-4F7A-9E1B-BAE187BC4413}" type="datetime1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E02BF2-FFC5-06EB-E764-112EC4F47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02666-007D-0FFA-77E3-E1782FD6C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28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881EF-45C9-C0EF-DCD9-7086813BC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572D34-51AF-A5D8-4235-5E1015631E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4EDC8-898E-D1CC-64D5-E8E3F442D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79D3C-3E1A-47D9-BBDA-D1E6F2A7616C}" type="datetime1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237A3-A3C1-ECC9-EF6D-36160C769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B06E6-6748-DF9A-3DEA-2EBB8D0E8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581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ED14A2-4182-28FF-043D-AE5E5347A2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AFBAFC-08F6-1151-75FB-C8A3B83CDB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751EFE-F2E1-EDEE-8E34-E29C49702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1E753-D8EE-40DB-9D80-78D121142DF3}" type="datetime1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37412-615E-61BF-D4B8-8CF6FD545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D31B6-BDC3-360B-74B1-D26B315A6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317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4F14A-1A39-EE6F-D40A-CBAED7E91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47CE5-FCB0-7CB1-022B-AE34FA5513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1C125-DFE3-E2B4-4E49-F34F92F3E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13292-9A99-4EA2-84DA-16E3EF6E94AF}" type="datetime1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8C32C-ED7F-F1A6-3344-DCC765B40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2441A-70D1-3848-E47D-27909BA49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528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F56EB-2C0F-F27B-0FD8-923B57BC4E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DACA8-8AEF-5B27-021E-F84EA76BBA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76B2F-1EF9-56A6-72C5-F4BBE9F07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BEFE5-DFBC-4224-BBA9-738D1F62F411}" type="datetime1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09A75-B7B3-2663-886E-382A63A835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F5A90-694B-D585-2CAB-BC3527B8F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7699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D29C4-E8EC-B25A-99A2-A9A179E53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FDBA8-8C82-6671-4CBB-856EEE468C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03D5FF-F8BD-2700-A5BD-A74DE03C8A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C20E6A-2EAC-CB41-0DB1-0833D4EE2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0B8E-5627-484E-BFEA-4E5E1C7D7929}" type="datetime1">
              <a:rPr lang="en-US" smtClean="0"/>
              <a:t>4/12/2024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700209-42BE-83F4-DBA3-F748E85662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47C1CC-8236-2C3A-2B67-39A345818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641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12BB60-B589-80FB-0C9A-DA5B3C2A1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C56D3F-7F81-6F00-A200-D096317E37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84C3B5-4A0D-40D7-1F95-53DF2D6A90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47977-AC8F-8646-EAB0-647FB81A20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E222CE6-7C6D-FAD9-3408-D7EF94CE0A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4F6D38-39D0-5AF9-1FD4-D011B299E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AA3E81-7EB8-4FCE-A919-CF9EE549D32A}" type="datetime1">
              <a:rPr lang="en-US" smtClean="0"/>
              <a:t>4/12/2024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776C155-98D9-C5AF-FC52-4377F18B0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AFA36C-AA76-84DE-A3CC-9C8E8A44B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2899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1BF07-E1ED-6869-69C4-D3E77F94D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B75912-518B-7467-F6D4-B13F8779E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D05C7-B868-4AAF-B3E1-E1D4CC5B4842}" type="datetime1">
              <a:rPr lang="en-US" smtClean="0"/>
              <a:t>4/12/2024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5D536C-969F-6A3B-3DA5-A9F4FFF0F5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F23D80-7EB5-25D0-38D3-6BEE38027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12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D3B598-06C3-5BEA-A9FA-48B970C83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821EC-6F9B-4FE0-B625-3C06EA5FC196}" type="datetime1">
              <a:rPr lang="en-US" smtClean="0"/>
              <a:t>4/12/2024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28652B-4BF7-54E3-6E6E-1DE59F1F7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17D918-1448-5A4A-1914-501BD48C7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073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7921B-C534-ECF5-D952-DCCDA045A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B26136-5C91-3FA9-BEBB-85C12C2B1A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F3160B-D9A8-7024-F550-1D14C536B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271DC3-169D-3B5A-D8EE-AB9332F74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63CB9-AD96-4C53-9975-950C881795F6}" type="datetime1">
              <a:rPr lang="en-US" smtClean="0"/>
              <a:t>4/12/2024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5F3FD0-4B33-395E-0763-3E26719922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4DAE1B-C22E-FFAA-8891-279E556D0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745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3D312-7049-B27E-74B8-B5EDFC3C5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A16D42-9083-2F91-CD79-1BB5A82DBA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09ADC8-D090-3CF4-3A61-EB4FA70922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7F58A6-B77C-F38C-1ECD-0019BE5B2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22DF-C51C-4449-802C-8403F19F9108}" type="datetime1">
              <a:rPr lang="en-US" smtClean="0"/>
              <a:t>4/12/2024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6F27A6-1494-DECB-810B-E19A759D7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4EEE2F-1CC9-9865-54E2-10E2A1AB3B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800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3ACDBA-E046-72A0-C047-116B277E02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86A78-76D1-16D4-5516-AE74239E7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9271F-6F84-9243-8295-CD41BBE85B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1AFBB-0763-4C76-93E5-33BACE573273}" type="datetime1">
              <a:rPr lang="en-US" smtClean="0"/>
              <a:t>4/12/2024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9001EE-4F75-FD02-7681-BBE0850DE3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E07E5-9E30-9BCA-A924-7D59BDC151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CFC12-1DDB-438B-92C9-1175986758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9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41257-BD2D-EF5A-9EE7-5D473FE527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Feedback on</a:t>
            </a:r>
            <a:br>
              <a:rPr lang="en-US" dirty="0"/>
            </a:br>
            <a:r>
              <a:rPr lang="en-US" dirty="0"/>
              <a:t>considerations on system initiated maneuvers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20A27C-D841-BF04-5875-D78B7442C9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Image result for clepa">
            <a:extLst>
              <a:ext uri="{FF2B5EF4-FFF2-40B4-BE49-F238E27FC236}">
                <a16:creationId xmlns:a16="http://schemas.microsoft.com/office/drawing/2014/main" id="{117A763C-4B5B-D145-3E46-6A8BC63108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8024" y="86987"/>
            <a:ext cx="2522258" cy="100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Image result for OICA">
            <a:extLst>
              <a:ext uri="{FF2B5EF4-FFF2-40B4-BE49-F238E27FC236}">
                <a16:creationId xmlns:a16="http://schemas.microsoft.com/office/drawing/2014/main" id="{20C17D9A-8D95-4795-65D5-35D5FD4B3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8658" y="12466"/>
            <a:ext cx="2134000" cy="114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340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DB34E-02EC-31E3-46A1-2DD7DF150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How DCAS is already addressing the concerns raised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FE3ED-EBF6-D767-02F3-7BBEBFCC76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DCAS has already established significant safeguards aimed to ensure safe system design: </a:t>
            </a:r>
          </a:p>
          <a:p>
            <a:pPr lvl="1"/>
            <a:r>
              <a:rPr lang="en-US" sz="1800" dirty="0"/>
              <a:t>Annex 4 Audit and Assessment looking at both functional and operational safety</a:t>
            </a:r>
          </a:p>
          <a:p>
            <a:pPr lvl="1"/>
            <a:r>
              <a:rPr lang="en-US" sz="1800" dirty="0"/>
              <a:t>Dedicated provisions on controllability of failures and control actions by the system</a:t>
            </a:r>
          </a:p>
          <a:p>
            <a:endParaRPr lang="en-US" sz="2000" dirty="0"/>
          </a:p>
          <a:p>
            <a:r>
              <a:rPr lang="en-US" sz="2000" dirty="0"/>
              <a:t>DCAS has established extensive provisions to ensure proper driver engagement, which will provide escalating warnings in case of detected misuse by the driver</a:t>
            </a:r>
          </a:p>
          <a:p>
            <a:endParaRPr lang="en-US" sz="2000" dirty="0"/>
          </a:p>
          <a:p>
            <a:r>
              <a:rPr lang="en-US" sz="2000" dirty="0"/>
              <a:t>Monitoring the driver’s gaze direction and giving a warning latest after 5s of disengagement will encourage the driver to remain engaged with the driving task. Confusing DCAS for ADS would lead to the initiation of a warning cascade soon after the driver started to disengage from the driving task. </a:t>
            </a:r>
          </a:p>
        </p:txBody>
      </p:sp>
      <p:pic>
        <p:nvPicPr>
          <p:cNvPr id="4" name="Picture 2" descr="Image result for clepa">
            <a:extLst>
              <a:ext uri="{FF2B5EF4-FFF2-40B4-BE49-F238E27FC236}">
                <a16:creationId xmlns:a16="http://schemas.microsoft.com/office/drawing/2014/main" id="{26023F88-EAA9-F174-2327-1B2FAA6E7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44" y="86987"/>
            <a:ext cx="1680838" cy="66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result for OICA">
            <a:extLst>
              <a:ext uri="{FF2B5EF4-FFF2-40B4-BE49-F238E27FC236}">
                <a16:creationId xmlns:a16="http://schemas.microsoft.com/office/drawing/2014/main" id="{214E3A56-B92E-272B-C9B6-561EAF02C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507" y="12466"/>
            <a:ext cx="1422101" cy="76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93D907-FBB3-59D7-FDD6-1C00C2FB5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CFC12-1DDB-438B-92C9-1175986758B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128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43083d15-7273-40c1-b7db-39efd9ccc17a}" enabled="0" method="" siteId="{43083d15-7273-40c1-b7db-39efd9ccc17a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129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Feedback on considerations on system initiated maneuvers</vt:lpstr>
      <vt:lpstr>How DCAS is already addressing the concerns raised</vt:lpstr>
    </vt:vector>
  </TitlesOfParts>
  <Company>NVIDIA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Feedback on ETSC considerations on system initiated maneuvers</dc:title>
  <dc:creator>Tina Kirschner</dc:creator>
  <cp:lastModifiedBy>Tina Kirschner</cp:lastModifiedBy>
  <cp:revision>1</cp:revision>
  <dcterms:created xsi:type="dcterms:W3CDTF">2024-04-03T13:46:05Z</dcterms:created>
  <dcterms:modified xsi:type="dcterms:W3CDTF">2024-04-12T07:53:33Z</dcterms:modified>
</cp:coreProperties>
</file>