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5" r:id="rId3"/>
    <p:sldId id="264" r:id="rId4"/>
    <p:sldId id="267" r:id="rId5"/>
    <p:sldId id="27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BB4B49E5-087F-42F7-8C9D-ABDEE721B970}"/>
    <pc:docChg chg="undo custSel modSld">
      <pc:chgData name="Nicolas De Mahieu" userId="86ffda28-54bf-46cb-8307-ac4eaeeea850" providerId="ADAL" clId="{BB4B49E5-087F-42F7-8C9D-ABDEE721B970}" dt="2024-04-24T13:15:09.956" v="17" actId="20577"/>
      <pc:docMkLst>
        <pc:docMk/>
      </pc:docMkLst>
      <pc:sldChg chg="addSp delSp modSp mod">
        <pc:chgData name="Nicolas De Mahieu" userId="86ffda28-54bf-46cb-8307-ac4eaeeea850" providerId="ADAL" clId="{BB4B49E5-087F-42F7-8C9D-ABDEE721B970}" dt="2024-04-24T13:15:09.956" v="17" actId="20577"/>
        <pc:sldMkLst>
          <pc:docMk/>
          <pc:sldMk cId="745591441" sldId="264"/>
        </pc:sldMkLst>
        <pc:spChg chg="mod">
          <ac:chgData name="Nicolas De Mahieu" userId="86ffda28-54bf-46cb-8307-ac4eaeeea850" providerId="ADAL" clId="{BB4B49E5-087F-42F7-8C9D-ABDEE721B970}" dt="2024-04-24T13:14:29.025" v="7" actId="20577"/>
          <ac:spMkLst>
            <pc:docMk/>
            <pc:sldMk cId="745591441" sldId="264"/>
            <ac:spMk id="3" creationId="{EB075568-753D-9CFA-2B2C-F592F2F13283}"/>
          </ac:spMkLst>
        </pc:spChg>
        <pc:spChg chg="add del mod">
          <ac:chgData name="Nicolas De Mahieu" userId="86ffda28-54bf-46cb-8307-ac4eaeeea850" providerId="ADAL" clId="{BB4B49E5-087F-42F7-8C9D-ABDEE721B970}" dt="2024-04-24T13:15:09.956" v="17" actId="20577"/>
          <ac:spMkLst>
            <pc:docMk/>
            <pc:sldMk cId="745591441" sldId="264"/>
            <ac:spMk id="4" creationId="{1989D553-DBE8-4144-CB99-964948CA598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22EF9B8A-8B5D-43FB-A18B-99D2BAD0B545}" type="datetime2">
              <a:rPr lang="en-US" smtClean="0"/>
              <a:t>Wednesday, April 24, 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D735E16B-32E8-4393-8C59-7A6D2DBB76B2}" type="datetime2">
              <a:rPr lang="en-US" smtClean="0"/>
              <a:t>Wednesday, April 24, 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C379A821-760E-4C53-9629-2DCE567AAF3F}" type="datetime2">
              <a:rPr lang="en-US" smtClean="0"/>
              <a:t>Wednesday, April 24, 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A9FF0-B144-47C6-AF45-62EE5E63B390}" type="datetime2">
              <a:rPr lang="en-US" smtClean="0"/>
              <a:t>Wednesday, April 24,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C2 </a:t>
            </a:r>
            <a:r>
              <a:rPr lang="en-US" dirty="0" err="1"/>
              <a:t>tyre</a:t>
            </a:r>
            <a:r>
              <a:rPr lang="en-US" dirty="0"/>
              <a:t> abrasion rate index vehicle method description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TFTA 23</a:t>
            </a:r>
            <a:r>
              <a:rPr lang="en-US" baseline="30000" dirty="0"/>
              <a:t>rd</a:t>
            </a:r>
            <a:r>
              <a:rPr lang="en-US" dirty="0"/>
              <a:t> session 25 April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39393-798E-7F05-3E43-FFDD1E34B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237DCA-D300-A61B-12D4-0D7DB8C4C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C2 tyres and truck market data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FC3399-B6DE-38DC-16E1-62B71015C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631765"/>
            <a:ext cx="6596109" cy="2591482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Sources:</a:t>
            </a:r>
          </a:p>
          <a:p>
            <a:pPr lvl="1" algn="just"/>
            <a:r>
              <a:rPr lang="en-US" sz="2000" dirty="0"/>
              <a:t>Tyres: Europool 2022</a:t>
            </a:r>
          </a:p>
          <a:p>
            <a:pPr lvl="1" algn="just"/>
            <a:r>
              <a:rPr lang="en-US" sz="2000" dirty="0"/>
              <a:t>Vehicles: KBA (German Federal motor transport authority) (</a:t>
            </a:r>
            <a:r>
              <a:rPr lang="en-US" sz="2000" dirty="0">
                <a:sym typeface="Wingdings" panose="05000000000000000000" pitchFamily="2" charset="2"/>
              </a:rPr>
              <a:t> Germany only)</a:t>
            </a:r>
            <a:endParaRPr lang="en-US" sz="2000" dirty="0"/>
          </a:p>
          <a:p>
            <a:pPr algn="just"/>
            <a:r>
              <a:rPr lang="en-US" sz="2400" dirty="0"/>
              <a:t>Major market for “C2” trucks : GVW &lt;= 3500 kg</a:t>
            </a:r>
          </a:p>
          <a:p>
            <a:pPr algn="just"/>
            <a:r>
              <a:rPr lang="en-US" sz="2400" dirty="0"/>
              <a:t>Major market for C2 tyres: 235/65R16C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E329539-E6F5-EDFB-7FAA-36A4D7F83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59" y="1157004"/>
            <a:ext cx="5978219" cy="238058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F3E788D-A1F4-FE84-7AAC-5F48AA31A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411" y="1219146"/>
            <a:ext cx="4836615" cy="486207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DA2C0-D031-E161-49A7-C8C92720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4434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075568-753D-9CFA-2B2C-F592F2F13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1340527"/>
            <a:ext cx="10515600" cy="453648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Concept similar to C1 tyres vehicle test method, mg/km/T of candidate to reference index</a:t>
            </a:r>
          </a:p>
          <a:p>
            <a:r>
              <a:rPr lang="en-US" dirty="0"/>
              <a:t>Convoy of up to 4 vehicles with reference tyres</a:t>
            </a:r>
          </a:p>
          <a:p>
            <a:r>
              <a:rPr lang="en-US" dirty="0"/>
              <a:t>Vehicles:</a:t>
            </a:r>
          </a:p>
          <a:p>
            <a:pPr lvl="1"/>
            <a:r>
              <a:rPr lang="en-US" dirty="0"/>
              <a:t>4 single tyres, up to 3.5T GVW, FWD, allowing to test  each and every C2 tyres up to LI 121.</a:t>
            </a:r>
          </a:p>
          <a:p>
            <a:pPr lvl="1"/>
            <a:r>
              <a:rPr lang="en-US" dirty="0"/>
              <a:t>loaded [60%;74%] of tyre nominal load</a:t>
            </a:r>
          </a:p>
          <a:p>
            <a:pPr lvl="1"/>
            <a:r>
              <a:rPr lang="en-US" dirty="0"/>
              <a:t>Alignment constraints to be defined</a:t>
            </a:r>
          </a:p>
          <a:p>
            <a:r>
              <a:rPr lang="en-US" dirty="0"/>
              <a:t>Controlled driving condition representative of European market driving/service conditions*</a:t>
            </a:r>
          </a:p>
          <a:p>
            <a:pPr lvl="1"/>
            <a:r>
              <a:rPr lang="en-US" dirty="0"/>
              <a:t>Acceleration standard deviation : X: 0.45 m/s2, Y 0.93 m/s2 </a:t>
            </a:r>
          </a:p>
          <a:p>
            <a:pPr lvl="1"/>
            <a:r>
              <a:rPr lang="en-US" dirty="0"/>
              <a:t>Same road distribution constraints as for C1 tyres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 the current C1 circuits have been successfully tested with vehicles loaded at 3.5T and are compliant</a:t>
            </a:r>
            <a:endParaRPr lang="en-US" dirty="0"/>
          </a:p>
          <a:p>
            <a:r>
              <a:rPr lang="en-US" dirty="0"/>
              <a:t>Reference tyres:</a:t>
            </a:r>
          </a:p>
          <a:p>
            <a:pPr lvl="1"/>
            <a:r>
              <a:rPr lang="en-US" dirty="0"/>
              <a:t>The relevance of temperature influence must be confirmed.</a:t>
            </a:r>
          </a:p>
          <a:p>
            <a:pPr lvl="1"/>
            <a:r>
              <a:rPr lang="en-US" dirty="0"/>
              <a:t>Depending on the results, a strategy for reference tyre and its usage has to be confirmed  </a:t>
            </a:r>
          </a:p>
          <a:p>
            <a:pPr lvl="1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39CB406-D114-9B9A-FB72-0913B3413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352614"/>
            <a:ext cx="10515600" cy="809411"/>
          </a:xfrm>
        </p:spPr>
        <p:txBody>
          <a:bodyPr>
            <a:noAutofit/>
          </a:bodyPr>
          <a:lstStyle/>
          <a:p>
            <a:r>
              <a:rPr lang="en-US" sz="3200" b="1" dirty="0"/>
              <a:t>C2 </a:t>
            </a:r>
            <a:r>
              <a:rPr lang="en-US" sz="3200" b="1" dirty="0" err="1"/>
              <a:t>tyres</a:t>
            </a:r>
            <a:r>
              <a:rPr lang="en-US" sz="3200" b="1" dirty="0"/>
              <a:t>: abrasion rate index vehicle test method concept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E1CC1-F1AD-F4E0-B5B0-951DED02E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89D553-DBE8-4144-CB99-964948CA5986}"/>
              </a:ext>
            </a:extLst>
          </p:cNvPr>
          <p:cNvSpPr txBox="1"/>
          <p:nvPr/>
        </p:nvSpPr>
        <p:spPr>
          <a:xfrm>
            <a:off x="6184928" y="5747741"/>
            <a:ext cx="7535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*number of reference data for C2-featuring vehicles </a:t>
            </a:r>
            <a:r>
              <a:rPr lang="en-GB" sz="1400" i="1" dirty="0" err="1"/>
              <a:t>tbd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45591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1C56E-73B1-4CD8-B57E-86BBC7233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604" y="390617"/>
            <a:ext cx="2709416" cy="4595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Ongoing test</a:t>
            </a:r>
          </a:p>
          <a:p>
            <a:pPr marL="180975" indent="-180975"/>
            <a:r>
              <a:rPr lang="en-US" sz="2000" dirty="0"/>
              <a:t>Targets:</a:t>
            </a:r>
          </a:p>
          <a:p>
            <a:pPr marL="265113" lvl="1" indent="-174625"/>
            <a:r>
              <a:rPr lang="en-US" sz="1800" dirty="0"/>
              <a:t>Test distance</a:t>
            </a:r>
          </a:p>
          <a:p>
            <a:pPr marL="265113" lvl="1" indent="-174625"/>
            <a:r>
              <a:rPr lang="en-US" sz="1800" dirty="0"/>
              <a:t>Temp. impact</a:t>
            </a:r>
          </a:p>
          <a:p>
            <a:pPr marL="44450" indent="-174625"/>
            <a:r>
              <a:rPr lang="en-US" sz="2000" dirty="0"/>
              <a:t>3PMSF running</a:t>
            </a:r>
          </a:p>
          <a:p>
            <a:pPr marL="44450" indent="-174625"/>
            <a:r>
              <a:rPr lang="en-US" sz="2000" dirty="0"/>
              <a:t>Normal running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50CB134-27F7-945A-E7F2-64A8CE8A6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758" y="390617"/>
            <a:ext cx="8508470" cy="583004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B7614-7090-9208-EA51-6991670A4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5980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C17BE0-3FDE-E58D-6835-7D586E2E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>
            <a:normAutofit/>
          </a:bodyPr>
          <a:lstStyle/>
          <a:p>
            <a:r>
              <a:rPr lang="en-US" dirty="0"/>
              <a:t>Concept defined and under preliminary tests </a:t>
            </a:r>
          </a:p>
          <a:p>
            <a:r>
              <a:rPr lang="en-US" dirty="0"/>
              <a:t>Next steps:</a:t>
            </a:r>
          </a:p>
          <a:p>
            <a:pPr lvl="1"/>
            <a:r>
              <a:rPr lang="en-US" dirty="0"/>
              <a:t>Confirm temperature sensitivity,</a:t>
            </a:r>
          </a:p>
          <a:p>
            <a:pPr lvl="1"/>
            <a:r>
              <a:rPr lang="en-US" dirty="0"/>
              <a:t>Define reference tyre strategy,</a:t>
            </a:r>
          </a:p>
          <a:p>
            <a:pPr lvl="1"/>
            <a:r>
              <a:rPr lang="en-US" dirty="0"/>
              <a:t>Extend test method to other sizes (e.g. LT sizes),</a:t>
            </a:r>
          </a:p>
          <a:p>
            <a:pPr lvl="1"/>
            <a:r>
              <a:rPr lang="en-US" dirty="0"/>
              <a:t>Study vehicle impact and axle geometry tuning,</a:t>
            </a:r>
          </a:p>
          <a:p>
            <a:pPr lvl="1"/>
            <a:r>
              <a:rPr lang="en-US" dirty="0"/>
              <a:t>Define validation plan based on C1 learnings</a:t>
            </a:r>
          </a:p>
          <a:p>
            <a:pPr lvl="1"/>
            <a:r>
              <a:rPr lang="en-US" dirty="0"/>
              <a:t>Define market assessment based on C1 learning</a:t>
            </a:r>
          </a:p>
          <a:p>
            <a:pPr lvl="1"/>
            <a:r>
              <a:rPr lang="en-US" dirty="0"/>
              <a:t>Run market assessment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9FEB404-847B-A9C9-ABD1-CAC326C1F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352614"/>
            <a:ext cx="10515600" cy="809411"/>
          </a:xfrm>
        </p:spPr>
        <p:txBody>
          <a:bodyPr/>
          <a:lstStyle/>
          <a:p>
            <a:r>
              <a:rPr lang="en-US" dirty="0"/>
              <a:t>Summary and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49D99-A24B-B7ED-D51F-6EE51CA9D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2770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</TotalTime>
  <Words>314</Words>
  <Application>Microsoft Office PowerPoint</Application>
  <PresentationFormat>Grand écran</PresentationFormat>
  <Paragraphs>46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C2 tyre abrasion rate index vehicle method description</vt:lpstr>
      <vt:lpstr>C2 tyres and truck market data</vt:lpstr>
      <vt:lpstr>C2 tyres: abrasion rate index vehicle test method concept</vt:lpstr>
      <vt:lpstr>Présentation PowerPoint</vt:lpstr>
      <vt:lpstr>Summary and next steps</vt:lpstr>
      <vt:lpstr>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21</cp:revision>
  <dcterms:created xsi:type="dcterms:W3CDTF">2021-11-17T09:31:58Z</dcterms:created>
  <dcterms:modified xsi:type="dcterms:W3CDTF">2024-04-24T13:15:13Z</dcterms:modified>
</cp:coreProperties>
</file>