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17"/>
  </p:notesMasterIdLst>
  <p:handoutMasterIdLst>
    <p:handoutMasterId r:id="rId18"/>
  </p:handoutMasterIdLst>
  <p:sldIdLst>
    <p:sldId id="258" r:id="rId2"/>
    <p:sldId id="343" r:id="rId3"/>
    <p:sldId id="359" r:id="rId4"/>
    <p:sldId id="352" r:id="rId5"/>
    <p:sldId id="354" r:id="rId6"/>
    <p:sldId id="353" r:id="rId7"/>
    <p:sldId id="355" r:id="rId8"/>
    <p:sldId id="356" r:id="rId9"/>
    <p:sldId id="357" r:id="rId10"/>
    <p:sldId id="336" r:id="rId11"/>
    <p:sldId id="337" r:id="rId12"/>
    <p:sldId id="351" r:id="rId13"/>
    <p:sldId id="358" r:id="rId14"/>
    <p:sldId id="284" r:id="rId15"/>
    <p:sldId id="274" r:id="rId16"/>
  </p:sldIdLst>
  <p:sldSz cx="12192000" cy="6858000"/>
  <p:notesSz cx="7104063"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5DC1"/>
    <a:srgbClr val="0356B1"/>
    <a:srgbClr val="004494"/>
    <a:srgbClr val="024EA2"/>
    <a:srgbClr val="024B9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63" autoAdjust="0"/>
    <p:restoredTop sz="93979" autoAdjust="0"/>
  </p:normalViewPr>
  <p:slideViewPr>
    <p:cSldViewPr snapToGrid="0">
      <p:cViewPr varScale="1">
        <p:scale>
          <a:sx n="61" d="100"/>
          <a:sy n="61" d="100"/>
        </p:scale>
        <p:origin x="664" y="56"/>
      </p:cViewPr>
      <p:guideLst>
        <p:guide orient="horz" pos="2092"/>
        <p:guide pos="3840"/>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558AF71-6BC2-ED46-80B4-E78C8FBFA1E8}" type="doc">
      <dgm:prSet loTypeId="urn:microsoft.com/office/officeart/2005/8/layout/venn2" loCatId="" qsTypeId="urn:microsoft.com/office/officeart/2005/8/quickstyle/simple1" qsCatId="simple" csTypeId="urn:microsoft.com/office/officeart/2005/8/colors/colorful1" csCatId="colorful" phldr="1"/>
      <dgm:spPr/>
      <dgm:t>
        <a:bodyPr/>
        <a:lstStyle/>
        <a:p>
          <a:endParaRPr lang="en-GB"/>
        </a:p>
      </dgm:t>
    </dgm:pt>
    <dgm:pt modelId="{F18472BA-13C6-B44F-A28E-CE2037A44C84}">
      <dgm:prSet phldrT="[Text]" custT="1"/>
      <dgm:spPr/>
      <dgm:t>
        <a:bodyPr/>
        <a:lstStyle/>
        <a:p>
          <a:r>
            <a:rPr lang="en-GB" sz="1600" b="1" dirty="0"/>
            <a:t>Event</a:t>
          </a:r>
        </a:p>
      </dgm:t>
    </dgm:pt>
    <dgm:pt modelId="{889F3C8F-FE5C-B341-AD48-3C52032C7213}" type="parTrans" cxnId="{E1ADD398-02E5-A340-87E7-1B3433D9DFDD}">
      <dgm:prSet/>
      <dgm:spPr/>
      <dgm:t>
        <a:bodyPr/>
        <a:lstStyle/>
        <a:p>
          <a:endParaRPr lang="en-GB" sz="2000" b="1"/>
        </a:p>
      </dgm:t>
    </dgm:pt>
    <dgm:pt modelId="{3487AF7D-DADA-9B41-AFDE-AB5F81DFA0B3}" type="sibTrans" cxnId="{E1ADD398-02E5-A340-87E7-1B3433D9DFDD}">
      <dgm:prSet/>
      <dgm:spPr/>
      <dgm:t>
        <a:bodyPr/>
        <a:lstStyle/>
        <a:p>
          <a:endParaRPr lang="en-GB" sz="2000" b="1"/>
        </a:p>
      </dgm:t>
    </dgm:pt>
    <dgm:pt modelId="{8AA42A31-E1F3-B943-B3D8-EEF38E89A61D}">
      <dgm:prSet phldrT="[Text]" custT="1"/>
      <dgm:spPr/>
      <dgm:t>
        <a:bodyPr/>
        <a:lstStyle/>
        <a:p>
          <a:r>
            <a:rPr lang="en-GB" sz="1600" b="1" dirty="0"/>
            <a:t>Occurrence</a:t>
          </a:r>
        </a:p>
      </dgm:t>
    </dgm:pt>
    <dgm:pt modelId="{ECD26CE8-5272-A14E-AFD3-DAD12490E7F5}" type="parTrans" cxnId="{25E4C2BE-9195-504E-8721-711D99C3A33D}">
      <dgm:prSet/>
      <dgm:spPr/>
      <dgm:t>
        <a:bodyPr/>
        <a:lstStyle/>
        <a:p>
          <a:endParaRPr lang="en-GB" sz="2000" b="1"/>
        </a:p>
      </dgm:t>
    </dgm:pt>
    <dgm:pt modelId="{138FAA91-A65F-2B4C-A700-05AA2CA7704E}" type="sibTrans" cxnId="{25E4C2BE-9195-504E-8721-711D99C3A33D}">
      <dgm:prSet/>
      <dgm:spPr/>
      <dgm:t>
        <a:bodyPr/>
        <a:lstStyle/>
        <a:p>
          <a:endParaRPr lang="en-GB" sz="2000" b="1"/>
        </a:p>
      </dgm:t>
    </dgm:pt>
    <dgm:pt modelId="{E9410A25-D582-E54E-9582-882221D90B4B}">
      <dgm:prSet phldrT="[Text]" custT="1"/>
      <dgm:spPr>
        <a:solidFill>
          <a:srgbClr val="FF0000"/>
        </a:solidFill>
      </dgm:spPr>
      <dgm:t>
        <a:bodyPr/>
        <a:lstStyle/>
        <a:p>
          <a:r>
            <a:rPr lang="en-GB" sz="1600" b="1" dirty="0"/>
            <a:t>Critical occurrence</a:t>
          </a:r>
        </a:p>
      </dgm:t>
    </dgm:pt>
    <dgm:pt modelId="{6DEB8A26-5715-2F46-A7C7-C89E04264929}" type="sibTrans" cxnId="{13214F79-AD20-F34A-8D10-3C304E8FB703}">
      <dgm:prSet/>
      <dgm:spPr/>
      <dgm:t>
        <a:bodyPr/>
        <a:lstStyle/>
        <a:p>
          <a:endParaRPr lang="en-GB" sz="2000" b="1"/>
        </a:p>
      </dgm:t>
    </dgm:pt>
    <dgm:pt modelId="{A65ABDB5-B28C-0A4A-9902-C35CAB5DF7CF}" type="parTrans" cxnId="{13214F79-AD20-F34A-8D10-3C304E8FB703}">
      <dgm:prSet/>
      <dgm:spPr/>
      <dgm:t>
        <a:bodyPr/>
        <a:lstStyle/>
        <a:p>
          <a:endParaRPr lang="en-GB" sz="2000" b="1"/>
        </a:p>
      </dgm:t>
    </dgm:pt>
    <dgm:pt modelId="{79E59CFD-13A3-AF4C-BCE6-C19B99DB98D1}">
      <dgm:prSet phldrT="[Text]" custT="1"/>
      <dgm:spPr/>
      <dgm:t>
        <a:bodyPr/>
        <a:lstStyle/>
        <a:p>
          <a:r>
            <a:rPr lang="en-GB" sz="1600" b="1" dirty="0"/>
            <a:t>Safety-relevant event</a:t>
          </a:r>
        </a:p>
      </dgm:t>
    </dgm:pt>
    <dgm:pt modelId="{4013BD3A-2909-324B-9462-834E3D4F1066}" type="sibTrans" cxnId="{7F1660A3-5A15-7544-B76B-347EF1FF10FD}">
      <dgm:prSet/>
      <dgm:spPr/>
      <dgm:t>
        <a:bodyPr/>
        <a:lstStyle/>
        <a:p>
          <a:endParaRPr lang="en-GB" sz="2000" b="1"/>
        </a:p>
      </dgm:t>
    </dgm:pt>
    <dgm:pt modelId="{F8CB3F68-FE11-2F4F-A65E-1E8FFF879CAD}" type="parTrans" cxnId="{7F1660A3-5A15-7544-B76B-347EF1FF10FD}">
      <dgm:prSet/>
      <dgm:spPr/>
      <dgm:t>
        <a:bodyPr/>
        <a:lstStyle/>
        <a:p>
          <a:endParaRPr lang="en-GB" sz="2000" b="1"/>
        </a:p>
      </dgm:t>
    </dgm:pt>
    <dgm:pt modelId="{D993B45E-8031-C547-AB5C-A148670C7EFC}" type="pres">
      <dgm:prSet presAssocID="{3558AF71-6BC2-ED46-80B4-E78C8FBFA1E8}" presName="Name0" presStyleCnt="0">
        <dgm:presLayoutVars>
          <dgm:chMax val="7"/>
          <dgm:resizeHandles val="exact"/>
        </dgm:presLayoutVars>
      </dgm:prSet>
      <dgm:spPr/>
    </dgm:pt>
    <dgm:pt modelId="{0E32A839-7FFB-0A4F-A53D-39FFCCA5C80B}" type="pres">
      <dgm:prSet presAssocID="{3558AF71-6BC2-ED46-80B4-E78C8FBFA1E8}" presName="comp1" presStyleCnt="0"/>
      <dgm:spPr/>
    </dgm:pt>
    <dgm:pt modelId="{513116FE-8FFF-794F-BB26-93052D458F70}" type="pres">
      <dgm:prSet presAssocID="{3558AF71-6BC2-ED46-80B4-E78C8FBFA1E8}" presName="circle1" presStyleLbl="node1" presStyleIdx="0" presStyleCnt="4" custScaleX="148015"/>
      <dgm:spPr/>
    </dgm:pt>
    <dgm:pt modelId="{960D9FE9-A352-2C45-A8FA-AF0D6C163C75}" type="pres">
      <dgm:prSet presAssocID="{3558AF71-6BC2-ED46-80B4-E78C8FBFA1E8}" presName="c1text" presStyleLbl="node1" presStyleIdx="0" presStyleCnt="4">
        <dgm:presLayoutVars>
          <dgm:bulletEnabled val="1"/>
        </dgm:presLayoutVars>
      </dgm:prSet>
      <dgm:spPr/>
    </dgm:pt>
    <dgm:pt modelId="{133F7509-5563-1744-B920-67DA052BD2F4}" type="pres">
      <dgm:prSet presAssocID="{3558AF71-6BC2-ED46-80B4-E78C8FBFA1E8}" presName="comp2" presStyleCnt="0"/>
      <dgm:spPr/>
    </dgm:pt>
    <dgm:pt modelId="{0E712C54-4437-B440-B673-54BF3022B700}" type="pres">
      <dgm:prSet presAssocID="{3558AF71-6BC2-ED46-80B4-E78C8FBFA1E8}" presName="circle2" presStyleLbl="node1" presStyleIdx="1" presStyleCnt="4" custScaleX="148015"/>
      <dgm:spPr/>
    </dgm:pt>
    <dgm:pt modelId="{D08375EA-9DB7-2D4A-8946-A4A582B36732}" type="pres">
      <dgm:prSet presAssocID="{3558AF71-6BC2-ED46-80B4-E78C8FBFA1E8}" presName="c2text" presStyleLbl="node1" presStyleIdx="1" presStyleCnt="4">
        <dgm:presLayoutVars>
          <dgm:bulletEnabled val="1"/>
        </dgm:presLayoutVars>
      </dgm:prSet>
      <dgm:spPr/>
    </dgm:pt>
    <dgm:pt modelId="{7954DCFA-8720-894B-8076-5C82452078D1}" type="pres">
      <dgm:prSet presAssocID="{3558AF71-6BC2-ED46-80B4-E78C8FBFA1E8}" presName="comp3" presStyleCnt="0"/>
      <dgm:spPr/>
    </dgm:pt>
    <dgm:pt modelId="{87EA94C1-2211-DB4B-B3E3-41F3A7E717A3}" type="pres">
      <dgm:prSet presAssocID="{3558AF71-6BC2-ED46-80B4-E78C8FBFA1E8}" presName="circle3" presStyleLbl="node1" presStyleIdx="2" presStyleCnt="4" custScaleX="148015"/>
      <dgm:spPr/>
    </dgm:pt>
    <dgm:pt modelId="{733C9363-9E08-3E49-BEF5-ADB8AA0529E3}" type="pres">
      <dgm:prSet presAssocID="{3558AF71-6BC2-ED46-80B4-E78C8FBFA1E8}" presName="c3text" presStyleLbl="node1" presStyleIdx="2" presStyleCnt="4">
        <dgm:presLayoutVars>
          <dgm:bulletEnabled val="1"/>
        </dgm:presLayoutVars>
      </dgm:prSet>
      <dgm:spPr/>
    </dgm:pt>
    <dgm:pt modelId="{516BD184-109E-CB4F-839A-DF1D5D74061E}" type="pres">
      <dgm:prSet presAssocID="{3558AF71-6BC2-ED46-80B4-E78C8FBFA1E8}" presName="comp4" presStyleCnt="0"/>
      <dgm:spPr/>
    </dgm:pt>
    <dgm:pt modelId="{862B73D1-46CA-FA4B-8CC7-49E7BBCC7244}" type="pres">
      <dgm:prSet presAssocID="{3558AF71-6BC2-ED46-80B4-E78C8FBFA1E8}" presName="circle4" presStyleLbl="node1" presStyleIdx="3" presStyleCnt="4" custScaleX="148015"/>
      <dgm:spPr/>
    </dgm:pt>
    <dgm:pt modelId="{D2AC23A9-5CA4-0D4F-AF2F-D97607414E80}" type="pres">
      <dgm:prSet presAssocID="{3558AF71-6BC2-ED46-80B4-E78C8FBFA1E8}" presName="c4text" presStyleLbl="node1" presStyleIdx="3" presStyleCnt="4">
        <dgm:presLayoutVars>
          <dgm:bulletEnabled val="1"/>
        </dgm:presLayoutVars>
      </dgm:prSet>
      <dgm:spPr/>
    </dgm:pt>
  </dgm:ptLst>
  <dgm:cxnLst>
    <dgm:cxn modelId="{DCA8C622-D745-F949-A404-46A9017967F2}" type="presOf" srcId="{79E59CFD-13A3-AF4C-BCE6-C19B99DB98D1}" destId="{D08375EA-9DB7-2D4A-8946-A4A582B36732}" srcOrd="1" destOrd="0" presId="urn:microsoft.com/office/officeart/2005/8/layout/venn2"/>
    <dgm:cxn modelId="{FFE29E29-18EE-B14C-A54E-136453C222B7}" type="presOf" srcId="{8AA42A31-E1F3-B943-B3D8-EEF38E89A61D}" destId="{733C9363-9E08-3E49-BEF5-ADB8AA0529E3}" srcOrd="1" destOrd="0" presId="urn:microsoft.com/office/officeart/2005/8/layout/venn2"/>
    <dgm:cxn modelId="{1810A629-7434-E648-A717-C814BAA3257B}" type="presOf" srcId="{E9410A25-D582-E54E-9582-882221D90B4B}" destId="{D2AC23A9-5CA4-0D4F-AF2F-D97607414E80}" srcOrd="1" destOrd="0" presId="urn:microsoft.com/office/officeart/2005/8/layout/venn2"/>
    <dgm:cxn modelId="{5AAD2937-A3B5-3B46-A70C-FE3326E20CD6}" type="presOf" srcId="{F18472BA-13C6-B44F-A28E-CE2037A44C84}" destId="{513116FE-8FFF-794F-BB26-93052D458F70}" srcOrd="0" destOrd="0" presId="urn:microsoft.com/office/officeart/2005/8/layout/venn2"/>
    <dgm:cxn modelId="{85728D3E-08B2-7547-B682-35C81110922C}" type="presOf" srcId="{8AA42A31-E1F3-B943-B3D8-EEF38E89A61D}" destId="{87EA94C1-2211-DB4B-B3E3-41F3A7E717A3}" srcOrd="0" destOrd="0" presId="urn:microsoft.com/office/officeart/2005/8/layout/venn2"/>
    <dgm:cxn modelId="{C7DEAD6A-F33E-9C42-B1D1-C9DEC42CA156}" type="presOf" srcId="{79E59CFD-13A3-AF4C-BCE6-C19B99DB98D1}" destId="{0E712C54-4437-B440-B673-54BF3022B700}" srcOrd="0" destOrd="0" presId="urn:microsoft.com/office/officeart/2005/8/layout/venn2"/>
    <dgm:cxn modelId="{13214F79-AD20-F34A-8D10-3C304E8FB703}" srcId="{3558AF71-6BC2-ED46-80B4-E78C8FBFA1E8}" destId="{E9410A25-D582-E54E-9582-882221D90B4B}" srcOrd="3" destOrd="0" parTransId="{A65ABDB5-B28C-0A4A-9902-C35CAB5DF7CF}" sibTransId="{6DEB8A26-5715-2F46-A7C7-C89E04264929}"/>
    <dgm:cxn modelId="{37E0FB7E-F2DF-D64B-A45F-BE2764506BF0}" type="presOf" srcId="{F18472BA-13C6-B44F-A28E-CE2037A44C84}" destId="{960D9FE9-A352-2C45-A8FA-AF0D6C163C75}" srcOrd="1" destOrd="0" presId="urn:microsoft.com/office/officeart/2005/8/layout/venn2"/>
    <dgm:cxn modelId="{E1ADD398-02E5-A340-87E7-1B3433D9DFDD}" srcId="{3558AF71-6BC2-ED46-80B4-E78C8FBFA1E8}" destId="{F18472BA-13C6-B44F-A28E-CE2037A44C84}" srcOrd="0" destOrd="0" parTransId="{889F3C8F-FE5C-B341-AD48-3C52032C7213}" sibTransId="{3487AF7D-DADA-9B41-AFDE-AB5F81DFA0B3}"/>
    <dgm:cxn modelId="{C97CE89A-C787-B746-B852-33F1AF9D24DC}" type="presOf" srcId="{E9410A25-D582-E54E-9582-882221D90B4B}" destId="{862B73D1-46CA-FA4B-8CC7-49E7BBCC7244}" srcOrd="0" destOrd="0" presId="urn:microsoft.com/office/officeart/2005/8/layout/venn2"/>
    <dgm:cxn modelId="{7F1660A3-5A15-7544-B76B-347EF1FF10FD}" srcId="{3558AF71-6BC2-ED46-80B4-E78C8FBFA1E8}" destId="{79E59CFD-13A3-AF4C-BCE6-C19B99DB98D1}" srcOrd="1" destOrd="0" parTransId="{F8CB3F68-FE11-2F4F-A65E-1E8FFF879CAD}" sibTransId="{4013BD3A-2909-324B-9462-834E3D4F1066}"/>
    <dgm:cxn modelId="{25E4C2BE-9195-504E-8721-711D99C3A33D}" srcId="{3558AF71-6BC2-ED46-80B4-E78C8FBFA1E8}" destId="{8AA42A31-E1F3-B943-B3D8-EEF38E89A61D}" srcOrd="2" destOrd="0" parTransId="{ECD26CE8-5272-A14E-AFD3-DAD12490E7F5}" sibTransId="{138FAA91-A65F-2B4C-A700-05AA2CA7704E}"/>
    <dgm:cxn modelId="{A8EB5CDA-9791-B342-828D-843B6C83DED1}" type="presOf" srcId="{3558AF71-6BC2-ED46-80B4-E78C8FBFA1E8}" destId="{D993B45E-8031-C547-AB5C-A148670C7EFC}" srcOrd="0" destOrd="0" presId="urn:microsoft.com/office/officeart/2005/8/layout/venn2"/>
    <dgm:cxn modelId="{6B11476A-56CC-9546-93B4-5F72B21E5EE9}" type="presParOf" srcId="{D993B45E-8031-C547-AB5C-A148670C7EFC}" destId="{0E32A839-7FFB-0A4F-A53D-39FFCCA5C80B}" srcOrd="0" destOrd="0" presId="urn:microsoft.com/office/officeart/2005/8/layout/venn2"/>
    <dgm:cxn modelId="{717BC109-20E5-B247-8D3A-9B5C8A2251B9}" type="presParOf" srcId="{0E32A839-7FFB-0A4F-A53D-39FFCCA5C80B}" destId="{513116FE-8FFF-794F-BB26-93052D458F70}" srcOrd="0" destOrd="0" presId="urn:microsoft.com/office/officeart/2005/8/layout/venn2"/>
    <dgm:cxn modelId="{0818D2C5-2423-E947-86AE-6056CD8F638E}" type="presParOf" srcId="{0E32A839-7FFB-0A4F-A53D-39FFCCA5C80B}" destId="{960D9FE9-A352-2C45-A8FA-AF0D6C163C75}" srcOrd="1" destOrd="0" presId="urn:microsoft.com/office/officeart/2005/8/layout/venn2"/>
    <dgm:cxn modelId="{3FDCE59B-0B5C-4847-8CD9-4AC6D9CF2AAF}" type="presParOf" srcId="{D993B45E-8031-C547-AB5C-A148670C7EFC}" destId="{133F7509-5563-1744-B920-67DA052BD2F4}" srcOrd="1" destOrd="0" presId="urn:microsoft.com/office/officeart/2005/8/layout/venn2"/>
    <dgm:cxn modelId="{20CC017D-7457-A245-99E9-FC1533A58508}" type="presParOf" srcId="{133F7509-5563-1744-B920-67DA052BD2F4}" destId="{0E712C54-4437-B440-B673-54BF3022B700}" srcOrd="0" destOrd="0" presId="urn:microsoft.com/office/officeart/2005/8/layout/venn2"/>
    <dgm:cxn modelId="{26DB19B9-E6DA-BC42-8775-85188F7344D2}" type="presParOf" srcId="{133F7509-5563-1744-B920-67DA052BD2F4}" destId="{D08375EA-9DB7-2D4A-8946-A4A582B36732}" srcOrd="1" destOrd="0" presId="urn:microsoft.com/office/officeart/2005/8/layout/venn2"/>
    <dgm:cxn modelId="{22D0AE68-9D5A-F843-B035-BA3F32EB41FB}" type="presParOf" srcId="{D993B45E-8031-C547-AB5C-A148670C7EFC}" destId="{7954DCFA-8720-894B-8076-5C82452078D1}" srcOrd="2" destOrd="0" presId="urn:microsoft.com/office/officeart/2005/8/layout/venn2"/>
    <dgm:cxn modelId="{378C8577-DB80-8E40-9A3E-DB36F24BFA90}" type="presParOf" srcId="{7954DCFA-8720-894B-8076-5C82452078D1}" destId="{87EA94C1-2211-DB4B-B3E3-41F3A7E717A3}" srcOrd="0" destOrd="0" presId="urn:microsoft.com/office/officeart/2005/8/layout/venn2"/>
    <dgm:cxn modelId="{D8F44FAF-A006-A444-82E8-91B8CCFF797D}" type="presParOf" srcId="{7954DCFA-8720-894B-8076-5C82452078D1}" destId="{733C9363-9E08-3E49-BEF5-ADB8AA0529E3}" srcOrd="1" destOrd="0" presId="urn:microsoft.com/office/officeart/2005/8/layout/venn2"/>
    <dgm:cxn modelId="{D66CBA99-D2CF-E843-B2BE-EE5E8FF0F836}" type="presParOf" srcId="{D993B45E-8031-C547-AB5C-A148670C7EFC}" destId="{516BD184-109E-CB4F-839A-DF1D5D74061E}" srcOrd="3" destOrd="0" presId="urn:microsoft.com/office/officeart/2005/8/layout/venn2"/>
    <dgm:cxn modelId="{EAF303CD-5299-F34E-8AF6-8CA8CEFFBE23}" type="presParOf" srcId="{516BD184-109E-CB4F-839A-DF1D5D74061E}" destId="{862B73D1-46CA-FA4B-8CC7-49E7BBCC7244}" srcOrd="0" destOrd="0" presId="urn:microsoft.com/office/officeart/2005/8/layout/venn2"/>
    <dgm:cxn modelId="{CB027DE2-0AE6-1B44-AE1C-E4885B89F720}" type="presParOf" srcId="{516BD184-109E-CB4F-839A-DF1D5D74061E}" destId="{D2AC23A9-5CA4-0D4F-AF2F-D97607414E80}" srcOrd="1" destOrd="0" presId="urn:microsoft.com/office/officeart/2005/8/layout/ven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558AF71-6BC2-ED46-80B4-E78C8FBFA1E8}" type="doc">
      <dgm:prSet loTypeId="urn:microsoft.com/office/officeart/2005/8/layout/venn2" loCatId="" qsTypeId="urn:microsoft.com/office/officeart/2005/8/quickstyle/simple1" qsCatId="simple" csTypeId="urn:microsoft.com/office/officeart/2005/8/colors/colorful1" csCatId="colorful" phldr="1"/>
      <dgm:spPr/>
      <dgm:t>
        <a:bodyPr/>
        <a:lstStyle/>
        <a:p>
          <a:endParaRPr lang="en-GB"/>
        </a:p>
      </dgm:t>
    </dgm:pt>
    <dgm:pt modelId="{F18472BA-13C6-B44F-A28E-CE2037A44C84}">
      <dgm:prSet phldrT="[Text]" custT="1"/>
      <dgm:spPr/>
      <dgm:t>
        <a:bodyPr/>
        <a:lstStyle/>
        <a:p>
          <a:r>
            <a:rPr lang="en-GB" sz="1600" b="1" dirty="0"/>
            <a:t>Event</a:t>
          </a:r>
        </a:p>
      </dgm:t>
    </dgm:pt>
    <dgm:pt modelId="{889F3C8F-FE5C-B341-AD48-3C52032C7213}" type="parTrans" cxnId="{E1ADD398-02E5-A340-87E7-1B3433D9DFDD}">
      <dgm:prSet/>
      <dgm:spPr/>
      <dgm:t>
        <a:bodyPr/>
        <a:lstStyle/>
        <a:p>
          <a:endParaRPr lang="en-GB" sz="2000" b="1"/>
        </a:p>
      </dgm:t>
    </dgm:pt>
    <dgm:pt modelId="{3487AF7D-DADA-9B41-AFDE-AB5F81DFA0B3}" type="sibTrans" cxnId="{E1ADD398-02E5-A340-87E7-1B3433D9DFDD}">
      <dgm:prSet/>
      <dgm:spPr/>
      <dgm:t>
        <a:bodyPr/>
        <a:lstStyle/>
        <a:p>
          <a:endParaRPr lang="en-GB" sz="2000" b="1"/>
        </a:p>
      </dgm:t>
    </dgm:pt>
    <dgm:pt modelId="{79E59CFD-13A3-AF4C-BCE6-C19B99DB98D1}">
      <dgm:prSet phldrT="[Text]" custT="1"/>
      <dgm:spPr/>
      <dgm:t>
        <a:bodyPr/>
        <a:lstStyle/>
        <a:p>
          <a:r>
            <a:rPr lang="en-GB" sz="1600" b="1" dirty="0"/>
            <a:t>Safety-relevant event</a:t>
          </a:r>
        </a:p>
      </dgm:t>
    </dgm:pt>
    <dgm:pt modelId="{F8CB3F68-FE11-2F4F-A65E-1E8FFF879CAD}" type="parTrans" cxnId="{7F1660A3-5A15-7544-B76B-347EF1FF10FD}">
      <dgm:prSet/>
      <dgm:spPr/>
      <dgm:t>
        <a:bodyPr/>
        <a:lstStyle/>
        <a:p>
          <a:endParaRPr lang="en-GB" sz="2000" b="1"/>
        </a:p>
      </dgm:t>
    </dgm:pt>
    <dgm:pt modelId="{4013BD3A-2909-324B-9462-834E3D4F1066}" type="sibTrans" cxnId="{7F1660A3-5A15-7544-B76B-347EF1FF10FD}">
      <dgm:prSet/>
      <dgm:spPr/>
      <dgm:t>
        <a:bodyPr/>
        <a:lstStyle/>
        <a:p>
          <a:endParaRPr lang="en-GB" sz="2000" b="1"/>
        </a:p>
      </dgm:t>
    </dgm:pt>
    <dgm:pt modelId="{8AA42A31-E1F3-B943-B3D8-EEF38E89A61D}">
      <dgm:prSet phldrT="[Text]" custT="1"/>
      <dgm:spPr/>
      <dgm:t>
        <a:bodyPr/>
        <a:lstStyle/>
        <a:p>
          <a:r>
            <a:rPr lang="en-GB" sz="1600" b="1" dirty="0"/>
            <a:t>Occurrence</a:t>
          </a:r>
        </a:p>
      </dgm:t>
    </dgm:pt>
    <dgm:pt modelId="{ECD26CE8-5272-A14E-AFD3-DAD12490E7F5}" type="parTrans" cxnId="{25E4C2BE-9195-504E-8721-711D99C3A33D}">
      <dgm:prSet/>
      <dgm:spPr/>
      <dgm:t>
        <a:bodyPr/>
        <a:lstStyle/>
        <a:p>
          <a:endParaRPr lang="en-GB" sz="2000" b="1"/>
        </a:p>
      </dgm:t>
    </dgm:pt>
    <dgm:pt modelId="{138FAA91-A65F-2B4C-A700-05AA2CA7704E}" type="sibTrans" cxnId="{25E4C2BE-9195-504E-8721-711D99C3A33D}">
      <dgm:prSet/>
      <dgm:spPr/>
      <dgm:t>
        <a:bodyPr/>
        <a:lstStyle/>
        <a:p>
          <a:endParaRPr lang="en-GB" sz="2000" b="1"/>
        </a:p>
      </dgm:t>
    </dgm:pt>
    <dgm:pt modelId="{E9410A25-D582-E54E-9582-882221D90B4B}">
      <dgm:prSet phldrT="[Text]" custT="1"/>
      <dgm:spPr>
        <a:solidFill>
          <a:srgbClr val="FF0000"/>
        </a:solidFill>
      </dgm:spPr>
      <dgm:t>
        <a:bodyPr/>
        <a:lstStyle/>
        <a:p>
          <a:r>
            <a:rPr lang="en-GB" sz="1600" b="1" dirty="0"/>
            <a:t>Critical occurrence</a:t>
          </a:r>
        </a:p>
      </dgm:t>
    </dgm:pt>
    <dgm:pt modelId="{6DEB8A26-5715-2F46-A7C7-C89E04264929}" type="sibTrans" cxnId="{13214F79-AD20-F34A-8D10-3C304E8FB703}">
      <dgm:prSet/>
      <dgm:spPr/>
      <dgm:t>
        <a:bodyPr/>
        <a:lstStyle/>
        <a:p>
          <a:endParaRPr lang="en-GB" sz="2000" b="1"/>
        </a:p>
      </dgm:t>
    </dgm:pt>
    <dgm:pt modelId="{A65ABDB5-B28C-0A4A-9902-C35CAB5DF7CF}" type="parTrans" cxnId="{13214F79-AD20-F34A-8D10-3C304E8FB703}">
      <dgm:prSet/>
      <dgm:spPr/>
      <dgm:t>
        <a:bodyPr/>
        <a:lstStyle/>
        <a:p>
          <a:endParaRPr lang="en-GB" sz="2000" b="1"/>
        </a:p>
      </dgm:t>
    </dgm:pt>
    <dgm:pt modelId="{D993B45E-8031-C547-AB5C-A148670C7EFC}" type="pres">
      <dgm:prSet presAssocID="{3558AF71-6BC2-ED46-80B4-E78C8FBFA1E8}" presName="Name0" presStyleCnt="0">
        <dgm:presLayoutVars>
          <dgm:chMax val="7"/>
          <dgm:resizeHandles val="exact"/>
        </dgm:presLayoutVars>
      </dgm:prSet>
      <dgm:spPr/>
    </dgm:pt>
    <dgm:pt modelId="{0E32A839-7FFB-0A4F-A53D-39FFCCA5C80B}" type="pres">
      <dgm:prSet presAssocID="{3558AF71-6BC2-ED46-80B4-E78C8FBFA1E8}" presName="comp1" presStyleCnt="0"/>
      <dgm:spPr/>
    </dgm:pt>
    <dgm:pt modelId="{513116FE-8FFF-794F-BB26-93052D458F70}" type="pres">
      <dgm:prSet presAssocID="{3558AF71-6BC2-ED46-80B4-E78C8FBFA1E8}" presName="circle1" presStyleLbl="node1" presStyleIdx="0" presStyleCnt="4" custScaleX="148015"/>
      <dgm:spPr/>
    </dgm:pt>
    <dgm:pt modelId="{960D9FE9-A352-2C45-A8FA-AF0D6C163C75}" type="pres">
      <dgm:prSet presAssocID="{3558AF71-6BC2-ED46-80B4-E78C8FBFA1E8}" presName="c1text" presStyleLbl="node1" presStyleIdx="0" presStyleCnt="4">
        <dgm:presLayoutVars>
          <dgm:bulletEnabled val="1"/>
        </dgm:presLayoutVars>
      </dgm:prSet>
      <dgm:spPr/>
    </dgm:pt>
    <dgm:pt modelId="{133F7509-5563-1744-B920-67DA052BD2F4}" type="pres">
      <dgm:prSet presAssocID="{3558AF71-6BC2-ED46-80B4-E78C8FBFA1E8}" presName="comp2" presStyleCnt="0"/>
      <dgm:spPr/>
    </dgm:pt>
    <dgm:pt modelId="{0E712C54-4437-B440-B673-54BF3022B700}" type="pres">
      <dgm:prSet presAssocID="{3558AF71-6BC2-ED46-80B4-E78C8FBFA1E8}" presName="circle2" presStyleLbl="node1" presStyleIdx="1" presStyleCnt="4" custScaleX="148015"/>
      <dgm:spPr/>
    </dgm:pt>
    <dgm:pt modelId="{D08375EA-9DB7-2D4A-8946-A4A582B36732}" type="pres">
      <dgm:prSet presAssocID="{3558AF71-6BC2-ED46-80B4-E78C8FBFA1E8}" presName="c2text" presStyleLbl="node1" presStyleIdx="1" presStyleCnt="4">
        <dgm:presLayoutVars>
          <dgm:bulletEnabled val="1"/>
        </dgm:presLayoutVars>
      </dgm:prSet>
      <dgm:spPr/>
    </dgm:pt>
    <dgm:pt modelId="{7954DCFA-8720-894B-8076-5C82452078D1}" type="pres">
      <dgm:prSet presAssocID="{3558AF71-6BC2-ED46-80B4-E78C8FBFA1E8}" presName="comp3" presStyleCnt="0"/>
      <dgm:spPr/>
    </dgm:pt>
    <dgm:pt modelId="{87EA94C1-2211-DB4B-B3E3-41F3A7E717A3}" type="pres">
      <dgm:prSet presAssocID="{3558AF71-6BC2-ED46-80B4-E78C8FBFA1E8}" presName="circle3" presStyleLbl="node1" presStyleIdx="2" presStyleCnt="4" custScaleX="148015"/>
      <dgm:spPr/>
    </dgm:pt>
    <dgm:pt modelId="{733C9363-9E08-3E49-BEF5-ADB8AA0529E3}" type="pres">
      <dgm:prSet presAssocID="{3558AF71-6BC2-ED46-80B4-E78C8FBFA1E8}" presName="c3text" presStyleLbl="node1" presStyleIdx="2" presStyleCnt="4">
        <dgm:presLayoutVars>
          <dgm:bulletEnabled val="1"/>
        </dgm:presLayoutVars>
      </dgm:prSet>
      <dgm:spPr/>
    </dgm:pt>
    <dgm:pt modelId="{516BD184-109E-CB4F-839A-DF1D5D74061E}" type="pres">
      <dgm:prSet presAssocID="{3558AF71-6BC2-ED46-80B4-E78C8FBFA1E8}" presName="comp4" presStyleCnt="0"/>
      <dgm:spPr/>
    </dgm:pt>
    <dgm:pt modelId="{862B73D1-46CA-FA4B-8CC7-49E7BBCC7244}" type="pres">
      <dgm:prSet presAssocID="{3558AF71-6BC2-ED46-80B4-E78C8FBFA1E8}" presName="circle4" presStyleLbl="node1" presStyleIdx="3" presStyleCnt="4" custScaleX="148015"/>
      <dgm:spPr/>
    </dgm:pt>
    <dgm:pt modelId="{D2AC23A9-5CA4-0D4F-AF2F-D97607414E80}" type="pres">
      <dgm:prSet presAssocID="{3558AF71-6BC2-ED46-80B4-E78C8FBFA1E8}" presName="c4text" presStyleLbl="node1" presStyleIdx="3" presStyleCnt="4">
        <dgm:presLayoutVars>
          <dgm:bulletEnabled val="1"/>
        </dgm:presLayoutVars>
      </dgm:prSet>
      <dgm:spPr/>
    </dgm:pt>
  </dgm:ptLst>
  <dgm:cxnLst>
    <dgm:cxn modelId="{DCA8C622-D745-F949-A404-46A9017967F2}" type="presOf" srcId="{79E59CFD-13A3-AF4C-BCE6-C19B99DB98D1}" destId="{D08375EA-9DB7-2D4A-8946-A4A582B36732}" srcOrd="1" destOrd="0" presId="urn:microsoft.com/office/officeart/2005/8/layout/venn2"/>
    <dgm:cxn modelId="{FFE29E29-18EE-B14C-A54E-136453C222B7}" type="presOf" srcId="{8AA42A31-E1F3-B943-B3D8-EEF38E89A61D}" destId="{733C9363-9E08-3E49-BEF5-ADB8AA0529E3}" srcOrd="1" destOrd="0" presId="urn:microsoft.com/office/officeart/2005/8/layout/venn2"/>
    <dgm:cxn modelId="{1810A629-7434-E648-A717-C814BAA3257B}" type="presOf" srcId="{E9410A25-D582-E54E-9582-882221D90B4B}" destId="{D2AC23A9-5CA4-0D4F-AF2F-D97607414E80}" srcOrd="1" destOrd="0" presId="urn:microsoft.com/office/officeart/2005/8/layout/venn2"/>
    <dgm:cxn modelId="{5AAD2937-A3B5-3B46-A70C-FE3326E20CD6}" type="presOf" srcId="{F18472BA-13C6-B44F-A28E-CE2037A44C84}" destId="{513116FE-8FFF-794F-BB26-93052D458F70}" srcOrd="0" destOrd="0" presId="urn:microsoft.com/office/officeart/2005/8/layout/venn2"/>
    <dgm:cxn modelId="{85728D3E-08B2-7547-B682-35C81110922C}" type="presOf" srcId="{8AA42A31-E1F3-B943-B3D8-EEF38E89A61D}" destId="{87EA94C1-2211-DB4B-B3E3-41F3A7E717A3}" srcOrd="0" destOrd="0" presId="urn:microsoft.com/office/officeart/2005/8/layout/venn2"/>
    <dgm:cxn modelId="{C7DEAD6A-F33E-9C42-B1D1-C9DEC42CA156}" type="presOf" srcId="{79E59CFD-13A3-AF4C-BCE6-C19B99DB98D1}" destId="{0E712C54-4437-B440-B673-54BF3022B700}" srcOrd="0" destOrd="0" presId="urn:microsoft.com/office/officeart/2005/8/layout/venn2"/>
    <dgm:cxn modelId="{13214F79-AD20-F34A-8D10-3C304E8FB703}" srcId="{3558AF71-6BC2-ED46-80B4-E78C8FBFA1E8}" destId="{E9410A25-D582-E54E-9582-882221D90B4B}" srcOrd="3" destOrd="0" parTransId="{A65ABDB5-B28C-0A4A-9902-C35CAB5DF7CF}" sibTransId="{6DEB8A26-5715-2F46-A7C7-C89E04264929}"/>
    <dgm:cxn modelId="{37E0FB7E-F2DF-D64B-A45F-BE2764506BF0}" type="presOf" srcId="{F18472BA-13C6-B44F-A28E-CE2037A44C84}" destId="{960D9FE9-A352-2C45-A8FA-AF0D6C163C75}" srcOrd="1" destOrd="0" presId="urn:microsoft.com/office/officeart/2005/8/layout/venn2"/>
    <dgm:cxn modelId="{E1ADD398-02E5-A340-87E7-1B3433D9DFDD}" srcId="{3558AF71-6BC2-ED46-80B4-E78C8FBFA1E8}" destId="{F18472BA-13C6-B44F-A28E-CE2037A44C84}" srcOrd="0" destOrd="0" parTransId="{889F3C8F-FE5C-B341-AD48-3C52032C7213}" sibTransId="{3487AF7D-DADA-9B41-AFDE-AB5F81DFA0B3}"/>
    <dgm:cxn modelId="{C97CE89A-C787-B746-B852-33F1AF9D24DC}" type="presOf" srcId="{E9410A25-D582-E54E-9582-882221D90B4B}" destId="{862B73D1-46CA-FA4B-8CC7-49E7BBCC7244}" srcOrd="0" destOrd="0" presId="urn:microsoft.com/office/officeart/2005/8/layout/venn2"/>
    <dgm:cxn modelId="{7F1660A3-5A15-7544-B76B-347EF1FF10FD}" srcId="{3558AF71-6BC2-ED46-80B4-E78C8FBFA1E8}" destId="{79E59CFD-13A3-AF4C-BCE6-C19B99DB98D1}" srcOrd="1" destOrd="0" parTransId="{F8CB3F68-FE11-2F4F-A65E-1E8FFF879CAD}" sibTransId="{4013BD3A-2909-324B-9462-834E3D4F1066}"/>
    <dgm:cxn modelId="{25E4C2BE-9195-504E-8721-711D99C3A33D}" srcId="{3558AF71-6BC2-ED46-80B4-E78C8FBFA1E8}" destId="{8AA42A31-E1F3-B943-B3D8-EEF38E89A61D}" srcOrd="2" destOrd="0" parTransId="{ECD26CE8-5272-A14E-AFD3-DAD12490E7F5}" sibTransId="{138FAA91-A65F-2B4C-A700-05AA2CA7704E}"/>
    <dgm:cxn modelId="{A8EB5CDA-9791-B342-828D-843B6C83DED1}" type="presOf" srcId="{3558AF71-6BC2-ED46-80B4-E78C8FBFA1E8}" destId="{D993B45E-8031-C547-AB5C-A148670C7EFC}" srcOrd="0" destOrd="0" presId="urn:microsoft.com/office/officeart/2005/8/layout/venn2"/>
    <dgm:cxn modelId="{6B11476A-56CC-9546-93B4-5F72B21E5EE9}" type="presParOf" srcId="{D993B45E-8031-C547-AB5C-A148670C7EFC}" destId="{0E32A839-7FFB-0A4F-A53D-39FFCCA5C80B}" srcOrd="0" destOrd="0" presId="urn:microsoft.com/office/officeart/2005/8/layout/venn2"/>
    <dgm:cxn modelId="{717BC109-20E5-B247-8D3A-9B5C8A2251B9}" type="presParOf" srcId="{0E32A839-7FFB-0A4F-A53D-39FFCCA5C80B}" destId="{513116FE-8FFF-794F-BB26-93052D458F70}" srcOrd="0" destOrd="0" presId="urn:microsoft.com/office/officeart/2005/8/layout/venn2"/>
    <dgm:cxn modelId="{0818D2C5-2423-E947-86AE-6056CD8F638E}" type="presParOf" srcId="{0E32A839-7FFB-0A4F-A53D-39FFCCA5C80B}" destId="{960D9FE9-A352-2C45-A8FA-AF0D6C163C75}" srcOrd="1" destOrd="0" presId="urn:microsoft.com/office/officeart/2005/8/layout/venn2"/>
    <dgm:cxn modelId="{3FDCE59B-0B5C-4847-8CD9-4AC6D9CF2AAF}" type="presParOf" srcId="{D993B45E-8031-C547-AB5C-A148670C7EFC}" destId="{133F7509-5563-1744-B920-67DA052BD2F4}" srcOrd="1" destOrd="0" presId="urn:microsoft.com/office/officeart/2005/8/layout/venn2"/>
    <dgm:cxn modelId="{20CC017D-7457-A245-99E9-FC1533A58508}" type="presParOf" srcId="{133F7509-5563-1744-B920-67DA052BD2F4}" destId="{0E712C54-4437-B440-B673-54BF3022B700}" srcOrd="0" destOrd="0" presId="urn:microsoft.com/office/officeart/2005/8/layout/venn2"/>
    <dgm:cxn modelId="{26DB19B9-E6DA-BC42-8775-85188F7344D2}" type="presParOf" srcId="{133F7509-5563-1744-B920-67DA052BD2F4}" destId="{D08375EA-9DB7-2D4A-8946-A4A582B36732}" srcOrd="1" destOrd="0" presId="urn:microsoft.com/office/officeart/2005/8/layout/venn2"/>
    <dgm:cxn modelId="{22D0AE68-9D5A-F843-B035-BA3F32EB41FB}" type="presParOf" srcId="{D993B45E-8031-C547-AB5C-A148670C7EFC}" destId="{7954DCFA-8720-894B-8076-5C82452078D1}" srcOrd="2" destOrd="0" presId="urn:microsoft.com/office/officeart/2005/8/layout/venn2"/>
    <dgm:cxn modelId="{378C8577-DB80-8E40-9A3E-DB36F24BFA90}" type="presParOf" srcId="{7954DCFA-8720-894B-8076-5C82452078D1}" destId="{87EA94C1-2211-DB4B-B3E3-41F3A7E717A3}" srcOrd="0" destOrd="0" presId="urn:microsoft.com/office/officeart/2005/8/layout/venn2"/>
    <dgm:cxn modelId="{D8F44FAF-A006-A444-82E8-91B8CCFF797D}" type="presParOf" srcId="{7954DCFA-8720-894B-8076-5C82452078D1}" destId="{733C9363-9E08-3E49-BEF5-ADB8AA0529E3}" srcOrd="1" destOrd="0" presId="urn:microsoft.com/office/officeart/2005/8/layout/venn2"/>
    <dgm:cxn modelId="{D66CBA99-D2CF-E843-B2BE-EE5E8FF0F836}" type="presParOf" srcId="{D993B45E-8031-C547-AB5C-A148670C7EFC}" destId="{516BD184-109E-CB4F-839A-DF1D5D74061E}" srcOrd="3" destOrd="0" presId="urn:microsoft.com/office/officeart/2005/8/layout/venn2"/>
    <dgm:cxn modelId="{EAF303CD-5299-F34E-8AF6-8CA8CEFFBE23}" type="presParOf" srcId="{516BD184-109E-CB4F-839A-DF1D5D74061E}" destId="{862B73D1-46CA-FA4B-8CC7-49E7BBCC7244}" srcOrd="0" destOrd="0" presId="urn:microsoft.com/office/officeart/2005/8/layout/venn2"/>
    <dgm:cxn modelId="{CB027DE2-0AE6-1B44-AE1C-E4885B89F720}" type="presParOf" srcId="{516BD184-109E-CB4F-839A-DF1D5D74061E}" destId="{D2AC23A9-5CA4-0D4F-AF2F-D97607414E80}" srcOrd="1" destOrd="0" presId="urn:microsoft.com/office/officeart/2005/8/layout/ven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3116FE-8FFF-794F-BB26-93052D458F70}">
      <dsp:nvSpPr>
        <dsp:cNvPr id="0" name=""/>
        <dsp:cNvSpPr/>
      </dsp:nvSpPr>
      <dsp:spPr>
        <a:xfrm>
          <a:off x="-907368" y="207095"/>
          <a:ext cx="5594258" cy="3779521"/>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GB" sz="1600" b="1" kern="1200" dirty="0"/>
            <a:t>Event</a:t>
          </a:r>
        </a:p>
      </dsp:txBody>
      <dsp:txXfrm>
        <a:off x="1107683" y="396071"/>
        <a:ext cx="1564154" cy="566928"/>
      </dsp:txXfrm>
    </dsp:sp>
    <dsp:sp modelId="{0E712C54-4437-B440-B673-54BF3022B700}">
      <dsp:nvSpPr>
        <dsp:cNvPr id="0" name=""/>
        <dsp:cNvSpPr/>
      </dsp:nvSpPr>
      <dsp:spPr>
        <a:xfrm>
          <a:off x="-347942" y="962999"/>
          <a:ext cx="4475406" cy="3023616"/>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GB" sz="1600" b="1" kern="1200" dirty="0"/>
            <a:t>Safety-relevant event</a:t>
          </a:r>
        </a:p>
      </dsp:txBody>
      <dsp:txXfrm>
        <a:off x="1107683" y="1144416"/>
        <a:ext cx="1564154" cy="544251"/>
      </dsp:txXfrm>
    </dsp:sp>
    <dsp:sp modelId="{87EA94C1-2211-DB4B-B3E3-41F3A7E717A3}">
      <dsp:nvSpPr>
        <dsp:cNvPr id="0" name=""/>
        <dsp:cNvSpPr/>
      </dsp:nvSpPr>
      <dsp:spPr>
        <a:xfrm>
          <a:off x="211483" y="1718903"/>
          <a:ext cx="3356554" cy="2267712"/>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GB" sz="1600" b="1" kern="1200" dirty="0"/>
            <a:t>Occurrence</a:t>
          </a:r>
        </a:p>
      </dsp:txBody>
      <dsp:txXfrm>
        <a:off x="1107683" y="1888982"/>
        <a:ext cx="1564154" cy="510235"/>
      </dsp:txXfrm>
    </dsp:sp>
    <dsp:sp modelId="{862B73D1-46CA-FA4B-8CC7-49E7BBCC7244}">
      <dsp:nvSpPr>
        <dsp:cNvPr id="0" name=""/>
        <dsp:cNvSpPr/>
      </dsp:nvSpPr>
      <dsp:spPr>
        <a:xfrm>
          <a:off x="770908" y="2474808"/>
          <a:ext cx="2237703" cy="1511808"/>
        </a:xfrm>
        <a:prstGeom prst="ellipse">
          <a:avLst/>
        </a:prstGeom>
        <a:solidFill>
          <a:srgbClr val="FF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GB" sz="1600" b="1" kern="1200" dirty="0"/>
            <a:t>Critical occurrence</a:t>
          </a:r>
        </a:p>
      </dsp:txBody>
      <dsp:txXfrm>
        <a:off x="1098612" y="2852760"/>
        <a:ext cx="1582295" cy="75590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3116FE-8FFF-794F-BB26-93052D458F70}">
      <dsp:nvSpPr>
        <dsp:cNvPr id="0" name=""/>
        <dsp:cNvSpPr/>
      </dsp:nvSpPr>
      <dsp:spPr>
        <a:xfrm>
          <a:off x="-907368" y="207095"/>
          <a:ext cx="5594258" cy="3779521"/>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GB" sz="1600" b="1" kern="1200" dirty="0"/>
            <a:t>Event</a:t>
          </a:r>
        </a:p>
      </dsp:txBody>
      <dsp:txXfrm>
        <a:off x="1107683" y="396071"/>
        <a:ext cx="1564154" cy="566928"/>
      </dsp:txXfrm>
    </dsp:sp>
    <dsp:sp modelId="{0E712C54-4437-B440-B673-54BF3022B700}">
      <dsp:nvSpPr>
        <dsp:cNvPr id="0" name=""/>
        <dsp:cNvSpPr/>
      </dsp:nvSpPr>
      <dsp:spPr>
        <a:xfrm>
          <a:off x="-347942" y="962999"/>
          <a:ext cx="4475406" cy="3023616"/>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GB" sz="1600" b="1" kern="1200" dirty="0"/>
            <a:t>Safety-relevant event</a:t>
          </a:r>
        </a:p>
      </dsp:txBody>
      <dsp:txXfrm>
        <a:off x="1107683" y="1144416"/>
        <a:ext cx="1564154" cy="544251"/>
      </dsp:txXfrm>
    </dsp:sp>
    <dsp:sp modelId="{87EA94C1-2211-DB4B-B3E3-41F3A7E717A3}">
      <dsp:nvSpPr>
        <dsp:cNvPr id="0" name=""/>
        <dsp:cNvSpPr/>
      </dsp:nvSpPr>
      <dsp:spPr>
        <a:xfrm>
          <a:off x="211483" y="1718903"/>
          <a:ext cx="3356554" cy="2267712"/>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GB" sz="1600" b="1" kern="1200" dirty="0"/>
            <a:t>Occurrence</a:t>
          </a:r>
        </a:p>
      </dsp:txBody>
      <dsp:txXfrm>
        <a:off x="1107683" y="1888982"/>
        <a:ext cx="1564154" cy="510235"/>
      </dsp:txXfrm>
    </dsp:sp>
    <dsp:sp modelId="{862B73D1-46CA-FA4B-8CC7-49E7BBCC7244}">
      <dsp:nvSpPr>
        <dsp:cNvPr id="0" name=""/>
        <dsp:cNvSpPr/>
      </dsp:nvSpPr>
      <dsp:spPr>
        <a:xfrm>
          <a:off x="770908" y="2474808"/>
          <a:ext cx="2237703" cy="1511808"/>
        </a:xfrm>
        <a:prstGeom prst="ellipse">
          <a:avLst/>
        </a:prstGeom>
        <a:solidFill>
          <a:srgbClr val="FF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GB" sz="1600" b="1" kern="1200" dirty="0"/>
            <a:t>Critical occurrence</a:t>
          </a:r>
        </a:p>
      </dsp:txBody>
      <dsp:txXfrm>
        <a:off x="1098612" y="2852760"/>
        <a:ext cx="1582295" cy="755904"/>
      </dsp:txXfrm>
    </dsp:sp>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2.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427" cy="513508"/>
          </a:xfrm>
          <a:prstGeom prst="rect">
            <a:avLst/>
          </a:prstGeom>
        </p:spPr>
        <p:txBody>
          <a:bodyPr vert="horz" lIns="96661" tIns="48331" rIns="96661" bIns="48331" rtlCol="0"/>
          <a:lstStyle>
            <a:lvl1pPr algn="l">
              <a:defRPr sz="1300"/>
            </a:lvl1pPr>
          </a:lstStyle>
          <a:p>
            <a:endParaRPr lang="en-GB"/>
          </a:p>
        </p:txBody>
      </p:sp>
      <p:sp>
        <p:nvSpPr>
          <p:cNvPr id="3" name="Date Placeholder 2"/>
          <p:cNvSpPr>
            <a:spLocks noGrp="1"/>
          </p:cNvSpPr>
          <p:nvPr>
            <p:ph type="dt" sz="quarter" idx="1"/>
          </p:nvPr>
        </p:nvSpPr>
        <p:spPr>
          <a:xfrm>
            <a:off x="4023994" y="0"/>
            <a:ext cx="3078427" cy="513508"/>
          </a:xfrm>
          <a:prstGeom prst="rect">
            <a:avLst/>
          </a:prstGeom>
        </p:spPr>
        <p:txBody>
          <a:bodyPr vert="horz" lIns="96661" tIns="48331" rIns="96661" bIns="48331" rtlCol="0"/>
          <a:lstStyle>
            <a:lvl1pPr algn="r">
              <a:defRPr sz="1300"/>
            </a:lvl1pPr>
          </a:lstStyle>
          <a:p>
            <a:fld id="{3A939EFE-0303-44F6-9A16-FD3B5E015DB1}" type="datetimeFigureOut">
              <a:rPr lang="en-GB" smtClean="0"/>
              <a:t>08/10/2024</a:t>
            </a:fld>
            <a:endParaRPr lang="en-GB"/>
          </a:p>
        </p:txBody>
      </p:sp>
      <p:sp>
        <p:nvSpPr>
          <p:cNvPr id="4" name="Footer Placeholder 3"/>
          <p:cNvSpPr>
            <a:spLocks noGrp="1"/>
          </p:cNvSpPr>
          <p:nvPr>
            <p:ph type="ftr" sz="quarter" idx="2"/>
          </p:nvPr>
        </p:nvSpPr>
        <p:spPr>
          <a:xfrm>
            <a:off x="0" y="9721106"/>
            <a:ext cx="3078427" cy="513507"/>
          </a:xfrm>
          <a:prstGeom prst="rect">
            <a:avLst/>
          </a:prstGeom>
        </p:spPr>
        <p:txBody>
          <a:bodyPr vert="horz" lIns="96661" tIns="48331" rIns="96661" bIns="48331" rtlCol="0" anchor="b"/>
          <a:lstStyle>
            <a:lvl1pPr algn="l">
              <a:defRPr sz="1300"/>
            </a:lvl1pPr>
          </a:lstStyle>
          <a:p>
            <a:endParaRPr lang="en-GB"/>
          </a:p>
        </p:txBody>
      </p:sp>
      <p:sp>
        <p:nvSpPr>
          <p:cNvPr id="5" name="Slide Number Placeholder 4"/>
          <p:cNvSpPr>
            <a:spLocks noGrp="1"/>
          </p:cNvSpPr>
          <p:nvPr>
            <p:ph type="sldNum" sz="quarter" idx="3"/>
          </p:nvPr>
        </p:nvSpPr>
        <p:spPr>
          <a:xfrm>
            <a:off x="4023994" y="9721106"/>
            <a:ext cx="3078427" cy="513507"/>
          </a:xfrm>
          <a:prstGeom prst="rect">
            <a:avLst/>
          </a:prstGeom>
        </p:spPr>
        <p:txBody>
          <a:bodyPr vert="horz" lIns="96661" tIns="48331" rIns="96661" bIns="48331" rtlCol="0" anchor="b"/>
          <a:lstStyle>
            <a:lvl1pPr algn="r">
              <a:defRPr sz="1300"/>
            </a:lvl1pPr>
          </a:lstStyle>
          <a:p>
            <a:fld id="{C4F04766-77AF-4EBE-9704-229FD5F6AD6A}" type="slidenum">
              <a:rPr lang="en-GB" smtClean="0"/>
              <a:t>‹#›</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427" cy="513508"/>
          </a:xfrm>
          <a:prstGeom prst="rect">
            <a:avLst/>
          </a:prstGeom>
        </p:spPr>
        <p:txBody>
          <a:bodyPr vert="horz" lIns="96661" tIns="48331" rIns="96661" bIns="48331" rtlCol="0"/>
          <a:lstStyle>
            <a:lvl1pPr algn="l">
              <a:defRPr sz="1300"/>
            </a:lvl1pPr>
          </a:lstStyle>
          <a:p>
            <a:endParaRPr lang="en-GB"/>
          </a:p>
        </p:txBody>
      </p:sp>
      <p:sp>
        <p:nvSpPr>
          <p:cNvPr id="3" name="Date Placeholder 2"/>
          <p:cNvSpPr>
            <a:spLocks noGrp="1"/>
          </p:cNvSpPr>
          <p:nvPr>
            <p:ph type="dt" idx="1"/>
          </p:nvPr>
        </p:nvSpPr>
        <p:spPr>
          <a:xfrm>
            <a:off x="4023994" y="0"/>
            <a:ext cx="3078427" cy="513508"/>
          </a:xfrm>
          <a:prstGeom prst="rect">
            <a:avLst/>
          </a:prstGeom>
        </p:spPr>
        <p:txBody>
          <a:bodyPr vert="horz" lIns="96661" tIns="48331" rIns="96661" bIns="48331" rtlCol="0"/>
          <a:lstStyle>
            <a:lvl1pPr algn="r">
              <a:defRPr sz="1300"/>
            </a:lvl1pPr>
          </a:lstStyle>
          <a:p>
            <a:fld id="{A3B926D1-0013-4A80-B64E-9D824EE65210}" type="datetimeFigureOut">
              <a:rPr lang="en-GB" smtClean="0"/>
              <a:t>08/10/2024</a:t>
            </a:fld>
            <a:endParaRPr lang="en-GB"/>
          </a:p>
        </p:txBody>
      </p:sp>
      <p:sp>
        <p:nvSpPr>
          <p:cNvPr id="4" name="Slide Image Placeholder 3"/>
          <p:cNvSpPr>
            <a:spLocks noGrp="1" noRot="1" noChangeAspect="1"/>
          </p:cNvSpPr>
          <p:nvPr>
            <p:ph type="sldImg" idx="2"/>
          </p:nvPr>
        </p:nvSpPr>
        <p:spPr>
          <a:xfrm>
            <a:off x="482600" y="1279525"/>
            <a:ext cx="6138863" cy="3454400"/>
          </a:xfrm>
          <a:prstGeom prst="rect">
            <a:avLst/>
          </a:prstGeom>
          <a:noFill/>
          <a:ln w="12700">
            <a:solidFill>
              <a:prstClr val="black"/>
            </a:solidFill>
          </a:ln>
        </p:spPr>
        <p:txBody>
          <a:bodyPr vert="horz" lIns="96661" tIns="48331" rIns="96661" bIns="48331" rtlCol="0" anchor="ctr"/>
          <a:lstStyle/>
          <a:p>
            <a:endParaRPr lang="en-GB"/>
          </a:p>
        </p:txBody>
      </p:sp>
      <p:sp>
        <p:nvSpPr>
          <p:cNvPr id="5" name="Notes Placeholder 4"/>
          <p:cNvSpPr>
            <a:spLocks noGrp="1"/>
          </p:cNvSpPr>
          <p:nvPr>
            <p:ph type="body" sz="quarter" idx="3"/>
          </p:nvPr>
        </p:nvSpPr>
        <p:spPr>
          <a:xfrm>
            <a:off x="710407" y="4925410"/>
            <a:ext cx="5683250" cy="4029879"/>
          </a:xfrm>
          <a:prstGeom prst="rect">
            <a:avLst/>
          </a:prstGeom>
        </p:spPr>
        <p:txBody>
          <a:bodyPr vert="horz" lIns="96661" tIns="48331" rIns="96661" bIns="48331"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721106"/>
            <a:ext cx="3078427" cy="513507"/>
          </a:xfrm>
          <a:prstGeom prst="rect">
            <a:avLst/>
          </a:prstGeom>
        </p:spPr>
        <p:txBody>
          <a:bodyPr vert="horz" lIns="96661" tIns="48331" rIns="96661" bIns="48331" rtlCol="0" anchor="b"/>
          <a:lstStyle>
            <a:lvl1pPr algn="l">
              <a:defRPr sz="1300"/>
            </a:lvl1pPr>
          </a:lstStyle>
          <a:p>
            <a:endParaRPr lang="en-GB"/>
          </a:p>
        </p:txBody>
      </p:sp>
      <p:sp>
        <p:nvSpPr>
          <p:cNvPr id="7" name="Slide Number Placeholder 6"/>
          <p:cNvSpPr>
            <a:spLocks noGrp="1"/>
          </p:cNvSpPr>
          <p:nvPr>
            <p:ph type="sldNum" sz="quarter" idx="5"/>
          </p:nvPr>
        </p:nvSpPr>
        <p:spPr>
          <a:xfrm>
            <a:off x="4023994" y="9721106"/>
            <a:ext cx="3078427" cy="513507"/>
          </a:xfrm>
          <a:prstGeom prst="rect">
            <a:avLst/>
          </a:prstGeom>
        </p:spPr>
        <p:txBody>
          <a:bodyPr vert="horz" lIns="96661" tIns="48331" rIns="96661" bIns="48331" rtlCol="0" anchor="b"/>
          <a:lstStyle>
            <a:lvl1pPr algn="r">
              <a:defRPr sz="1300"/>
            </a:lvl1pPr>
          </a:lstStyle>
          <a:p>
            <a:fld id="{59CF2995-AB43-4B7C-B8CD-9DC7C3692A9C}" type="slidenum">
              <a:rPr lang="en-GB" smtClean="0"/>
              <a:t>‹#›</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myintracomm.ec.europa.eu/corp/intellectual-property/Documents/2019_Reuse-guidelines%28CC-BY%29.pdf"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9CF2995-AB43-4B7C-B8CD-9DC7C3692A9C}" type="slidenum">
              <a:rPr lang="en-GB" smtClean="0"/>
              <a:pPr/>
              <a:t>10</a:t>
            </a:fld>
            <a:endParaRPr lang="en-GB"/>
          </a:p>
        </p:txBody>
      </p:sp>
    </p:spTree>
    <p:extLst>
      <p:ext uri="{BB962C8B-B14F-4D97-AF65-F5344CB8AC3E}">
        <p14:creationId xmlns:p14="http://schemas.microsoft.com/office/powerpoint/2010/main" val="7910505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9CF2995-AB43-4B7C-B8CD-9DC7C3692A9C}" type="slidenum">
              <a:rPr lang="en-GB" smtClean="0"/>
              <a:pPr/>
              <a:t>11</a:t>
            </a:fld>
            <a:endParaRPr lang="en-GB"/>
          </a:p>
        </p:txBody>
      </p:sp>
    </p:spTree>
    <p:extLst>
      <p:ext uri="{BB962C8B-B14F-4D97-AF65-F5344CB8AC3E}">
        <p14:creationId xmlns:p14="http://schemas.microsoft.com/office/powerpoint/2010/main" val="9581299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Update/add/delete parts of the</a:t>
            </a:r>
            <a:r>
              <a:rPr lang="en-IE" baseline="0" dirty="0"/>
              <a:t> copy right notice where appropriate.</a:t>
            </a:r>
          </a:p>
          <a:p>
            <a:r>
              <a:rPr lang="en-IE" baseline="0" dirty="0"/>
              <a:t>More information: </a:t>
            </a:r>
            <a:r>
              <a:rPr lang="en-GB" dirty="0">
                <a:hlinkClick r:id="rId3"/>
              </a:rPr>
              <a:t>https://myintracomm.ec.europa.eu/corp/intellectual-property/Documents/2019_Reuse-guidelines%28CC-BY%29.pdf</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14</a:t>
            </a:fld>
            <a:endParaRPr lang="en-GB"/>
          </a:p>
        </p:txBody>
      </p:sp>
    </p:spTree>
    <p:extLst>
      <p:ext uri="{BB962C8B-B14F-4D97-AF65-F5344CB8AC3E}">
        <p14:creationId xmlns:p14="http://schemas.microsoft.com/office/powerpoint/2010/main" val="20075199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Delete/update</a:t>
            </a:r>
            <a:r>
              <a:rPr lang="en-IE" baseline="0" dirty="0"/>
              <a:t> as appropriate</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15</a:t>
            </a:fld>
            <a:endParaRPr lang="en-GB"/>
          </a:p>
        </p:txBody>
      </p:sp>
    </p:spTree>
    <p:extLst>
      <p:ext uri="{BB962C8B-B14F-4D97-AF65-F5344CB8AC3E}">
        <p14:creationId xmlns:p14="http://schemas.microsoft.com/office/powerpoint/2010/main" val="4819794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19" name="Text Placeholder 18"/>
          <p:cNvSpPr>
            <a:spLocks noGrp="1"/>
          </p:cNvSpPr>
          <p:nvPr>
            <p:ph type="body" sz="quarter" idx="13"/>
          </p:nvPr>
        </p:nvSpPr>
        <p:spPr>
          <a:xfrm>
            <a:off x="6096000" y="5557903"/>
            <a:ext cx="5040313" cy="528998"/>
          </a:xfrm>
        </p:spPr>
        <p:txBody>
          <a:bodyPr>
            <a:noAutofit/>
          </a:bodyPr>
          <a:lstStyle>
            <a:lvl1pPr marL="0" indent="0" algn="r">
              <a:buFontTx/>
              <a:buNone/>
              <a:defRPr sz="2200" i="1">
                <a:solidFill>
                  <a:schemeClr val="bg1"/>
                </a:solidFill>
              </a:defRPr>
            </a:lvl1pPr>
          </a:lstStyle>
          <a:p>
            <a:pPr lvl="0"/>
            <a:r>
              <a:rPr lang="en-US"/>
              <a:t>Edit Master text styles</a:t>
            </a:r>
          </a:p>
        </p:txBody>
      </p:sp>
    </p:spTree>
    <p:extLst>
      <p:ext uri="{BB962C8B-B14F-4D97-AF65-F5344CB8AC3E}">
        <p14:creationId xmlns:p14="http://schemas.microsoft.com/office/powerpoint/2010/main" val="3992183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3pPr>
              <a:spcBef>
                <a:spcPts val="0"/>
              </a:spcBef>
              <a:defRPr/>
            </a:lvl3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6402250" y="1825625"/>
            <a:ext cx="5328000" cy="3906435"/>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Slide Number Placeholder 6"/>
          <p:cNvSpPr>
            <a:spLocks noGrp="1"/>
          </p:cNvSpPr>
          <p:nvPr>
            <p:ph type="sldNum" sz="quarter" idx="12"/>
          </p:nvPr>
        </p:nvSpPr>
        <p:spPr/>
        <p:txBody>
          <a:bodyPr/>
          <a:lstStyle/>
          <a:p>
            <a:fld id="{F46C79FD-C571-418B-AB0F-5EE936C85276}" type="slidenum">
              <a:rPr lang="en-GB" smtClean="0"/>
              <a:t>‹#›</a:t>
            </a:fld>
            <a:endParaRPr lang="en-GB"/>
          </a:p>
        </p:txBody>
      </p:sp>
      <p:cxnSp>
        <p:nvCxnSpPr>
          <p:cNvPr id="10" name="Straight Connector 9"/>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1246774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22071010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097331"/>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p:cNvSpPr>
            <a:spLocks noGrp="1"/>
          </p:cNvSpPr>
          <p:nvPr>
            <p:ph type="body" sz="quarter" idx="3"/>
          </p:nvPr>
        </p:nvSpPr>
        <p:spPr>
          <a:xfrm>
            <a:off x="6172200" y="1681163"/>
            <a:ext cx="5183188" cy="823912"/>
          </a:xfrm>
          <a:noFill/>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097331"/>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Slide Number Placeholder 8"/>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27426941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1484301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solidFill>
            <a:schemeClr val="bg2"/>
          </a:solidFill>
          <a:ln w="28575">
            <a:solidFill>
              <a:schemeClr val="accent5"/>
            </a:solidFill>
          </a:ln>
        </p:spPr>
        <p:txBody>
          <a:bodyPr/>
          <a:lstStyle/>
          <a:p>
            <a:r>
              <a:rPr lang="en-US"/>
              <a:t>Click icon to add picture</a:t>
            </a:r>
            <a:endParaRPr lang="en-GB" dirty="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219447" y="743802"/>
            <a:ext cx="544923" cy="544923"/>
          </a:xfrm>
          <a:prstGeom prst="rect">
            <a:avLst/>
          </a:prstGeom>
        </p:spPr>
      </p:pic>
      <p:sp>
        <p:nvSpPr>
          <p:cNvPr id="3" name="Content Placeholder 2"/>
          <p:cNvSpPr>
            <a:spLocks noGrp="1"/>
          </p:cNvSpPr>
          <p:nvPr>
            <p:ph idx="1"/>
          </p:nvPr>
        </p:nvSpPr>
        <p:spPr>
          <a:xfrm>
            <a:off x="3538331" y="1992572"/>
            <a:ext cx="8226040" cy="3616657"/>
          </a:xfr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US"/>
              <a:t>Edit Master text styles</a:t>
            </a:r>
          </a:p>
        </p:txBody>
      </p:sp>
    </p:spTree>
    <p:extLst>
      <p:ext uri="{BB962C8B-B14F-4D97-AF65-F5344CB8AC3E}">
        <p14:creationId xmlns:p14="http://schemas.microsoft.com/office/powerpoint/2010/main" val="178406293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3" name="Content Placeholder 2"/>
          <p:cNvSpPr>
            <a:spLocks noGrp="1"/>
          </p:cNvSpPr>
          <p:nvPr>
            <p:ph idx="1"/>
          </p:nvPr>
        </p:nvSpPr>
        <p:spPr>
          <a:xfrm>
            <a:off x="6817056" y="1825625"/>
            <a:ext cx="4926841" cy="3769957"/>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Slide Number Placeholder 5"/>
          <p:cNvSpPr>
            <a:spLocks noGrp="1"/>
          </p:cNvSpPr>
          <p:nvPr>
            <p:ph type="sldNum" sz="quarter" idx="12"/>
          </p:nvPr>
        </p:nvSpPr>
        <p:spPr/>
        <p:txBody>
          <a:bodyPr/>
          <a:lstStyle/>
          <a:p>
            <a:fld id="{F46C79FD-C571-418B-AB0F-5EE936C85276}" type="slidenum">
              <a:rPr lang="en-GB" smtClean="0"/>
              <a:t>‹#›</a:t>
            </a:fld>
            <a:endParaRPr lang="en-GB"/>
          </a:p>
        </p:txBody>
      </p:sp>
      <p:sp>
        <p:nvSpPr>
          <p:cNvPr id="10" name="Title Placeholder 1"/>
          <p:cNvSpPr>
            <a:spLocks noGrp="1"/>
          </p:cNvSpPr>
          <p:nvPr>
            <p:ph type="title"/>
          </p:nvPr>
        </p:nvSpPr>
        <p:spPr>
          <a:xfrm>
            <a:off x="6817056" y="482860"/>
            <a:ext cx="4669266"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7" name="Picture Placeholder 4"/>
          <p:cNvSpPr>
            <a:spLocks noGrp="1"/>
          </p:cNvSpPr>
          <p:nvPr>
            <p:ph type="pic" sz="quarter" idx="13"/>
          </p:nvPr>
        </p:nvSpPr>
        <p:spPr>
          <a:xfrm>
            <a:off x="-46383" y="-46383"/>
            <a:ext cx="6142383" cy="6964017"/>
          </a:xfrm>
          <a:solidFill>
            <a:schemeClr val="bg2"/>
          </a:solidFill>
          <a:ln w="28575">
            <a:solidFill>
              <a:schemeClr val="accent5"/>
            </a:solidFill>
          </a:ln>
        </p:spPr>
        <p:txBody>
          <a:bodyPr/>
          <a:lstStyle/>
          <a:p>
            <a:r>
              <a:rPr lang="en-US"/>
              <a:t>Click icon to add picture</a:t>
            </a:r>
            <a:endParaRPr lang="en-GB" dirty="0"/>
          </a:p>
        </p:txBody>
      </p:sp>
    </p:spTree>
    <p:extLst>
      <p:ext uri="{BB962C8B-B14F-4D97-AF65-F5344CB8AC3E}">
        <p14:creationId xmlns:p14="http://schemas.microsoft.com/office/powerpoint/2010/main" val="369203447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3" name="Picture Placeholder 2"/>
          <p:cNvSpPr>
            <a:spLocks noGrp="1"/>
          </p:cNvSpPr>
          <p:nvPr>
            <p:ph type="pic" sz="quarter" idx="13"/>
          </p:nvPr>
        </p:nvSpPr>
        <p:spPr>
          <a:xfrm>
            <a:off x="970722" y="2284667"/>
            <a:ext cx="3141663" cy="2090737"/>
          </a:xfrm>
          <a:solidFill>
            <a:schemeClr val="bg2"/>
          </a:solidFill>
        </p:spPr>
        <p:txBody>
          <a:bodyPr/>
          <a:lstStyle/>
          <a:p>
            <a:r>
              <a:rPr lang="en-US"/>
              <a:t>Click icon to add picture</a:t>
            </a:r>
            <a:endParaRPr lang="en-GB"/>
          </a:p>
        </p:txBody>
      </p:sp>
      <p:sp>
        <p:nvSpPr>
          <p:cNvPr id="11" name="Picture Placeholder 2"/>
          <p:cNvSpPr>
            <a:spLocks noGrp="1"/>
          </p:cNvSpPr>
          <p:nvPr>
            <p:ph type="pic" sz="quarter" idx="14"/>
          </p:nvPr>
        </p:nvSpPr>
        <p:spPr>
          <a:xfrm>
            <a:off x="7901451" y="2284668"/>
            <a:ext cx="3141663" cy="2090737"/>
          </a:xfrm>
          <a:solidFill>
            <a:schemeClr val="bg2"/>
          </a:solidFill>
        </p:spPr>
        <p:txBody>
          <a:bodyPr/>
          <a:lstStyle/>
          <a:p>
            <a:r>
              <a:rPr lang="en-US"/>
              <a:t>Click icon to add picture</a:t>
            </a:r>
            <a:endParaRPr lang="en-GB"/>
          </a:p>
        </p:txBody>
      </p:sp>
      <p:sp>
        <p:nvSpPr>
          <p:cNvPr id="12" name="Picture Placeholder 2"/>
          <p:cNvSpPr>
            <a:spLocks noGrp="1"/>
          </p:cNvSpPr>
          <p:nvPr>
            <p:ph type="pic" sz="quarter" idx="15"/>
          </p:nvPr>
        </p:nvSpPr>
        <p:spPr>
          <a:xfrm>
            <a:off x="4436086" y="2284667"/>
            <a:ext cx="3141663" cy="2090737"/>
          </a:xfrm>
          <a:solidFill>
            <a:schemeClr val="bg2"/>
          </a:solidFill>
        </p:spPr>
        <p:txBody>
          <a:bodyPr/>
          <a:lstStyle/>
          <a:p>
            <a:r>
              <a:rPr lang="en-US"/>
              <a:t>Click icon to add picture</a:t>
            </a:r>
            <a:endParaRPr lang="en-GB"/>
          </a:p>
        </p:txBody>
      </p:sp>
      <p:sp>
        <p:nvSpPr>
          <p:cNvPr id="13" name="Text Placeholder 12"/>
          <p:cNvSpPr>
            <a:spLocks noGrp="1"/>
          </p:cNvSpPr>
          <p:nvPr>
            <p:ph type="body" sz="quarter" idx="16"/>
          </p:nvPr>
        </p:nvSpPr>
        <p:spPr>
          <a:xfrm>
            <a:off x="1206774" y="4038684"/>
            <a:ext cx="2669558" cy="1524235"/>
          </a:xfrm>
          <a:solidFill>
            <a:schemeClr val="bg1"/>
          </a:solidFill>
        </p:spPr>
        <p:txBody>
          <a:bodyPr tIns="90000"/>
          <a:lstStyle>
            <a:lvl1pPr marL="0" indent="0" algn="ctr">
              <a:buNone/>
              <a:defRPr sz="2000"/>
            </a:lvl1pPr>
          </a:lstStyle>
          <a:p>
            <a:pPr lvl="0"/>
            <a:r>
              <a:rPr lang="en-US"/>
              <a:t>Edit Master text styles</a:t>
            </a:r>
          </a:p>
        </p:txBody>
      </p:sp>
      <p:sp>
        <p:nvSpPr>
          <p:cNvPr id="15" name="Text Placeholder 12"/>
          <p:cNvSpPr>
            <a:spLocks noGrp="1"/>
          </p:cNvSpPr>
          <p:nvPr>
            <p:ph type="body" sz="quarter" idx="17"/>
          </p:nvPr>
        </p:nvSpPr>
        <p:spPr>
          <a:xfrm>
            <a:off x="4672139" y="4041944"/>
            <a:ext cx="2669558" cy="1524235"/>
          </a:xfrm>
          <a:solidFill>
            <a:schemeClr val="bg1"/>
          </a:solidFill>
        </p:spPr>
        <p:txBody>
          <a:bodyPr tIns="90000"/>
          <a:lstStyle>
            <a:lvl1pPr marL="0" indent="0" algn="ctr">
              <a:buNone/>
              <a:defRPr sz="2000"/>
            </a:lvl1pPr>
          </a:lstStyle>
          <a:p>
            <a:pPr lvl="0"/>
            <a:r>
              <a:rPr lang="en-US"/>
              <a:t>Edit Master text styles</a:t>
            </a:r>
          </a:p>
        </p:txBody>
      </p:sp>
      <p:sp>
        <p:nvSpPr>
          <p:cNvPr id="16" name="Text Placeholder 12"/>
          <p:cNvSpPr>
            <a:spLocks noGrp="1"/>
          </p:cNvSpPr>
          <p:nvPr>
            <p:ph type="body" sz="quarter" idx="18"/>
          </p:nvPr>
        </p:nvSpPr>
        <p:spPr>
          <a:xfrm>
            <a:off x="8137503" y="4037437"/>
            <a:ext cx="2669558" cy="1524235"/>
          </a:xfrm>
          <a:solidFill>
            <a:schemeClr val="bg1"/>
          </a:solidFill>
        </p:spPr>
        <p:txBody>
          <a:bodyPr tIns="90000"/>
          <a:lstStyle>
            <a:lvl1pPr marL="0" indent="0" algn="ctr">
              <a:buNone/>
              <a:defRPr sz="2000"/>
            </a:lvl1pPr>
          </a:lstStyle>
          <a:p>
            <a:pPr lvl="0"/>
            <a:r>
              <a:rPr lang="en-US"/>
              <a:t>Edit Master text styles</a:t>
            </a:r>
          </a:p>
        </p:txBody>
      </p:sp>
    </p:spTree>
    <p:extLst>
      <p:ext uri="{BB962C8B-B14F-4D97-AF65-F5344CB8AC3E}">
        <p14:creationId xmlns:p14="http://schemas.microsoft.com/office/powerpoint/2010/main" val="1780107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3" name="Picture Placeholder 2"/>
          <p:cNvSpPr>
            <a:spLocks noGrp="1"/>
          </p:cNvSpPr>
          <p:nvPr>
            <p:ph type="pic" sz="quarter" idx="13"/>
          </p:nvPr>
        </p:nvSpPr>
        <p:spPr>
          <a:xfrm>
            <a:off x="3713869" y="2159957"/>
            <a:ext cx="2461591" cy="1638158"/>
          </a:xfrm>
          <a:solidFill>
            <a:schemeClr val="bg2"/>
          </a:solidFill>
        </p:spPr>
        <p:txBody>
          <a:bodyPr/>
          <a:lstStyle/>
          <a:p>
            <a:r>
              <a:rPr lang="en-US"/>
              <a:t>Click icon to add picture</a:t>
            </a:r>
            <a:endParaRPr lang="en-GB"/>
          </a:p>
        </p:txBody>
      </p:sp>
      <p:sp>
        <p:nvSpPr>
          <p:cNvPr id="11" name="Picture Placeholder 2"/>
          <p:cNvSpPr>
            <a:spLocks noGrp="1"/>
          </p:cNvSpPr>
          <p:nvPr>
            <p:ph type="pic" sz="quarter" idx="14"/>
          </p:nvPr>
        </p:nvSpPr>
        <p:spPr>
          <a:xfrm>
            <a:off x="3713868" y="3968881"/>
            <a:ext cx="2461591" cy="1638158"/>
          </a:xfrm>
          <a:solidFill>
            <a:schemeClr val="bg2"/>
          </a:solidFill>
        </p:spPr>
        <p:txBody>
          <a:bodyPr/>
          <a:lstStyle/>
          <a:p>
            <a:r>
              <a:rPr lang="en-US"/>
              <a:t>Click icon to add picture</a:t>
            </a:r>
            <a:endParaRPr lang="en-GB"/>
          </a:p>
        </p:txBody>
      </p:sp>
      <p:sp>
        <p:nvSpPr>
          <p:cNvPr id="12" name="Picture Placeholder 2"/>
          <p:cNvSpPr>
            <a:spLocks noGrp="1"/>
          </p:cNvSpPr>
          <p:nvPr>
            <p:ph type="pic" sz="quarter" idx="15"/>
          </p:nvPr>
        </p:nvSpPr>
        <p:spPr>
          <a:xfrm>
            <a:off x="6324547" y="2159956"/>
            <a:ext cx="2461593" cy="1638159"/>
          </a:xfrm>
          <a:solidFill>
            <a:schemeClr val="bg2"/>
          </a:solidFill>
        </p:spPr>
        <p:txBody>
          <a:bodyPr/>
          <a:lstStyle/>
          <a:p>
            <a:r>
              <a:rPr lang="en-US"/>
              <a:t>Click icon to add picture</a:t>
            </a:r>
            <a:endParaRPr lang="en-GB"/>
          </a:p>
        </p:txBody>
      </p:sp>
      <p:sp>
        <p:nvSpPr>
          <p:cNvPr id="13" name="Text Placeholder 12"/>
          <p:cNvSpPr>
            <a:spLocks noGrp="1"/>
          </p:cNvSpPr>
          <p:nvPr>
            <p:ph type="body" sz="quarter" idx="16"/>
          </p:nvPr>
        </p:nvSpPr>
        <p:spPr>
          <a:xfrm>
            <a:off x="8935227" y="3968880"/>
            <a:ext cx="2520000" cy="1638158"/>
          </a:xfrm>
          <a:noFill/>
        </p:spPr>
        <p:txBody>
          <a:bodyPr tIns="90000"/>
          <a:lstStyle>
            <a:lvl1pPr marL="0" indent="0" algn="l">
              <a:buNone/>
              <a:defRPr sz="2000"/>
            </a:lvl1pPr>
          </a:lstStyle>
          <a:p>
            <a:pPr lvl="0"/>
            <a:r>
              <a:rPr lang="en-US"/>
              <a:t>Edit Master text styles</a:t>
            </a:r>
          </a:p>
        </p:txBody>
      </p:sp>
      <p:sp>
        <p:nvSpPr>
          <p:cNvPr id="16" name="Text Placeholder 12"/>
          <p:cNvSpPr>
            <a:spLocks noGrp="1"/>
          </p:cNvSpPr>
          <p:nvPr>
            <p:ph type="body" sz="quarter" idx="18"/>
          </p:nvPr>
        </p:nvSpPr>
        <p:spPr>
          <a:xfrm>
            <a:off x="1033617" y="2159957"/>
            <a:ext cx="2520000" cy="1638159"/>
          </a:xfrm>
          <a:noFill/>
        </p:spPr>
        <p:txBody>
          <a:bodyPr tIns="90000"/>
          <a:lstStyle>
            <a:lvl1pPr marL="0" indent="0" algn="r">
              <a:buNone/>
              <a:defRPr sz="2000"/>
            </a:lvl1pPr>
          </a:lstStyle>
          <a:p>
            <a:pPr lvl="0"/>
            <a:r>
              <a:rPr lang="en-US"/>
              <a:t>Edit Master text styles</a:t>
            </a:r>
          </a:p>
        </p:txBody>
      </p:sp>
      <p:sp>
        <p:nvSpPr>
          <p:cNvPr id="14" name="Picture Placeholder 2"/>
          <p:cNvSpPr>
            <a:spLocks noGrp="1"/>
          </p:cNvSpPr>
          <p:nvPr>
            <p:ph type="pic" sz="quarter" idx="19"/>
          </p:nvPr>
        </p:nvSpPr>
        <p:spPr>
          <a:xfrm>
            <a:off x="6324549" y="3968880"/>
            <a:ext cx="2461591" cy="1638158"/>
          </a:xfrm>
          <a:solidFill>
            <a:schemeClr val="bg2"/>
          </a:solidFill>
        </p:spPr>
        <p:txBody>
          <a:bodyPr/>
          <a:lstStyle/>
          <a:p>
            <a:r>
              <a:rPr lang="en-US"/>
              <a:t>Click icon to add picture</a:t>
            </a:r>
            <a:endParaRPr lang="en-GB"/>
          </a:p>
        </p:txBody>
      </p:sp>
      <p:sp>
        <p:nvSpPr>
          <p:cNvPr id="17" name="Text Placeholder 12"/>
          <p:cNvSpPr>
            <a:spLocks noGrp="1"/>
          </p:cNvSpPr>
          <p:nvPr>
            <p:ph type="body" sz="quarter" idx="20"/>
          </p:nvPr>
        </p:nvSpPr>
        <p:spPr>
          <a:xfrm>
            <a:off x="1033617" y="3968881"/>
            <a:ext cx="2520000" cy="1638158"/>
          </a:xfrm>
          <a:noFill/>
        </p:spPr>
        <p:txBody>
          <a:bodyPr tIns="90000"/>
          <a:lstStyle>
            <a:lvl1pPr marL="0" indent="0" algn="r">
              <a:buNone/>
              <a:defRPr sz="2000"/>
            </a:lvl1pPr>
          </a:lstStyle>
          <a:p>
            <a:pPr lvl="0"/>
            <a:r>
              <a:rPr lang="en-US"/>
              <a:t>Edit Master text styles</a:t>
            </a:r>
          </a:p>
        </p:txBody>
      </p:sp>
      <p:sp>
        <p:nvSpPr>
          <p:cNvPr id="18" name="Text Placeholder 12"/>
          <p:cNvSpPr>
            <a:spLocks noGrp="1"/>
          </p:cNvSpPr>
          <p:nvPr>
            <p:ph type="body" sz="quarter" idx="21"/>
          </p:nvPr>
        </p:nvSpPr>
        <p:spPr>
          <a:xfrm>
            <a:off x="8966322" y="2159956"/>
            <a:ext cx="2520000" cy="1638159"/>
          </a:xfrm>
          <a:noFill/>
        </p:spPr>
        <p:txBody>
          <a:bodyPr tIns="90000"/>
          <a:lstStyle>
            <a:lvl1pPr marL="0" indent="0" algn="l">
              <a:buNone/>
              <a:defRPr sz="2000"/>
            </a:lvl1pPr>
          </a:lstStyle>
          <a:p>
            <a:pPr lvl="0"/>
            <a:r>
              <a:rPr lang="en-US"/>
              <a:t>Edit Master text styles</a:t>
            </a:r>
          </a:p>
        </p:txBody>
      </p:sp>
    </p:spTree>
    <p:extLst>
      <p:ext uri="{BB962C8B-B14F-4D97-AF65-F5344CB8AC3E}">
        <p14:creationId xmlns:p14="http://schemas.microsoft.com/office/powerpoint/2010/main" val="36385566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a:off x="0" y="0"/>
            <a:ext cx="12192000" cy="3429000"/>
          </a:xfrm>
          <a:solidFill>
            <a:schemeClr val="bg2"/>
          </a:solidFill>
        </p:spPr>
        <p:txBody>
          <a:bodyPr/>
          <a:lstStyle/>
          <a:p>
            <a:r>
              <a:rPr lang="en-US"/>
              <a:t>Click icon to add picture</a:t>
            </a:r>
            <a:endParaRPr lang="en-GB"/>
          </a:p>
        </p:txBody>
      </p:sp>
      <p:sp>
        <p:nvSpPr>
          <p:cNvPr id="2" name="Title 1"/>
          <p:cNvSpPr>
            <a:spLocks noGrp="1"/>
          </p:cNvSpPr>
          <p:nvPr>
            <p:ph type="title"/>
          </p:nvPr>
        </p:nvSpPr>
        <p:spPr>
          <a:xfrm>
            <a:off x="838200" y="2646643"/>
            <a:ext cx="10515600" cy="782357"/>
          </a:xfrm>
          <a:solidFill>
            <a:schemeClr val="bg1"/>
          </a:solidFill>
        </p:spPr>
        <p:txBody>
          <a:bodyPr/>
          <a:lstStyle/>
          <a:p>
            <a:r>
              <a:rPr lang="en-US"/>
              <a:t>Click to edit Master title style</a:t>
            </a:r>
            <a:endParaRPr lang="en-GB"/>
          </a:p>
        </p:txBody>
      </p:sp>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dirty="0"/>
          </a:p>
        </p:txBody>
      </p:sp>
      <p:sp>
        <p:nvSpPr>
          <p:cNvPr id="6" name="Text Placeholder 5"/>
          <p:cNvSpPr>
            <a:spLocks noGrp="1"/>
          </p:cNvSpPr>
          <p:nvPr>
            <p:ph type="body" sz="quarter" idx="14"/>
          </p:nvPr>
        </p:nvSpPr>
        <p:spPr>
          <a:xfrm>
            <a:off x="838200" y="3630613"/>
            <a:ext cx="10515600" cy="20351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413677460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a:t>
            </a:fld>
            <a:endParaRPr lang="en-GB"/>
          </a:p>
        </p:txBody>
      </p:sp>
    </p:spTree>
    <p:extLst>
      <p:ext uri="{BB962C8B-B14F-4D97-AF65-F5344CB8AC3E}">
        <p14:creationId xmlns:p14="http://schemas.microsoft.com/office/powerpoint/2010/main" val="2414118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850288"/>
            <a:ext cx="12192000" cy="5018345"/>
          </a:xfrm>
          <a:prstGeom prst="rect">
            <a:avLst/>
          </a:prstGeom>
        </p:spPr>
      </p:pic>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4"/>
            <a:ext cx="12192000" cy="28908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872647"/>
          </a:xfrm>
        </p:spPr>
        <p:txBody>
          <a:bodyPr anchor="t">
            <a:normAutofit/>
          </a:bodyPr>
          <a:lstStyle>
            <a:lvl1pPr algn="l">
              <a:defRPr sz="6000" b="0">
                <a:solidFill>
                  <a:schemeClr val="bg1"/>
                </a:solidFill>
              </a:defRPr>
            </a:lvl1pPr>
          </a:lstStyle>
          <a:p>
            <a:r>
              <a:rPr lang="en-US"/>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3067468"/>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19" name="Text Placeholder 18"/>
          <p:cNvSpPr>
            <a:spLocks noGrp="1"/>
          </p:cNvSpPr>
          <p:nvPr>
            <p:ph type="body" sz="quarter" idx="13"/>
          </p:nvPr>
        </p:nvSpPr>
        <p:spPr>
          <a:xfrm>
            <a:off x="6096000" y="5783535"/>
            <a:ext cx="5040313" cy="528998"/>
          </a:xfrm>
        </p:spPr>
        <p:txBody>
          <a:bodyPr anchor="b" anchorCtr="0">
            <a:noAutofit/>
          </a:bodyPr>
          <a:lstStyle>
            <a:lvl1pPr marL="0" indent="0" algn="r">
              <a:buFontTx/>
              <a:buNone/>
              <a:defRPr sz="2200" i="1">
                <a:solidFill>
                  <a:schemeClr val="bg1"/>
                </a:solidFill>
              </a:defRPr>
            </a:lvl1pPr>
          </a:lstStyle>
          <a:p>
            <a:pPr lvl="0"/>
            <a:r>
              <a:rPr lang="en-US"/>
              <a:t>Edit Master text styles</a:t>
            </a:r>
          </a:p>
        </p:txBody>
      </p:sp>
    </p:spTree>
    <p:extLst>
      <p:ext uri="{BB962C8B-B14F-4D97-AF65-F5344CB8AC3E}">
        <p14:creationId xmlns:p14="http://schemas.microsoft.com/office/powerpoint/2010/main" val="106998582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802219"/>
            <a:ext cx="12192000" cy="6059194"/>
          </a:xfrm>
          <a:prstGeom prst="rect">
            <a:avLst/>
          </a:prstGeom>
        </p:spPr>
      </p:pic>
      <p:sp>
        <p:nvSpPr>
          <p:cNvPr id="14" name="Rectangle 13"/>
          <p:cNvSpPr/>
          <p:nvPr userDrawn="1"/>
        </p:nvSpPr>
        <p:spPr>
          <a:xfrm>
            <a:off x="5289" y="1078173"/>
            <a:ext cx="12197346" cy="5783239"/>
          </a:xfrm>
          <a:prstGeom prst="rect">
            <a:avLst/>
          </a:prstGeom>
          <a:solidFill>
            <a:srgbClr val="024E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2" name="Subtitle 2"/>
          <p:cNvSpPr>
            <a:spLocks noGrp="1"/>
          </p:cNvSpPr>
          <p:nvPr>
            <p:ph type="subTitle" idx="1"/>
          </p:nvPr>
        </p:nvSpPr>
        <p:spPr>
          <a:xfrm>
            <a:off x="1071351" y="4418049"/>
            <a:ext cx="10065224" cy="897754"/>
          </a:xfrm>
        </p:spPr>
        <p:txBody>
          <a:bodyPr wrap="none">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16" name="Text Placeholder 18"/>
          <p:cNvSpPr>
            <a:spLocks noGrp="1"/>
          </p:cNvSpPr>
          <p:nvPr>
            <p:ph type="body" sz="quarter" idx="13"/>
          </p:nvPr>
        </p:nvSpPr>
        <p:spPr>
          <a:xfrm>
            <a:off x="6096000" y="5557903"/>
            <a:ext cx="5040313" cy="528998"/>
          </a:xfrm>
        </p:spPr>
        <p:txBody>
          <a:bodyPr wrap="none">
            <a:noAutofit/>
          </a:bodyPr>
          <a:lstStyle>
            <a:lvl1pPr marL="0" indent="0" algn="r">
              <a:buFontTx/>
              <a:buNone/>
              <a:defRPr sz="2200" i="1">
                <a:solidFill>
                  <a:schemeClr val="bg1"/>
                </a:solidFill>
              </a:defRPr>
            </a:lvl1pPr>
          </a:lstStyle>
          <a:p>
            <a:pPr lvl="0"/>
            <a:r>
              <a:rPr lang="en-US"/>
              <a:t>Edit Master text styles</a:t>
            </a:r>
          </a:p>
        </p:txBody>
      </p:sp>
    </p:spTree>
    <p:extLst>
      <p:ext uri="{BB962C8B-B14F-4D97-AF65-F5344CB8AC3E}">
        <p14:creationId xmlns:p14="http://schemas.microsoft.com/office/powerpoint/2010/main" val="18244287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Chapter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Title 1"/>
          <p:cNvSpPr>
            <a:spLocks noGrp="1"/>
          </p:cNvSpPr>
          <p:nvPr>
            <p:ph type="ctrTitle"/>
          </p:nvPr>
        </p:nvSpPr>
        <p:spPr>
          <a:xfrm>
            <a:off x="1070189" y="1122363"/>
            <a:ext cx="10676038" cy="2387600"/>
          </a:xfrm>
        </p:spPr>
        <p:txBody>
          <a:bodyPr anchor="b">
            <a:noAutofit/>
          </a:bodyPr>
          <a:lstStyle>
            <a:lvl1pPr algn="l">
              <a:defRPr sz="6000">
                <a:solidFill>
                  <a:schemeClr val="accent5"/>
                </a:solidFill>
              </a:defRPr>
            </a:lvl1pPr>
          </a:lstStyle>
          <a:p>
            <a:r>
              <a:rPr lang="en-US"/>
              <a:t>Click to edit Master title style</a:t>
            </a:r>
            <a:endParaRPr lang="en-GB" dirty="0"/>
          </a:p>
        </p:txBody>
      </p:sp>
      <p:sp>
        <p:nvSpPr>
          <p:cNvPr id="3" name="Subtitle 2"/>
          <p:cNvSpPr>
            <a:spLocks noGrp="1"/>
          </p:cNvSpPr>
          <p:nvPr>
            <p:ph type="subTitle" idx="1"/>
          </p:nvPr>
        </p:nvSpPr>
        <p:spPr>
          <a:xfrm>
            <a:off x="1070189" y="3602038"/>
            <a:ext cx="10676038"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F46C79FD-C571-418B-AB0F-5EE936C85276}" type="slidenum">
              <a:rPr lang="en-GB" smtClean="0"/>
              <a:pPr/>
              <a:t>‹#›</a:t>
            </a:fld>
            <a:endParaRPr lang="en-GB" dirty="0"/>
          </a:p>
        </p:txBody>
      </p:sp>
      <p:cxnSp>
        <p:nvCxnSpPr>
          <p:cNvPr id="7" name="Straight Connector 6"/>
          <p:cNvCxnSpPr/>
          <p:nvPr userDrawn="1"/>
        </p:nvCxnSpPr>
        <p:spPr>
          <a:xfrm>
            <a:off x="838200" y="0"/>
            <a:ext cx="0" cy="329593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Tree>
    <p:extLst>
      <p:ext uri="{BB962C8B-B14F-4D97-AF65-F5344CB8AC3E}">
        <p14:creationId xmlns:p14="http://schemas.microsoft.com/office/powerpoint/2010/main" val="3788699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11" name="Title 1"/>
          <p:cNvSpPr>
            <a:spLocks noGrp="1"/>
          </p:cNvSpPr>
          <p:nvPr>
            <p:ph type="ctrTitle"/>
          </p:nvPr>
        </p:nvSpPr>
        <p:spPr>
          <a:xfrm>
            <a:off x="1077013" y="1122363"/>
            <a:ext cx="10156297" cy="2387600"/>
          </a:xfrm>
        </p:spPr>
        <p:txBody>
          <a:bodyPr anchor="b">
            <a:noAutofit/>
          </a:bodyPr>
          <a:lstStyle>
            <a:lvl1pPr algn="l">
              <a:defRPr sz="6000">
                <a:solidFill>
                  <a:schemeClr val="tx2"/>
                </a:solidFill>
              </a:defRPr>
            </a:lvl1pPr>
          </a:lstStyle>
          <a:p>
            <a:r>
              <a:rPr lang="en-US"/>
              <a:t>Click to edit Master title style</a:t>
            </a:r>
            <a:endParaRPr lang="en-GB" dirty="0"/>
          </a:p>
        </p:txBody>
      </p:sp>
      <p:cxnSp>
        <p:nvCxnSpPr>
          <p:cNvPr id="13" name="Straight Connector 12"/>
          <p:cNvCxnSpPr/>
          <p:nvPr userDrawn="1"/>
        </p:nvCxnSpPr>
        <p:spPr>
          <a:xfrm>
            <a:off x="838200" y="0"/>
            <a:ext cx="0" cy="3295934"/>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1070189" y="3602038"/>
            <a:ext cx="10156297"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Tree>
    <p:extLst>
      <p:ext uri="{BB962C8B-B14F-4D97-AF65-F5344CB8AC3E}">
        <p14:creationId xmlns:p14="http://schemas.microsoft.com/office/powerpoint/2010/main" val="932509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tx2"/>
                </a:solidFill>
              </a:defRPr>
            </a:lvl1pPr>
          </a:lstStyle>
          <a:p>
            <a:r>
              <a:rPr lang="en-US"/>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Tree>
    <p:extLst>
      <p:ext uri="{BB962C8B-B14F-4D97-AF65-F5344CB8AC3E}">
        <p14:creationId xmlns:p14="http://schemas.microsoft.com/office/powerpoint/2010/main" val="16886048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accent5"/>
                </a:solidFill>
              </a:defRPr>
            </a:lvl1pPr>
          </a:lstStyle>
          <a:p>
            <a:r>
              <a:rPr lang="en-US"/>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Tree>
    <p:extLst>
      <p:ext uri="{BB962C8B-B14F-4D97-AF65-F5344CB8AC3E}">
        <p14:creationId xmlns:p14="http://schemas.microsoft.com/office/powerpoint/2010/main" val="25883397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825625"/>
            <a:ext cx="10905699" cy="3881904"/>
          </a:xfrm>
        </p:spPr>
        <p:txBody>
          <a:bodyPr>
            <a:noAutofit/>
          </a:bodyPr>
          <a:lstStyle>
            <a:lvl1pPr>
              <a:lnSpc>
                <a:spcPct val="100000"/>
              </a:lnSpc>
              <a:spcBef>
                <a:spcPts val="0"/>
              </a:spcBef>
              <a:spcAft>
                <a:spcPts val="1800"/>
              </a:spcAft>
              <a:defRPr/>
            </a:lvl1pPr>
            <a:lvl2pPr>
              <a:lnSpc>
                <a:spcPct val="100000"/>
              </a:lnSpc>
              <a:spcAft>
                <a:spcPts val="1800"/>
              </a:spcAft>
              <a:defRPr/>
            </a:lvl2pPr>
            <a:lvl3pPr>
              <a:lnSpc>
                <a:spcPct val="100000"/>
              </a:lnSpc>
              <a:spcAft>
                <a:spcPts val="1800"/>
              </a:spcAft>
              <a:defRPr/>
            </a:lvl3pPr>
            <a:lvl4pPr>
              <a:lnSpc>
                <a:spcPct val="100000"/>
              </a:lnSpc>
              <a:spcAft>
                <a:spcPts val="1800"/>
              </a:spcAft>
              <a:defRPr/>
            </a:lvl4pPr>
            <a:lvl5pPr>
              <a:lnSpc>
                <a:spcPct val="100000"/>
              </a:lnSpc>
              <a:spcAft>
                <a:spcPts val="180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3042341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1pPr>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6402250" y="1825625"/>
            <a:ext cx="5328000" cy="3906435"/>
          </a:xfrm>
          <a:noFill/>
        </p:spPr>
        <p:txBody>
          <a:bodyPr>
            <a:noAutofit/>
          </a:bodyPr>
          <a:lstStyle>
            <a:lvl1pPr marL="0" indent="0">
              <a:buNone/>
              <a:defRPr/>
            </a:lvl1pPr>
          </a:lstStyle>
          <a:p>
            <a:pPr lvl="0"/>
            <a:r>
              <a:rPr lang="en-US"/>
              <a:t>Edit Master text styles</a:t>
            </a:r>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9" name="Straight Connector 8"/>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0"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2803839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a:t>
            </a:fld>
            <a:endParaRPr lang="en-GB" dirty="0"/>
          </a:p>
        </p:txBody>
      </p:sp>
      <p:pic>
        <p:nvPicPr>
          <p:cNvPr id="7" name="Picture 6"/>
          <p:cNvPicPr>
            <a:picLocks noChangeAspect="1"/>
          </p:cNvPicPr>
          <p:nvPr userDrawn="1"/>
        </p:nvPicPr>
        <p:blipFill>
          <a:blip r:embed="rId21" cstate="print">
            <a:extLst>
              <a:ext uri="{28A0092B-C50C-407E-A947-70E740481C1C}">
                <a14:useLocalDpi xmlns:a14="http://schemas.microsoft.com/office/drawing/2010/main"/>
              </a:ext>
            </a:extLst>
          </a:blip>
          <a:stretch>
            <a:fillRect/>
          </a:stretch>
        </p:blipFill>
        <p:spPr>
          <a:xfrm>
            <a:off x="10033852" y="6045988"/>
            <a:ext cx="1715733" cy="450423"/>
          </a:xfrm>
          <a:prstGeom prst="rect">
            <a:avLst/>
          </a:prstGeom>
        </p:spPr>
      </p:pic>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62" r:id="rId2"/>
    <p:sldLayoutId id="2147483657" r:id="rId3"/>
    <p:sldLayoutId id="2147483649" r:id="rId4"/>
    <p:sldLayoutId id="2147483651" r:id="rId5"/>
    <p:sldLayoutId id="2147483669" r:id="rId6"/>
    <p:sldLayoutId id="2147483670" r:id="rId7"/>
    <p:sldLayoutId id="2147483650" r:id="rId8"/>
    <p:sldLayoutId id="2147483660" r:id="rId9"/>
    <p:sldLayoutId id="2147483652" r:id="rId10"/>
    <p:sldLayoutId id="2147483661" r:id="rId11"/>
    <p:sldLayoutId id="2147483653" r:id="rId12"/>
    <p:sldLayoutId id="2147483654" r:id="rId13"/>
    <p:sldLayoutId id="2147483659" r:id="rId14"/>
    <p:sldLayoutId id="2147483658" r:id="rId15"/>
    <p:sldLayoutId id="2147483666" r:id="rId16"/>
    <p:sldLayoutId id="2147483667" r:id="rId17"/>
    <p:sldLayoutId id="2147483668" r:id="rId18"/>
    <p:sldLayoutId id="2147483655" r:id="rId19"/>
  </p:sldLayoutIdLst>
  <p:hf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8" Type="http://schemas.openxmlformats.org/officeDocument/2006/relationships/hyperlink" Target="https://twitter.com/eu_commission" TargetMode="External"/><Relationship Id="rId13" Type="http://schemas.openxmlformats.org/officeDocument/2006/relationships/image" Target="../media/image12.png"/><Relationship Id="rId18" Type="http://schemas.openxmlformats.org/officeDocument/2006/relationships/image" Target="../media/image14.png"/><Relationship Id="rId3" Type="http://schemas.openxmlformats.org/officeDocument/2006/relationships/hyperlink" Target="https://open.spotify.com/user/v7ra0as4ychfdatgcjt9nabh0?si=SEs1mANESea5kzyVy7HvDw" TargetMode="External"/><Relationship Id="rId7" Type="http://schemas.openxmlformats.org/officeDocument/2006/relationships/image" Target="../media/image9.png"/><Relationship Id="rId12" Type="http://schemas.openxmlformats.org/officeDocument/2006/relationships/image" Target="../media/image11.png"/><Relationship Id="rId17" Type="http://schemas.openxmlformats.org/officeDocument/2006/relationships/hyperlink" Target="https://www.youtube.com/user/eutube" TargetMode="External"/><Relationship Id="rId2" Type="http://schemas.openxmlformats.org/officeDocument/2006/relationships/notesSlide" Target="../notesSlides/notesSlide4.xml"/><Relationship Id="rId16" Type="http://schemas.openxmlformats.org/officeDocument/2006/relationships/hyperlink" Target="https://medium.com/@EuropeanCommission" TargetMode="External"/><Relationship Id="rId1" Type="http://schemas.openxmlformats.org/officeDocument/2006/relationships/slideLayout" Target="../slideLayouts/slideLayout8.xml"/><Relationship Id="rId6" Type="http://schemas.openxmlformats.org/officeDocument/2006/relationships/hyperlink" Target="https://europa.eu/" TargetMode="External"/><Relationship Id="rId11" Type="http://schemas.openxmlformats.org/officeDocument/2006/relationships/hyperlink" Target="https://www.linkedin.com/company/european-commission/" TargetMode="External"/><Relationship Id="rId5" Type="http://schemas.openxmlformats.org/officeDocument/2006/relationships/hyperlink" Target="https://ec.europa.eu/" TargetMode="External"/><Relationship Id="rId15" Type="http://schemas.openxmlformats.org/officeDocument/2006/relationships/image" Target="../media/image13.png"/><Relationship Id="rId10" Type="http://schemas.openxmlformats.org/officeDocument/2006/relationships/image" Target="../media/image10.png"/><Relationship Id="rId19" Type="http://schemas.openxmlformats.org/officeDocument/2006/relationships/image" Target="../media/image15.png"/><Relationship Id="rId4" Type="http://schemas.openxmlformats.org/officeDocument/2006/relationships/image" Target="../media/image8.png"/><Relationship Id="rId9" Type="http://schemas.openxmlformats.org/officeDocument/2006/relationships/hyperlink" Target="https://www.facebook.com/EuropeanCommission" TargetMode="External"/><Relationship Id="rId14" Type="http://schemas.openxmlformats.org/officeDocument/2006/relationships/hyperlink" Target="https://www.instagram.com/europeancommission/"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908790" y="1738572"/>
            <a:ext cx="10065224" cy="2149523"/>
          </a:xfrm>
        </p:spPr>
        <p:txBody>
          <a:bodyPr>
            <a:noAutofit/>
          </a:bodyPr>
          <a:lstStyle/>
          <a:p>
            <a:r>
              <a:rPr lang="en-GB" dirty="0"/>
              <a:t>ADS-IWG</a:t>
            </a:r>
            <a:br>
              <a:rPr lang="en-GB" dirty="0"/>
            </a:br>
            <a:r>
              <a:rPr lang="en-GB" dirty="0"/>
              <a:t>In-Service Monitoring </a:t>
            </a:r>
            <a:br>
              <a:rPr lang="en-GB" dirty="0"/>
            </a:br>
            <a:r>
              <a:rPr lang="en-GB" dirty="0"/>
              <a:t>and Reporting</a:t>
            </a:r>
            <a:br>
              <a:rPr lang="en-GB" dirty="0"/>
            </a:br>
            <a:r>
              <a:rPr lang="en-GB" dirty="0"/>
              <a:t>Phase 1</a:t>
            </a:r>
            <a:br>
              <a:rPr lang="en-GB" dirty="0"/>
            </a:br>
            <a:endParaRPr lang="en-GB" dirty="0"/>
          </a:p>
        </p:txBody>
      </p:sp>
      <p:sp>
        <p:nvSpPr>
          <p:cNvPr id="8" name="Text Placeholder 7"/>
          <p:cNvSpPr>
            <a:spLocks noGrp="1"/>
          </p:cNvSpPr>
          <p:nvPr>
            <p:ph type="body" sz="quarter" idx="13"/>
          </p:nvPr>
        </p:nvSpPr>
        <p:spPr/>
        <p:txBody>
          <a:bodyPr/>
          <a:lstStyle/>
          <a:p>
            <a:r>
              <a:rPr lang="en-GB" dirty="0"/>
              <a:t>Espedito </a:t>
            </a:r>
            <a:r>
              <a:rPr lang="en-GB" dirty="0" err="1"/>
              <a:t>Rusciano</a:t>
            </a:r>
            <a:r>
              <a:rPr lang="en-GB" dirty="0"/>
              <a:t>, Riccardo </a:t>
            </a:r>
            <a:r>
              <a:rPr lang="en-GB" dirty="0" err="1"/>
              <a:t>Doná</a:t>
            </a:r>
            <a:endParaRPr lang="en-GB" dirty="0"/>
          </a:p>
        </p:txBody>
      </p:sp>
      <p:sp>
        <p:nvSpPr>
          <p:cNvPr id="2" name="Slide Number Placeholder 1"/>
          <p:cNvSpPr>
            <a:spLocks noGrp="1"/>
          </p:cNvSpPr>
          <p:nvPr>
            <p:ph type="sldNum" sz="quarter" idx="12"/>
          </p:nvPr>
        </p:nvSpPr>
        <p:spPr/>
        <p:txBody>
          <a:bodyPr/>
          <a:lstStyle/>
          <a:p>
            <a:fld id="{F46C79FD-C571-418B-AB0F-5EE936C85276}" type="slidenum">
              <a:rPr lang="en-GB" smtClean="0"/>
              <a:t>1</a:t>
            </a:fld>
            <a:endParaRPr lang="en-GB"/>
          </a:p>
        </p:txBody>
      </p:sp>
      <p:sp>
        <p:nvSpPr>
          <p:cNvPr id="3" name="TextBox 2">
            <a:extLst>
              <a:ext uri="{FF2B5EF4-FFF2-40B4-BE49-F238E27FC236}">
                <a16:creationId xmlns:a16="http://schemas.microsoft.com/office/drawing/2014/main" id="{370D0473-D834-FE8D-9296-3014CA7338A0}"/>
              </a:ext>
            </a:extLst>
          </p:cNvPr>
          <p:cNvSpPr txBox="1"/>
          <p:nvPr/>
        </p:nvSpPr>
        <p:spPr>
          <a:xfrm>
            <a:off x="10110651" y="68764"/>
            <a:ext cx="1651414" cy="646331"/>
          </a:xfrm>
          <a:prstGeom prst="rect">
            <a:avLst/>
          </a:prstGeom>
          <a:noFill/>
        </p:spPr>
        <p:txBody>
          <a:bodyPr wrap="none" rtlCol="0">
            <a:spAutoFit/>
          </a:bodyPr>
          <a:lstStyle/>
          <a:p>
            <a:pPr algn="r"/>
            <a:r>
              <a:rPr lang="en-GB" sz="1200" dirty="0">
                <a:latin typeface="Roboto" panose="02000000000000000000" pitchFamily="2" charset="0"/>
                <a:ea typeface="Roboto" panose="02000000000000000000" pitchFamily="2" charset="0"/>
                <a:cs typeface="Roboto" panose="02000000000000000000" pitchFamily="2" charset="0"/>
              </a:rPr>
              <a:t>Document ADS-04-21</a:t>
            </a:r>
          </a:p>
          <a:p>
            <a:pPr algn="r"/>
            <a:r>
              <a:rPr lang="en-GB" sz="1200" dirty="0">
                <a:latin typeface="Roboto" panose="02000000000000000000" pitchFamily="2" charset="0"/>
                <a:ea typeface="Roboto" panose="02000000000000000000" pitchFamily="2" charset="0"/>
                <a:cs typeface="Roboto" panose="02000000000000000000" pitchFamily="2" charset="0"/>
              </a:rPr>
              <a:t>4</a:t>
            </a:r>
            <a:r>
              <a:rPr lang="en-GB" sz="1200" baseline="30000" dirty="0">
                <a:latin typeface="Roboto" panose="02000000000000000000" pitchFamily="2" charset="0"/>
                <a:ea typeface="Roboto" panose="02000000000000000000" pitchFamily="2" charset="0"/>
                <a:cs typeface="Roboto" panose="02000000000000000000" pitchFamily="2" charset="0"/>
              </a:rPr>
              <a:t>th</a:t>
            </a:r>
            <a:r>
              <a:rPr lang="en-GB" sz="1200" dirty="0">
                <a:latin typeface="Roboto" panose="02000000000000000000" pitchFamily="2" charset="0"/>
                <a:ea typeface="Roboto" panose="02000000000000000000" pitchFamily="2" charset="0"/>
                <a:cs typeface="Roboto" panose="02000000000000000000" pitchFamily="2" charset="0"/>
              </a:rPr>
              <a:t> ADS IWG session</a:t>
            </a:r>
          </a:p>
          <a:p>
            <a:pPr algn="r"/>
            <a:r>
              <a:rPr lang="en-GB" sz="1200" dirty="0">
                <a:latin typeface="Roboto" panose="02000000000000000000" pitchFamily="2" charset="0"/>
                <a:ea typeface="Roboto" panose="02000000000000000000" pitchFamily="2" charset="0"/>
                <a:cs typeface="Roboto" panose="02000000000000000000" pitchFamily="2" charset="0"/>
              </a:rPr>
              <a:t>8-11 October 2024</a:t>
            </a:r>
          </a:p>
        </p:txBody>
      </p:sp>
      <p:sp>
        <p:nvSpPr>
          <p:cNvPr id="4" name="TextBox 3">
            <a:extLst>
              <a:ext uri="{FF2B5EF4-FFF2-40B4-BE49-F238E27FC236}">
                <a16:creationId xmlns:a16="http://schemas.microsoft.com/office/drawing/2014/main" id="{8164863A-D3E9-5032-DF18-A5C0A2FC9958}"/>
              </a:ext>
            </a:extLst>
          </p:cNvPr>
          <p:cNvSpPr txBox="1"/>
          <p:nvPr/>
        </p:nvSpPr>
        <p:spPr>
          <a:xfrm>
            <a:off x="145593" y="84590"/>
            <a:ext cx="2981907" cy="276999"/>
          </a:xfrm>
          <a:prstGeom prst="rect">
            <a:avLst/>
          </a:prstGeom>
          <a:noFill/>
        </p:spPr>
        <p:txBody>
          <a:bodyPr wrap="none" rtlCol="0">
            <a:spAutoFit/>
          </a:bodyPr>
          <a:lstStyle/>
          <a:p>
            <a:r>
              <a:rPr lang="en-GB" sz="1200" dirty="0">
                <a:latin typeface="Roboto" panose="02000000000000000000" pitchFamily="2" charset="0"/>
                <a:ea typeface="Roboto" panose="02000000000000000000" pitchFamily="2" charset="0"/>
                <a:cs typeface="Roboto" panose="02000000000000000000" pitchFamily="2" charset="0"/>
              </a:rPr>
              <a:t>Submitted by the OPI on ISMR provisions</a:t>
            </a:r>
          </a:p>
        </p:txBody>
      </p:sp>
    </p:spTree>
    <p:extLst>
      <p:ext uri="{BB962C8B-B14F-4D97-AF65-F5344CB8AC3E}">
        <p14:creationId xmlns:p14="http://schemas.microsoft.com/office/powerpoint/2010/main" val="11213718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Content Placeholder 3">
            <a:extLst>
              <a:ext uri="{FF2B5EF4-FFF2-40B4-BE49-F238E27FC236}">
                <a16:creationId xmlns:a16="http://schemas.microsoft.com/office/drawing/2014/main" id="{D798393C-F756-14BB-DE9B-6C29C3B7554C}"/>
              </a:ext>
            </a:extLst>
          </p:cNvPr>
          <p:cNvGraphicFramePr>
            <a:graphicFrameLocks/>
          </p:cNvGraphicFramePr>
          <p:nvPr>
            <p:extLst>
              <p:ext uri="{D42A27DB-BD31-4B8C-83A1-F6EECF244321}">
                <p14:modId xmlns:p14="http://schemas.microsoft.com/office/powerpoint/2010/main" val="2737179115"/>
              </p:ext>
            </p:extLst>
          </p:nvPr>
        </p:nvGraphicFramePr>
        <p:xfrm>
          <a:off x="1030000" y="2786023"/>
          <a:ext cx="3779521" cy="41937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a:extLst>
              <a:ext uri="{FF2B5EF4-FFF2-40B4-BE49-F238E27FC236}">
                <a16:creationId xmlns:a16="http://schemas.microsoft.com/office/drawing/2014/main" id="{6F2D2224-80B1-401F-4421-9E46802C31A2}"/>
              </a:ext>
            </a:extLst>
          </p:cNvPr>
          <p:cNvSpPr>
            <a:spLocks noGrp="1"/>
          </p:cNvSpPr>
          <p:nvPr>
            <p:ph type="title"/>
          </p:nvPr>
        </p:nvSpPr>
        <p:spPr>
          <a:xfrm>
            <a:off x="785664" y="577024"/>
            <a:ext cx="6144817" cy="782357"/>
          </a:xfrm>
        </p:spPr>
        <p:txBody>
          <a:bodyPr/>
          <a:lstStyle/>
          <a:p>
            <a:r>
              <a:rPr lang="en-GB" sz="3600" dirty="0"/>
              <a:t>Events and occurrences</a:t>
            </a:r>
          </a:p>
        </p:txBody>
      </p:sp>
      <p:graphicFrame>
        <p:nvGraphicFramePr>
          <p:cNvPr id="7" name="Table 6">
            <a:extLst>
              <a:ext uri="{FF2B5EF4-FFF2-40B4-BE49-F238E27FC236}">
                <a16:creationId xmlns:a16="http://schemas.microsoft.com/office/drawing/2014/main" id="{A0B75855-663C-853D-C7C0-99077DEBAFFE}"/>
              </a:ext>
            </a:extLst>
          </p:cNvPr>
          <p:cNvGraphicFramePr>
            <a:graphicFrameLocks noGrp="1"/>
          </p:cNvGraphicFramePr>
          <p:nvPr>
            <p:extLst>
              <p:ext uri="{D42A27DB-BD31-4B8C-83A1-F6EECF244321}">
                <p14:modId xmlns:p14="http://schemas.microsoft.com/office/powerpoint/2010/main" val="1200078001"/>
              </p:ext>
            </p:extLst>
          </p:nvPr>
        </p:nvGraphicFramePr>
        <p:xfrm>
          <a:off x="6044640" y="792647"/>
          <a:ext cx="6087886" cy="5867233"/>
        </p:xfrm>
        <a:graphic>
          <a:graphicData uri="http://schemas.openxmlformats.org/drawingml/2006/table">
            <a:tbl>
              <a:tblPr firstRow="1" bandRow="1">
                <a:tableStyleId>{5C22544A-7EE6-4342-B048-85BDC9FD1C3A}</a:tableStyleId>
              </a:tblPr>
              <a:tblGrid>
                <a:gridCol w="3963580">
                  <a:extLst>
                    <a:ext uri="{9D8B030D-6E8A-4147-A177-3AD203B41FA5}">
                      <a16:colId xmlns:a16="http://schemas.microsoft.com/office/drawing/2014/main" val="1754562553"/>
                    </a:ext>
                  </a:extLst>
                </a:gridCol>
                <a:gridCol w="846298">
                  <a:extLst>
                    <a:ext uri="{9D8B030D-6E8A-4147-A177-3AD203B41FA5}">
                      <a16:colId xmlns:a16="http://schemas.microsoft.com/office/drawing/2014/main" val="2644315531"/>
                    </a:ext>
                  </a:extLst>
                </a:gridCol>
                <a:gridCol w="1278008">
                  <a:extLst>
                    <a:ext uri="{9D8B030D-6E8A-4147-A177-3AD203B41FA5}">
                      <a16:colId xmlns:a16="http://schemas.microsoft.com/office/drawing/2014/main" val="3320338131"/>
                    </a:ext>
                  </a:extLst>
                </a:gridCol>
              </a:tblGrid>
              <a:tr h="396207">
                <a:tc rowSpan="2">
                  <a:txBody>
                    <a:bodyPr/>
                    <a:lstStyle/>
                    <a:p>
                      <a:r>
                        <a:rPr lang="en-GB" sz="1400" dirty="0"/>
                        <a:t>Definition</a:t>
                      </a:r>
                    </a:p>
                  </a:txBody>
                  <a:tcPr/>
                </a:tc>
                <a:tc gridSpan="2">
                  <a:txBody>
                    <a:bodyPr/>
                    <a:lstStyle/>
                    <a:p>
                      <a:r>
                        <a:rPr lang="en-GB" sz="1400" dirty="0"/>
                        <a:t>Reporting Action</a:t>
                      </a:r>
                    </a:p>
                  </a:txBody>
                  <a:tcPr/>
                </a:tc>
                <a:tc hMerge="1">
                  <a:txBody>
                    <a:bodyPr/>
                    <a:lstStyle/>
                    <a:p>
                      <a:endParaRPr lang="en-GB"/>
                    </a:p>
                  </a:txBody>
                  <a:tcPr/>
                </a:tc>
                <a:extLst>
                  <a:ext uri="{0D108BD9-81ED-4DB2-BD59-A6C34878D82A}">
                    <a16:rowId xmlns:a16="http://schemas.microsoft.com/office/drawing/2014/main" val="239188646"/>
                  </a:ext>
                </a:extLst>
              </a:tr>
              <a:tr h="396207">
                <a:tc vMerge="1">
                  <a:txBody>
                    <a:bodyPr/>
                    <a:lstStyle/>
                    <a:p>
                      <a:endParaRPr lang="en-GB"/>
                    </a:p>
                  </a:txBody>
                  <a:tcPr/>
                </a:tc>
                <a:tc>
                  <a:txBody>
                    <a:bodyPr/>
                    <a:lstStyle/>
                    <a:p>
                      <a:r>
                        <a:rPr lang="en-GB" sz="1400" dirty="0"/>
                        <a:t>Short-term</a:t>
                      </a:r>
                    </a:p>
                  </a:txBody>
                  <a:tcPr/>
                </a:tc>
                <a:tc>
                  <a:txBody>
                    <a:bodyPr/>
                    <a:lstStyle/>
                    <a:p>
                      <a:r>
                        <a:rPr lang="en-GB" sz="1400" dirty="0"/>
                        <a:t>Periodic</a:t>
                      </a:r>
                    </a:p>
                  </a:txBody>
                  <a:tcPr/>
                </a:tc>
                <a:extLst>
                  <a:ext uri="{0D108BD9-81ED-4DB2-BD59-A6C34878D82A}">
                    <a16:rowId xmlns:a16="http://schemas.microsoft.com/office/drawing/2014/main" val="1137043732"/>
                  </a:ext>
                </a:extLst>
              </a:tr>
              <a:tr h="792413">
                <a:tc>
                  <a:txBody>
                    <a:bodyPr/>
                    <a:lstStyle/>
                    <a:p>
                      <a:pPr lvl="0"/>
                      <a:r>
                        <a:rPr lang="en-GB" sz="1200" kern="1200" dirty="0">
                          <a:solidFill>
                            <a:srgbClr val="FF0000"/>
                          </a:solidFill>
                          <a:effectLst/>
                          <a:latin typeface="+mn-lt"/>
                          <a:ea typeface="+mn-ea"/>
                          <a:cs typeface="+mn-cs"/>
                        </a:rPr>
                        <a:t>“</a:t>
                      </a:r>
                      <a:r>
                        <a:rPr lang="en-GB" sz="1200" b="1" kern="1200" dirty="0">
                          <a:solidFill>
                            <a:srgbClr val="FF0000"/>
                          </a:solidFill>
                          <a:effectLst/>
                          <a:latin typeface="+mn-lt"/>
                          <a:ea typeface="+mn-ea"/>
                          <a:cs typeface="+mn-cs"/>
                        </a:rPr>
                        <a:t>Event</a:t>
                      </a:r>
                      <a:r>
                        <a:rPr lang="en-GB" sz="1200" kern="1200" dirty="0">
                          <a:solidFill>
                            <a:srgbClr val="FF0000"/>
                          </a:solidFill>
                          <a:effectLst/>
                          <a:latin typeface="+mn-lt"/>
                          <a:ea typeface="+mn-ea"/>
                          <a:cs typeface="+mn-cs"/>
                        </a:rPr>
                        <a:t>” means any situation happening in a given time and location</a:t>
                      </a:r>
                      <a:r>
                        <a:rPr lang="en-GB" sz="1600" kern="1200" dirty="0">
                          <a:solidFill>
                            <a:schemeClr val="dk1"/>
                          </a:solidFill>
                          <a:effectLst/>
                          <a:latin typeface="+mn-lt"/>
                          <a:ea typeface="+mn-ea"/>
                          <a:cs typeface="+mn-cs"/>
                        </a:rPr>
                        <a:t>.</a:t>
                      </a:r>
                    </a:p>
                  </a:txBody>
                  <a:tcPr/>
                </a:tc>
                <a:tc>
                  <a:txBody>
                    <a:bodyPr/>
                    <a:lstStyle/>
                    <a:p>
                      <a:pPr algn="ctr"/>
                      <a:r>
                        <a:rPr lang="en-GB" sz="1200" b="1" dirty="0">
                          <a:solidFill>
                            <a:srgbClr val="FF0000"/>
                          </a:solidFill>
                        </a:rPr>
                        <a:t>-</a:t>
                      </a:r>
                    </a:p>
                  </a:txBody>
                  <a:tcPr anchor="ctr"/>
                </a:tc>
                <a:tc>
                  <a:txBody>
                    <a:bodyPr/>
                    <a:lstStyle/>
                    <a:p>
                      <a:pPr algn="ctr"/>
                      <a:r>
                        <a:rPr lang="en-GB" sz="1200" b="1" dirty="0">
                          <a:solidFill>
                            <a:srgbClr val="FF0000"/>
                          </a:solidFill>
                        </a:rPr>
                        <a:t>-</a:t>
                      </a:r>
                    </a:p>
                  </a:txBody>
                  <a:tcPr anchor="ctr"/>
                </a:tc>
                <a:extLst>
                  <a:ext uri="{0D108BD9-81ED-4DB2-BD59-A6C34878D82A}">
                    <a16:rowId xmlns:a16="http://schemas.microsoft.com/office/drawing/2014/main" val="3704732267"/>
                  </a:ext>
                </a:extLst>
              </a:tr>
              <a:tr h="792413">
                <a:tc>
                  <a:txBody>
                    <a:bodyPr/>
                    <a:lstStyle/>
                    <a:p>
                      <a:r>
                        <a:rPr lang="en-GB" sz="1200" kern="1200" dirty="0">
                          <a:solidFill>
                            <a:srgbClr val="FF0000"/>
                          </a:solidFill>
                          <a:effectLst/>
                          <a:latin typeface="+mn-lt"/>
                          <a:ea typeface="+mn-ea"/>
                          <a:cs typeface="+mn-cs"/>
                        </a:rPr>
                        <a:t>“</a:t>
                      </a:r>
                      <a:r>
                        <a:rPr lang="en-GB" sz="1200" b="1" kern="1200" dirty="0">
                          <a:solidFill>
                            <a:srgbClr val="FF0000"/>
                          </a:solidFill>
                          <a:effectLst/>
                          <a:latin typeface="+mn-lt"/>
                          <a:ea typeface="+mn-ea"/>
                          <a:cs typeface="+mn-cs"/>
                        </a:rPr>
                        <a:t>Safety-relevant event</a:t>
                      </a:r>
                      <a:r>
                        <a:rPr lang="en-GB" sz="1200" kern="1200" dirty="0">
                          <a:solidFill>
                            <a:srgbClr val="FF0000"/>
                          </a:solidFill>
                          <a:effectLst/>
                          <a:latin typeface="+mn-lt"/>
                          <a:ea typeface="+mn-ea"/>
                          <a:cs typeface="+mn-cs"/>
                        </a:rPr>
                        <a:t>” </a:t>
                      </a:r>
                      <a:r>
                        <a:rPr lang="en-US" sz="1200" kern="1200" dirty="0">
                          <a:solidFill>
                            <a:srgbClr val="FF0000"/>
                          </a:solidFill>
                          <a:effectLst/>
                          <a:latin typeface="+mn-lt"/>
                          <a:ea typeface="+mn-ea"/>
                          <a:cs typeface="+mn-cs"/>
                        </a:rPr>
                        <a:t>means an event which is relevant for the evaluation of the safe operation of the ADS Vehicle. These</a:t>
                      </a:r>
                      <a:r>
                        <a:rPr lang="en-US" sz="1200" kern="1200" baseline="0" dirty="0">
                          <a:solidFill>
                            <a:srgbClr val="FF0000"/>
                          </a:solidFill>
                          <a:effectLst/>
                          <a:latin typeface="+mn-lt"/>
                          <a:ea typeface="+mn-ea"/>
                          <a:cs typeface="+mn-cs"/>
                        </a:rPr>
                        <a:t> events also </a:t>
                      </a:r>
                      <a:r>
                        <a:rPr lang="en-US" sz="1200" kern="1200" dirty="0">
                          <a:solidFill>
                            <a:srgbClr val="FF0000"/>
                          </a:solidFill>
                          <a:effectLst/>
                          <a:latin typeface="+mn-lt"/>
                          <a:ea typeface="+mn-ea"/>
                          <a:cs typeface="+mn-cs"/>
                        </a:rPr>
                        <a:t>include</a:t>
                      </a:r>
                      <a:r>
                        <a:rPr lang="en-US" sz="1200" kern="1200" baseline="0" dirty="0">
                          <a:solidFill>
                            <a:srgbClr val="FF0000"/>
                          </a:solidFill>
                          <a:effectLst/>
                          <a:latin typeface="+mn-lt"/>
                          <a:ea typeface="+mn-ea"/>
                          <a:cs typeface="+mn-cs"/>
                        </a:rPr>
                        <a:t> </a:t>
                      </a:r>
                      <a:r>
                        <a:rPr lang="en-US" sz="1200" kern="1200" dirty="0">
                          <a:solidFill>
                            <a:srgbClr val="FF0000"/>
                          </a:solidFill>
                          <a:effectLst/>
                          <a:latin typeface="+mn-lt"/>
                          <a:ea typeface="+mn-ea"/>
                          <a:cs typeface="+mn-cs"/>
                        </a:rPr>
                        <a:t>normal operation which are relevant to argument specific ADS design choices and/or the safety case. </a:t>
                      </a:r>
                      <a:r>
                        <a:rPr lang="en-US" sz="1100" kern="1200" dirty="0">
                          <a:solidFill>
                            <a:srgbClr val="FF0000"/>
                          </a:solidFill>
                          <a:effectLst/>
                          <a:latin typeface="+mn-lt"/>
                          <a:ea typeface="+mn-ea"/>
                          <a:cs typeface="+mn-cs"/>
                        </a:rPr>
                        <a:t>(e.g., fallback user unavailability, MRM) </a:t>
                      </a:r>
                      <a:endParaRPr lang="en-GB" sz="1100" dirty="0">
                        <a:solidFill>
                          <a:srgbClr val="FF0000"/>
                        </a:solidFill>
                      </a:endParaRPr>
                    </a:p>
                  </a:txBody>
                  <a:tcPr/>
                </a:tc>
                <a:tc>
                  <a:txBody>
                    <a:bodyPr/>
                    <a:lstStyle/>
                    <a:p>
                      <a:pPr algn="ctr"/>
                      <a:r>
                        <a:rPr lang="en-GB" sz="1200" b="1" dirty="0">
                          <a:solidFill>
                            <a:srgbClr val="FF0000"/>
                          </a:solidFill>
                        </a:rPr>
                        <a:t>-</a:t>
                      </a:r>
                    </a:p>
                  </a:txBody>
                  <a:tcPr anchor="ctr"/>
                </a:tc>
                <a:tc>
                  <a:txBody>
                    <a:bodyPr/>
                    <a:lstStyle/>
                    <a:p>
                      <a:pPr algn="ctr"/>
                      <a:r>
                        <a:rPr lang="en-GB" sz="1200" b="1" dirty="0">
                          <a:solidFill>
                            <a:srgbClr val="FF0000"/>
                          </a:solidFill>
                        </a:rPr>
                        <a:t>O</a:t>
                      </a:r>
                    </a:p>
                  </a:txBody>
                  <a:tcPr anchor="ctr"/>
                </a:tc>
                <a:extLst>
                  <a:ext uri="{0D108BD9-81ED-4DB2-BD59-A6C34878D82A}">
                    <a16:rowId xmlns:a16="http://schemas.microsoft.com/office/drawing/2014/main" val="2503434286"/>
                  </a:ext>
                </a:extLst>
              </a:tr>
              <a:tr h="7924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rgbClr val="FF0000"/>
                          </a:solidFill>
                        </a:rPr>
                        <a:t>“Occurrence” </a:t>
                      </a:r>
                      <a:r>
                        <a:rPr lang="en-US" sz="1200" dirty="0">
                          <a:solidFill>
                            <a:srgbClr val="FF0000"/>
                          </a:solidFill>
                        </a:rPr>
                        <a:t>means a</a:t>
                      </a:r>
                      <a:r>
                        <a:rPr lang="en-US" sz="1200" baseline="0" dirty="0">
                          <a:solidFill>
                            <a:srgbClr val="FF0000"/>
                          </a:solidFill>
                        </a:rPr>
                        <a:t> Safety-relevant event </a:t>
                      </a:r>
                      <a:r>
                        <a:rPr lang="en-US" sz="1200" dirty="0">
                          <a:solidFill>
                            <a:srgbClr val="FF0000"/>
                          </a:solidFill>
                        </a:rPr>
                        <a:t>during which at least one of the following criteria is fulfilled: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FF0000"/>
                          </a:solidFill>
                        </a:rPr>
                        <a:t>a)C</a:t>
                      </a:r>
                      <a:r>
                        <a:rPr lang="en-US" sz="1200" baseline="0" dirty="0">
                          <a:solidFill>
                            <a:srgbClr val="FF0000"/>
                          </a:solidFill>
                        </a:rPr>
                        <a:t>ollision </a:t>
                      </a:r>
                      <a:r>
                        <a:rPr lang="en-US" sz="1200" dirty="0">
                          <a:solidFill>
                            <a:srgbClr val="FF0000"/>
                          </a:solidFill>
                        </a:rPr>
                        <a:t>involving the ADS vehicle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FF0000"/>
                          </a:solidFill>
                        </a:rPr>
                        <a:t>b)ADS vehicle system/component failure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FF0000"/>
                          </a:solidFill>
                        </a:rPr>
                        <a:t>c)ADS vehicle produces a noncompliance with respect to the requirements of this regulation</a:t>
                      </a:r>
                      <a:endParaRPr lang="en-GB" sz="1200" dirty="0">
                        <a:solidFill>
                          <a:srgbClr val="FF0000"/>
                        </a:solidFill>
                      </a:endParaRPr>
                    </a:p>
                  </a:txBody>
                  <a:tcPr/>
                </a:tc>
                <a:tc>
                  <a:txBody>
                    <a:bodyPr/>
                    <a:lstStyle/>
                    <a:p>
                      <a:pPr algn="ctr"/>
                      <a:endParaRPr lang="en-GB" sz="1200" b="1" dirty="0">
                        <a:solidFill>
                          <a:srgbClr val="FF0000"/>
                        </a:solidFill>
                      </a:endParaRPr>
                    </a:p>
                  </a:txBody>
                  <a:tcPr anchor="ctr"/>
                </a:tc>
                <a:tc>
                  <a:txBody>
                    <a:bodyPr/>
                    <a:lstStyle/>
                    <a:p>
                      <a:pPr algn="ctr"/>
                      <a:endParaRPr lang="en-GB" sz="1200" b="1" dirty="0">
                        <a:solidFill>
                          <a:srgbClr val="FF0000"/>
                        </a:solidFill>
                      </a:endParaRPr>
                    </a:p>
                  </a:txBody>
                  <a:tcPr anchor="ctr"/>
                </a:tc>
                <a:extLst>
                  <a:ext uri="{0D108BD9-81ED-4DB2-BD59-A6C34878D82A}">
                    <a16:rowId xmlns:a16="http://schemas.microsoft.com/office/drawing/2014/main" val="115560761"/>
                  </a:ext>
                </a:extLst>
              </a:tr>
              <a:tr h="792413">
                <a:tc>
                  <a:txBody>
                    <a:bodyPr/>
                    <a:lstStyle/>
                    <a:p>
                      <a:r>
                        <a:rPr lang="en-GB" sz="1200" kern="1200" dirty="0">
                          <a:solidFill>
                            <a:srgbClr val="FF0000"/>
                          </a:solidFill>
                          <a:effectLst/>
                          <a:latin typeface="+mn-lt"/>
                          <a:ea typeface="+mn-ea"/>
                          <a:cs typeface="+mn-cs"/>
                        </a:rPr>
                        <a:t>“</a:t>
                      </a:r>
                      <a:r>
                        <a:rPr lang="en-GB" sz="1200" b="1" kern="1200" dirty="0">
                          <a:solidFill>
                            <a:srgbClr val="FF0000"/>
                          </a:solidFill>
                          <a:effectLst/>
                          <a:latin typeface="+mn-lt"/>
                          <a:ea typeface="+mn-ea"/>
                          <a:cs typeface="+mn-cs"/>
                        </a:rPr>
                        <a:t>Non-critical Occurrence</a:t>
                      </a:r>
                      <a:r>
                        <a:rPr lang="en-GB" sz="1200" kern="1200" dirty="0">
                          <a:solidFill>
                            <a:srgbClr val="FF0000"/>
                          </a:solidFill>
                          <a:effectLst/>
                          <a:latin typeface="+mn-lt"/>
                          <a:ea typeface="+mn-ea"/>
                          <a:cs typeface="+mn-cs"/>
                        </a:rPr>
                        <a:t>” means occurrences which are not “Critical Occurrences”</a:t>
                      </a:r>
                      <a:endParaRPr lang="en-GB" sz="1050" dirty="0">
                        <a:solidFill>
                          <a:srgbClr val="FF0000"/>
                        </a:solidFill>
                      </a:endParaRPr>
                    </a:p>
                  </a:txBody>
                  <a:tcPr/>
                </a:tc>
                <a:tc>
                  <a:txBody>
                    <a:bodyPr/>
                    <a:lstStyle/>
                    <a:p>
                      <a:pPr algn="ctr"/>
                      <a:r>
                        <a:rPr lang="en-GB" sz="1200" b="1" dirty="0">
                          <a:solidFill>
                            <a:srgbClr val="FF0000"/>
                          </a:solidFill>
                        </a:rPr>
                        <a:t>O</a:t>
                      </a:r>
                    </a:p>
                  </a:txBody>
                  <a:tcPr anchor="ctr"/>
                </a:tc>
                <a:tc>
                  <a:txBody>
                    <a:bodyPr/>
                    <a:lstStyle/>
                    <a:p>
                      <a:pPr algn="ctr"/>
                      <a:r>
                        <a:rPr lang="en-GB" sz="1200" b="1" dirty="0">
                          <a:solidFill>
                            <a:srgbClr val="FF0000"/>
                          </a:solidFill>
                        </a:rPr>
                        <a:t>O</a:t>
                      </a:r>
                    </a:p>
                  </a:txBody>
                  <a:tcPr anchor="ctr"/>
                </a:tc>
                <a:extLst>
                  <a:ext uri="{0D108BD9-81ED-4DB2-BD59-A6C34878D82A}">
                    <a16:rowId xmlns:a16="http://schemas.microsoft.com/office/drawing/2014/main" val="1929766525"/>
                  </a:ext>
                </a:extLst>
              </a:tr>
              <a:tr h="792413">
                <a:tc>
                  <a:txBody>
                    <a:bodyPr/>
                    <a:lstStyle/>
                    <a:p>
                      <a:pPr lvl="0"/>
                      <a:r>
                        <a:rPr lang="en-GB" sz="1200" b="1" kern="1200" dirty="0">
                          <a:solidFill>
                            <a:srgbClr val="FF0000"/>
                          </a:solidFill>
                          <a:effectLst/>
                          <a:latin typeface="+mn-lt"/>
                          <a:ea typeface="+mn-ea"/>
                          <a:cs typeface="+mn-cs"/>
                        </a:rPr>
                        <a:t>“Critical Occurrence” </a:t>
                      </a:r>
                      <a:r>
                        <a:rPr lang="en-GB" sz="1200" kern="1200" dirty="0">
                          <a:solidFill>
                            <a:srgbClr val="FF0000"/>
                          </a:solidFill>
                          <a:effectLst/>
                          <a:latin typeface="+mn-lt"/>
                          <a:ea typeface="+mn-ea"/>
                          <a:cs typeface="+mn-cs"/>
                        </a:rPr>
                        <a:t>means an occurrence during which at least one of the following criteria is fulfilled:</a:t>
                      </a:r>
                    </a:p>
                    <a:p>
                      <a:pPr lvl="1"/>
                      <a:r>
                        <a:rPr lang="en-GB" sz="1200" kern="1200" dirty="0">
                          <a:solidFill>
                            <a:srgbClr val="FF0000"/>
                          </a:solidFill>
                          <a:effectLst/>
                          <a:latin typeface="+mn-lt"/>
                          <a:ea typeface="+mn-ea"/>
                          <a:cs typeface="+mn-cs"/>
                        </a:rPr>
                        <a:t>Injury/fatality…</a:t>
                      </a:r>
                    </a:p>
                    <a:p>
                      <a:pPr lvl="1"/>
                      <a:r>
                        <a:rPr lang="en-GB" sz="1200" kern="1200" dirty="0">
                          <a:solidFill>
                            <a:srgbClr val="FF0000"/>
                          </a:solidFill>
                          <a:effectLst/>
                          <a:latin typeface="+mn-lt"/>
                          <a:ea typeface="+mn-ea"/>
                          <a:cs typeface="+mn-cs"/>
                        </a:rPr>
                        <a:t>Damage exceeding threshold…</a:t>
                      </a:r>
                    </a:p>
                    <a:p>
                      <a:pPr lvl="1"/>
                      <a:r>
                        <a:rPr lang="en-GB" sz="1200" kern="1200" dirty="0">
                          <a:solidFill>
                            <a:srgbClr val="FF0000"/>
                          </a:solidFill>
                          <a:effectLst/>
                          <a:latin typeface="+mn-lt"/>
                          <a:ea typeface="+mn-ea"/>
                          <a:cs typeface="+mn-cs"/>
                        </a:rPr>
                        <a:t>Any non</a:t>
                      </a:r>
                      <a:r>
                        <a:rPr lang="en-GB" sz="1200" kern="1200" baseline="0" dirty="0">
                          <a:solidFill>
                            <a:srgbClr val="FF0000"/>
                          </a:solidFill>
                          <a:effectLst/>
                          <a:latin typeface="+mn-lt"/>
                          <a:ea typeface="+mn-ea"/>
                          <a:cs typeface="+mn-cs"/>
                        </a:rPr>
                        <a:t> reversible restraint system</a:t>
                      </a:r>
                      <a:endParaRPr lang="en-GB" sz="1200" kern="1200" dirty="0">
                        <a:solidFill>
                          <a:srgbClr val="FF0000"/>
                        </a:solidFill>
                        <a:effectLst/>
                        <a:latin typeface="+mn-lt"/>
                        <a:ea typeface="+mn-ea"/>
                        <a:cs typeface="+mn-cs"/>
                      </a:endParaRPr>
                    </a:p>
                  </a:txBody>
                  <a:tcPr/>
                </a:tc>
                <a:tc>
                  <a:txBody>
                    <a:bodyPr/>
                    <a:lstStyle/>
                    <a:p>
                      <a:pPr algn="ctr"/>
                      <a:r>
                        <a:rPr lang="en-GB" sz="1200" b="1" dirty="0">
                          <a:solidFill>
                            <a:schemeClr val="tx1"/>
                          </a:solidFill>
                        </a:rPr>
                        <a:t>X</a:t>
                      </a:r>
                    </a:p>
                  </a:txBody>
                  <a:tcPr anchor="ctr"/>
                </a:tc>
                <a:tc>
                  <a:txBody>
                    <a:bodyPr/>
                    <a:lstStyle/>
                    <a:p>
                      <a:pPr algn="ctr"/>
                      <a:r>
                        <a:rPr lang="en-GB" sz="1200" b="1" dirty="0">
                          <a:solidFill>
                            <a:schemeClr val="tx1"/>
                          </a:solidFill>
                        </a:rPr>
                        <a:t>X</a:t>
                      </a:r>
                    </a:p>
                  </a:txBody>
                  <a:tcPr anchor="ctr"/>
                </a:tc>
                <a:extLst>
                  <a:ext uri="{0D108BD9-81ED-4DB2-BD59-A6C34878D82A}">
                    <a16:rowId xmlns:a16="http://schemas.microsoft.com/office/drawing/2014/main" val="2871952490"/>
                  </a:ext>
                </a:extLst>
              </a:tr>
            </a:tbl>
          </a:graphicData>
        </a:graphic>
      </p:graphicFrame>
      <p:cxnSp>
        <p:nvCxnSpPr>
          <p:cNvPr id="9" name="Straight Arrow Connector 8">
            <a:extLst>
              <a:ext uri="{FF2B5EF4-FFF2-40B4-BE49-F238E27FC236}">
                <a16:creationId xmlns:a16="http://schemas.microsoft.com/office/drawing/2014/main" id="{91A1D8F3-3862-DE8D-9F07-E63AE405BE9C}"/>
              </a:ext>
            </a:extLst>
          </p:cNvPr>
          <p:cNvCxnSpPr>
            <a:cxnSpLocks/>
          </p:cNvCxnSpPr>
          <p:nvPr/>
        </p:nvCxnSpPr>
        <p:spPr>
          <a:xfrm flipH="1">
            <a:off x="3791415" y="2389188"/>
            <a:ext cx="2244733" cy="731962"/>
          </a:xfrm>
          <a:prstGeom prst="straightConnector1">
            <a:avLst/>
          </a:prstGeom>
          <a:ln w="25400">
            <a:solidFill>
              <a:schemeClr val="tx1"/>
            </a:solidFill>
            <a:tailEnd type="oval" w="lg" len="lg"/>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3EF20ECD-8058-F90C-BBB6-6E7C0D2FFD8F}"/>
              </a:ext>
            </a:extLst>
          </p:cNvPr>
          <p:cNvCxnSpPr>
            <a:cxnSpLocks/>
          </p:cNvCxnSpPr>
          <p:nvPr/>
        </p:nvCxnSpPr>
        <p:spPr>
          <a:xfrm flipH="1">
            <a:off x="3741234" y="3213363"/>
            <a:ext cx="2303406" cy="643993"/>
          </a:xfrm>
          <a:prstGeom prst="straightConnector1">
            <a:avLst/>
          </a:prstGeom>
          <a:ln w="25400">
            <a:solidFill>
              <a:schemeClr val="tx1"/>
            </a:solidFill>
            <a:tailEnd type="oval" w="lg" len="lg"/>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19ACB792-7371-5BA4-AF9B-0277C02A3985}"/>
              </a:ext>
            </a:extLst>
          </p:cNvPr>
          <p:cNvCxnSpPr>
            <a:cxnSpLocks/>
          </p:cNvCxnSpPr>
          <p:nvPr/>
        </p:nvCxnSpPr>
        <p:spPr>
          <a:xfrm flipH="1">
            <a:off x="3646450" y="4192309"/>
            <a:ext cx="2398190" cy="431266"/>
          </a:xfrm>
          <a:prstGeom prst="straightConnector1">
            <a:avLst/>
          </a:prstGeom>
          <a:ln w="25400">
            <a:solidFill>
              <a:schemeClr val="tx1"/>
            </a:solidFill>
            <a:tailEnd type="oval" w="lg" len="lg"/>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47691386-B3BD-7CF5-5FF7-2610D457E3AF}"/>
              </a:ext>
            </a:extLst>
          </p:cNvPr>
          <p:cNvCxnSpPr>
            <a:cxnSpLocks/>
          </p:cNvCxnSpPr>
          <p:nvPr/>
        </p:nvCxnSpPr>
        <p:spPr>
          <a:xfrm flipH="1" flipV="1">
            <a:off x="3468029" y="5999356"/>
            <a:ext cx="2576611" cy="10224"/>
          </a:xfrm>
          <a:prstGeom prst="straightConnector1">
            <a:avLst/>
          </a:prstGeom>
          <a:ln w="25400">
            <a:solidFill>
              <a:schemeClr val="tx1"/>
            </a:solidFill>
            <a:tailEnd type="oval" w="lg" len="lg"/>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2A995ECA-231C-8920-1719-B6208F8CB022}"/>
              </a:ext>
            </a:extLst>
          </p:cNvPr>
          <p:cNvSpPr txBox="1"/>
          <p:nvPr/>
        </p:nvSpPr>
        <p:spPr>
          <a:xfrm>
            <a:off x="6810701" y="300025"/>
            <a:ext cx="4140877" cy="553998"/>
          </a:xfrm>
          <a:prstGeom prst="rect">
            <a:avLst/>
          </a:prstGeom>
          <a:noFill/>
        </p:spPr>
        <p:txBody>
          <a:bodyPr wrap="none" rtlCol="0">
            <a:spAutoFit/>
          </a:bodyPr>
          <a:lstStyle/>
          <a:p>
            <a:pPr>
              <a:buClr>
                <a:schemeClr val="accent5"/>
              </a:buClr>
            </a:pPr>
            <a:r>
              <a:rPr lang="en-GB" sz="1000" b="1" noProof="0" dirty="0"/>
              <a:t>Legend:</a:t>
            </a:r>
          </a:p>
          <a:p>
            <a:pPr marL="285750" indent="-285750">
              <a:buClr>
                <a:schemeClr val="accent5"/>
              </a:buClr>
              <a:buFont typeface="Arial" panose="020B0604020202020204" pitchFamily="34" charset="0"/>
              <a:buChar char="•"/>
            </a:pPr>
            <a:r>
              <a:rPr lang="en-GB" sz="1000" dirty="0"/>
              <a:t>“</a:t>
            </a:r>
            <a:r>
              <a:rPr lang="en-GB" sz="1000" b="1" dirty="0"/>
              <a:t>O</a:t>
            </a:r>
            <a:r>
              <a:rPr lang="en-GB" sz="1000" dirty="0"/>
              <a:t>” </a:t>
            </a:r>
            <a:r>
              <a:rPr lang="en-GB" sz="1000" i="1" dirty="0"/>
              <a:t>relevant</a:t>
            </a:r>
            <a:r>
              <a:rPr lang="en-GB" sz="1000" dirty="0"/>
              <a:t> events </a:t>
            </a:r>
            <a:r>
              <a:rPr lang="en-GB" sz="1000" noProof="0" dirty="0"/>
              <a:t>belonging to this category should be reported</a:t>
            </a:r>
            <a:endParaRPr lang="en-GB" sz="1000" dirty="0"/>
          </a:p>
          <a:p>
            <a:pPr marL="285750" indent="-285750">
              <a:buClr>
                <a:schemeClr val="accent5"/>
              </a:buClr>
              <a:buFont typeface="Arial" panose="020B0604020202020204" pitchFamily="34" charset="0"/>
              <a:buChar char="•"/>
            </a:pPr>
            <a:r>
              <a:rPr lang="en-GB" sz="1000" noProof="0" dirty="0"/>
              <a:t>“</a:t>
            </a:r>
            <a:r>
              <a:rPr lang="en-GB" sz="1000" b="1" noProof="0" dirty="0"/>
              <a:t>X</a:t>
            </a:r>
            <a:r>
              <a:rPr lang="en-GB" sz="1000" noProof="0" dirty="0"/>
              <a:t>” </a:t>
            </a:r>
            <a:r>
              <a:rPr lang="en-GB" sz="1000" i="1" noProof="0" dirty="0"/>
              <a:t>all</a:t>
            </a:r>
            <a:r>
              <a:rPr lang="en-GB" sz="1000" noProof="0" dirty="0"/>
              <a:t> events belonging to this category should be reported</a:t>
            </a:r>
          </a:p>
        </p:txBody>
      </p:sp>
      <p:cxnSp>
        <p:nvCxnSpPr>
          <p:cNvPr id="19" name="Straight Arrow Connector 18">
            <a:extLst>
              <a:ext uri="{FF2B5EF4-FFF2-40B4-BE49-F238E27FC236}">
                <a16:creationId xmlns:a16="http://schemas.microsoft.com/office/drawing/2014/main" id="{47691386-B3BD-7CF5-5FF7-2610D457E3AF}"/>
              </a:ext>
            </a:extLst>
          </p:cNvPr>
          <p:cNvCxnSpPr>
            <a:cxnSpLocks/>
          </p:cNvCxnSpPr>
          <p:nvPr/>
        </p:nvCxnSpPr>
        <p:spPr>
          <a:xfrm flipH="1">
            <a:off x="3088888" y="4992958"/>
            <a:ext cx="2947261" cy="36243"/>
          </a:xfrm>
          <a:prstGeom prst="straightConnector1">
            <a:avLst/>
          </a:prstGeom>
          <a:ln w="25400">
            <a:solidFill>
              <a:schemeClr val="tx1"/>
            </a:solidFill>
            <a:tailEnd type="oval" w="lg" len="lg"/>
          </a:ln>
        </p:spPr>
        <p:style>
          <a:lnRef idx="1">
            <a:schemeClr val="accent1"/>
          </a:lnRef>
          <a:fillRef idx="0">
            <a:schemeClr val="accent1"/>
          </a:fillRef>
          <a:effectRef idx="0">
            <a:schemeClr val="accent1"/>
          </a:effectRef>
          <a:fontRef idx="minor">
            <a:schemeClr val="tx1"/>
          </a:fontRef>
        </p:style>
      </p:cxnSp>
      <p:sp>
        <p:nvSpPr>
          <p:cNvPr id="35" name="Content Placeholder 1"/>
          <p:cNvSpPr>
            <a:spLocks noGrp="1"/>
          </p:cNvSpPr>
          <p:nvPr>
            <p:ph idx="1"/>
          </p:nvPr>
        </p:nvSpPr>
        <p:spPr>
          <a:xfrm>
            <a:off x="105131" y="1486694"/>
            <a:ext cx="5629258" cy="1408154"/>
          </a:xfrm>
        </p:spPr>
        <p:txBody>
          <a:bodyPr/>
          <a:lstStyle/>
          <a:p>
            <a:pPr marL="0" lvl="0" indent="0">
              <a:spcAft>
                <a:spcPts val="600"/>
              </a:spcAft>
              <a:buNone/>
            </a:pPr>
            <a:r>
              <a:rPr lang="en-GB" sz="1200" b="1" dirty="0">
                <a:solidFill>
                  <a:srgbClr val="FF0000"/>
                </a:solidFill>
              </a:rPr>
              <a:t>We propose new definitions to:</a:t>
            </a:r>
          </a:p>
          <a:p>
            <a:pPr marL="400050" lvl="0" indent="-400050">
              <a:spcAft>
                <a:spcPts val="600"/>
              </a:spcAft>
              <a:buFont typeface="+mj-lt"/>
              <a:buAutoNum type="romanUcPeriod"/>
            </a:pPr>
            <a:r>
              <a:rPr lang="en-GB" sz="1200" b="1" dirty="0">
                <a:solidFill>
                  <a:srgbClr val="FF0000"/>
                </a:solidFill>
              </a:rPr>
              <a:t>Clarify the hierarchy between events and occurrences </a:t>
            </a:r>
          </a:p>
          <a:p>
            <a:pPr marL="400050" lvl="0" indent="-400050">
              <a:spcAft>
                <a:spcPts val="600"/>
              </a:spcAft>
              <a:buFont typeface="+mj-lt"/>
              <a:buAutoNum type="romanUcPeriod"/>
            </a:pPr>
            <a:r>
              <a:rPr lang="en-GB" sz="1200" b="1" dirty="0">
                <a:solidFill>
                  <a:srgbClr val="FF0000"/>
                </a:solidFill>
              </a:rPr>
              <a:t>Distinguish between events with and without safety consequences</a:t>
            </a:r>
          </a:p>
          <a:p>
            <a:pPr marL="400050" lvl="0" indent="-400050">
              <a:spcAft>
                <a:spcPts val="600"/>
              </a:spcAft>
              <a:buFont typeface="+mj-lt"/>
              <a:buAutoNum type="romanUcPeriod"/>
            </a:pPr>
            <a:r>
              <a:rPr lang="en-GB" sz="1200" b="1" dirty="0">
                <a:solidFill>
                  <a:srgbClr val="FF0000"/>
                </a:solidFill>
              </a:rPr>
              <a:t>Ensure that critical occurrences + non critical occurrences = Occurrences</a:t>
            </a:r>
          </a:p>
          <a:p>
            <a:pPr lvl="0"/>
            <a:endParaRPr lang="en-GB" sz="1400" b="1" dirty="0">
              <a:solidFill>
                <a:srgbClr val="FF0000"/>
              </a:solidFill>
            </a:endParaRPr>
          </a:p>
          <a:p>
            <a:endParaRPr lang="en-GB" dirty="0"/>
          </a:p>
        </p:txBody>
      </p:sp>
      <p:sp>
        <p:nvSpPr>
          <p:cNvPr id="3" name="Slide Number Placeholder 2"/>
          <p:cNvSpPr>
            <a:spLocks noGrp="1"/>
          </p:cNvSpPr>
          <p:nvPr>
            <p:ph type="sldNum" sz="quarter" idx="12"/>
          </p:nvPr>
        </p:nvSpPr>
        <p:spPr/>
        <p:txBody>
          <a:bodyPr/>
          <a:lstStyle/>
          <a:p>
            <a:fld id="{F46C79FD-C571-418B-AB0F-5EE936C85276}" type="slidenum">
              <a:rPr lang="en-GB" smtClean="0"/>
              <a:t>10</a:t>
            </a:fld>
            <a:endParaRPr lang="en-GB"/>
          </a:p>
        </p:txBody>
      </p:sp>
    </p:spTree>
    <p:extLst>
      <p:ext uri="{BB962C8B-B14F-4D97-AF65-F5344CB8AC3E}">
        <p14:creationId xmlns:p14="http://schemas.microsoft.com/office/powerpoint/2010/main" val="41086597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Content Placeholder 3">
            <a:extLst>
              <a:ext uri="{FF2B5EF4-FFF2-40B4-BE49-F238E27FC236}">
                <a16:creationId xmlns:a16="http://schemas.microsoft.com/office/drawing/2014/main" id="{D798393C-F756-14BB-DE9B-6C29C3B7554C}"/>
              </a:ext>
            </a:extLst>
          </p:cNvPr>
          <p:cNvGraphicFramePr>
            <a:graphicFrameLocks/>
          </p:cNvGraphicFramePr>
          <p:nvPr>
            <p:extLst>
              <p:ext uri="{D42A27DB-BD31-4B8C-83A1-F6EECF244321}">
                <p14:modId xmlns:p14="http://schemas.microsoft.com/office/powerpoint/2010/main" val="654506733"/>
              </p:ext>
            </p:extLst>
          </p:nvPr>
        </p:nvGraphicFramePr>
        <p:xfrm>
          <a:off x="1470211" y="1360438"/>
          <a:ext cx="3779521" cy="41937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a:extLst>
              <a:ext uri="{FF2B5EF4-FFF2-40B4-BE49-F238E27FC236}">
                <a16:creationId xmlns:a16="http://schemas.microsoft.com/office/drawing/2014/main" id="{6F2D2224-80B1-401F-4421-9E46802C31A2}"/>
              </a:ext>
            </a:extLst>
          </p:cNvPr>
          <p:cNvSpPr>
            <a:spLocks noGrp="1"/>
          </p:cNvSpPr>
          <p:nvPr>
            <p:ph type="title"/>
          </p:nvPr>
        </p:nvSpPr>
        <p:spPr/>
        <p:txBody>
          <a:bodyPr/>
          <a:lstStyle/>
          <a:p>
            <a:r>
              <a:rPr lang="en-GB" dirty="0"/>
              <a:t>Example</a:t>
            </a:r>
          </a:p>
        </p:txBody>
      </p:sp>
      <p:cxnSp>
        <p:nvCxnSpPr>
          <p:cNvPr id="9" name="Straight Arrow Connector 8">
            <a:extLst>
              <a:ext uri="{FF2B5EF4-FFF2-40B4-BE49-F238E27FC236}">
                <a16:creationId xmlns:a16="http://schemas.microsoft.com/office/drawing/2014/main" id="{91A1D8F3-3862-DE8D-9F07-E63AE405BE9C}"/>
              </a:ext>
            </a:extLst>
          </p:cNvPr>
          <p:cNvCxnSpPr>
            <a:cxnSpLocks/>
          </p:cNvCxnSpPr>
          <p:nvPr/>
        </p:nvCxnSpPr>
        <p:spPr>
          <a:xfrm flipH="1" flipV="1">
            <a:off x="3836008" y="2042381"/>
            <a:ext cx="2578632" cy="158633"/>
          </a:xfrm>
          <a:prstGeom prst="straightConnector1">
            <a:avLst/>
          </a:prstGeom>
          <a:ln w="25400">
            <a:solidFill>
              <a:schemeClr val="tx1"/>
            </a:solidFill>
            <a:tailEnd type="oval" w="lg" len="lg"/>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3EF20ECD-8058-F90C-BBB6-6E7C0D2FFD8F}"/>
              </a:ext>
            </a:extLst>
          </p:cNvPr>
          <p:cNvCxnSpPr>
            <a:cxnSpLocks/>
          </p:cNvCxnSpPr>
          <p:nvPr/>
        </p:nvCxnSpPr>
        <p:spPr>
          <a:xfrm flipH="1" flipV="1">
            <a:off x="3969572" y="2856112"/>
            <a:ext cx="2445068" cy="185478"/>
          </a:xfrm>
          <a:prstGeom prst="straightConnector1">
            <a:avLst/>
          </a:prstGeom>
          <a:ln w="25400">
            <a:solidFill>
              <a:schemeClr val="tx1"/>
            </a:solidFill>
            <a:tailEnd type="oval" w="lg" len="lg"/>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19ACB792-7371-5BA4-AF9B-0277C02A3985}"/>
              </a:ext>
            </a:extLst>
          </p:cNvPr>
          <p:cNvCxnSpPr>
            <a:cxnSpLocks/>
          </p:cNvCxnSpPr>
          <p:nvPr/>
        </p:nvCxnSpPr>
        <p:spPr>
          <a:xfrm flipH="1" flipV="1">
            <a:off x="4067108" y="3550061"/>
            <a:ext cx="2347532" cy="549622"/>
          </a:xfrm>
          <a:prstGeom prst="straightConnector1">
            <a:avLst/>
          </a:prstGeom>
          <a:ln w="25400">
            <a:solidFill>
              <a:schemeClr val="tx1"/>
            </a:solidFill>
            <a:tailEnd type="oval" w="lg" len="lg"/>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47691386-B3BD-7CF5-5FF7-2610D457E3AF}"/>
              </a:ext>
            </a:extLst>
          </p:cNvPr>
          <p:cNvCxnSpPr>
            <a:cxnSpLocks/>
          </p:cNvCxnSpPr>
          <p:nvPr/>
        </p:nvCxnSpPr>
        <p:spPr>
          <a:xfrm flipH="1" flipV="1">
            <a:off x="4067108" y="4610920"/>
            <a:ext cx="2405158" cy="359677"/>
          </a:xfrm>
          <a:prstGeom prst="straightConnector1">
            <a:avLst/>
          </a:prstGeom>
          <a:ln w="25400">
            <a:solidFill>
              <a:schemeClr val="tx1"/>
            </a:solidFill>
            <a:tailEnd type="oval" w="lg" len="lg"/>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6472266" y="1807933"/>
            <a:ext cx="4779052" cy="461665"/>
          </a:xfrm>
          <a:prstGeom prst="rect">
            <a:avLst/>
          </a:prstGeom>
          <a:noFill/>
          <a:ln>
            <a:solidFill>
              <a:schemeClr val="accent2"/>
            </a:solidFill>
          </a:ln>
        </p:spPr>
        <p:txBody>
          <a:bodyPr wrap="square" rtlCol="0">
            <a:spAutoFit/>
          </a:bodyPr>
          <a:lstStyle/>
          <a:p>
            <a:pPr>
              <a:buClr>
                <a:schemeClr val="accent5"/>
              </a:buClr>
            </a:pPr>
            <a:r>
              <a:rPr lang="en-GB" sz="2400" noProof="0" dirty="0"/>
              <a:t>An ADS Manoeuvre is an event</a:t>
            </a:r>
          </a:p>
        </p:txBody>
      </p:sp>
      <p:sp>
        <p:nvSpPr>
          <p:cNvPr id="12" name="TextBox 11"/>
          <p:cNvSpPr txBox="1"/>
          <p:nvPr/>
        </p:nvSpPr>
        <p:spPr>
          <a:xfrm>
            <a:off x="6446986" y="2484021"/>
            <a:ext cx="4804331" cy="1200329"/>
          </a:xfrm>
          <a:prstGeom prst="rect">
            <a:avLst/>
          </a:prstGeom>
          <a:ln/>
        </p:spPr>
        <p:style>
          <a:lnRef idx="2">
            <a:schemeClr val="accent3"/>
          </a:lnRef>
          <a:fillRef idx="1">
            <a:schemeClr val="lt1"/>
          </a:fillRef>
          <a:effectRef idx="0">
            <a:schemeClr val="accent3"/>
          </a:effectRef>
          <a:fontRef idx="minor">
            <a:schemeClr val="dk1"/>
          </a:fontRef>
        </p:style>
        <p:txBody>
          <a:bodyPr wrap="square" rtlCol="0">
            <a:spAutoFit/>
          </a:bodyPr>
          <a:lstStyle/>
          <a:p>
            <a:pPr>
              <a:buClr>
                <a:schemeClr val="accent5"/>
              </a:buClr>
            </a:pPr>
            <a:r>
              <a:rPr lang="en-GB" sz="2400" noProof="0" dirty="0"/>
              <a:t>MRM can be considered a safety relevant event but it is not an occurrence</a:t>
            </a:r>
          </a:p>
        </p:txBody>
      </p:sp>
      <p:sp>
        <p:nvSpPr>
          <p:cNvPr id="15" name="TextBox 14"/>
          <p:cNvSpPr txBox="1"/>
          <p:nvPr/>
        </p:nvSpPr>
        <p:spPr>
          <a:xfrm>
            <a:off x="6434346" y="3779923"/>
            <a:ext cx="4829609" cy="830997"/>
          </a:xfrm>
          <a:prstGeom prst="rect">
            <a:avLst/>
          </a:prstGeom>
          <a:ln/>
        </p:spPr>
        <p:style>
          <a:lnRef idx="2">
            <a:schemeClr val="accent4"/>
          </a:lnRef>
          <a:fillRef idx="1">
            <a:schemeClr val="lt1"/>
          </a:fillRef>
          <a:effectRef idx="0">
            <a:schemeClr val="accent4"/>
          </a:effectRef>
          <a:fontRef idx="minor">
            <a:schemeClr val="dk1"/>
          </a:fontRef>
        </p:style>
        <p:txBody>
          <a:bodyPr wrap="square" rtlCol="0">
            <a:spAutoFit/>
          </a:bodyPr>
          <a:lstStyle/>
          <a:p>
            <a:pPr>
              <a:buClr>
                <a:schemeClr val="accent5"/>
              </a:buClr>
            </a:pPr>
            <a:r>
              <a:rPr lang="en-US" sz="2400" dirty="0"/>
              <a:t>An unsuccessful</a:t>
            </a:r>
            <a:r>
              <a:rPr lang="en-GB" sz="2400" noProof="0" dirty="0"/>
              <a:t> MRM is an occurrence</a:t>
            </a:r>
          </a:p>
        </p:txBody>
      </p:sp>
      <p:sp>
        <p:nvSpPr>
          <p:cNvPr id="17" name="TextBox 16"/>
          <p:cNvSpPr txBox="1"/>
          <p:nvPr/>
        </p:nvSpPr>
        <p:spPr>
          <a:xfrm>
            <a:off x="6472265" y="4723153"/>
            <a:ext cx="4779051" cy="1200329"/>
          </a:xfrm>
          <a:prstGeom prst="rect">
            <a:avLst/>
          </a:prstGeom>
          <a:ln/>
        </p:spPr>
        <p:style>
          <a:lnRef idx="2">
            <a:schemeClr val="accent4"/>
          </a:lnRef>
          <a:fillRef idx="1">
            <a:schemeClr val="lt1"/>
          </a:fillRef>
          <a:effectRef idx="0">
            <a:schemeClr val="accent4"/>
          </a:effectRef>
          <a:fontRef idx="minor">
            <a:schemeClr val="dk1"/>
          </a:fontRef>
        </p:style>
        <p:txBody>
          <a:bodyPr wrap="square" rtlCol="0">
            <a:spAutoFit/>
          </a:bodyPr>
          <a:lstStyle/>
          <a:p>
            <a:pPr>
              <a:buClr>
                <a:schemeClr val="accent5"/>
              </a:buClr>
            </a:pPr>
            <a:r>
              <a:rPr lang="en-US" sz="2400" dirty="0"/>
              <a:t>An unsuccessful</a:t>
            </a:r>
            <a:r>
              <a:rPr lang="en-GB" sz="2400" dirty="0"/>
              <a:t> MRM ended in a (Fatal</a:t>
            </a:r>
            <a:r>
              <a:rPr lang="en-GB" sz="2400" noProof="0" dirty="0"/>
              <a:t>) Accident is a critical occurrence</a:t>
            </a:r>
          </a:p>
        </p:txBody>
      </p:sp>
      <p:sp>
        <p:nvSpPr>
          <p:cNvPr id="3" name="Slide Number Placeholder 2"/>
          <p:cNvSpPr>
            <a:spLocks noGrp="1"/>
          </p:cNvSpPr>
          <p:nvPr>
            <p:ph type="sldNum" sz="quarter" idx="12"/>
          </p:nvPr>
        </p:nvSpPr>
        <p:spPr/>
        <p:txBody>
          <a:bodyPr/>
          <a:lstStyle/>
          <a:p>
            <a:fld id="{F46C79FD-C571-418B-AB0F-5EE936C85276}" type="slidenum">
              <a:rPr lang="en-GB" smtClean="0"/>
              <a:t>11</a:t>
            </a:fld>
            <a:endParaRPr lang="en-GB"/>
          </a:p>
        </p:txBody>
      </p:sp>
    </p:spTree>
    <p:extLst>
      <p:ext uri="{BB962C8B-B14F-4D97-AF65-F5344CB8AC3E}">
        <p14:creationId xmlns:p14="http://schemas.microsoft.com/office/powerpoint/2010/main" val="29534975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70143" y="1520935"/>
            <a:ext cx="10905699" cy="3881904"/>
          </a:xfrm>
        </p:spPr>
        <p:txBody>
          <a:bodyPr/>
          <a:lstStyle/>
          <a:p>
            <a:r>
              <a:rPr lang="en-GB" dirty="0"/>
              <a:t>Some requirements need alignment with DSSAD:</a:t>
            </a:r>
          </a:p>
          <a:p>
            <a:pPr lvl="1">
              <a:spcAft>
                <a:spcPts val="600"/>
              </a:spcAft>
            </a:pPr>
            <a:r>
              <a:rPr lang="en-GB" i="1" dirty="0"/>
              <a:t>Ex. data protection , data retention, occurrence</a:t>
            </a:r>
          </a:p>
          <a:p>
            <a:r>
              <a:rPr lang="en-GB" dirty="0"/>
              <a:t>Some requirements could be reviewed based on the decision on:</a:t>
            </a:r>
          </a:p>
          <a:p>
            <a:pPr lvl="1"/>
            <a:r>
              <a:rPr lang="en-GB" i="1" dirty="0"/>
              <a:t>Relevant authority</a:t>
            </a:r>
          </a:p>
          <a:p>
            <a:pPr lvl="1"/>
            <a:r>
              <a:rPr lang="en-GB" i="1" dirty="0"/>
              <a:t>Templates </a:t>
            </a:r>
          </a:p>
          <a:p>
            <a:r>
              <a:rPr lang="en-US" dirty="0"/>
              <a:t>Consistency check to ensure harmonization with other section:</a:t>
            </a:r>
          </a:p>
          <a:p>
            <a:pPr lvl="1"/>
            <a:r>
              <a:rPr lang="en-GB" i="1" dirty="0"/>
              <a:t>Ex: safety assessment and SMS</a:t>
            </a:r>
          </a:p>
          <a:p>
            <a:pPr lvl="1"/>
            <a:endParaRPr lang="en-GB" dirty="0"/>
          </a:p>
        </p:txBody>
      </p:sp>
      <p:sp>
        <p:nvSpPr>
          <p:cNvPr id="3" name="Title 2"/>
          <p:cNvSpPr>
            <a:spLocks noGrp="1"/>
          </p:cNvSpPr>
          <p:nvPr>
            <p:ph type="title"/>
          </p:nvPr>
        </p:nvSpPr>
        <p:spPr/>
        <p:txBody>
          <a:bodyPr/>
          <a:lstStyle/>
          <a:p>
            <a:r>
              <a:rPr lang="en-GB" dirty="0"/>
              <a:t>Remarks</a:t>
            </a:r>
          </a:p>
        </p:txBody>
      </p:sp>
      <p:sp>
        <p:nvSpPr>
          <p:cNvPr id="4" name="Slide Number Placeholder 3"/>
          <p:cNvSpPr>
            <a:spLocks noGrp="1"/>
          </p:cNvSpPr>
          <p:nvPr>
            <p:ph type="sldNum" sz="quarter" idx="12"/>
          </p:nvPr>
        </p:nvSpPr>
        <p:spPr/>
        <p:txBody>
          <a:bodyPr/>
          <a:lstStyle/>
          <a:p>
            <a:fld id="{F46C79FD-C571-418B-AB0F-5EE936C85276}" type="slidenum">
              <a:rPr lang="en-GB" smtClean="0"/>
              <a:t>12</a:t>
            </a:fld>
            <a:endParaRPr lang="en-GB"/>
          </a:p>
        </p:txBody>
      </p:sp>
    </p:spTree>
    <p:extLst>
      <p:ext uri="{BB962C8B-B14F-4D97-AF65-F5344CB8AC3E}">
        <p14:creationId xmlns:p14="http://schemas.microsoft.com/office/powerpoint/2010/main" val="6816421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35616" y="1429156"/>
            <a:ext cx="11353801" cy="5228121"/>
          </a:xfrm>
        </p:spPr>
        <p:txBody>
          <a:bodyPr/>
          <a:lstStyle/>
          <a:p>
            <a:pPr>
              <a:spcAft>
                <a:spcPts val="600"/>
              </a:spcAft>
            </a:pPr>
            <a:r>
              <a:rPr lang="en-GB" dirty="0"/>
              <a:t>Open Items</a:t>
            </a:r>
          </a:p>
          <a:p>
            <a:pPr lvl="1">
              <a:spcAft>
                <a:spcPts val="600"/>
              </a:spcAft>
            </a:pPr>
            <a:r>
              <a:rPr lang="en-GB" dirty="0">
                <a:solidFill>
                  <a:srgbClr val="00B050"/>
                </a:solidFill>
              </a:rPr>
              <a:t>Near misses (Closed)</a:t>
            </a:r>
          </a:p>
          <a:p>
            <a:pPr lvl="1">
              <a:spcAft>
                <a:spcPts val="600"/>
              </a:spcAft>
            </a:pPr>
            <a:r>
              <a:rPr lang="en-GB" dirty="0">
                <a:solidFill>
                  <a:srgbClr val="FFC000"/>
                </a:solidFill>
              </a:rPr>
              <a:t>Data collection from other sources (to be discussed in London ADS IWG)</a:t>
            </a:r>
          </a:p>
          <a:p>
            <a:pPr lvl="1">
              <a:spcAft>
                <a:spcPts val="600"/>
              </a:spcAft>
            </a:pPr>
            <a:r>
              <a:rPr lang="en-GB" dirty="0">
                <a:solidFill>
                  <a:srgbClr val="FFC000"/>
                </a:solidFill>
              </a:rPr>
              <a:t>Occurrence list (to be finalised)</a:t>
            </a:r>
          </a:p>
          <a:p>
            <a:pPr lvl="1">
              <a:spcAft>
                <a:spcPts val="600"/>
              </a:spcAft>
            </a:pPr>
            <a:r>
              <a:rPr lang="en-GB" dirty="0">
                <a:solidFill>
                  <a:srgbClr val="FFC000"/>
                </a:solidFill>
              </a:rPr>
              <a:t>Relevant Authority (to close by 12/24) </a:t>
            </a:r>
          </a:p>
          <a:p>
            <a:pPr lvl="1">
              <a:spcAft>
                <a:spcPts val="600"/>
              </a:spcAft>
            </a:pPr>
            <a:r>
              <a:rPr lang="en-US" dirty="0">
                <a:solidFill>
                  <a:srgbClr val="FFC000"/>
                </a:solidFill>
              </a:rPr>
              <a:t>France and UK proposal (</a:t>
            </a:r>
            <a:r>
              <a:rPr lang="en-GB" dirty="0">
                <a:solidFill>
                  <a:srgbClr val="FFC000"/>
                </a:solidFill>
              </a:rPr>
              <a:t>to close by 12/24</a:t>
            </a:r>
            <a:r>
              <a:rPr lang="en-US" dirty="0">
                <a:solidFill>
                  <a:srgbClr val="FFC000"/>
                </a:solidFill>
              </a:rPr>
              <a:t>)</a:t>
            </a:r>
            <a:endParaRPr lang="en-GB" dirty="0">
              <a:solidFill>
                <a:srgbClr val="FFC000"/>
              </a:solidFill>
            </a:endParaRPr>
          </a:p>
          <a:p>
            <a:pPr lvl="1">
              <a:spcAft>
                <a:spcPts val="600"/>
              </a:spcAft>
            </a:pPr>
            <a:r>
              <a:rPr lang="en-GB" dirty="0">
                <a:solidFill>
                  <a:srgbClr val="FFC000"/>
                </a:solidFill>
              </a:rPr>
              <a:t>Alignment with SMS (to close by 12/24) </a:t>
            </a:r>
          </a:p>
          <a:p>
            <a:pPr lvl="1">
              <a:spcAft>
                <a:spcPts val="600"/>
              </a:spcAft>
            </a:pPr>
            <a:r>
              <a:rPr lang="en-GB" dirty="0">
                <a:solidFill>
                  <a:srgbClr val="FFC000"/>
                </a:solidFill>
              </a:rPr>
              <a:t>ISMR templates (to close by 12/24?) </a:t>
            </a:r>
          </a:p>
          <a:p>
            <a:pPr lvl="1">
              <a:spcAft>
                <a:spcPts val="600"/>
              </a:spcAft>
            </a:pPr>
            <a:r>
              <a:rPr lang="en-GB" dirty="0">
                <a:solidFill>
                  <a:srgbClr val="FFC000"/>
                </a:solidFill>
              </a:rPr>
              <a:t>Alignment with EDR/DSSAD (ongoing) </a:t>
            </a:r>
          </a:p>
          <a:p>
            <a:pPr lvl="1">
              <a:spcAft>
                <a:spcPts val="600"/>
              </a:spcAft>
            </a:pPr>
            <a:r>
              <a:rPr lang="en-US" dirty="0">
                <a:solidFill>
                  <a:srgbClr val="0070C0"/>
                </a:solidFill>
              </a:rPr>
              <a:t>ISMR vs behavioral competencies (2025)</a:t>
            </a:r>
          </a:p>
          <a:p>
            <a:pPr lvl="1">
              <a:spcAft>
                <a:spcPts val="600"/>
              </a:spcAft>
            </a:pPr>
            <a:r>
              <a:rPr lang="en-US" dirty="0">
                <a:solidFill>
                  <a:srgbClr val="0070C0"/>
                </a:solidFill>
              </a:rPr>
              <a:t>Scenario characterization from ISMR data and use of such scenarios (2025)</a:t>
            </a:r>
          </a:p>
          <a:p>
            <a:pPr lvl="1">
              <a:spcAft>
                <a:spcPts val="600"/>
              </a:spcAft>
            </a:pPr>
            <a:endParaRPr lang="en-US" dirty="0">
              <a:solidFill>
                <a:srgbClr val="00B050"/>
              </a:solidFill>
            </a:endParaRPr>
          </a:p>
          <a:p>
            <a:pPr lvl="1">
              <a:spcAft>
                <a:spcPts val="600"/>
              </a:spcAft>
            </a:pPr>
            <a:endParaRPr lang="en-GB" dirty="0">
              <a:solidFill>
                <a:srgbClr val="FF0000"/>
              </a:solidFill>
            </a:endParaRPr>
          </a:p>
          <a:p>
            <a:pPr marL="457200" lvl="1" indent="0">
              <a:spcAft>
                <a:spcPts val="600"/>
              </a:spcAft>
              <a:buNone/>
            </a:pPr>
            <a:endParaRPr lang="en-GB" dirty="0">
              <a:solidFill>
                <a:srgbClr val="FF0000"/>
              </a:solidFill>
            </a:endParaRPr>
          </a:p>
          <a:p>
            <a:pPr lvl="1">
              <a:spcAft>
                <a:spcPts val="600"/>
              </a:spcAft>
            </a:pPr>
            <a:endParaRPr lang="en-GB" dirty="0"/>
          </a:p>
          <a:p>
            <a:pPr lvl="2">
              <a:spcAft>
                <a:spcPts val="600"/>
              </a:spcAft>
            </a:pPr>
            <a:endParaRPr lang="en-GB" dirty="0">
              <a:solidFill>
                <a:srgbClr val="FF0000"/>
              </a:solidFill>
            </a:endParaRPr>
          </a:p>
          <a:p>
            <a:pPr lvl="2">
              <a:spcAft>
                <a:spcPts val="600"/>
              </a:spcAft>
            </a:pPr>
            <a:endParaRPr lang="en-GB" dirty="0">
              <a:solidFill>
                <a:srgbClr val="FF0000"/>
              </a:solidFill>
            </a:endParaRPr>
          </a:p>
          <a:p>
            <a:pPr lvl="1">
              <a:spcAft>
                <a:spcPts val="600"/>
              </a:spcAft>
            </a:pPr>
            <a:endParaRPr lang="en-GB" dirty="0"/>
          </a:p>
        </p:txBody>
      </p:sp>
      <p:sp>
        <p:nvSpPr>
          <p:cNvPr id="3" name="Title 2"/>
          <p:cNvSpPr>
            <a:spLocks noGrp="1"/>
          </p:cNvSpPr>
          <p:nvPr>
            <p:ph type="title"/>
          </p:nvPr>
        </p:nvSpPr>
        <p:spPr/>
        <p:txBody>
          <a:bodyPr/>
          <a:lstStyle/>
          <a:p>
            <a:r>
              <a:rPr lang="en-GB" dirty="0"/>
              <a:t>Status of the Open Items</a:t>
            </a:r>
          </a:p>
        </p:txBody>
      </p:sp>
      <p:sp>
        <p:nvSpPr>
          <p:cNvPr id="4" name="Slide Number Placeholder 3"/>
          <p:cNvSpPr>
            <a:spLocks noGrp="1"/>
          </p:cNvSpPr>
          <p:nvPr>
            <p:ph type="sldNum" sz="quarter" idx="12"/>
          </p:nvPr>
        </p:nvSpPr>
        <p:spPr/>
        <p:txBody>
          <a:bodyPr/>
          <a:lstStyle/>
          <a:p>
            <a:fld id="{F46C79FD-C571-418B-AB0F-5EE936C85276}" type="slidenum">
              <a:rPr lang="en-GB" smtClean="0"/>
              <a:t>13</a:t>
            </a:fld>
            <a:endParaRPr lang="en-GB"/>
          </a:p>
        </p:txBody>
      </p:sp>
    </p:spTree>
    <p:extLst>
      <p:ext uri="{BB962C8B-B14F-4D97-AF65-F5344CB8AC3E}">
        <p14:creationId xmlns:p14="http://schemas.microsoft.com/office/powerpoint/2010/main" val="25738933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dirty="0"/>
              <a:t>Thank you</a:t>
            </a:r>
            <a:endParaRPr lang="en-GB" dirty="0"/>
          </a:p>
        </p:txBody>
      </p:sp>
      <p:sp>
        <p:nvSpPr>
          <p:cNvPr id="3" name="Subtitle 2"/>
          <p:cNvSpPr>
            <a:spLocks noGrp="1"/>
          </p:cNvSpPr>
          <p:nvPr>
            <p:ph type="subTitle" idx="1"/>
          </p:nvPr>
        </p:nvSpPr>
        <p:spPr>
          <a:xfrm>
            <a:off x="759575" y="4646435"/>
            <a:ext cx="8941016" cy="1853519"/>
          </a:xfrm>
        </p:spPr>
        <p:txBody>
          <a:bodyPr wrap="square" anchor="b" anchorCtr="0"/>
          <a:lstStyle/>
          <a:p>
            <a:r>
              <a:rPr lang="en-US" sz="1050" b="1" dirty="0"/>
              <a:t>© European Union 2020</a:t>
            </a:r>
          </a:p>
          <a:p>
            <a:r>
              <a:rPr lang="en-US" sz="1050" dirty="0"/>
              <a:t>Unless otherwise noted the reuse of this presentation is </a:t>
            </a:r>
            <a:r>
              <a:rPr lang="en-US" sz="1050" dirty="0" err="1"/>
              <a:t>authorised</a:t>
            </a:r>
            <a:r>
              <a:rPr lang="en-US" sz="1050" dirty="0"/>
              <a:t> under the </a:t>
            </a:r>
            <a:r>
              <a:rPr lang="en-US" sz="1050" dirty="0">
                <a:hlinkClick r:id="rId3"/>
              </a:rPr>
              <a:t>CC BY 4.0 </a:t>
            </a:r>
            <a:r>
              <a:rPr lang="en-US" sz="1050" dirty="0"/>
              <a:t>license. For any use or reproduction of elements that are not owned by the EU, permission may need to be sought directly from the respective right holders.</a:t>
            </a:r>
          </a:p>
          <a:p>
            <a:r>
              <a:rPr lang="en-US" sz="1050" dirty="0"/>
              <a:t>Slide </a:t>
            </a:r>
            <a:r>
              <a:rPr lang="en-US" sz="1050" dirty="0">
                <a:solidFill>
                  <a:schemeClr val="accent6"/>
                </a:solidFill>
              </a:rPr>
              <a:t>xx</a:t>
            </a:r>
            <a:r>
              <a:rPr lang="en-US" sz="1050" dirty="0"/>
              <a:t>: </a:t>
            </a:r>
            <a:r>
              <a:rPr lang="en-US" sz="1050" dirty="0">
                <a:solidFill>
                  <a:schemeClr val="accent6"/>
                </a:solidFill>
              </a:rPr>
              <a:t>element concerned</a:t>
            </a:r>
            <a:r>
              <a:rPr lang="en-US" sz="1050" dirty="0"/>
              <a:t>, source</a:t>
            </a:r>
            <a:r>
              <a:rPr lang="en-US" sz="1050" dirty="0">
                <a:solidFill>
                  <a:schemeClr val="accent6"/>
                </a:solidFill>
              </a:rPr>
              <a:t>: e.g. Fotolia.com</a:t>
            </a:r>
            <a:r>
              <a:rPr lang="en-US" sz="1050" dirty="0"/>
              <a:t>; Slide </a:t>
            </a:r>
            <a:r>
              <a:rPr lang="en-US" sz="1050" dirty="0">
                <a:solidFill>
                  <a:schemeClr val="accent6"/>
                </a:solidFill>
              </a:rPr>
              <a:t>xx</a:t>
            </a:r>
            <a:r>
              <a:rPr lang="en-US" sz="1050" dirty="0"/>
              <a:t>: </a:t>
            </a:r>
            <a:r>
              <a:rPr lang="en-US" sz="1050" dirty="0">
                <a:solidFill>
                  <a:schemeClr val="accent6"/>
                </a:solidFill>
              </a:rPr>
              <a:t>element concerned</a:t>
            </a:r>
            <a:r>
              <a:rPr lang="en-US" sz="1050" dirty="0"/>
              <a:t>, source: </a:t>
            </a:r>
            <a:r>
              <a:rPr lang="en-US" sz="1050" dirty="0">
                <a:solidFill>
                  <a:schemeClr val="accent6"/>
                </a:solidFill>
              </a:rPr>
              <a:t>e.g. iStock.com</a:t>
            </a:r>
            <a:endParaRPr lang="en-GB" sz="1050" dirty="0">
              <a:solidFill>
                <a:schemeClr val="accent6"/>
              </a:solidFill>
            </a:endParaRP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0524" y="4858246"/>
            <a:ext cx="1023496" cy="358097"/>
          </a:xfrm>
          <a:prstGeom prst="rect">
            <a:avLst/>
          </a:prstGeom>
        </p:spPr>
      </p:pic>
      <p:sp>
        <p:nvSpPr>
          <p:cNvPr id="4" name="Slide Number Placeholder 3"/>
          <p:cNvSpPr>
            <a:spLocks noGrp="1"/>
          </p:cNvSpPr>
          <p:nvPr>
            <p:ph type="sldNum" sz="quarter" idx="12"/>
          </p:nvPr>
        </p:nvSpPr>
        <p:spPr/>
        <p:txBody>
          <a:bodyPr/>
          <a:lstStyle/>
          <a:p>
            <a:fld id="{F46C79FD-C571-418B-AB0F-5EE936C85276}" type="slidenum">
              <a:rPr lang="en-GB" smtClean="0"/>
              <a:t>14</a:t>
            </a:fld>
            <a:endParaRPr lang="en-GB"/>
          </a:p>
        </p:txBody>
      </p:sp>
    </p:spTree>
    <p:extLst>
      <p:ext uri="{BB962C8B-B14F-4D97-AF65-F5344CB8AC3E}">
        <p14:creationId xmlns:p14="http://schemas.microsoft.com/office/powerpoint/2010/main" val="42736193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IE" dirty="0"/>
              <a:t>Keep in touch</a:t>
            </a:r>
            <a:endParaRPr lang="en-GB" dirty="0"/>
          </a:p>
        </p:txBody>
      </p:sp>
      <p:sp>
        <p:nvSpPr>
          <p:cNvPr id="5" name="Content Placeholder 4"/>
          <p:cNvSpPr>
            <a:spLocks noGrp="1"/>
          </p:cNvSpPr>
          <p:nvPr>
            <p:ph idx="1"/>
          </p:nvPr>
        </p:nvSpPr>
        <p:spPr>
          <a:xfrm>
            <a:off x="6270177" y="4714827"/>
            <a:ext cx="3617290" cy="361995"/>
          </a:xfrm>
        </p:spPr>
        <p:txBody>
          <a:bodyPr/>
          <a:lstStyle/>
          <a:p>
            <a:pPr marL="0" indent="0">
              <a:buNone/>
            </a:pPr>
            <a:r>
              <a:rPr lang="en-IE" sz="1600" dirty="0">
                <a:hlinkClick r:id="rId3"/>
              </a:rPr>
              <a:t>EU Spotify</a:t>
            </a:r>
            <a:endParaRPr lang="en-GB" sz="1600" dirty="0"/>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722" y="1630238"/>
            <a:ext cx="684199" cy="750146"/>
          </a:xfrm>
          <a:prstGeom prst="rect">
            <a:avLst/>
          </a:prstGeom>
        </p:spPr>
      </p:pic>
      <p:sp>
        <p:nvSpPr>
          <p:cNvPr id="2" name="Rectangle 1"/>
          <p:cNvSpPr/>
          <p:nvPr/>
        </p:nvSpPr>
        <p:spPr>
          <a:xfrm>
            <a:off x="1819504" y="1774881"/>
            <a:ext cx="1439818" cy="338554"/>
          </a:xfrm>
          <a:prstGeom prst="rect">
            <a:avLst/>
          </a:prstGeom>
        </p:spPr>
        <p:txBody>
          <a:bodyPr wrap="none">
            <a:spAutoFit/>
          </a:bodyPr>
          <a:lstStyle/>
          <a:p>
            <a:r>
              <a:rPr lang="en-GB" sz="1600" dirty="0">
                <a:hlinkClick r:id="rId5"/>
              </a:rPr>
              <a:t>ec.europa.eu/</a:t>
            </a:r>
            <a:endParaRPr lang="en-IE" sz="1200" dirty="0"/>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722" y="2635213"/>
            <a:ext cx="684199" cy="750146"/>
          </a:xfrm>
          <a:prstGeom prst="rect">
            <a:avLst/>
          </a:prstGeom>
        </p:spPr>
      </p:pic>
      <p:sp>
        <p:nvSpPr>
          <p:cNvPr id="7" name="Rectangle 6"/>
          <p:cNvSpPr/>
          <p:nvPr/>
        </p:nvSpPr>
        <p:spPr>
          <a:xfrm>
            <a:off x="1819504" y="2841009"/>
            <a:ext cx="1165704" cy="338554"/>
          </a:xfrm>
          <a:prstGeom prst="rect">
            <a:avLst/>
          </a:prstGeom>
        </p:spPr>
        <p:txBody>
          <a:bodyPr wrap="none">
            <a:spAutoFit/>
          </a:bodyPr>
          <a:lstStyle/>
          <a:p>
            <a:r>
              <a:rPr lang="en-GB" sz="1600" dirty="0">
                <a:hlinkClick r:id="rId6"/>
              </a:rPr>
              <a:t>europa.eu/</a:t>
            </a:r>
            <a:endParaRPr lang="en-GB" sz="1600" dirty="0"/>
          </a:p>
        </p:txBody>
      </p:sp>
      <p:pic>
        <p:nvPicPr>
          <p:cNvPr id="8" name="Picture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70722" y="3587900"/>
            <a:ext cx="640631" cy="702230"/>
          </a:xfrm>
          <a:prstGeom prst="rect">
            <a:avLst/>
          </a:prstGeom>
        </p:spPr>
      </p:pic>
      <p:sp>
        <p:nvSpPr>
          <p:cNvPr id="9" name="Rectangle 8"/>
          <p:cNvSpPr/>
          <p:nvPr/>
        </p:nvSpPr>
        <p:spPr>
          <a:xfrm>
            <a:off x="1819504" y="3736212"/>
            <a:ext cx="1975221" cy="338554"/>
          </a:xfrm>
          <a:prstGeom prst="rect">
            <a:avLst/>
          </a:prstGeom>
        </p:spPr>
        <p:txBody>
          <a:bodyPr wrap="none">
            <a:spAutoFit/>
          </a:bodyPr>
          <a:lstStyle/>
          <a:p>
            <a:r>
              <a:rPr lang="en-IE" sz="1600" dirty="0">
                <a:hlinkClick r:id="rId8"/>
              </a:rPr>
              <a:t>@</a:t>
            </a:r>
            <a:r>
              <a:rPr lang="en-IE" sz="1600" dirty="0" err="1">
                <a:hlinkClick r:id="rId8"/>
              </a:rPr>
              <a:t>EU_Commission</a:t>
            </a:r>
            <a:r>
              <a:rPr lang="en-IE" sz="1600" dirty="0">
                <a:hlinkClick r:id="rId8"/>
              </a:rPr>
              <a:t> </a:t>
            </a:r>
            <a:endParaRPr lang="en-GB" sz="1200" dirty="0"/>
          </a:p>
        </p:txBody>
      </p:sp>
      <p:sp>
        <p:nvSpPr>
          <p:cNvPr id="10" name="Rectangle 9"/>
          <p:cNvSpPr/>
          <p:nvPr/>
        </p:nvSpPr>
        <p:spPr>
          <a:xfrm>
            <a:off x="1819504" y="4710652"/>
            <a:ext cx="6096000" cy="338554"/>
          </a:xfrm>
          <a:prstGeom prst="rect">
            <a:avLst/>
          </a:prstGeom>
        </p:spPr>
        <p:txBody>
          <a:bodyPr>
            <a:spAutoFit/>
          </a:bodyPr>
          <a:lstStyle/>
          <a:p>
            <a:r>
              <a:rPr lang="en-IE" sz="1600" dirty="0">
                <a:hlinkClick r:id="rId9"/>
              </a:rPr>
              <a:t>@</a:t>
            </a:r>
            <a:r>
              <a:rPr lang="en-IE" sz="1600" dirty="0" err="1">
                <a:hlinkClick r:id="rId9"/>
              </a:rPr>
              <a:t>EuropeanCommission</a:t>
            </a:r>
            <a:r>
              <a:rPr lang="en-IE" sz="1600" dirty="0">
                <a:hlinkClick r:id="rId9"/>
              </a:rPr>
              <a:t> </a:t>
            </a:r>
            <a:endParaRPr lang="en-GB" sz="1200" dirty="0"/>
          </a:p>
        </p:txBody>
      </p:sp>
      <p:pic>
        <p:nvPicPr>
          <p:cNvPr id="11" name="Picture 1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80922" y="4538287"/>
            <a:ext cx="620230" cy="681506"/>
          </a:xfrm>
          <a:prstGeom prst="rect">
            <a:avLst/>
          </a:prstGeom>
        </p:spPr>
      </p:pic>
      <p:sp>
        <p:nvSpPr>
          <p:cNvPr id="12" name="Rectangle 11"/>
          <p:cNvSpPr/>
          <p:nvPr/>
        </p:nvSpPr>
        <p:spPr>
          <a:xfrm>
            <a:off x="1819504" y="5661644"/>
            <a:ext cx="6096000" cy="338554"/>
          </a:xfrm>
          <a:prstGeom prst="rect">
            <a:avLst/>
          </a:prstGeom>
        </p:spPr>
        <p:txBody>
          <a:bodyPr>
            <a:spAutoFit/>
          </a:bodyPr>
          <a:lstStyle/>
          <a:p>
            <a:r>
              <a:rPr lang="en-IE" sz="1600" dirty="0">
                <a:hlinkClick r:id="rId11"/>
              </a:rPr>
              <a:t>European Commission</a:t>
            </a:r>
            <a:endParaRPr lang="en-GB" sz="1200" dirty="0">
              <a:hlinkClick r:id="rId11"/>
            </a:endParaRPr>
          </a:p>
        </p:txBody>
      </p:sp>
      <p:pic>
        <p:nvPicPr>
          <p:cNvPr id="13" name="Picture 12"/>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980922" y="5491270"/>
            <a:ext cx="620230" cy="681506"/>
          </a:xfrm>
          <a:prstGeom prst="rect">
            <a:avLst/>
          </a:prstGeom>
        </p:spPr>
      </p:pic>
      <p:pic>
        <p:nvPicPr>
          <p:cNvPr id="14" name="Picture 13"/>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5363060" y="1661642"/>
            <a:ext cx="647562" cy="711537"/>
          </a:xfrm>
          <a:prstGeom prst="rect">
            <a:avLst/>
          </a:prstGeom>
        </p:spPr>
      </p:pic>
      <p:sp>
        <p:nvSpPr>
          <p:cNvPr id="15" name="Rectangle 14"/>
          <p:cNvSpPr/>
          <p:nvPr/>
        </p:nvSpPr>
        <p:spPr>
          <a:xfrm>
            <a:off x="6156397" y="1792054"/>
            <a:ext cx="3798073" cy="338554"/>
          </a:xfrm>
          <a:prstGeom prst="rect">
            <a:avLst/>
          </a:prstGeom>
        </p:spPr>
        <p:txBody>
          <a:bodyPr wrap="square">
            <a:spAutoFit/>
          </a:bodyPr>
          <a:lstStyle/>
          <a:p>
            <a:r>
              <a:rPr lang="en-IE" sz="1600" dirty="0">
                <a:hlinkClick r:id="rId14"/>
              </a:rPr>
              <a:t>europeancommission</a:t>
            </a:r>
            <a:r>
              <a:rPr lang="en-IE" sz="1600" dirty="0"/>
              <a:t> </a:t>
            </a:r>
            <a:endParaRPr lang="en-GB" sz="1200" dirty="0"/>
          </a:p>
        </p:txBody>
      </p:sp>
      <p:pic>
        <p:nvPicPr>
          <p:cNvPr id="16" name="Picture 15"/>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5402348" y="2611751"/>
            <a:ext cx="568985" cy="623695"/>
          </a:xfrm>
          <a:prstGeom prst="rect">
            <a:avLst/>
          </a:prstGeom>
        </p:spPr>
      </p:pic>
      <p:sp>
        <p:nvSpPr>
          <p:cNvPr id="17" name="Rectangle 16">
            <a:hlinkClick r:id="rId16"/>
          </p:cNvPr>
          <p:cNvSpPr/>
          <p:nvPr/>
        </p:nvSpPr>
        <p:spPr>
          <a:xfrm>
            <a:off x="6156397" y="2749321"/>
            <a:ext cx="2465740" cy="338554"/>
          </a:xfrm>
          <a:prstGeom prst="rect">
            <a:avLst/>
          </a:prstGeom>
        </p:spPr>
        <p:txBody>
          <a:bodyPr wrap="none">
            <a:spAutoFit/>
          </a:bodyPr>
          <a:lstStyle/>
          <a:p>
            <a:r>
              <a:rPr lang="en-GB" sz="1600" dirty="0">
                <a:hlinkClick r:id="rId16"/>
              </a:rPr>
              <a:t>@</a:t>
            </a:r>
            <a:r>
              <a:rPr lang="en-GB" sz="1600" dirty="0" err="1">
                <a:hlinkClick r:id="rId16"/>
              </a:rPr>
              <a:t>EuropeanCommission</a:t>
            </a:r>
            <a:endParaRPr lang="en-GB" sz="1200" dirty="0"/>
          </a:p>
        </p:txBody>
      </p:sp>
      <p:sp>
        <p:nvSpPr>
          <p:cNvPr id="18" name="Rectangle 17"/>
          <p:cNvSpPr/>
          <p:nvPr/>
        </p:nvSpPr>
        <p:spPr>
          <a:xfrm>
            <a:off x="6270177" y="3733427"/>
            <a:ext cx="927242" cy="338554"/>
          </a:xfrm>
          <a:prstGeom prst="rect">
            <a:avLst/>
          </a:prstGeom>
        </p:spPr>
        <p:txBody>
          <a:bodyPr wrap="none">
            <a:spAutoFit/>
          </a:bodyPr>
          <a:lstStyle/>
          <a:p>
            <a:r>
              <a:rPr lang="en-IE" sz="1600" dirty="0">
                <a:hlinkClick r:id="rId17"/>
              </a:rPr>
              <a:t>EUTube</a:t>
            </a:r>
            <a:endParaRPr lang="en-IE" sz="1200" dirty="0"/>
          </a:p>
        </p:txBody>
      </p:sp>
      <p:pic>
        <p:nvPicPr>
          <p:cNvPr id="19" name="Picture 18"/>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5399823" y="3542487"/>
            <a:ext cx="660728" cy="726004"/>
          </a:xfrm>
          <a:prstGeom prst="rect">
            <a:avLst/>
          </a:prstGeom>
        </p:spPr>
      </p:pic>
      <p:pic>
        <p:nvPicPr>
          <p:cNvPr id="20" name="Picture 19"/>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5381661" y="4514763"/>
            <a:ext cx="695271" cy="762124"/>
          </a:xfrm>
          <a:prstGeom prst="rect">
            <a:avLst/>
          </a:prstGeom>
        </p:spPr>
      </p:pic>
      <p:sp>
        <p:nvSpPr>
          <p:cNvPr id="21" name="Slide Number Placeholder 20"/>
          <p:cNvSpPr>
            <a:spLocks noGrp="1"/>
          </p:cNvSpPr>
          <p:nvPr>
            <p:ph type="sldNum" sz="quarter" idx="12"/>
          </p:nvPr>
        </p:nvSpPr>
        <p:spPr/>
        <p:txBody>
          <a:bodyPr/>
          <a:lstStyle/>
          <a:p>
            <a:fld id="{F46C79FD-C571-418B-AB0F-5EE936C85276}" type="slidenum">
              <a:rPr lang="en-GB" smtClean="0"/>
              <a:t>15</a:t>
            </a:fld>
            <a:endParaRPr lang="en-GB"/>
          </a:p>
        </p:txBody>
      </p:sp>
    </p:spTree>
    <p:extLst>
      <p:ext uri="{BB962C8B-B14F-4D97-AF65-F5344CB8AC3E}">
        <p14:creationId xmlns:p14="http://schemas.microsoft.com/office/powerpoint/2010/main" val="12446399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09575" y="1461327"/>
            <a:ext cx="11682003" cy="5139497"/>
          </a:xfrm>
        </p:spPr>
        <p:txBody>
          <a:bodyPr/>
          <a:lstStyle/>
          <a:p>
            <a:pPr>
              <a:spcAft>
                <a:spcPts val="600"/>
              </a:spcAft>
            </a:pPr>
            <a:r>
              <a:rPr lang="en-US" sz="2800" b="1" dirty="0"/>
              <a:t>Transposition of Integration document (GRVA-19-15r1e ) into regulatory text:</a:t>
            </a:r>
          </a:p>
          <a:p>
            <a:pPr lvl="1">
              <a:spcAft>
                <a:spcPts val="1200"/>
              </a:spcAft>
            </a:pPr>
            <a:r>
              <a:rPr lang="en-GB" sz="1800" dirty="0"/>
              <a:t>Removed text not suitable for regulation</a:t>
            </a:r>
          </a:p>
          <a:p>
            <a:pPr lvl="1">
              <a:spcAft>
                <a:spcPts val="1200"/>
              </a:spcAft>
            </a:pPr>
            <a:r>
              <a:rPr lang="en-GB" sz="1800" dirty="0"/>
              <a:t>Rephrasing to match the “who shall do what” format </a:t>
            </a:r>
          </a:p>
          <a:p>
            <a:pPr>
              <a:spcAft>
                <a:spcPts val="600"/>
              </a:spcAft>
            </a:pPr>
            <a:r>
              <a:rPr lang="en-GB" sz="2800" b="1" dirty="0"/>
              <a:t>Restructuring of the document to match regulation’s structure:</a:t>
            </a:r>
          </a:p>
          <a:p>
            <a:pPr lvl="1">
              <a:spcAft>
                <a:spcPts val="1200"/>
              </a:spcAft>
            </a:pPr>
            <a:r>
              <a:rPr lang="en-GB" sz="1800" b="1" dirty="0"/>
              <a:t>General Requirements</a:t>
            </a:r>
            <a:r>
              <a:rPr lang="en-GB" sz="1800" dirty="0"/>
              <a:t>: general obligation for the manufacturer to ensure safety over ADS lifetime. General requirements for Monitoring and Reporting</a:t>
            </a:r>
          </a:p>
          <a:p>
            <a:pPr lvl="1">
              <a:spcAft>
                <a:spcPts val="1200"/>
              </a:spcAft>
            </a:pPr>
            <a:r>
              <a:rPr lang="en-GB" sz="1800" b="1" dirty="0"/>
              <a:t>Requirements/Specification: </a:t>
            </a:r>
            <a:r>
              <a:rPr lang="en-GB" sz="1800" dirty="0"/>
              <a:t>lists requirements for  Monitoring and reporting</a:t>
            </a:r>
          </a:p>
          <a:p>
            <a:pPr>
              <a:spcAft>
                <a:spcPts val="600"/>
              </a:spcAft>
            </a:pPr>
            <a:r>
              <a:rPr lang="en-GB" sz="2800" b="1" dirty="0"/>
              <a:t>Requirements targeting the Authority are moved in the assessment section:</a:t>
            </a:r>
          </a:p>
          <a:p>
            <a:pPr lvl="1">
              <a:spcAft>
                <a:spcPts val="1200"/>
              </a:spcAft>
            </a:pPr>
            <a:endParaRPr lang="en-GB" sz="1200" dirty="0"/>
          </a:p>
        </p:txBody>
      </p:sp>
      <p:sp>
        <p:nvSpPr>
          <p:cNvPr id="3" name="Title 2"/>
          <p:cNvSpPr>
            <a:spLocks noGrp="1"/>
          </p:cNvSpPr>
          <p:nvPr>
            <p:ph type="title"/>
          </p:nvPr>
        </p:nvSpPr>
        <p:spPr>
          <a:xfrm>
            <a:off x="905486" y="310017"/>
            <a:ext cx="10515600" cy="782357"/>
          </a:xfrm>
        </p:spPr>
        <p:txBody>
          <a:bodyPr/>
          <a:lstStyle/>
          <a:p>
            <a:r>
              <a:rPr lang="en-GB" dirty="0"/>
              <a:t>Summary on ISMR section </a:t>
            </a:r>
          </a:p>
        </p:txBody>
      </p:sp>
      <p:sp>
        <p:nvSpPr>
          <p:cNvPr id="4" name="Slide Number Placeholder 3"/>
          <p:cNvSpPr>
            <a:spLocks noGrp="1"/>
          </p:cNvSpPr>
          <p:nvPr>
            <p:ph type="sldNum" sz="quarter" idx="12"/>
          </p:nvPr>
        </p:nvSpPr>
        <p:spPr/>
        <p:txBody>
          <a:bodyPr/>
          <a:lstStyle/>
          <a:p>
            <a:fld id="{F46C79FD-C571-418B-AB0F-5EE936C85276}" type="slidenum">
              <a:rPr lang="en-GB" smtClean="0"/>
              <a:t>2</a:t>
            </a:fld>
            <a:endParaRPr lang="en-GB"/>
          </a:p>
        </p:txBody>
      </p:sp>
    </p:spTree>
    <p:extLst>
      <p:ext uri="{BB962C8B-B14F-4D97-AF65-F5344CB8AC3E}">
        <p14:creationId xmlns:p14="http://schemas.microsoft.com/office/powerpoint/2010/main" val="12643511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66168" y="1092374"/>
            <a:ext cx="11682003" cy="3881904"/>
          </a:xfrm>
        </p:spPr>
        <p:txBody>
          <a:bodyPr/>
          <a:lstStyle/>
          <a:p>
            <a:pPr>
              <a:spcAft>
                <a:spcPts val="600"/>
              </a:spcAft>
            </a:pPr>
            <a:r>
              <a:rPr lang="en-GB" sz="2800" b="1" dirty="0"/>
              <a:t>General requirements and Specifications</a:t>
            </a:r>
          </a:p>
          <a:p>
            <a:pPr lvl="1">
              <a:spcAft>
                <a:spcPts val="600"/>
              </a:spcAft>
            </a:pPr>
            <a:r>
              <a:rPr lang="en-US" dirty="0">
                <a:solidFill>
                  <a:srgbClr val="00B050"/>
                </a:solidFill>
              </a:rPr>
              <a:t>General agreements on:</a:t>
            </a:r>
          </a:p>
          <a:p>
            <a:pPr lvl="2">
              <a:spcAft>
                <a:spcPts val="600"/>
              </a:spcAft>
            </a:pPr>
            <a:r>
              <a:rPr lang="en-US" sz="2000" dirty="0">
                <a:solidFill>
                  <a:srgbClr val="00B050"/>
                </a:solidFill>
              </a:rPr>
              <a:t>the majority of requirements (marked in green)</a:t>
            </a:r>
          </a:p>
          <a:p>
            <a:pPr lvl="2">
              <a:spcAft>
                <a:spcPts val="600"/>
              </a:spcAft>
            </a:pPr>
            <a:r>
              <a:rPr lang="en-US" sz="2000" dirty="0">
                <a:solidFill>
                  <a:srgbClr val="00B050"/>
                </a:solidFill>
              </a:rPr>
              <a:t>moving ISMR process requirements to the SMS section</a:t>
            </a:r>
          </a:p>
          <a:p>
            <a:pPr lvl="1">
              <a:spcAft>
                <a:spcPts val="600"/>
              </a:spcAft>
            </a:pPr>
            <a:r>
              <a:rPr lang="en-US" dirty="0">
                <a:solidFill>
                  <a:srgbClr val="FFC000"/>
                </a:solidFill>
              </a:rPr>
              <a:t>Some requirements do not achieve the unanimous consensus</a:t>
            </a:r>
          </a:p>
          <a:p>
            <a:pPr lvl="2">
              <a:spcAft>
                <a:spcPts val="600"/>
              </a:spcAft>
            </a:pPr>
            <a:r>
              <a:rPr lang="en-US" i="1" dirty="0">
                <a:solidFill>
                  <a:srgbClr val="FFC000"/>
                </a:solidFill>
              </a:rPr>
              <a:t>ISMR outcome to support scenario development</a:t>
            </a:r>
          </a:p>
          <a:p>
            <a:pPr lvl="2">
              <a:spcAft>
                <a:spcPts val="600"/>
              </a:spcAft>
            </a:pPr>
            <a:r>
              <a:rPr lang="en-US" i="1" dirty="0">
                <a:solidFill>
                  <a:srgbClr val="FFC000"/>
                </a:solidFill>
              </a:rPr>
              <a:t>Data collection from other sources</a:t>
            </a:r>
          </a:p>
          <a:p>
            <a:pPr lvl="2">
              <a:spcAft>
                <a:spcPts val="600"/>
              </a:spcAft>
            </a:pPr>
            <a:r>
              <a:rPr lang="en-US" i="1" dirty="0">
                <a:solidFill>
                  <a:srgbClr val="FFC000"/>
                </a:solidFill>
              </a:rPr>
              <a:t>Notification of the occurrence (24/48) </a:t>
            </a:r>
          </a:p>
          <a:p>
            <a:pPr lvl="2">
              <a:spcAft>
                <a:spcPts val="600"/>
              </a:spcAft>
            </a:pPr>
            <a:r>
              <a:rPr lang="en-US" i="1" dirty="0">
                <a:solidFill>
                  <a:srgbClr val="FFC000"/>
                </a:solidFill>
              </a:rPr>
              <a:t>Applicability of ISMR after the deactivation of the ADS (30s)</a:t>
            </a:r>
          </a:p>
          <a:p>
            <a:pPr lvl="1">
              <a:spcAft>
                <a:spcPts val="600"/>
              </a:spcAft>
            </a:pPr>
            <a:r>
              <a:rPr lang="en-US" i="1" dirty="0">
                <a:solidFill>
                  <a:srgbClr val="FF0000"/>
                </a:solidFill>
              </a:rPr>
              <a:t>Discussion not finalized yet (discussion to be finalized in the ISMR work stream)</a:t>
            </a:r>
          </a:p>
          <a:p>
            <a:pPr lvl="2">
              <a:spcAft>
                <a:spcPts val="600"/>
              </a:spcAft>
            </a:pPr>
            <a:r>
              <a:rPr lang="en-US" i="1" dirty="0">
                <a:solidFill>
                  <a:srgbClr val="FF0000"/>
                </a:solidFill>
              </a:rPr>
              <a:t>Occurrence definition</a:t>
            </a:r>
          </a:p>
          <a:p>
            <a:pPr lvl="2">
              <a:spcAft>
                <a:spcPts val="600"/>
              </a:spcAft>
            </a:pPr>
            <a:r>
              <a:rPr lang="en-US" i="1" dirty="0">
                <a:solidFill>
                  <a:srgbClr val="FF0000"/>
                </a:solidFill>
              </a:rPr>
              <a:t>FR proposal (Obligation for sharing info to fleet operators  )</a:t>
            </a:r>
          </a:p>
          <a:p>
            <a:pPr lvl="2">
              <a:spcAft>
                <a:spcPts val="600"/>
              </a:spcAft>
            </a:pPr>
            <a:r>
              <a:rPr lang="en-US" i="1" dirty="0">
                <a:solidFill>
                  <a:srgbClr val="FF0000"/>
                </a:solidFill>
              </a:rPr>
              <a:t>UK </a:t>
            </a:r>
            <a:r>
              <a:rPr lang="en-US" i="1">
                <a:solidFill>
                  <a:srgbClr val="FF0000"/>
                </a:solidFill>
              </a:rPr>
              <a:t>proposal (Recognition </a:t>
            </a:r>
            <a:r>
              <a:rPr lang="en-US" i="1" dirty="0">
                <a:solidFill>
                  <a:srgbClr val="FF0000"/>
                </a:solidFill>
              </a:rPr>
              <a:t>of other reporting obligation according to national law)</a:t>
            </a:r>
            <a:endParaRPr lang="en-GB" sz="1200" dirty="0"/>
          </a:p>
          <a:p>
            <a:pPr lvl="2">
              <a:spcAft>
                <a:spcPts val="600"/>
              </a:spcAft>
            </a:pPr>
            <a:endParaRPr lang="en-GB" sz="1200" dirty="0"/>
          </a:p>
        </p:txBody>
      </p:sp>
      <p:sp>
        <p:nvSpPr>
          <p:cNvPr id="3" name="Title 2"/>
          <p:cNvSpPr>
            <a:spLocks noGrp="1"/>
          </p:cNvSpPr>
          <p:nvPr>
            <p:ph type="title"/>
          </p:nvPr>
        </p:nvSpPr>
        <p:spPr>
          <a:xfrm>
            <a:off x="905486" y="310017"/>
            <a:ext cx="10515600" cy="782357"/>
          </a:xfrm>
        </p:spPr>
        <p:txBody>
          <a:bodyPr/>
          <a:lstStyle/>
          <a:p>
            <a:r>
              <a:rPr lang="en-GB" dirty="0"/>
              <a:t>Summary on ISMR section </a:t>
            </a:r>
          </a:p>
        </p:txBody>
      </p:sp>
      <p:grpSp>
        <p:nvGrpSpPr>
          <p:cNvPr id="7" name="Group 6"/>
          <p:cNvGrpSpPr/>
          <p:nvPr/>
        </p:nvGrpSpPr>
        <p:grpSpPr>
          <a:xfrm>
            <a:off x="7998984" y="2720897"/>
            <a:ext cx="2154202" cy="1605776"/>
            <a:chOff x="3999389" y="5297866"/>
            <a:chExt cx="3759978" cy="669584"/>
          </a:xfrm>
        </p:grpSpPr>
        <p:sp>
          <p:nvSpPr>
            <p:cNvPr id="8" name="Rectangle 7"/>
            <p:cNvSpPr/>
            <p:nvPr/>
          </p:nvSpPr>
          <p:spPr>
            <a:xfrm>
              <a:off x="5083074" y="5297866"/>
              <a:ext cx="2676293" cy="6695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To be discussed in ADS IWG in London</a:t>
              </a:r>
              <a:endParaRPr lang="en-GB" b="1" i="1" dirty="0"/>
            </a:p>
          </p:txBody>
        </p:sp>
        <p:sp>
          <p:nvSpPr>
            <p:cNvPr id="9" name="Left Arrow 8"/>
            <p:cNvSpPr/>
            <p:nvPr/>
          </p:nvSpPr>
          <p:spPr>
            <a:xfrm>
              <a:off x="3999389" y="5411089"/>
              <a:ext cx="1083685" cy="347393"/>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4" name="Slide Number Placeholder 3"/>
          <p:cNvSpPr>
            <a:spLocks noGrp="1"/>
          </p:cNvSpPr>
          <p:nvPr>
            <p:ph type="sldNum" sz="quarter" idx="12"/>
          </p:nvPr>
        </p:nvSpPr>
        <p:spPr/>
        <p:txBody>
          <a:bodyPr/>
          <a:lstStyle/>
          <a:p>
            <a:fld id="{F46C79FD-C571-418B-AB0F-5EE936C85276}" type="slidenum">
              <a:rPr lang="en-GB" smtClean="0"/>
              <a:t>3</a:t>
            </a:fld>
            <a:endParaRPr lang="en-GB"/>
          </a:p>
        </p:txBody>
      </p:sp>
    </p:spTree>
    <p:extLst>
      <p:ext uri="{BB962C8B-B14F-4D97-AF65-F5344CB8AC3E}">
        <p14:creationId xmlns:p14="http://schemas.microsoft.com/office/powerpoint/2010/main" val="1280316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4184725"/>
            <a:ext cx="11682003" cy="1580800"/>
          </a:xfrm>
        </p:spPr>
        <p:txBody>
          <a:bodyPr/>
          <a:lstStyle/>
          <a:p>
            <a:pPr marL="457200" lvl="1" indent="0">
              <a:spcAft>
                <a:spcPts val="600"/>
              </a:spcAft>
              <a:buNone/>
            </a:pPr>
            <a:r>
              <a:rPr lang="en-US" sz="1400" dirty="0"/>
              <a:t>The red text clarifies the relationship between ISMR and scenario development. This is one of the goal of the ISMR. However, some participants suggest to delete this text for the following reasons:</a:t>
            </a:r>
          </a:p>
          <a:p>
            <a:pPr marL="800100" lvl="1" indent="-342900">
              <a:spcAft>
                <a:spcPts val="600"/>
              </a:spcAft>
              <a:buAutoNum type="arabicParenR"/>
            </a:pPr>
            <a:r>
              <a:rPr lang="en-US" sz="1400" dirty="0"/>
              <a:t>The technicalities about how ISMR outcome will support the scenarios development are not clear yet.</a:t>
            </a:r>
          </a:p>
          <a:p>
            <a:pPr marL="800100" lvl="1" indent="-342900">
              <a:spcAft>
                <a:spcPts val="600"/>
              </a:spcAft>
              <a:buAutoNum type="arabicParenR"/>
            </a:pPr>
            <a:r>
              <a:rPr lang="en-US" sz="1400" dirty="0"/>
              <a:t>The second sentence does fit with the general requirements while it is more appropriate for the requirement/specification. [OPI note: in the specification/requirement section, it s already specified that one of the objective of ISMR is </a:t>
            </a:r>
            <a:r>
              <a:rPr lang="en-US" sz="1400" b="1" i="1" dirty="0"/>
              <a:t>“Enabling the development of new or the revision existing scenarios derived from ISMR activities”</a:t>
            </a:r>
          </a:p>
          <a:p>
            <a:pPr marL="457200" lvl="1" indent="0">
              <a:spcAft>
                <a:spcPts val="600"/>
              </a:spcAft>
              <a:buNone/>
            </a:pPr>
            <a:r>
              <a:rPr lang="en-GB" sz="1400" b="1" dirty="0"/>
              <a:t>OPI proposal: </a:t>
            </a:r>
            <a:r>
              <a:rPr lang="en-GB" sz="1400" dirty="0"/>
              <a:t>the text in red shall remain but the following open item shall be created</a:t>
            </a:r>
            <a:r>
              <a:rPr lang="en-GB" sz="1400" b="1" dirty="0"/>
              <a:t>: </a:t>
            </a:r>
            <a:r>
              <a:rPr lang="en-GB" sz="1400" b="1" i="1" dirty="0"/>
              <a:t>“ISMR scenarios library and how to use such scenarios”</a:t>
            </a:r>
            <a:endParaRPr lang="en-US" sz="1400" b="1" i="1" dirty="0"/>
          </a:p>
        </p:txBody>
      </p:sp>
      <p:sp>
        <p:nvSpPr>
          <p:cNvPr id="3" name="Title 2"/>
          <p:cNvSpPr>
            <a:spLocks noGrp="1"/>
          </p:cNvSpPr>
          <p:nvPr>
            <p:ph type="title"/>
          </p:nvPr>
        </p:nvSpPr>
        <p:spPr>
          <a:xfrm>
            <a:off x="905486" y="310017"/>
            <a:ext cx="10515600" cy="782357"/>
          </a:xfrm>
        </p:spPr>
        <p:txBody>
          <a:bodyPr/>
          <a:lstStyle/>
          <a:p>
            <a:r>
              <a:rPr lang="en-GB" dirty="0"/>
              <a:t>4.5.1.1: Objective of the monitoring</a:t>
            </a:r>
          </a:p>
        </p:txBody>
      </p:sp>
      <p:sp>
        <p:nvSpPr>
          <p:cNvPr id="5" name="Rectangle 4"/>
          <p:cNvSpPr/>
          <p:nvPr/>
        </p:nvSpPr>
        <p:spPr>
          <a:xfrm>
            <a:off x="591195" y="1634583"/>
            <a:ext cx="10704334" cy="2308324"/>
          </a:xfrm>
          <a:prstGeom prst="rect">
            <a:avLst/>
          </a:prstGeom>
          <a:ln>
            <a:solidFill>
              <a:srgbClr val="00B050"/>
            </a:solidFill>
          </a:ln>
        </p:spPr>
        <p:txBody>
          <a:bodyPr wrap="square">
            <a:spAutoFit/>
          </a:bodyPr>
          <a:lstStyle/>
          <a:p>
            <a:r>
              <a:rPr lang="en-US" dirty="0">
                <a:solidFill>
                  <a:srgbClr val="00B050"/>
                </a:solidFill>
              </a:rPr>
              <a:t>The Manufacturer shall put in place a fleet monitoring mechanism to collect information from the ADS vehicle in accordance with the requirement listed in the 5.7.2: </a:t>
            </a:r>
          </a:p>
          <a:p>
            <a:r>
              <a:rPr lang="en-US" dirty="0">
                <a:solidFill>
                  <a:srgbClr val="00B050"/>
                </a:solidFill>
              </a:rPr>
              <a:t>a)</a:t>
            </a:r>
          </a:p>
          <a:p>
            <a:r>
              <a:rPr lang="en-US" dirty="0">
                <a:solidFill>
                  <a:srgbClr val="00B050"/>
                </a:solidFill>
              </a:rPr>
              <a:t>b)</a:t>
            </a:r>
          </a:p>
          <a:p>
            <a:r>
              <a:rPr lang="en-US" dirty="0">
                <a:solidFill>
                  <a:srgbClr val="00B050"/>
                </a:solidFill>
              </a:rPr>
              <a:t>c) to enable the identification of unanticipated situations,  hazards, and  risks that lead to unexpected behavior of the ADS. </a:t>
            </a:r>
          </a:p>
          <a:p>
            <a:r>
              <a:rPr lang="en-US" dirty="0">
                <a:solidFill>
                  <a:srgbClr val="FF0000"/>
                </a:solidFill>
              </a:rPr>
              <a:t>This information shall be assessed and where appropriate used to develop new or revise existing scenarios derived from ISMR activities.</a:t>
            </a:r>
          </a:p>
        </p:txBody>
      </p:sp>
      <p:sp>
        <p:nvSpPr>
          <p:cNvPr id="4" name="Slide Number Placeholder 3"/>
          <p:cNvSpPr>
            <a:spLocks noGrp="1"/>
          </p:cNvSpPr>
          <p:nvPr>
            <p:ph type="sldNum" sz="quarter" idx="12"/>
          </p:nvPr>
        </p:nvSpPr>
        <p:spPr/>
        <p:txBody>
          <a:bodyPr/>
          <a:lstStyle/>
          <a:p>
            <a:fld id="{F46C79FD-C571-418B-AB0F-5EE936C85276}" type="slidenum">
              <a:rPr lang="en-GB" smtClean="0"/>
              <a:t>4</a:t>
            </a:fld>
            <a:endParaRPr lang="en-GB"/>
          </a:p>
        </p:txBody>
      </p:sp>
    </p:spTree>
    <p:extLst>
      <p:ext uri="{BB962C8B-B14F-4D97-AF65-F5344CB8AC3E}">
        <p14:creationId xmlns:p14="http://schemas.microsoft.com/office/powerpoint/2010/main" val="15682877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05486" y="310017"/>
            <a:ext cx="10515600" cy="782357"/>
          </a:xfrm>
        </p:spPr>
        <p:txBody>
          <a:bodyPr/>
          <a:lstStyle/>
          <a:p>
            <a:r>
              <a:rPr lang="en-GB" dirty="0"/>
              <a:t>4.5.1.1: Objective of the monitoring</a:t>
            </a:r>
          </a:p>
        </p:txBody>
      </p:sp>
      <p:sp>
        <p:nvSpPr>
          <p:cNvPr id="5" name="Rectangle 4"/>
          <p:cNvSpPr/>
          <p:nvPr/>
        </p:nvSpPr>
        <p:spPr>
          <a:xfrm>
            <a:off x="591195" y="1634583"/>
            <a:ext cx="10704334" cy="646331"/>
          </a:xfrm>
          <a:prstGeom prst="rect">
            <a:avLst/>
          </a:prstGeom>
          <a:ln>
            <a:solidFill>
              <a:srgbClr val="00B050"/>
            </a:solidFill>
          </a:ln>
        </p:spPr>
        <p:txBody>
          <a:bodyPr wrap="square">
            <a:spAutoFit/>
          </a:bodyPr>
          <a:lstStyle/>
          <a:p>
            <a:r>
              <a:rPr lang="en-US" dirty="0">
                <a:solidFill>
                  <a:srgbClr val="FF0000"/>
                </a:solidFill>
              </a:rPr>
              <a:t>The manufacturer shall collect and analyze vehicle data, and data from other sources to achieve the ISMR objectives.</a:t>
            </a:r>
          </a:p>
        </p:txBody>
      </p:sp>
      <p:sp>
        <p:nvSpPr>
          <p:cNvPr id="6" name="Content Placeholder 1"/>
          <p:cNvSpPr>
            <a:spLocks noGrp="1"/>
          </p:cNvSpPr>
          <p:nvPr>
            <p:ph idx="1"/>
          </p:nvPr>
        </p:nvSpPr>
        <p:spPr>
          <a:xfrm>
            <a:off x="0" y="2388196"/>
            <a:ext cx="11421086" cy="2086983"/>
          </a:xfrm>
        </p:spPr>
        <p:txBody>
          <a:bodyPr/>
          <a:lstStyle/>
          <a:p>
            <a:pPr marL="457200" lvl="1" indent="0">
              <a:spcAft>
                <a:spcPts val="600"/>
              </a:spcAft>
              <a:buNone/>
            </a:pPr>
            <a:r>
              <a:rPr lang="en-US" sz="1400" dirty="0"/>
              <a:t>This requirement intend to ensure that the data collection will not be limited to vehicle data collection. [</a:t>
            </a:r>
            <a:r>
              <a:rPr lang="en-US" sz="1400" i="1" dirty="0"/>
              <a:t>Note: the data from other sources was already recommended in the Integration document (GRVA-19-15r1e ) with the use of “May</a:t>
            </a:r>
            <a:r>
              <a:rPr lang="en-US" sz="1400" dirty="0"/>
              <a:t>”]</a:t>
            </a:r>
          </a:p>
          <a:p>
            <a:pPr marL="457200" lvl="1" indent="0">
              <a:spcAft>
                <a:spcPts val="600"/>
              </a:spcAft>
              <a:buNone/>
            </a:pPr>
            <a:r>
              <a:rPr lang="en-GB" sz="1400" dirty="0"/>
              <a:t>The large majority of the participants is in favour of this requirement.</a:t>
            </a:r>
          </a:p>
          <a:p>
            <a:pPr marL="457200" lvl="1" indent="0">
              <a:spcAft>
                <a:spcPts val="600"/>
              </a:spcAft>
              <a:buNone/>
            </a:pPr>
            <a:r>
              <a:rPr lang="en-GB" sz="1400" dirty="0"/>
              <a:t>The Industry is not in favour of mandating such mechanism because:</a:t>
            </a:r>
          </a:p>
          <a:p>
            <a:pPr marL="800100" lvl="1" indent="-342900">
              <a:spcAft>
                <a:spcPts val="600"/>
              </a:spcAft>
              <a:buAutoNum type="arabicParenR"/>
            </a:pPr>
            <a:r>
              <a:rPr lang="en-US" sz="1400" dirty="0"/>
              <a:t>Manufacturer cannot be made responsible for data from other sources due to privacy (</a:t>
            </a:r>
            <a:r>
              <a:rPr lang="en-US" sz="1400" dirty="0" err="1"/>
              <a:t>eg</a:t>
            </a:r>
            <a:r>
              <a:rPr lang="en-US" sz="1400" dirty="0"/>
              <a:t> GDPR) and other regulations preventing such data to be collected and mapped. </a:t>
            </a:r>
          </a:p>
          <a:p>
            <a:pPr marL="800100" lvl="1" indent="-342900">
              <a:spcAft>
                <a:spcPts val="600"/>
              </a:spcAft>
              <a:buAutoNum type="arabicParenR"/>
            </a:pPr>
            <a:r>
              <a:rPr lang="en-US" sz="1400" dirty="0"/>
              <a:t>Such data that is not available to the OEMs cannot be guaranteed to be reliable, in-time and hence this requirement should be sourced by the relevant directly from the other sources</a:t>
            </a:r>
          </a:p>
          <a:p>
            <a:pPr marL="457200" lvl="1" indent="0">
              <a:spcAft>
                <a:spcPts val="600"/>
              </a:spcAft>
              <a:buNone/>
            </a:pPr>
            <a:r>
              <a:rPr lang="en-US" sz="1400" b="1" dirty="0"/>
              <a:t>OPI proposal: </a:t>
            </a:r>
            <a:r>
              <a:rPr lang="en-US" sz="1400" dirty="0"/>
              <a:t>the text shall remain as it is. We must differentiate between:</a:t>
            </a:r>
          </a:p>
          <a:p>
            <a:pPr marL="800100" lvl="1" indent="-342900">
              <a:spcAft>
                <a:spcPts val="600"/>
              </a:spcAft>
              <a:buAutoNum type="arabicParenR"/>
            </a:pPr>
            <a:r>
              <a:rPr lang="en-US" sz="1400" dirty="0"/>
              <a:t>mechanism for voluntary reporting by other sources and   </a:t>
            </a:r>
          </a:p>
          <a:p>
            <a:pPr marL="800100" lvl="1" indent="-342900">
              <a:spcAft>
                <a:spcPts val="600"/>
              </a:spcAft>
              <a:buAutoNum type="arabicParenR"/>
            </a:pPr>
            <a:r>
              <a:rPr lang="en-US" sz="1400" dirty="0"/>
              <a:t>Data to be collected by the manufacture from other sources for reporting template (open item from Integration document)</a:t>
            </a:r>
          </a:p>
          <a:p>
            <a:pPr marL="457200" lvl="1" indent="0">
              <a:spcAft>
                <a:spcPts val="600"/>
              </a:spcAft>
              <a:buNone/>
            </a:pPr>
            <a:endParaRPr lang="en-US" sz="1400" dirty="0"/>
          </a:p>
          <a:p>
            <a:pPr marL="457200" lvl="1" indent="0">
              <a:spcAft>
                <a:spcPts val="600"/>
              </a:spcAft>
              <a:buNone/>
            </a:pPr>
            <a:endParaRPr lang="en-US" sz="1400" dirty="0"/>
          </a:p>
          <a:p>
            <a:pPr marL="457200" lvl="1" indent="0">
              <a:spcAft>
                <a:spcPts val="600"/>
              </a:spcAft>
              <a:buNone/>
            </a:pPr>
            <a:endParaRPr lang="en-US" sz="1400" dirty="0"/>
          </a:p>
          <a:p>
            <a:pPr marL="457200" lvl="1" indent="0">
              <a:spcAft>
                <a:spcPts val="600"/>
              </a:spcAft>
              <a:buNone/>
            </a:pPr>
            <a:endParaRPr lang="en-US" sz="1400" dirty="0"/>
          </a:p>
          <a:p>
            <a:pPr marL="457200" lvl="1" indent="0">
              <a:spcAft>
                <a:spcPts val="600"/>
              </a:spcAft>
              <a:buNone/>
            </a:pPr>
            <a:endParaRPr lang="en-US" sz="1400" dirty="0"/>
          </a:p>
        </p:txBody>
      </p:sp>
      <p:sp>
        <p:nvSpPr>
          <p:cNvPr id="2" name="Slide Number Placeholder 1"/>
          <p:cNvSpPr>
            <a:spLocks noGrp="1"/>
          </p:cNvSpPr>
          <p:nvPr>
            <p:ph type="sldNum" sz="quarter" idx="12"/>
          </p:nvPr>
        </p:nvSpPr>
        <p:spPr/>
        <p:txBody>
          <a:bodyPr/>
          <a:lstStyle/>
          <a:p>
            <a:fld id="{F46C79FD-C571-418B-AB0F-5EE936C85276}" type="slidenum">
              <a:rPr lang="en-GB" smtClean="0"/>
              <a:t>5</a:t>
            </a:fld>
            <a:endParaRPr lang="en-GB"/>
          </a:p>
        </p:txBody>
      </p:sp>
    </p:spTree>
    <p:extLst>
      <p:ext uri="{BB962C8B-B14F-4D97-AF65-F5344CB8AC3E}">
        <p14:creationId xmlns:p14="http://schemas.microsoft.com/office/powerpoint/2010/main" val="20240106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2775472"/>
            <a:ext cx="11421086" cy="3754420"/>
          </a:xfrm>
        </p:spPr>
        <p:txBody>
          <a:bodyPr/>
          <a:lstStyle/>
          <a:p>
            <a:pPr marL="457200" lvl="1" indent="0">
              <a:spcAft>
                <a:spcPts val="600"/>
              </a:spcAft>
              <a:buNone/>
            </a:pPr>
            <a:r>
              <a:rPr lang="en-US" sz="1400" dirty="0"/>
              <a:t>This requirement require the manufacture to have a mechanisms in place for receiving feedback/reports from other sources. Such feedback can be used to complement vehicle data collection. [this requirement is a new requirement, but it is linked to the previous one]</a:t>
            </a:r>
          </a:p>
          <a:p>
            <a:pPr marL="457200" lvl="1" indent="0">
              <a:spcAft>
                <a:spcPts val="600"/>
              </a:spcAft>
              <a:buNone/>
            </a:pPr>
            <a:r>
              <a:rPr lang="en-GB" sz="1400" dirty="0"/>
              <a:t>The large majority of the participants is in favour of this requirement.</a:t>
            </a:r>
          </a:p>
          <a:p>
            <a:pPr marL="457200" lvl="1" indent="0">
              <a:spcAft>
                <a:spcPts val="600"/>
              </a:spcAft>
              <a:buNone/>
            </a:pPr>
            <a:r>
              <a:rPr lang="en-GB" sz="1400" dirty="0"/>
              <a:t>The Industry is not in favour of mandating such mechanism because </a:t>
            </a:r>
            <a:r>
              <a:rPr lang="en-US" sz="1400" dirty="0"/>
              <a:t>such data that is not available to the OEMs cannot be guaranteed to be reliable, in-time and hence this requirement should be sourced by the relevant directly from the other sources.</a:t>
            </a:r>
          </a:p>
          <a:p>
            <a:pPr marL="457200" lvl="1" indent="0">
              <a:spcAft>
                <a:spcPts val="600"/>
              </a:spcAft>
              <a:buNone/>
            </a:pPr>
            <a:endParaRPr lang="en-US" sz="1400" b="1" dirty="0"/>
          </a:p>
          <a:p>
            <a:pPr marL="457200" lvl="1" indent="0">
              <a:spcAft>
                <a:spcPts val="600"/>
              </a:spcAft>
              <a:buNone/>
            </a:pPr>
            <a:r>
              <a:rPr lang="en-US" sz="1400" b="1" dirty="0"/>
              <a:t>OPI proposal: </a:t>
            </a:r>
            <a:r>
              <a:rPr lang="en-US" sz="1400" dirty="0"/>
              <a:t>the text shall remain as it is. This is an important requirement to ensure the objectives of the ISMR are fulfilled. This requirement aims only to ensure that other sources will be enabled to report feedback to the manufacturer</a:t>
            </a:r>
          </a:p>
          <a:p>
            <a:pPr marL="457200" lvl="1" indent="0">
              <a:spcAft>
                <a:spcPts val="600"/>
              </a:spcAft>
              <a:buNone/>
            </a:pPr>
            <a:endParaRPr lang="en-US" sz="1400" dirty="0"/>
          </a:p>
          <a:p>
            <a:pPr marL="457200" lvl="1" indent="0">
              <a:spcAft>
                <a:spcPts val="600"/>
              </a:spcAft>
              <a:buNone/>
            </a:pPr>
            <a:endParaRPr lang="en-US" sz="1400" dirty="0"/>
          </a:p>
          <a:p>
            <a:pPr marL="457200" lvl="1" indent="0">
              <a:spcAft>
                <a:spcPts val="600"/>
              </a:spcAft>
              <a:buNone/>
            </a:pPr>
            <a:r>
              <a:rPr lang="en-US" sz="1400" dirty="0"/>
              <a:t>Note: there are other sub-requirements marked in yellow which depend on the decision on this requirement</a:t>
            </a:r>
          </a:p>
          <a:p>
            <a:pPr marL="457200" lvl="1" indent="0">
              <a:spcAft>
                <a:spcPts val="600"/>
              </a:spcAft>
              <a:buNone/>
            </a:pPr>
            <a:endParaRPr lang="en-US" sz="1400" dirty="0"/>
          </a:p>
          <a:p>
            <a:pPr marL="457200" lvl="1" indent="0">
              <a:spcAft>
                <a:spcPts val="600"/>
              </a:spcAft>
              <a:buNone/>
            </a:pPr>
            <a:endParaRPr lang="en-US" sz="1400" dirty="0"/>
          </a:p>
          <a:p>
            <a:pPr marL="457200" lvl="1" indent="0">
              <a:spcAft>
                <a:spcPts val="600"/>
              </a:spcAft>
              <a:buNone/>
            </a:pPr>
            <a:endParaRPr lang="en-US" sz="1400" dirty="0"/>
          </a:p>
        </p:txBody>
      </p:sp>
      <p:sp>
        <p:nvSpPr>
          <p:cNvPr id="3" name="Title 2"/>
          <p:cNvSpPr>
            <a:spLocks noGrp="1"/>
          </p:cNvSpPr>
          <p:nvPr>
            <p:ph type="title"/>
          </p:nvPr>
        </p:nvSpPr>
        <p:spPr>
          <a:xfrm>
            <a:off x="905486" y="310017"/>
            <a:ext cx="10515600" cy="782357"/>
          </a:xfrm>
        </p:spPr>
        <p:txBody>
          <a:bodyPr/>
          <a:lstStyle/>
          <a:p>
            <a:r>
              <a:rPr lang="en-GB" dirty="0"/>
              <a:t>5.7.1.3: Data from other sources</a:t>
            </a:r>
          </a:p>
        </p:txBody>
      </p:sp>
      <p:sp>
        <p:nvSpPr>
          <p:cNvPr id="5" name="Rectangle 4"/>
          <p:cNvSpPr/>
          <p:nvPr/>
        </p:nvSpPr>
        <p:spPr>
          <a:xfrm>
            <a:off x="591195" y="1634583"/>
            <a:ext cx="10704334" cy="923330"/>
          </a:xfrm>
          <a:prstGeom prst="rect">
            <a:avLst/>
          </a:prstGeom>
          <a:ln>
            <a:solidFill>
              <a:srgbClr val="00B050"/>
            </a:solidFill>
          </a:ln>
        </p:spPr>
        <p:txBody>
          <a:bodyPr wrap="square">
            <a:spAutoFit/>
          </a:bodyPr>
          <a:lstStyle/>
          <a:p>
            <a:r>
              <a:rPr lang="en-US" dirty="0">
                <a:solidFill>
                  <a:srgbClr val="FF0000"/>
                </a:solidFill>
              </a:rPr>
              <a:t>The manufacturer shall also have a mechanisms for receiving and analyzing safety relevant feedback and reports from other sources, in accordance with the requirement listed in the 5.7.2, to complement the data collected from ADS vehicles</a:t>
            </a:r>
          </a:p>
        </p:txBody>
      </p:sp>
      <p:sp>
        <p:nvSpPr>
          <p:cNvPr id="4" name="Slide Number Placeholder 3"/>
          <p:cNvSpPr>
            <a:spLocks noGrp="1"/>
          </p:cNvSpPr>
          <p:nvPr>
            <p:ph type="sldNum" sz="quarter" idx="12"/>
          </p:nvPr>
        </p:nvSpPr>
        <p:spPr/>
        <p:txBody>
          <a:bodyPr/>
          <a:lstStyle/>
          <a:p>
            <a:fld id="{F46C79FD-C571-418B-AB0F-5EE936C85276}" type="slidenum">
              <a:rPr lang="en-GB" smtClean="0"/>
              <a:t>6</a:t>
            </a:fld>
            <a:endParaRPr lang="en-GB"/>
          </a:p>
        </p:txBody>
      </p:sp>
    </p:spTree>
    <p:extLst>
      <p:ext uri="{BB962C8B-B14F-4D97-AF65-F5344CB8AC3E}">
        <p14:creationId xmlns:p14="http://schemas.microsoft.com/office/powerpoint/2010/main" val="6674932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2775472"/>
            <a:ext cx="11421086" cy="3754420"/>
          </a:xfrm>
        </p:spPr>
        <p:txBody>
          <a:bodyPr/>
          <a:lstStyle/>
          <a:p>
            <a:pPr marL="457200" lvl="1" indent="0">
              <a:spcAft>
                <a:spcPts val="600"/>
              </a:spcAft>
              <a:buNone/>
            </a:pPr>
            <a:r>
              <a:rPr lang="en-US" sz="1400" dirty="0"/>
              <a:t>This requirement require the notification for critical occurrences. Due to the safety consequences associated to the critical occurrences and to give more clarity on the concept of </a:t>
            </a:r>
            <a:r>
              <a:rPr lang="en-US" sz="1400" i="1" dirty="0"/>
              <a:t>‘’unreasonable delay” , UK </a:t>
            </a:r>
            <a:r>
              <a:rPr lang="en-US" sz="1400" dirty="0"/>
              <a:t>has proposed to add maximum time for notification. </a:t>
            </a:r>
          </a:p>
          <a:p>
            <a:pPr marL="457200" lvl="1" indent="0">
              <a:spcAft>
                <a:spcPts val="600"/>
              </a:spcAft>
              <a:buNone/>
            </a:pPr>
            <a:r>
              <a:rPr lang="en-GB" sz="1400" dirty="0"/>
              <a:t>Some parties are in favour of such proposal because it gives certainty, while others are not in favour because cannot guaranteed the notification within 24/48 for all critical occurrences. [UN 171, DCAS regulation has a similar requirement without prescribing the maximum time]</a:t>
            </a:r>
            <a:endParaRPr lang="en-US" sz="1400" b="1" dirty="0"/>
          </a:p>
          <a:p>
            <a:pPr marL="457200" lvl="1" indent="0">
              <a:spcAft>
                <a:spcPts val="600"/>
              </a:spcAft>
              <a:buNone/>
            </a:pPr>
            <a:r>
              <a:rPr lang="en-US" sz="1400" b="1" dirty="0"/>
              <a:t>OPI proposal: </a:t>
            </a:r>
            <a:r>
              <a:rPr lang="en-US" sz="1400" dirty="0"/>
              <a:t>the text in red should be deleted for the time being. The intention is understood and supported. However, the current definition of critical occurrence include also other vehicles, road users and stationary object which can make difficult the fulfillment of the requirement.</a:t>
            </a:r>
          </a:p>
          <a:p>
            <a:pPr marL="457200" lvl="1" indent="0">
              <a:spcAft>
                <a:spcPts val="600"/>
              </a:spcAft>
              <a:buNone/>
            </a:pPr>
            <a:endParaRPr lang="en-US" sz="1400" dirty="0"/>
          </a:p>
          <a:p>
            <a:pPr marL="457200" lvl="1" indent="0">
              <a:spcAft>
                <a:spcPts val="600"/>
              </a:spcAft>
              <a:buNone/>
            </a:pPr>
            <a:endParaRPr lang="en-US" sz="1400" dirty="0"/>
          </a:p>
          <a:p>
            <a:pPr marL="457200" lvl="1" indent="0">
              <a:spcAft>
                <a:spcPts val="600"/>
              </a:spcAft>
              <a:buNone/>
            </a:pPr>
            <a:endParaRPr lang="en-US" sz="1400" dirty="0"/>
          </a:p>
          <a:p>
            <a:pPr marL="457200" lvl="1" indent="0">
              <a:spcAft>
                <a:spcPts val="600"/>
              </a:spcAft>
              <a:buNone/>
            </a:pPr>
            <a:endParaRPr lang="en-US" sz="1400" dirty="0"/>
          </a:p>
        </p:txBody>
      </p:sp>
      <p:sp>
        <p:nvSpPr>
          <p:cNvPr id="3" name="Title 2"/>
          <p:cNvSpPr>
            <a:spLocks noGrp="1"/>
          </p:cNvSpPr>
          <p:nvPr>
            <p:ph type="title"/>
          </p:nvPr>
        </p:nvSpPr>
        <p:spPr>
          <a:xfrm>
            <a:off x="905486" y="310017"/>
            <a:ext cx="10515600" cy="782357"/>
          </a:xfrm>
        </p:spPr>
        <p:txBody>
          <a:bodyPr/>
          <a:lstStyle/>
          <a:p>
            <a:r>
              <a:rPr lang="en-US" dirty="0"/>
              <a:t>5.7.3.6</a:t>
            </a:r>
            <a:r>
              <a:rPr lang="en-GB" dirty="0"/>
              <a:t>: Notification of occurrences</a:t>
            </a:r>
          </a:p>
        </p:txBody>
      </p:sp>
      <p:sp>
        <p:nvSpPr>
          <p:cNvPr id="5" name="Rectangle 4"/>
          <p:cNvSpPr/>
          <p:nvPr/>
        </p:nvSpPr>
        <p:spPr>
          <a:xfrm>
            <a:off x="591195" y="1634583"/>
            <a:ext cx="10704334" cy="646331"/>
          </a:xfrm>
          <a:prstGeom prst="rect">
            <a:avLst/>
          </a:prstGeom>
          <a:ln>
            <a:solidFill>
              <a:srgbClr val="00B050"/>
            </a:solidFill>
          </a:ln>
        </p:spPr>
        <p:txBody>
          <a:bodyPr wrap="square">
            <a:spAutoFit/>
          </a:bodyPr>
          <a:lstStyle/>
          <a:p>
            <a:r>
              <a:rPr lang="en-US" dirty="0"/>
              <a:t>The manufacturer shall notify the relevant Authority of a critical occurrence without unreasonable delay </a:t>
            </a:r>
            <a:r>
              <a:rPr lang="en-US" dirty="0">
                <a:solidFill>
                  <a:srgbClr val="FF0000"/>
                </a:solidFill>
              </a:rPr>
              <a:t>but no later than [24/48] hours </a:t>
            </a:r>
            <a:r>
              <a:rPr lang="en-US" dirty="0"/>
              <a:t>after becoming aware of it.</a:t>
            </a:r>
          </a:p>
        </p:txBody>
      </p:sp>
      <p:sp>
        <p:nvSpPr>
          <p:cNvPr id="4" name="Slide Number Placeholder 3"/>
          <p:cNvSpPr>
            <a:spLocks noGrp="1"/>
          </p:cNvSpPr>
          <p:nvPr>
            <p:ph type="sldNum" sz="quarter" idx="12"/>
          </p:nvPr>
        </p:nvSpPr>
        <p:spPr/>
        <p:txBody>
          <a:bodyPr/>
          <a:lstStyle/>
          <a:p>
            <a:fld id="{F46C79FD-C571-418B-AB0F-5EE936C85276}" type="slidenum">
              <a:rPr lang="en-GB" smtClean="0"/>
              <a:t>7</a:t>
            </a:fld>
            <a:endParaRPr lang="en-GB"/>
          </a:p>
        </p:txBody>
      </p:sp>
    </p:spTree>
    <p:extLst>
      <p:ext uri="{BB962C8B-B14F-4D97-AF65-F5344CB8AC3E}">
        <p14:creationId xmlns:p14="http://schemas.microsoft.com/office/powerpoint/2010/main" val="29329464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3485477"/>
            <a:ext cx="11421086" cy="1807286"/>
          </a:xfrm>
        </p:spPr>
        <p:txBody>
          <a:bodyPr/>
          <a:lstStyle/>
          <a:p>
            <a:pPr marL="457200" lvl="1" indent="0">
              <a:spcAft>
                <a:spcPts val="600"/>
              </a:spcAft>
              <a:buNone/>
            </a:pPr>
            <a:r>
              <a:rPr lang="en-US" sz="1400" dirty="0"/>
              <a:t>This requirement clarify the ISMR requirements applies from the activation of the system until 30 second after the deactivation. The additional 30 seconds from the deactivation are intended to cover events which occur immediately after the ADS is deactivated and which could be linked to the transfer of control process</a:t>
            </a:r>
          </a:p>
          <a:p>
            <a:pPr marL="457200" lvl="1" indent="0">
              <a:spcAft>
                <a:spcPts val="600"/>
              </a:spcAft>
              <a:buNone/>
            </a:pPr>
            <a:r>
              <a:rPr lang="en-GB" sz="1400" dirty="0"/>
              <a:t>The large majority of the participants is in favour of this additional 30 seconds (note: they were already included in the Integration document). Some participant (ITU) consider </a:t>
            </a:r>
            <a:r>
              <a:rPr lang="en-US" sz="1400" dirty="0"/>
              <a:t>30 seconds too low for situational awareness assessment. The industry is not in favor of this additional 30 seconds because:</a:t>
            </a:r>
          </a:p>
          <a:p>
            <a:pPr marL="800100" lvl="1" indent="-342900">
              <a:spcAft>
                <a:spcPts val="600"/>
              </a:spcAft>
              <a:buAutoNum type="arabicParenR"/>
            </a:pPr>
            <a:r>
              <a:rPr lang="en-US" sz="1400" dirty="0"/>
              <a:t>The transition process is already evaluated in the pre-deployment validation</a:t>
            </a:r>
          </a:p>
          <a:p>
            <a:pPr marL="800100" lvl="1" indent="-342900">
              <a:spcAft>
                <a:spcPts val="600"/>
              </a:spcAft>
              <a:buAutoNum type="arabicParenR"/>
            </a:pPr>
            <a:r>
              <a:rPr lang="en-US" sz="1400" dirty="0"/>
              <a:t>No rational for this 30 seconds</a:t>
            </a:r>
          </a:p>
          <a:p>
            <a:pPr marL="800100" lvl="1" indent="-342900">
              <a:spcAft>
                <a:spcPts val="600"/>
              </a:spcAft>
              <a:buAutoNum type="arabicParenR"/>
            </a:pPr>
            <a:r>
              <a:rPr lang="en-US" sz="1400" dirty="0"/>
              <a:t>Data recoding stops with ADS deactivation</a:t>
            </a:r>
          </a:p>
          <a:p>
            <a:pPr marL="457200" lvl="1" indent="0">
              <a:spcAft>
                <a:spcPts val="600"/>
              </a:spcAft>
              <a:buNone/>
            </a:pPr>
            <a:r>
              <a:rPr lang="en-US" sz="1400" b="1" dirty="0"/>
              <a:t>OPI proposal: </a:t>
            </a:r>
            <a:r>
              <a:rPr lang="en-US" sz="1400" dirty="0"/>
              <a:t>the text shall remain as it is. The 30 seconds are retrieved from </a:t>
            </a:r>
            <a:r>
              <a:rPr lang="en-GB" sz="1400" dirty="0"/>
              <a:t>NHTSA Standing General Order.</a:t>
            </a:r>
            <a:endParaRPr lang="en-US" sz="1400" dirty="0"/>
          </a:p>
          <a:p>
            <a:pPr marL="457200" lvl="1" indent="0">
              <a:spcAft>
                <a:spcPts val="600"/>
              </a:spcAft>
              <a:buNone/>
            </a:pPr>
            <a:endParaRPr lang="en-US" sz="1400" dirty="0"/>
          </a:p>
          <a:p>
            <a:pPr marL="457200" lvl="1" indent="0">
              <a:spcAft>
                <a:spcPts val="600"/>
              </a:spcAft>
              <a:buNone/>
            </a:pPr>
            <a:endParaRPr lang="en-US" sz="1400" dirty="0"/>
          </a:p>
          <a:p>
            <a:pPr marL="457200" lvl="1" indent="0">
              <a:spcAft>
                <a:spcPts val="600"/>
              </a:spcAft>
              <a:buNone/>
            </a:pPr>
            <a:endParaRPr lang="en-US" sz="1400" dirty="0"/>
          </a:p>
        </p:txBody>
      </p:sp>
      <p:sp>
        <p:nvSpPr>
          <p:cNvPr id="3" name="Title 2"/>
          <p:cNvSpPr>
            <a:spLocks noGrp="1"/>
          </p:cNvSpPr>
          <p:nvPr>
            <p:ph type="title"/>
          </p:nvPr>
        </p:nvSpPr>
        <p:spPr>
          <a:xfrm>
            <a:off x="905486" y="310017"/>
            <a:ext cx="10515600" cy="782357"/>
          </a:xfrm>
        </p:spPr>
        <p:txBody>
          <a:bodyPr/>
          <a:lstStyle/>
          <a:p>
            <a:r>
              <a:rPr lang="en-US" dirty="0"/>
              <a:t>5.7.3.2.2</a:t>
            </a:r>
            <a:r>
              <a:rPr lang="en-GB" dirty="0"/>
              <a:t>: ISMR applicability</a:t>
            </a:r>
          </a:p>
        </p:txBody>
      </p:sp>
      <p:sp>
        <p:nvSpPr>
          <p:cNvPr id="5" name="Rectangle 4"/>
          <p:cNvSpPr/>
          <p:nvPr/>
        </p:nvSpPr>
        <p:spPr>
          <a:xfrm>
            <a:off x="623467" y="1494734"/>
            <a:ext cx="10704334" cy="1754326"/>
          </a:xfrm>
          <a:prstGeom prst="rect">
            <a:avLst/>
          </a:prstGeom>
          <a:ln>
            <a:solidFill>
              <a:srgbClr val="00B050"/>
            </a:solidFill>
          </a:ln>
        </p:spPr>
        <p:txBody>
          <a:bodyPr wrap="square">
            <a:spAutoFit/>
          </a:bodyPr>
          <a:lstStyle/>
          <a:p>
            <a:r>
              <a:rPr lang="en-US" dirty="0"/>
              <a:t>The manufacturer shall report on occurrences/[safety-relevant] events when, at least, one of the following is fulfilled:</a:t>
            </a:r>
          </a:p>
          <a:p>
            <a:r>
              <a:rPr lang="en-US" dirty="0"/>
              <a:t>•	the ADS was active when the ADS vehicle was involved in the occurrence/[safety-relevant events]</a:t>
            </a:r>
          </a:p>
          <a:p>
            <a:r>
              <a:rPr lang="en-US" dirty="0"/>
              <a:t>•	</a:t>
            </a:r>
            <a:r>
              <a:rPr lang="en-US" dirty="0">
                <a:solidFill>
                  <a:srgbClr val="FF0000"/>
                </a:solidFill>
              </a:rPr>
              <a:t>The ADS was active up to 30 seconds prior to the ADS vehicle experiencing the occurrence/[safety-relevant events].</a:t>
            </a:r>
          </a:p>
        </p:txBody>
      </p:sp>
      <p:sp>
        <p:nvSpPr>
          <p:cNvPr id="4" name="Slide Number Placeholder 3"/>
          <p:cNvSpPr>
            <a:spLocks noGrp="1"/>
          </p:cNvSpPr>
          <p:nvPr>
            <p:ph type="sldNum" sz="quarter" idx="12"/>
          </p:nvPr>
        </p:nvSpPr>
        <p:spPr/>
        <p:txBody>
          <a:bodyPr/>
          <a:lstStyle/>
          <a:p>
            <a:fld id="{F46C79FD-C571-418B-AB0F-5EE936C85276}" type="slidenum">
              <a:rPr lang="en-GB" smtClean="0"/>
              <a:t>8</a:t>
            </a:fld>
            <a:endParaRPr lang="en-GB"/>
          </a:p>
        </p:txBody>
      </p:sp>
    </p:spTree>
    <p:extLst>
      <p:ext uri="{BB962C8B-B14F-4D97-AF65-F5344CB8AC3E}">
        <p14:creationId xmlns:p14="http://schemas.microsoft.com/office/powerpoint/2010/main" val="3610827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05486" y="310017"/>
            <a:ext cx="10515600" cy="782357"/>
          </a:xfrm>
        </p:spPr>
        <p:txBody>
          <a:bodyPr/>
          <a:lstStyle/>
          <a:p>
            <a:r>
              <a:rPr lang="en-GB" dirty="0"/>
              <a:t>5.7.3.14: Occurrence list</a:t>
            </a:r>
          </a:p>
        </p:txBody>
      </p:sp>
      <p:graphicFrame>
        <p:nvGraphicFramePr>
          <p:cNvPr id="9" name="Table 8"/>
          <p:cNvGraphicFramePr>
            <a:graphicFrameLocks noGrp="1"/>
          </p:cNvGraphicFramePr>
          <p:nvPr>
            <p:extLst>
              <p:ext uri="{D42A27DB-BD31-4B8C-83A1-F6EECF244321}">
                <p14:modId xmlns:p14="http://schemas.microsoft.com/office/powerpoint/2010/main" val="2889591720"/>
              </p:ext>
            </p:extLst>
          </p:nvPr>
        </p:nvGraphicFramePr>
        <p:xfrm>
          <a:off x="738096" y="1966271"/>
          <a:ext cx="7274057" cy="3323908"/>
        </p:xfrm>
        <a:graphic>
          <a:graphicData uri="http://schemas.openxmlformats.org/drawingml/2006/table">
            <a:tbl>
              <a:tblPr firstRow="1" firstCol="1" bandRow="1"/>
              <a:tblGrid>
                <a:gridCol w="3578275">
                  <a:extLst>
                    <a:ext uri="{9D8B030D-6E8A-4147-A177-3AD203B41FA5}">
                      <a16:colId xmlns:a16="http://schemas.microsoft.com/office/drawing/2014/main" val="1410266782"/>
                    </a:ext>
                  </a:extLst>
                </a:gridCol>
                <a:gridCol w="1608798">
                  <a:extLst>
                    <a:ext uri="{9D8B030D-6E8A-4147-A177-3AD203B41FA5}">
                      <a16:colId xmlns:a16="http://schemas.microsoft.com/office/drawing/2014/main" val="3203735691"/>
                    </a:ext>
                  </a:extLst>
                </a:gridCol>
                <a:gridCol w="2086984">
                  <a:extLst>
                    <a:ext uri="{9D8B030D-6E8A-4147-A177-3AD203B41FA5}">
                      <a16:colId xmlns:a16="http://schemas.microsoft.com/office/drawing/2014/main" val="3856311232"/>
                    </a:ext>
                  </a:extLst>
                </a:gridCol>
              </a:tblGrid>
              <a:tr h="551427">
                <a:tc>
                  <a:txBody>
                    <a:bodyPr/>
                    <a:lstStyle/>
                    <a:p>
                      <a:pPr>
                        <a:lnSpc>
                          <a:spcPct val="107000"/>
                        </a:lnSpc>
                        <a:spcBef>
                          <a:spcPts val="400"/>
                        </a:spcBef>
                        <a:spcAft>
                          <a:spcPts val="400"/>
                        </a:spcAft>
                      </a:pPr>
                      <a:r>
                        <a:rPr lang="fr-FR" sz="800" b="1" i="1" strike="sngStrike" kern="100">
                          <a:effectLst/>
                          <a:latin typeface="Times New Roman" panose="02020603050405020304" pitchFamily="18" charset="0"/>
                          <a:ea typeface="Calibri" panose="020F0502020204030204" pitchFamily="34" charset="0"/>
                          <a:cs typeface="Times New Roman" panose="02020603050405020304" pitchFamily="18" charset="0"/>
                        </a:rPr>
                        <a:t>Occurrence</a:t>
                      </a:r>
                      <a:r>
                        <a:rPr lang="fr-FR" sz="1100" b="1" i="1" kern="10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fr-FR" sz="1000" b="1" i="1" kern="10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Events]</a:t>
                      </a:r>
                      <a:endParaRPr lang="en-GB" sz="1100" b="1"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nSpc>
                          <a:spcPct val="107000"/>
                        </a:lnSpc>
                        <a:spcBef>
                          <a:spcPts val="400"/>
                        </a:spcBef>
                        <a:spcAft>
                          <a:spcPts val="400"/>
                        </a:spcAft>
                      </a:pPr>
                      <a:r>
                        <a:rPr lang="fr-FR" sz="800" b="1" i="1" kern="100">
                          <a:effectLst/>
                          <a:latin typeface="Times New Roman" panose="02020603050405020304" pitchFamily="18" charset="0"/>
                          <a:ea typeface="Calibri" panose="020F0502020204030204" pitchFamily="34" charset="0"/>
                          <a:cs typeface="Times New Roman" panose="02020603050405020304" pitchFamily="18" charset="0"/>
                        </a:rPr>
                        <a:t>Short term reporting </a:t>
                      </a:r>
                      <a:endParaRPr lang="en-GB" sz="1100" b="1" kern="10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Bef>
                          <a:spcPts val="400"/>
                        </a:spcBef>
                        <a:spcAft>
                          <a:spcPts val="400"/>
                        </a:spcAft>
                      </a:pPr>
                      <a:r>
                        <a:rPr lang="fr-FR" sz="800" b="1" i="1" kern="100">
                          <a:effectLst/>
                          <a:latin typeface="Times New Roman" panose="02020603050405020304" pitchFamily="18" charset="0"/>
                          <a:ea typeface="Calibri" panose="020F0502020204030204" pitchFamily="34" charset="0"/>
                          <a:cs typeface="Times New Roman" panose="02020603050405020304" pitchFamily="18" charset="0"/>
                        </a:rPr>
                        <a:t>[30 days]</a:t>
                      </a:r>
                      <a:endParaRPr lang="en-GB" sz="1100" b="1"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nSpc>
                          <a:spcPct val="107000"/>
                        </a:lnSpc>
                        <a:spcBef>
                          <a:spcPts val="400"/>
                        </a:spcBef>
                        <a:spcAft>
                          <a:spcPts val="400"/>
                        </a:spcAft>
                      </a:pPr>
                      <a:r>
                        <a:rPr lang="fr-FR" sz="800" b="1" i="1" kern="100">
                          <a:effectLst/>
                          <a:latin typeface="Times New Roman" panose="02020603050405020304" pitchFamily="18" charset="0"/>
                          <a:ea typeface="Calibri" panose="020F0502020204030204" pitchFamily="34" charset="0"/>
                          <a:cs typeface="Times New Roman" panose="02020603050405020304" pitchFamily="18" charset="0"/>
                        </a:rPr>
                        <a:t>Periodic Reporting [1 Year]</a:t>
                      </a:r>
                      <a:endParaRPr lang="en-GB" sz="1100" b="1"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74601550"/>
                  </a:ext>
                </a:extLst>
              </a:tr>
              <a:tr h="1021441">
                <a:tc>
                  <a:txBody>
                    <a:bodyPr/>
                    <a:lstStyle/>
                    <a:p>
                      <a:pPr marL="342900" lvl="0" indent="-342900">
                        <a:lnSpc>
                          <a:spcPct val="107000"/>
                        </a:lnSpc>
                        <a:spcAft>
                          <a:spcPts val="0"/>
                        </a:spcAft>
                        <a:buFont typeface="Symbol" panose="05050102010706020507" pitchFamily="18" charset="2"/>
                        <a:buChar char=""/>
                      </a:pPr>
                      <a:r>
                        <a:rPr lang="en-CA" sz="800" b="1" kern="1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[1</a:t>
                      </a:r>
                      <a:r>
                        <a:rPr lang="en-CA" sz="800" b="1" kern="100" baseline="300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st</a:t>
                      </a:r>
                      <a:r>
                        <a:rPr lang="en-CA" sz="800" b="1" kern="1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 proposal]</a:t>
                      </a:r>
                      <a:r>
                        <a:rPr lang="en-CA" sz="800" b="1" kern="100" dirty="0">
                          <a:effectLst/>
                          <a:latin typeface="Times New Roman" panose="02020603050405020304" pitchFamily="18" charset="0"/>
                          <a:ea typeface="Calibri" panose="020F0502020204030204" pitchFamily="34" charset="0"/>
                          <a:cs typeface="Times New Roman" panose="02020603050405020304" pitchFamily="18" charset="0"/>
                        </a:rPr>
                        <a:t> Occurrences related </a:t>
                      </a:r>
                      <a:r>
                        <a:rPr lang="en-CA" sz="800" b="1" kern="1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to </a:t>
                      </a:r>
                      <a:r>
                        <a:rPr lang="en-CA" sz="800" b="1" kern="100" dirty="0">
                          <a:effectLst/>
                          <a:latin typeface="Times New Roman" panose="02020603050405020304" pitchFamily="18" charset="0"/>
                          <a:ea typeface="Calibri" panose="020F0502020204030204" pitchFamily="34" charset="0"/>
                          <a:cs typeface="Times New Roman" panose="02020603050405020304" pitchFamily="18" charset="0"/>
                        </a:rPr>
                        <a:t>ADS </a:t>
                      </a:r>
                      <a:r>
                        <a:rPr lang="en-CA" sz="800" b="1" kern="1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functional/subsystem-level </a:t>
                      </a:r>
                      <a:r>
                        <a:rPr lang="en-CA" sz="800" b="1" kern="100" dirty="0">
                          <a:effectLst/>
                          <a:latin typeface="Times New Roman" panose="02020603050405020304" pitchFamily="18" charset="0"/>
                          <a:ea typeface="Calibri" panose="020F0502020204030204" pitchFamily="34" charset="0"/>
                          <a:cs typeface="Times New Roman" panose="02020603050405020304" pitchFamily="18" charset="0"/>
                        </a:rPr>
                        <a:t>failure</a:t>
                      </a:r>
                      <a:r>
                        <a:rPr lang="en-CA" sz="800" b="1" kern="1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(s)</a:t>
                      </a:r>
                      <a:endParaRPr lang="en-GB" sz="1100" b="1"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Symbol" panose="05050102010706020507" pitchFamily="18" charset="2"/>
                        <a:buChar char=""/>
                      </a:pPr>
                      <a:r>
                        <a:rPr lang="en-CA" sz="800" b="1" kern="1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[2</a:t>
                      </a:r>
                      <a:r>
                        <a:rPr lang="en-CA" sz="800" b="1" kern="100" baseline="300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nd</a:t>
                      </a:r>
                      <a:r>
                        <a:rPr lang="en-CA" sz="800" b="1" kern="1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 alternative] Occurrences related to failure scenarios</a:t>
                      </a:r>
                      <a:endParaRPr lang="en-GB" sz="1100" b="1"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nSpc>
                          <a:spcPct val="107000"/>
                        </a:lnSpc>
                        <a:spcBef>
                          <a:spcPts val="200"/>
                        </a:spcBef>
                        <a:spcAft>
                          <a:spcPts val="600"/>
                        </a:spcAft>
                      </a:pPr>
                      <a:r>
                        <a:rPr lang="en-CA" sz="8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GB" sz="1100" b="1"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Bef>
                          <a:spcPts val="200"/>
                        </a:spcBef>
                        <a:spcAft>
                          <a:spcPts val="600"/>
                        </a:spcAft>
                      </a:pPr>
                      <a:r>
                        <a:rPr lang="fr-FR" sz="8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X</a:t>
                      </a:r>
                      <a:endParaRPr lang="en-GB" sz="1100" b="1" kern="1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Bef>
                          <a:spcPts val="200"/>
                        </a:spcBef>
                        <a:spcAft>
                          <a:spcPts val="600"/>
                        </a:spcAft>
                      </a:pPr>
                      <a:r>
                        <a:rPr lang="fr-FR" sz="8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GB" sz="1100" b="1"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76157371"/>
                  </a:ext>
                </a:extLst>
              </a:tr>
              <a:tr h="437760">
                <a:tc>
                  <a:txBody>
                    <a:bodyPr/>
                    <a:lstStyle/>
                    <a:p>
                      <a:pPr marL="342900" lvl="0" indent="-342900">
                        <a:lnSpc>
                          <a:spcPct val="107000"/>
                        </a:lnSpc>
                        <a:spcAft>
                          <a:spcPts val="0"/>
                        </a:spcAft>
                        <a:buFont typeface="Symbol" panose="05050102010706020507" pitchFamily="18" charset="2"/>
                        <a:buChar char=""/>
                      </a:pPr>
                      <a:r>
                        <a:rPr lang="en-CA" sz="800" b="1" kern="100" dirty="0">
                          <a:effectLst/>
                          <a:latin typeface="Times New Roman" panose="02020603050405020304" pitchFamily="18" charset="0"/>
                          <a:ea typeface="Calibri" panose="020F0502020204030204" pitchFamily="34" charset="0"/>
                          <a:cs typeface="Times New Roman" panose="02020603050405020304" pitchFamily="18" charset="0"/>
                        </a:rPr>
                        <a:t>Maintenance and repair problems to ADS and its components</a:t>
                      </a:r>
                      <a:endParaRPr lang="en-GB" sz="1100" b="1"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nSpc>
                          <a:spcPct val="107000"/>
                        </a:lnSpc>
                        <a:spcBef>
                          <a:spcPts val="200"/>
                        </a:spcBef>
                        <a:spcAft>
                          <a:spcPts val="600"/>
                        </a:spcAft>
                      </a:pPr>
                      <a:r>
                        <a:rPr lang="fr-FR" sz="8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GB" sz="1100" b="1"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Bef>
                          <a:spcPts val="200"/>
                        </a:spcBef>
                        <a:spcAft>
                          <a:spcPts val="600"/>
                        </a:spcAft>
                      </a:pPr>
                      <a:r>
                        <a:rPr lang="fr-FR" sz="8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X</a:t>
                      </a:r>
                      <a:endParaRPr lang="en-GB" sz="1100" b="1" kern="10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Bef>
                          <a:spcPts val="200"/>
                        </a:spcBef>
                        <a:spcAft>
                          <a:spcPts val="600"/>
                        </a:spcAft>
                      </a:pPr>
                      <a:r>
                        <a:rPr lang="fr-FR" sz="8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GB" sz="1100" b="1"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94915805"/>
                  </a:ext>
                </a:extLst>
              </a:tr>
              <a:tr h="437760">
                <a:tc>
                  <a:txBody>
                    <a:bodyPr/>
                    <a:lstStyle/>
                    <a:p>
                      <a:pPr marL="342900" lvl="0" indent="-342900">
                        <a:lnSpc>
                          <a:spcPct val="107000"/>
                        </a:lnSpc>
                        <a:spcAft>
                          <a:spcPts val="0"/>
                        </a:spcAft>
                        <a:buFont typeface="Symbol" panose="05050102010706020507" pitchFamily="18" charset="2"/>
                        <a:buChar char=""/>
                      </a:pPr>
                      <a:r>
                        <a:rPr lang="en-CA" sz="800" b="1" kern="100">
                          <a:effectLst/>
                          <a:latin typeface="Times New Roman" panose="02020603050405020304" pitchFamily="18" charset="0"/>
                          <a:ea typeface="Calibri" panose="020F0502020204030204" pitchFamily="34" charset="0"/>
                          <a:cs typeface="Times New Roman" panose="02020603050405020304" pitchFamily="18" charset="0"/>
                        </a:rPr>
                        <a:t>Occurrences related to the identification of new safety-relevant scenarios</a:t>
                      </a:r>
                      <a:endParaRPr lang="en-GB" sz="1100" b="1"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nSpc>
                          <a:spcPct val="107000"/>
                        </a:lnSpc>
                        <a:spcBef>
                          <a:spcPts val="200"/>
                        </a:spcBef>
                        <a:spcAft>
                          <a:spcPts val="600"/>
                        </a:spcAft>
                      </a:pPr>
                      <a:r>
                        <a:rPr lang="fr-FR" sz="8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GB" sz="1100" b="1"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Bef>
                          <a:spcPts val="200"/>
                        </a:spcBef>
                        <a:spcAft>
                          <a:spcPts val="600"/>
                        </a:spcAft>
                      </a:pPr>
                      <a:r>
                        <a:rPr lang="en-CA" sz="8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X</a:t>
                      </a:r>
                      <a:endParaRPr lang="en-GB" sz="1100" b="1"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2135858"/>
                  </a:ext>
                </a:extLst>
              </a:tr>
              <a:tr h="437760">
                <a:tc>
                  <a:txBody>
                    <a:bodyPr/>
                    <a:lstStyle/>
                    <a:p>
                      <a:pPr marL="342900" lvl="0" indent="-342900">
                        <a:lnSpc>
                          <a:spcPct val="107000"/>
                        </a:lnSpc>
                        <a:spcBef>
                          <a:spcPts val="200"/>
                        </a:spcBef>
                        <a:spcAft>
                          <a:spcPts val="600"/>
                        </a:spcAft>
                        <a:buFont typeface="Symbol" panose="05050102010706020507" pitchFamily="18" charset="2"/>
                        <a:buChar char=""/>
                      </a:pPr>
                      <a:r>
                        <a:rPr lang="en-CA" sz="800" b="1" kern="100">
                          <a:effectLst/>
                          <a:latin typeface="Times New Roman" panose="02020603050405020304" pitchFamily="18" charset="0"/>
                          <a:ea typeface="Calibri" panose="020F0502020204030204" pitchFamily="34" charset="0"/>
                          <a:cs typeface="Times New Roman" panose="02020603050405020304" pitchFamily="18" charset="0"/>
                        </a:rPr>
                        <a:t> Fallback user  unavailability (where applicable)</a:t>
                      </a:r>
                      <a:r>
                        <a:rPr lang="en-CA" sz="800" b="1" kern="100" baseline="30000">
                          <a:effectLst/>
                          <a:latin typeface="Times New Roman" panose="02020603050405020304" pitchFamily="18" charset="0"/>
                          <a:ea typeface="Calibri" panose="020F0502020204030204" pitchFamily="34" charset="0"/>
                          <a:cs typeface="Times New Roman" panose="02020603050405020304" pitchFamily="18" charset="0"/>
                        </a:rPr>
                        <a:t>3</a:t>
                      </a:r>
                      <a:r>
                        <a:rPr lang="en-CA" sz="800" b="1" kern="100">
                          <a:effectLst/>
                          <a:latin typeface="Times New Roman" panose="02020603050405020304" pitchFamily="18" charset="0"/>
                          <a:ea typeface="Calibri" panose="020F0502020204030204" pitchFamily="34" charset="0"/>
                          <a:cs typeface="Times New Roman" panose="02020603050405020304" pitchFamily="18" charset="0"/>
                        </a:rPr>
                        <a:t> </a:t>
                      </a:r>
                      <a:endParaRPr lang="en-GB" sz="1100" b="1"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nSpc>
                          <a:spcPct val="107000"/>
                        </a:lnSpc>
                        <a:spcBef>
                          <a:spcPts val="200"/>
                        </a:spcBef>
                        <a:spcAft>
                          <a:spcPts val="600"/>
                        </a:spcAft>
                      </a:pPr>
                      <a:r>
                        <a:rPr lang="en-CA" sz="800" b="1" kern="10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 </a:t>
                      </a:r>
                      <a:endParaRPr lang="en-GB" sz="1100" b="1"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Bef>
                          <a:spcPts val="200"/>
                        </a:spcBef>
                        <a:spcAft>
                          <a:spcPts val="600"/>
                        </a:spcAft>
                      </a:pPr>
                      <a:r>
                        <a:rPr lang="fr-FR" sz="8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X</a:t>
                      </a:r>
                      <a:endParaRPr lang="en-GB" sz="1100" b="1"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76468776"/>
                  </a:ext>
                </a:extLst>
              </a:tr>
              <a:tr h="437760">
                <a:tc>
                  <a:txBody>
                    <a:bodyPr/>
                    <a:lstStyle/>
                    <a:p>
                      <a:pPr marL="342900" lvl="0" indent="-342900">
                        <a:lnSpc>
                          <a:spcPct val="107000"/>
                        </a:lnSpc>
                        <a:spcBef>
                          <a:spcPts val="200"/>
                        </a:spcBef>
                        <a:spcAft>
                          <a:spcPts val="600"/>
                        </a:spcAft>
                        <a:buFont typeface="Symbol" panose="05050102010706020507" pitchFamily="18" charset="2"/>
                        <a:buChar char=""/>
                      </a:pPr>
                      <a:r>
                        <a:rPr lang="en-CA" sz="800" b="1" kern="100" dirty="0">
                          <a:effectLst/>
                          <a:latin typeface="Times New Roman" panose="02020603050405020304" pitchFamily="18" charset="0"/>
                          <a:ea typeface="Calibri" panose="020F0502020204030204" pitchFamily="34" charset="0"/>
                          <a:cs typeface="Times New Roman" panose="02020603050405020304" pitchFamily="18" charset="0"/>
                        </a:rPr>
                        <a:t>Prevention of takeover under unsafe conditions (where applicable)</a:t>
                      </a:r>
                      <a:r>
                        <a:rPr lang="en-CA" sz="800" b="1" kern="100" baseline="30000" dirty="0">
                          <a:effectLst/>
                          <a:latin typeface="Times New Roman" panose="02020603050405020304" pitchFamily="18" charset="0"/>
                          <a:ea typeface="Calibri" panose="020F0502020204030204" pitchFamily="34" charset="0"/>
                          <a:cs typeface="Times New Roman" panose="02020603050405020304" pitchFamily="18" charset="0"/>
                        </a:rPr>
                        <a:t>4</a:t>
                      </a:r>
                      <a:endParaRPr lang="en-GB" sz="1100" b="1"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nSpc>
                          <a:spcPct val="107000"/>
                        </a:lnSpc>
                        <a:spcBef>
                          <a:spcPts val="200"/>
                        </a:spcBef>
                        <a:spcAft>
                          <a:spcPts val="600"/>
                        </a:spcAft>
                      </a:pPr>
                      <a:r>
                        <a:rPr lang="en-CA" sz="800" b="1" kern="10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 </a:t>
                      </a:r>
                      <a:endParaRPr lang="en-GB" sz="1100" b="1"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Bef>
                          <a:spcPts val="200"/>
                        </a:spcBef>
                        <a:spcAft>
                          <a:spcPts val="600"/>
                        </a:spcAft>
                      </a:pPr>
                      <a:r>
                        <a:rPr lang="fr-FR" sz="8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X</a:t>
                      </a:r>
                      <a:endParaRPr lang="en-GB" sz="1100" b="1"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8010844"/>
                  </a:ext>
                </a:extLst>
              </a:tr>
            </a:tbl>
          </a:graphicData>
        </a:graphic>
      </p:graphicFrame>
      <p:sp>
        <p:nvSpPr>
          <p:cNvPr id="10" name="Rectangle 9"/>
          <p:cNvSpPr/>
          <p:nvPr/>
        </p:nvSpPr>
        <p:spPr>
          <a:xfrm>
            <a:off x="623467" y="1206157"/>
            <a:ext cx="10704334" cy="646331"/>
          </a:xfrm>
          <a:prstGeom prst="rect">
            <a:avLst/>
          </a:prstGeom>
          <a:ln>
            <a:solidFill>
              <a:srgbClr val="00B050"/>
            </a:solidFill>
          </a:ln>
        </p:spPr>
        <p:txBody>
          <a:bodyPr wrap="square">
            <a:spAutoFit/>
          </a:bodyPr>
          <a:lstStyle/>
          <a:p>
            <a:r>
              <a:rPr lang="en-US" dirty="0"/>
              <a:t>The following occurrences did not achieve consensus. The intention is to further continue the discussion in the IWG </a:t>
            </a:r>
            <a:r>
              <a:rPr lang="en-US" dirty="0" err="1"/>
              <a:t>workstream</a:t>
            </a:r>
            <a:endParaRPr lang="en-US" dirty="0"/>
          </a:p>
        </p:txBody>
      </p:sp>
      <p:sp>
        <p:nvSpPr>
          <p:cNvPr id="2" name="Slide Number Placeholder 1"/>
          <p:cNvSpPr>
            <a:spLocks noGrp="1"/>
          </p:cNvSpPr>
          <p:nvPr>
            <p:ph type="sldNum" sz="quarter" idx="12"/>
          </p:nvPr>
        </p:nvSpPr>
        <p:spPr/>
        <p:txBody>
          <a:bodyPr/>
          <a:lstStyle/>
          <a:p>
            <a:fld id="{F46C79FD-C571-418B-AB0F-5EE936C85276}" type="slidenum">
              <a:rPr lang="en-GB" smtClean="0"/>
              <a:t>9</a:t>
            </a:fld>
            <a:endParaRPr lang="en-GB"/>
          </a:p>
        </p:txBody>
      </p:sp>
      <p:sp>
        <p:nvSpPr>
          <p:cNvPr id="6" name="Rectangle 5"/>
          <p:cNvSpPr/>
          <p:nvPr/>
        </p:nvSpPr>
        <p:spPr>
          <a:xfrm>
            <a:off x="8357858" y="2967140"/>
            <a:ext cx="2969943" cy="1938992"/>
          </a:xfrm>
          <a:prstGeom prst="rect">
            <a:avLst/>
          </a:prstGeom>
        </p:spPr>
        <p:txBody>
          <a:bodyPr wrap="square">
            <a:spAutoFit/>
          </a:bodyPr>
          <a:lstStyle/>
          <a:p>
            <a:r>
              <a:rPr lang="en-US" sz="1200" baseline="30000" dirty="0"/>
              <a:t>3</a:t>
            </a:r>
            <a:r>
              <a:rPr lang="en-US" sz="1200" dirty="0"/>
              <a:t>At aggregate level, this information can provide useful information on the validity of the HMI concept and on the need to provide more effective procedures for keeping the </a:t>
            </a:r>
            <a:r>
              <a:rPr lang="en-US" sz="1200" dirty="0" err="1"/>
              <a:t>fall-back</a:t>
            </a:r>
            <a:r>
              <a:rPr lang="en-US" sz="1200" dirty="0"/>
              <a:t> user available.</a:t>
            </a:r>
          </a:p>
          <a:p>
            <a:endParaRPr lang="en-US" sz="1200" dirty="0"/>
          </a:p>
          <a:p>
            <a:r>
              <a:rPr lang="en-US" sz="1200" baseline="30000" dirty="0"/>
              <a:t>4</a:t>
            </a:r>
            <a:r>
              <a:rPr lang="en-US" sz="1200" dirty="0"/>
              <a:t>It is acknowledged that there is no obligation to implement such design solution. However, such information can provide useful information to </a:t>
            </a:r>
            <a:endParaRPr lang="en-GB" sz="1200" dirty="0"/>
          </a:p>
        </p:txBody>
      </p:sp>
      <p:sp>
        <p:nvSpPr>
          <p:cNvPr id="7" name="Rectangle 6"/>
          <p:cNvSpPr/>
          <p:nvPr/>
        </p:nvSpPr>
        <p:spPr>
          <a:xfrm>
            <a:off x="-262054" y="5290179"/>
            <a:ext cx="11022980" cy="1200329"/>
          </a:xfrm>
          <a:prstGeom prst="rect">
            <a:avLst/>
          </a:prstGeom>
        </p:spPr>
        <p:txBody>
          <a:bodyPr wrap="square">
            <a:spAutoFit/>
          </a:bodyPr>
          <a:lstStyle/>
          <a:p>
            <a:pPr lvl="1">
              <a:spcAft>
                <a:spcPts val="600"/>
              </a:spcAft>
            </a:pPr>
            <a:r>
              <a:rPr lang="en-US" sz="1400" b="1" dirty="0"/>
              <a:t>OPI proposal: </a:t>
            </a:r>
          </a:p>
          <a:p>
            <a:pPr marL="742950" lvl="1" indent="-285750">
              <a:spcAft>
                <a:spcPts val="600"/>
              </a:spcAft>
              <a:buFont typeface="Arial" panose="020B0604020202020204" pitchFamily="34" charset="0"/>
              <a:buChar char="•"/>
            </a:pPr>
            <a:r>
              <a:rPr lang="en-US" sz="1200" b="1" dirty="0"/>
              <a:t>1</a:t>
            </a:r>
            <a:r>
              <a:rPr lang="en-US" sz="1200" b="1" baseline="30000" dirty="0"/>
              <a:t>st</a:t>
            </a:r>
            <a:r>
              <a:rPr lang="en-US" sz="1200" b="1" dirty="0"/>
              <a:t> occurrence: </a:t>
            </a:r>
            <a:r>
              <a:rPr lang="en-US" sz="1200" dirty="0"/>
              <a:t>there is preference for the 1st proposal, because  the manufacturer's claims about the reliability of the different ADS functions/sub-functions. These claims must be confirmed during the operation. This confirmation must be provided regardless of whether failure affects the DDT performance. However a discussion is needed to understand until at which level such reporting is needed)</a:t>
            </a:r>
          </a:p>
          <a:p>
            <a:pPr marL="742950" lvl="1" indent="-285750">
              <a:spcAft>
                <a:spcPts val="600"/>
              </a:spcAft>
              <a:buFont typeface="Arial" panose="020B0604020202020204" pitchFamily="34" charset="0"/>
              <a:buChar char="•"/>
            </a:pPr>
            <a:r>
              <a:rPr lang="en-US" sz="1200" b="1" dirty="0"/>
              <a:t>All the other occurrences: </a:t>
            </a:r>
            <a:r>
              <a:rPr lang="en-US" sz="1200" dirty="0"/>
              <a:t>OPI supports to keep sure to the </a:t>
            </a:r>
            <a:r>
              <a:rPr lang="en-US" sz="1200"/>
              <a:t>relevance for ISMR.</a:t>
            </a:r>
            <a:endParaRPr lang="en-US" sz="1200" dirty="0"/>
          </a:p>
        </p:txBody>
      </p:sp>
    </p:spTree>
    <p:extLst>
      <p:ext uri="{BB962C8B-B14F-4D97-AF65-F5344CB8AC3E}">
        <p14:creationId xmlns:p14="http://schemas.microsoft.com/office/powerpoint/2010/main" val="3528742419"/>
      </p:ext>
    </p:extLst>
  </p:cSld>
  <p:clrMapOvr>
    <a:masterClrMapping/>
  </p:clrMapOvr>
</p:sld>
</file>

<file path=ppt/theme/theme1.xml><?xml version="1.0" encoding="utf-8"?>
<a:theme xmlns:a="http://schemas.openxmlformats.org/drawingml/2006/main" name="Office Theme">
  <a:themeElements>
    <a:clrScheme name="EC colour scheme">
      <a:dk1>
        <a:srgbClr val="4D4D4D"/>
      </a:dk1>
      <a:lt1>
        <a:srgbClr val="FFFFFF"/>
      </a:lt1>
      <a:dk2>
        <a:srgbClr val="034EA2"/>
      </a:dk2>
      <a:lt2>
        <a:srgbClr val="D3E8F9"/>
      </a:lt2>
      <a:accent1>
        <a:srgbClr val="1E858B"/>
      </a:accent1>
      <a:accent2>
        <a:srgbClr val="4BC5DE"/>
      </a:accent2>
      <a:accent3>
        <a:srgbClr val="1EC08A"/>
      </a:accent3>
      <a:accent4>
        <a:srgbClr val="ED8D2F"/>
      </a:accent4>
      <a:accent5>
        <a:srgbClr val="FFC000"/>
      </a:accent5>
      <a:accent6>
        <a:srgbClr val="E76C53"/>
      </a:accent6>
      <a:hlink>
        <a:srgbClr val="0563C1"/>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Corporate_PPT_Template.potx" id="{4E874F3A-6BB1-4334-AA3C-CB69D53C2FB0}" vid="{CFDAC62F-BBD6-4674-995E-7A3058955A7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blank</Template>
  <TotalTime>6516</TotalTime>
  <Words>2111</Words>
  <Application>Microsoft Office PowerPoint</Application>
  <PresentationFormat>Widescreen</PresentationFormat>
  <Paragraphs>216</Paragraphs>
  <Slides>15</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Calibri</vt:lpstr>
      <vt:lpstr>Roboto</vt:lpstr>
      <vt:lpstr>Symbol</vt:lpstr>
      <vt:lpstr>Times New Roman</vt:lpstr>
      <vt:lpstr>Office Theme</vt:lpstr>
      <vt:lpstr>ADS-IWG In-Service Monitoring  and Reporting Phase 1 </vt:lpstr>
      <vt:lpstr>Summary on ISMR section </vt:lpstr>
      <vt:lpstr>Summary on ISMR section </vt:lpstr>
      <vt:lpstr>4.5.1.1: Objective of the monitoring</vt:lpstr>
      <vt:lpstr>4.5.1.1: Objective of the monitoring</vt:lpstr>
      <vt:lpstr>5.7.1.3: Data from other sources</vt:lpstr>
      <vt:lpstr>5.7.3.6: Notification of occurrences</vt:lpstr>
      <vt:lpstr>5.7.3.2.2: ISMR applicability</vt:lpstr>
      <vt:lpstr>5.7.3.14: Occurrence list</vt:lpstr>
      <vt:lpstr>Events and occurrences</vt:lpstr>
      <vt:lpstr>Example</vt:lpstr>
      <vt:lpstr>Remarks</vt:lpstr>
      <vt:lpstr>Status of the Open Items</vt:lpstr>
      <vt:lpstr>Thank you</vt:lpstr>
      <vt:lpstr>Keep in touch</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ADS-IWG In-Service Monitoring  and Reporting</dc:title>
  <dc:creator>RUSCIANO Espedito (JRC-PETTEN)</dc:creator>
  <cp:lastModifiedBy>John Creamer</cp:lastModifiedBy>
  <cp:revision>190</cp:revision>
  <cp:lastPrinted>2024-10-02T12:34:43Z</cp:lastPrinted>
  <dcterms:created xsi:type="dcterms:W3CDTF">2024-06-17T08:01:51Z</dcterms:created>
  <dcterms:modified xsi:type="dcterms:W3CDTF">2024-10-08T09:26:01Z</dcterms:modified>
</cp:coreProperties>
</file>