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71" r:id="rId5"/>
  </p:sldMasterIdLst>
  <p:notesMasterIdLst>
    <p:notesMasterId r:id="rId12"/>
  </p:notesMasterIdLst>
  <p:sldIdLst>
    <p:sldId id="264" r:id="rId6"/>
    <p:sldId id="279" r:id="rId7"/>
    <p:sldId id="288" r:id="rId8"/>
    <p:sldId id="287" r:id="rId9"/>
    <p:sldId id="286" r:id="rId10"/>
    <p:sldId id="257"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7C64EBC1-19D8-4A28-9658-4088C5BDB287}">
          <p14:sldIdLst>
            <p14:sldId id="264"/>
            <p14:sldId id="279"/>
            <p14:sldId id="288"/>
            <p14:sldId id="287"/>
            <p14:sldId id="286"/>
            <p14:sldId id="257"/>
          </p14:sldIdLst>
        </p14:section>
        <p14:section name="Crystal elements" id="{81DB1B52-9E15-416A-AE28-3B3BE3802732}">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AB0"/>
    <a:srgbClr val="0E115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5EA5872-3567-4645-8AA2-13C7E454D496}" v="2" dt="2024-10-10T09:26:55.34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57" d="100"/>
          <a:sy n="57" d="100"/>
        </p:scale>
        <p:origin x="938" y="4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notesMaster" Target="notesMasters/notesMaster1.xml"/><Relationship Id="rId17"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theme" Target="theme/theme1.xml"/><Relationship Id="rId10" Type="http://schemas.openxmlformats.org/officeDocument/2006/relationships/slide" Target="slides/slide5.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51733A0-398B-4BAF-BD25-169F4A83029D}" type="datetimeFigureOut">
              <a:rPr lang="en-GB" smtClean="0"/>
              <a:t>10/10/2024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79F6594-2178-41A6-A524-8B4506A022E8}" type="slidenum">
              <a:rPr lang="en-GB" smtClean="0"/>
              <a:t>‹#›</a:t>
            </a:fld>
            <a:endParaRPr lang="en-GB"/>
          </a:p>
        </p:txBody>
      </p:sp>
    </p:spTree>
    <p:extLst>
      <p:ext uri="{BB962C8B-B14F-4D97-AF65-F5344CB8AC3E}">
        <p14:creationId xmlns:p14="http://schemas.microsoft.com/office/powerpoint/2010/main" val="41986429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41" name="Picture 40">
            <a:extLst>
              <a:ext uri="{FF2B5EF4-FFF2-40B4-BE49-F238E27FC236}">
                <a16:creationId xmlns:a16="http://schemas.microsoft.com/office/drawing/2014/main" id="{DBE20A17-55EC-48D6-9738-E14184FEE227}"/>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2" name="Title 1">
            <a:extLst>
              <a:ext uri="{FF2B5EF4-FFF2-40B4-BE49-F238E27FC236}">
                <a16:creationId xmlns:a16="http://schemas.microsoft.com/office/drawing/2014/main" id="{CE3CDAFA-EC4B-40E4-AADA-09BA174EEDC9}"/>
              </a:ext>
            </a:extLst>
          </p:cNvPr>
          <p:cNvSpPr>
            <a:spLocks noGrp="1"/>
          </p:cNvSpPr>
          <p:nvPr>
            <p:ph type="ctrTitle" hasCustomPrompt="1"/>
          </p:nvPr>
        </p:nvSpPr>
        <p:spPr>
          <a:xfrm>
            <a:off x="1246379" y="3477051"/>
            <a:ext cx="10574144" cy="881196"/>
          </a:xfrm>
        </p:spPr>
        <p:txBody>
          <a:bodyPr anchor="t" anchorCtr="0">
            <a:noAutofit/>
          </a:bodyPr>
          <a:lstStyle>
            <a:lvl1pPr algn="l">
              <a:lnSpc>
                <a:spcPct val="90000"/>
              </a:lnSpc>
              <a:defRPr sz="6400"/>
            </a:lvl1pPr>
          </a:lstStyle>
          <a:p>
            <a:r>
              <a:rPr lang="en-US"/>
              <a:t>Click to edit title</a:t>
            </a:r>
            <a:endParaRPr lang="en-GB"/>
          </a:p>
        </p:txBody>
      </p:sp>
      <p:sp>
        <p:nvSpPr>
          <p:cNvPr id="3" name="Subtitle 2">
            <a:extLst>
              <a:ext uri="{FF2B5EF4-FFF2-40B4-BE49-F238E27FC236}">
                <a16:creationId xmlns:a16="http://schemas.microsoft.com/office/drawing/2014/main" id="{C0370FA5-49A7-404D-97CB-01135F8F2279}"/>
              </a:ext>
            </a:extLst>
          </p:cNvPr>
          <p:cNvSpPr>
            <a:spLocks noGrp="1"/>
          </p:cNvSpPr>
          <p:nvPr>
            <p:ph type="subTitle" idx="1" hasCustomPrompt="1"/>
          </p:nvPr>
        </p:nvSpPr>
        <p:spPr>
          <a:xfrm>
            <a:off x="1246379" y="4375719"/>
            <a:ext cx="9446860" cy="772877"/>
          </a:xfrm>
        </p:spPr>
        <p:txBody>
          <a:bodyPr/>
          <a:lstStyle>
            <a:lvl1pPr marL="0" indent="0" algn="l">
              <a:lnSpc>
                <a:spcPct val="90000"/>
              </a:lnSpc>
              <a:buNone/>
              <a:defRPr sz="5400" b="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Subtitle</a:t>
            </a:r>
            <a:endParaRPr lang="en-GB"/>
          </a:p>
        </p:txBody>
      </p:sp>
      <p:sp>
        <p:nvSpPr>
          <p:cNvPr id="4" name="Date Placeholder 3">
            <a:extLst>
              <a:ext uri="{FF2B5EF4-FFF2-40B4-BE49-F238E27FC236}">
                <a16:creationId xmlns:a16="http://schemas.microsoft.com/office/drawing/2014/main" id="{4F94BCD7-3107-480B-99BB-C1FE11F6639F}"/>
              </a:ext>
            </a:extLst>
          </p:cNvPr>
          <p:cNvSpPr>
            <a:spLocks noGrp="1"/>
          </p:cNvSpPr>
          <p:nvPr>
            <p:ph type="dt" sz="half" idx="10"/>
          </p:nvPr>
        </p:nvSpPr>
        <p:spPr/>
        <p:txBody>
          <a:bodyPr/>
          <a:lstStyle/>
          <a:p>
            <a:fld id="{1CB63891-CF15-4375-AC57-7AF83690353F}" type="datetime1">
              <a:rPr lang="en-GB" smtClean="0"/>
              <a:t>10/10/2024</a:t>
            </a:fld>
            <a:endParaRPr lang="en-GB"/>
          </a:p>
        </p:txBody>
      </p:sp>
      <p:sp>
        <p:nvSpPr>
          <p:cNvPr id="6" name="Slide Number Placeholder 5">
            <a:extLst>
              <a:ext uri="{FF2B5EF4-FFF2-40B4-BE49-F238E27FC236}">
                <a16:creationId xmlns:a16="http://schemas.microsoft.com/office/drawing/2014/main" id="{4A4824DC-FA49-4850-AA45-25103D73EB64}"/>
              </a:ext>
            </a:extLst>
          </p:cNvPr>
          <p:cNvSpPr>
            <a:spLocks noGrp="1"/>
          </p:cNvSpPr>
          <p:nvPr>
            <p:ph type="sldNum" sz="quarter" idx="12"/>
          </p:nvPr>
        </p:nvSpPr>
        <p:spPr/>
        <p:txBody>
          <a:bodyPr/>
          <a:lstStyle/>
          <a:p>
            <a:fld id="{2F83CBB2-9ABF-4D19-8234-691D70D0F573}" type="slidenum">
              <a:rPr lang="en-GB" smtClean="0"/>
              <a:t>‹#›</a:t>
            </a:fld>
            <a:endParaRPr lang="en-GB"/>
          </a:p>
        </p:txBody>
      </p:sp>
      <p:sp>
        <p:nvSpPr>
          <p:cNvPr id="10" name="Text Placeholder 9">
            <a:extLst>
              <a:ext uri="{FF2B5EF4-FFF2-40B4-BE49-F238E27FC236}">
                <a16:creationId xmlns:a16="http://schemas.microsoft.com/office/drawing/2014/main" id="{FFD209D4-B103-4993-ADF3-9AD1A667349F}"/>
              </a:ext>
            </a:extLst>
          </p:cNvPr>
          <p:cNvSpPr>
            <a:spLocks noGrp="1"/>
          </p:cNvSpPr>
          <p:nvPr>
            <p:ph type="body" sz="quarter" idx="13"/>
          </p:nvPr>
        </p:nvSpPr>
        <p:spPr>
          <a:xfrm>
            <a:off x="1246188" y="5422891"/>
            <a:ext cx="4849812" cy="698347"/>
          </a:xfrm>
        </p:spPr>
        <p:txBody>
          <a:bodyPr/>
          <a:lstStyle>
            <a:lvl1pPr>
              <a:buNone/>
              <a:defRPr sz="1600">
                <a:solidFill>
                  <a:srgbClr val="0E115F"/>
                </a:solidFill>
              </a:defRPr>
            </a:lvl1pPr>
          </a:lstStyle>
          <a:p>
            <a:pPr lvl="0"/>
            <a:r>
              <a:rPr lang="en-US"/>
              <a:t>Click to edit Master text styles</a:t>
            </a:r>
          </a:p>
        </p:txBody>
      </p:sp>
      <p:sp>
        <p:nvSpPr>
          <p:cNvPr id="8" name="Text Placeholder 7">
            <a:extLst>
              <a:ext uri="{FF2B5EF4-FFF2-40B4-BE49-F238E27FC236}">
                <a16:creationId xmlns:a16="http://schemas.microsoft.com/office/drawing/2014/main" id="{1B85752F-2A9A-4A95-A01C-0EA26995C928}"/>
              </a:ext>
            </a:extLst>
          </p:cNvPr>
          <p:cNvSpPr>
            <a:spLocks noGrp="1"/>
          </p:cNvSpPr>
          <p:nvPr>
            <p:ph type="body" sz="quarter" idx="14" hasCustomPrompt="1"/>
          </p:nvPr>
        </p:nvSpPr>
        <p:spPr>
          <a:xfrm>
            <a:off x="1246188" y="6302066"/>
            <a:ext cx="4849812" cy="298760"/>
          </a:xfrm>
        </p:spPr>
        <p:txBody>
          <a:bodyPr anchor="ctr" anchorCtr="0"/>
          <a:lstStyle>
            <a:lvl1pPr>
              <a:buNone/>
              <a:defRPr sz="1200">
                <a:solidFill>
                  <a:schemeClr val="accent6"/>
                </a:solidFill>
              </a:defRPr>
            </a:lvl1pPr>
          </a:lstStyle>
          <a:p>
            <a:pPr lvl="0"/>
            <a:r>
              <a:rPr lang="en-GB"/>
              <a:t>INSERT SECURITY CLASSIFICATION / DRAFT STATUS</a:t>
            </a:r>
          </a:p>
        </p:txBody>
      </p:sp>
      <p:pic>
        <p:nvPicPr>
          <p:cNvPr id="11" name="Picture 10">
            <a:extLst>
              <a:ext uri="{FF2B5EF4-FFF2-40B4-BE49-F238E27FC236}">
                <a16:creationId xmlns:a16="http://schemas.microsoft.com/office/drawing/2014/main" id="{E359348C-D905-4D23-BCD3-3E67B8AC9C0F}"/>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0592" y="361132"/>
            <a:ext cx="1187904" cy="754185"/>
          </a:xfrm>
          <a:prstGeom prst="rect">
            <a:avLst/>
          </a:prstGeom>
        </p:spPr>
      </p:pic>
    </p:spTree>
    <p:extLst>
      <p:ext uri="{BB962C8B-B14F-4D97-AF65-F5344CB8AC3E}">
        <p14:creationId xmlns:p14="http://schemas.microsoft.com/office/powerpoint/2010/main" val="31549615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obj" preserve="1">
  <p:cSld name="Title and Content_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933FD2-D86C-49E6-A07D-14C3CE2B4D04}"/>
              </a:ext>
            </a:extLst>
          </p:cNvPr>
          <p:cNvSpPr>
            <a:spLocks noGrp="1"/>
          </p:cNvSpPr>
          <p:nvPr>
            <p:ph type="title" hasCustomPrompt="1"/>
          </p:nvPr>
        </p:nvSpPr>
        <p:spPr>
          <a:xfrm>
            <a:off x="371475" y="440267"/>
            <a:ext cx="10009188" cy="1250421"/>
          </a:xfrm>
        </p:spPr>
        <p:txBody>
          <a:bodyPr/>
          <a:lstStyle/>
          <a:p>
            <a:r>
              <a:rPr lang="en-US"/>
              <a:t>Click to edit title</a:t>
            </a:r>
            <a:endParaRPr lang="en-GB"/>
          </a:p>
        </p:txBody>
      </p:sp>
      <p:sp>
        <p:nvSpPr>
          <p:cNvPr id="3" name="Content Placeholder 2">
            <a:extLst>
              <a:ext uri="{FF2B5EF4-FFF2-40B4-BE49-F238E27FC236}">
                <a16:creationId xmlns:a16="http://schemas.microsoft.com/office/drawing/2014/main" id="{927A20EA-0D21-4E2F-ACC4-3E0917E04F3C}"/>
              </a:ext>
            </a:extLst>
          </p:cNvPr>
          <p:cNvSpPr>
            <a:spLocks noGrp="1"/>
          </p:cNvSpPr>
          <p:nvPr>
            <p:ph idx="1"/>
          </p:nvPr>
        </p:nvSpPr>
        <p:spPr>
          <a:xfrm>
            <a:off x="371475" y="1940311"/>
            <a:ext cx="10009188" cy="38886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D8F0BAB-2E53-4BDE-BB81-AC0004E32C56}"/>
              </a:ext>
            </a:extLst>
          </p:cNvPr>
          <p:cNvSpPr>
            <a:spLocks noGrp="1"/>
          </p:cNvSpPr>
          <p:nvPr>
            <p:ph type="dt" sz="half" idx="10"/>
          </p:nvPr>
        </p:nvSpPr>
        <p:spPr/>
        <p:txBody>
          <a:bodyPr/>
          <a:lstStyle/>
          <a:p>
            <a:fld id="{D2057FEB-0C3C-44A4-BEFD-A3DCAE29DFF6}" type="datetime1">
              <a:rPr lang="en-GB" smtClean="0"/>
              <a:t>10/10/2024</a:t>
            </a:fld>
            <a:endParaRPr lang="en-GB"/>
          </a:p>
        </p:txBody>
      </p:sp>
      <p:sp>
        <p:nvSpPr>
          <p:cNvPr id="5" name="Footer Placeholder 4">
            <a:extLst>
              <a:ext uri="{FF2B5EF4-FFF2-40B4-BE49-F238E27FC236}">
                <a16:creationId xmlns:a16="http://schemas.microsoft.com/office/drawing/2014/main" id="{795FCFCE-00E3-447F-98E9-AF0FF8CC87B4}"/>
              </a:ext>
            </a:extLst>
          </p:cNvPr>
          <p:cNvSpPr>
            <a:spLocks noGrp="1"/>
          </p:cNvSpPr>
          <p:nvPr>
            <p:ph type="ftr" sz="quarter" idx="11"/>
          </p:nvPr>
        </p:nvSpPr>
        <p:spPr/>
        <p:txBody>
          <a:bodyPr/>
          <a:lstStyle/>
          <a:p>
            <a:r>
              <a:rPr lang="en-GB"/>
              <a:t>DSSAD use cases</a:t>
            </a:r>
          </a:p>
        </p:txBody>
      </p:sp>
      <p:sp>
        <p:nvSpPr>
          <p:cNvPr id="6" name="Slide Number Placeholder 5">
            <a:extLst>
              <a:ext uri="{FF2B5EF4-FFF2-40B4-BE49-F238E27FC236}">
                <a16:creationId xmlns:a16="http://schemas.microsoft.com/office/drawing/2014/main" id="{E41A601D-5B65-4FAE-BFBF-EE9C62331680}"/>
              </a:ext>
            </a:extLst>
          </p:cNvPr>
          <p:cNvSpPr>
            <a:spLocks noGrp="1"/>
          </p:cNvSpPr>
          <p:nvPr>
            <p:ph type="sldNum" sz="quarter" idx="12"/>
          </p:nvPr>
        </p:nvSpPr>
        <p:spPr/>
        <p:txBody>
          <a:bodyPr/>
          <a:lstStyle/>
          <a:p>
            <a:fld id="{2F83CBB2-9ABF-4D19-8234-691D70D0F573}" type="slidenum">
              <a:rPr lang="en-GB" smtClean="0"/>
              <a:t>‹#›</a:t>
            </a:fld>
            <a:endParaRPr lang="en-GB"/>
          </a:p>
        </p:txBody>
      </p:sp>
      <p:pic>
        <p:nvPicPr>
          <p:cNvPr id="9" name="Picture 8">
            <a:extLst>
              <a:ext uri="{FF2B5EF4-FFF2-40B4-BE49-F238E27FC236}">
                <a16:creationId xmlns:a16="http://schemas.microsoft.com/office/drawing/2014/main" id="{88AD6EFB-DCB7-4908-B421-2DA8D22177F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71475" y="6373745"/>
            <a:ext cx="1692092" cy="180908"/>
          </a:xfrm>
          <a:prstGeom prst="rect">
            <a:avLst/>
          </a:prstGeom>
        </p:spPr>
      </p:pic>
    </p:spTree>
    <p:extLst>
      <p:ext uri="{BB962C8B-B14F-4D97-AF65-F5344CB8AC3E}">
        <p14:creationId xmlns:p14="http://schemas.microsoft.com/office/powerpoint/2010/main" val="4060138718"/>
      </p:ext>
    </p:extLst>
  </p:cSld>
  <p:clrMapOvr>
    <a:masterClrMapping/>
  </p:clrMapOvr>
  <p:extLst>
    <p:ext uri="{DCECCB84-F9BA-43D5-87BE-67443E8EF086}">
      <p15:sldGuideLst xmlns:p15="http://schemas.microsoft.com/office/powerpoint/2012/main">
        <p15:guide id="1" pos="3840" userDrawn="1">
          <p15:clr>
            <a:srgbClr val="FBAE40"/>
          </p15:clr>
        </p15:guide>
        <p15:guide id="2" pos="6539"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1B1431-7BF7-4C84-96BB-FBBE70F49FA0}"/>
              </a:ext>
            </a:extLst>
          </p:cNvPr>
          <p:cNvSpPr>
            <a:spLocks noGrp="1"/>
          </p:cNvSpPr>
          <p:nvPr>
            <p:ph type="title" hasCustomPrompt="1"/>
          </p:nvPr>
        </p:nvSpPr>
        <p:spPr/>
        <p:txBody>
          <a:bodyPr/>
          <a:lstStyle/>
          <a:p>
            <a:r>
              <a:rPr lang="en-US"/>
              <a:t>Click to edit title</a:t>
            </a:r>
            <a:endParaRPr lang="en-GB"/>
          </a:p>
        </p:txBody>
      </p:sp>
      <p:sp>
        <p:nvSpPr>
          <p:cNvPr id="3" name="Content Placeholder 2">
            <a:extLst>
              <a:ext uri="{FF2B5EF4-FFF2-40B4-BE49-F238E27FC236}">
                <a16:creationId xmlns:a16="http://schemas.microsoft.com/office/drawing/2014/main" id="{7F473ABD-193F-43B4-AD0A-8CD541502451}"/>
              </a:ext>
            </a:extLst>
          </p:cNvPr>
          <p:cNvSpPr>
            <a:spLocks noGrp="1"/>
          </p:cNvSpPr>
          <p:nvPr>
            <p:ph sz="half" idx="1"/>
          </p:nvPr>
        </p:nvSpPr>
        <p:spPr>
          <a:xfrm>
            <a:off x="371474" y="1940400"/>
            <a:ext cx="5560399" cy="3901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0540FE9A-9727-490B-9311-D95AE35E7D69}"/>
              </a:ext>
            </a:extLst>
          </p:cNvPr>
          <p:cNvSpPr>
            <a:spLocks noGrp="1"/>
          </p:cNvSpPr>
          <p:nvPr>
            <p:ph sz="half" idx="2"/>
          </p:nvPr>
        </p:nvSpPr>
        <p:spPr>
          <a:xfrm>
            <a:off x="6260123" y="1940400"/>
            <a:ext cx="5560399" cy="3901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742EC72B-60A8-4C57-B209-AAE6CBB3AF7D}"/>
              </a:ext>
            </a:extLst>
          </p:cNvPr>
          <p:cNvSpPr>
            <a:spLocks noGrp="1"/>
          </p:cNvSpPr>
          <p:nvPr>
            <p:ph type="dt" sz="half" idx="10"/>
          </p:nvPr>
        </p:nvSpPr>
        <p:spPr/>
        <p:txBody>
          <a:bodyPr/>
          <a:lstStyle/>
          <a:p>
            <a:fld id="{A9DF6BDB-CFC8-45C3-8A4D-5B3CE42BD285}" type="datetime1">
              <a:rPr lang="en-GB" smtClean="0"/>
              <a:t>10/10/2024</a:t>
            </a:fld>
            <a:endParaRPr lang="en-GB"/>
          </a:p>
        </p:txBody>
      </p:sp>
      <p:sp>
        <p:nvSpPr>
          <p:cNvPr id="6" name="Footer Placeholder 5">
            <a:extLst>
              <a:ext uri="{FF2B5EF4-FFF2-40B4-BE49-F238E27FC236}">
                <a16:creationId xmlns:a16="http://schemas.microsoft.com/office/drawing/2014/main" id="{0432333B-02BE-43CD-9884-AC2C5864A2BB}"/>
              </a:ext>
            </a:extLst>
          </p:cNvPr>
          <p:cNvSpPr>
            <a:spLocks noGrp="1"/>
          </p:cNvSpPr>
          <p:nvPr>
            <p:ph type="ftr" sz="quarter" idx="11"/>
          </p:nvPr>
        </p:nvSpPr>
        <p:spPr/>
        <p:txBody>
          <a:bodyPr/>
          <a:lstStyle/>
          <a:p>
            <a:r>
              <a:rPr lang="en-GB"/>
              <a:t>DSSAD use cases</a:t>
            </a:r>
          </a:p>
        </p:txBody>
      </p:sp>
      <p:sp>
        <p:nvSpPr>
          <p:cNvPr id="7" name="Slide Number Placeholder 6">
            <a:extLst>
              <a:ext uri="{FF2B5EF4-FFF2-40B4-BE49-F238E27FC236}">
                <a16:creationId xmlns:a16="http://schemas.microsoft.com/office/drawing/2014/main" id="{5C17A260-EC6E-430A-8832-821DA804AD78}"/>
              </a:ext>
            </a:extLst>
          </p:cNvPr>
          <p:cNvSpPr>
            <a:spLocks noGrp="1"/>
          </p:cNvSpPr>
          <p:nvPr>
            <p:ph type="sldNum" sz="quarter" idx="12"/>
          </p:nvPr>
        </p:nvSpPr>
        <p:spPr/>
        <p:txBody>
          <a:bodyPr/>
          <a:lstStyle/>
          <a:p>
            <a:fld id="{2F83CBB2-9ABF-4D19-8234-691D70D0F573}" type="slidenum">
              <a:rPr lang="en-GB" smtClean="0"/>
              <a:t>‹#›</a:t>
            </a:fld>
            <a:endParaRPr lang="en-GB"/>
          </a:p>
        </p:txBody>
      </p:sp>
      <p:pic>
        <p:nvPicPr>
          <p:cNvPr id="10" name="Picture 9">
            <a:extLst>
              <a:ext uri="{FF2B5EF4-FFF2-40B4-BE49-F238E27FC236}">
                <a16:creationId xmlns:a16="http://schemas.microsoft.com/office/drawing/2014/main" id="{A3438320-98E0-48FC-AF97-FCB83C58EA5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71475" y="6373745"/>
            <a:ext cx="1692092" cy="180908"/>
          </a:xfrm>
          <a:prstGeom prst="rect">
            <a:avLst/>
          </a:prstGeom>
        </p:spPr>
      </p:pic>
    </p:spTree>
    <p:extLst>
      <p:ext uri="{BB962C8B-B14F-4D97-AF65-F5344CB8AC3E}">
        <p14:creationId xmlns:p14="http://schemas.microsoft.com/office/powerpoint/2010/main" val="10022235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woObj" preserve="1">
  <p:cSld name="Two Content_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1B1431-7BF7-4C84-96BB-FBBE70F49FA0}"/>
              </a:ext>
            </a:extLst>
          </p:cNvPr>
          <p:cNvSpPr>
            <a:spLocks noGrp="1"/>
          </p:cNvSpPr>
          <p:nvPr>
            <p:ph type="title" hasCustomPrompt="1"/>
          </p:nvPr>
        </p:nvSpPr>
        <p:spPr/>
        <p:txBody>
          <a:bodyPr/>
          <a:lstStyle/>
          <a:p>
            <a:r>
              <a:rPr lang="en-US"/>
              <a:t>Click to edit title</a:t>
            </a:r>
            <a:endParaRPr lang="en-GB"/>
          </a:p>
        </p:txBody>
      </p:sp>
      <p:sp>
        <p:nvSpPr>
          <p:cNvPr id="3" name="Content Placeholder 2">
            <a:extLst>
              <a:ext uri="{FF2B5EF4-FFF2-40B4-BE49-F238E27FC236}">
                <a16:creationId xmlns:a16="http://schemas.microsoft.com/office/drawing/2014/main" id="{7F473ABD-193F-43B4-AD0A-8CD541502451}"/>
              </a:ext>
            </a:extLst>
          </p:cNvPr>
          <p:cNvSpPr>
            <a:spLocks noGrp="1"/>
          </p:cNvSpPr>
          <p:nvPr>
            <p:ph sz="half" idx="1"/>
          </p:nvPr>
        </p:nvSpPr>
        <p:spPr>
          <a:xfrm>
            <a:off x="371474" y="1940400"/>
            <a:ext cx="5560399" cy="3901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0540FE9A-9727-490B-9311-D95AE35E7D69}"/>
              </a:ext>
            </a:extLst>
          </p:cNvPr>
          <p:cNvSpPr>
            <a:spLocks noGrp="1"/>
          </p:cNvSpPr>
          <p:nvPr>
            <p:ph sz="half" idx="2"/>
          </p:nvPr>
        </p:nvSpPr>
        <p:spPr>
          <a:xfrm>
            <a:off x="6260123" y="1940400"/>
            <a:ext cx="5560399" cy="3901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742EC72B-60A8-4C57-B209-AAE6CBB3AF7D}"/>
              </a:ext>
            </a:extLst>
          </p:cNvPr>
          <p:cNvSpPr>
            <a:spLocks noGrp="1"/>
          </p:cNvSpPr>
          <p:nvPr>
            <p:ph type="dt" sz="half" idx="10"/>
          </p:nvPr>
        </p:nvSpPr>
        <p:spPr/>
        <p:txBody>
          <a:bodyPr/>
          <a:lstStyle/>
          <a:p>
            <a:fld id="{FD16B3AE-53E2-4974-BDA9-2DF9928026D7}" type="datetime1">
              <a:rPr lang="en-GB" smtClean="0"/>
              <a:t>10/10/2024</a:t>
            </a:fld>
            <a:endParaRPr lang="en-GB"/>
          </a:p>
        </p:txBody>
      </p:sp>
      <p:sp>
        <p:nvSpPr>
          <p:cNvPr id="6" name="Footer Placeholder 5">
            <a:extLst>
              <a:ext uri="{FF2B5EF4-FFF2-40B4-BE49-F238E27FC236}">
                <a16:creationId xmlns:a16="http://schemas.microsoft.com/office/drawing/2014/main" id="{0432333B-02BE-43CD-9884-AC2C5864A2BB}"/>
              </a:ext>
            </a:extLst>
          </p:cNvPr>
          <p:cNvSpPr>
            <a:spLocks noGrp="1"/>
          </p:cNvSpPr>
          <p:nvPr>
            <p:ph type="ftr" sz="quarter" idx="11"/>
          </p:nvPr>
        </p:nvSpPr>
        <p:spPr/>
        <p:txBody>
          <a:bodyPr/>
          <a:lstStyle/>
          <a:p>
            <a:r>
              <a:rPr lang="en-GB"/>
              <a:t>DSSAD use cases</a:t>
            </a:r>
          </a:p>
        </p:txBody>
      </p:sp>
      <p:sp>
        <p:nvSpPr>
          <p:cNvPr id="7" name="Slide Number Placeholder 6">
            <a:extLst>
              <a:ext uri="{FF2B5EF4-FFF2-40B4-BE49-F238E27FC236}">
                <a16:creationId xmlns:a16="http://schemas.microsoft.com/office/drawing/2014/main" id="{5C17A260-EC6E-430A-8832-821DA804AD78}"/>
              </a:ext>
            </a:extLst>
          </p:cNvPr>
          <p:cNvSpPr>
            <a:spLocks noGrp="1"/>
          </p:cNvSpPr>
          <p:nvPr>
            <p:ph type="sldNum" sz="quarter" idx="12"/>
          </p:nvPr>
        </p:nvSpPr>
        <p:spPr/>
        <p:txBody>
          <a:bodyPr/>
          <a:lstStyle/>
          <a:p>
            <a:fld id="{2F83CBB2-9ABF-4D19-8234-691D70D0F573}" type="slidenum">
              <a:rPr lang="en-GB" smtClean="0"/>
              <a:t>‹#›</a:t>
            </a:fld>
            <a:endParaRPr lang="en-GB"/>
          </a:p>
        </p:txBody>
      </p:sp>
      <p:pic>
        <p:nvPicPr>
          <p:cNvPr id="10" name="Picture 9">
            <a:extLst>
              <a:ext uri="{FF2B5EF4-FFF2-40B4-BE49-F238E27FC236}">
                <a16:creationId xmlns:a16="http://schemas.microsoft.com/office/drawing/2014/main" id="{6171C351-05BE-4F1B-9839-A78A90F7601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71475" y="6373745"/>
            <a:ext cx="1692092" cy="180908"/>
          </a:xfrm>
          <a:prstGeom prst="rect">
            <a:avLst/>
          </a:prstGeom>
        </p:spPr>
      </p:pic>
    </p:spTree>
    <p:extLst>
      <p:ext uri="{BB962C8B-B14F-4D97-AF65-F5344CB8AC3E}">
        <p14:creationId xmlns:p14="http://schemas.microsoft.com/office/powerpoint/2010/main" val="5714574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pic>
        <p:nvPicPr>
          <p:cNvPr id="30" name="Picture 29" descr="A picture containing pie chart&#10;&#10;Description automatically generated">
            <a:extLst>
              <a:ext uri="{FF2B5EF4-FFF2-40B4-BE49-F238E27FC236}">
                <a16:creationId xmlns:a16="http://schemas.microsoft.com/office/drawing/2014/main" id="{394C8829-8C33-454C-9063-4FDAAFE46FFA}"/>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t="-1"/>
          <a:stretch/>
        </p:blipFill>
        <p:spPr>
          <a:xfrm>
            <a:off x="0" y="0"/>
            <a:ext cx="12192000" cy="6858000"/>
          </a:xfrm>
          <a:prstGeom prst="rect">
            <a:avLst/>
          </a:prstGeom>
        </p:spPr>
      </p:pic>
      <p:sp>
        <p:nvSpPr>
          <p:cNvPr id="2" name="Title 1">
            <a:extLst>
              <a:ext uri="{FF2B5EF4-FFF2-40B4-BE49-F238E27FC236}">
                <a16:creationId xmlns:a16="http://schemas.microsoft.com/office/drawing/2014/main" id="{2ADD2A2A-8C01-4EF3-BFC3-F565457DB216}"/>
              </a:ext>
            </a:extLst>
          </p:cNvPr>
          <p:cNvSpPr>
            <a:spLocks noGrp="1"/>
          </p:cNvSpPr>
          <p:nvPr>
            <p:ph type="title" hasCustomPrompt="1"/>
          </p:nvPr>
        </p:nvSpPr>
        <p:spPr>
          <a:xfrm>
            <a:off x="5284380" y="1616146"/>
            <a:ext cx="6530574" cy="2861266"/>
          </a:xfrm>
        </p:spPr>
        <p:txBody>
          <a:bodyPr anchor="t" anchorCtr="0"/>
          <a:lstStyle>
            <a:lvl1pPr>
              <a:lnSpc>
                <a:spcPct val="100000"/>
              </a:lnSpc>
              <a:defRPr sz="6000">
                <a:solidFill>
                  <a:schemeClr val="bg1"/>
                </a:solidFill>
              </a:defRPr>
            </a:lvl1pPr>
          </a:lstStyle>
          <a:p>
            <a:r>
              <a:rPr lang="en-US"/>
              <a:t>Click to edit title</a:t>
            </a:r>
            <a:endParaRPr lang="en-GB"/>
          </a:p>
        </p:txBody>
      </p:sp>
      <p:sp>
        <p:nvSpPr>
          <p:cNvPr id="4" name="Date Placeholder 3">
            <a:extLst>
              <a:ext uri="{FF2B5EF4-FFF2-40B4-BE49-F238E27FC236}">
                <a16:creationId xmlns:a16="http://schemas.microsoft.com/office/drawing/2014/main" id="{0CB2CA2C-2DC0-44FB-A3DA-1A1BC13EAAC4}"/>
              </a:ext>
            </a:extLst>
          </p:cNvPr>
          <p:cNvSpPr>
            <a:spLocks noGrp="1"/>
          </p:cNvSpPr>
          <p:nvPr>
            <p:ph type="dt" sz="half" idx="10"/>
          </p:nvPr>
        </p:nvSpPr>
        <p:spPr/>
        <p:txBody>
          <a:bodyPr/>
          <a:lstStyle/>
          <a:p>
            <a:fld id="{ED788620-DF55-4947-9213-152ABA5E99D5}" type="datetime1">
              <a:rPr lang="en-GB" smtClean="0"/>
              <a:t>10/10/2024</a:t>
            </a:fld>
            <a:endParaRPr lang="en-GB"/>
          </a:p>
        </p:txBody>
      </p:sp>
      <p:sp>
        <p:nvSpPr>
          <p:cNvPr id="5" name="Footer Placeholder 4">
            <a:extLst>
              <a:ext uri="{FF2B5EF4-FFF2-40B4-BE49-F238E27FC236}">
                <a16:creationId xmlns:a16="http://schemas.microsoft.com/office/drawing/2014/main" id="{A61ADBB4-B47C-4AA5-8BED-8FE06246CF81}"/>
              </a:ext>
            </a:extLst>
          </p:cNvPr>
          <p:cNvSpPr>
            <a:spLocks noGrp="1"/>
          </p:cNvSpPr>
          <p:nvPr>
            <p:ph type="ftr" sz="quarter" idx="11"/>
          </p:nvPr>
        </p:nvSpPr>
        <p:spPr>
          <a:xfrm>
            <a:off x="4017554" y="7372601"/>
            <a:ext cx="4114800" cy="180908"/>
          </a:xfrm>
        </p:spPr>
        <p:txBody>
          <a:bodyPr/>
          <a:lstStyle/>
          <a:p>
            <a:r>
              <a:rPr lang="en-GB"/>
              <a:t>DSSAD use cases</a:t>
            </a:r>
          </a:p>
        </p:txBody>
      </p:sp>
      <p:sp>
        <p:nvSpPr>
          <p:cNvPr id="6" name="Slide Number Placeholder 5">
            <a:extLst>
              <a:ext uri="{FF2B5EF4-FFF2-40B4-BE49-F238E27FC236}">
                <a16:creationId xmlns:a16="http://schemas.microsoft.com/office/drawing/2014/main" id="{3491671A-B7B4-4787-939C-D195FB6F262E}"/>
              </a:ext>
            </a:extLst>
          </p:cNvPr>
          <p:cNvSpPr>
            <a:spLocks noGrp="1"/>
          </p:cNvSpPr>
          <p:nvPr>
            <p:ph type="sldNum" sz="quarter" idx="12"/>
          </p:nvPr>
        </p:nvSpPr>
        <p:spPr/>
        <p:txBody>
          <a:bodyPr/>
          <a:lstStyle/>
          <a:p>
            <a:fld id="{2F83CBB2-9ABF-4D19-8234-691D70D0F573}" type="slidenum">
              <a:rPr lang="en-GB" smtClean="0"/>
              <a:t>‹#›</a:t>
            </a:fld>
            <a:endParaRPr lang="en-GB"/>
          </a:p>
        </p:txBody>
      </p:sp>
      <p:pic>
        <p:nvPicPr>
          <p:cNvPr id="8" name="Picture 7">
            <a:extLst>
              <a:ext uri="{FF2B5EF4-FFF2-40B4-BE49-F238E27FC236}">
                <a16:creationId xmlns:a16="http://schemas.microsoft.com/office/drawing/2014/main" id="{BE9091B7-AAF7-4F34-BF79-62CD1990FA8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71475" y="6373745"/>
            <a:ext cx="1692092" cy="180908"/>
          </a:xfrm>
          <a:prstGeom prst="rect">
            <a:avLst/>
          </a:prstGeom>
        </p:spPr>
      </p:pic>
    </p:spTree>
    <p:extLst>
      <p:ext uri="{BB962C8B-B14F-4D97-AF65-F5344CB8AC3E}">
        <p14:creationId xmlns:p14="http://schemas.microsoft.com/office/powerpoint/2010/main" val="47452058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ection Header_1">
    <p:spTree>
      <p:nvGrpSpPr>
        <p:cNvPr id="1" name=""/>
        <p:cNvGrpSpPr/>
        <p:nvPr/>
      </p:nvGrpSpPr>
      <p:grpSpPr>
        <a:xfrm>
          <a:off x="0" y="0"/>
          <a:ext cx="0" cy="0"/>
          <a:chOff x="0" y="0"/>
          <a:chExt cx="0" cy="0"/>
        </a:xfrm>
      </p:grpSpPr>
      <p:pic>
        <p:nvPicPr>
          <p:cNvPr id="7" name="Picture 6" descr="Icon&#10;&#10;Description automatically generated">
            <a:extLst>
              <a:ext uri="{FF2B5EF4-FFF2-40B4-BE49-F238E27FC236}">
                <a16:creationId xmlns:a16="http://schemas.microsoft.com/office/drawing/2014/main" id="{8EEED1A2-F6C1-4943-A33D-7164D567F6A9}"/>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2" name="Title 1">
            <a:extLst>
              <a:ext uri="{FF2B5EF4-FFF2-40B4-BE49-F238E27FC236}">
                <a16:creationId xmlns:a16="http://schemas.microsoft.com/office/drawing/2014/main" id="{2ADD2A2A-8C01-4EF3-BFC3-F565457DB216}"/>
              </a:ext>
            </a:extLst>
          </p:cNvPr>
          <p:cNvSpPr>
            <a:spLocks noGrp="1"/>
          </p:cNvSpPr>
          <p:nvPr>
            <p:ph type="title" hasCustomPrompt="1"/>
          </p:nvPr>
        </p:nvSpPr>
        <p:spPr>
          <a:xfrm>
            <a:off x="653386" y="682082"/>
            <a:ext cx="4842846" cy="2861266"/>
          </a:xfrm>
        </p:spPr>
        <p:txBody>
          <a:bodyPr anchor="t" anchorCtr="0"/>
          <a:lstStyle>
            <a:lvl1pPr>
              <a:lnSpc>
                <a:spcPct val="100000"/>
              </a:lnSpc>
              <a:defRPr sz="6000">
                <a:solidFill>
                  <a:schemeClr val="bg1"/>
                </a:solidFill>
              </a:defRPr>
            </a:lvl1pPr>
          </a:lstStyle>
          <a:p>
            <a:r>
              <a:rPr lang="en-US"/>
              <a:t>Click to edit title</a:t>
            </a:r>
            <a:endParaRPr lang="en-GB"/>
          </a:p>
        </p:txBody>
      </p:sp>
      <p:sp>
        <p:nvSpPr>
          <p:cNvPr id="4" name="Date Placeholder 3">
            <a:extLst>
              <a:ext uri="{FF2B5EF4-FFF2-40B4-BE49-F238E27FC236}">
                <a16:creationId xmlns:a16="http://schemas.microsoft.com/office/drawing/2014/main" id="{0CB2CA2C-2DC0-44FB-A3DA-1A1BC13EAAC4}"/>
              </a:ext>
            </a:extLst>
          </p:cNvPr>
          <p:cNvSpPr>
            <a:spLocks noGrp="1"/>
          </p:cNvSpPr>
          <p:nvPr>
            <p:ph type="dt" sz="half" idx="10"/>
          </p:nvPr>
        </p:nvSpPr>
        <p:spPr/>
        <p:txBody>
          <a:bodyPr/>
          <a:lstStyle/>
          <a:p>
            <a:fld id="{E16625DF-DA6B-413B-BD5F-2093CA5F1719}" type="datetime1">
              <a:rPr lang="en-GB" smtClean="0"/>
              <a:t>10/10/2024</a:t>
            </a:fld>
            <a:endParaRPr lang="en-GB"/>
          </a:p>
        </p:txBody>
      </p:sp>
      <p:sp>
        <p:nvSpPr>
          <p:cNvPr id="6" name="Slide Number Placeholder 5">
            <a:extLst>
              <a:ext uri="{FF2B5EF4-FFF2-40B4-BE49-F238E27FC236}">
                <a16:creationId xmlns:a16="http://schemas.microsoft.com/office/drawing/2014/main" id="{3491671A-B7B4-4787-939C-D195FB6F262E}"/>
              </a:ext>
            </a:extLst>
          </p:cNvPr>
          <p:cNvSpPr>
            <a:spLocks noGrp="1"/>
          </p:cNvSpPr>
          <p:nvPr>
            <p:ph type="sldNum" sz="quarter" idx="12"/>
          </p:nvPr>
        </p:nvSpPr>
        <p:spPr/>
        <p:txBody>
          <a:bodyPr/>
          <a:lstStyle/>
          <a:p>
            <a:fld id="{2F83CBB2-9ABF-4D19-8234-691D70D0F573}" type="slidenum">
              <a:rPr lang="en-GB" smtClean="0"/>
              <a:t>‹#›</a:t>
            </a:fld>
            <a:endParaRPr lang="en-GB"/>
          </a:p>
        </p:txBody>
      </p:sp>
    </p:spTree>
    <p:extLst>
      <p:ext uri="{BB962C8B-B14F-4D97-AF65-F5344CB8AC3E}">
        <p14:creationId xmlns:p14="http://schemas.microsoft.com/office/powerpoint/2010/main" val="105234684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ection Header_2">
    <p:bg>
      <p:bgPr>
        <a:solidFill>
          <a:schemeClr val="accent2"/>
        </a:solidFill>
        <a:effectLst/>
      </p:bgPr>
    </p:bg>
    <p:spTree>
      <p:nvGrpSpPr>
        <p:cNvPr id="1" name=""/>
        <p:cNvGrpSpPr/>
        <p:nvPr/>
      </p:nvGrpSpPr>
      <p:grpSpPr>
        <a:xfrm>
          <a:off x="0" y="0"/>
          <a:ext cx="0" cy="0"/>
          <a:chOff x="0" y="0"/>
          <a:chExt cx="0" cy="0"/>
        </a:xfrm>
      </p:grpSpPr>
      <p:pic>
        <p:nvPicPr>
          <p:cNvPr id="7" name="Picture 6" descr="Shape, rectangle&#10;&#10;Description automatically generated">
            <a:extLst>
              <a:ext uri="{FF2B5EF4-FFF2-40B4-BE49-F238E27FC236}">
                <a16:creationId xmlns:a16="http://schemas.microsoft.com/office/drawing/2014/main" id="{3BEDB83D-452B-4004-B1FC-E5671AE18CC9}"/>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b="-1"/>
          <a:stretch/>
        </p:blipFill>
        <p:spPr>
          <a:xfrm>
            <a:off x="0" y="0"/>
            <a:ext cx="12192000" cy="6858000"/>
          </a:xfrm>
          <a:prstGeom prst="rect">
            <a:avLst/>
          </a:prstGeom>
        </p:spPr>
      </p:pic>
      <p:sp>
        <p:nvSpPr>
          <p:cNvPr id="2" name="Title 1">
            <a:extLst>
              <a:ext uri="{FF2B5EF4-FFF2-40B4-BE49-F238E27FC236}">
                <a16:creationId xmlns:a16="http://schemas.microsoft.com/office/drawing/2014/main" id="{2ADD2A2A-8C01-4EF3-BFC3-F565457DB216}"/>
              </a:ext>
            </a:extLst>
          </p:cNvPr>
          <p:cNvSpPr>
            <a:spLocks noGrp="1"/>
          </p:cNvSpPr>
          <p:nvPr>
            <p:ph type="title" hasCustomPrompt="1"/>
          </p:nvPr>
        </p:nvSpPr>
        <p:spPr>
          <a:xfrm>
            <a:off x="637953" y="2307264"/>
            <a:ext cx="10600661" cy="2170147"/>
          </a:xfrm>
        </p:spPr>
        <p:txBody>
          <a:bodyPr anchor="t" anchorCtr="0"/>
          <a:lstStyle>
            <a:lvl1pPr>
              <a:lnSpc>
                <a:spcPct val="100000"/>
              </a:lnSpc>
              <a:defRPr sz="6000">
                <a:solidFill>
                  <a:schemeClr val="bg1"/>
                </a:solidFill>
              </a:defRPr>
            </a:lvl1pPr>
          </a:lstStyle>
          <a:p>
            <a:r>
              <a:rPr lang="en-US"/>
              <a:t>Click to edit title</a:t>
            </a:r>
            <a:endParaRPr lang="en-GB"/>
          </a:p>
        </p:txBody>
      </p:sp>
      <p:sp>
        <p:nvSpPr>
          <p:cNvPr id="4" name="Date Placeholder 3">
            <a:extLst>
              <a:ext uri="{FF2B5EF4-FFF2-40B4-BE49-F238E27FC236}">
                <a16:creationId xmlns:a16="http://schemas.microsoft.com/office/drawing/2014/main" id="{0CB2CA2C-2DC0-44FB-A3DA-1A1BC13EAAC4}"/>
              </a:ext>
            </a:extLst>
          </p:cNvPr>
          <p:cNvSpPr>
            <a:spLocks noGrp="1"/>
          </p:cNvSpPr>
          <p:nvPr>
            <p:ph type="dt" sz="half" idx="10"/>
          </p:nvPr>
        </p:nvSpPr>
        <p:spPr/>
        <p:txBody>
          <a:bodyPr/>
          <a:lstStyle/>
          <a:p>
            <a:fld id="{4084DA38-B6C6-4E17-A2E2-70C045821CB8}" type="datetime1">
              <a:rPr lang="en-GB" smtClean="0"/>
              <a:t>10/10/2024</a:t>
            </a:fld>
            <a:endParaRPr lang="en-GB"/>
          </a:p>
        </p:txBody>
      </p:sp>
      <p:sp>
        <p:nvSpPr>
          <p:cNvPr id="5" name="Footer Placeholder 4">
            <a:extLst>
              <a:ext uri="{FF2B5EF4-FFF2-40B4-BE49-F238E27FC236}">
                <a16:creationId xmlns:a16="http://schemas.microsoft.com/office/drawing/2014/main" id="{A61ADBB4-B47C-4AA5-8BED-8FE06246CF81}"/>
              </a:ext>
            </a:extLst>
          </p:cNvPr>
          <p:cNvSpPr>
            <a:spLocks noGrp="1"/>
          </p:cNvSpPr>
          <p:nvPr>
            <p:ph type="ftr" sz="quarter" idx="11"/>
          </p:nvPr>
        </p:nvSpPr>
        <p:spPr/>
        <p:txBody>
          <a:bodyPr/>
          <a:lstStyle/>
          <a:p>
            <a:r>
              <a:rPr lang="en-GB"/>
              <a:t>DSSAD use cases</a:t>
            </a:r>
          </a:p>
        </p:txBody>
      </p:sp>
      <p:sp>
        <p:nvSpPr>
          <p:cNvPr id="6" name="Slide Number Placeholder 5">
            <a:extLst>
              <a:ext uri="{FF2B5EF4-FFF2-40B4-BE49-F238E27FC236}">
                <a16:creationId xmlns:a16="http://schemas.microsoft.com/office/drawing/2014/main" id="{3491671A-B7B4-4787-939C-D195FB6F262E}"/>
              </a:ext>
            </a:extLst>
          </p:cNvPr>
          <p:cNvSpPr>
            <a:spLocks noGrp="1"/>
          </p:cNvSpPr>
          <p:nvPr>
            <p:ph type="sldNum" sz="quarter" idx="12"/>
          </p:nvPr>
        </p:nvSpPr>
        <p:spPr/>
        <p:txBody>
          <a:bodyPr/>
          <a:lstStyle/>
          <a:p>
            <a:fld id="{2F83CBB2-9ABF-4D19-8234-691D70D0F573}" type="slidenum">
              <a:rPr lang="en-GB" smtClean="0"/>
              <a:t>‹#›</a:t>
            </a:fld>
            <a:endParaRPr lang="en-GB"/>
          </a:p>
        </p:txBody>
      </p:sp>
      <p:pic>
        <p:nvPicPr>
          <p:cNvPr id="8" name="Picture 7">
            <a:extLst>
              <a:ext uri="{FF2B5EF4-FFF2-40B4-BE49-F238E27FC236}">
                <a16:creationId xmlns:a16="http://schemas.microsoft.com/office/drawing/2014/main" id="{FA69EAE4-3CDA-4513-8093-616ACBB5E19D}"/>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71475" y="6373745"/>
            <a:ext cx="1692092" cy="180908"/>
          </a:xfrm>
          <a:prstGeom prst="rect">
            <a:avLst/>
          </a:prstGeom>
        </p:spPr>
      </p:pic>
    </p:spTree>
    <p:extLst>
      <p:ext uri="{BB962C8B-B14F-4D97-AF65-F5344CB8AC3E}">
        <p14:creationId xmlns:p14="http://schemas.microsoft.com/office/powerpoint/2010/main" val="269400306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7822B-8636-4D6C-A236-88D01E832609}"/>
              </a:ext>
            </a:extLst>
          </p:cNvPr>
          <p:cNvSpPr>
            <a:spLocks noGrp="1"/>
          </p:cNvSpPr>
          <p:nvPr>
            <p:ph type="title" hasCustomPrompt="1"/>
          </p:nvPr>
        </p:nvSpPr>
        <p:spPr/>
        <p:txBody>
          <a:bodyPr/>
          <a:lstStyle/>
          <a:p>
            <a:r>
              <a:rPr lang="en-US"/>
              <a:t>Click to edit title</a:t>
            </a:r>
            <a:endParaRPr lang="en-GB"/>
          </a:p>
        </p:txBody>
      </p:sp>
      <p:sp>
        <p:nvSpPr>
          <p:cNvPr id="3" name="Date Placeholder 2">
            <a:extLst>
              <a:ext uri="{FF2B5EF4-FFF2-40B4-BE49-F238E27FC236}">
                <a16:creationId xmlns:a16="http://schemas.microsoft.com/office/drawing/2014/main" id="{7399AF1C-01C0-42A8-9C4B-1E9C27828846}"/>
              </a:ext>
            </a:extLst>
          </p:cNvPr>
          <p:cNvSpPr>
            <a:spLocks noGrp="1"/>
          </p:cNvSpPr>
          <p:nvPr>
            <p:ph type="dt" sz="half" idx="10"/>
          </p:nvPr>
        </p:nvSpPr>
        <p:spPr/>
        <p:txBody>
          <a:bodyPr/>
          <a:lstStyle/>
          <a:p>
            <a:fld id="{72D6C8E1-B000-4084-A235-85A42FC204F7}" type="datetime1">
              <a:rPr lang="en-GB" smtClean="0"/>
              <a:t>10/10/2024</a:t>
            </a:fld>
            <a:endParaRPr lang="en-GB"/>
          </a:p>
        </p:txBody>
      </p:sp>
      <p:sp>
        <p:nvSpPr>
          <p:cNvPr id="4" name="Footer Placeholder 3">
            <a:extLst>
              <a:ext uri="{FF2B5EF4-FFF2-40B4-BE49-F238E27FC236}">
                <a16:creationId xmlns:a16="http://schemas.microsoft.com/office/drawing/2014/main" id="{F4B40710-263D-407F-AC80-4C89F77E69BB}"/>
              </a:ext>
            </a:extLst>
          </p:cNvPr>
          <p:cNvSpPr>
            <a:spLocks noGrp="1"/>
          </p:cNvSpPr>
          <p:nvPr>
            <p:ph type="ftr" sz="quarter" idx="11"/>
          </p:nvPr>
        </p:nvSpPr>
        <p:spPr/>
        <p:txBody>
          <a:bodyPr/>
          <a:lstStyle/>
          <a:p>
            <a:r>
              <a:rPr lang="en-GB"/>
              <a:t>DSSAD use cases</a:t>
            </a:r>
          </a:p>
        </p:txBody>
      </p:sp>
      <p:sp>
        <p:nvSpPr>
          <p:cNvPr id="5" name="Slide Number Placeholder 4">
            <a:extLst>
              <a:ext uri="{FF2B5EF4-FFF2-40B4-BE49-F238E27FC236}">
                <a16:creationId xmlns:a16="http://schemas.microsoft.com/office/drawing/2014/main" id="{764E2B16-C39C-474E-9069-5E9A3570FD29}"/>
              </a:ext>
            </a:extLst>
          </p:cNvPr>
          <p:cNvSpPr>
            <a:spLocks noGrp="1"/>
          </p:cNvSpPr>
          <p:nvPr>
            <p:ph type="sldNum" sz="quarter" idx="12"/>
          </p:nvPr>
        </p:nvSpPr>
        <p:spPr/>
        <p:txBody>
          <a:bodyPr/>
          <a:lstStyle/>
          <a:p>
            <a:fld id="{2F83CBB2-9ABF-4D19-8234-691D70D0F573}" type="slidenum">
              <a:rPr lang="en-GB" smtClean="0"/>
              <a:t>‹#›</a:t>
            </a:fld>
            <a:endParaRPr lang="en-GB"/>
          </a:p>
        </p:txBody>
      </p:sp>
    </p:spTree>
    <p:extLst>
      <p:ext uri="{BB962C8B-B14F-4D97-AF65-F5344CB8AC3E}">
        <p14:creationId xmlns:p14="http://schemas.microsoft.com/office/powerpoint/2010/main" val="83699270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6B4A999-34D9-4A4D-B40E-FD064B1319CF}"/>
              </a:ext>
            </a:extLst>
          </p:cNvPr>
          <p:cNvSpPr>
            <a:spLocks noGrp="1"/>
          </p:cNvSpPr>
          <p:nvPr>
            <p:ph type="dt" sz="half" idx="10"/>
          </p:nvPr>
        </p:nvSpPr>
        <p:spPr/>
        <p:txBody>
          <a:bodyPr/>
          <a:lstStyle/>
          <a:p>
            <a:fld id="{FE756B14-C158-4BD8-ABD1-9CFB77E1CDDD}" type="datetime1">
              <a:rPr lang="en-GB" smtClean="0"/>
              <a:t>10/10/2024</a:t>
            </a:fld>
            <a:endParaRPr lang="en-GB"/>
          </a:p>
        </p:txBody>
      </p:sp>
      <p:sp>
        <p:nvSpPr>
          <p:cNvPr id="3" name="Footer Placeholder 2">
            <a:extLst>
              <a:ext uri="{FF2B5EF4-FFF2-40B4-BE49-F238E27FC236}">
                <a16:creationId xmlns:a16="http://schemas.microsoft.com/office/drawing/2014/main" id="{07AD61DA-1957-490D-BD36-CBE15EDF6526}"/>
              </a:ext>
            </a:extLst>
          </p:cNvPr>
          <p:cNvSpPr>
            <a:spLocks noGrp="1"/>
          </p:cNvSpPr>
          <p:nvPr>
            <p:ph type="ftr" sz="quarter" idx="11"/>
          </p:nvPr>
        </p:nvSpPr>
        <p:spPr/>
        <p:txBody>
          <a:bodyPr/>
          <a:lstStyle/>
          <a:p>
            <a:r>
              <a:rPr lang="en-GB"/>
              <a:t>DSSAD use cases</a:t>
            </a:r>
          </a:p>
        </p:txBody>
      </p:sp>
      <p:sp>
        <p:nvSpPr>
          <p:cNvPr id="4" name="Slide Number Placeholder 3">
            <a:extLst>
              <a:ext uri="{FF2B5EF4-FFF2-40B4-BE49-F238E27FC236}">
                <a16:creationId xmlns:a16="http://schemas.microsoft.com/office/drawing/2014/main" id="{C4F0A2D9-B2DC-4447-BE4B-97055C9A8466}"/>
              </a:ext>
            </a:extLst>
          </p:cNvPr>
          <p:cNvSpPr>
            <a:spLocks noGrp="1"/>
          </p:cNvSpPr>
          <p:nvPr>
            <p:ph type="sldNum" sz="quarter" idx="12"/>
          </p:nvPr>
        </p:nvSpPr>
        <p:spPr/>
        <p:txBody>
          <a:bodyPr/>
          <a:lstStyle/>
          <a:p>
            <a:fld id="{2F83CBB2-9ABF-4D19-8234-691D70D0F573}" type="slidenum">
              <a:rPr lang="en-GB" smtClean="0"/>
              <a:t>‹#›</a:t>
            </a:fld>
            <a:endParaRPr lang="en-GB"/>
          </a:p>
        </p:txBody>
      </p:sp>
    </p:spTree>
    <p:extLst>
      <p:ext uri="{BB962C8B-B14F-4D97-AF65-F5344CB8AC3E}">
        <p14:creationId xmlns:p14="http://schemas.microsoft.com/office/powerpoint/2010/main" val="144015456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1FA5281-F20D-4A72-B51D-AF49903A39DA}"/>
              </a:ext>
            </a:extLst>
          </p:cNvPr>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p>
        </p:txBody>
      </p:sp>
      <p:sp>
        <p:nvSpPr>
          <p:cNvPr id="3" name="Untertitel 2">
            <a:extLst>
              <a:ext uri="{FF2B5EF4-FFF2-40B4-BE49-F238E27FC236}">
                <a16:creationId xmlns:a16="http://schemas.microsoft.com/office/drawing/2014/main" id="{4AC85A03-BF58-48F8-B43E-A6D47C72007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p>
        </p:txBody>
      </p:sp>
      <p:sp>
        <p:nvSpPr>
          <p:cNvPr id="4" name="Datumsplatzhalter 3">
            <a:extLst>
              <a:ext uri="{FF2B5EF4-FFF2-40B4-BE49-F238E27FC236}">
                <a16:creationId xmlns:a16="http://schemas.microsoft.com/office/drawing/2014/main" id="{1643B62C-4B61-4EBC-93B1-D771FFD1A48E}"/>
              </a:ext>
            </a:extLst>
          </p:cNvPr>
          <p:cNvSpPr>
            <a:spLocks noGrp="1"/>
          </p:cNvSpPr>
          <p:nvPr>
            <p:ph type="dt" sz="half" idx="10"/>
          </p:nvPr>
        </p:nvSpPr>
        <p:spPr/>
        <p:txBody>
          <a:bodyPr/>
          <a:lstStyle/>
          <a:p>
            <a:fld id="{E06225A5-1158-4E13-8E6E-2DDEC270FA8C}" type="datetimeFigureOut">
              <a:rPr lang="de-DE" smtClean="0"/>
              <a:t>10.10.2024</a:t>
            </a:fld>
            <a:endParaRPr lang="de-DE"/>
          </a:p>
        </p:txBody>
      </p:sp>
      <p:sp>
        <p:nvSpPr>
          <p:cNvPr id="5" name="Fußzeilenplatzhalter 4">
            <a:extLst>
              <a:ext uri="{FF2B5EF4-FFF2-40B4-BE49-F238E27FC236}">
                <a16:creationId xmlns:a16="http://schemas.microsoft.com/office/drawing/2014/main" id="{6E44E6F5-13F4-4FF6-BD59-3BEC237159DF}"/>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10FECCFC-2DD4-4A76-BC0C-4E2157A016AF}"/>
              </a:ext>
            </a:extLst>
          </p:cNvPr>
          <p:cNvSpPr>
            <a:spLocks noGrp="1"/>
          </p:cNvSpPr>
          <p:nvPr>
            <p:ph type="sldNum" sz="quarter" idx="12"/>
          </p:nvPr>
        </p:nvSpPr>
        <p:spPr/>
        <p:txBody>
          <a:bodyPr/>
          <a:lstStyle/>
          <a:p>
            <a:fld id="{305AB328-35E9-4ECC-B7E8-76B6FECF0A6F}" type="slidenum">
              <a:rPr lang="de-DE" smtClean="0"/>
              <a:t>‹#›</a:t>
            </a:fld>
            <a:endParaRPr lang="de-DE"/>
          </a:p>
        </p:txBody>
      </p:sp>
    </p:spTree>
    <p:extLst>
      <p:ext uri="{BB962C8B-B14F-4D97-AF65-F5344CB8AC3E}">
        <p14:creationId xmlns:p14="http://schemas.microsoft.com/office/powerpoint/2010/main" val="265147018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2B658D7-EA8B-4E38-BE2E-10F3487D4ECB}"/>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2CE54DC1-DD87-4195-BFBB-249F12C3DD29}"/>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F7D98B2B-B719-4450-8794-503C8ACAC212}"/>
              </a:ext>
            </a:extLst>
          </p:cNvPr>
          <p:cNvSpPr>
            <a:spLocks noGrp="1"/>
          </p:cNvSpPr>
          <p:nvPr>
            <p:ph type="dt" sz="half" idx="10"/>
          </p:nvPr>
        </p:nvSpPr>
        <p:spPr/>
        <p:txBody>
          <a:bodyPr/>
          <a:lstStyle/>
          <a:p>
            <a:fld id="{E06225A5-1158-4E13-8E6E-2DDEC270FA8C}" type="datetimeFigureOut">
              <a:rPr lang="de-DE" smtClean="0"/>
              <a:t>10.10.2024</a:t>
            </a:fld>
            <a:endParaRPr lang="de-DE"/>
          </a:p>
        </p:txBody>
      </p:sp>
      <p:sp>
        <p:nvSpPr>
          <p:cNvPr id="5" name="Fußzeilenplatzhalter 4">
            <a:extLst>
              <a:ext uri="{FF2B5EF4-FFF2-40B4-BE49-F238E27FC236}">
                <a16:creationId xmlns:a16="http://schemas.microsoft.com/office/drawing/2014/main" id="{1A4C2713-6A00-44F1-8655-E572B13286CD}"/>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C8AC85BD-E5A2-402E-AD9D-D43771CC6A37}"/>
              </a:ext>
            </a:extLst>
          </p:cNvPr>
          <p:cNvSpPr>
            <a:spLocks noGrp="1"/>
          </p:cNvSpPr>
          <p:nvPr>
            <p:ph type="sldNum" sz="quarter" idx="12"/>
          </p:nvPr>
        </p:nvSpPr>
        <p:spPr/>
        <p:txBody>
          <a:bodyPr/>
          <a:lstStyle/>
          <a:p>
            <a:fld id="{305AB328-35E9-4ECC-B7E8-76B6FECF0A6F}" type="slidenum">
              <a:rPr lang="de-DE" smtClean="0"/>
              <a:t>‹#›</a:t>
            </a:fld>
            <a:endParaRPr lang="de-DE"/>
          </a:p>
        </p:txBody>
      </p:sp>
    </p:spTree>
    <p:extLst>
      <p:ext uri="{BB962C8B-B14F-4D97-AF65-F5344CB8AC3E}">
        <p14:creationId xmlns:p14="http://schemas.microsoft.com/office/powerpoint/2010/main" val="34207090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Slide_1">
    <p:bg>
      <p:bgPr>
        <a:solidFill>
          <a:schemeClr val="accent2"/>
        </a:solidFill>
        <a:effectLst/>
      </p:bgPr>
    </p:bg>
    <p:spTree>
      <p:nvGrpSpPr>
        <p:cNvPr id="1" name=""/>
        <p:cNvGrpSpPr/>
        <p:nvPr/>
      </p:nvGrpSpPr>
      <p:grpSpPr>
        <a:xfrm>
          <a:off x="0" y="0"/>
          <a:ext cx="0" cy="0"/>
          <a:chOff x="0" y="0"/>
          <a:chExt cx="0" cy="0"/>
        </a:xfrm>
      </p:grpSpPr>
      <p:pic>
        <p:nvPicPr>
          <p:cNvPr id="8" name="Picture 7" descr="Shape, arrow&#10;&#10;Description automatically generated">
            <a:extLst>
              <a:ext uri="{FF2B5EF4-FFF2-40B4-BE49-F238E27FC236}">
                <a16:creationId xmlns:a16="http://schemas.microsoft.com/office/drawing/2014/main" id="{F2FFC308-E1AF-490A-BC7A-864C2E29DE66}"/>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 y="-1"/>
            <a:ext cx="12192001" cy="6874655"/>
          </a:xfrm>
          <a:prstGeom prst="rect">
            <a:avLst/>
          </a:prstGeom>
        </p:spPr>
      </p:pic>
      <p:sp>
        <p:nvSpPr>
          <p:cNvPr id="2" name="Title 1">
            <a:extLst>
              <a:ext uri="{FF2B5EF4-FFF2-40B4-BE49-F238E27FC236}">
                <a16:creationId xmlns:a16="http://schemas.microsoft.com/office/drawing/2014/main" id="{CE3CDAFA-EC4B-40E4-AADA-09BA174EEDC9}"/>
              </a:ext>
            </a:extLst>
          </p:cNvPr>
          <p:cNvSpPr>
            <a:spLocks noGrp="1"/>
          </p:cNvSpPr>
          <p:nvPr>
            <p:ph type="ctrTitle" hasCustomPrompt="1"/>
          </p:nvPr>
        </p:nvSpPr>
        <p:spPr>
          <a:xfrm>
            <a:off x="1246379" y="3770967"/>
            <a:ext cx="10574144" cy="881196"/>
          </a:xfrm>
        </p:spPr>
        <p:txBody>
          <a:bodyPr anchor="t" anchorCtr="0">
            <a:noAutofit/>
          </a:bodyPr>
          <a:lstStyle>
            <a:lvl1pPr algn="l">
              <a:lnSpc>
                <a:spcPct val="90000"/>
              </a:lnSpc>
              <a:defRPr sz="6400">
                <a:solidFill>
                  <a:schemeClr val="bg1"/>
                </a:solidFill>
              </a:defRPr>
            </a:lvl1pPr>
          </a:lstStyle>
          <a:p>
            <a:r>
              <a:rPr lang="en-US"/>
              <a:t>Click to edit title</a:t>
            </a:r>
            <a:endParaRPr lang="en-GB"/>
          </a:p>
        </p:txBody>
      </p:sp>
      <p:sp>
        <p:nvSpPr>
          <p:cNvPr id="3" name="Subtitle 2">
            <a:extLst>
              <a:ext uri="{FF2B5EF4-FFF2-40B4-BE49-F238E27FC236}">
                <a16:creationId xmlns:a16="http://schemas.microsoft.com/office/drawing/2014/main" id="{C0370FA5-49A7-404D-97CB-01135F8F2279}"/>
              </a:ext>
            </a:extLst>
          </p:cNvPr>
          <p:cNvSpPr>
            <a:spLocks noGrp="1"/>
          </p:cNvSpPr>
          <p:nvPr>
            <p:ph type="subTitle" idx="1" hasCustomPrompt="1"/>
          </p:nvPr>
        </p:nvSpPr>
        <p:spPr>
          <a:xfrm>
            <a:off x="1246379" y="4669635"/>
            <a:ext cx="9446860" cy="772877"/>
          </a:xfrm>
        </p:spPr>
        <p:txBody>
          <a:bodyPr/>
          <a:lstStyle>
            <a:lvl1pPr marL="0" indent="0" algn="l">
              <a:lnSpc>
                <a:spcPct val="90000"/>
              </a:lnSpc>
              <a:buNone/>
              <a:defRPr sz="54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Subtitle</a:t>
            </a:r>
            <a:endParaRPr lang="en-GB"/>
          </a:p>
        </p:txBody>
      </p:sp>
      <p:sp>
        <p:nvSpPr>
          <p:cNvPr id="4" name="Date Placeholder 3">
            <a:extLst>
              <a:ext uri="{FF2B5EF4-FFF2-40B4-BE49-F238E27FC236}">
                <a16:creationId xmlns:a16="http://schemas.microsoft.com/office/drawing/2014/main" id="{4F94BCD7-3107-480B-99BB-C1FE11F6639F}"/>
              </a:ext>
            </a:extLst>
          </p:cNvPr>
          <p:cNvSpPr>
            <a:spLocks noGrp="1"/>
          </p:cNvSpPr>
          <p:nvPr>
            <p:ph type="dt" sz="half" idx="10"/>
          </p:nvPr>
        </p:nvSpPr>
        <p:spPr/>
        <p:txBody>
          <a:bodyPr/>
          <a:lstStyle/>
          <a:p>
            <a:fld id="{E26B81DC-93D9-4427-9CC0-A294EA36C961}" type="datetime1">
              <a:rPr lang="en-GB" smtClean="0"/>
              <a:t>10/10/2024</a:t>
            </a:fld>
            <a:endParaRPr lang="en-GB"/>
          </a:p>
        </p:txBody>
      </p:sp>
      <p:sp>
        <p:nvSpPr>
          <p:cNvPr id="6" name="Slide Number Placeholder 5">
            <a:extLst>
              <a:ext uri="{FF2B5EF4-FFF2-40B4-BE49-F238E27FC236}">
                <a16:creationId xmlns:a16="http://schemas.microsoft.com/office/drawing/2014/main" id="{4A4824DC-FA49-4850-AA45-25103D73EB64}"/>
              </a:ext>
            </a:extLst>
          </p:cNvPr>
          <p:cNvSpPr>
            <a:spLocks noGrp="1"/>
          </p:cNvSpPr>
          <p:nvPr>
            <p:ph type="sldNum" sz="quarter" idx="12"/>
          </p:nvPr>
        </p:nvSpPr>
        <p:spPr/>
        <p:txBody>
          <a:bodyPr/>
          <a:lstStyle/>
          <a:p>
            <a:fld id="{2F83CBB2-9ABF-4D19-8234-691D70D0F573}" type="slidenum">
              <a:rPr lang="en-GB" smtClean="0"/>
              <a:t>‹#›</a:t>
            </a:fld>
            <a:endParaRPr lang="en-GB"/>
          </a:p>
        </p:txBody>
      </p:sp>
      <p:sp>
        <p:nvSpPr>
          <p:cNvPr id="10" name="Text Placeholder 9">
            <a:extLst>
              <a:ext uri="{FF2B5EF4-FFF2-40B4-BE49-F238E27FC236}">
                <a16:creationId xmlns:a16="http://schemas.microsoft.com/office/drawing/2014/main" id="{FFD209D4-B103-4993-ADF3-9AD1A667349F}"/>
              </a:ext>
            </a:extLst>
          </p:cNvPr>
          <p:cNvSpPr>
            <a:spLocks noGrp="1"/>
          </p:cNvSpPr>
          <p:nvPr>
            <p:ph type="body" sz="quarter" idx="13"/>
          </p:nvPr>
        </p:nvSpPr>
        <p:spPr>
          <a:xfrm>
            <a:off x="1246188" y="5727693"/>
            <a:ext cx="4849812" cy="698347"/>
          </a:xfrm>
        </p:spPr>
        <p:txBody>
          <a:bodyPr/>
          <a:lstStyle>
            <a:lvl1pPr>
              <a:buNone/>
              <a:defRPr sz="1600">
                <a:solidFill>
                  <a:schemeClr val="bg1"/>
                </a:solidFill>
              </a:defRPr>
            </a:lvl1pPr>
          </a:lstStyle>
          <a:p>
            <a:pPr lvl="0"/>
            <a:r>
              <a:rPr lang="en-US"/>
              <a:t>Click to edit Master text styles</a:t>
            </a:r>
          </a:p>
        </p:txBody>
      </p:sp>
      <p:sp>
        <p:nvSpPr>
          <p:cNvPr id="13" name="Text Placeholder 7">
            <a:extLst>
              <a:ext uri="{FF2B5EF4-FFF2-40B4-BE49-F238E27FC236}">
                <a16:creationId xmlns:a16="http://schemas.microsoft.com/office/drawing/2014/main" id="{0BDB854A-7269-4DC0-9140-879E83DC7CDA}"/>
              </a:ext>
            </a:extLst>
          </p:cNvPr>
          <p:cNvSpPr>
            <a:spLocks noGrp="1"/>
          </p:cNvSpPr>
          <p:nvPr>
            <p:ph type="body" sz="quarter" idx="14" hasCustomPrompt="1"/>
          </p:nvPr>
        </p:nvSpPr>
        <p:spPr>
          <a:xfrm>
            <a:off x="1246188" y="6302066"/>
            <a:ext cx="4849812" cy="298760"/>
          </a:xfrm>
        </p:spPr>
        <p:txBody>
          <a:bodyPr anchor="ctr" anchorCtr="0"/>
          <a:lstStyle>
            <a:lvl1pPr>
              <a:buNone/>
              <a:defRPr sz="1200">
                <a:solidFill>
                  <a:schemeClr val="bg1"/>
                </a:solidFill>
              </a:defRPr>
            </a:lvl1pPr>
          </a:lstStyle>
          <a:p>
            <a:pPr lvl="0"/>
            <a:r>
              <a:rPr lang="en-GB"/>
              <a:t>INSERT SECURITY CLASSIFICATION / DRAFT STATUS</a:t>
            </a:r>
          </a:p>
        </p:txBody>
      </p:sp>
      <p:pic>
        <p:nvPicPr>
          <p:cNvPr id="11" name="Picture 10">
            <a:extLst>
              <a:ext uri="{FF2B5EF4-FFF2-40B4-BE49-F238E27FC236}">
                <a16:creationId xmlns:a16="http://schemas.microsoft.com/office/drawing/2014/main" id="{A34F166C-672F-418A-AA26-69FDF880322F}"/>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0592" y="361132"/>
            <a:ext cx="1187904" cy="754185"/>
          </a:xfrm>
          <a:prstGeom prst="rect">
            <a:avLst/>
          </a:prstGeom>
        </p:spPr>
      </p:pic>
    </p:spTree>
    <p:extLst>
      <p:ext uri="{BB962C8B-B14F-4D97-AF65-F5344CB8AC3E}">
        <p14:creationId xmlns:p14="http://schemas.microsoft.com/office/powerpoint/2010/main" val="413705064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91E556B-FA8D-43C3-A4A9-FEE5C54FFEA3}"/>
              </a:ext>
            </a:extLst>
          </p:cNvPr>
          <p:cNvSpPr>
            <a:spLocks noGrp="1"/>
          </p:cNvSpPr>
          <p:nvPr>
            <p:ph type="title"/>
          </p:nvPr>
        </p:nvSpPr>
        <p:spPr>
          <a:xfrm>
            <a:off x="831850" y="1709738"/>
            <a:ext cx="10515600" cy="2852737"/>
          </a:xfrm>
        </p:spPr>
        <p:txBody>
          <a:bodyPr anchor="b"/>
          <a:lstStyle>
            <a:lvl1pPr>
              <a:defRPr sz="6000"/>
            </a:lvl1pPr>
          </a:lstStyle>
          <a:p>
            <a:r>
              <a:rPr lang="de-DE"/>
              <a:t>Mastertitelformat bearbeiten</a:t>
            </a:r>
          </a:p>
        </p:txBody>
      </p:sp>
      <p:sp>
        <p:nvSpPr>
          <p:cNvPr id="3" name="Textplatzhalter 2">
            <a:extLst>
              <a:ext uri="{FF2B5EF4-FFF2-40B4-BE49-F238E27FC236}">
                <a16:creationId xmlns:a16="http://schemas.microsoft.com/office/drawing/2014/main" id="{8026828B-A32C-4BC3-97C1-E7BCE5D96C8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id="{74B64E5D-3D7D-4E99-AE40-741767D192C2}"/>
              </a:ext>
            </a:extLst>
          </p:cNvPr>
          <p:cNvSpPr>
            <a:spLocks noGrp="1"/>
          </p:cNvSpPr>
          <p:nvPr>
            <p:ph type="dt" sz="half" idx="10"/>
          </p:nvPr>
        </p:nvSpPr>
        <p:spPr/>
        <p:txBody>
          <a:bodyPr/>
          <a:lstStyle/>
          <a:p>
            <a:fld id="{E06225A5-1158-4E13-8E6E-2DDEC270FA8C}" type="datetimeFigureOut">
              <a:rPr lang="de-DE" smtClean="0"/>
              <a:t>10.10.2024</a:t>
            </a:fld>
            <a:endParaRPr lang="de-DE"/>
          </a:p>
        </p:txBody>
      </p:sp>
      <p:sp>
        <p:nvSpPr>
          <p:cNvPr id="5" name="Fußzeilenplatzhalter 4">
            <a:extLst>
              <a:ext uri="{FF2B5EF4-FFF2-40B4-BE49-F238E27FC236}">
                <a16:creationId xmlns:a16="http://schemas.microsoft.com/office/drawing/2014/main" id="{001F3E2C-DD08-47C5-A4CC-D30105978178}"/>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BA13AB46-56D0-4FD1-884B-A66D9061CFAF}"/>
              </a:ext>
            </a:extLst>
          </p:cNvPr>
          <p:cNvSpPr>
            <a:spLocks noGrp="1"/>
          </p:cNvSpPr>
          <p:nvPr>
            <p:ph type="sldNum" sz="quarter" idx="12"/>
          </p:nvPr>
        </p:nvSpPr>
        <p:spPr/>
        <p:txBody>
          <a:bodyPr/>
          <a:lstStyle/>
          <a:p>
            <a:fld id="{305AB328-35E9-4ECC-B7E8-76B6FECF0A6F}" type="slidenum">
              <a:rPr lang="de-DE" smtClean="0"/>
              <a:t>‹#›</a:t>
            </a:fld>
            <a:endParaRPr lang="de-DE"/>
          </a:p>
        </p:txBody>
      </p:sp>
    </p:spTree>
    <p:extLst>
      <p:ext uri="{BB962C8B-B14F-4D97-AF65-F5344CB8AC3E}">
        <p14:creationId xmlns:p14="http://schemas.microsoft.com/office/powerpoint/2010/main" val="70635090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162384A-7FC1-4EB6-9782-1478CF1E45DE}"/>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30B21342-ED41-4BEC-81AA-0815125BB2DF}"/>
              </a:ext>
            </a:extLst>
          </p:cNvPr>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a:extLst>
              <a:ext uri="{FF2B5EF4-FFF2-40B4-BE49-F238E27FC236}">
                <a16:creationId xmlns:a16="http://schemas.microsoft.com/office/drawing/2014/main" id="{A25C23EC-C6EF-4F2B-B78F-5E5B2EFFF06A}"/>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a:extLst>
              <a:ext uri="{FF2B5EF4-FFF2-40B4-BE49-F238E27FC236}">
                <a16:creationId xmlns:a16="http://schemas.microsoft.com/office/drawing/2014/main" id="{55C89082-35F5-4007-A64E-6D26A9BEA8EE}"/>
              </a:ext>
            </a:extLst>
          </p:cNvPr>
          <p:cNvSpPr>
            <a:spLocks noGrp="1"/>
          </p:cNvSpPr>
          <p:nvPr>
            <p:ph type="dt" sz="half" idx="10"/>
          </p:nvPr>
        </p:nvSpPr>
        <p:spPr/>
        <p:txBody>
          <a:bodyPr/>
          <a:lstStyle/>
          <a:p>
            <a:fld id="{E06225A5-1158-4E13-8E6E-2DDEC270FA8C}" type="datetimeFigureOut">
              <a:rPr lang="de-DE" smtClean="0"/>
              <a:t>10.10.2024</a:t>
            </a:fld>
            <a:endParaRPr lang="de-DE"/>
          </a:p>
        </p:txBody>
      </p:sp>
      <p:sp>
        <p:nvSpPr>
          <p:cNvPr id="6" name="Fußzeilenplatzhalter 5">
            <a:extLst>
              <a:ext uri="{FF2B5EF4-FFF2-40B4-BE49-F238E27FC236}">
                <a16:creationId xmlns:a16="http://schemas.microsoft.com/office/drawing/2014/main" id="{ACDF8246-37D3-4182-B7D3-26CA0790F474}"/>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EFC20774-E16F-4EF6-8499-6DC07A8C201C}"/>
              </a:ext>
            </a:extLst>
          </p:cNvPr>
          <p:cNvSpPr>
            <a:spLocks noGrp="1"/>
          </p:cNvSpPr>
          <p:nvPr>
            <p:ph type="sldNum" sz="quarter" idx="12"/>
          </p:nvPr>
        </p:nvSpPr>
        <p:spPr/>
        <p:txBody>
          <a:bodyPr/>
          <a:lstStyle/>
          <a:p>
            <a:fld id="{305AB328-35E9-4ECC-B7E8-76B6FECF0A6F}" type="slidenum">
              <a:rPr lang="de-DE" smtClean="0"/>
              <a:t>‹#›</a:t>
            </a:fld>
            <a:endParaRPr lang="de-DE"/>
          </a:p>
        </p:txBody>
      </p:sp>
    </p:spTree>
    <p:extLst>
      <p:ext uri="{BB962C8B-B14F-4D97-AF65-F5344CB8AC3E}">
        <p14:creationId xmlns:p14="http://schemas.microsoft.com/office/powerpoint/2010/main" val="88497346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20438F9-5E85-43B0-9AEA-15D13EA7AF4B}"/>
              </a:ext>
            </a:extLst>
          </p:cNvPr>
          <p:cNvSpPr>
            <a:spLocks noGrp="1"/>
          </p:cNvSpPr>
          <p:nvPr>
            <p:ph type="title"/>
          </p:nvPr>
        </p:nvSpPr>
        <p:spPr>
          <a:xfrm>
            <a:off x="839788" y="365125"/>
            <a:ext cx="10515600" cy="1325563"/>
          </a:xfrm>
        </p:spPr>
        <p:txBody>
          <a:bodyPr/>
          <a:lstStyle/>
          <a:p>
            <a:r>
              <a:rPr lang="de-DE"/>
              <a:t>Mastertitelformat bearbeiten</a:t>
            </a:r>
          </a:p>
        </p:txBody>
      </p:sp>
      <p:sp>
        <p:nvSpPr>
          <p:cNvPr id="3" name="Textplatzhalter 2">
            <a:extLst>
              <a:ext uri="{FF2B5EF4-FFF2-40B4-BE49-F238E27FC236}">
                <a16:creationId xmlns:a16="http://schemas.microsoft.com/office/drawing/2014/main" id="{5AB4083A-DD6B-4088-826E-1478D4E9CD9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1FEB8814-48E7-4D60-A60C-E988A8BE9714}"/>
              </a:ext>
            </a:extLst>
          </p:cNvPr>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a:extLst>
              <a:ext uri="{FF2B5EF4-FFF2-40B4-BE49-F238E27FC236}">
                <a16:creationId xmlns:a16="http://schemas.microsoft.com/office/drawing/2014/main" id="{C964DB6E-F7DB-4378-A479-BF04CAC3691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F014D76C-B8B1-4523-A68E-FBF8000CF74A}"/>
              </a:ext>
            </a:extLst>
          </p:cNvPr>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a:extLst>
              <a:ext uri="{FF2B5EF4-FFF2-40B4-BE49-F238E27FC236}">
                <a16:creationId xmlns:a16="http://schemas.microsoft.com/office/drawing/2014/main" id="{5532EF59-F3F4-4E91-A5C9-3A66347B18D7}"/>
              </a:ext>
            </a:extLst>
          </p:cNvPr>
          <p:cNvSpPr>
            <a:spLocks noGrp="1"/>
          </p:cNvSpPr>
          <p:nvPr>
            <p:ph type="dt" sz="half" idx="10"/>
          </p:nvPr>
        </p:nvSpPr>
        <p:spPr/>
        <p:txBody>
          <a:bodyPr/>
          <a:lstStyle/>
          <a:p>
            <a:fld id="{E06225A5-1158-4E13-8E6E-2DDEC270FA8C}" type="datetimeFigureOut">
              <a:rPr lang="de-DE" smtClean="0"/>
              <a:t>10.10.2024</a:t>
            </a:fld>
            <a:endParaRPr lang="de-DE"/>
          </a:p>
        </p:txBody>
      </p:sp>
      <p:sp>
        <p:nvSpPr>
          <p:cNvPr id="8" name="Fußzeilenplatzhalter 7">
            <a:extLst>
              <a:ext uri="{FF2B5EF4-FFF2-40B4-BE49-F238E27FC236}">
                <a16:creationId xmlns:a16="http://schemas.microsoft.com/office/drawing/2014/main" id="{19F2EF6D-0CD2-44BF-AC2B-09C71CBE3A1D}"/>
              </a:ext>
            </a:extLst>
          </p:cNvPr>
          <p:cNvSpPr>
            <a:spLocks noGrp="1"/>
          </p:cNvSpPr>
          <p:nvPr>
            <p:ph type="ftr" sz="quarter" idx="11"/>
          </p:nvPr>
        </p:nvSpPr>
        <p:spPr/>
        <p:txBody>
          <a:bodyPr/>
          <a:lstStyle/>
          <a:p>
            <a:endParaRPr lang="de-DE"/>
          </a:p>
        </p:txBody>
      </p:sp>
      <p:sp>
        <p:nvSpPr>
          <p:cNvPr id="9" name="Foliennummernplatzhalter 8">
            <a:extLst>
              <a:ext uri="{FF2B5EF4-FFF2-40B4-BE49-F238E27FC236}">
                <a16:creationId xmlns:a16="http://schemas.microsoft.com/office/drawing/2014/main" id="{52B53F3E-C2B0-43BD-A287-EAB7BC13B1A9}"/>
              </a:ext>
            </a:extLst>
          </p:cNvPr>
          <p:cNvSpPr>
            <a:spLocks noGrp="1"/>
          </p:cNvSpPr>
          <p:nvPr>
            <p:ph type="sldNum" sz="quarter" idx="12"/>
          </p:nvPr>
        </p:nvSpPr>
        <p:spPr/>
        <p:txBody>
          <a:bodyPr/>
          <a:lstStyle/>
          <a:p>
            <a:fld id="{305AB328-35E9-4ECC-B7E8-76B6FECF0A6F}" type="slidenum">
              <a:rPr lang="de-DE" smtClean="0"/>
              <a:t>‹#›</a:t>
            </a:fld>
            <a:endParaRPr lang="de-DE"/>
          </a:p>
        </p:txBody>
      </p:sp>
    </p:spTree>
    <p:extLst>
      <p:ext uri="{BB962C8B-B14F-4D97-AF65-F5344CB8AC3E}">
        <p14:creationId xmlns:p14="http://schemas.microsoft.com/office/powerpoint/2010/main" val="167796386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4CC27BD-5AEC-49F2-9595-7529E49664EB}"/>
              </a:ext>
            </a:extLst>
          </p:cNvPr>
          <p:cNvSpPr>
            <a:spLocks noGrp="1"/>
          </p:cNvSpPr>
          <p:nvPr>
            <p:ph type="title"/>
          </p:nvPr>
        </p:nvSpPr>
        <p:spPr/>
        <p:txBody>
          <a:bodyPr/>
          <a:lstStyle/>
          <a:p>
            <a:r>
              <a:rPr lang="de-DE"/>
              <a:t>Mastertitelformat bearbeiten</a:t>
            </a:r>
          </a:p>
        </p:txBody>
      </p:sp>
      <p:sp>
        <p:nvSpPr>
          <p:cNvPr id="3" name="Datumsplatzhalter 2">
            <a:extLst>
              <a:ext uri="{FF2B5EF4-FFF2-40B4-BE49-F238E27FC236}">
                <a16:creationId xmlns:a16="http://schemas.microsoft.com/office/drawing/2014/main" id="{1BEC4F79-07C2-44BC-A6C6-75F3AC1FAD25}"/>
              </a:ext>
            </a:extLst>
          </p:cNvPr>
          <p:cNvSpPr>
            <a:spLocks noGrp="1"/>
          </p:cNvSpPr>
          <p:nvPr>
            <p:ph type="dt" sz="half" idx="10"/>
          </p:nvPr>
        </p:nvSpPr>
        <p:spPr/>
        <p:txBody>
          <a:bodyPr/>
          <a:lstStyle/>
          <a:p>
            <a:fld id="{E06225A5-1158-4E13-8E6E-2DDEC270FA8C}" type="datetimeFigureOut">
              <a:rPr lang="de-DE" smtClean="0"/>
              <a:t>10.10.2024</a:t>
            </a:fld>
            <a:endParaRPr lang="de-DE"/>
          </a:p>
        </p:txBody>
      </p:sp>
      <p:sp>
        <p:nvSpPr>
          <p:cNvPr id="4" name="Fußzeilenplatzhalter 3">
            <a:extLst>
              <a:ext uri="{FF2B5EF4-FFF2-40B4-BE49-F238E27FC236}">
                <a16:creationId xmlns:a16="http://schemas.microsoft.com/office/drawing/2014/main" id="{E5B88C93-98CB-4284-8CD0-03F3142666F6}"/>
              </a:ext>
            </a:extLst>
          </p:cNvPr>
          <p:cNvSpPr>
            <a:spLocks noGrp="1"/>
          </p:cNvSpPr>
          <p:nvPr>
            <p:ph type="ftr" sz="quarter" idx="11"/>
          </p:nvPr>
        </p:nvSpPr>
        <p:spPr/>
        <p:txBody>
          <a:bodyPr/>
          <a:lstStyle/>
          <a:p>
            <a:endParaRPr lang="de-DE"/>
          </a:p>
        </p:txBody>
      </p:sp>
      <p:sp>
        <p:nvSpPr>
          <p:cNvPr id="5" name="Foliennummernplatzhalter 4">
            <a:extLst>
              <a:ext uri="{FF2B5EF4-FFF2-40B4-BE49-F238E27FC236}">
                <a16:creationId xmlns:a16="http://schemas.microsoft.com/office/drawing/2014/main" id="{EA504338-3AA9-44D9-908C-B22B07B41DFA}"/>
              </a:ext>
            </a:extLst>
          </p:cNvPr>
          <p:cNvSpPr>
            <a:spLocks noGrp="1"/>
          </p:cNvSpPr>
          <p:nvPr>
            <p:ph type="sldNum" sz="quarter" idx="12"/>
          </p:nvPr>
        </p:nvSpPr>
        <p:spPr/>
        <p:txBody>
          <a:bodyPr/>
          <a:lstStyle/>
          <a:p>
            <a:fld id="{305AB328-35E9-4ECC-B7E8-76B6FECF0A6F}" type="slidenum">
              <a:rPr lang="de-DE" smtClean="0"/>
              <a:t>‹#›</a:t>
            </a:fld>
            <a:endParaRPr lang="de-DE"/>
          </a:p>
        </p:txBody>
      </p:sp>
    </p:spTree>
    <p:extLst>
      <p:ext uri="{BB962C8B-B14F-4D97-AF65-F5344CB8AC3E}">
        <p14:creationId xmlns:p14="http://schemas.microsoft.com/office/powerpoint/2010/main" val="36234592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D3EEDD8F-0D1A-4CA7-A763-8BD2371D8911}"/>
              </a:ext>
            </a:extLst>
          </p:cNvPr>
          <p:cNvSpPr>
            <a:spLocks noGrp="1"/>
          </p:cNvSpPr>
          <p:nvPr>
            <p:ph type="dt" sz="half" idx="10"/>
          </p:nvPr>
        </p:nvSpPr>
        <p:spPr/>
        <p:txBody>
          <a:bodyPr/>
          <a:lstStyle/>
          <a:p>
            <a:fld id="{E06225A5-1158-4E13-8E6E-2DDEC270FA8C}" type="datetimeFigureOut">
              <a:rPr lang="de-DE" smtClean="0"/>
              <a:t>10.10.2024</a:t>
            </a:fld>
            <a:endParaRPr lang="de-DE"/>
          </a:p>
        </p:txBody>
      </p:sp>
      <p:sp>
        <p:nvSpPr>
          <p:cNvPr id="3" name="Fußzeilenplatzhalter 2">
            <a:extLst>
              <a:ext uri="{FF2B5EF4-FFF2-40B4-BE49-F238E27FC236}">
                <a16:creationId xmlns:a16="http://schemas.microsoft.com/office/drawing/2014/main" id="{07F81E8F-9598-4D69-939C-03D40E272610}"/>
              </a:ext>
            </a:extLst>
          </p:cNvPr>
          <p:cNvSpPr>
            <a:spLocks noGrp="1"/>
          </p:cNvSpPr>
          <p:nvPr>
            <p:ph type="ftr" sz="quarter" idx="11"/>
          </p:nvPr>
        </p:nvSpPr>
        <p:spPr/>
        <p:txBody>
          <a:bodyPr/>
          <a:lstStyle/>
          <a:p>
            <a:endParaRPr lang="de-DE"/>
          </a:p>
        </p:txBody>
      </p:sp>
      <p:sp>
        <p:nvSpPr>
          <p:cNvPr id="4" name="Foliennummernplatzhalter 3">
            <a:extLst>
              <a:ext uri="{FF2B5EF4-FFF2-40B4-BE49-F238E27FC236}">
                <a16:creationId xmlns:a16="http://schemas.microsoft.com/office/drawing/2014/main" id="{50E58F59-3C96-463A-A611-922620F28013}"/>
              </a:ext>
            </a:extLst>
          </p:cNvPr>
          <p:cNvSpPr>
            <a:spLocks noGrp="1"/>
          </p:cNvSpPr>
          <p:nvPr>
            <p:ph type="sldNum" sz="quarter" idx="12"/>
          </p:nvPr>
        </p:nvSpPr>
        <p:spPr/>
        <p:txBody>
          <a:bodyPr/>
          <a:lstStyle/>
          <a:p>
            <a:fld id="{305AB328-35E9-4ECC-B7E8-76B6FECF0A6F}" type="slidenum">
              <a:rPr lang="de-DE" smtClean="0"/>
              <a:t>‹#›</a:t>
            </a:fld>
            <a:endParaRPr lang="de-DE"/>
          </a:p>
        </p:txBody>
      </p:sp>
    </p:spTree>
    <p:extLst>
      <p:ext uri="{BB962C8B-B14F-4D97-AF65-F5344CB8AC3E}">
        <p14:creationId xmlns:p14="http://schemas.microsoft.com/office/powerpoint/2010/main" val="247639673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5748B87-BAD5-4A2F-9DD2-90F336673FB9}"/>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Inhaltsplatzhalter 2">
            <a:extLst>
              <a:ext uri="{FF2B5EF4-FFF2-40B4-BE49-F238E27FC236}">
                <a16:creationId xmlns:a16="http://schemas.microsoft.com/office/drawing/2014/main" id="{11ADFF43-A2AF-4F9F-BD75-753186546B6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a:extLst>
              <a:ext uri="{FF2B5EF4-FFF2-40B4-BE49-F238E27FC236}">
                <a16:creationId xmlns:a16="http://schemas.microsoft.com/office/drawing/2014/main" id="{E4D8B026-76B1-4E6F-A64C-2E7011F669B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B7E05ADC-97F1-44A2-81B8-52EAC1F4B18E}"/>
              </a:ext>
            </a:extLst>
          </p:cNvPr>
          <p:cNvSpPr>
            <a:spLocks noGrp="1"/>
          </p:cNvSpPr>
          <p:nvPr>
            <p:ph type="dt" sz="half" idx="10"/>
          </p:nvPr>
        </p:nvSpPr>
        <p:spPr/>
        <p:txBody>
          <a:bodyPr/>
          <a:lstStyle/>
          <a:p>
            <a:fld id="{E06225A5-1158-4E13-8E6E-2DDEC270FA8C}" type="datetimeFigureOut">
              <a:rPr lang="de-DE" smtClean="0"/>
              <a:t>10.10.2024</a:t>
            </a:fld>
            <a:endParaRPr lang="de-DE"/>
          </a:p>
        </p:txBody>
      </p:sp>
      <p:sp>
        <p:nvSpPr>
          <p:cNvPr id="6" name="Fußzeilenplatzhalter 5">
            <a:extLst>
              <a:ext uri="{FF2B5EF4-FFF2-40B4-BE49-F238E27FC236}">
                <a16:creationId xmlns:a16="http://schemas.microsoft.com/office/drawing/2014/main" id="{9045CDF5-7C40-4DA1-BDE4-D86D3E536693}"/>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F9B86C20-3FDA-4FEA-829F-73BEEEBBBF65}"/>
              </a:ext>
            </a:extLst>
          </p:cNvPr>
          <p:cNvSpPr>
            <a:spLocks noGrp="1"/>
          </p:cNvSpPr>
          <p:nvPr>
            <p:ph type="sldNum" sz="quarter" idx="12"/>
          </p:nvPr>
        </p:nvSpPr>
        <p:spPr/>
        <p:txBody>
          <a:bodyPr/>
          <a:lstStyle/>
          <a:p>
            <a:fld id="{305AB328-35E9-4ECC-B7E8-76B6FECF0A6F}" type="slidenum">
              <a:rPr lang="de-DE" smtClean="0"/>
              <a:t>‹#›</a:t>
            </a:fld>
            <a:endParaRPr lang="de-DE"/>
          </a:p>
        </p:txBody>
      </p:sp>
    </p:spTree>
    <p:extLst>
      <p:ext uri="{BB962C8B-B14F-4D97-AF65-F5344CB8AC3E}">
        <p14:creationId xmlns:p14="http://schemas.microsoft.com/office/powerpoint/2010/main" val="285353120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3BA5D35-C8A8-4911-9369-CDDBBB508E0A}"/>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Bildplatzhalter 2">
            <a:extLst>
              <a:ext uri="{FF2B5EF4-FFF2-40B4-BE49-F238E27FC236}">
                <a16:creationId xmlns:a16="http://schemas.microsoft.com/office/drawing/2014/main" id="{F3A28511-0709-4009-824D-18E1CB70259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a:extLst>
              <a:ext uri="{FF2B5EF4-FFF2-40B4-BE49-F238E27FC236}">
                <a16:creationId xmlns:a16="http://schemas.microsoft.com/office/drawing/2014/main" id="{A65BB89D-FFE9-43A9-B2DE-188850BCF1B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8D271A94-E0C1-44AF-814B-2B3225A48146}"/>
              </a:ext>
            </a:extLst>
          </p:cNvPr>
          <p:cNvSpPr>
            <a:spLocks noGrp="1"/>
          </p:cNvSpPr>
          <p:nvPr>
            <p:ph type="dt" sz="half" idx="10"/>
          </p:nvPr>
        </p:nvSpPr>
        <p:spPr/>
        <p:txBody>
          <a:bodyPr/>
          <a:lstStyle/>
          <a:p>
            <a:fld id="{E06225A5-1158-4E13-8E6E-2DDEC270FA8C}" type="datetimeFigureOut">
              <a:rPr lang="de-DE" smtClean="0"/>
              <a:t>10.10.2024</a:t>
            </a:fld>
            <a:endParaRPr lang="de-DE"/>
          </a:p>
        </p:txBody>
      </p:sp>
      <p:sp>
        <p:nvSpPr>
          <p:cNvPr id="6" name="Fußzeilenplatzhalter 5">
            <a:extLst>
              <a:ext uri="{FF2B5EF4-FFF2-40B4-BE49-F238E27FC236}">
                <a16:creationId xmlns:a16="http://schemas.microsoft.com/office/drawing/2014/main" id="{4AC6E331-33BC-4BDA-A872-E51377937EB6}"/>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21F47830-C0E6-4CE1-9D27-6C3B81D0ECC9}"/>
              </a:ext>
            </a:extLst>
          </p:cNvPr>
          <p:cNvSpPr>
            <a:spLocks noGrp="1"/>
          </p:cNvSpPr>
          <p:nvPr>
            <p:ph type="sldNum" sz="quarter" idx="12"/>
          </p:nvPr>
        </p:nvSpPr>
        <p:spPr/>
        <p:txBody>
          <a:bodyPr/>
          <a:lstStyle/>
          <a:p>
            <a:fld id="{305AB328-35E9-4ECC-B7E8-76B6FECF0A6F}" type="slidenum">
              <a:rPr lang="de-DE" smtClean="0"/>
              <a:t>‹#›</a:t>
            </a:fld>
            <a:endParaRPr lang="de-DE"/>
          </a:p>
        </p:txBody>
      </p:sp>
    </p:spTree>
    <p:extLst>
      <p:ext uri="{BB962C8B-B14F-4D97-AF65-F5344CB8AC3E}">
        <p14:creationId xmlns:p14="http://schemas.microsoft.com/office/powerpoint/2010/main" val="414132099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0D9E38A-265B-4896-B9D7-DB32504B93EC}"/>
              </a:ext>
            </a:extLst>
          </p:cNvPr>
          <p:cNvSpPr>
            <a:spLocks noGrp="1"/>
          </p:cNvSpPr>
          <p:nvPr>
            <p:ph type="title"/>
          </p:nvPr>
        </p:nvSpPr>
        <p:spPr/>
        <p:txBody>
          <a:bodyPr/>
          <a:lstStyle/>
          <a:p>
            <a:r>
              <a:rPr lang="de-DE"/>
              <a:t>Mastertitelformat bearbeiten</a:t>
            </a:r>
          </a:p>
        </p:txBody>
      </p:sp>
      <p:sp>
        <p:nvSpPr>
          <p:cNvPr id="3" name="Vertikaler Textplatzhalter 2">
            <a:extLst>
              <a:ext uri="{FF2B5EF4-FFF2-40B4-BE49-F238E27FC236}">
                <a16:creationId xmlns:a16="http://schemas.microsoft.com/office/drawing/2014/main" id="{EBB93103-D854-41A6-90AD-9FF42DE22B6D}"/>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C88A201F-5F20-457F-843F-D9425976B29B}"/>
              </a:ext>
            </a:extLst>
          </p:cNvPr>
          <p:cNvSpPr>
            <a:spLocks noGrp="1"/>
          </p:cNvSpPr>
          <p:nvPr>
            <p:ph type="dt" sz="half" idx="10"/>
          </p:nvPr>
        </p:nvSpPr>
        <p:spPr/>
        <p:txBody>
          <a:bodyPr/>
          <a:lstStyle/>
          <a:p>
            <a:fld id="{E06225A5-1158-4E13-8E6E-2DDEC270FA8C}" type="datetimeFigureOut">
              <a:rPr lang="de-DE" smtClean="0"/>
              <a:t>10.10.2024</a:t>
            </a:fld>
            <a:endParaRPr lang="de-DE"/>
          </a:p>
        </p:txBody>
      </p:sp>
      <p:sp>
        <p:nvSpPr>
          <p:cNvPr id="5" name="Fußzeilenplatzhalter 4">
            <a:extLst>
              <a:ext uri="{FF2B5EF4-FFF2-40B4-BE49-F238E27FC236}">
                <a16:creationId xmlns:a16="http://schemas.microsoft.com/office/drawing/2014/main" id="{F9CFB5DF-A451-4937-B32C-B1DF1918C1DF}"/>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23C66390-DC7E-4F70-9648-FB3079AA456E}"/>
              </a:ext>
            </a:extLst>
          </p:cNvPr>
          <p:cNvSpPr>
            <a:spLocks noGrp="1"/>
          </p:cNvSpPr>
          <p:nvPr>
            <p:ph type="sldNum" sz="quarter" idx="12"/>
          </p:nvPr>
        </p:nvSpPr>
        <p:spPr/>
        <p:txBody>
          <a:bodyPr/>
          <a:lstStyle/>
          <a:p>
            <a:fld id="{305AB328-35E9-4ECC-B7E8-76B6FECF0A6F}" type="slidenum">
              <a:rPr lang="de-DE" smtClean="0"/>
              <a:t>‹#›</a:t>
            </a:fld>
            <a:endParaRPr lang="de-DE"/>
          </a:p>
        </p:txBody>
      </p:sp>
    </p:spTree>
    <p:extLst>
      <p:ext uri="{BB962C8B-B14F-4D97-AF65-F5344CB8AC3E}">
        <p14:creationId xmlns:p14="http://schemas.microsoft.com/office/powerpoint/2010/main" val="382544032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FAFB187C-3BFF-4E32-B366-F670D3FFFD42}"/>
              </a:ext>
            </a:extLst>
          </p:cNvPr>
          <p:cNvSpPr>
            <a:spLocks noGrp="1"/>
          </p:cNvSpPr>
          <p:nvPr>
            <p:ph type="title" orient="vert"/>
          </p:nvPr>
        </p:nvSpPr>
        <p:spPr>
          <a:xfrm>
            <a:off x="8724900" y="365125"/>
            <a:ext cx="2628900" cy="5811838"/>
          </a:xfrm>
        </p:spPr>
        <p:txBody>
          <a:bodyPr vert="eaVert"/>
          <a:lstStyle/>
          <a:p>
            <a:r>
              <a:rPr lang="de-DE"/>
              <a:t>Mastertitelformat bearbeiten</a:t>
            </a:r>
          </a:p>
        </p:txBody>
      </p:sp>
      <p:sp>
        <p:nvSpPr>
          <p:cNvPr id="3" name="Vertikaler Textplatzhalter 2">
            <a:extLst>
              <a:ext uri="{FF2B5EF4-FFF2-40B4-BE49-F238E27FC236}">
                <a16:creationId xmlns:a16="http://schemas.microsoft.com/office/drawing/2014/main" id="{7E024DDD-8EC4-4E52-B148-0B7E42F1065E}"/>
              </a:ext>
            </a:extLst>
          </p:cNvPr>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620A4049-9FBE-4BDC-BA60-E6FF469C9540}"/>
              </a:ext>
            </a:extLst>
          </p:cNvPr>
          <p:cNvSpPr>
            <a:spLocks noGrp="1"/>
          </p:cNvSpPr>
          <p:nvPr>
            <p:ph type="dt" sz="half" idx="10"/>
          </p:nvPr>
        </p:nvSpPr>
        <p:spPr/>
        <p:txBody>
          <a:bodyPr/>
          <a:lstStyle/>
          <a:p>
            <a:fld id="{E06225A5-1158-4E13-8E6E-2DDEC270FA8C}" type="datetimeFigureOut">
              <a:rPr lang="de-DE" smtClean="0"/>
              <a:t>10.10.2024</a:t>
            </a:fld>
            <a:endParaRPr lang="de-DE"/>
          </a:p>
        </p:txBody>
      </p:sp>
      <p:sp>
        <p:nvSpPr>
          <p:cNvPr id="5" name="Fußzeilenplatzhalter 4">
            <a:extLst>
              <a:ext uri="{FF2B5EF4-FFF2-40B4-BE49-F238E27FC236}">
                <a16:creationId xmlns:a16="http://schemas.microsoft.com/office/drawing/2014/main" id="{A5888280-5D5F-4829-977D-17FB86C9FF7B}"/>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BAB5BFA7-E3DA-4123-BD7D-1F4C4551B9D5}"/>
              </a:ext>
            </a:extLst>
          </p:cNvPr>
          <p:cNvSpPr>
            <a:spLocks noGrp="1"/>
          </p:cNvSpPr>
          <p:nvPr>
            <p:ph type="sldNum" sz="quarter" idx="12"/>
          </p:nvPr>
        </p:nvSpPr>
        <p:spPr/>
        <p:txBody>
          <a:bodyPr/>
          <a:lstStyle/>
          <a:p>
            <a:fld id="{305AB328-35E9-4ECC-B7E8-76B6FECF0A6F}" type="slidenum">
              <a:rPr lang="de-DE" smtClean="0"/>
              <a:t>‹#›</a:t>
            </a:fld>
            <a:endParaRPr lang="de-DE"/>
          </a:p>
        </p:txBody>
      </p:sp>
    </p:spTree>
    <p:extLst>
      <p:ext uri="{BB962C8B-B14F-4D97-AF65-F5344CB8AC3E}">
        <p14:creationId xmlns:p14="http://schemas.microsoft.com/office/powerpoint/2010/main" val="14554941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_2">
    <p:bg>
      <p:bgPr>
        <a:solidFill>
          <a:schemeClr val="accent2"/>
        </a:solidFill>
        <a:effectLst/>
      </p:bgPr>
    </p:bg>
    <p:spTree>
      <p:nvGrpSpPr>
        <p:cNvPr id="1" name=""/>
        <p:cNvGrpSpPr/>
        <p:nvPr/>
      </p:nvGrpSpPr>
      <p:grpSpPr>
        <a:xfrm>
          <a:off x="0" y="0"/>
          <a:ext cx="0" cy="0"/>
          <a:chOff x="0" y="0"/>
          <a:chExt cx="0" cy="0"/>
        </a:xfrm>
      </p:grpSpPr>
      <p:pic>
        <p:nvPicPr>
          <p:cNvPr id="8" name="Picture 7" descr="Shape, arrow&#10;&#10;Description automatically generated">
            <a:extLst>
              <a:ext uri="{FF2B5EF4-FFF2-40B4-BE49-F238E27FC236}">
                <a16:creationId xmlns:a16="http://schemas.microsoft.com/office/drawing/2014/main" id="{F2FFC308-E1AF-490A-BC7A-864C2E29DE66}"/>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 y="-1"/>
            <a:ext cx="12192001" cy="6874655"/>
          </a:xfrm>
          <a:prstGeom prst="rect">
            <a:avLst/>
          </a:prstGeom>
        </p:spPr>
      </p:pic>
      <p:sp>
        <p:nvSpPr>
          <p:cNvPr id="2" name="Title 1">
            <a:extLst>
              <a:ext uri="{FF2B5EF4-FFF2-40B4-BE49-F238E27FC236}">
                <a16:creationId xmlns:a16="http://schemas.microsoft.com/office/drawing/2014/main" id="{CE3CDAFA-EC4B-40E4-AADA-09BA174EEDC9}"/>
              </a:ext>
            </a:extLst>
          </p:cNvPr>
          <p:cNvSpPr>
            <a:spLocks noGrp="1"/>
          </p:cNvSpPr>
          <p:nvPr>
            <p:ph type="ctrTitle" hasCustomPrompt="1"/>
          </p:nvPr>
        </p:nvSpPr>
        <p:spPr>
          <a:xfrm>
            <a:off x="1246379" y="3770967"/>
            <a:ext cx="10574144" cy="881196"/>
          </a:xfrm>
        </p:spPr>
        <p:txBody>
          <a:bodyPr anchor="t" anchorCtr="0">
            <a:noAutofit/>
          </a:bodyPr>
          <a:lstStyle>
            <a:lvl1pPr algn="l">
              <a:lnSpc>
                <a:spcPct val="90000"/>
              </a:lnSpc>
              <a:defRPr sz="6400">
                <a:solidFill>
                  <a:schemeClr val="bg1"/>
                </a:solidFill>
              </a:defRPr>
            </a:lvl1pPr>
          </a:lstStyle>
          <a:p>
            <a:r>
              <a:rPr lang="en-US"/>
              <a:t>Click to edit title</a:t>
            </a:r>
            <a:endParaRPr lang="en-GB"/>
          </a:p>
        </p:txBody>
      </p:sp>
      <p:sp>
        <p:nvSpPr>
          <p:cNvPr id="3" name="Subtitle 2">
            <a:extLst>
              <a:ext uri="{FF2B5EF4-FFF2-40B4-BE49-F238E27FC236}">
                <a16:creationId xmlns:a16="http://schemas.microsoft.com/office/drawing/2014/main" id="{C0370FA5-49A7-404D-97CB-01135F8F2279}"/>
              </a:ext>
            </a:extLst>
          </p:cNvPr>
          <p:cNvSpPr>
            <a:spLocks noGrp="1"/>
          </p:cNvSpPr>
          <p:nvPr>
            <p:ph type="subTitle" idx="1" hasCustomPrompt="1"/>
          </p:nvPr>
        </p:nvSpPr>
        <p:spPr>
          <a:xfrm>
            <a:off x="1246379" y="4669635"/>
            <a:ext cx="9446860" cy="772877"/>
          </a:xfrm>
        </p:spPr>
        <p:txBody>
          <a:bodyPr/>
          <a:lstStyle>
            <a:lvl1pPr marL="0" indent="0" algn="l">
              <a:lnSpc>
                <a:spcPct val="90000"/>
              </a:lnSpc>
              <a:buNone/>
              <a:defRPr sz="54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Subtitle</a:t>
            </a:r>
            <a:endParaRPr lang="en-GB"/>
          </a:p>
        </p:txBody>
      </p:sp>
      <p:sp>
        <p:nvSpPr>
          <p:cNvPr id="4" name="Date Placeholder 3">
            <a:extLst>
              <a:ext uri="{FF2B5EF4-FFF2-40B4-BE49-F238E27FC236}">
                <a16:creationId xmlns:a16="http://schemas.microsoft.com/office/drawing/2014/main" id="{4F94BCD7-3107-480B-99BB-C1FE11F6639F}"/>
              </a:ext>
            </a:extLst>
          </p:cNvPr>
          <p:cNvSpPr>
            <a:spLocks noGrp="1"/>
          </p:cNvSpPr>
          <p:nvPr>
            <p:ph type="dt" sz="half" idx="10"/>
          </p:nvPr>
        </p:nvSpPr>
        <p:spPr/>
        <p:txBody>
          <a:bodyPr/>
          <a:lstStyle/>
          <a:p>
            <a:fld id="{3B2D42E2-F962-4FD9-9FA8-F9FB17E2AC00}" type="datetime1">
              <a:rPr lang="en-GB" smtClean="0"/>
              <a:t>10/10/2024</a:t>
            </a:fld>
            <a:endParaRPr lang="en-GB"/>
          </a:p>
        </p:txBody>
      </p:sp>
      <p:sp>
        <p:nvSpPr>
          <p:cNvPr id="6" name="Slide Number Placeholder 5">
            <a:extLst>
              <a:ext uri="{FF2B5EF4-FFF2-40B4-BE49-F238E27FC236}">
                <a16:creationId xmlns:a16="http://schemas.microsoft.com/office/drawing/2014/main" id="{4A4824DC-FA49-4850-AA45-25103D73EB64}"/>
              </a:ext>
            </a:extLst>
          </p:cNvPr>
          <p:cNvSpPr>
            <a:spLocks noGrp="1"/>
          </p:cNvSpPr>
          <p:nvPr>
            <p:ph type="sldNum" sz="quarter" idx="12"/>
          </p:nvPr>
        </p:nvSpPr>
        <p:spPr/>
        <p:txBody>
          <a:bodyPr/>
          <a:lstStyle/>
          <a:p>
            <a:fld id="{2F83CBB2-9ABF-4D19-8234-691D70D0F573}" type="slidenum">
              <a:rPr lang="en-GB" smtClean="0"/>
              <a:t>‹#›</a:t>
            </a:fld>
            <a:endParaRPr lang="en-GB"/>
          </a:p>
        </p:txBody>
      </p:sp>
      <p:sp>
        <p:nvSpPr>
          <p:cNvPr id="10" name="Text Placeholder 9">
            <a:extLst>
              <a:ext uri="{FF2B5EF4-FFF2-40B4-BE49-F238E27FC236}">
                <a16:creationId xmlns:a16="http://schemas.microsoft.com/office/drawing/2014/main" id="{FFD209D4-B103-4993-ADF3-9AD1A667349F}"/>
              </a:ext>
            </a:extLst>
          </p:cNvPr>
          <p:cNvSpPr>
            <a:spLocks noGrp="1"/>
          </p:cNvSpPr>
          <p:nvPr>
            <p:ph type="body" sz="quarter" idx="13"/>
          </p:nvPr>
        </p:nvSpPr>
        <p:spPr>
          <a:xfrm>
            <a:off x="1246188" y="5727693"/>
            <a:ext cx="4849812" cy="698347"/>
          </a:xfrm>
        </p:spPr>
        <p:txBody>
          <a:bodyPr/>
          <a:lstStyle>
            <a:lvl1pPr>
              <a:buNone/>
              <a:defRPr sz="1600">
                <a:solidFill>
                  <a:schemeClr val="bg1"/>
                </a:solidFill>
              </a:defRPr>
            </a:lvl1pPr>
          </a:lstStyle>
          <a:p>
            <a:pPr lvl="0"/>
            <a:r>
              <a:rPr lang="en-US"/>
              <a:t>Click to edit Master text styles</a:t>
            </a:r>
          </a:p>
        </p:txBody>
      </p:sp>
      <p:sp>
        <p:nvSpPr>
          <p:cNvPr id="11" name="Text Placeholder 7">
            <a:extLst>
              <a:ext uri="{FF2B5EF4-FFF2-40B4-BE49-F238E27FC236}">
                <a16:creationId xmlns:a16="http://schemas.microsoft.com/office/drawing/2014/main" id="{3137D607-7FA0-4694-98B8-9BE3BA49941C}"/>
              </a:ext>
            </a:extLst>
          </p:cNvPr>
          <p:cNvSpPr>
            <a:spLocks noGrp="1"/>
          </p:cNvSpPr>
          <p:nvPr>
            <p:ph type="body" sz="quarter" idx="14" hasCustomPrompt="1"/>
          </p:nvPr>
        </p:nvSpPr>
        <p:spPr>
          <a:xfrm>
            <a:off x="1246188" y="6302066"/>
            <a:ext cx="4849812" cy="298760"/>
          </a:xfrm>
        </p:spPr>
        <p:txBody>
          <a:bodyPr anchor="ctr" anchorCtr="0"/>
          <a:lstStyle>
            <a:lvl1pPr>
              <a:buNone/>
              <a:defRPr sz="1200">
                <a:solidFill>
                  <a:schemeClr val="bg1"/>
                </a:solidFill>
              </a:defRPr>
            </a:lvl1pPr>
          </a:lstStyle>
          <a:p>
            <a:pPr lvl="0"/>
            <a:r>
              <a:rPr lang="en-GB"/>
              <a:t>INSERT SECURITY CLASSIFICATION / DRAFT STATUS</a:t>
            </a:r>
          </a:p>
        </p:txBody>
      </p:sp>
      <p:pic>
        <p:nvPicPr>
          <p:cNvPr id="12" name="Picture 11">
            <a:extLst>
              <a:ext uri="{FF2B5EF4-FFF2-40B4-BE49-F238E27FC236}">
                <a16:creationId xmlns:a16="http://schemas.microsoft.com/office/drawing/2014/main" id="{B78AB64D-EFCF-4602-8B62-1D05A4835AB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0592" y="361132"/>
            <a:ext cx="1187904" cy="754185"/>
          </a:xfrm>
          <a:prstGeom prst="rect">
            <a:avLst/>
          </a:prstGeom>
        </p:spPr>
      </p:pic>
    </p:spTree>
    <p:extLst>
      <p:ext uri="{BB962C8B-B14F-4D97-AF65-F5344CB8AC3E}">
        <p14:creationId xmlns:p14="http://schemas.microsoft.com/office/powerpoint/2010/main" val="942065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Slide_3">
    <p:bg>
      <p:bgPr>
        <a:solidFill>
          <a:schemeClr val="accent2"/>
        </a:solidFill>
        <a:effectLst/>
      </p:bgPr>
    </p:bg>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96FDB70B-4EF2-4B05-94C2-8D00CB534A2B}"/>
              </a:ext>
            </a:extLst>
          </p:cNvPr>
          <p:cNvSpPr>
            <a:spLocks noGrp="1"/>
          </p:cNvSpPr>
          <p:nvPr>
            <p:ph type="pic" sz="quarter" idx="15"/>
          </p:nvPr>
        </p:nvSpPr>
        <p:spPr>
          <a:xfrm>
            <a:off x="3190875" y="0"/>
            <a:ext cx="9001125" cy="6858000"/>
          </a:xfrm>
          <a:solidFill>
            <a:schemeClr val="accent2"/>
          </a:solidFill>
        </p:spPr>
        <p:txBody>
          <a:bodyPr/>
          <a:lstStyle>
            <a:lvl1pPr>
              <a:buNone/>
              <a:defRPr/>
            </a:lvl1pPr>
          </a:lstStyle>
          <a:p>
            <a:r>
              <a:rPr lang="en-US"/>
              <a:t>Click icon to add picture</a:t>
            </a:r>
            <a:endParaRPr lang="en-GB"/>
          </a:p>
        </p:txBody>
      </p:sp>
      <p:pic>
        <p:nvPicPr>
          <p:cNvPr id="11" name="Picture 10" descr="A picture containing icon&#10;&#10;Description automatically generated">
            <a:extLst>
              <a:ext uri="{FF2B5EF4-FFF2-40B4-BE49-F238E27FC236}">
                <a16:creationId xmlns:a16="http://schemas.microsoft.com/office/drawing/2014/main" id="{B0E8E6B3-C742-4CE1-87A8-038754EB252D}"/>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 y="-1"/>
            <a:ext cx="12203740" cy="6858001"/>
          </a:xfrm>
          <a:prstGeom prst="rect">
            <a:avLst/>
          </a:prstGeom>
        </p:spPr>
      </p:pic>
      <p:sp>
        <p:nvSpPr>
          <p:cNvPr id="2" name="Title 1">
            <a:extLst>
              <a:ext uri="{FF2B5EF4-FFF2-40B4-BE49-F238E27FC236}">
                <a16:creationId xmlns:a16="http://schemas.microsoft.com/office/drawing/2014/main" id="{CE3CDAFA-EC4B-40E4-AADA-09BA174EEDC9}"/>
              </a:ext>
            </a:extLst>
          </p:cNvPr>
          <p:cNvSpPr>
            <a:spLocks noGrp="1"/>
          </p:cNvSpPr>
          <p:nvPr>
            <p:ph type="ctrTitle" hasCustomPrompt="1"/>
          </p:nvPr>
        </p:nvSpPr>
        <p:spPr>
          <a:xfrm>
            <a:off x="617421" y="2905213"/>
            <a:ext cx="4694806" cy="1332715"/>
          </a:xfrm>
        </p:spPr>
        <p:txBody>
          <a:bodyPr anchor="t" anchorCtr="0">
            <a:noAutofit/>
          </a:bodyPr>
          <a:lstStyle>
            <a:lvl1pPr algn="l">
              <a:lnSpc>
                <a:spcPct val="90000"/>
              </a:lnSpc>
              <a:defRPr sz="4800">
                <a:solidFill>
                  <a:schemeClr val="bg1"/>
                </a:solidFill>
              </a:defRPr>
            </a:lvl1pPr>
          </a:lstStyle>
          <a:p>
            <a:r>
              <a:rPr lang="en-US"/>
              <a:t>Click to edit title</a:t>
            </a:r>
            <a:endParaRPr lang="en-GB"/>
          </a:p>
        </p:txBody>
      </p:sp>
      <p:sp>
        <p:nvSpPr>
          <p:cNvPr id="3" name="Subtitle 2">
            <a:extLst>
              <a:ext uri="{FF2B5EF4-FFF2-40B4-BE49-F238E27FC236}">
                <a16:creationId xmlns:a16="http://schemas.microsoft.com/office/drawing/2014/main" id="{C0370FA5-49A7-404D-97CB-01135F8F2279}"/>
              </a:ext>
            </a:extLst>
          </p:cNvPr>
          <p:cNvSpPr>
            <a:spLocks noGrp="1"/>
          </p:cNvSpPr>
          <p:nvPr>
            <p:ph type="subTitle" idx="1" hasCustomPrompt="1"/>
          </p:nvPr>
        </p:nvSpPr>
        <p:spPr>
          <a:xfrm>
            <a:off x="588797" y="4237928"/>
            <a:ext cx="4723430" cy="772877"/>
          </a:xfrm>
        </p:spPr>
        <p:txBody>
          <a:bodyPr/>
          <a:lstStyle>
            <a:lvl1pPr marL="0" indent="0" algn="l">
              <a:lnSpc>
                <a:spcPct val="90000"/>
              </a:lnSpc>
              <a:buNone/>
              <a:defRPr sz="48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Subtitle</a:t>
            </a:r>
            <a:endParaRPr lang="en-GB"/>
          </a:p>
        </p:txBody>
      </p:sp>
      <p:sp>
        <p:nvSpPr>
          <p:cNvPr id="4" name="Date Placeholder 3">
            <a:extLst>
              <a:ext uri="{FF2B5EF4-FFF2-40B4-BE49-F238E27FC236}">
                <a16:creationId xmlns:a16="http://schemas.microsoft.com/office/drawing/2014/main" id="{4F94BCD7-3107-480B-99BB-C1FE11F6639F}"/>
              </a:ext>
            </a:extLst>
          </p:cNvPr>
          <p:cNvSpPr>
            <a:spLocks noGrp="1"/>
          </p:cNvSpPr>
          <p:nvPr>
            <p:ph type="dt" sz="half" idx="10"/>
          </p:nvPr>
        </p:nvSpPr>
        <p:spPr/>
        <p:txBody>
          <a:bodyPr/>
          <a:lstStyle/>
          <a:p>
            <a:fld id="{9522DEFD-0DDE-47EF-B11E-05B358705EB9}" type="datetime1">
              <a:rPr lang="en-GB" smtClean="0"/>
              <a:t>10/10/2024</a:t>
            </a:fld>
            <a:endParaRPr lang="en-GB"/>
          </a:p>
        </p:txBody>
      </p:sp>
      <p:sp>
        <p:nvSpPr>
          <p:cNvPr id="6" name="Slide Number Placeholder 5">
            <a:extLst>
              <a:ext uri="{FF2B5EF4-FFF2-40B4-BE49-F238E27FC236}">
                <a16:creationId xmlns:a16="http://schemas.microsoft.com/office/drawing/2014/main" id="{4A4824DC-FA49-4850-AA45-25103D73EB64}"/>
              </a:ext>
            </a:extLst>
          </p:cNvPr>
          <p:cNvSpPr>
            <a:spLocks noGrp="1"/>
          </p:cNvSpPr>
          <p:nvPr>
            <p:ph type="sldNum" sz="quarter" idx="12"/>
          </p:nvPr>
        </p:nvSpPr>
        <p:spPr/>
        <p:txBody>
          <a:bodyPr/>
          <a:lstStyle/>
          <a:p>
            <a:fld id="{2F83CBB2-9ABF-4D19-8234-691D70D0F573}" type="slidenum">
              <a:rPr lang="en-GB" smtClean="0"/>
              <a:t>‹#›</a:t>
            </a:fld>
            <a:endParaRPr lang="en-GB"/>
          </a:p>
        </p:txBody>
      </p:sp>
      <p:sp>
        <p:nvSpPr>
          <p:cNvPr id="10" name="Text Placeholder 9">
            <a:extLst>
              <a:ext uri="{FF2B5EF4-FFF2-40B4-BE49-F238E27FC236}">
                <a16:creationId xmlns:a16="http://schemas.microsoft.com/office/drawing/2014/main" id="{FFD209D4-B103-4993-ADF3-9AD1A667349F}"/>
              </a:ext>
            </a:extLst>
          </p:cNvPr>
          <p:cNvSpPr>
            <a:spLocks noGrp="1"/>
          </p:cNvSpPr>
          <p:nvPr>
            <p:ph type="body" sz="quarter" idx="13"/>
          </p:nvPr>
        </p:nvSpPr>
        <p:spPr>
          <a:xfrm>
            <a:off x="588797" y="5143653"/>
            <a:ext cx="4723430" cy="698347"/>
          </a:xfrm>
        </p:spPr>
        <p:txBody>
          <a:bodyPr/>
          <a:lstStyle>
            <a:lvl1pPr>
              <a:buNone/>
              <a:defRPr sz="1600">
                <a:solidFill>
                  <a:schemeClr val="bg1"/>
                </a:solidFill>
              </a:defRPr>
            </a:lvl1pPr>
          </a:lstStyle>
          <a:p>
            <a:pPr lvl="0"/>
            <a:r>
              <a:rPr lang="en-US"/>
              <a:t>Click to edit Master text styles</a:t>
            </a:r>
          </a:p>
        </p:txBody>
      </p:sp>
      <p:sp>
        <p:nvSpPr>
          <p:cNvPr id="13" name="Text Placeholder 7">
            <a:extLst>
              <a:ext uri="{FF2B5EF4-FFF2-40B4-BE49-F238E27FC236}">
                <a16:creationId xmlns:a16="http://schemas.microsoft.com/office/drawing/2014/main" id="{A8440923-ECE0-4C9A-A034-12616DFC86FD}"/>
              </a:ext>
            </a:extLst>
          </p:cNvPr>
          <p:cNvSpPr>
            <a:spLocks noGrp="1"/>
          </p:cNvSpPr>
          <p:nvPr>
            <p:ph type="body" sz="quarter" idx="14" hasCustomPrompt="1"/>
          </p:nvPr>
        </p:nvSpPr>
        <p:spPr>
          <a:xfrm>
            <a:off x="588798" y="6302066"/>
            <a:ext cx="4723430" cy="298760"/>
          </a:xfrm>
        </p:spPr>
        <p:txBody>
          <a:bodyPr anchor="ctr" anchorCtr="0"/>
          <a:lstStyle>
            <a:lvl1pPr>
              <a:buNone/>
              <a:defRPr sz="1200">
                <a:solidFill>
                  <a:schemeClr val="tx1"/>
                </a:solidFill>
              </a:defRPr>
            </a:lvl1pPr>
          </a:lstStyle>
          <a:p>
            <a:pPr lvl="0"/>
            <a:r>
              <a:rPr lang="en-GB"/>
              <a:t>INSERT SECURITY CLASSIFICATION / DRAFT STATUS</a:t>
            </a:r>
          </a:p>
        </p:txBody>
      </p:sp>
      <p:pic>
        <p:nvPicPr>
          <p:cNvPr id="12" name="Picture 11">
            <a:extLst>
              <a:ext uri="{FF2B5EF4-FFF2-40B4-BE49-F238E27FC236}">
                <a16:creationId xmlns:a16="http://schemas.microsoft.com/office/drawing/2014/main" id="{C4E57993-70E0-41B0-BB34-6C3CD22F2AB9}"/>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0592" y="361132"/>
            <a:ext cx="1187904" cy="754185"/>
          </a:xfrm>
          <a:prstGeom prst="rect">
            <a:avLst/>
          </a:prstGeom>
        </p:spPr>
      </p:pic>
    </p:spTree>
    <p:extLst>
      <p:ext uri="{BB962C8B-B14F-4D97-AF65-F5344CB8AC3E}">
        <p14:creationId xmlns:p14="http://schemas.microsoft.com/office/powerpoint/2010/main" val="3277895106"/>
      </p:ext>
    </p:extLst>
  </p:cSld>
  <p:clrMapOvr>
    <a:masterClrMapping/>
  </p:clrMapOvr>
  <p:extLst>
    <p:ext uri="{DCECCB84-F9BA-43D5-87BE-67443E8EF086}">
      <p15:sldGuideLst xmlns:p15="http://schemas.microsoft.com/office/powerpoint/2012/main">
        <p15:guide id="1" pos="2525"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933FD2-D86C-49E6-A07D-14C3CE2B4D04}"/>
              </a:ext>
            </a:extLst>
          </p:cNvPr>
          <p:cNvSpPr>
            <a:spLocks noGrp="1"/>
          </p:cNvSpPr>
          <p:nvPr>
            <p:ph type="title" hasCustomPrompt="1"/>
          </p:nvPr>
        </p:nvSpPr>
        <p:spPr/>
        <p:txBody>
          <a:bodyPr/>
          <a:lstStyle/>
          <a:p>
            <a:r>
              <a:rPr lang="en-US"/>
              <a:t>Click to edit title</a:t>
            </a:r>
            <a:endParaRPr lang="en-GB"/>
          </a:p>
        </p:txBody>
      </p:sp>
      <p:sp>
        <p:nvSpPr>
          <p:cNvPr id="3" name="Content Placeholder 2">
            <a:extLst>
              <a:ext uri="{FF2B5EF4-FFF2-40B4-BE49-F238E27FC236}">
                <a16:creationId xmlns:a16="http://schemas.microsoft.com/office/drawing/2014/main" id="{927A20EA-0D21-4E2F-ACC4-3E0917E04F3C}"/>
              </a:ext>
            </a:extLst>
          </p:cNvPr>
          <p:cNvSpPr>
            <a:spLocks noGrp="1"/>
          </p:cNvSpPr>
          <p:nvPr>
            <p:ph idx="1" hasCustomPrompt="1"/>
          </p:nvPr>
        </p:nvSpPr>
        <p:spPr/>
        <p:txBody>
          <a:bodyPr/>
          <a:lstStyle/>
          <a:p>
            <a:pPr lvl="0"/>
            <a:r>
              <a:rPr lang="en-US"/>
              <a:t>Click to edit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D8F0BAB-2E53-4BDE-BB81-AC0004E32C56}"/>
              </a:ext>
            </a:extLst>
          </p:cNvPr>
          <p:cNvSpPr>
            <a:spLocks noGrp="1"/>
          </p:cNvSpPr>
          <p:nvPr>
            <p:ph type="dt" sz="half" idx="10"/>
          </p:nvPr>
        </p:nvSpPr>
        <p:spPr/>
        <p:txBody>
          <a:bodyPr/>
          <a:lstStyle/>
          <a:p>
            <a:fld id="{1E862171-F6F2-4FBE-A143-9226AE97B5A8}" type="datetime1">
              <a:rPr lang="en-GB" smtClean="0"/>
              <a:t>10/10/2024</a:t>
            </a:fld>
            <a:endParaRPr lang="en-GB"/>
          </a:p>
        </p:txBody>
      </p:sp>
      <p:sp>
        <p:nvSpPr>
          <p:cNvPr id="5" name="Footer Placeholder 4">
            <a:extLst>
              <a:ext uri="{FF2B5EF4-FFF2-40B4-BE49-F238E27FC236}">
                <a16:creationId xmlns:a16="http://schemas.microsoft.com/office/drawing/2014/main" id="{795FCFCE-00E3-447F-98E9-AF0FF8CC87B4}"/>
              </a:ext>
            </a:extLst>
          </p:cNvPr>
          <p:cNvSpPr>
            <a:spLocks noGrp="1"/>
          </p:cNvSpPr>
          <p:nvPr>
            <p:ph type="ftr" sz="quarter" idx="11"/>
          </p:nvPr>
        </p:nvSpPr>
        <p:spPr/>
        <p:txBody>
          <a:bodyPr/>
          <a:lstStyle/>
          <a:p>
            <a:r>
              <a:rPr lang="en-GB"/>
              <a:t>DSSAD use cases</a:t>
            </a:r>
          </a:p>
        </p:txBody>
      </p:sp>
      <p:sp>
        <p:nvSpPr>
          <p:cNvPr id="6" name="Slide Number Placeholder 5">
            <a:extLst>
              <a:ext uri="{FF2B5EF4-FFF2-40B4-BE49-F238E27FC236}">
                <a16:creationId xmlns:a16="http://schemas.microsoft.com/office/drawing/2014/main" id="{E41A601D-5B65-4FAE-BFBF-EE9C62331680}"/>
              </a:ext>
            </a:extLst>
          </p:cNvPr>
          <p:cNvSpPr>
            <a:spLocks noGrp="1"/>
          </p:cNvSpPr>
          <p:nvPr>
            <p:ph type="sldNum" sz="quarter" idx="12"/>
          </p:nvPr>
        </p:nvSpPr>
        <p:spPr/>
        <p:txBody>
          <a:bodyPr/>
          <a:lstStyle/>
          <a:p>
            <a:fld id="{2F83CBB2-9ABF-4D19-8234-691D70D0F573}" type="slidenum">
              <a:rPr lang="en-GB" smtClean="0"/>
              <a:t>‹#›</a:t>
            </a:fld>
            <a:endParaRPr lang="en-GB"/>
          </a:p>
        </p:txBody>
      </p:sp>
    </p:spTree>
    <p:extLst>
      <p:ext uri="{BB962C8B-B14F-4D97-AF65-F5344CB8AC3E}">
        <p14:creationId xmlns:p14="http://schemas.microsoft.com/office/powerpoint/2010/main" val="5567459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Content and graphic">
    <p:spTree>
      <p:nvGrpSpPr>
        <p:cNvPr id="1" name=""/>
        <p:cNvGrpSpPr/>
        <p:nvPr/>
      </p:nvGrpSpPr>
      <p:grpSpPr>
        <a:xfrm>
          <a:off x="0" y="0"/>
          <a:ext cx="0" cy="0"/>
          <a:chOff x="0" y="0"/>
          <a:chExt cx="0" cy="0"/>
        </a:xfrm>
      </p:grpSpPr>
      <p:pic>
        <p:nvPicPr>
          <p:cNvPr id="12" name="Picture 11" descr="Shape, arrow&#10;&#10;Description automatically generated">
            <a:extLst>
              <a:ext uri="{FF2B5EF4-FFF2-40B4-BE49-F238E27FC236}">
                <a16:creationId xmlns:a16="http://schemas.microsoft.com/office/drawing/2014/main" id="{44783AAB-0890-47C8-9B93-700F4C97A9F5}"/>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 y="0"/>
            <a:ext cx="12192000" cy="6879771"/>
          </a:xfrm>
          <a:prstGeom prst="rect">
            <a:avLst/>
          </a:prstGeom>
        </p:spPr>
      </p:pic>
      <p:sp>
        <p:nvSpPr>
          <p:cNvPr id="2" name="Title 1">
            <a:extLst>
              <a:ext uri="{FF2B5EF4-FFF2-40B4-BE49-F238E27FC236}">
                <a16:creationId xmlns:a16="http://schemas.microsoft.com/office/drawing/2014/main" id="{4A933FD2-D86C-49E6-A07D-14C3CE2B4D04}"/>
              </a:ext>
            </a:extLst>
          </p:cNvPr>
          <p:cNvSpPr>
            <a:spLocks noGrp="1"/>
          </p:cNvSpPr>
          <p:nvPr>
            <p:ph type="title" hasCustomPrompt="1"/>
          </p:nvPr>
        </p:nvSpPr>
        <p:spPr>
          <a:xfrm>
            <a:off x="371476" y="440267"/>
            <a:ext cx="7281182" cy="1250421"/>
          </a:xfrm>
        </p:spPr>
        <p:txBody>
          <a:bodyPr/>
          <a:lstStyle/>
          <a:p>
            <a:r>
              <a:rPr lang="en-US"/>
              <a:t>Click to edit title</a:t>
            </a:r>
            <a:endParaRPr lang="en-GB"/>
          </a:p>
        </p:txBody>
      </p:sp>
      <p:sp>
        <p:nvSpPr>
          <p:cNvPr id="3" name="Content Placeholder 2">
            <a:extLst>
              <a:ext uri="{FF2B5EF4-FFF2-40B4-BE49-F238E27FC236}">
                <a16:creationId xmlns:a16="http://schemas.microsoft.com/office/drawing/2014/main" id="{927A20EA-0D21-4E2F-ACC4-3E0917E04F3C}"/>
              </a:ext>
            </a:extLst>
          </p:cNvPr>
          <p:cNvSpPr>
            <a:spLocks noGrp="1"/>
          </p:cNvSpPr>
          <p:nvPr>
            <p:ph idx="1"/>
          </p:nvPr>
        </p:nvSpPr>
        <p:spPr>
          <a:xfrm>
            <a:off x="371475" y="1940311"/>
            <a:ext cx="5572125" cy="38886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D8F0BAB-2E53-4BDE-BB81-AC0004E32C56}"/>
              </a:ext>
            </a:extLst>
          </p:cNvPr>
          <p:cNvSpPr>
            <a:spLocks noGrp="1"/>
          </p:cNvSpPr>
          <p:nvPr>
            <p:ph type="dt" sz="half" idx="10"/>
          </p:nvPr>
        </p:nvSpPr>
        <p:spPr/>
        <p:txBody>
          <a:bodyPr/>
          <a:lstStyle/>
          <a:p>
            <a:fld id="{C4357712-285E-486B-8A83-15602485C413}" type="datetime1">
              <a:rPr lang="en-GB" smtClean="0"/>
              <a:t>10/10/2024</a:t>
            </a:fld>
            <a:endParaRPr lang="en-GB"/>
          </a:p>
        </p:txBody>
      </p:sp>
      <p:sp>
        <p:nvSpPr>
          <p:cNvPr id="5" name="Footer Placeholder 4">
            <a:extLst>
              <a:ext uri="{FF2B5EF4-FFF2-40B4-BE49-F238E27FC236}">
                <a16:creationId xmlns:a16="http://schemas.microsoft.com/office/drawing/2014/main" id="{795FCFCE-00E3-447F-98E9-AF0FF8CC87B4}"/>
              </a:ext>
            </a:extLst>
          </p:cNvPr>
          <p:cNvSpPr>
            <a:spLocks noGrp="1"/>
          </p:cNvSpPr>
          <p:nvPr>
            <p:ph type="ftr" sz="quarter" idx="11"/>
          </p:nvPr>
        </p:nvSpPr>
        <p:spPr/>
        <p:txBody>
          <a:bodyPr/>
          <a:lstStyle/>
          <a:p>
            <a:r>
              <a:rPr lang="en-GB"/>
              <a:t>DSSAD use cases</a:t>
            </a:r>
          </a:p>
        </p:txBody>
      </p:sp>
      <p:sp>
        <p:nvSpPr>
          <p:cNvPr id="6" name="Slide Number Placeholder 5">
            <a:extLst>
              <a:ext uri="{FF2B5EF4-FFF2-40B4-BE49-F238E27FC236}">
                <a16:creationId xmlns:a16="http://schemas.microsoft.com/office/drawing/2014/main" id="{E41A601D-5B65-4FAE-BFBF-EE9C62331680}"/>
              </a:ext>
            </a:extLst>
          </p:cNvPr>
          <p:cNvSpPr>
            <a:spLocks noGrp="1"/>
          </p:cNvSpPr>
          <p:nvPr>
            <p:ph type="sldNum" sz="quarter" idx="12"/>
          </p:nvPr>
        </p:nvSpPr>
        <p:spPr/>
        <p:txBody>
          <a:bodyPr/>
          <a:lstStyle/>
          <a:p>
            <a:fld id="{2F83CBB2-9ABF-4D19-8234-691D70D0F573}" type="slidenum">
              <a:rPr lang="en-GB" smtClean="0"/>
              <a:t>‹#›</a:t>
            </a:fld>
            <a:endParaRPr lang="en-GB"/>
          </a:p>
        </p:txBody>
      </p:sp>
    </p:spTree>
    <p:extLst>
      <p:ext uri="{BB962C8B-B14F-4D97-AF65-F5344CB8AC3E}">
        <p14:creationId xmlns:p14="http://schemas.microsoft.com/office/powerpoint/2010/main" val="38760775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Content and pictur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22E7152A-3151-4B38-B050-E34299548DB7}"/>
              </a:ext>
            </a:extLst>
          </p:cNvPr>
          <p:cNvSpPr>
            <a:spLocks noGrp="1"/>
          </p:cNvSpPr>
          <p:nvPr>
            <p:ph type="pic" sz="quarter" idx="13"/>
          </p:nvPr>
        </p:nvSpPr>
        <p:spPr>
          <a:xfrm>
            <a:off x="5865813" y="0"/>
            <a:ext cx="6326187" cy="6858000"/>
          </a:xfrm>
          <a:solidFill>
            <a:schemeClr val="accent2"/>
          </a:solidFill>
        </p:spPr>
        <p:txBody>
          <a:bodyPr/>
          <a:lstStyle>
            <a:lvl1pPr>
              <a:buNone/>
              <a:defRPr/>
            </a:lvl1pPr>
          </a:lstStyle>
          <a:p>
            <a:r>
              <a:rPr lang="en-US"/>
              <a:t>Click icon to add picture</a:t>
            </a:r>
            <a:endParaRPr lang="en-GB"/>
          </a:p>
        </p:txBody>
      </p:sp>
      <p:pic>
        <p:nvPicPr>
          <p:cNvPr id="8" name="Picture 7" descr="Shape&#10;&#10;Description automatically generated">
            <a:extLst>
              <a:ext uri="{FF2B5EF4-FFF2-40B4-BE49-F238E27FC236}">
                <a16:creationId xmlns:a16="http://schemas.microsoft.com/office/drawing/2014/main" id="{42B53CC2-CB0F-4FB0-9D77-A2D8AEE5E261}"/>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 y="1"/>
            <a:ext cx="12192001" cy="6858000"/>
          </a:xfrm>
          <a:prstGeom prst="rect">
            <a:avLst/>
          </a:prstGeom>
        </p:spPr>
      </p:pic>
      <p:sp>
        <p:nvSpPr>
          <p:cNvPr id="2" name="Title 1">
            <a:extLst>
              <a:ext uri="{FF2B5EF4-FFF2-40B4-BE49-F238E27FC236}">
                <a16:creationId xmlns:a16="http://schemas.microsoft.com/office/drawing/2014/main" id="{4A933FD2-D86C-49E6-A07D-14C3CE2B4D04}"/>
              </a:ext>
            </a:extLst>
          </p:cNvPr>
          <p:cNvSpPr>
            <a:spLocks noGrp="1"/>
          </p:cNvSpPr>
          <p:nvPr>
            <p:ph type="title" hasCustomPrompt="1"/>
          </p:nvPr>
        </p:nvSpPr>
        <p:spPr>
          <a:xfrm>
            <a:off x="371476" y="440267"/>
            <a:ext cx="7281182" cy="1250421"/>
          </a:xfrm>
        </p:spPr>
        <p:txBody>
          <a:bodyPr/>
          <a:lstStyle/>
          <a:p>
            <a:r>
              <a:rPr lang="en-US"/>
              <a:t>Click to edit title</a:t>
            </a:r>
            <a:endParaRPr lang="en-GB"/>
          </a:p>
        </p:txBody>
      </p:sp>
      <p:sp>
        <p:nvSpPr>
          <p:cNvPr id="3" name="Content Placeholder 2">
            <a:extLst>
              <a:ext uri="{FF2B5EF4-FFF2-40B4-BE49-F238E27FC236}">
                <a16:creationId xmlns:a16="http://schemas.microsoft.com/office/drawing/2014/main" id="{927A20EA-0D21-4E2F-ACC4-3E0917E04F3C}"/>
              </a:ext>
            </a:extLst>
          </p:cNvPr>
          <p:cNvSpPr>
            <a:spLocks noGrp="1"/>
          </p:cNvSpPr>
          <p:nvPr>
            <p:ph idx="1"/>
          </p:nvPr>
        </p:nvSpPr>
        <p:spPr>
          <a:xfrm>
            <a:off x="371475" y="1940311"/>
            <a:ext cx="5572125" cy="38886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D8F0BAB-2E53-4BDE-BB81-AC0004E32C56}"/>
              </a:ext>
            </a:extLst>
          </p:cNvPr>
          <p:cNvSpPr>
            <a:spLocks noGrp="1"/>
          </p:cNvSpPr>
          <p:nvPr>
            <p:ph type="dt" sz="half" idx="10"/>
          </p:nvPr>
        </p:nvSpPr>
        <p:spPr/>
        <p:txBody>
          <a:bodyPr/>
          <a:lstStyle/>
          <a:p>
            <a:fld id="{CBF4B453-9F61-4290-9991-784EBCCD2564}" type="datetime1">
              <a:rPr lang="en-GB" smtClean="0"/>
              <a:t>10/10/2024</a:t>
            </a:fld>
            <a:endParaRPr lang="en-GB"/>
          </a:p>
        </p:txBody>
      </p:sp>
      <p:sp>
        <p:nvSpPr>
          <p:cNvPr id="5" name="Footer Placeholder 4">
            <a:extLst>
              <a:ext uri="{FF2B5EF4-FFF2-40B4-BE49-F238E27FC236}">
                <a16:creationId xmlns:a16="http://schemas.microsoft.com/office/drawing/2014/main" id="{795FCFCE-00E3-447F-98E9-AF0FF8CC87B4}"/>
              </a:ext>
            </a:extLst>
          </p:cNvPr>
          <p:cNvSpPr>
            <a:spLocks noGrp="1"/>
          </p:cNvSpPr>
          <p:nvPr>
            <p:ph type="ftr" sz="quarter" idx="11"/>
          </p:nvPr>
        </p:nvSpPr>
        <p:spPr/>
        <p:txBody>
          <a:bodyPr/>
          <a:lstStyle/>
          <a:p>
            <a:r>
              <a:rPr lang="en-GB"/>
              <a:t>DSSAD use cases</a:t>
            </a:r>
          </a:p>
        </p:txBody>
      </p:sp>
      <p:sp>
        <p:nvSpPr>
          <p:cNvPr id="6" name="Slide Number Placeholder 5">
            <a:extLst>
              <a:ext uri="{FF2B5EF4-FFF2-40B4-BE49-F238E27FC236}">
                <a16:creationId xmlns:a16="http://schemas.microsoft.com/office/drawing/2014/main" id="{E41A601D-5B65-4FAE-BFBF-EE9C62331680}"/>
              </a:ext>
            </a:extLst>
          </p:cNvPr>
          <p:cNvSpPr>
            <a:spLocks noGrp="1"/>
          </p:cNvSpPr>
          <p:nvPr>
            <p:ph type="sldNum" sz="quarter" idx="12"/>
          </p:nvPr>
        </p:nvSpPr>
        <p:spPr/>
        <p:txBody>
          <a:bodyPr/>
          <a:lstStyle/>
          <a:p>
            <a:fld id="{2F83CBB2-9ABF-4D19-8234-691D70D0F573}" type="slidenum">
              <a:rPr lang="en-GB" smtClean="0"/>
              <a:t>‹#›</a:t>
            </a:fld>
            <a:endParaRPr lang="en-GB"/>
          </a:p>
        </p:txBody>
      </p:sp>
      <p:pic>
        <p:nvPicPr>
          <p:cNvPr id="10" name="Picture 9">
            <a:extLst>
              <a:ext uri="{FF2B5EF4-FFF2-40B4-BE49-F238E27FC236}">
                <a16:creationId xmlns:a16="http://schemas.microsoft.com/office/drawing/2014/main" id="{555F85DA-DF18-4085-8332-66FA0CF5CDD9}"/>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71475" y="6373745"/>
            <a:ext cx="1692092" cy="180908"/>
          </a:xfrm>
          <a:prstGeom prst="rect">
            <a:avLst/>
          </a:prstGeom>
        </p:spPr>
      </p:pic>
    </p:spTree>
    <p:extLst>
      <p:ext uri="{BB962C8B-B14F-4D97-AF65-F5344CB8AC3E}">
        <p14:creationId xmlns:p14="http://schemas.microsoft.com/office/powerpoint/2010/main" val="36395763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Content and picture_1">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96BC7C05-E1FE-4037-AA20-F9569B1C6292}"/>
              </a:ext>
            </a:extLst>
          </p:cNvPr>
          <p:cNvSpPr>
            <a:spLocks noGrp="1"/>
          </p:cNvSpPr>
          <p:nvPr>
            <p:ph type="pic" sz="quarter" idx="13"/>
          </p:nvPr>
        </p:nvSpPr>
        <p:spPr>
          <a:xfrm>
            <a:off x="5495925" y="0"/>
            <a:ext cx="6696075" cy="6883400"/>
          </a:xfrm>
          <a:solidFill>
            <a:schemeClr val="accent2"/>
          </a:solidFill>
        </p:spPr>
        <p:txBody>
          <a:bodyPr/>
          <a:lstStyle/>
          <a:p>
            <a:r>
              <a:rPr lang="en-US"/>
              <a:t>Click icon to add picture</a:t>
            </a:r>
            <a:endParaRPr lang="en-GB"/>
          </a:p>
        </p:txBody>
      </p:sp>
      <p:pic>
        <p:nvPicPr>
          <p:cNvPr id="9" name="Picture 8" descr="Shape, arrow&#10;&#10;Description automatically generated">
            <a:extLst>
              <a:ext uri="{FF2B5EF4-FFF2-40B4-BE49-F238E27FC236}">
                <a16:creationId xmlns:a16="http://schemas.microsoft.com/office/drawing/2014/main" id="{5404C8EA-A77B-4F00-A7B1-5D25002A230F}"/>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0"/>
            <a:ext cx="12192000" cy="6883776"/>
          </a:xfrm>
          <a:prstGeom prst="rect">
            <a:avLst/>
          </a:prstGeom>
        </p:spPr>
      </p:pic>
      <p:sp>
        <p:nvSpPr>
          <p:cNvPr id="2" name="Title 1">
            <a:extLst>
              <a:ext uri="{FF2B5EF4-FFF2-40B4-BE49-F238E27FC236}">
                <a16:creationId xmlns:a16="http://schemas.microsoft.com/office/drawing/2014/main" id="{4A933FD2-D86C-49E6-A07D-14C3CE2B4D04}"/>
              </a:ext>
            </a:extLst>
          </p:cNvPr>
          <p:cNvSpPr>
            <a:spLocks noGrp="1"/>
          </p:cNvSpPr>
          <p:nvPr>
            <p:ph type="title" hasCustomPrompt="1"/>
          </p:nvPr>
        </p:nvSpPr>
        <p:spPr>
          <a:xfrm>
            <a:off x="371476" y="440267"/>
            <a:ext cx="7281182" cy="1250421"/>
          </a:xfrm>
        </p:spPr>
        <p:txBody>
          <a:bodyPr/>
          <a:lstStyle/>
          <a:p>
            <a:r>
              <a:rPr lang="en-US"/>
              <a:t>Click to edit title</a:t>
            </a:r>
            <a:endParaRPr lang="en-GB"/>
          </a:p>
        </p:txBody>
      </p:sp>
      <p:sp>
        <p:nvSpPr>
          <p:cNvPr id="3" name="Content Placeholder 2">
            <a:extLst>
              <a:ext uri="{FF2B5EF4-FFF2-40B4-BE49-F238E27FC236}">
                <a16:creationId xmlns:a16="http://schemas.microsoft.com/office/drawing/2014/main" id="{927A20EA-0D21-4E2F-ACC4-3E0917E04F3C}"/>
              </a:ext>
            </a:extLst>
          </p:cNvPr>
          <p:cNvSpPr>
            <a:spLocks noGrp="1"/>
          </p:cNvSpPr>
          <p:nvPr>
            <p:ph idx="1"/>
          </p:nvPr>
        </p:nvSpPr>
        <p:spPr>
          <a:xfrm>
            <a:off x="371475" y="1940311"/>
            <a:ext cx="5572125" cy="38886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D8F0BAB-2E53-4BDE-BB81-AC0004E32C56}"/>
              </a:ext>
            </a:extLst>
          </p:cNvPr>
          <p:cNvSpPr>
            <a:spLocks noGrp="1"/>
          </p:cNvSpPr>
          <p:nvPr>
            <p:ph type="dt" sz="half" idx="10"/>
          </p:nvPr>
        </p:nvSpPr>
        <p:spPr/>
        <p:txBody>
          <a:bodyPr/>
          <a:lstStyle/>
          <a:p>
            <a:fld id="{26C530B9-15E0-4AE1-AE89-9193F9F433E0}" type="datetime1">
              <a:rPr lang="en-GB" smtClean="0"/>
              <a:t>10/10/2024</a:t>
            </a:fld>
            <a:endParaRPr lang="en-GB"/>
          </a:p>
        </p:txBody>
      </p:sp>
      <p:sp>
        <p:nvSpPr>
          <p:cNvPr id="5" name="Footer Placeholder 4">
            <a:extLst>
              <a:ext uri="{FF2B5EF4-FFF2-40B4-BE49-F238E27FC236}">
                <a16:creationId xmlns:a16="http://schemas.microsoft.com/office/drawing/2014/main" id="{795FCFCE-00E3-447F-98E9-AF0FF8CC87B4}"/>
              </a:ext>
            </a:extLst>
          </p:cNvPr>
          <p:cNvSpPr>
            <a:spLocks noGrp="1"/>
          </p:cNvSpPr>
          <p:nvPr>
            <p:ph type="ftr" sz="quarter" idx="11"/>
          </p:nvPr>
        </p:nvSpPr>
        <p:spPr/>
        <p:txBody>
          <a:bodyPr/>
          <a:lstStyle/>
          <a:p>
            <a:r>
              <a:rPr lang="en-GB"/>
              <a:t>DSSAD use cases</a:t>
            </a:r>
          </a:p>
        </p:txBody>
      </p:sp>
      <p:sp>
        <p:nvSpPr>
          <p:cNvPr id="6" name="Slide Number Placeholder 5">
            <a:extLst>
              <a:ext uri="{FF2B5EF4-FFF2-40B4-BE49-F238E27FC236}">
                <a16:creationId xmlns:a16="http://schemas.microsoft.com/office/drawing/2014/main" id="{E41A601D-5B65-4FAE-BFBF-EE9C62331680}"/>
              </a:ext>
            </a:extLst>
          </p:cNvPr>
          <p:cNvSpPr>
            <a:spLocks noGrp="1"/>
          </p:cNvSpPr>
          <p:nvPr>
            <p:ph type="sldNum" sz="quarter" idx="12"/>
          </p:nvPr>
        </p:nvSpPr>
        <p:spPr/>
        <p:txBody>
          <a:bodyPr/>
          <a:lstStyle/>
          <a:p>
            <a:fld id="{2F83CBB2-9ABF-4D19-8234-691D70D0F573}" type="slidenum">
              <a:rPr lang="en-GB" smtClean="0"/>
              <a:t>‹#›</a:t>
            </a:fld>
            <a:endParaRPr lang="en-GB"/>
          </a:p>
        </p:txBody>
      </p:sp>
      <p:pic>
        <p:nvPicPr>
          <p:cNvPr id="10" name="Picture 9">
            <a:extLst>
              <a:ext uri="{FF2B5EF4-FFF2-40B4-BE49-F238E27FC236}">
                <a16:creationId xmlns:a16="http://schemas.microsoft.com/office/drawing/2014/main" id="{44DE3238-799A-4D47-945B-B19892DAE56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71475" y="6373745"/>
            <a:ext cx="1692092" cy="180908"/>
          </a:xfrm>
          <a:prstGeom prst="rect">
            <a:avLst/>
          </a:prstGeom>
        </p:spPr>
      </p:pic>
    </p:spTree>
    <p:extLst>
      <p:ext uri="{BB962C8B-B14F-4D97-AF65-F5344CB8AC3E}">
        <p14:creationId xmlns:p14="http://schemas.microsoft.com/office/powerpoint/2010/main" val="11081036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obj" preserve="1">
  <p:cSld name="Title and Content_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933FD2-D86C-49E6-A07D-14C3CE2B4D04}"/>
              </a:ext>
            </a:extLst>
          </p:cNvPr>
          <p:cNvSpPr>
            <a:spLocks noGrp="1"/>
          </p:cNvSpPr>
          <p:nvPr>
            <p:ph type="title" hasCustomPrompt="1"/>
          </p:nvPr>
        </p:nvSpPr>
        <p:spPr>
          <a:xfrm>
            <a:off x="371475" y="440267"/>
            <a:ext cx="9354097" cy="1250421"/>
          </a:xfrm>
        </p:spPr>
        <p:txBody>
          <a:bodyPr/>
          <a:lstStyle/>
          <a:p>
            <a:r>
              <a:rPr lang="en-US"/>
              <a:t>Click to edit title</a:t>
            </a:r>
            <a:endParaRPr lang="en-GB"/>
          </a:p>
        </p:txBody>
      </p:sp>
      <p:sp>
        <p:nvSpPr>
          <p:cNvPr id="3" name="Content Placeholder 2">
            <a:extLst>
              <a:ext uri="{FF2B5EF4-FFF2-40B4-BE49-F238E27FC236}">
                <a16:creationId xmlns:a16="http://schemas.microsoft.com/office/drawing/2014/main" id="{927A20EA-0D21-4E2F-ACC4-3E0917E04F3C}"/>
              </a:ext>
            </a:extLst>
          </p:cNvPr>
          <p:cNvSpPr>
            <a:spLocks noGrp="1"/>
          </p:cNvSpPr>
          <p:nvPr>
            <p:ph idx="1"/>
          </p:nvPr>
        </p:nvSpPr>
        <p:spPr>
          <a:xfrm>
            <a:off x="371475" y="1940311"/>
            <a:ext cx="9354097" cy="38886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D8F0BAB-2E53-4BDE-BB81-AC0004E32C56}"/>
              </a:ext>
            </a:extLst>
          </p:cNvPr>
          <p:cNvSpPr>
            <a:spLocks noGrp="1"/>
          </p:cNvSpPr>
          <p:nvPr>
            <p:ph type="dt" sz="half" idx="10"/>
          </p:nvPr>
        </p:nvSpPr>
        <p:spPr/>
        <p:txBody>
          <a:bodyPr/>
          <a:lstStyle/>
          <a:p>
            <a:fld id="{1402C638-A696-4048-A984-2AD325DBAEEC}" type="datetime1">
              <a:rPr lang="en-GB" smtClean="0"/>
              <a:t>10/10/2024</a:t>
            </a:fld>
            <a:endParaRPr lang="en-GB"/>
          </a:p>
        </p:txBody>
      </p:sp>
      <p:sp>
        <p:nvSpPr>
          <p:cNvPr id="5" name="Footer Placeholder 4">
            <a:extLst>
              <a:ext uri="{FF2B5EF4-FFF2-40B4-BE49-F238E27FC236}">
                <a16:creationId xmlns:a16="http://schemas.microsoft.com/office/drawing/2014/main" id="{795FCFCE-00E3-447F-98E9-AF0FF8CC87B4}"/>
              </a:ext>
            </a:extLst>
          </p:cNvPr>
          <p:cNvSpPr>
            <a:spLocks noGrp="1"/>
          </p:cNvSpPr>
          <p:nvPr>
            <p:ph type="ftr" sz="quarter" idx="11"/>
          </p:nvPr>
        </p:nvSpPr>
        <p:spPr/>
        <p:txBody>
          <a:bodyPr/>
          <a:lstStyle/>
          <a:p>
            <a:r>
              <a:rPr lang="en-GB"/>
              <a:t>DSSAD use cases</a:t>
            </a:r>
          </a:p>
        </p:txBody>
      </p:sp>
      <p:sp>
        <p:nvSpPr>
          <p:cNvPr id="6" name="Slide Number Placeholder 5">
            <a:extLst>
              <a:ext uri="{FF2B5EF4-FFF2-40B4-BE49-F238E27FC236}">
                <a16:creationId xmlns:a16="http://schemas.microsoft.com/office/drawing/2014/main" id="{E41A601D-5B65-4FAE-BFBF-EE9C62331680}"/>
              </a:ext>
            </a:extLst>
          </p:cNvPr>
          <p:cNvSpPr>
            <a:spLocks noGrp="1"/>
          </p:cNvSpPr>
          <p:nvPr>
            <p:ph type="sldNum" sz="quarter" idx="12"/>
          </p:nvPr>
        </p:nvSpPr>
        <p:spPr/>
        <p:txBody>
          <a:bodyPr/>
          <a:lstStyle/>
          <a:p>
            <a:fld id="{2F83CBB2-9ABF-4D19-8234-691D70D0F573}" type="slidenum">
              <a:rPr lang="en-GB" smtClean="0"/>
              <a:t>‹#›</a:t>
            </a:fld>
            <a:endParaRPr lang="en-GB"/>
          </a:p>
        </p:txBody>
      </p:sp>
      <p:pic>
        <p:nvPicPr>
          <p:cNvPr id="9" name="Picture 8">
            <a:extLst>
              <a:ext uri="{FF2B5EF4-FFF2-40B4-BE49-F238E27FC236}">
                <a16:creationId xmlns:a16="http://schemas.microsoft.com/office/drawing/2014/main" id="{B64F2716-E3FF-4D83-B640-444E8721EFD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71475" y="6373745"/>
            <a:ext cx="1692092" cy="180908"/>
          </a:xfrm>
          <a:prstGeom prst="rect">
            <a:avLst/>
          </a:prstGeom>
        </p:spPr>
      </p:pic>
    </p:spTree>
    <p:extLst>
      <p:ext uri="{BB962C8B-B14F-4D97-AF65-F5344CB8AC3E}">
        <p14:creationId xmlns:p14="http://schemas.microsoft.com/office/powerpoint/2010/main" val="1734728227"/>
      </p:ext>
    </p:extLst>
  </p:cSld>
  <p:clrMapOvr>
    <a:masterClrMapping/>
  </p:clrMapOvr>
  <p:extLst>
    <p:ext uri="{DCECCB84-F9BA-43D5-87BE-67443E8EF086}">
      <p15:sldGuideLst xmlns:p15="http://schemas.microsoft.com/office/powerpoint/2012/main">
        <p15:guide id="1" pos="6123"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2.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26D5C50-436E-4229-BA72-2D200375BB51}"/>
              </a:ext>
            </a:extLst>
          </p:cNvPr>
          <p:cNvSpPr>
            <a:spLocks noGrp="1"/>
          </p:cNvSpPr>
          <p:nvPr>
            <p:ph type="title"/>
          </p:nvPr>
        </p:nvSpPr>
        <p:spPr>
          <a:xfrm>
            <a:off x="371475" y="440267"/>
            <a:ext cx="11449049" cy="1250421"/>
          </a:xfrm>
          <a:prstGeom prst="rect">
            <a:avLst/>
          </a:prstGeom>
        </p:spPr>
        <p:txBody>
          <a:bodyPr vert="horz" lIns="0" tIns="0" rIns="0" bIns="0" rtlCol="0" anchor="t" anchorCtr="0">
            <a:noAutofit/>
          </a:bodyPr>
          <a:lstStyle/>
          <a:p>
            <a:r>
              <a:rPr lang="en-US"/>
              <a:t>Click to edit title</a:t>
            </a:r>
            <a:endParaRPr lang="en-GB"/>
          </a:p>
        </p:txBody>
      </p:sp>
      <p:sp>
        <p:nvSpPr>
          <p:cNvPr id="3" name="Text Placeholder 2">
            <a:extLst>
              <a:ext uri="{FF2B5EF4-FFF2-40B4-BE49-F238E27FC236}">
                <a16:creationId xmlns:a16="http://schemas.microsoft.com/office/drawing/2014/main" id="{563FA3E5-0B93-495B-AE27-AE619B1C7957}"/>
              </a:ext>
            </a:extLst>
          </p:cNvPr>
          <p:cNvSpPr>
            <a:spLocks noGrp="1"/>
          </p:cNvSpPr>
          <p:nvPr>
            <p:ph type="body" idx="1"/>
          </p:nvPr>
        </p:nvSpPr>
        <p:spPr>
          <a:xfrm>
            <a:off x="371475" y="1940311"/>
            <a:ext cx="11449050" cy="3888695"/>
          </a:xfrm>
          <a:prstGeom prst="rect">
            <a:avLst/>
          </a:prstGeom>
        </p:spPr>
        <p:txBody>
          <a:bodyPr vert="horz" lIns="0" tIns="0" rIns="0" bIns="0" rtlCol="0">
            <a:noAutofit/>
          </a:bodyPr>
          <a:lstStyle/>
          <a:p>
            <a:pPr lvl="0"/>
            <a:r>
              <a:rPr lang="en-US"/>
              <a:t>Click to edit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74DBB6F-9A36-441D-9BB9-1F32FE541879}"/>
              </a:ext>
            </a:extLst>
          </p:cNvPr>
          <p:cNvSpPr>
            <a:spLocks noGrp="1"/>
          </p:cNvSpPr>
          <p:nvPr>
            <p:ph type="dt" sz="half" idx="2"/>
          </p:nvPr>
        </p:nvSpPr>
        <p:spPr>
          <a:xfrm>
            <a:off x="371475" y="7222268"/>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272FA7B-2F82-4862-BD1A-CCD8D5A9593A}" type="datetime1">
              <a:rPr lang="en-GB" smtClean="0"/>
              <a:t>10/10/2024</a:t>
            </a:fld>
            <a:endParaRPr lang="en-GB"/>
          </a:p>
        </p:txBody>
      </p:sp>
      <p:sp>
        <p:nvSpPr>
          <p:cNvPr id="5" name="Footer Placeholder 4">
            <a:extLst>
              <a:ext uri="{FF2B5EF4-FFF2-40B4-BE49-F238E27FC236}">
                <a16:creationId xmlns:a16="http://schemas.microsoft.com/office/drawing/2014/main" id="{630F3454-7D82-42C0-8A0F-3B535FCED205}"/>
              </a:ext>
            </a:extLst>
          </p:cNvPr>
          <p:cNvSpPr>
            <a:spLocks noGrp="1"/>
          </p:cNvSpPr>
          <p:nvPr>
            <p:ph type="ftr" sz="quarter" idx="3"/>
          </p:nvPr>
        </p:nvSpPr>
        <p:spPr>
          <a:xfrm>
            <a:off x="2959758" y="6365061"/>
            <a:ext cx="6276474" cy="180908"/>
          </a:xfrm>
          <a:prstGeom prst="rect">
            <a:avLst/>
          </a:prstGeom>
        </p:spPr>
        <p:txBody>
          <a:bodyPr vert="horz" lIns="0" tIns="0" rIns="0" bIns="0" rtlCol="0" anchor="ctr"/>
          <a:lstStyle>
            <a:lvl1pPr algn="ctr">
              <a:defRPr sz="1000">
                <a:solidFill>
                  <a:schemeClr val="tx1"/>
                </a:solidFill>
              </a:defRPr>
            </a:lvl1pPr>
          </a:lstStyle>
          <a:p>
            <a:r>
              <a:rPr lang="en-GB"/>
              <a:t>DSSAD use cases</a:t>
            </a:r>
            <a:endParaRPr lang="en-GB" sz="1000"/>
          </a:p>
        </p:txBody>
      </p:sp>
      <p:sp>
        <p:nvSpPr>
          <p:cNvPr id="6" name="Slide Number Placeholder 5">
            <a:extLst>
              <a:ext uri="{FF2B5EF4-FFF2-40B4-BE49-F238E27FC236}">
                <a16:creationId xmlns:a16="http://schemas.microsoft.com/office/drawing/2014/main" id="{A7999B28-17A1-4609-80B9-FC51E4DD889D}"/>
              </a:ext>
            </a:extLst>
          </p:cNvPr>
          <p:cNvSpPr>
            <a:spLocks noGrp="1"/>
          </p:cNvSpPr>
          <p:nvPr>
            <p:ph type="sldNum" sz="quarter" idx="4"/>
          </p:nvPr>
        </p:nvSpPr>
        <p:spPr>
          <a:xfrm>
            <a:off x="9077323" y="7190039"/>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F83CBB2-9ABF-4D19-8234-691D70D0F573}" type="slidenum">
              <a:rPr lang="en-GB" smtClean="0"/>
              <a:t>‹#›</a:t>
            </a:fld>
            <a:endParaRPr lang="en-GB"/>
          </a:p>
        </p:txBody>
      </p:sp>
      <p:pic>
        <p:nvPicPr>
          <p:cNvPr id="8" name="Picture 7">
            <a:extLst>
              <a:ext uri="{FF2B5EF4-FFF2-40B4-BE49-F238E27FC236}">
                <a16:creationId xmlns:a16="http://schemas.microsoft.com/office/drawing/2014/main" id="{0DF9F179-383E-42D2-9EE1-1819EAC710BA}"/>
              </a:ext>
            </a:extLst>
          </p:cNvPr>
          <p:cNvPicPr>
            <a:picLocks noChangeAspect="1"/>
          </p:cNvPicPr>
          <p:nvPr userDrawn="1"/>
        </p:nvPicPr>
        <p:blipFill>
          <a:blip r:embed="rId19">
            <a:extLst>
              <a:ext uri="{28A0092B-C50C-407E-A947-70E740481C1C}">
                <a14:useLocalDpi xmlns:a14="http://schemas.microsoft.com/office/drawing/2010/main" val="0"/>
              </a:ext>
            </a:extLst>
          </a:blip>
          <a:stretch>
            <a:fillRect/>
          </a:stretch>
        </p:blipFill>
        <p:spPr>
          <a:xfrm>
            <a:off x="371475" y="6373745"/>
            <a:ext cx="1692092" cy="180908"/>
          </a:xfrm>
          <a:prstGeom prst="rect">
            <a:avLst/>
          </a:prstGeom>
        </p:spPr>
      </p:pic>
    </p:spTree>
    <p:extLst>
      <p:ext uri="{BB962C8B-B14F-4D97-AF65-F5344CB8AC3E}">
        <p14:creationId xmlns:p14="http://schemas.microsoft.com/office/powerpoint/2010/main" val="3715503000"/>
      </p:ext>
    </p:extLst>
  </p:cSld>
  <p:clrMap bg1="lt1" tx1="dk1" bg2="lt2" tx2="dk2" accent1="accent1" accent2="accent2" accent3="accent3" accent4="accent4" accent5="accent5" accent6="accent6" hlink="hlink" folHlink="folHlink"/>
  <p:sldLayoutIdLst>
    <p:sldLayoutId id="2147483649" r:id="rId1"/>
    <p:sldLayoutId id="2147483663" r:id="rId2"/>
    <p:sldLayoutId id="2147483664" r:id="rId3"/>
    <p:sldLayoutId id="2147483665" r:id="rId4"/>
    <p:sldLayoutId id="2147483650" r:id="rId5"/>
    <p:sldLayoutId id="2147483666" r:id="rId6"/>
    <p:sldLayoutId id="2147483667" r:id="rId7"/>
    <p:sldLayoutId id="2147483668" r:id="rId8"/>
    <p:sldLayoutId id="2147483659" r:id="rId9"/>
    <p:sldLayoutId id="2147483660" r:id="rId10"/>
    <p:sldLayoutId id="2147483652" r:id="rId11"/>
    <p:sldLayoutId id="2147483661" r:id="rId12"/>
    <p:sldLayoutId id="2147483651" r:id="rId13"/>
    <p:sldLayoutId id="2147483669" r:id="rId14"/>
    <p:sldLayoutId id="2147483670" r:id="rId15"/>
    <p:sldLayoutId id="2147483654" r:id="rId16"/>
    <p:sldLayoutId id="2147483655" r:id="rId17"/>
  </p:sldLayoutIdLst>
  <p:hf sldNum="0" hdr="0" dt="0"/>
  <p:txStyles>
    <p:titleStyle>
      <a:lvl1pPr algn="l" defTabSz="914400" rtl="0" eaLnBrk="1" latinLnBrk="0" hangingPunct="1">
        <a:lnSpc>
          <a:spcPct val="90000"/>
        </a:lnSpc>
        <a:spcBef>
          <a:spcPct val="0"/>
        </a:spcBef>
        <a:buNone/>
        <a:defRPr sz="4400" b="1" kern="1200">
          <a:solidFill>
            <a:srgbClr val="0E115F"/>
          </a:solidFill>
          <a:latin typeface="+mj-lt"/>
          <a:ea typeface="+mj-ea"/>
          <a:cs typeface="+mj-cs"/>
        </a:defRPr>
      </a:lvl1pPr>
    </p:titleStyle>
    <p:bodyStyle>
      <a:lvl1pPr marL="228600" indent="-228600" algn="l" defTabSz="914400" rtl="0" eaLnBrk="1" latinLnBrk="0" hangingPunct="1">
        <a:lnSpc>
          <a:spcPct val="100000"/>
        </a:lnSpc>
        <a:spcBef>
          <a:spcPts val="0"/>
        </a:spcBef>
        <a:spcAft>
          <a:spcPts val="400"/>
        </a:spcAft>
        <a:buSzPct val="110000"/>
        <a:buFont typeface="Arial" panose="020B0604020202020204" pitchFamily="34" charset="0"/>
        <a:buChar char="•"/>
        <a:defRPr sz="2400" b="1" kern="1200">
          <a:solidFill>
            <a:srgbClr val="006AB0"/>
          </a:solidFill>
          <a:latin typeface="+mn-lt"/>
          <a:ea typeface="+mn-ea"/>
          <a:cs typeface="+mn-cs"/>
        </a:defRPr>
      </a:lvl1pPr>
      <a:lvl2pPr marL="230400" indent="-230400" algn="l" defTabSz="914400" rtl="0" eaLnBrk="1" latinLnBrk="0" hangingPunct="1">
        <a:lnSpc>
          <a:spcPct val="90000"/>
        </a:lnSpc>
        <a:spcBef>
          <a:spcPts val="500"/>
        </a:spcBef>
        <a:buSzPct val="110000"/>
        <a:buFont typeface="Arial" panose="020B0604020202020204" pitchFamily="34" charset="0"/>
        <a:buChar char="•"/>
        <a:defRPr sz="1800" kern="1200">
          <a:solidFill>
            <a:schemeClr val="tx1"/>
          </a:solidFill>
          <a:latin typeface="+mn-lt"/>
          <a:ea typeface="+mn-ea"/>
          <a:cs typeface="+mn-cs"/>
        </a:defRPr>
      </a:lvl2pPr>
      <a:lvl3pPr marL="627063" indent="-3810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862013" indent="-234950" algn="l" defTabSz="914400" rtl="0" eaLnBrk="1" latinLnBrk="0" hangingPunct="1">
        <a:lnSpc>
          <a:spcPct val="90000"/>
        </a:lnSpc>
        <a:spcBef>
          <a:spcPts val="500"/>
        </a:spcBef>
        <a:buSzPct val="110000"/>
        <a:buFont typeface="Arial" panose="020B0604020202020204" pitchFamily="34" charset="0"/>
        <a:buChar char="•"/>
        <a:defRPr sz="1800" kern="1200">
          <a:solidFill>
            <a:schemeClr val="tx1"/>
          </a:solidFill>
          <a:latin typeface="+mn-lt"/>
          <a:ea typeface="+mn-ea"/>
          <a:cs typeface="+mn-cs"/>
        </a:defRPr>
      </a:lvl4pPr>
      <a:lvl5pPr marL="1260475" indent="-398463"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34" userDrawn="1">
          <p15:clr>
            <a:srgbClr val="F26B43"/>
          </p15:clr>
        </p15:guide>
        <p15:guide id="2" pos="7446" userDrawn="1">
          <p15:clr>
            <a:srgbClr val="F26B43"/>
          </p15:clr>
        </p15:guide>
        <p15:guide id="3" pos="3840" userDrawn="1">
          <p15:clr>
            <a:srgbClr val="F26B43"/>
          </p15:clr>
        </p15:guide>
        <p15:guide id="4" orient="horz" pos="4104" userDrawn="1">
          <p15:clr>
            <a:srgbClr val="F26B43"/>
          </p15:clr>
        </p15:guide>
        <p15:guide id="5" orient="horz" pos="1220" userDrawn="1">
          <p15:clr>
            <a:srgbClr val="F26B43"/>
          </p15:clr>
        </p15:guide>
        <p15:guide id="6" orient="horz" pos="368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8B930745-6F53-4891-9078-3B9EC8B3AAE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Mastertitelformat bearbeiten</a:t>
            </a:r>
          </a:p>
        </p:txBody>
      </p:sp>
      <p:sp>
        <p:nvSpPr>
          <p:cNvPr id="3" name="Textplatzhalter 2">
            <a:extLst>
              <a:ext uri="{FF2B5EF4-FFF2-40B4-BE49-F238E27FC236}">
                <a16:creationId xmlns:a16="http://schemas.microsoft.com/office/drawing/2014/main" id="{5B13CE54-ADB3-4784-85B5-4BE4A006413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14127DE4-E30A-48FC-B217-B23273EF5C5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06225A5-1158-4E13-8E6E-2DDEC270FA8C}" type="datetimeFigureOut">
              <a:rPr lang="de-DE" smtClean="0"/>
              <a:t>10.10.2024</a:t>
            </a:fld>
            <a:endParaRPr lang="de-DE"/>
          </a:p>
        </p:txBody>
      </p:sp>
      <p:sp>
        <p:nvSpPr>
          <p:cNvPr id="5" name="Fußzeilenplatzhalter 4">
            <a:extLst>
              <a:ext uri="{FF2B5EF4-FFF2-40B4-BE49-F238E27FC236}">
                <a16:creationId xmlns:a16="http://schemas.microsoft.com/office/drawing/2014/main" id="{ACC4280F-923D-4F4D-824A-126BE4E763D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a:extLst>
              <a:ext uri="{FF2B5EF4-FFF2-40B4-BE49-F238E27FC236}">
                <a16:creationId xmlns:a16="http://schemas.microsoft.com/office/drawing/2014/main" id="{FF659A16-0D8B-47E0-BF90-22B1611051B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05AB328-35E9-4ECC-B7E8-76B6FECF0A6F}" type="slidenum">
              <a:rPr lang="de-DE" smtClean="0"/>
              <a:t>‹#›</a:t>
            </a:fld>
            <a:endParaRPr lang="de-DE"/>
          </a:p>
        </p:txBody>
      </p:sp>
    </p:spTree>
    <p:extLst>
      <p:ext uri="{BB962C8B-B14F-4D97-AF65-F5344CB8AC3E}">
        <p14:creationId xmlns:p14="http://schemas.microsoft.com/office/powerpoint/2010/main" val="3700246708"/>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xml"/><Relationship Id="rId1" Type="http://schemas.openxmlformats.org/officeDocument/2006/relationships/tags" Target="../tags/tag1.xml"/></Relationships>
</file>

<file path=ppt/slides/_rels/slide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3FEE24-EEF7-47BE-8FB3-F0A46B00E6AD}"/>
              </a:ext>
            </a:extLst>
          </p:cNvPr>
          <p:cNvSpPr>
            <a:spLocks noGrp="1"/>
          </p:cNvSpPr>
          <p:nvPr>
            <p:ph type="ctrTitle"/>
            <p:custDataLst>
              <p:tags r:id="rId1"/>
            </p:custDataLst>
          </p:nvPr>
        </p:nvSpPr>
        <p:spPr>
          <a:xfrm>
            <a:off x="497150" y="2605177"/>
            <a:ext cx="11323182" cy="2463973"/>
          </a:xfrm>
        </p:spPr>
        <p:txBody>
          <a:bodyPr/>
          <a:lstStyle/>
          <a:p>
            <a:r>
              <a:rPr lang="en-GB" sz="5600" dirty="0"/>
              <a:t>Examples of potential application of AV categories and ADS feature types</a:t>
            </a:r>
          </a:p>
        </p:txBody>
      </p:sp>
      <p:sp>
        <p:nvSpPr>
          <p:cNvPr id="4" name="Text Placeholder 3">
            <a:extLst>
              <a:ext uri="{FF2B5EF4-FFF2-40B4-BE49-F238E27FC236}">
                <a16:creationId xmlns:a16="http://schemas.microsoft.com/office/drawing/2014/main" id="{5C815641-CEE3-4F49-8EA4-4CBF9A74A136}"/>
              </a:ext>
            </a:extLst>
          </p:cNvPr>
          <p:cNvSpPr>
            <a:spLocks noGrp="1"/>
          </p:cNvSpPr>
          <p:nvPr>
            <p:ph type="body" sz="quarter" idx="13"/>
            <p:custDataLst>
              <p:tags r:id="rId2"/>
            </p:custDataLst>
          </p:nvPr>
        </p:nvSpPr>
        <p:spPr>
          <a:xfrm>
            <a:off x="497150" y="5325236"/>
            <a:ext cx="4849812" cy="698347"/>
          </a:xfrm>
        </p:spPr>
        <p:txBody>
          <a:bodyPr vert="horz" lIns="0" tIns="0" rIns="0" bIns="0" rtlCol="0" anchor="t">
            <a:noAutofit/>
          </a:bodyPr>
          <a:lstStyle/>
          <a:p>
            <a:r>
              <a:rPr lang="en-GB" dirty="0"/>
              <a:t>ADS-04, London, October 2024</a:t>
            </a:r>
          </a:p>
        </p:txBody>
      </p:sp>
      <p:sp>
        <p:nvSpPr>
          <p:cNvPr id="3" name="TextBox 2">
            <a:extLst>
              <a:ext uri="{FF2B5EF4-FFF2-40B4-BE49-F238E27FC236}">
                <a16:creationId xmlns:a16="http://schemas.microsoft.com/office/drawing/2014/main" id="{E08F035F-6728-AADC-74DE-19720D631707}"/>
              </a:ext>
            </a:extLst>
          </p:cNvPr>
          <p:cNvSpPr txBox="1"/>
          <p:nvPr/>
        </p:nvSpPr>
        <p:spPr>
          <a:xfrm>
            <a:off x="10110651" y="68764"/>
            <a:ext cx="1651414" cy="646331"/>
          </a:xfrm>
          <a:prstGeom prst="rect">
            <a:avLst/>
          </a:prstGeom>
          <a:noFill/>
        </p:spPr>
        <p:txBody>
          <a:bodyPr wrap="none" rtlCol="0">
            <a:spAutoFit/>
          </a:bodyPr>
          <a:lstStyle/>
          <a:p>
            <a:pPr algn="r"/>
            <a:r>
              <a:rPr lang="en-GB" sz="1200">
                <a:solidFill>
                  <a:schemeClr val="bg1"/>
                </a:solidFill>
                <a:latin typeface="Roboto" panose="02000000000000000000" pitchFamily="2" charset="0"/>
                <a:ea typeface="Roboto" panose="02000000000000000000" pitchFamily="2" charset="0"/>
                <a:cs typeface="Roboto" panose="02000000000000000000" pitchFamily="2" charset="0"/>
              </a:rPr>
              <a:t>Document ADS-04-24</a:t>
            </a:r>
            <a:endParaRPr lang="en-GB" sz="1200" dirty="0">
              <a:solidFill>
                <a:schemeClr val="bg1"/>
              </a:solidFill>
              <a:latin typeface="Roboto" panose="02000000000000000000" pitchFamily="2" charset="0"/>
              <a:ea typeface="Roboto" panose="02000000000000000000" pitchFamily="2" charset="0"/>
              <a:cs typeface="Roboto" panose="02000000000000000000" pitchFamily="2" charset="0"/>
            </a:endParaRPr>
          </a:p>
          <a:p>
            <a:pPr algn="r"/>
            <a:r>
              <a:rPr lang="en-GB" sz="1200" dirty="0">
                <a:solidFill>
                  <a:schemeClr val="bg1"/>
                </a:solidFill>
                <a:latin typeface="Roboto" panose="02000000000000000000" pitchFamily="2" charset="0"/>
                <a:ea typeface="Roboto" panose="02000000000000000000" pitchFamily="2" charset="0"/>
                <a:cs typeface="Roboto" panose="02000000000000000000" pitchFamily="2" charset="0"/>
              </a:rPr>
              <a:t>4</a:t>
            </a:r>
            <a:r>
              <a:rPr lang="en-GB" sz="1200" baseline="30000" dirty="0">
                <a:solidFill>
                  <a:schemeClr val="bg1"/>
                </a:solidFill>
                <a:latin typeface="Roboto" panose="02000000000000000000" pitchFamily="2" charset="0"/>
                <a:ea typeface="Roboto" panose="02000000000000000000" pitchFamily="2" charset="0"/>
                <a:cs typeface="Roboto" panose="02000000000000000000" pitchFamily="2" charset="0"/>
              </a:rPr>
              <a:t>th</a:t>
            </a:r>
            <a:r>
              <a:rPr lang="en-GB" sz="1200" dirty="0">
                <a:solidFill>
                  <a:schemeClr val="bg1"/>
                </a:solidFill>
                <a:latin typeface="Roboto" panose="02000000000000000000" pitchFamily="2" charset="0"/>
                <a:ea typeface="Roboto" panose="02000000000000000000" pitchFamily="2" charset="0"/>
                <a:cs typeface="Roboto" panose="02000000000000000000" pitchFamily="2" charset="0"/>
              </a:rPr>
              <a:t> ADS IWG session</a:t>
            </a:r>
          </a:p>
          <a:p>
            <a:pPr algn="r"/>
            <a:r>
              <a:rPr lang="en-GB" sz="1200" dirty="0">
                <a:solidFill>
                  <a:schemeClr val="bg1"/>
                </a:solidFill>
                <a:latin typeface="Roboto" panose="02000000000000000000" pitchFamily="2" charset="0"/>
                <a:ea typeface="Roboto" panose="02000000000000000000" pitchFamily="2" charset="0"/>
                <a:cs typeface="Roboto" panose="02000000000000000000" pitchFamily="2" charset="0"/>
              </a:rPr>
              <a:t>8-11 October 2024</a:t>
            </a:r>
          </a:p>
        </p:txBody>
      </p:sp>
    </p:spTree>
    <p:extLst>
      <p:ext uri="{BB962C8B-B14F-4D97-AF65-F5344CB8AC3E}">
        <p14:creationId xmlns:p14="http://schemas.microsoft.com/office/powerpoint/2010/main" val="36195287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F5BB1FC-D258-41F4-9423-8A75E04EA39E}"/>
              </a:ext>
            </a:extLst>
          </p:cNvPr>
          <p:cNvSpPr>
            <a:spLocks noGrp="1"/>
          </p:cNvSpPr>
          <p:nvPr>
            <p:ph type="title"/>
          </p:nvPr>
        </p:nvSpPr>
        <p:spPr>
          <a:xfrm>
            <a:off x="371476" y="440267"/>
            <a:ext cx="10298266" cy="1250421"/>
          </a:xfrm>
        </p:spPr>
        <p:txBody>
          <a:bodyPr/>
          <a:lstStyle/>
          <a:p>
            <a:r>
              <a:rPr lang="en-GB" dirty="0"/>
              <a:t>Definitions</a:t>
            </a:r>
          </a:p>
        </p:txBody>
      </p:sp>
      <p:sp>
        <p:nvSpPr>
          <p:cNvPr id="6" name="Content Placeholder 5">
            <a:extLst>
              <a:ext uri="{FF2B5EF4-FFF2-40B4-BE49-F238E27FC236}">
                <a16:creationId xmlns:a16="http://schemas.microsoft.com/office/drawing/2014/main" id="{3292AC19-A7F3-440A-BB7B-2EBB88188ABF}"/>
              </a:ext>
            </a:extLst>
          </p:cNvPr>
          <p:cNvSpPr>
            <a:spLocks noGrp="1"/>
          </p:cNvSpPr>
          <p:nvPr>
            <p:ph idx="1"/>
          </p:nvPr>
        </p:nvSpPr>
        <p:spPr>
          <a:xfrm>
            <a:off x="274129" y="1178351"/>
            <a:ext cx="11643741" cy="5169184"/>
          </a:xfrm>
        </p:spPr>
        <p:txBody>
          <a:bodyPr vert="horz" lIns="0" tIns="0" rIns="0" bIns="0" rtlCol="0" anchor="t">
            <a:noAutofit/>
          </a:bodyPr>
          <a:lstStyle/>
          <a:p>
            <a:pPr marL="1270" lvl="1" indent="0">
              <a:buNone/>
            </a:pPr>
            <a:r>
              <a:rPr lang="en-GB" sz="2000" b="1" dirty="0">
                <a:cs typeface="Arial"/>
              </a:rPr>
              <a:t>Categories (copied from ADS-04-19):</a:t>
            </a:r>
          </a:p>
          <a:p>
            <a:pPr marL="1270" lvl="1" indent="0">
              <a:buNone/>
            </a:pPr>
            <a:endParaRPr lang="en-GB" sz="2000" b="1" dirty="0">
              <a:cs typeface="Arial"/>
            </a:endParaRPr>
          </a:p>
          <a:p>
            <a:pPr marL="1270" lvl="1" indent="0">
              <a:buNone/>
            </a:pPr>
            <a:endParaRPr lang="en-GB" sz="2000" b="1" dirty="0">
              <a:cs typeface="Arial"/>
            </a:endParaRPr>
          </a:p>
          <a:p>
            <a:pPr marL="1270" lvl="1" indent="0">
              <a:buNone/>
            </a:pPr>
            <a:endParaRPr lang="en-GB" sz="2000" b="1" dirty="0">
              <a:cs typeface="Arial"/>
            </a:endParaRPr>
          </a:p>
          <a:p>
            <a:pPr marL="1270" lvl="1" indent="0">
              <a:buNone/>
            </a:pPr>
            <a:endParaRPr lang="en-GB" sz="2000" b="1" dirty="0">
              <a:cs typeface="Arial"/>
            </a:endParaRPr>
          </a:p>
          <a:p>
            <a:pPr marL="1270" lvl="1" indent="0">
              <a:buNone/>
            </a:pPr>
            <a:endParaRPr lang="en-GB" sz="2000" b="1" dirty="0">
              <a:cs typeface="Arial"/>
            </a:endParaRPr>
          </a:p>
          <a:p>
            <a:pPr marL="1270" lvl="1" indent="0">
              <a:buNone/>
            </a:pPr>
            <a:endParaRPr lang="en-GB" sz="2000" i="1" dirty="0">
              <a:cs typeface="Arial"/>
            </a:endParaRPr>
          </a:p>
          <a:p>
            <a:pPr marL="1270" lvl="1" indent="0">
              <a:buNone/>
            </a:pPr>
            <a:endParaRPr lang="en-GB" sz="2000" i="1" dirty="0">
              <a:cs typeface="Arial"/>
            </a:endParaRPr>
          </a:p>
          <a:p>
            <a:pPr marL="1270" lvl="1" indent="0">
              <a:buNone/>
            </a:pPr>
            <a:r>
              <a:rPr lang="en-GB" sz="2000" b="1" dirty="0">
                <a:cs typeface="Arial"/>
              </a:rPr>
              <a:t>Features (inspired by ADS-04-19):</a:t>
            </a:r>
          </a:p>
          <a:p>
            <a:pPr marL="397933" lvl="2" indent="0">
              <a:buNone/>
            </a:pPr>
            <a:r>
              <a:rPr lang="en-GB" sz="2000" i="1" dirty="0">
                <a:cs typeface="Arial"/>
              </a:rPr>
              <a:t>3.3. “ADS feature” means an application of an ADS designed specifically for use within an Operational Design Domain (ODD). </a:t>
            </a:r>
            <a:r>
              <a:rPr lang="en-GB" sz="2000" i="1" dirty="0">
                <a:solidFill>
                  <a:srgbClr val="FF0000"/>
                </a:solidFill>
                <a:cs typeface="Arial"/>
              </a:rPr>
              <a:t>ADS features consist of:</a:t>
            </a:r>
          </a:p>
          <a:p>
            <a:pPr marL="397933" lvl="2" indent="0">
              <a:buNone/>
            </a:pPr>
            <a:r>
              <a:rPr lang="en-GB" sz="2000" i="1" dirty="0">
                <a:solidFill>
                  <a:srgbClr val="FF0000"/>
                </a:solidFill>
                <a:cs typeface="Arial"/>
              </a:rPr>
              <a:t>3.3.1. “ADS feature of type </a:t>
            </a:r>
            <a:r>
              <a:rPr lang="en-GB" sz="2000" i="1" dirty="0">
                <a:solidFill>
                  <a:srgbClr val="0070C0"/>
                </a:solidFill>
                <a:cs typeface="Arial"/>
              </a:rPr>
              <a:t>1</a:t>
            </a:r>
            <a:r>
              <a:rPr lang="en-GB" sz="2000" i="1" dirty="0">
                <a:solidFill>
                  <a:srgbClr val="FF0000"/>
                </a:solidFill>
                <a:cs typeface="Arial"/>
              </a:rPr>
              <a:t> (ADSF-</a:t>
            </a:r>
            <a:r>
              <a:rPr lang="en-GB" sz="2000" i="1" dirty="0">
                <a:solidFill>
                  <a:srgbClr val="0070C0"/>
                </a:solidFill>
                <a:cs typeface="Arial"/>
              </a:rPr>
              <a:t>1</a:t>
            </a:r>
            <a:r>
              <a:rPr lang="en-GB" sz="2000" i="1" dirty="0">
                <a:solidFill>
                  <a:srgbClr val="FF0000"/>
                </a:solidFill>
                <a:cs typeface="Arial"/>
              </a:rPr>
              <a:t>)” means an ADS feature which </a:t>
            </a:r>
            <a:r>
              <a:rPr lang="en-GB" sz="2000" i="1" dirty="0">
                <a:solidFill>
                  <a:srgbClr val="0070C0"/>
                </a:solidFill>
                <a:cs typeface="Arial"/>
              </a:rPr>
              <a:t>includes a system-initiated deactivation process (i.e. a feature which requires the presence of a fallback user).</a:t>
            </a:r>
          </a:p>
          <a:p>
            <a:pPr marL="397933" lvl="2" indent="0">
              <a:buNone/>
            </a:pPr>
            <a:r>
              <a:rPr lang="en-GB" sz="2000" i="1" dirty="0">
                <a:solidFill>
                  <a:srgbClr val="FF0000"/>
                </a:solidFill>
                <a:cs typeface="Arial"/>
              </a:rPr>
              <a:t>3.3.2. “ADS feature of type </a:t>
            </a:r>
            <a:r>
              <a:rPr lang="en-GB" sz="2000" i="1" dirty="0">
                <a:solidFill>
                  <a:srgbClr val="0070C0"/>
                </a:solidFill>
                <a:cs typeface="Arial"/>
              </a:rPr>
              <a:t>2</a:t>
            </a:r>
            <a:r>
              <a:rPr lang="en-GB" sz="2000" i="1" dirty="0">
                <a:solidFill>
                  <a:srgbClr val="FF0000"/>
                </a:solidFill>
                <a:cs typeface="Arial"/>
              </a:rPr>
              <a:t> (ADSF-</a:t>
            </a:r>
            <a:r>
              <a:rPr lang="en-GB" sz="2000" i="1" dirty="0">
                <a:solidFill>
                  <a:srgbClr val="0070C0"/>
                </a:solidFill>
                <a:cs typeface="Arial"/>
              </a:rPr>
              <a:t>2</a:t>
            </a:r>
            <a:r>
              <a:rPr lang="en-GB" sz="2000" i="1" dirty="0">
                <a:solidFill>
                  <a:srgbClr val="FF0000"/>
                </a:solidFill>
                <a:cs typeface="Arial"/>
              </a:rPr>
              <a:t>)” means an ADS feature which does not </a:t>
            </a:r>
            <a:r>
              <a:rPr lang="en-GB" sz="2000" i="1" dirty="0">
                <a:solidFill>
                  <a:srgbClr val="0070C0"/>
                </a:solidFill>
                <a:cs typeface="Arial"/>
              </a:rPr>
              <a:t>include a system-initiated deactivation process (i.e. a feature which does not require the presence of a fallback user).</a:t>
            </a:r>
          </a:p>
          <a:p>
            <a:pPr marL="1270" lvl="1" indent="0">
              <a:buNone/>
            </a:pPr>
            <a:endParaRPr lang="en-GB" sz="2000" b="1" dirty="0">
              <a:cs typeface="Arial"/>
            </a:endParaRPr>
          </a:p>
          <a:p>
            <a:pPr marL="1270" lvl="1" indent="0">
              <a:buNone/>
            </a:pPr>
            <a:endParaRPr lang="en-GB" b="1" dirty="0">
              <a:cs typeface="Arial" panose="020B0604020202020204" pitchFamily="34" charset="0"/>
            </a:endParaRPr>
          </a:p>
          <a:p>
            <a:pPr marL="1270" lvl="1" indent="0">
              <a:buNone/>
            </a:pPr>
            <a:br>
              <a:rPr lang="en-GB" b="1" dirty="0">
                <a:cs typeface="Arial" panose="020B0604020202020204" pitchFamily="34" charset="0"/>
              </a:rPr>
            </a:br>
            <a:r>
              <a:rPr lang="en-GB" b="1" dirty="0">
                <a:cs typeface="Arial" panose="020B0604020202020204" pitchFamily="34" charset="0"/>
              </a:rPr>
              <a:t> </a:t>
            </a:r>
          </a:p>
          <a:p>
            <a:pPr marL="1270" lvl="1" indent="0">
              <a:buNone/>
            </a:pPr>
            <a:endParaRPr lang="en-GB" b="1" dirty="0">
              <a:cs typeface="Arial" panose="020B0604020202020204" pitchFamily="34" charset="0"/>
            </a:endParaRPr>
          </a:p>
        </p:txBody>
      </p:sp>
      <p:pic>
        <p:nvPicPr>
          <p:cNvPr id="3" name="Picture 2">
            <a:extLst>
              <a:ext uri="{FF2B5EF4-FFF2-40B4-BE49-F238E27FC236}">
                <a16:creationId xmlns:a16="http://schemas.microsoft.com/office/drawing/2014/main" id="{7F3BF002-FA8D-B82B-E72F-6CBFF1D576CF}"/>
              </a:ext>
            </a:extLst>
          </p:cNvPr>
          <p:cNvPicPr>
            <a:picLocks noChangeAspect="1"/>
          </p:cNvPicPr>
          <p:nvPr/>
        </p:nvPicPr>
        <p:blipFill>
          <a:blip r:embed="rId2"/>
          <a:stretch>
            <a:fillRect/>
          </a:stretch>
        </p:blipFill>
        <p:spPr>
          <a:xfrm>
            <a:off x="141244" y="1572420"/>
            <a:ext cx="11679280" cy="2029108"/>
          </a:xfrm>
          <a:prstGeom prst="rect">
            <a:avLst/>
          </a:prstGeom>
        </p:spPr>
      </p:pic>
    </p:spTree>
    <p:extLst>
      <p:ext uri="{BB962C8B-B14F-4D97-AF65-F5344CB8AC3E}">
        <p14:creationId xmlns:p14="http://schemas.microsoft.com/office/powerpoint/2010/main" val="41250078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F5BB1FC-D258-41F4-9423-8A75E04EA39E}"/>
              </a:ext>
            </a:extLst>
          </p:cNvPr>
          <p:cNvSpPr>
            <a:spLocks noGrp="1"/>
          </p:cNvSpPr>
          <p:nvPr>
            <p:ph type="title"/>
          </p:nvPr>
        </p:nvSpPr>
        <p:spPr>
          <a:xfrm>
            <a:off x="371476" y="440267"/>
            <a:ext cx="10298266" cy="1250421"/>
          </a:xfrm>
        </p:spPr>
        <p:txBody>
          <a:bodyPr/>
          <a:lstStyle/>
          <a:p>
            <a:r>
              <a:rPr lang="en-GB" dirty="0"/>
              <a:t>Categories X and Y</a:t>
            </a:r>
          </a:p>
        </p:txBody>
      </p:sp>
      <p:sp>
        <p:nvSpPr>
          <p:cNvPr id="6" name="Content Placeholder 5">
            <a:extLst>
              <a:ext uri="{FF2B5EF4-FFF2-40B4-BE49-F238E27FC236}">
                <a16:creationId xmlns:a16="http://schemas.microsoft.com/office/drawing/2014/main" id="{3292AC19-A7F3-440A-BB7B-2EBB88188ABF}"/>
              </a:ext>
            </a:extLst>
          </p:cNvPr>
          <p:cNvSpPr>
            <a:spLocks noGrp="1"/>
          </p:cNvSpPr>
          <p:nvPr>
            <p:ph idx="1"/>
          </p:nvPr>
        </p:nvSpPr>
        <p:spPr>
          <a:xfrm>
            <a:off x="274129" y="1178351"/>
            <a:ext cx="11643741" cy="5169184"/>
          </a:xfrm>
        </p:spPr>
        <p:txBody>
          <a:bodyPr vert="horz" lIns="0" tIns="0" rIns="0" bIns="0" rtlCol="0" anchor="t">
            <a:noAutofit/>
          </a:bodyPr>
          <a:lstStyle/>
          <a:p>
            <a:pPr marL="287020" lvl="1" indent="-285750"/>
            <a:endParaRPr lang="en-GB" sz="2000" b="1" dirty="0">
              <a:cs typeface="Arial" panose="020B0604020202020204" pitchFamily="34" charset="0"/>
            </a:endParaRPr>
          </a:p>
          <a:p>
            <a:pPr marL="287020" lvl="1" indent="-285750"/>
            <a:r>
              <a:rPr lang="en-GB" sz="2000" b="1" dirty="0">
                <a:cs typeface="Arial" panose="020B0604020202020204" pitchFamily="34" charset="0"/>
              </a:rPr>
              <a:t>Exemption from aspects related to manual driving (e.g. R79 – steering):</a:t>
            </a:r>
          </a:p>
          <a:p>
            <a:pPr marL="287020" lvl="1" indent="-285750"/>
            <a:endParaRPr lang="en-GB" sz="2000" b="1" dirty="0">
              <a:cs typeface="Arial" panose="020B0604020202020204" pitchFamily="34" charset="0"/>
            </a:endParaRPr>
          </a:p>
          <a:p>
            <a:pPr marL="1270" lvl="1" indent="0">
              <a:buNone/>
            </a:pPr>
            <a:r>
              <a:rPr lang="en-GB" sz="2000" i="1" dirty="0">
                <a:cs typeface="Arial"/>
              </a:rPr>
              <a:t>5.1.9.	Steered wheels </a:t>
            </a:r>
          </a:p>
          <a:p>
            <a:pPr marL="1270" lvl="1" indent="0">
              <a:buNone/>
            </a:pPr>
            <a:r>
              <a:rPr lang="en-GB" sz="2000" i="1" dirty="0">
                <a:cs typeface="Arial"/>
              </a:rPr>
              <a:t>The steered wheels shall not be solely the rear wheels. This requirement does not apply to semi-trailers </a:t>
            </a:r>
            <a:r>
              <a:rPr lang="en-GB" sz="2000" b="1" i="1" dirty="0">
                <a:solidFill>
                  <a:srgbClr val="FF0000"/>
                </a:solidFill>
                <a:cs typeface="Arial"/>
              </a:rPr>
              <a:t>or to vehicles of categories X and Y</a:t>
            </a:r>
            <a:r>
              <a:rPr lang="en-GB" sz="2000" i="1" dirty="0">
                <a:cs typeface="Arial"/>
              </a:rPr>
              <a:t>.</a:t>
            </a:r>
          </a:p>
          <a:p>
            <a:pPr marL="1270" lvl="1" indent="0">
              <a:buNone/>
            </a:pPr>
            <a:endParaRPr lang="en-GB" sz="2000" dirty="0">
              <a:cs typeface="Arial"/>
            </a:endParaRPr>
          </a:p>
          <a:p>
            <a:pPr marL="1270" lvl="1" indent="0">
              <a:buNone/>
            </a:pPr>
            <a:endParaRPr lang="en-GB" sz="2000" dirty="0">
              <a:cs typeface="Arial"/>
            </a:endParaRPr>
          </a:p>
          <a:p>
            <a:pPr marL="344170" lvl="1" indent="-342900"/>
            <a:r>
              <a:rPr lang="en-GB" sz="2000" b="1" dirty="0">
                <a:cs typeface="Arial"/>
              </a:rPr>
              <a:t>Additional requirements related to lack of manual controls:</a:t>
            </a:r>
          </a:p>
          <a:p>
            <a:pPr marL="344170" lvl="1" indent="-342900"/>
            <a:endParaRPr lang="en-GB" sz="2000" dirty="0">
              <a:cs typeface="Arial"/>
            </a:endParaRPr>
          </a:p>
          <a:p>
            <a:pPr marL="1270" lvl="1" indent="0">
              <a:buNone/>
            </a:pPr>
            <a:r>
              <a:rPr lang="en-GB" sz="2000" i="1" dirty="0">
                <a:cs typeface="Arial"/>
              </a:rPr>
              <a:t>5.5.	PROVISIONS FOR THE PERIODIC TECHNICAL INSPECTION OF STEERING EQUIPMENT</a:t>
            </a:r>
          </a:p>
          <a:p>
            <a:pPr marL="1270" lvl="1" indent="0">
              <a:buNone/>
            </a:pPr>
            <a:r>
              <a:rPr lang="en-GB" sz="2000" b="1" i="1" dirty="0">
                <a:solidFill>
                  <a:srgbClr val="FF0000"/>
                </a:solidFill>
                <a:cs typeface="Arial"/>
              </a:rPr>
              <a:t>5.5.3.    	For vehicles of category X and Y, suitable means shall be provided (e.g. a test mode, manual controls) to enable the performance of the necessary checks described in paragraph 5.5.1. </a:t>
            </a:r>
          </a:p>
          <a:p>
            <a:pPr marL="1270" lvl="1" indent="0">
              <a:buNone/>
            </a:pPr>
            <a:endParaRPr lang="en-GB" sz="2000" b="1" dirty="0">
              <a:cs typeface="Arial"/>
            </a:endParaRPr>
          </a:p>
          <a:p>
            <a:pPr marL="1270" lvl="1" indent="0">
              <a:buNone/>
            </a:pPr>
            <a:endParaRPr lang="en-GB" b="1" dirty="0">
              <a:cs typeface="Arial" panose="020B0604020202020204" pitchFamily="34" charset="0"/>
            </a:endParaRPr>
          </a:p>
          <a:p>
            <a:pPr marL="1270" lvl="1" indent="0">
              <a:buNone/>
            </a:pPr>
            <a:br>
              <a:rPr lang="en-GB" b="1" dirty="0">
                <a:cs typeface="Arial" panose="020B0604020202020204" pitchFamily="34" charset="0"/>
              </a:rPr>
            </a:br>
            <a:r>
              <a:rPr lang="en-GB" b="1" dirty="0">
                <a:cs typeface="Arial" panose="020B0604020202020204" pitchFamily="34" charset="0"/>
              </a:rPr>
              <a:t> </a:t>
            </a:r>
          </a:p>
          <a:p>
            <a:pPr marL="1270" lvl="1" indent="0">
              <a:buNone/>
            </a:pPr>
            <a:endParaRPr lang="en-GB" b="1" dirty="0">
              <a:cs typeface="Arial" panose="020B0604020202020204" pitchFamily="34" charset="0"/>
            </a:endParaRPr>
          </a:p>
        </p:txBody>
      </p:sp>
    </p:spTree>
    <p:extLst>
      <p:ext uri="{BB962C8B-B14F-4D97-AF65-F5344CB8AC3E}">
        <p14:creationId xmlns:p14="http://schemas.microsoft.com/office/powerpoint/2010/main" val="11788063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F5BB1FC-D258-41F4-9423-8A75E04EA39E}"/>
              </a:ext>
            </a:extLst>
          </p:cNvPr>
          <p:cNvSpPr>
            <a:spLocks noGrp="1"/>
          </p:cNvSpPr>
          <p:nvPr>
            <p:ph type="title"/>
          </p:nvPr>
        </p:nvSpPr>
        <p:spPr>
          <a:xfrm>
            <a:off x="371476" y="440267"/>
            <a:ext cx="10298266" cy="1250421"/>
          </a:xfrm>
        </p:spPr>
        <p:txBody>
          <a:bodyPr/>
          <a:lstStyle/>
          <a:p>
            <a:r>
              <a:rPr lang="en-GB" dirty="0"/>
              <a:t>Category Y</a:t>
            </a:r>
          </a:p>
        </p:txBody>
      </p:sp>
      <p:sp>
        <p:nvSpPr>
          <p:cNvPr id="6" name="Content Placeholder 5">
            <a:extLst>
              <a:ext uri="{FF2B5EF4-FFF2-40B4-BE49-F238E27FC236}">
                <a16:creationId xmlns:a16="http://schemas.microsoft.com/office/drawing/2014/main" id="{3292AC19-A7F3-440A-BB7B-2EBB88188ABF}"/>
              </a:ext>
            </a:extLst>
          </p:cNvPr>
          <p:cNvSpPr>
            <a:spLocks noGrp="1"/>
          </p:cNvSpPr>
          <p:nvPr>
            <p:ph idx="1"/>
          </p:nvPr>
        </p:nvSpPr>
        <p:spPr>
          <a:xfrm>
            <a:off x="274129" y="1178351"/>
            <a:ext cx="11643741" cy="5169184"/>
          </a:xfrm>
        </p:spPr>
        <p:txBody>
          <a:bodyPr vert="horz" lIns="0" tIns="0" rIns="0" bIns="0" rtlCol="0" anchor="t">
            <a:noAutofit/>
          </a:bodyPr>
          <a:lstStyle/>
          <a:p>
            <a:pPr marL="287020" lvl="1" indent="-285750"/>
            <a:r>
              <a:rPr lang="en-GB" sz="2000" b="1" dirty="0">
                <a:cs typeface="Arial" panose="020B0604020202020204" pitchFamily="34" charset="0"/>
              </a:rPr>
              <a:t>Exclusion of vehicles from regulations (or requirements) related to occupant protection (e.g. R17 – seats)</a:t>
            </a:r>
          </a:p>
          <a:p>
            <a:pPr marL="1270" lvl="1" indent="0">
              <a:buNone/>
            </a:pPr>
            <a:endParaRPr lang="en-GB" sz="2000" b="1" dirty="0">
              <a:cs typeface="Arial" panose="020B0604020202020204" pitchFamily="34" charset="0"/>
            </a:endParaRPr>
          </a:p>
          <a:p>
            <a:pPr marL="1270" lvl="1" indent="0">
              <a:buNone/>
            </a:pPr>
            <a:r>
              <a:rPr lang="en-GB" i="1" dirty="0">
                <a:cs typeface="Arial" panose="020B0604020202020204" pitchFamily="34" charset="0"/>
              </a:rPr>
              <a:t>1.	SCOPE</a:t>
            </a:r>
          </a:p>
          <a:p>
            <a:pPr marL="1270" lvl="1" indent="0">
              <a:buNone/>
            </a:pPr>
            <a:r>
              <a:rPr lang="en-GB" i="1" dirty="0">
                <a:cs typeface="Arial" panose="020B0604020202020204" pitchFamily="34" charset="0"/>
              </a:rPr>
              <a:t>This Regulation applies to: </a:t>
            </a:r>
          </a:p>
          <a:p>
            <a:pPr marL="1270" lvl="1" indent="0">
              <a:buNone/>
            </a:pPr>
            <a:r>
              <a:rPr lang="en-GB" i="1" dirty="0">
                <a:cs typeface="Arial" panose="020B0604020202020204" pitchFamily="34" charset="0"/>
              </a:rPr>
              <a:t>(a)	Vehicles of categories M1 and N1 with regard to the strength of seats and their anchorages and with regard to their head restraints; </a:t>
            </a:r>
          </a:p>
          <a:p>
            <a:pPr marL="1270" lvl="1" indent="0">
              <a:buNone/>
            </a:pPr>
            <a:r>
              <a:rPr lang="en-GB" i="1" dirty="0">
                <a:cs typeface="Arial" panose="020B0604020202020204" pitchFamily="34" charset="0"/>
              </a:rPr>
              <a:t>(b)	Vehicles of categories M2 and M3 1 with regard to seats not covered by Regulation No. 80, in respect of the strength of seats and their anchorages, and in respect of their head restraints;  </a:t>
            </a:r>
          </a:p>
          <a:p>
            <a:pPr marL="1270" lvl="1" indent="0">
              <a:buNone/>
            </a:pPr>
            <a:r>
              <a:rPr lang="en-GB" i="1" dirty="0">
                <a:cs typeface="Arial" panose="020B0604020202020204" pitchFamily="34" charset="0"/>
              </a:rPr>
              <a:t>(c)	Vehicles of category M1 with regard to the design of the rear parts of seat backs and the design of devices intended to protect the occupants from the danger resulting from the displacement of luggage in a frontal impact. </a:t>
            </a:r>
          </a:p>
          <a:p>
            <a:pPr marL="1270" lvl="1" indent="0">
              <a:buNone/>
            </a:pPr>
            <a:r>
              <a:rPr lang="en-GB" i="1" dirty="0">
                <a:cs typeface="Arial" panose="020B0604020202020204" pitchFamily="34" charset="0"/>
              </a:rPr>
              <a:t>It does not apply to vehicles with regard to side-facing or rearward-facing seats, or to any head restraint fitted to these seats, with the exception vehicles of category M2 and M3 of classes A and I, subject to the provisions of paragraph 5.1.1. </a:t>
            </a:r>
          </a:p>
          <a:p>
            <a:pPr marL="1270" lvl="1" indent="0">
              <a:buNone/>
            </a:pPr>
            <a:r>
              <a:rPr lang="en-GB" b="1" i="1" dirty="0">
                <a:solidFill>
                  <a:srgbClr val="FF0000"/>
                </a:solidFill>
                <a:cs typeface="Arial" panose="020B0604020202020204" pitchFamily="34" charset="0"/>
              </a:rPr>
              <a:t>It does not apply to vehicles of category Y.</a:t>
            </a:r>
          </a:p>
          <a:p>
            <a:pPr marL="1270" lvl="1" indent="0">
              <a:buNone/>
            </a:pPr>
            <a:br>
              <a:rPr lang="en-GB" b="1" dirty="0">
                <a:cs typeface="Arial" panose="020B0604020202020204" pitchFamily="34" charset="0"/>
              </a:rPr>
            </a:br>
            <a:r>
              <a:rPr lang="en-GB" b="1" dirty="0">
                <a:cs typeface="Arial" panose="020B0604020202020204" pitchFamily="34" charset="0"/>
              </a:rPr>
              <a:t> </a:t>
            </a:r>
          </a:p>
          <a:p>
            <a:pPr marL="1270" lvl="1" indent="0">
              <a:buNone/>
            </a:pPr>
            <a:endParaRPr lang="en-GB" b="1" dirty="0">
              <a:cs typeface="Arial" panose="020B0604020202020204" pitchFamily="34" charset="0"/>
            </a:endParaRPr>
          </a:p>
        </p:txBody>
      </p:sp>
    </p:spTree>
    <p:extLst>
      <p:ext uri="{BB962C8B-B14F-4D97-AF65-F5344CB8AC3E}">
        <p14:creationId xmlns:p14="http://schemas.microsoft.com/office/powerpoint/2010/main" val="4588462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F5BB1FC-D258-41F4-9423-8A75E04EA39E}"/>
              </a:ext>
            </a:extLst>
          </p:cNvPr>
          <p:cNvSpPr>
            <a:spLocks noGrp="1"/>
          </p:cNvSpPr>
          <p:nvPr>
            <p:ph type="title"/>
          </p:nvPr>
        </p:nvSpPr>
        <p:spPr>
          <a:xfrm>
            <a:off x="371476" y="440267"/>
            <a:ext cx="10298266" cy="1250421"/>
          </a:xfrm>
        </p:spPr>
        <p:txBody>
          <a:bodyPr/>
          <a:lstStyle/>
          <a:p>
            <a:r>
              <a:rPr lang="en-GB" dirty="0"/>
              <a:t>‘Type 2’ Features</a:t>
            </a:r>
          </a:p>
        </p:txBody>
      </p:sp>
      <p:sp>
        <p:nvSpPr>
          <p:cNvPr id="6" name="Content Placeholder 5">
            <a:extLst>
              <a:ext uri="{FF2B5EF4-FFF2-40B4-BE49-F238E27FC236}">
                <a16:creationId xmlns:a16="http://schemas.microsoft.com/office/drawing/2014/main" id="{3292AC19-A7F3-440A-BB7B-2EBB88188ABF}"/>
              </a:ext>
            </a:extLst>
          </p:cNvPr>
          <p:cNvSpPr>
            <a:spLocks noGrp="1"/>
          </p:cNvSpPr>
          <p:nvPr>
            <p:ph idx="1"/>
          </p:nvPr>
        </p:nvSpPr>
        <p:spPr>
          <a:xfrm>
            <a:off x="274129" y="1349406"/>
            <a:ext cx="11643741" cy="5289137"/>
          </a:xfrm>
        </p:spPr>
        <p:txBody>
          <a:bodyPr vert="horz" lIns="0" tIns="0" rIns="0" bIns="0" rtlCol="0" anchor="t">
            <a:noAutofit/>
          </a:bodyPr>
          <a:lstStyle/>
          <a:p>
            <a:pPr marL="287020" lvl="1" indent="-285750"/>
            <a:r>
              <a:rPr lang="en-GB" b="1" dirty="0">
                <a:cs typeface="Arial" panose="020B0604020202020204" pitchFamily="34" charset="0"/>
              </a:rPr>
              <a:t>Exemption from requirements related to manual driving </a:t>
            </a:r>
            <a:r>
              <a:rPr lang="en-GB" b="1" i="1" u="sng" dirty="0">
                <a:cs typeface="Arial" panose="020B0604020202020204" pitchFamily="34" charset="0"/>
              </a:rPr>
              <a:t>while an ADS is performing the DDT</a:t>
            </a:r>
          </a:p>
          <a:p>
            <a:pPr marL="287020" lvl="1" indent="-285750"/>
            <a:endParaRPr lang="en-GB" b="1" i="1" u="sng" dirty="0">
              <a:cs typeface="Arial" panose="020B0604020202020204" pitchFamily="34" charset="0"/>
            </a:endParaRPr>
          </a:p>
          <a:p>
            <a:pPr marL="287020" lvl="1" indent="-285750"/>
            <a:r>
              <a:rPr lang="en-GB" b="1" i="1" dirty="0">
                <a:cs typeface="Arial" panose="020B0604020202020204" pitchFamily="34" charset="0"/>
              </a:rPr>
              <a:t>e.g. R46 (indirect vision):</a:t>
            </a:r>
          </a:p>
          <a:p>
            <a:pPr marL="1270" lvl="1" indent="0">
              <a:buNone/>
            </a:pPr>
            <a:br>
              <a:rPr lang="en-GB" b="1" dirty="0">
                <a:cs typeface="Arial" panose="020B0604020202020204" pitchFamily="34" charset="0"/>
              </a:rPr>
            </a:br>
            <a:r>
              <a:rPr lang="en-GB" i="1" dirty="0">
                <a:cs typeface="Arial" panose="020B0604020202020204" pitchFamily="34" charset="0"/>
              </a:rPr>
              <a:t>15.2.1.1.2.	 In the case a camera-monitor system is used for rendering (the) field(s) of vision, the relevant field(s) of vision shall be permanently visible to the driver when the ignition is on or the vehicle master control switch is activated (whichever is applicable) and not used for other information. </a:t>
            </a:r>
            <a:r>
              <a:rPr lang="en-GB" b="1" i="1" dirty="0">
                <a:solidFill>
                  <a:srgbClr val="FF0000"/>
                </a:solidFill>
                <a:cs typeface="Arial" panose="020B0604020202020204" pitchFamily="34" charset="0"/>
              </a:rPr>
              <a:t>This requirement does not apply whilst an ADS feature of type 2 is </a:t>
            </a:r>
            <a:r>
              <a:rPr lang="en-GB" b="1" i="1" dirty="0">
                <a:solidFill>
                  <a:srgbClr val="FF0000"/>
                </a:solidFill>
                <a:highlight>
                  <a:srgbClr val="FFFF00"/>
                </a:highlight>
                <a:cs typeface="Arial" panose="020B0604020202020204" pitchFamily="34" charset="0"/>
              </a:rPr>
              <a:t>active/engaged</a:t>
            </a:r>
            <a:r>
              <a:rPr lang="en-GB" b="1" i="1" dirty="0">
                <a:solidFill>
                  <a:srgbClr val="FF0000"/>
                </a:solidFill>
                <a:cs typeface="Arial" panose="020B0604020202020204" pitchFamily="34" charset="0"/>
              </a:rPr>
              <a:t>. </a:t>
            </a:r>
            <a:r>
              <a:rPr lang="en-GB" i="1" dirty="0">
                <a:cs typeface="Arial" panose="020B0604020202020204" pitchFamily="34" charset="0"/>
              </a:rPr>
              <a:t>[…]</a:t>
            </a:r>
          </a:p>
          <a:p>
            <a:pPr marL="1270" lvl="1" indent="0">
              <a:buNone/>
            </a:pPr>
            <a:endParaRPr lang="en-GB" b="1" i="1" dirty="0">
              <a:cs typeface="Arial" panose="020B0604020202020204" pitchFamily="34" charset="0"/>
            </a:endParaRPr>
          </a:p>
          <a:p>
            <a:pPr marL="287020" lvl="1" indent="-285750"/>
            <a:r>
              <a:rPr lang="en-GB" b="1" i="1" dirty="0">
                <a:cs typeface="Arial" panose="020B0604020202020204" pitchFamily="34" charset="0"/>
              </a:rPr>
              <a:t>e.g. R125 (forward field of view):</a:t>
            </a:r>
          </a:p>
          <a:p>
            <a:pPr marL="1270" lvl="1" indent="0">
              <a:buNone/>
            </a:pPr>
            <a:r>
              <a:rPr lang="en-GB" i="1" dirty="0">
                <a:cs typeface="Arial" panose="020B0604020202020204" pitchFamily="34" charset="0"/>
              </a:rPr>
              <a:t>5.1.3	[…] there shall be no obstruction in the driver’s 180° forward direct field of vision below a horizontal plane passing through V1, and above three planes through V2 […]. </a:t>
            </a:r>
            <a:r>
              <a:rPr lang="en-GB" b="1" i="1" dirty="0">
                <a:solidFill>
                  <a:srgbClr val="FF0000"/>
                </a:solidFill>
                <a:cs typeface="Arial" panose="020B0604020202020204" pitchFamily="34" charset="0"/>
              </a:rPr>
              <a:t>This requirement does not apply whilst an ADS feature of type 2 is </a:t>
            </a:r>
            <a:r>
              <a:rPr lang="en-GB" b="1" i="1" dirty="0">
                <a:solidFill>
                  <a:srgbClr val="FF0000"/>
                </a:solidFill>
                <a:highlight>
                  <a:srgbClr val="FFFF00"/>
                </a:highlight>
                <a:cs typeface="Arial" panose="020B0604020202020204" pitchFamily="34" charset="0"/>
              </a:rPr>
              <a:t>active/engaged</a:t>
            </a:r>
            <a:r>
              <a:rPr lang="en-GB" b="1" i="1" dirty="0">
                <a:solidFill>
                  <a:srgbClr val="FF0000"/>
                </a:solidFill>
                <a:cs typeface="Arial" panose="020B0604020202020204" pitchFamily="34" charset="0"/>
              </a:rPr>
              <a:t>.</a:t>
            </a:r>
            <a:endParaRPr lang="en-GB" i="1" dirty="0">
              <a:solidFill>
                <a:srgbClr val="FF0000"/>
              </a:solidFill>
              <a:cs typeface="Arial" panose="020B0604020202020204" pitchFamily="34" charset="0"/>
            </a:endParaRPr>
          </a:p>
          <a:p>
            <a:pPr marL="1270" lvl="1" indent="0">
              <a:buNone/>
            </a:pPr>
            <a:endParaRPr lang="en-GB" b="1" dirty="0">
              <a:cs typeface="Arial" panose="020B0604020202020204" pitchFamily="34" charset="0"/>
            </a:endParaRPr>
          </a:p>
          <a:p>
            <a:pPr marL="287020" lvl="1" indent="-285750"/>
            <a:r>
              <a:rPr lang="en-GB" b="1" dirty="0">
                <a:cs typeface="Arial" panose="020B0604020202020204" pitchFamily="34" charset="0"/>
              </a:rPr>
              <a:t>In addition to the definitions of the feature types, the appropriate language for “active” / “engaged” / “performing the DDT” needs to be confirmed.</a:t>
            </a:r>
            <a:br>
              <a:rPr lang="en-GB" b="1" dirty="0">
                <a:cs typeface="Arial" panose="020B0604020202020204" pitchFamily="34" charset="0"/>
              </a:rPr>
            </a:br>
            <a:r>
              <a:rPr lang="en-GB" b="1" dirty="0">
                <a:cs typeface="Arial" panose="020B0604020202020204" pitchFamily="34" charset="0"/>
              </a:rPr>
              <a:t> </a:t>
            </a:r>
          </a:p>
          <a:p>
            <a:pPr marL="1270" lvl="1" indent="0">
              <a:buNone/>
            </a:pPr>
            <a:endParaRPr lang="en-GB" b="1" dirty="0">
              <a:cs typeface="Arial" panose="020B0604020202020204" pitchFamily="34" charset="0"/>
            </a:endParaRPr>
          </a:p>
        </p:txBody>
      </p:sp>
    </p:spTree>
    <p:extLst>
      <p:ext uri="{BB962C8B-B14F-4D97-AF65-F5344CB8AC3E}">
        <p14:creationId xmlns:p14="http://schemas.microsoft.com/office/powerpoint/2010/main" val="27640435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eck 4">
            <a:extLst>
              <a:ext uri="{FF2B5EF4-FFF2-40B4-BE49-F238E27FC236}">
                <a16:creationId xmlns:a16="http://schemas.microsoft.com/office/drawing/2014/main" id="{59EB09C9-D4BC-47F6-8888-0E96C1AD3EE8}"/>
              </a:ext>
            </a:extLst>
          </p:cNvPr>
          <p:cNvSpPr/>
          <p:nvPr/>
        </p:nvSpPr>
        <p:spPr>
          <a:xfrm>
            <a:off x="3749004" y="176465"/>
            <a:ext cx="4420211" cy="57751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Vehicles equipped with ADS feature of type 2</a:t>
            </a:r>
            <a:endParaRPr kumimoji="0" lang="en-US" sz="1800" b="0" i="0" u="none" strike="noStrike" kern="1200" cap="none" spc="0" normalizeH="0" baseline="30000" noProof="0" dirty="0">
              <a:ln>
                <a:noFill/>
              </a:ln>
              <a:solidFill>
                <a:prstClr val="black"/>
              </a:solidFill>
              <a:effectLst/>
              <a:uLnTx/>
              <a:uFillTx/>
              <a:latin typeface="Calibri" panose="020F0502020204030204"/>
              <a:ea typeface="+mn-ea"/>
              <a:cs typeface="+mn-cs"/>
            </a:endParaRPr>
          </a:p>
        </p:txBody>
      </p:sp>
      <p:sp>
        <p:nvSpPr>
          <p:cNvPr id="6" name="Rechteck 5">
            <a:extLst>
              <a:ext uri="{FF2B5EF4-FFF2-40B4-BE49-F238E27FC236}">
                <a16:creationId xmlns:a16="http://schemas.microsoft.com/office/drawing/2014/main" id="{1CD20D53-68AB-4430-81EE-A15B2D35A371}"/>
              </a:ext>
            </a:extLst>
          </p:cNvPr>
          <p:cNvSpPr/>
          <p:nvPr/>
        </p:nvSpPr>
        <p:spPr>
          <a:xfrm>
            <a:off x="1846008" y="1000962"/>
            <a:ext cx="3609474" cy="57751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Designed to carry occupants</a:t>
            </a:r>
          </a:p>
        </p:txBody>
      </p:sp>
      <p:sp>
        <p:nvSpPr>
          <p:cNvPr id="7" name="Rechteck 6">
            <a:extLst>
              <a:ext uri="{FF2B5EF4-FFF2-40B4-BE49-F238E27FC236}">
                <a16:creationId xmlns:a16="http://schemas.microsoft.com/office/drawing/2014/main" id="{899998EF-34E6-4EB5-BD14-C81EA14A855F}"/>
              </a:ext>
            </a:extLst>
          </p:cNvPr>
          <p:cNvSpPr/>
          <p:nvPr/>
        </p:nvSpPr>
        <p:spPr>
          <a:xfrm>
            <a:off x="7427492" y="1018676"/>
            <a:ext cx="4572000" cy="57751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Not designed to carry occupants at any time</a:t>
            </a:r>
          </a:p>
        </p:txBody>
      </p:sp>
      <p:sp>
        <p:nvSpPr>
          <p:cNvPr id="8" name="Rechteck 7">
            <a:extLst>
              <a:ext uri="{FF2B5EF4-FFF2-40B4-BE49-F238E27FC236}">
                <a16:creationId xmlns:a16="http://schemas.microsoft.com/office/drawing/2014/main" id="{6ABBD571-9965-4594-BEB9-44220583B55C}"/>
              </a:ext>
            </a:extLst>
          </p:cNvPr>
          <p:cNvSpPr/>
          <p:nvPr/>
        </p:nvSpPr>
        <p:spPr>
          <a:xfrm>
            <a:off x="248652" y="1780670"/>
            <a:ext cx="3366000" cy="57751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Conventional controls</a:t>
            </a:r>
          </a:p>
        </p:txBody>
      </p:sp>
      <p:sp>
        <p:nvSpPr>
          <p:cNvPr id="9" name="Rechteck 8">
            <a:extLst>
              <a:ext uri="{FF2B5EF4-FFF2-40B4-BE49-F238E27FC236}">
                <a16:creationId xmlns:a16="http://schemas.microsoft.com/office/drawing/2014/main" id="{09360251-20EC-4D5C-BEF0-B215357A62CC}"/>
              </a:ext>
            </a:extLst>
          </p:cNvPr>
          <p:cNvSpPr/>
          <p:nvPr/>
        </p:nvSpPr>
        <p:spPr>
          <a:xfrm>
            <a:off x="3749004" y="1780667"/>
            <a:ext cx="3364830" cy="57751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No conventional controls</a:t>
            </a:r>
          </a:p>
        </p:txBody>
      </p:sp>
      <p:sp>
        <p:nvSpPr>
          <p:cNvPr id="10" name="Rechteck 9">
            <a:extLst>
              <a:ext uri="{FF2B5EF4-FFF2-40B4-BE49-F238E27FC236}">
                <a16:creationId xmlns:a16="http://schemas.microsoft.com/office/drawing/2014/main" id="{993CF725-9192-4715-A2C7-7267BD5CFF64}"/>
              </a:ext>
            </a:extLst>
          </p:cNvPr>
          <p:cNvSpPr/>
          <p:nvPr/>
        </p:nvSpPr>
        <p:spPr>
          <a:xfrm>
            <a:off x="248652" y="2568416"/>
            <a:ext cx="1597352" cy="57751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Manual driving (any speed)</a:t>
            </a:r>
          </a:p>
        </p:txBody>
      </p:sp>
      <p:sp>
        <p:nvSpPr>
          <p:cNvPr id="11" name="Rechteck 10">
            <a:extLst>
              <a:ext uri="{FF2B5EF4-FFF2-40B4-BE49-F238E27FC236}">
                <a16:creationId xmlns:a16="http://schemas.microsoft.com/office/drawing/2014/main" id="{FB6389D4-323D-4A31-A662-12D45A16A64A}"/>
              </a:ext>
            </a:extLst>
          </p:cNvPr>
          <p:cNvSpPr/>
          <p:nvPr/>
        </p:nvSpPr>
        <p:spPr>
          <a:xfrm>
            <a:off x="2017300" y="2568415"/>
            <a:ext cx="1597352" cy="57751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Manual driving (≤6 km/h)</a:t>
            </a:r>
          </a:p>
        </p:txBody>
      </p:sp>
      <p:cxnSp>
        <p:nvCxnSpPr>
          <p:cNvPr id="13" name="Verbinder: gewinkelt 12">
            <a:extLst>
              <a:ext uri="{FF2B5EF4-FFF2-40B4-BE49-F238E27FC236}">
                <a16:creationId xmlns:a16="http://schemas.microsoft.com/office/drawing/2014/main" id="{E14AD758-40B4-4E00-87BA-C5F13E5A942D}"/>
              </a:ext>
            </a:extLst>
          </p:cNvPr>
          <p:cNvCxnSpPr>
            <a:cxnSpLocks/>
            <a:stCxn id="5" idx="2"/>
            <a:endCxn id="6" idx="0"/>
          </p:cNvCxnSpPr>
          <p:nvPr/>
        </p:nvCxnSpPr>
        <p:spPr>
          <a:xfrm rot="5400000">
            <a:off x="4681437" y="-276711"/>
            <a:ext cx="246982" cy="2308365"/>
          </a:xfrm>
          <a:prstGeom prst="bentConnector3">
            <a:avLst>
              <a:gd name="adj1" fmla="val 50000"/>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Verbinder: gewinkelt 14">
            <a:extLst>
              <a:ext uri="{FF2B5EF4-FFF2-40B4-BE49-F238E27FC236}">
                <a16:creationId xmlns:a16="http://schemas.microsoft.com/office/drawing/2014/main" id="{1794E76A-A219-450A-BA17-88EE9200AA19}"/>
              </a:ext>
            </a:extLst>
          </p:cNvPr>
          <p:cNvCxnSpPr>
            <a:cxnSpLocks/>
            <a:stCxn id="5" idx="2"/>
            <a:endCxn id="7" idx="0"/>
          </p:cNvCxnSpPr>
          <p:nvPr/>
        </p:nvCxnSpPr>
        <p:spPr>
          <a:xfrm rot="16200000" flipH="1">
            <a:off x="7703953" y="-990863"/>
            <a:ext cx="264696" cy="3754382"/>
          </a:xfrm>
          <a:prstGeom prst="bentConnector3">
            <a:avLst>
              <a:gd name="adj1" fmla="val 50000"/>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Verbinder: gewinkelt 25">
            <a:extLst>
              <a:ext uri="{FF2B5EF4-FFF2-40B4-BE49-F238E27FC236}">
                <a16:creationId xmlns:a16="http://schemas.microsoft.com/office/drawing/2014/main" id="{75F4BE1B-4D41-423C-B790-D2CBBCA945FD}"/>
              </a:ext>
            </a:extLst>
          </p:cNvPr>
          <p:cNvCxnSpPr>
            <a:cxnSpLocks/>
            <a:stCxn id="6" idx="2"/>
            <a:endCxn id="8" idx="0"/>
          </p:cNvCxnSpPr>
          <p:nvPr/>
        </p:nvCxnSpPr>
        <p:spPr>
          <a:xfrm rot="5400000">
            <a:off x="2690103" y="820027"/>
            <a:ext cx="202193" cy="1719093"/>
          </a:xfrm>
          <a:prstGeom prst="bentConnector3">
            <a:avLst>
              <a:gd name="adj1" fmla="val 50000"/>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Verbinder: gewinkelt 27">
            <a:extLst>
              <a:ext uri="{FF2B5EF4-FFF2-40B4-BE49-F238E27FC236}">
                <a16:creationId xmlns:a16="http://schemas.microsoft.com/office/drawing/2014/main" id="{8ACBEF37-1346-4C6F-BCD8-D755142CFB75}"/>
              </a:ext>
            </a:extLst>
          </p:cNvPr>
          <p:cNvCxnSpPr>
            <a:cxnSpLocks/>
            <a:stCxn id="6" idx="2"/>
            <a:endCxn id="9" idx="0"/>
          </p:cNvCxnSpPr>
          <p:nvPr/>
        </p:nvCxnSpPr>
        <p:spPr>
          <a:xfrm rot="16200000" flipH="1">
            <a:off x="4439987" y="789235"/>
            <a:ext cx="202190" cy="1780674"/>
          </a:xfrm>
          <a:prstGeom prst="bentConnector3">
            <a:avLst>
              <a:gd name="adj1" fmla="val 50000"/>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6" name="Rechteck 35">
            <a:extLst>
              <a:ext uri="{FF2B5EF4-FFF2-40B4-BE49-F238E27FC236}">
                <a16:creationId xmlns:a16="http://schemas.microsoft.com/office/drawing/2014/main" id="{50A65023-9493-4A8B-9BE9-0863FD114D66}"/>
              </a:ext>
            </a:extLst>
          </p:cNvPr>
          <p:cNvSpPr/>
          <p:nvPr/>
        </p:nvSpPr>
        <p:spPr>
          <a:xfrm>
            <a:off x="8353924" y="1813214"/>
            <a:ext cx="2719136" cy="57751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No conventional controls</a:t>
            </a:r>
          </a:p>
        </p:txBody>
      </p:sp>
      <p:sp>
        <p:nvSpPr>
          <p:cNvPr id="37" name="Rechteck 36">
            <a:extLst>
              <a:ext uri="{FF2B5EF4-FFF2-40B4-BE49-F238E27FC236}">
                <a16:creationId xmlns:a16="http://schemas.microsoft.com/office/drawing/2014/main" id="{C9E22682-15FD-49FA-84E3-8438FE924C40}"/>
              </a:ext>
            </a:extLst>
          </p:cNvPr>
          <p:cNvSpPr/>
          <p:nvPr/>
        </p:nvSpPr>
        <p:spPr>
          <a:xfrm>
            <a:off x="8808771" y="2575697"/>
            <a:ext cx="1772652" cy="57751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Manual driving (≤6 km/h)</a:t>
            </a:r>
          </a:p>
        </p:txBody>
      </p:sp>
      <p:cxnSp>
        <p:nvCxnSpPr>
          <p:cNvPr id="47" name="Verbinder: gewinkelt 46">
            <a:extLst>
              <a:ext uri="{FF2B5EF4-FFF2-40B4-BE49-F238E27FC236}">
                <a16:creationId xmlns:a16="http://schemas.microsoft.com/office/drawing/2014/main" id="{0A5F54FA-A159-44B7-B600-09AF49F76BD0}"/>
              </a:ext>
            </a:extLst>
          </p:cNvPr>
          <p:cNvCxnSpPr>
            <a:stCxn id="7" idx="2"/>
            <a:endCxn id="36" idx="0"/>
          </p:cNvCxnSpPr>
          <p:nvPr/>
        </p:nvCxnSpPr>
        <p:spPr>
          <a:xfrm rot="5400000">
            <a:off x="9611331" y="1711052"/>
            <a:ext cx="217023" cy="0"/>
          </a:xfrm>
          <a:prstGeom prst="bentConnector3">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Verbinder: gewinkelt 48">
            <a:extLst>
              <a:ext uri="{FF2B5EF4-FFF2-40B4-BE49-F238E27FC236}">
                <a16:creationId xmlns:a16="http://schemas.microsoft.com/office/drawing/2014/main" id="{2DBA4107-2287-44F2-A9BF-501210E055D2}"/>
              </a:ext>
            </a:extLst>
          </p:cNvPr>
          <p:cNvCxnSpPr>
            <a:stCxn id="36" idx="2"/>
            <a:endCxn id="37" idx="0"/>
          </p:cNvCxnSpPr>
          <p:nvPr/>
        </p:nvCxnSpPr>
        <p:spPr>
          <a:xfrm rot="5400000">
            <a:off x="9621008" y="2483213"/>
            <a:ext cx="184968" cy="0"/>
          </a:xfrm>
          <a:prstGeom prst="bentConnector3">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3" name="Rechteck 52">
            <a:extLst>
              <a:ext uri="{FF2B5EF4-FFF2-40B4-BE49-F238E27FC236}">
                <a16:creationId xmlns:a16="http://schemas.microsoft.com/office/drawing/2014/main" id="{9EA161B1-C23D-4D65-9BBE-73B27B320018}"/>
              </a:ext>
            </a:extLst>
          </p:cNvPr>
          <p:cNvSpPr/>
          <p:nvPr/>
        </p:nvSpPr>
        <p:spPr>
          <a:xfrm>
            <a:off x="4632743" y="2568414"/>
            <a:ext cx="1597352" cy="57751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Manual driving (≤6 km/h)</a:t>
            </a:r>
          </a:p>
        </p:txBody>
      </p:sp>
      <p:cxnSp>
        <p:nvCxnSpPr>
          <p:cNvPr id="56" name="Verbinder: gewinkelt 55">
            <a:extLst>
              <a:ext uri="{FF2B5EF4-FFF2-40B4-BE49-F238E27FC236}">
                <a16:creationId xmlns:a16="http://schemas.microsoft.com/office/drawing/2014/main" id="{B86B7F84-92E5-4318-906C-BFB8C97D6054}"/>
              </a:ext>
            </a:extLst>
          </p:cNvPr>
          <p:cNvCxnSpPr>
            <a:stCxn id="8" idx="2"/>
            <a:endCxn id="10" idx="0"/>
          </p:cNvCxnSpPr>
          <p:nvPr/>
        </p:nvCxnSpPr>
        <p:spPr>
          <a:xfrm rot="5400000">
            <a:off x="1384375" y="2021138"/>
            <a:ext cx="210231" cy="884324"/>
          </a:xfrm>
          <a:prstGeom prst="bentConnector3">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8" name="Verbinder: gewinkelt 57">
            <a:extLst>
              <a:ext uri="{FF2B5EF4-FFF2-40B4-BE49-F238E27FC236}">
                <a16:creationId xmlns:a16="http://schemas.microsoft.com/office/drawing/2014/main" id="{92E5A6E5-AE2B-48BB-AA60-92A1DBE04EB9}"/>
              </a:ext>
            </a:extLst>
          </p:cNvPr>
          <p:cNvCxnSpPr>
            <a:stCxn id="8" idx="2"/>
            <a:endCxn id="11" idx="0"/>
          </p:cNvCxnSpPr>
          <p:nvPr/>
        </p:nvCxnSpPr>
        <p:spPr>
          <a:xfrm rot="16200000" flipH="1">
            <a:off x="2268699" y="2021138"/>
            <a:ext cx="210230" cy="884324"/>
          </a:xfrm>
          <a:prstGeom prst="bentConnector3">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0" name="Verbinder: gewinkelt 59">
            <a:extLst>
              <a:ext uri="{FF2B5EF4-FFF2-40B4-BE49-F238E27FC236}">
                <a16:creationId xmlns:a16="http://schemas.microsoft.com/office/drawing/2014/main" id="{C6967B57-E9A5-4228-88B0-C9332E626BBF}"/>
              </a:ext>
            </a:extLst>
          </p:cNvPr>
          <p:cNvCxnSpPr>
            <a:stCxn id="9" idx="2"/>
            <a:endCxn id="53" idx="0"/>
          </p:cNvCxnSpPr>
          <p:nvPr/>
        </p:nvCxnSpPr>
        <p:spPr>
          <a:xfrm rot="5400000">
            <a:off x="5332653" y="2469648"/>
            <a:ext cx="210232" cy="0"/>
          </a:xfrm>
          <a:prstGeom prst="bentConnector3">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2" name="Isosceles Triangle 27">
            <a:extLst>
              <a:ext uri="{FF2B5EF4-FFF2-40B4-BE49-F238E27FC236}">
                <a16:creationId xmlns:a16="http://schemas.microsoft.com/office/drawing/2014/main" id="{090961B8-CD83-4279-BC63-6C77991AE582}"/>
              </a:ext>
            </a:extLst>
          </p:cNvPr>
          <p:cNvSpPr/>
          <p:nvPr/>
        </p:nvSpPr>
        <p:spPr>
          <a:xfrm rot="10800000">
            <a:off x="2423559" y="3257753"/>
            <a:ext cx="784834" cy="165046"/>
          </a:xfrm>
          <a:prstGeom prst="triangl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63" name="Isosceles Triangle 27">
            <a:extLst>
              <a:ext uri="{FF2B5EF4-FFF2-40B4-BE49-F238E27FC236}">
                <a16:creationId xmlns:a16="http://schemas.microsoft.com/office/drawing/2014/main" id="{E3365B17-6B07-43EA-8879-1C21C460B69D}"/>
              </a:ext>
            </a:extLst>
          </p:cNvPr>
          <p:cNvSpPr/>
          <p:nvPr/>
        </p:nvSpPr>
        <p:spPr>
          <a:xfrm rot="10800000">
            <a:off x="5063065" y="3257753"/>
            <a:ext cx="784834" cy="165046"/>
          </a:xfrm>
          <a:prstGeom prst="triangl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65" name="Isosceles Triangle 27">
            <a:extLst>
              <a:ext uri="{FF2B5EF4-FFF2-40B4-BE49-F238E27FC236}">
                <a16:creationId xmlns:a16="http://schemas.microsoft.com/office/drawing/2014/main" id="{B11B0544-B207-4619-B5F6-0876A32BB1BF}"/>
              </a:ext>
            </a:extLst>
          </p:cNvPr>
          <p:cNvSpPr/>
          <p:nvPr/>
        </p:nvSpPr>
        <p:spPr>
          <a:xfrm rot="10800000">
            <a:off x="9327425" y="3239663"/>
            <a:ext cx="784834" cy="165046"/>
          </a:xfrm>
          <a:prstGeom prst="triangle">
            <a:avLst/>
          </a:prstGeom>
          <a:solidFill>
            <a:schemeClr val="accent2"/>
          </a:solidFill>
          <a:ln>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grpSp>
        <p:nvGrpSpPr>
          <p:cNvPr id="66" name="Group 60">
            <a:extLst>
              <a:ext uri="{FF2B5EF4-FFF2-40B4-BE49-F238E27FC236}">
                <a16:creationId xmlns:a16="http://schemas.microsoft.com/office/drawing/2014/main" id="{9B376443-00C2-438B-A314-B62ED6ECCF4D}"/>
              </a:ext>
            </a:extLst>
          </p:cNvPr>
          <p:cNvGrpSpPr/>
          <p:nvPr/>
        </p:nvGrpSpPr>
        <p:grpSpPr>
          <a:xfrm>
            <a:off x="4849276" y="3896412"/>
            <a:ext cx="998623" cy="577516"/>
            <a:chOff x="0" y="0"/>
            <a:chExt cx="3495910" cy="1667160"/>
          </a:xfrm>
        </p:grpSpPr>
        <p:sp>
          <p:nvSpPr>
            <p:cNvPr id="67" name="Freeform 24">
              <a:extLst>
                <a:ext uri="{FF2B5EF4-FFF2-40B4-BE49-F238E27FC236}">
                  <a16:creationId xmlns:a16="http://schemas.microsoft.com/office/drawing/2014/main" id="{6809D6E0-AACE-474C-8CC5-3B9A0D51BAD5}"/>
                </a:ext>
              </a:extLst>
            </p:cNvPr>
            <p:cNvSpPr/>
            <p:nvPr/>
          </p:nvSpPr>
          <p:spPr>
            <a:xfrm flipH="1">
              <a:off x="0" y="246380"/>
              <a:ext cx="3495910" cy="1352434"/>
            </a:xfrm>
            <a:custGeom>
              <a:avLst/>
              <a:gdLst>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768699 w 5933552"/>
                <a:gd name="connsiteY71" fmla="*/ 1301261 h 1934308"/>
                <a:gd name="connsiteX72" fmla="*/ 562708 w 5933552"/>
                <a:gd name="connsiteY72" fmla="*/ 1477108 h 1934308"/>
                <a:gd name="connsiteX73" fmla="*/ 512466 w 5933552"/>
                <a:gd name="connsiteY73" fmla="*/ 1627833 h 1934308"/>
                <a:gd name="connsiteX74" fmla="*/ 497393 w 5933552"/>
                <a:gd name="connsiteY74" fmla="*/ 1753437 h 1934308"/>
                <a:gd name="connsiteX75" fmla="*/ 507442 w 5933552"/>
                <a:gd name="connsiteY75" fmla="*/ 1833824 h 1934308"/>
                <a:gd name="connsiteX76" fmla="*/ 281354 w 5933552"/>
                <a:gd name="connsiteY76" fmla="*/ 1833824 h 1934308"/>
                <a:gd name="connsiteX77" fmla="*/ 130629 w 5933552"/>
                <a:gd name="connsiteY77" fmla="*/ 1758461 h 1934308"/>
                <a:gd name="connsiteX78" fmla="*/ 10048 w 5933552"/>
                <a:gd name="connsiteY78" fmla="*/ 1678075 h 1934308"/>
                <a:gd name="connsiteX79" fmla="*/ 0 w 5933552"/>
                <a:gd name="connsiteY79" fmla="*/ 1537398 h 1934308"/>
                <a:gd name="connsiteX80" fmla="*/ 15072 w 5933552"/>
                <a:gd name="connsiteY80" fmla="*/ 1487156 h 1934308"/>
                <a:gd name="connsiteX81" fmla="*/ 15072 w 5933552"/>
                <a:gd name="connsiteY81" fmla="*/ 1431890 h 1934308"/>
                <a:gd name="connsiteX82" fmla="*/ 25121 w 5933552"/>
                <a:gd name="connsiteY82" fmla="*/ 1381648 h 1934308"/>
                <a:gd name="connsiteX83" fmla="*/ 40193 w 5933552"/>
                <a:gd name="connsiteY83" fmla="*/ 1356527 h 1934308"/>
                <a:gd name="connsiteX84" fmla="*/ 65314 w 5933552"/>
                <a:gd name="connsiteY8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768699 w 5933552"/>
                <a:gd name="connsiteY71" fmla="*/ 1301261 h 1934308"/>
                <a:gd name="connsiteX72" fmla="*/ 562708 w 5933552"/>
                <a:gd name="connsiteY72" fmla="*/ 1477108 h 1934308"/>
                <a:gd name="connsiteX73" fmla="*/ 512466 w 5933552"/>
                <a:gd name="connsiteY73" fmla="*/ 1627833 h 1934308"/>
                <a:gd name="connsiteX74" fmla="*/ 497393 w 5933552"/>
                <a:gd name="connsiteY74" fmla="*/ 1753437 h 1934308"/>
                <a:gd name="connsiteX75" fmla="*/ 507442 w 5933552"/>
                <a:gd name="connsiteY75" fmla="*/ 1833824 h 1934308"/>
                <a:gd name="connsiteX76" fmla="*/ 281354 w 5933552"/>
                <a:gd name="connsiteY76" fmla="*/ 1833824 h 1934308"/>
                <a:gd name="connsiteX77" fmla="*/ 130629 w 5933552"/>
                <a:gd name="connsiteY77" fmla="*/ 1758461 h 1934308"/>
                <a:gd name="connsiteX78" fmla="*/ 10048 w 5933552"/>
                <a:gd name="connsiteY78" fmla="*/ 1678075 h 1934308"/>
                <a:gd name="connsiteX79" fmla="*/ 0 w 5933552"/>
                <a:gd name="connsiteY79" fmla="*/ 1537398 h 1934308"/>
                <a:gd name="connsiteX80" fmla="*/ 15072 w 5933552"/>
                <a:gd name="connsiteY80" fmla="*/ 1487156 h 1934308"/>
                <a:gd name="connsiteX81" fmla="*/ 15072 w 5933552"/>
                <a:gd name="connsiteY81" fmla="*/ 1431890 h 1934308"/>
                <a:gd name="connsiteX82" fmla="*/ 25121 w 5933552"/>
                <a:gd name="connsiteY82" fmla="*/ 1381648 h 1934308"/>
                <a:gd name="connsiteX83" fmla="*/ 40193 w 5933552"/>
                <a:gd name="connsiteY83" fmla="*/ 1356527 h 1934308"/>
                <a:gd name="connsiteX84" fmla="*/ 65314 w 5933552"/>
                <a:gd name="connsiteY8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768699 w 5933552"/>
                <a:gd name="connsiteY71" fmla="*/ 1301261 h 1934308"/>
                <a:gd name="connsiteX72" fmla="*/ 562708 w 5933552"/>
                <a:gd name="connsiteY72" fmla="*/ 1477108 h 1934308"/>
                <a:gd name="connsiteX73" fmla="*/ 512466 w 5933552"/>
                <a:gd name="connsiteY73" fmla="*/ 1627833 h 1934308"/>
                <a:gd name="connsiteX74" fmla="*/ 497393 w 5933552"/>
                <a:gd name="connsiteY74" fmla="*/ 1753437 h 1934308"/>
                <a:gd name="connsiteX75" fmla="*/ 507442 w 5933552"/>
                <a:gd name="connsiteY75" fmla="*/ 1833824 h 1934308"/>
                <a:gd name="connsiteX76" fmla="*/ 281354 w 5933552"/>
                <a:gd name="connsiteY76" fmla="*/ 1833824 h 1934308"/>
                <a:gd name="connsiteX77" fmla="*/ 130629 w 5933552"/>
                <a:gd name="connsiteY77" fmla="*/ 1758461 h 1934308"/>
                <a:gd name="connsiteX78" fmla="*/ 10048 w 5933552"/>
                <a:gd name="connsiteY78" fmla="*/ 1678075 h 1934308"/>
                <a:gd name="connsiteX79" fmla="*/ 0 w 5933552"/>
                <a:gd name="connsiteY79" fmla="*/ 1537398 h 1934308"/>
                <a:gd name="connsiteX80" fmla="*/ 15072 w 5933552"/>
                <a:gd name="connsiteY80" fmla="*/ 1487156 h 1934308"/>
                <a:gd name="connsiteX81" fmla="*/ 15072 w 5933552"/>
                <a:gd name="connsiteY81" fmla="*/ 1431890 h 1934308"/>
                <a:gd name="connsiteX82" fmla="*/ 25121 w 5933552"/>
                <a:gd name="connsiteY82" fmla="*/ 1381648 h 1934308"/>
                <a:gd name="connsiteX83" fmla="*/ 40193 w 5933552"/>
                <a:gd name="connsiteY83" fmla="*/ 1356527 h 1934308"/>
                <a:gd name="connsiteX84" fmla="*/ 65314 w 5933552"/>
                <a:gd name="connsiteY8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768699 w 5933552"/>
                <a:gd name="connsiteY71" fmla="*/ 1301261 h 1934308"/>
                <a:gd name="connsiteX72" fmla="*/ 562708 w 5933552"/>
                <a:gd name="connsiteY72" fmla="*/ 1477108 h 1934308"/>
                <a:gd name="connsiteX73" fmla="*/ 512466 w 5933552"/>
                <a:gd name="connsiteY73" fmla="*/ 1627833 h 1934308"/>
                <a:gd name="connsiteX74" fmla="*/ 497393 w 5933552"/>
                <a:gd name="connsiteY74" fmla="*/ 1753437 h 1934308"/>
                <a:gd name="connsiteX75" fmla="*/ 507442 w 5933552"/>
                <a:gd name="connsiteY75" fmla="*/ 1833824 h 1934308"/>
                <a:gd name="connsiteX76" fmla="*/ 281354 w 5933552"/>
                <a:gd name="connsiteY76" fmla="*/ 1833824 h 1934308"/>
                <a:gd name="connsiteX77" fmla="*/ 130629 w 5933552"/>
                <a:gd name="connsiteY77" fmla="*/ 1758461 h 1934308"/>
                <a:gd name="connsiteX78" fmla="*/ 10048 w 5933552"/>
                <a:gd name="connsiteY78" fmla="*/ 1678075 h 1934308"/>
                <a:gd name="connsiteX79" fmla="*/ 0 w 5933552"/>
                <a:gd name="connsiteY79" fmla="*/ 1537398 h 1934308"/>
                <a:gd name="connsiteX80" fmla="*/ 15072 w 5933552"/>
                <a:gd name="connsiteY80" fmla="*/ 1487156 h 1934308"/>
                <a:gd name="connsiteX81" fmla="*/ 15072 w 5933552"/>
                <a:gd name="connsiteY81" fmla="*/ 1431890 h 1934308"/>
                <a:gd name="connsiteX82" fmla="*/ 25121 w 5933552"/>
                <a:gd name="connsiteY82" fmla="*/ 1381648 h 1934308"/>
                <a:gd name="connsiteX83" fmla="*/ 40193 w 5933552"/>
                <a:gd name="connsiteY83" fmla="*/ 1356527 h 1934308"/>
                <a:gd name="connsiteX84" fmla="*/ 65314 w 5933552"/>
                <a:gd name="connsiteY8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768699 w 5933552"/>
                <a:gd name="connsiteY71" fmla="*/ 1301261 h 1934308"/>
                <a:gd name="connsiteX72" fmla="*/ 512466 w 5933552"/>
                <a:gd name="connsiteY72" fmla="*/ 1627833 h 1934308"/>
                <a:gd name="connsiteX73" fmla="*/ 497393 w 5933552"/>
                <a:gd name="connsiteY73" fmla="*/ 1753437 h 1934308"/>
                <a:gd name="connsiteX74" fmla="*/ 507442 w 5933552"/>
                <a:gd name="connsiteY74" fmla="*/ 1833824 h 1934308"/>
                <a:gd name="connsiteX75" fmla="*/ 281354 w 5933552"/>
                <a:gd name="connsiteY75" fmla="*/ 1833824 h 1934308"/>
                <a:gd name="connsiteX76" fmla="*/ 130629 w 5933552"/>
                <a:gd name="connsiteY76" fmla="*/ 1758461 h 1934308"/>
                <a:gd name="connsiteX77" fmla="*/ 10048 w 5933552"/>
                <a:gd name="connsiteY77" fmla="*/ 1678075 h 1934308"/>
                <a:gd name="connsiteX78" fmla="*/ 0 w 5933552"/>
                <a:gd name="connsiteY78" fmla="*/ 1537398 h 1934308"/>
                <a:gd name="connsiteX79" fmla="*/ 15072 w 5933552"/>
                <a:gd name="connsiteY79" fmla="*/ 1487156 h 1934308"/>
                <a:gd name="connsiteX80" fmla="*/ 15072 w 5933552"/>
                <a:gd name="connsiteY80" fmla="*/ 1431890 h 1934308"/>
                <a:gd name="connsiteX81" fmla="*/ 25121 w 5933552"/>
                <a:gd name="connsiteY81" fmla="*/ 1381648 h 1934308"/>
                <a:gd name="connsiteX82" fmla="*/ 40193 w 5933552"/>
                <a:gd name="connsiteY82" fmla="*/ 1356527 h 1934308"/>
                <a:gd name="connsiteX83" fmla="*/ 65314 w 5933552"/>
                <a:gd name="connsiteY8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512466 w 5933552"/>
                <a:gd name="connsiteY71" fmla="*/ 1627833 h 1934308"/>
                <a:gd name="connsiteX72" fmla="*/ 497393 w 5933552"/>
                <a:gd name="connsiteY72" fmla="*/ 1753437 h 1934308"/>
                <a:gd name="connsiteX73" fmla="*/ 507442 w 5933552"/>
                <a:gd name="connsiteY73" fmla="*/ 1833824 h 1934308"/>
                <a:gd name="connsiteX74" fmla="*/ 281354 w 5933552"/>
                <a:gd name="connsiteY74" fmla="*/ 1833824 h 1934308"/>
                <a:gd name="connsiteX75" fmla="*/ 130629 w 5933552"/>
                <a:gd name="connsiteY75" fmla="*/ 1758461 h 1934308"/>
                <a:gd name="connsiteX76" fmla="*/ 10048 w 5933552"/>
                <a:gd name="connsiteY76" fmla="*/ 1678075 h 1934308"/>
                <a:gd name="connsiteX77" fmla="*/ 0 w 5933552"/>
                <a:gd name="connsiteY77" fmla="*/ 1537398 h 1934308"/>
                <a:gd name="connsiteX78" fmla="*/ 15072 w 5933552"/>
                <a:gd name="connsiteY78" fmla="*/ 1487156 h 1934308"/>
                <a:gd name="connsiteX79" fmla="*/ 15072 w 5933552"/>
                <a:gd name="connsiteY79" fmla="*/ 1431890 h 1934308"/>
                <a:gd name="connsiteX80" fmla="*/ 25121 w 5933552"/>
                <a:gd name="connsiteY80" fmla="*/ 1381648 h 1934308"/>
                <a:gd name="connsiteX81" fmla="*/ 40193 w 5933552"/>
                <a:gd name="connsiteY81" fmla="*/ 1356527 h 1934308"/>
                <a:gd name="connsiteX82" fmla="*/ 65314 w 5933552"/>
                <a:gd name="connsiteY82"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497393 w 5933552"/>
                <a:gd name="connsiteY71" fmla="*/ 1753437 h 1934308"/>
                <a:gd name="connsiteX72" fmla="*/ 507442 w 5933552"/>
                <a:gd name="connsiteY72" fmla="*/ 1833824 h 1934308"/>
                <a:gd name="connsiteX73" fmla="*/ 281354 w 5933552"/>
                <a:gd name="connsiteY73" fmla="*/ 1833824 h 1934308"/>
                <a:gd name="connsiteX74" fmla="*/ 130629 w 5933552"/>
                <a:gd name="connsiteY74" fmla="*/ 1758461 h 1934308"/>
                <a:gd name="connsiteX75" fmla="*/ 10048 w 5933552"/>
                <a:gd name="connsiteY75" fmla="*/ 1678075 h 1934308"/>
                <a:gd name="connsiteX76" fmla="*/ 0 w 5933552"/>
                <a:gd name="connsiteY76" fmla="*/ 1537398 h 1934308"/>
                <a:gd name="connsiteX77" fmla="*/ 15072 w 5933552"/>
                <a:gd name="connsiteY77" fmla="*/ 1487156 h 1934308"/>
                <a:gd name="connsiteX78" fmla="*/ 15072 w 5933552"/>
                <a:gd name="connsiteY78" fmla="*/ 1431890 h 1934308"/>
                <a:gd name="connsiteX79" fmla="*/ 25121 w 5933552"/>
                <a:gd name="connsiteY79" fmla="*/ 1381648 h 1934308"/>
                <a:gd name="connsiteX80" fmla="*/ 40193 w 5933552"/>
                <a:gd name="connsiteY80" fmla="*/ 1356527 h 1934308"/>
                <a:gd name="connsiteX81" fmla="*/ 65314 w 5933552"/>
                <a:gd name="connsiteY81"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507442 w 5933552"/>
                <a:gd name="connsiteY71" fmla="*/ 1833824 h 1934308"/>
                <a:gd name="connsiteX72" fmla="*/ 281354 w 5933552"/>
                <a:gd name="connsiteY72" fmla="*/ 1833824 h 1934308"/>
                <a:gd name="connsiteX73" fmla="*/ 130629 w 5933552"/>
                <a:gd name="connsiteY73" fmla="*/ 1758461 h 1934308"/>
                <a:gd name="connsiteX74" fmla="*/ 10048 w 5933552"/>
                <a:gd name="connsiteY74" fmla="*/ 1678075 h 1934308"/>
                <a:gd name="connsiteX75" fmla="*/ 0 w 5933552"/>
                <a:gd name="connsiteY75" fmla="*/ 1537398 h 1934308"/>
                <a:gd name="connsiteX76" fmla="*/ 15072 w 5933552"/>
                <a:gd name="connsiteY76" fmla="*/ 1487156 h 1934308"/>
                <a:gd name="connsiteX77" fmla="*/ 15072 w 5933552"/>
                <a:gd name="connsiteY77" fmla="*/ 1431890 h 1934308"/>
                <a:gd name="connsiteX78" fmla="*/ 25121 w 5933552"/>
                <a:gd name="connsiteY78" fmla="*/ 1381648 h 1934308"/>
                <a:gd name="connsiteX79" fmla="*/ 40193 w 5933552"/>
                <a:gd name="connsiteY79" fmla="*/ 1356527 h 1934308"/>
                <a:gd name="connsiteX80" fmla="*/ 65314 w 5933552"/>
                <a:gd name="connsiteY80"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507442 w 5933552"/>
                <a:gd name="connsiteY70" fmla="*/ 1833824 h 1934308"/>
                <a:gd name="connsiteX71" fmla="*/ 281354 w 5933552"/>
                <a:gd name="connsiteY71" fmla="*/ 1833824 h 1934308"/>
                <a:gd name="connsiteX72" fmla="*/ 130629 w 5933552"/>
                <a:gd name="connsiteY72" fmla="*/ 1758461 h 1934308"/>
                <a:gd name="connsiteX73" fmla="*/ 10048 w 5933552"/>
                <a:gd name="connsiteY73" fmla="*/ 1678075 h 1934308"/>
                <a:gd name="connsiteX74" fmla="*/ 0 w 5933552"/>
                <a:gd name="connsiteY74" fmla="*/ 1537398 h 1934308"/>
                <a:gd name="connsiteX75" fmla="*/ 15072 w 5933552"/>
                <a:gd name="connsiteY75" fmla="*/ 1487156 h 1934308"/>
                <a:gd name="connsiteX76" fmla="*/ 15072 w 5933552"/>
                <a:gd name="connsiteY76" fmla="*/ 1431890 h 1934308"/>
                <a:gd name="connsiteX77" fmla="*/ 25121 w 5933552"/>
                <a:gd name="connsiteY77" fmla="*/ 1381648 h 1934308"/>
                <a:gd name="connsiteX78" fmla="*/ 40193 w 5933552"/>
                <a:gd name="connsiteY78" fmla="*/ 1356527 h 1934308"/>
                <a:gd name="connsiteX79" fmla="*/ 65314 w 5933552"/>
                <a:gd name="connsiteY79"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507442 w 5933552"/>
                <a:gd name="connsiteY69" fmla="*/ 1833824 h 1934308"/>
                <a:gd name="connsiteX70" fmla="*/ 281354 w 5933552"/>
                <a:gd name="connsiteY70" fmla="*/ 1833824 h 1934308"/>
                <a:gd name="connsiteX71" fmla="*/ 130629 w 5933552"/>
                <a:gd name="connsiteY71" fmla="*/ 1758461 h 1934308"/>
                <a:gd name="connsiteX72" fmla="*/ 10048 w 5933552"/>
                <a:gd name="connsiteY72" fmla="*/ 1678075 h 1934308"/>
                <a:gd name="connsiteX73" fmla="*/ 0 w 5933552"/>
                <a:gd name="connsiteY73" fmla="*/ 1537398 h 1934308"/>
                <a:gd name="connsiteX74" fmla="*/ 15072 w 5933552"/>
                <a:gd name="connsiteY74" fmla="*/ 1487156 h 1934308"/>
                <a:gd name="connsiteX75" fmla="*/ 15072 w 5933552"/>
                <a:gd name="connsiteY75" fmla="*/ 1431890 h 1934308"/>
                <a:gd name="connsiteX76" fmla="*/ 25121 w 5933552"/>
                <a:gd name="connsiteY76" fmla="*/ 1381648 h 1934308"/>
                <a:gd name="connsiteX77" fmla="*/ 40193 w 5933552"/>
                <a:gd name="connsiteY77" fmla="*/ 1356527 h 1934308"/>
                <a:gd name="connsiteX78" fmla="*/ 65314 w 5933552"/>
                <a:gd name="connsiteY78"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507442 w 5933552"/>
                <a:gd name="connsiteY68" fmla="*/ 1833824 h 1934308"/>
                <a:gd name="connsiteX69" fmla="*/ 281354 w 5933552"/>
                <a:gd name="connsiteY69" fmla="*/ 1833824 h 1934308"/>
                <a:gd name="connsiteX70" fmla="*/ 130629 w 5933552"/>
                <a:gd name="connsiteY70" fmla="*/ 1758461 h 1934308"/>
                <a:gd name="connsiteX71" fmla="*/ 10048 w 5933552"/>
                <a:gd name="connsiteY71" fmla="*/ 1678075 h 1934308"/>
                <a:gd name="connsiteX72" fmla="*/ 0 w 5933552"/>
                <a:gd name="connsiteY72" fmla="*/ 1537398 h 1934308"/>
                <a:gd name="connsiteX73" fmla="*/ 15072 w 5933552"/>
                <a:gd name="connsiteY73" fmla="*/ 1487156 h 1934308"/>
                <a:gd name="connsiteX74" fmla="*/ 15072 w 5933552"/>
                <a:gd name="connsiteY74" fmla="*/ 1431890 h 1934308"/>
                <a:gd name="connsiteX75" fmla="*/ 25121 w 5933552"/>
                <a:gd name="connsiteY75" fmla="*/ 1381648 h 1934308"/>
                <a:gd name="connsiteX76" fmla="*/ 40193 w 5933552"/>
                <a:gd name="connsiteY76" fmla="*/ 1356527 h 1934308"/>
                <a:gd name="connsiteX77" fmla="*/ 65314 w 5933552"/>
                <a:gd name="connsiteY77"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562519 w 5933552"/>
                <a:gd name="connsiteY66" fmla="*/ 1462035 h 1934308"/>
                <a:gd name="connsiteX67" fmla="*/ 507442 w 5933552"/>
                <a:gd name="connsiteY67" fmla="*/ 1833824 h 1934308"/>
                <a:gd name="connsiteX68" fmla="*/ 281354 w 5933552"/>
                <a:gd name="connsiteY68" fmla="*/ 1833824 h 1934308"/>
                <a:gd name="connsiteX69" fmla="*/ 130629 w 5933552"/>
                <a:gd name="connsiteY69" fmla="*/ 1758461 h 1934308"/>
                <a:gd name="connsiteX70" fmla="*/ 10048 w 5933552"/>
                <a:gd name="connsiteY70" fmla="*/ 1678075 h 1934308"/>
                <a:gd name="connsiteX71" fmla="*/ 0 w 5933552"/>
                <a:gd name="connsiteY71" fmla="*/ 1537398 h 1934308"/>
                <a:gd name="connsiteX72" fmla="*/ 15072 w 5933552"/>
                <a:gd name="connsiteY72" fmla="*/ 1487156 h 1934308"/>
                <a:gd name="connsiteX73" fmla="*/ 15072 w 5933552"/>
                <a:gd name="connsiteY73" fmla="*/ 1431890 h 1934308"/>
                <a:gd name="connsiteX74" fmla="*/ 25121 w 5933552"/>
                <a:gd name="connsiteY74" fmla="*/ 1381648 h 1934308"/>
                <a:gd name="connsiteX75" fmla="*/ 40193 w 5933552"/>
                <a:gd name="connsiteY75" fmla="*/ 1356527 h 1934308"/>
                <a:gd name="connsiteX76" fmla="*/ 65314 w 5933552"/>
                <a:gd name="connsiteY76"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562519 w 5933552"/>
                <a:gd name="connsiteY65" fmla="*/ 1462035 h 1934308"/>
                <a:gd name="connsiteX66" fmla="*/ 507442 w 5933552"/>
                <a:gd name="connsiteY66" fmla="*/ 1833824 h 1934308"/>
                <a:gd name="connsiteX67" fmla="*/ 281354 w 5933552"/>
                <a:gd name="connsiteY67" fmla="*/ 1833824 h 1934308"/>
                <a:gd name="connsiteX68" fmla="*/ 130629 w 5933552"/>
                <a:gd name="connsiteY68" fmla="*/ 1758461 h 1934308"/>
                <a:gd name="connsiteX69" fmla="*/ 10048 w 5933552"/>
                <a:gd name="connsiteY69" fmla="*/ 1678075 h 1934308"/>
                <a:gd name="connsiteX70" fmla="*/ 0 w 5933552"/>
                <a:gd name="connsiteY70" fmla="*/ 1537398 h 1934308"/>
                <a:gd name="connsiteX71" fmla="*/ 15072 w 5933552"/>
                <a:gd name="connsiteY71" fmla="*/ 1487156 h 1934308"/>
                <a:gd name="connsiteX72" fmla="*/ 15072 w 5933552"/>
                <a:gd name="connsiteY72" fmla="*/ 1431890 h 1934308"/>
                <a:gd name="connsiteX73" fmla="*/ 25121 w 5933552"/>
                <a:gd name="connsiteY73" fmla="*/ 1381648 h 1934308"/>
                <a:gd name="connsiteX74" fmla="*/ 40193 w 5933552"/>
                <a:gd name="connsiteY74" fmla="*/ 1356527 h 1934308"/>
                <a:gd name="connsiteX75" fmla="*/ 65314 w 5933552"/>
                <a:gd name="connsiteY75"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35380 w 5933552"/>
                <a:gd name="connsiteY62" fmla="*/ 1919235 h 1934308"/>
                <a:gd name="connsiteX63" fmla="*/ 1688123 w 5933552"/>
                <a:gd name="connsiteY63" fmla="*/ 1899138 h 1934308"/>
                <a:gd name="connsiteX64" fmla="*/ 507442 w 5933552"/>
                <a:gd name="connsiteY64" fmla="*/ 1833824 h 1934308"/>
                <a:gd name="connsiteX65" fmla="*/ 281354 w 5933552"/>
                <a:gd name="connsiteY65" fmla="*/ 1833824 h 1934308"/>
                <a:gd name="connsiteX66" fmla="*/ 130629 w 5933552"/>
                <a:gd name="connsiteY66" fmla="*/ 1758461 h 1934308"/>
                <a:gd name="connsiteX67" fmla="*/ 10048 w 5933552"/>
                <a:gd name="connsiteY67" fmla="*/ 1678075 h 1934308"/>
                <a:gd name="connsiteX68" fmla="*/ 0 w 5933552"/>
                <a:gd name="connsiteY68" fmla="*/ 1537398 h 1934308"/>
                <a:gd name="connsiteX69" fmla="*/ 15072 w 5933552"/>
                <a:gd name="connsiteY69" fmla="*/ 1487156 h 1934308"/>
                <a:gd name="connsiteX70" fmla="*/ 15072 w 5933552"/>
                <a:gd name="connsiteY70" fmla="*/ 1431890 h 1934308"/>
                <a:gd name="connsiteX71" fmla="*/ 25121 w 5933552"/>
                <a:gd name="connsiteY71" fmla="*/ 1381648 h 1934308"/>
                <a:gd name="connsiteX72" fmla="*/ 40193 w 5933552"/>
                <a:gd name="connsiteY72" fmla="*/ 1356527 h 1934308"/>
                <a:gd name="connsiteX73" fmla="*/ 65314 w 5933552"/>
                <a:gd name="connsiteY7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919235 h 1934308"/>
                <a:gd name="connsiteX62" fmla="*/ 1688123 w 5933552"/>
                <a:gd name="connsiteY62" fmla="*/ 1899138 h 1934308"/>
                <a:gd name="connsiteX63" fmla="*/ 507442 w 5933552"/>
                <a:gd name="connsiteY63" fmla="*/ 1833824 h 1934308"/>
                <a:gd name="connsiteX64" fmla="*/ 281354 w 5933552"/>
                <a:gd name="connsiteY64" fmla="*/ 1833824 h 1934308"/>
                <a:gd name="connsiteX65" fmla="*/ 130629 w 5933552"/>
                <a:gd name="connsiteY65" fmla="*/ 1758461 h 1934308"/>
                <a:gd name="connsiteX66" fmla="*/ 10048 w 5933552"/>
                <a:gd name="connsiteY66" fmla="*/ 1678075 h 1934308"/>
                <a:gd name="connsiteX67" fmla="*/ 0 w 5933552"/>
                <a:gd name="connsiteY67" fmla="*/ 1537398 h 1934308"/>
                <a:gd name="connsiteX68" fmla="*/ 15072 w 5933552"/>
                <a:gd name="connsiteY68" fmla="*/ 1487156 h 1934308"/>
                <a:gd name="connsiteX69" fmla="*/ 15072 w 5933552"/>
                <a:gd name="connsiteY69" fmla="*/ 1431890 h 1934308"/>
                <a:gd name="connsiteX70" fmla="*/ 25121 w 5933552"/>
                <a:gd name="connsiteY70" fmla="*/ 1381648 h 1934308"/>
                <a:gd name="connsiteX71" fmla="*/ 40193 w 5933552"/>
                <a:gd name="connsiteY71" fmla="*/ 1356527 h 1934308"/>
                <a:gd name="connsiteX72" fmla="*/ 65314 w 5933552"/>
                <a:gd name="connsiteY72"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35380 w 5933552"/>
                <a:gd name="connsiteY60" fmla="*/ 1919235 h 1934308"/>
                <a:gd name="connsiteX61" fmla="*/ 1688123 w 5933552"/>
                <a:gd name="connsiteY61" fmla="*/ 1899138 h 1934308"/>
                <a:gd name="connsiteX62" fmla="*/ 507442 w 5933552"/>
                <a:gd name="connsiteY62" fmla="*/ 1833824 h 1934308"/>
                <a:gd name="connsiteX63" fmla="*/ 281354 w 5933552"/>
                <a:gd name="connsiteY63" fmla="*/ 1833824 h 1934308"/>
                <a:gd name="connsiteX64" fmla="*/ 130629 w 5933552"/>
                <a:gd name="connsiteY64" fmla="*/ 1758461 h 1934308"/>
                <a:gd name="connsiteX65" fmla="*/ 10048 w 5933552"/>
                <a:gd name="connsiteY65" fmla="*/ 1678075 h 1934308"/>
                <a:gd name="connsiteX66" fmla="*/ 0 w 5933552"/>
                <a:gd name="connsiteY66" fmla="*/ 1537398 h 1934308"/>
                <a:gd name="connsiteX67" fmla="*/ 15072 w 5933552"/>
                <a:gd name="connsiteY67" fmla="*/ 1487156 h 1934308"/>
                <a:gd name="connsiteX68" fmla="*/ 15072 w 5933552"/>
                <a:gd name="connsiteY68" fmla="*/ 1431890 h 1934308"/>
                <a:gd name="connsiteX69" fmla="*/ 25121 w 5933552"/>
                <a:gd name="connsiteY69" fmla="*/ 1381648 h 1934308"/>
                <a:gd name="connsiteX70" fmla="*/ 40193 w 5933552"/>
                <a:gd name="connsiteY70" fmla="*/ 1356527 h 1934308"/>
                <a:gd name="connsiteX71" fmla="*/ 65314 w 5933552"/>
                <a:gd name="connsiteY71"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235380 w 5933552"/>
                <a:gd name="connsiteY59" fmla="*/ 1919235 h 1934308"/>
                <a:gd name="connsiteX60" fmla="*/ 1688123 w 5933552"/>
                <a:gd name="connsiteY60" fmla="*/ 1899138 h 1934308"/>
                <a:gd name="connsiteX61" fmla="*/ 507442 w 5933552"/>
                <a:gd name="connsiteY61" fmla="*/ 1833824 h 1934308"/>
                <a:gd name="connsiteX62" fmla="*/ 281354 w 5933552"/>
                <a:gd name="connsiteY62" fmla="*/ 1833824 h 1934308"/>
                <a:gd name="connsiteX63" fmla="*/ 130629 w 5933552"/>
                <a:gd name="connsiteY63" fmla="*/ 1758461 h 1934308"/>
                <a:gd name="connsiteX64" fmla="*/ 10048 w 5933552"/>
                <a:gd name="connsiteY64" fmla="*/ 1678075 h 1934308"/>
                <a:gd name="connsiteX65" fmla="*/ 0 w 5933552"/>
                <a:gd name="connsiteY65" fmla="*/ 1537398 h 1934308"/>
                <a:gd name="connsiteX66" fmla="*/ 15072 w 5933552"/>
                <a:gd name="connsiteY66" fmla="*/ 1487156 h 1934308"/>
                <a:gd name="connsiteX67" fmla="*/ 15072 w 5933552"/>
                <a:gd name="connsiteY67" fmla="*/ 1431890 h 1934308"/>
                <a:gd name="connsiteX68" fmla="*/ 25121 w 5933552"/>
                <a:gd name="connsiteY68" fmla="*/ 1381648 h 1934308"/>
                <a:gd name="connsiteX69" fmla="*/ 40193 w 5933552"/>
                <a:gd name="connsiteY69" fmla="*/ 1356527 h 1934308"/>
                <a:gd name="connsiteX70" fmla="*/ 65314 w 5933552"/>
                <a:gd name="connsiteY70"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235380 w 5933552"/>
                <a:gd name="connsiteY58" fmla="*/ 1919235 h 1934308"/>
                <a:gd name="connsiteX59" fmla="*/ 1688123 w 5933552"/>
                <a:gd name="connsiteY59" fmla="*/ 1899138 h 1934308"/>
                <a:gd name="connsiteX60" fmla="*/ 507442 w 5933552"/>
                <a:gd name="connsiteY60" fmla="*/ 1833824 h 1934308"/>
                <a:gd name="connsiteX61" fmla="*/ 281354 w 5933552"/>
                <a:gd name="connsiteY61" fmla="*/ 1833824 h 1934308"/>
                <a:gd name="connsiteX62" fmla="*/ 130629 w 5933552"/>
                <a:gd name="connsiteY62" fmla="*/ 1758461 h 1934308"/>
                <a:gd name="connsiteX63" fmla="*/ 10048 w 5933552"/>
                <a:gd name="connsiteY63" fmla="*/ 1678075 h 1934308"/>
                <a:gd name="connsiteX64" fmla="*/ 0 w 5933552"/>
                <a:gd name="connsiteY64" fmla="*/ 1537398 h 1934308"/>
                <a:gd name="connsiteX65" fmla="*/ 15072 w 5933552"/>
                <a:gd name="connsiteY65" fmla="*/ 1487156 h 1934308"/>
                <a:gd name="connsiteX66" fmla="*/ 15072 w 5933552"/>
                <a:gd name="connsiteY66" fmla="*/ 1431890 h 1934308"/>
                <a:gd name="connsiteX67" fmla="*/ 25121 w 5933552"/>
                <a:gd name="connsiteY67" fmla="*/ 1381648 h 1934308"/>
                <a:gd name="connsiteX68" fmla="*/ 40193 w 5933552"/>
                <a:gd name="connsiteY68" fmla="*/ 1356527 h 1934308"/>
                <a:gd name="connsiteX69" fmla="*/ 65314 w 5933552"/>
                <a:gd name="connsiteY69"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235380 w 5933552"/>
                <a:gd name="connsiteY57" fmla="*/ 1919235 h 1934308"/>
                <a:gd name="connsiteX58" fmla="*/ 1688123 w 5933552"/>
                <a:gd name="connsiteY58" fmla="*/ 1899138 h 1934308"/>
                <a:gd name="connsiteX59" fmla="*/ 507442 w 5933552"/>
                <a:gd name="connsiteY59" fmla="*/ 1833824 h 1934308"/>
                <a:gd name="connsiteX60" fmla="*/ 281354 w 5933552"/>
                <a:gd name="connsiteY60" fmla="*/ 1833824 h 1934308"/>
                <a:gd name="connsiteX61" fmla="*/ 130629 w 5933552"/>
                <a:gd name="connsiteY61" fmla="*/ 1758461 h 1934308"/>
                <a:gd name="connsiteX62" fmla="*/ 10048 w 5933552"/>
                <a:gd name="connsiteY62" fmla="*/ 1678075 h 1934308"/>
                <a:gd name="connsiteX63" fmla="*/ 0 w 5933552"/>
                <a:gd name="connsiteY63" fmla="*/ 1537398 h 1934308"/>
                <a:gd name="connsiteX64" fmla="*/ 15072 w 5933552"/>
                <a:gd name="connsiteY64" fmla="*/ 1487156 h 1934308"/>
                <a:gd name="connsiteX65" fmla="*/ 15072 w 5933552"/>
                <a:gd name="connsiteY65" fmla="*/ 1431890 h 1934308"/>
                <a:gd name="connsiteX66" fmla="*/ 25121 w 5933552"/>
                <a:gd name="connsiteY66" fmla="*/ 1381648 h 1934308"/>
                <a:gd name="connsiteX67" fmla="*/ 40193 w 5933552"/>
                <a:gd name="connsiteY67" fmla="*/ 1356527 h 1934308"/>
                <a:gd name="connsiteX68" fmla="*/ 65314 w 5933552"/>
                <a:gd name="connsiteY68"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235380 w 5933552"/>
                <a:gd name="connsiteY56" fmla="*/ 1919235 h 1934308"/>
                <a:gd name="connsiteX57" fmla="*/ 1688123 w 5933552"/>
                <a:gd name="connsiteY57" fmla="*/ 1899138 h 1934308"/>
                <a:gd name="connsiteX58" fmla="*/ 507442 w 5933552"/>
                <a:gd name="connsiteY58" fmla="*/ 1833824 h 1934308"/>
                <a:gd name="connsiteX59" fmla="*/ 281354 w 5933552"/>
                <a:gd name="connsiteY59" fmla="*/ 1833824 h 1934308"/>
                <a:gd name="connsiteX60" fmla="*/ 130629 w 5933552"/>
                <a:gd name="connsiteY60" fmla="*/ 1758461 h 1934308"/>
                <a:gd name="connsiteX61" fmla="*/ 10048 w 5933552"/>
                <a:gd name="connsiteY61" fmla="*/ 1678075 h 1934308"/>
                <a:gd name="connsiteX62" fmla="*/ 0 w 5933552"/>
                <a:gd name="connsiteY62" fmla="*/ 1537398 h 1934308"/>
                <a:gd name="connsiteX63" fmla="*/ 15072 w 5933552"/>
                <a:gd name="connsiteY63" fmla="*/ 1487156 h 1934308"/>
                <a:gd name="connsiteX64" fmla="*/ 15072 w 5933552"/>
                <a:gd name="connsiteY64" fmla="*/ 1431890 h 1934308"/>
                <a:gd name="connsiteX65" fmla="*/ 25121 w 5933552"/>
                <a:gd name="connsiteY65" fmla="*/ 1381648 h 1934308"/>
                <a:gd name="connsiteX66" fmla="*/ 40193 w 5933552"/>
                <a:gd name="connsiteY66" fmla="*/ 1356527 h 1934308"/>
                <a:gd name="connsiteX67" fmla="*/ 65314 w 5933552"/>
                <a:gd name="connsiteY67"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235380 w 5933552"/>
                <a:gd name="connsiteY55" fmla="*/ 1919235 h 1934308"/>
                <a:gd name="connsiteX56" fmla="*/ 1688123 w 5933552"/>
                <a:gd name="connsiteY56" fmla="*/ 1899138 h 1934308"/>
                <a:gd name="connsiteX57" fmla="*/ 507442 w 5933552"/>
                <a:gd name="connsiteY57" fmla="*/ 1833824 h 1934308"/>
                <a:gd name="connsiteX58" fmla="*/ 281354 w 5933552"/>
                <a:gd name="connsiteY58" fmla="*/ 1833824 h 1934308"/>
                <a:gd name="connsiteX59" fmla="*/ 130629 w 5933552"/>
                <a:gd name="connsiteY59" fmla="*/ 1758461 h 1934308"/>
                <a:gd name="connsiteX60" fmla="*/ 10048 w 5933552"/>
                <a:gd name="connsiteY60" fmla="*/ 1678075 h 1934308"/>
                <a:gd name="connsiteX61" fmla="*/ 0 w 5933552"/>
                <a:gd name="connsiteY61" fmla="*/ 1537398 h 1934308"/>
                <a:gd name="connsiteX62" fmla="*/ 15072 w 5933552"/>
                <a:gd name="connsiteY62" fmla="*/ 1487156 h 1934308"/>
                <a:gd name="connsiteX63" fmla="*/ 15072 w 5933552"/>
                <a:gd name="connsiteY63" fmla="*/ 1431890 h 1934308"/>
                <a:gd name="connsiteX64" fmla="*/ 25121 w 5933552"/>
                <a:gd name="connsiteY64" fmla="*/ 1381648 h 1934308"/>
                <a:gd name="connsiteX65" fmla="*/ 40193 w 5933552"/>
                <a:gd name="connsiteY65" fmla="*/ 1356527 h 1934308"/>
                <a:gd name="connsiteX66" fmla="*/ 65314 w 5933552"/>
                <a:gd name="connsiteY66"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4235380 w 5933552"/>
                <a:gd name="connsiteY54" fmla="*/ 1919235 h 1934308"/>
                <a:gd name="connsiteX55" fmla="*/ 1688123 w 5933552"/>
                <a:gd name="connsiteY55" fmla="*/ 1899138 h 1934308"/>
                <a:gd name="connsiteX56" fmla="*/ 507442 w 5933552"/>
                <a:gd name="connsiteY56" fmla="*/ 1833824 h 1934308"/>
                <a:gd name="connsiteX57" fmla="*/ 281354 w 5933552"/>
                <a:gd name="connsiteY57" fmla="*/ 1833824 h 1934308"/>
                <a:gd name="connsiteX58" fmla="*/ 130629 w 5933552"/>
                <a:gd name="connsiteY58" fmla="*/ 1758461 h 1934308"/>
                <a:gd name="connsiteX59" fmla="*/ 10048 w 5933552"/>
                <a:gd name="connsiteY59" fmla="*/ 1678075 h 1934308"/>
                <a:gd name="connsiteX60" fmla="*/ 0 w 5933552"/>
                <a:gd name="connsiteY60" fmla="*/ 1537398 h 1934308"/>
                <a:gd name="connsiteX61" fmla="*/ 15072 w 5933552"/>
                <a:gd name="connsiteY61" fmla="*/ 1487156 h 1934308"/>
                <a:gd name="connsiteX62" fmla="*/ 15072 w 5933552"/>
                <a:gd name="connsiteY62" fmla="*/ 1431890 h 1934308"/>
                <a:gd name="connsiteX63" fmla="*/ 25121 w 5933552"/>
                <a:gd name="connsiteY63" fmla="*/ 1381648 h 1934308"/>
                <a:gd name="connsiteX64" fmla="*/ 40193 w 5933552"/>
                <a:gd name="connsiteY64" fmla="*/ 1356527 h 1934308"/>
                <a:gd name="connsiteX65" fmla="*/ 65314 w 5933552"/>
                <a:gd name="connsiteY65"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4235380 w 5933552"/>
                <a:gd name="connsiteY53" fmla="*/ 1919235 h 1934308"/>
                <a:gd name="connsiteX54" fmla="*/ 1688123 w 5933552"/>
                <a:gd name="connsiteY54" fmla="*/ 1899138 h 1934308"/>
                <a:gd name="connsiteX55" fmla="*/ 507442 w 5933552"/>
                <a:gd name="connsiteY55" fmla="*/ 1833824 h 1934308"/>
                <a:gd name="connsiteX56" fmla="*/ 281354 w 5933552"/>
                <a:gd name="connsiteY56" fmla="*/ 1833824 h 1934308"/>
                <a:gd name="connsiteX57" fmla="*/ 130629 w 5933552"/>
                <a:gd name="connsiteY57" fmla="*/ 1758461 h 1934308"/>
                <a:gd name="connsiteX58" fmla="*/ 10048 w 5933552"/>
                <a:gd name="connsiteY58" fmla="*/ 1678075 h 1934308"/>
                <a:gd name="connsiteX59" fmla="*/ 0 w 5933552"/>
                <a:gd name="connsiteY59" fmla="*/ 1537398 h 1934308"/>
                <a:gd name="connsiteX60" fmla="*/ 15072 w 5933552"/>
                <a:gd name="connsiteY60" fmla="*/ 1487156 h 1934308"/>
                <a:gd name="connsiteX61" fmla="*/ 15072 w 5933552"/>
                <a:gd name="connsiteY61" fmla="*/ 1431890 h 1934308"/>
                <a:gd name="connsiteX62" fmla="*/ 25121 w 5933552"/>
                <a:gd name="connsiteY62" fmla="*/ 1381648 h 1934308"/>
                <a:gd name="connsiteX63" fmla="*/ 40193 w 5933552"/>
                <a:gd name="connsiteY63" fmla="*/ 1356527 h 1934308"/>
                <a:gd name="connsiteX64" fmla="*/ 65314 w 5933552"/>
                <a:gd name="connsiteY6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3029578 w 5933552"/>
                <a:gd name="connsiteY23" fmla="*/ 55266 h 1934308"/>
                <a:gd name="connsiteX24" fmla="*/ 3135086 w 5933552"/>
                <a:gd name="connsiteY24" fmla="*/ 75363 h 1934308"/>
                <a:gd name="connsiteX25" fmla="*/ 3255666 w 5933552"/>
                <a:gd name="connsiteY25" fmla="*/ 95459 h 1934308"/>
                <a:gd name="connsiteX26" fmla="*/ 3542044 w 5933552"/>
                <a:gd name="connsiteY26" fmla="*/ 180870 h 1934308"/>
                <a:gd name="connsiteX27" fmla="*/ 3798277 w 5933552"/>
                <a:gd name="connsiteY27" fmla="*/ 316523 h 1934308"/>
                <a:gd name="connsiteX28" fmla="*/ 4210259 w 5933552"/>
                <a:gd name="connsiteY28" fmla="*/ 542611 h 1934308"/>
                <a:gd name="connsiteX29" fmla="*/ 4340888 w 5933552"/>
                <a:gd name="connsiteY29" fmla="*/ 622998 h 1934308"/>
                <a:gd name="connsiteX30" fmla="*/ 4381081 w 5933552"/>
                <a:gd name="connsiteY30" fmla="*/ 653143 h 1934308"/>
                <a:gd name="connsiteX31" fmla="*/ 4752870 w 5933552"/>
                <a:gd name="connsiteY31" fmla="*/ 683288 h 1934308"/>
                <a:gd name="connsiteX32" fmla="*/ 5164853 w 5933552"/>
                <a:gd name="connsiteY32" fmla="*/ 758650 h 1934308"/>
                <a:gd name="connsiteX33" fmla="*/ 5441182 w 5933552"/>
                <a:gd name="connsiteY33" fmla="*/ 823965 h 1934308"/>
                <a:gd name="connsiteX34" fmla="*/ 5612004 w 5933552"/>
                <a:gd name="connsiteY34" fmla="*/ 899327 h 1934308"/>
                <a:gd name="connsiteX35" fmla="*/ 5807947 w 5933552"/>
                <a:gd name="connsiteY35" fmla="*/ 1045028 h 1934308"/>
                <a:gd name="connsiteX36" fmla="*/ 5823020 w 5933552"/>
                <a:gd name="connsiteY36" fmla="*/ 1115367 h 1934308"/>
                <a:gd name="connsiteX37" fmla="*/ 5838092 w 5933552"/>
                <a:gd name="connsiteY37" fmla="*/ 1215850 h 1934308"/>
                <a:gd name="connsiteX38" fmla="*/ 5823020 w 5933552"/>
                <a:gd name="connsiteY38" fmla="*/ 1245995 h 1934308"/>
                <a:gd name="connsiteX39" fmla="*/ 5863213 w 5933552"/>
                <a:gd name="connsiteY39" fmla="*/ 1296237 h 1934308"/>
                <a:gd name="connsiteX40" fmla="*/ 5893358 w 5933552"/>
                <a:gd name="connsiteY40" fmla="*/ 1356527 h 1934308"/>
                <a:gd name="connsiteX41" fmla="*/ 5893358 w 5933552"/>
                <a:gd name="connsiteY41" fmla="*/ 1431890 h 1934308"/>
                <a:gd name="connsiteX42" fmla="*/ 5928527 w 5933552"/>
                <a:gd name="connsiteY42" fmla="*/ 1492180 h 1934308"/>
                <a:gd name="connsiteX43" fmla="*/ 5918479 w 5933552"/>
                <a:gd name="connsiteY43" fmla="*/ 1602712 h 1934308"/>
                <a:gd name="connsiteX44" fmla="*/ 5898382 w 5933552"/>
                <a:gd name="connsiteY44" fmla="*/ 1683099 h 1934308"/>
                <a:gd name="connsiteX45" fmla="*/ 5918479 w 5933552"/>
                <a:gd name="connsiteY45" fmla="*/ 1773534 h 1934308"/>
                <a:gd name="connsiteX46" fmla="*/ 5933552 w 5933552"/>
                <a:gd name="connsiteY46" fmla="*/ 1808703 h 1934308"/>
                <a:gd name="connsiteX47" fmla="*/ 5812971 w 5933552"/>
                <a:gd name="connsiteY47" fmla="*/ 1868993 h 1934308"/>
                <a:gd name="connsiteX48" fmla="*/ 5812971 w 5933552"/>
                <a:gd name="connsiteY48" fmla="*/ 1868993 h 1934308"/>
                <a:gd name="connsiteX49" fmla="*/ 5727560 w 5933552"/>
                <a:gd name="connsiteY49" fmla="*/ 1929283 h 1934308"/>
                <a:gd name="connsiteX50" fmla="*/ 5390941 w 5933552"/>
                <a:gd name="connsiteY50" fmla="*/ 1934308 h 1934308"/>
                <a:gd name="connsiteX51" fmla="*/ 4235380 w 5933552"/>
                <a:gd name="connsiteY51" fmla="*/ 1919235 h 1934308"/>
                <a:gd name="connsiteX52" fmla="*/ 1688123 w 5933552"/>
                <a:gd name="connsiteY52" fmla="*/ 1899138 h 1934308"/>
                <a:gd name="connsiteX53" fmla="*/ 507442 w 5933552"/>
                <a:gd name="connsiteY53" fmla="*/ 1833824 h 1934308"/>
                <a:gd name="connsiteX54" fmla="*/ 281354 w 5933552"/>
                <a:gd name="connsiteY54" fmla="*/ 1833824 h 1934308"/>
                <a:gd name="connsiteX55" fmla="*/ 130629 w 5933552"/>
                <a:gd name="connsiteY55" fmla="*/ 1758461 h 1934308"/>
                <a:gd name="connsiteX56" fmla="*/ 10048 w 5933552"/>
                <a:gd name="connsiteY56" fmla="*/ 1678075 h 1934308"/>
                <a:gd name="connsiteX57" fmla="*/ 0 w 5933552"/>
                <a:gd name="connsiteY57" fmla="*/ 1537398 h 1934308"/>
                <a:gd name="connsiteX58" fmla="*/ 15072 w 5933552"/>
                <a:gd name="connsiteY58" fmla="*/ 1487156 h 1934308"/>
                <a:gd name="connsiteX59" fmla="*/ 15072 w 5933552"/>
                <a:gd name="connsiteY59" fmla="*/ 1431890 h 1934308"/>
                <a:gd name="connsiteX60" fmla="*/ 25121 w 5933552"/>
                <a:gd name="connsiteY60" fmla="*/ 1381648 h 1934308"/>
                <a:gd name="connsiteX61" fmla="*/ 40193 w 5933552"/>
                <a:gd name="connsiteY61" fmla="*/ 1356527 h 1934308"/>
                <a:gd name="connsiteX62" fmla="*/ 65314 w 5933552"/>
                <a:gd name="connsiteY62" fmla="*/ 1311310 h 1934308"/>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57301 w 5933552"/>
                <a:gd name="connsiteY52" fmla="*/ 1891925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57301 w 5933552"/>
                <a:gd name="connsiteY52" fmla="*/ 1891925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57301 w 5933552"/>
                <a:gd name="connsiteY52" fmla="*/ 1891925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5312804 w 5933552"/>
                <a:gd name="connsiteY51" fmla="*/ 1552761 h 1937369"/>
                <a:gd name="connsiteX52" fmla="*/ 4235380 w 5933552"/>
                <a:gd name="connsiteY52" fmla="*/ 1922296 h 1937369"/>
                <a:gd name="connsiteX53" fmla="*/ 1657301 w 5933552"/>
                <a:gd name="connsiteY53" fmla="*/ 1891925 h 1937369"/>
                <a:gd name="connsiteX54" fmla="*/ 507442 w 5933552"/>
                <a:gd name="connsiteY54" fmla="*/ 1836885 h 1937369"/>
                <a:gd name="connsiteX55" fmla="*/ 281354 w 5933552"/>
                <a:gd name="connsiteY55" fmla="*/ 1836885 h 1937369"/>
                <a:gd name="connsiteX56" fmla="*/ 130629 w 5933552"/>
                <a:gd name="connsiteY56" fmla="*/ 1761522 h 1937369"/>
                <a:gd name="connsiteX57" fmla="*/ 10048 w 5933552"/>
                <a:gd name="connsiteY57" fmla="*/ 1681136 h 1937369"/>
                <a:gd name="connsiteX58" fmla="*/ 0 w 5933552"/>
                <a:gd name="connsiteY58" fmla="*/ 1540459 h 1937369"/>
                <a:gd name="connsiteX59" fmla="*/ 15072 w 5933552"/>
                <a:gd name="connsiteY59" fmla="*/ 1490217 h 1937369"/>
                <a:gd name="connsiteX60" fmla="*/ 15072 w 5933552"/>
                <a:gd name="connsiteY60" fmla="*/ 1434951 h 1937369"/>
                <a:gd name="connsiteX61" fmla="*/ 25121 w 5933552"/>
                <a:gd name="connsiteY61" fmla="*/ 1384709 h 1937369"/>
                <a:gd name="connsiteX62" fmla="*/ 40193 w 5933552"/>
                <a:gd name="connsiteY62" fmla="*/ 1359588 h 1937369"/>
                <a:gd name="connsiteX63" fmla="*/ 65314 w 5933552"/>
                <a:gd name="connsiteY63"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5251455 w 5933552"/>
                <a:gd name="connsiteY51" fmla="*/ 1926022 h 1937369"/>
                <a:gd name="connsiteX52" fmla="*/ 4235380 w 5933552"/>
                <a:gd name="connsiteY52" fmla="*/ 1922296 h 1937369"/>
                <a:gd name="connsiteX53" fmla="*/ 1657301 w 5933552"/>
                <a:gd name="connsiteY53" fmla="*/ 1891925 h 1937369"/>
                <a:gd name="connsiteX54" fmla="*/ 507442 w 5933552"/>
                <a:gd name="connsiteY54" fmla="*/ 1836885 h 1937369"/>
                <a:gd name="connsiteX55" fmla="*/ 281354 w 5933552"/>
                <a:gd name="connsiteY55" fmla="*/ 1836885 h 1937369"/>
                <a:gd name="connsiteX56" fmla="*/ 130629 w 5933552"/>
                <a:gd name="connsiteY56" fmla="*/ 1761522 h 1937369"/>
                <a:gd name="connsiteX57" fmla="*/ 10048 w 5933552"/>
                <a:gd name="connsiteY57" fmla="*/ 1681136 h 1937369"/>
                <a:gd name="connsiteX58" fmla="*/ 0 w 5933552"/>
                <a:gd name="connsiteY58" fmla="*/ 1540459 h 1937369"/>
                <a:gd name="connsiteX59" fmla="*/ 15072 w 5933552"/>
                <a:gd name="connsiteY59" fmla="*/ 1490217 h 1937369"/>
                <a:gd name="connsiteX60" fmla="*/ 15072 w 5933552"/>
                <a:gd name="connsiteY60" fmla="*/ 1434951 h 1937369"/>
                <a:gd name="connsiteX61" fmla="*/ 25121 w 5933552"/>
                <a:gd name="connsiteY61" fmla="*/ 1384709 h 1937369"/>
                <a:gd name="connsiteX62" fmla="*/ 40193 w 5933552"/>
                <a:gd name="connsiteY62" fmla="*/ 1359588 h 1937369"/>
                <a:gd name="connsiteX63" fmla="*/ 65314 w 5933552"/>
                <a:gd name="connsiteY63"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5251455 w 5933552"/>
                <a:gd name="connsiteY51" fmla="*/ 1926022 h 1937369"/>
                <a:gd name="connsiteX52" fmla="*/ 4235380 w 5933552"/>
                <a:gd name="connsiteY52" fmla="*/ 1922296 h 1937369"/>
                <a:gd name="connsiteX53" fmla="*/ 1657301 w 5933552"/>
                <a:gd name="connsiteY53" fmla="*/ 1891925 h 1937369"/>
                <a:gd name="connsiteX54" fmla="*/ 507442 w 5933552"/>
                <a:gd name="connsiteY54" fmla="*/ 1836885 h 1937369"/>
                <a:gd name="connsiteX55" fmla="*/ 281354 w 5933552"/>
                <a:gd name="connsiteY55" fmla="*/ 1836885 h 1937369"/>
                <a:gd name="connsiteX56" fmla="*/ 130629 w 5933552"/>
                <a:gd name="connsiteY56" fmla="*/ 1761522 h 1937369"/>
                <a:gd name="connsiteX57" fmla="*/ 10048 w 5933552"/>
                <a:gd name="connsiteY57" fmla="*/ 1681136 h 1937369"/>
                <a:gd name="connsiteX58" fmla="*/ 0 w 5933552"/>
                <a:gd name="connsiteY58" fmla="*/ 1540459 h 1937369"/>
                <a:gd name="connsiteX59" fmla="*/ 15072 w 5933552"/>
                <a:gd name="connsiteY59" fmla="*/ 1490217 h 1937369"/>
                <a:gd name="connsiteX60" fmla="*/ 15072 w 5933552"/>
                <a:gd name="connsiteY60" fmla="*/ 1434951 h 1937369"/>
                <a:gd name="connsiteX61" fmla="*/ 25121 w 5933552"/>
                <a:gd name="connsiteY61" fmla="*/ 1384709 h 1937369"/>
                <a:gd name="connsiteX62" fmla="*/ 40193 w 5933552"/>
                <a:gd name="connsiteY62" fmla="*/ 1359588 h 1937369"/>
                <a:gd name="connsiteX63" fmla="*/ 65314 w 5933552"/>
                <a:gd name="connsiteY63" fmla="*/ 1314371 h 1937369"/>
                <a:gd name="connsiteX0" fmla="*/ 65314 w 5933552"/>
                <a:gd name="connsiteY0" fmla="*/ 1314371 h 1950907"/>
                <a:gd name="connsiteX1" fmla="*/ 75363 w 5933552"/>
                <a:gd name="connsiteY1" fmla="*/ 1083259 h 1950907"/>
                <a:gd name="connsiteX2" fmla="*/ 45218 w 5933552"/>
                <a:gd name="connsiteY2" fmla="*/ 1073210 h 1950907"/>
                <a:gd name="connsiteX3" fmla="*/ 95459 w 5933552"/>
                <a:gd name="connsiteY3" fmla="*/ 887316 h 1950907"/>
                <a:gd name="connsiteX4" fmla="*/ 80387 w 5933552"/>
                <a:gd name="connsiteY4" fmla="*/ 771760 h 1950907"/>
                <a:gd name="connsiteX5" fmla="*/ 85411 w 5933552"/>
                <a:gd name="connsiteY5" fmla="*/ 716494 h 1950907"/>
                <a:gd name="connsiteX6" fmla="*/ 105508 w 5933552"/>
                <a:gd name="connsiteY6" fmla="*/ 696397 h 1950907"/>
                <a:gd name="connsiteX7" fmla="*/ 135653 w 5933552"/>
                <a:gd name="connsiteY7" fmla="*/ 676300 h 1950907"/>
                <a:gd name="connsiteX8" fmla="*/ 467248 w 5933552"/>
                <a:gd name="connsiteY8" fmla="*/ 329632 h 1950907"/>
                <a:gd name="connsiteX9" fmla="*/ 472272 w 5933552"/>
                <a:gd name="connsiteY9" fmla="*/ 284415 h 1950907"/>
                <a:gd name="connsiteX10" fmla="*/ 442127 w 5933552"/>
                <a:gd name="connsiteY10" fmla="*/ 259294 h 1950907"/>
                <a:gd name="connsiteX11" fmla="*/ 406958 w 5933552"/>
                <a:gd name="connsiteY11" fmla="*/ 229149 h 1950907"/>
                <a:gd name="connsiteX12" fmla="*/ 406958 w 5933552"/>
                <a:gd name="connsiteY12" fmla="*/ 204028 h 1950907"/>
                <a:gd name="connsiteX13" fmla="*/ 462224 w 5933552"/>
                <a:gd name="connsiteY13" fmla="*/ 193980 h 1950907"/>
                <a:gd name="connsiteX14" fmla="*/ 864158 w 5933552"/>
                <a:gd name="connsiteY14" fmla="*/ 143738 h 1950907"/>
                <a:gd name="connsiteX15" fmla="*/ 999811 w 5933552"/>
                <a:gd name="connsiteY15" fmla="*/ 88472 h 1950907"/>
                <a:gd name="connsiteX16" fmla="*/ 1024932 w 5933552"/>
                <a:gd name="connsiteY16" fmla="*/ 78424 h 1950907"/>
                <a:gd name="connsiteX17" fmla="*/ 999811 w 5933552"/>
                <a:gd name="connsiteY17" fmla="*/ 28182 h 1950907"/>
                <a:gd name="connsiteX18" fmla="*/ 1070149 w 5933552"/>
                <a:gd name="connsiteY18" fmla="*/ 33206 h 1950907"/>
                <a:gd name="connsiteX19" fmla="*/ 1130439 w 5933552"/>
                <a:gd name="connsiteY19" fmla="*/ 53303 h 1950907"/>
                <a:gd name="connsiteX20" fmla="*/ 1160585 w 5933552"/>
                <a:gd name="connsiteY20" fmla="*/ 63351 h 1950907"/>
                <a:gd name="connsiteX21" fmla="*/ 1683099 w 5933552"/>
                <a:gd name="connsiteY21" fmla="*/ 13109 h 1950907"/>
                <a:gd name="connsiteX22" fmla="*/ 2306097 w 5933552"/>
                <a:gd name="connsiteY22" fmla="*/ 3061 h 1950907"/>
                <a:gd name="connsiteX23" fmla="*/ 3029578 w 5933552"/>
                <a:gd name="connsiteY23" fmla="*/ 58327 h 1950907"/>
                <a:gd name="connsiteX24" fmla="*/ 3135086 w 5933552"/>
                <a:gd name="connsiteY24" fmla="*/ 78424 h 1950907"/>
                <a:gd name="connsiteX25" fmla="*/ 3255666 w 5933552"/>
                <a:gd name="connsiteY25" fmla="*/ 98520 h 1950907"/>
                <a:gd name="connsiteX26" fmla="*/ 3542044 w 5933552"/>
                <a:gd name="connsiteY26" fmla="*/ 183931 h 1950907"/>
                <a:gd name="connsiteX27" fmla="*/ 3798277 w 5933552"/>
                <a:gd name="connsiteY27" fmla="*/ 319584 h 1950907"/>
                <a:gd name="connsiteX28" fmla="*/ 4210259 w 5933552"/>
                <a:gd name="connsiteY28" fmla="*/ 545672 h 1950907"/>
                <a:gd name="connsiteX29" fmla="*/ 4340888 w 5933552"/>
                <a:gd name="connsiteY29" fmla="*/ 626059 h 1950907"/>
                <a:gd name="connsiteX30" fmla="*/ 4381081 w 5933552"/>
                <a:gd name="connsiteY30" fmla="*/ 656204 h 1950907"/>
                <a:gd name="connsiteX31" fmla="*/ 4752870 w 5933552"/>
                <a:gd name="connsiteY31" fmla="*/ 686349 h 1950907"/>
                <a:gd name="connsiteX32" fmla="*/ 5164853 w 5933552"/>
                <a:gd name="connsiteY32" fmla="*/ 761711 h 1950907"/>
                <a:gd name="connsiteX33" fmla="*/ 5441182 w 5933552"/>
                <a:gd name="connsiteY33" fmla="*/ 827026 h 1950907"/>
                <a:gd name="connsiteX34" fmla="*/ 5612004 w 5933552"/>
                <a:gd name="connsiteY34" fmla="*/ 902388 h 1950907"/>
                <a:gd name="connsiteX35" fmla="*/ 5807947 w 5933552"/>
                <a:gd name="connsiteY35" fmla="*/ 1048089 h 1950907"/>
                <a:gd name="connsiteX36" fmla="*/ 5823020 w 5933552"/>
                <a:gd name="connsiteY36" fmla="*/ 1118428 h 1950907"/>
                <a:gd name="connsiteX37" fmla="*/ 5838092 w 5933552"/>
                <a:gd name="connsiteY37" fmla="*/ 1218911 h 1950907"/>
                <a:gd name="connsiteX38" fmla="*/ 5823020 w 5933552"/>
                <a:gd name="connsiteY38" fmla="*/ 1249056 h 1950907"/>
                <a:gd name="connsiteX39" fmla="*/ 5863213 w 5933552"/>
                <a:gd name="connsiteY39" fmla="*/ 1299298 h 1950907"/>
                <a:gd name="connsiteX40" fmla="*/ 5893358 w 5933552"/>
                <a:gd name="connsiteY40" fmla="*/ 1359588 h 1950907"/>
                <a:gd name="connsiteX41" fmla="*/ 5893358 w 5933552"/>
                <a:gd name="connsiteY41" fmla="*/ 1434951 h 1950907"/>
                <a:gd name="connsiteX42" fmla="*/ 5928527 w 5933552"/>
                <a:gd name="connsiteY42" fmla="*/ 1495241 h 1950907"/>
                <a:gd name="connsiteX43" fmla="*/ 5918479 w 5933552"/>
                <a:gd name="connsiteY43" fmla="*/ 1605773 h 1950907"/>
                <a:gd name="connsiteX44" fmla="*/ 5898382 w 5933552"/>
                <a:gd name="connsiteY44" fmla="*/ 1686160 h 1950907"/>
                <a:gd name="connsiteX45" fmla="*/ 5918479 w 5933552"/>
                <a:gd name="connsiteY45" fmla="*/ 1776595 h 1950907"/>
                <a:gd name="connsiteX46" fmla="*/ 5933552 w 5933552"/>
                <a:gd name="connsiteY46" fmla="*/ 1811764 h 1950907"/>
                <a:gd name="connsiteX47" fmla="*/ 5812971 w 5933552"/>
                <a:gd name="connsiteY47" fmla="*/ 1872054 h 1950907"/>
                <a:gd name="connsiteX48" fmla="*/ 5812971 w 5933552"/>
                <a:gd name="connsiteY48" fmla="*/ 1872054 h 1950907"/>
                <a:gd name="connsiteX49" fmla="*/ 5727560 w 5933552"/>
                <a:gd name="connsiteY49" fmla="*/ 1932344 h 1950907"/>
                <a:gd name="connsiteX50" fmla="*/ 5390941 w 5933552"/>
                <a:gd name="connsiteY50" fmla="*/ 1937369 h 1950907"/>
                <a:gd name="connsiteX51" fmla="*/ 5241231 w 5933552"/>
                <a:gd name="connsiteY51" fmla="*/ 1950907 h 1950907"/>
                <a:gd name="connsiteX52" fmla="*/ 4235380 w 5933552"/>
                <a:gd name="connsiteY52" fmla="*/ 1922296 h 1950907"/>
                <a:gd name="connsiteX53" fmla="*/ 1657301 w 5933552"/>
                <a:gd name="connsiteY53" fmla="*/ 1891925 h 1950907"/>
                <a:gd name="connsiteX54" fmla="*/ 507442 w 5933552"/>
                <a:gd name="connsiteY54" fmla="*/ 1836885 h 1950907"/>
                <a:gd name="connsiteX55" fmla="*/ 281354 w 5933552"/>
                <a:gd name="connsiteY55" fmla="*/ 1836885 h 1950907"/>
                <a:gd name="connsiteX56" fmla="*/ 130629 w 5933552"/>
                <a:gd name="connsiteY56" fmla="*/ 1761522 h 1950907"/>
                <a:gd name="connsiteX57" fmla="*/ 10048 w 5933552"/>
                <a:gd name="connsiteY57" fmla="*/ 1681136 h 1950907"/>
                <a:gd name="connsiteX58" fmla="*/ 0 w 5933552"/>
                <a:gd name="connsiteY58" fmla="*/ 1540459 h 1950907"/>
                <a:gd name="connsiteX59" fmla="*/ 15072 w 5933552"/>
                <a:gd name="connsiteY59" fmla="*/ 1490217 h 1950907"/>
                <a:gd name="connsiteX60" fmla="*/ 15072 w 5933552"/>
                <a:gd name="connsiteY60" fmla="*/ 1434951 h 1950907"/>
                <a:gd name="connsiteX61" fmla="*/ 25121 w 5933552"/>
                <a:gd name="connsiteY61" fmla="*/ 1384709 h 1950907"/>
                <a:gd name="connsiteX62" fmla="*/ 40193 w 5933552"/>
                <a:gd name="connsiteY62" fmla="*/ 1359588 h 1950907"/>
                <a:gd name="connsiteX63" fmla="*/ 65314 w 5933552"/>
                <a:gd name="connsiteY63" fmla="*/ 1314371 h 1950907"/>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5246343 w 5933552"/>
                <a:gd name="connsiteY51" fmla="*/ 1935977 h 1937369"/>
                <a:gd name="connsiteX52" fmla="*/ 4235380 w 5933552"/>
                <a:gd name="connsiteY52" fmla="*/ 1922296 h 1937369"/>
                <a:gd name="connsiteX53" fmla="*/ 1657301 w 5933552"/>
                <a:gd name="connsiteY53" fmla="*/ 1891925 h 1937369"/>
                <a:gd name="connsiteX54" fmla="*/ 507442 w 5933552"/>
                <a:gd name="connsiteY54" fmla="*/ 1836885 h 1937369"/>
                <a:gd name="connsiteX55" fmla="*/ 281354 w 5933552"/>
                <a:gd name="connsiteY55" fmla="*/ 1836885 h 1937369"/>
                <a:gd name="connsiteX56" fmla="*/ 130629 w 5933552"/>
                <a:gd name="connsiteY56" fmla="*/ 1761522 h 1937369"/>
                <a:gd name="connsiteX57" fmla="*/ 10048 w 5933552"/>
                <a:gd name="connsiteY57" fmla="*/ 1681136 h 1937369"/>
                <a:gd name="connsiteX58" fmla="*/ 0 w 5933552"/>
                <a:gd name="connsiteY58" fmla="*/ 1540459 h 1937369"/>
                <a:gd name="connsiteX59" fmla="*/ 15072 w 5933552"/>
                <a:gd name="connsiteY59" fmla="*/ 1490217 h 1937369"/>
                <a:gd name="connsiteX60" fmla="*/ 15072 w 5933552"/>
                <a:gd name="connsiteY60" fmla="*/ 1434951 h 1937369"/>
                <a:gd name="connsiteX61" fmla="*/ 25121 w 5933552"/>
                <a:gd name="connsiteY61" fmla="*/ 1384709 h 1937369"/>
                <a:gd name="connsiteX62" fmla="*/ 40193 w 5933552"/>
                <a:gd name="connsiteY62" fmla="*/ 1359588 h 1937369"/>
                <a:gd name="connsiteX63" fmla="*/ 65314 w 5933552"/>
                <a:gd name="connsiteY63"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5246343 w 5933552"/>
                <a:gd name="connsiteY51" fmla="*/ 1935977 h 1937369"/>
                <a:gd name="connsiteX52" fmla="*/ 4373414 w 5933552"/>
                <a:gd name="connsiteY52" fmla="*/ 1917320 h 1937369"/>
                <a:gd name="connsiteX53" fmla="*/ 1657301 w 5933552"/>
                <a:gd name="connsiteY53" fmla="*/ 1891925 h 1937369"/>
                <a:gd name="connsiteX54" fmla="*/ 507442 w 5933552"/>
                <a:gd name="connsiteY54" fmla="*/ 1836885 h 1937369"/>
                <a:gd name="connsiteX55" fmla="*/ 281354 w 5933552"/>
                <a:gd name="connsiteY55" fmla="*/ 1836885 h 1937369"/>
                <a:gd name="connsiteX56" fmla="*/ 130629 w 5933552"/>
                <a:gd name="connsiteY56" fmla="*/ 1761522 h 1937369"/>
                <a:gd name="connsiteX57" fmla="*/ 10048 w 5933552"/>
                <a:gd name="connsiteY57" fmla="*/ 1681136 h 1937369"/>
                <a:gd name="connsiteX58" fmla="*/ 0 w 5933552"/>
                <a:gd name="connsiteY58" fmla="*/ 1540459 h 1937369"/>
                <a:gd name="connsiteX59" fmla="*/ 15072 w 5933552"/>
                <a:gd name="connsiteY59" fmla="*/ 1490217 h 1937369"/>
                <a:gd name="connsiteX60" fmla="*/ 15072 w 5933552"/>
                <a:gd name="connsiteY60" fmla="*/ 1434951 h 1937369"/>
                <a:gd name="connsiteX61" fmla="*/ 25121 w 5933552"/>
                <a:gd name="connsiteY61" fmla="*/ 1384709 h 1937369"/>
                <a:gd name="connsiteX62" fmla="*/ 40193 w 5933552"/>
                <a:gd name="connsiteY62" fmla="*/ 1359588 h 1937369"/>
                <a:gd name="connsiteX63" fmla="*/ 65314 w 5933552"/>
                <a:gd name="connsiteY63" fmla="*/ 1314371 h 1937369"/>
                <a:gd name="connsiteX0" fmla="*/ 65314 w 5933552"/>
                <a:gd name="connsiteY0" fmla="*/ 1314371 h 2179673"/>
                <a:gd name="connsiteX1" fmla="*/ 75363 w 5933552"/>
                <a:gd name="connsiteY1" fmla="*/ 1083259 h 2179673"/>
                <a:gd name="connsiteX2" fmla="*/ 45218 w 5933552"/>
                <a:gd name="connsiteY2" fmla="*/ 1073210 h 2179673"/>
                <a:gd name="connsiteX3" fmla="*/ 95459 w 5933552"/>
                <a:gd name="connsiteY3" fmla="*/ 887316 h 2179673"/>
                <a:gd name="connsiteX4" fmla="*/ 80387 w 5933552"/>
                <a:gd name="connsiteY4" fmla="*/ 771760 h 2179673"/>
                <a:gd name="connsiteX5" fmla="*/ 85411 w 5933552"/>
                <a:gd name="connsiteY5" fmla="*/ 716494 h 2179673"/>
                <a:gd name="connsiteX6" fmla="*/ 105508 w 5933552"/>
                <a:gd name="connsiteY6" fmla="*/ 696397 h 2179673"/>
                <a:gd name="connsiteX7" fmla="*/ 135653 w 5933552"/>
                <a:gd name="connsiteY7" fmla="*/ 676300 h 2179673"/>
                <a:gd name="connsiteX8" fmla="*/ 467248 w 5933552"/>
                <a:gd name="connsiteY8" fmla="*/ 329632 h 2179673"/>
                <a:gd name="connsiteX9" fmla="*/ 472272 w 5933552"/>
                <a:gd name="connsiteY9" fmla="*/ 284415 h 2179673"/>
                <a:gd name="connsiteX10" fmla="*/ 442127 w 5933552"/>
                <a:gd name="connsiteY10" fmla="*/ 259294 h 2179673"/>
                <a:gd name="connsiteX11" fmla="*/ 406958 w 5933552"/>
                <a:gd name="connsiteY11" fmla="*/ 229149 h 2179673"/>
                <a:gd name="connsiteX12" fmla="*/ 406958 w 5933552"/>
                <a:gd name="connsiteY12" fmla="*/ 204028 h 2179673"/>
                <a:gd name="connsiteX13" fmla="*/ 462224 w 5933552"/>
                <a:gd name="connsiteY13" fmla="*/ 193980 h 2179673"/>
                <a:gd name="connsiteX14" fmla="*/ 864158 w 5933552"/>
                <a:gd name="connsiteY14" fmla="*/ 143738 h 2179673"/>
                <a:gd name="connsiteX15" fmla="*/ 999811 w 5933552"/>
                <a:gd name="connsiteY15" fmla="*/ 88472 h 2179673"/>
                <a:gd name="connsiteX16" fmla="*/ 1024932 w 5933552"/>
                <a:gd name="connsiteY16" fmla="*/ 78424 h 2179673"/>
                <a:gd name="connsiteX17" fmla="*/ 999811 w 5933552"/>
                <a:gd name="connsiteY17" fmla="*/ 28182 h 2179673"/>
                <a:gd name="connsiteX18" fmla="*/ 1070149 w 5933552"/>
                <a:gd name="connsiteY18" fmla="*/ 33206 h 2179673"/>
                <a:gd name="connsiteX19" fmla="*/ 1130439 w 5933552"/>
                <a:gd name="connsiteY19" fmla="*/ 53303 h 2179673"/>
                <a:gd name="connsiteX20" fmla="*/ 1160585 w 5933552"/>
                <a:gd name="connsiteY20" fmla="*/ 63351 h 2179673"/>
                <a:gd name="connsiteX21" fmla="*/ 1683099 w 5933552"/>
                <a:gd name="connsiteY21" fmla="*/ 13109 h 2179673"/>
                <a:gd name="connsiteX22" fmla="*/ 2306097 w 5933552"/>
                <a:gd name="connsiteY22" fmla="*/ 3061 h 2179673"/>
                <a:gd name="connsiteX23" fmla="*/ 3029578 w 5933552"/>
                <a:gd name="connsiteY23" fmla="*/ 58327 h 2179673"/>
                <a:gd name="connsiteX24" fmla="*/ 3135086 w 5933552"/>
                <a:gd name="connsiteY24" fmla="*/ 78424 h 2179673"/>
                <a:gd name="connsiteX25" fmla="*/ 3255666 w 5933552"/>
                <a:gd name="connsiteY25" fmla="*/ 98520 h 2179673"/>
                <a:gd name="connsiteX26" fmla="*/ 3542044 w 5933552"/>
                <a:gd name="connsiteY26" fmla="*/ 183931 h 2179673"/>
                <a:gd name="connsiteX27" fmla="*/ 3798277 w 5933552"/>
                <a:gd name="connsiteY27" fmla="*/ 319584 h 2179673"/>
                <a:gd name="connsiteX28" fmla="*/ 4210259 w 5933552"/>
                <a:gd name="connsiteY28" fmla="*/ 545672 h 2179673"/>
                <a:gd name="connsiteX29" fmla="*/ 4340888 w 5933552"/>
                <a:gd name="connsiteY29" fmla="*/ 626059 h 2179673"/>
                <a:gd name="connsiteX30" fmla="*/ 4381081 w 5933552"/>
                <a:gd name="connsiteY30" fmla="*/ 656204 h 2179673"/>
                <a:gd name="connsiteX31" fmla="*/ 4752870 w 5933552"/>
                <a:gd name="connsiteY31" fmla="*/ 686349 h 2179673"/>
                <a:gd name="connsiteX32" fmla="*/ 5164853 w 5933552"/>
                <a:gd name="connsiteY32" fmla="*/ 761711 h 2179673"/>
                <a:gd name="connsiteX33" fmla="*/ 5441182 w 5933552"/>
                <a:gd name="connsiteY33" fmla="*/ 827026 h 2179673"/>
                <a:gd name="connsiteX34" fmla="*/ 5612004 w 5933552"/>
                <a:gd name="connsiteY34" fmla="*/ 902388 h 2179673"/>
                <a:gd name="connsiteX35" fmla="*/ 5807947 w 5933552"/>
                <a:gd name="connsiteY35" fmla="*/ 1048089 h 2179673"/>
                <a:gd name="connsiteX36" fmla="*/ 5823020 w 5933552"/>
                <a:gd name="connsiteY36" fmla="*/ 1118428 h 2179673"/>
                <a:gd name="connsiteX37" fmla="*/ 5838092 w 5933552"/>
                <a:gd name="connsiteY37" fmla="*/ 1218911 h 2179673"/>
                <a:gd name="connsiteX38" fmla="*/ 5823020 w 5933552"/>
                <a:gd name="connsiteY38" fmla="*/ 1249056 h 2179673"/>
                <a:gd name="connsiteX39" fmla="*/ 5863213 w 5933552"/>
                <a:gd name="connsiteY39" fmla="*/ 1299298 h 2179673"/>
                <a:gd name="connsiteX40" fmla="*/ 5893358 w 5933552"/>
                <a:gd name="connsiteY40" fmla="*/ 1359588 h 2179673"/>
                <a:gd name="connsiteX41" fmla="*/ 5893358 w 5933552"/>
                <a:gd name="connsiteY41" fmla="*/ 1434951 h 2179673"/>
                <a:gd name="connsiteX42" fmla="*/ 5928527 w 5933552"/>
                <a:gd name="connsiteY42" fmla="*/ 1495241 h 2179673"/>
                <a:gd name="connsiteX43" fmla="*/ 5918479 w 5933552"/>
                <a:gd name="connsiteY43" fmla="*/ 1605773 h 2179673"/>
                <a:gd name="connsiteX44" fmla="*/ 5898382 w 5933552"/>
                <a:gd name="connsiteY44" fmla="*/ 1686160 h 2179673"/>
                <a:gd name="connsiteX45" fmla="*/ 5918479 w 5933552"/>
                <a:gd name="connsiteY45" fmla="*/ 1776595 h 2179673"/>
                <a:gd name="connsiteX46" fmla="*/ 5933552 w 5933552"/>
                <a:gd name="connsiteY46" fmla="*/ 1811764 h 2179673"/>
                <a:gd name="connsiteX47" fmla="*/ 5812971 w 5933552"/>
                <a:gd name="connsiteY47" fmla="*/ 1872054 h 2179673"/>
                <a:gd name="connsiteX48" fmla="*/ 5812971 w 5933552"/>
                <a:gd name="connsiteY48" fmla="*/ 1872054 h 2179673"/>
                <a:gd name="connsiteX49" fmla="*/ 5727560 w 5933552"/>
                <a:gd name="connsiteY49" fmla="*/ 1932344 h 2179673"/>
                <a:gd name="connsiteX50" fmla="*/ 5390941 w 5933552"/>
                <a:gd name="connsiteY50" fmla="*/ 1937369 h 2179673"/>
                <a:gd name="connsiteX51" fmla="*/ 5246343 w 5933552"/>
                <a:gd name="connsiteY51" fmla="*/ 1935977 h 2179673"/>
                <a:gd name="connsiteX52" fmla="*/ 4373414 w 5933552"/>
                <a:gd name="connsiteY52" fmla="*/ 1917320 h 2179673"/>
                <a:gd name="connsiteX53" fmla="*/ 1657301 w 5933552"/>
                <a:gd name="connsiteY53" fmla="*/ 1891925 h 2179673"/>
                <a:gd name="connsiteX54" fmla="*/ 507442 w 5933552"/>
                <a:gd name="connsiteY54" fmla="*/ 1836885 h 2179673"/>
                <a:gd name="connsiteX55" fmla="*/ 281354 w 5933552"/>
                <a:gd name="connsiteY55" fmla="*/ 1836885 h 2179673"/>
                <a:gd name="connsiteX56" fmla="*/ 130629 w 5933552"/>
                <a:gd name="connsiteY56" fmla="*/ 1761522 h 2179673"/>
                <a:gd name="connsiteX57" fmla="*/ 10048 w 5933552"/>
                <a:gd name="connsiteY57" fmla="*/ 1681136 h 2179673"/>
                <a:gd name="connsiteX58" fmla="*/ 0 w 5933552"/>
                <a:gd name="connsiteY58" fmla="*/ 1540459 h 2179673"/>
                <a:gd name="connsiteX59" fmla="*/ 15072 w 5933552"/>
                <a:gd name="connsiteY59" fmla="*/ 1490217 h 2179673"/>
                <a:gd name="connsiteX60" fmla="*/ 15072 w 5933552"/>
                <a:gd name="connsiteY60" fmla="*/ 1434951 h 2179673"/>
                <a:gd name="connsiteX61" fmla="*/ 25121 w 5933552"/>
                <a:gd name="connsiteY61" fmla="*/ 1384709 h 2179673"/>
                <a:gd name="connsiteX62" fmla="*/ 40193 w 5933552"/>
                <a:gd name="connsiteY62" fmla="*/ 1359588 h 2179673"/>
                <a:gd name="connsiteX63" fmla="*/ 65314 w 5933552"/>
                <a:gd name="connsiteY63" fmla="*/ 1314371 h 2179673"/>
                <a:gd name="connsiteX0" fmla="*/ 65314 w 5933552"/>
                <a:gd name="connsiteY0" fmla="*/ 1314371 h 2243073"/>
                <a:gd name="connsiteX1" fmla="*/ 75363 w 5933552"/>
                <a:gd name="connsiteY1" fmla="*/ 1083259 h 2243073"/>
                <a:gd name="connsiteX2" fmla="*/ 45218 w 5933552"/>
                <a:gd name="connsiteY2" fmla="*/ 1073210 h 2243073"/>
                <a:gd name="connsiteX3" fmla="*/ 95459 w 5933552"/>
                <a:gd name="connsiteY3" fmla="*/ 887316 h 2243073"/>
                <a:gd name="connsiteX4" fmla="*/ 80387 w 5933552"/>
                <a:gd name="connsiteY4" fmla="*/ 771760 h 2243073"/>
                <a:gd name="connsiteX5" fmla="*/ 85411 w 5933552"/>
                <a:gd name="connsiteY5" fmla="*/ 716494 h 2243073"/>
                <a:gd name="connsiteX6" fmla="*/ 105508 w 5933552"/>
                <a:gd name="connsiteY6" fmla="*/ 696397 h 2243073"/>
                <a:gd name="connsiteX7" fmla="*/ 135653 w 5933552"/>
                <a:gd name="connsiteY7" fmla="*/ 676300 h 2243073"/>
                <a:gd name="connsiteX8" fmla="*/ 467248 w 5933552"/>
                <a:gd name="connsiteY8" fmla="*/ 329632 h 2243073"/>
                <a:gd name="connsiteX9" fmla="*/ 472272 w 5933552"/>
                <a:gd name="connsiteY9" fmla="*/ 284415 h 2243073"/>
                <a:gd name="connsiteX10" fmla="*/ 442127 w 5933552"/>
                <a:gd name="connsiteY10" fmla="*/ 259294 h 2243073"/>
                <a:gd name="connsiteX11" fmla="*/ 406958 w 5933552"/>
                <a:gd name="connsiteY11" fmla="*/ 229149 h 2243073"/>
                <a:gd name="connsiteX12" fmla="*/ 406958 w 5933552"/>
                <a:gd name="connsiteY12" fmla="*/ 204028 h 2243073"/>
                <a:gd name="connsiteX13" fmla="*/ 462224 w 5933552"/>
                <a:gd name="connsiteY13" fmla="*/ 193980 h 2243073"/>
                <a:gd name="connsiteX14" fmla="*/ 864158 w 5933552"/>
                <a:gd name="connsiteY14" fmla="*/ 143738 h 2243073"/>
                <a:gd name="connsiteX15" fmla="*/ 999811 w 5933552"/>
                <a:gd name="connsiteY15" fmla="*/ 88472 h 2243073"/>
                <a:gd name="connsiteX16" fmla="*/ 1024932 w 5933552"/>
                <a:gd name="connsiteY16" fmla="*/ 78424 h 2243073"/>
                <a:gd name="connsiteX17" fmla="*/ 999811 w 5933552"/>
                <a:gd name="connsiteY17" fmla="*/ 28182 h 2243073"/>
                <a:gd name="connsiteX18" fmla="*/ 1070149 w 5933552"/>
                <a:gd name="connsiteY18" fmla="*/ 33206 h 2243073"/>
                <a:gd name="connsiteX19" fmla="*/ 1130439 w 5933552"/>
                <a:gd name="connsiteY19" fmla="*/ 53303 h 2243073"/>
                <a:gd name="connsiteX20" fmla="*/ 1160585 w 5933552"/>
                <a:gd name="connsiteY20" fmla="*/ 63351 h 2243073"/>
                <a:gd name="connsiteX21" fmla="*/ 1683099 w 5933552"/>
                <a:gd name="connsiteY21" fmla="*/ 13109 h 2243073"/>
                <a:gd name="connsiteX22" fmla="*/ 2306097 w 5933552"/>
                <a:gd name="connsiteY22" fmla="*/ 3061 h 2243073"/>
                <a:gd name="connsiteX23" fmla="*/ 3029578 w 5933552"/>
                <a:gd name="connsiteY23" fmla="*/ 58327 h 2243073"/>
                <a:gd name="connsiteX24" fmla="*/ 3135086 w 5933552"/>
                <a:gd name="connsiteY24" fmla="*/ 78424 h 2243073"/>
                <a:gd name="connsiteX25" fmla="*/ 3255666 w 5933552"/>
                <a:gd name="connsiteY25" fmla="*/ 98520 h 2243073"/>
                <a:gd name="connsiteX26" fmla="*/ 3542044 w 5933552"/>
                <a:gd name="connsiteY26" fmla="*/ 183931 h 2243073"/>
                <a:gd name="connsiteX27" fmla="*/ 3798277 w 5933552"/>
                <a:gd name="connsiteY27" fmla="*/ 319584 h 2243073"/>
                <a:gd name="connsiteX28" fmla="*/ 4210259 w 5933552"/>
                <a:gd name="connsiteY28" fmla="*/ 545672 h 2243073"/>
                <a:gd name="connsiteX29" fmla="*/ 4340888 w 5933552"/>
                <a:gd name="connsiteY29" fmla="*/ 626059 h 2243073"/>
                <a:gd name="connsiteX30" fmla="*/ 4381081 w 5933552"/>
                <a:gd name="connsiteY30" fmla="*/ 656204 h 2243073"/>
                <a:gd name="connsiteX31" fmla="*/ 4752870 w 5933552"/>
                <a:gd name="connsiteY31" fmla="*/ 686349 h 2243073"/>
                <a:gd name="connsiteX32" fmla="*/ 5164853 w 5933552"/>
                <a:gd name="connsiteY32" fmla="*/ 761711 h 2243073"/>
                <a:gd name="connsiteX33" fmla="*/ 5441182 w 5933552"/>
                <a:gd name="connsiteY33" fmla="*/ 827026 h 2243073"/>
                <a:gd name="connsiteX34" fmla="*/ 5612004 w 5933552"/>
                <a:gd name="connsiteY34" fmla="*/ 902388 h 2243073"/>
                <a:gd name="connsiteX35" fmla="*/ 5807947 w 5933552"/>
                <a:gd name="connsiteY35" fmla="*/ 1048089 h 2243073"/>
                <a:gd name="connsiteX36" fmla="*/ 5823020 w 5933552"/>
                <a:gd name="connsiteY36" fmla="*/ 1118428 h 2243073"/>
                <a:gd name="connsiteX37" fmla="*/ 5838092 w 5933552"/>
                <a:gd name="connsiteY37" fmla="*/ 1218911 h 2243073"/>
                <a:gd name="connsiteX38" fmla="*/ 5823020 w 5933552"/>
                <a:gd name="connsiteY38" fmla="*/ 1249056 h 2243073"/>
                <a:gd name="connsiteX39" fmla="*/ 5863213 w 5933552"/>
                <a:gd name="connsiteY39" fmla="*/ 1299298 h 2243073"/>
                <a:gd name="connsiteX40" fmla="*/ 5893358 w 5933552"/>
                <a:gd name="connsiteY40" fmla="*/ 1359588 h 2243073"/>
                <a:gd name="connsiteX41" fmla="*/ 5893358 w 5933552"/>
                <a:gd name="connsiteY41" fmla="*/ 1434951 h 2243073"/>
                <a:gd name="connsiteX42" fmla="*/ 5928527 w 5933552"/>
                <a:gd name="connsiteY42" fmla="*/ 1495241 h 2243073"/>
                <a:gd name="connsiteX43" fmla="*/ 5918479 w 5933552"/>
                <a:gd name="connsiteY43" fmla="*/ 1605773 h 2243073"/>
                <a:gd name="connsiteX44" fmla="*/ 5898382 w 5933552"/>
                <a:gd name="connsiteY44" fmla="*/ 1686160 h 2243073"/>
                <a:gd name="connsiteX45" fmla="*/ 5918479 w 5933552"/>
                <a:gd name="connsiteY45" fmla="*/ 1776595 h 2243073"/>
                <a:gd name="connsiteX46" fmla="*/ 5933552 w 5933552"/>
                <a:gd name="connsiteY46" fmla="*/ 1811764 h 2243073"/>
                <a:gd name="connsiteX47" fmla="*/ 5812971 w 5933552"/>
                <a:gd name="connsiteY47" fmla="*/ 1872054 h 2243073"/>
                <a:gd name="connsiteX48" fmla="*/ 5812971 w 5933552"/>
                <a:gd name="connsiteY48" fmla="*/ 1872054 h 2243073"/>
                <a:gd name="connsiteX49" fmla="*/ 5727560 w 5933552"/>
                <a:gd name="connsiteY49" fmla="*/ 1932344 h 2243073"/>
                <a:gd name="connsiteX50" fmla="*/ 5390941 w 5933552"/>
                <a:gd name="connsiteY50" fmla="*/ 1937369 h 2243073"/>
                <a:gd name="connsiteX51" fmla="*/ 5246343 w 5933552"/>
                <a:gd name="connsiteY51" fmla="*/ 1935977 h 2243073"/>
                <a:gd name="connsiteX52" fmla="*/ 4373414 w 5933552"/>
                <a:gd name="connsiteY52" fmla="*/ 1917320 h 2243073"/>
                <a:gd name="connsiteX53" fmla="*/ 1657301 w 5933552"/>
                <a:gd name="connsiteY53" fmla="*/ 1891925 h 2243073"/>
                <a:gd name="connsiteX54" fmla="*/ 507442 w 5933552"/>
                <a:gd name="connsiteY54" fmla="*/ 1836885 h 2243073"/>
                <a:gd name="connsiteX55" fmla="*/ 281354 w 5933552"/>
                <a:gd name="connsiteY55" fmla="*/ 1836885 h 2243073"/>
                <a:gd name="connsiteX56" fmla="*/ 130629 w 5933552"/>
                <a:gd name="connsiteY56" fmla="*/ 1761522 h 2243073"/>
                <a:gd name="connsiteX57" fmla="*/ 10048 w 5933552"/>
                <a:gd name="connsiteY57" fmla="*/ 1681136 h 2243073"/>
                <a:gd name="connsiteX58" fmla="*/ 0 w 5933552"/>
                <a:gd name="connsiteY58" fmla="*/ 1540459 h 2243073"/>
                <a:gd name="connsiteX59" fmla="*/ 15072 w 5933552"/>
                <a:gd name="connsiteY59" fmla="*/ 1490217 h 2243073"/>
                <a:gd name="connsiteX60" fmla="*/ 15072 w 5933552"/>
                <a:gd name="connsiteY60" fmla="*/ 1434951 h 2243073"/>
                <a:gd name="connsiteX61" fmla="*/ 25121 w 5933552"/>
                <a:gd name="connsiteY61" fmla="*/ 1384709 h 2243073"/>
                <a:gd name="connsiteX62" fmla="*/ 40193 w 5933552"/>
                <a:gd name="connsiteY62" fmla="*/ 1359588 h 2243073"/>
                <a:gd name="connsiteX63" fmla="*/ 65314 w 5933552"/>
                <a:gd name="connsiteY63" fmla="*/ 1314371 h 2243073"/>
                <a:gd name="connsiteX0" fmla="*/ 65314 w 5933552"/>
                <a:gd name="connsiteY0" fmla="*/ 1314371 h 2243073"/>
                <a:gd name="connsiteX1" fmla="*/ 75363 w 5933552"/>
                <a:gd name="connsiteY1" fmla="*/ 1083259 h 2243073"/>
                <a:gd name="connsiteX2" fmla="*/ 45218 w 5933552"/>
                <a:gd name="connsiteY2" fmla="*/ 1073210 h 2243073"/>
                <a:gd name="connsiteX3" fmla="*/ 95459 w 5933552"/>
                <a:gd name="connsiteY3" fmla="*/ 887316 h 2243073"/>
                <a:gd name="connsiteX4" fmla="*/ 80387 w 5933552"/>
                <a:gd name="connsiteY4" fmla="*/ 771760 h 2243073"/>
                <a:gd name="connsiteX5" fmla="*/ 85411 w 5933552"/>
                <a:gd name="connsiteY5" fmla="*/ 716494 h 2243073"/>
                <a:gd name="connsiteX6" fmla="*/ 105508 w 5933552"/>
                <a:gd name="connsiteY6" fmla="*/ 696397 h 2243073"/>
                <a:gd name="connsiteX7" fmla="*/ 135653 w 5933552"/>
                <a:gd name="connsiteY7" fmla="*/ 676300 h 2243073"/>
                <a:gd name="connsiteX8" fmla="*/ 467248 w 5933552"/>
                <a:gd name="connsiteY8" fmla="*/ 329632 h 2243073"/>
                <a:gd name="connsiteX9" fmla="*/ 472272 w 5933552"/>
                <a:gd name="connsiteY9" fmla="*/ 284415 h 2243073"/>
                <a:gd name="connsiteX10" fmla="*/ 442127 w 5933552"/>
                <a:gd name="connsiteY10" fmla="*/ 259294 h 2243073"/>
                <a:gd name="connsiteX11" fmla="*/ 406958 w 5933552"/>
                <a:gd name="connsiteY11" fmla="*/ 229149 h 2243073"/>
                <a:gd name="connsiteX12" fmla="*/ 406958 w 5933552"/>
                <a:gd name="connsiteY12" fmla="*/ 204028 h 2243073"/>
                <a:gd name="connsiteX13" fmla="*/ 462224 w 5933552"/>
                <a:gd name="connsiteY13" fmla="*/ 193980 h 2243073"/>
                <a:gd name="connsiteX14" fmla="*/ 864158 w 5933552"/>
                <a:gd name="connsiteY14" fmla="*/ 143738 h 2243073"/>
                <a:gd name="connsiteX15" fmla="*/ 999811 w 5933552"/>
                <a:gd name="connsiteY15" fmla="*/ 88472 h 2243073"/>
                <a:gd name="connsiteX16" fmla="*/ 1024932 w 5933552"/>
                <a:gd name="connsiteY16" fmla="*/ 78424 h 2243073"/>
                <a:gd name="connsiteX17" fmla="*/ 999811 w 5933552"/>
                <a:gd name="connsiteY17" fmla="*/ 28182 h 2243073"/>
                <a:gd name="connsiteX18" fmla="*/ 1070149 w 5933552"/>
                <a:gd name="connsiteY18" fmla="*/ 33206 h 2243073"/>
                <a:gd name="connsiteX19" fmla="*/ 1130439 w 5933552"/>
                <a:gd name="connsiteY19" fmla="*/ 53303 h 2243073"/>
                <a:gd name="connsiteX20" fmla="*/ 1160585 w 5933552"/>
                <a:gd name="connsiteY20" fmla="*/ 63351 h 2243073"/>
                <a:gd name="connsiteX21" fmla="*/ 1683099 w 5933552"/>
                <a:gd name="connsiteY21" fmla="*/ 13109 h 2243073"/>
                <a:gd name="connsiteX22" fmla="*/ 2306097 w 5933552"/>
                <a:gd name="connsiteY22" fmla="*/ 3061 h 2243073"/>
                <a:gd name="connsiteX23" fmla="*/ 3029578 w 5933552"/>
                <a:gd name="connsiteY23" fmla="*/ 58327 h 2243073"/>
                <a:gd name="connsiteX24" fmla="*/ 3135086 w 5933552"/>
                <a:gd name="connsiteY24" fmla="*/ 78424 h 2243073"/>
                <a:gd name="connsiteX25" fmla="*/ 3255666 w 5933552"/>
                <a:gd name="connsiteY25" fmla="*/ 98520 h 2243073"/>
                <a:gd name="connsiteX26" fmla="*/ 3542044 w 5933552"/>
                <a:gd name="connsiteY26" fmla="*/ 183931 h 2243073"/>
                <a:gd name="connsiteX27" fmla="*/ 3798277 w 5933552"/>
                <a:gd name="connsiteY27" fmla="*/ 319584 h 2243073"/>
                <a:gd name="connsiteX28" fmla="*/ 4210259 w 5933552"/>
                <a:gd name="connsiteY28" fmla="*/ 545672 h 2243073"/>
                <a:gd name="connsiteX29" fmla="*/ 4340888 w 5933552"/>
                <a:gd name="connsiteY29" fmla="*/ 626059 h 2243073"/>
                <a:gd name="connsiteX30" fmla="*/ 4381081 w 5933552"/>
                <a:gd name="connsiteY30" fmla="*/ 656204 h 2243073"/>
                <a:gd name="connsiteX31" fmla="*/ 4752870 w 5933552"/>
                <a:gd name="connsiteY31" fmla="*/ 686349 h 2243073"/>
                <a:gd name="connsiteX32" fmla="*/ 5164853 w 5933552"/>
                <a:gd name="connsiteY32" fmla="*/ 761711 h 2243073"/>
                <a:gd name="connsiteX33" fmla="*/ 5441182 w 5933552"/>
                <a:gd name="connsiteY33" fmla="*/ 827026 h 2243073"/>
                <a:gd name="connsiteX34" fmla="*/ 5612004 w 5933552"/>
                <a:gd name="connsiteY34" fmla="*/ 902388 h 2243073"/>
                <a:gd name="connsiteX35" fmla="*/ 5807947 w 5933552"/>
                <a:gd name="connsiteY35" fmla="*/ 1048089 h 2243073"/>
                <a:gd name="connsiteX36" fmla="*/ 5823020 w 5933552"/>
                <a:gd name="connsiteY36" fmla="*/ 1118428 h 2243073"/>
                <a:gd name="connsiteX37" fmla="*/ 5838092 w 5933552"/>
                <a:gd name="connsiteY37" fmla="*/ 1218911 h 2243073"/>
                <a:gd name="connsiteX38" fmla="*/ 5823020 w 5933552"/>
                <a:gd name="connsiteY38" fmla="*/ 1249056 h 2243073"/>
                <a:gd name="connsiteX39" fmla="*/ 5863213 w 5933552"/>
                <a:gd name="connsiteY39" fmla="*/ 1299298 h 2243073"/>
                <a:gd name="connsiteX40" fmla="*/ 5893358 w 5933552"/>
                <a:gd name="connsiteY40" fmla="*/ 1359588 h 2243073"/>
                <a:gd name="connsiteX41" fmla="*/ 5893358 w 5933552"/>
                <a:gd name="connsiteY41" fmla="*/ 1434951 h 2243073"/>
                <a:gd name="connsiteX42" fmla="*/ 5928527 w 5933552"/>
                <a:gd name="connsiteY42" fmla="*/ 1495241 h 2243073"/>
                <a:gd name="connsiteX43" fmla="*/ 5918479 w 5933552"/>
                <a:gd name="connsiteY43" fmla="*/ 1605773 h 2243073"/>
                <a:gd name="connsiteX44" fmla="*/ 5898382 w 5933552"/>
                <a:gd name="connsiteY44" fmla="*/ 1686160 h 2243073"/>
                <a:gd name="connsiteX45" fmla="*/ 5918479 w 5933552"/>
                <a:gd name="connsiteY45" fmla="*/ 1776595 h 2243073"/>
                <a:gd name="connsiteX46" fmla="*/ 5933552 w 5933552"/>
                <a:gd name="connsiteY46" fmla="*/ 1811764 h 2243073"/>
                <a:gd name="connsiteX47" fmla="*/ 5812971 w 5933552"/>
                <a:gd name="connsiteY47" fmla="*/ 1872054 h 2243073"/>
                <a:gd name="connsiteX48" fmla="*/ 5812971 w 5933552"/>
                <a:gd name="connsiteY48" fmla="*/ 1872054 h 2243073"/>
                <a:gd name="connsiteX49" fmla="*/ 5727560 w 5933552"/>
                <a:gd name="connsiteY49" fmla="*/ 1932344 h 2243073"/>
                <a:gd name="connsiteX50" fmla="*/ 5390941 w 5933552"/>
                <a:gd name="connsiteY50" fmla="*/ 1937369 h 2243073"/>
                <a:gd name="connsiteX51" fmla="*/ 5215670 w 5933552"/>
                <a:gd name="connsiteY51" fmla="*/ 1935977 h 2243073"/>
                <a:gd name="connsiteX52" fmla="*/ 4373414 w 5933552"/>
                <a:gd name="connsiteY52" fmla="*/ 1917320 h 2243073"/>
                <a:gd name="connsiteX53" fmla="*/ 1657301 w 5933552"/>
                <a:gd name="connsiteY53" fmla="*/ 1891925 h 2243073"/>
                <a:gd name="connsiteX54" fmla="*/ 507442 w 5933552"/>
                <a:gd name="connsiteY54" fmla="*/ 1836885 h 2243073"/>
                <a:gd name="connsiteX55" fmla="*/ 281354 w 5933552"/>
                <a:gd name="connsiteY55" fmla="*/ 1836885 h 2243073"/>
                <a:gd name="connsiteX56" fmla="*/ 130629 w 5933552"/>
                <a:gd name="connsiteY56" fmla="*/ 1761522 h 2243073"/>
                <a:gd name="connsiteX57" fmla="*/ 10048 w 5933552"/>
                <a:gd name="connsiteY57" fmla="*/ 1681136 h 2243073"/>
                <a:gd name="connsiteX58" fmla="*/ 0 w 5933552"/>
                <a:gd name="connsiteY58" fmla="*/ 1540459 h 2243073"/>
                <a:gd name="connsiteX59" fmla="*/ 15072 w 5933552"/>
                <a:gd name="connsiteY59" fmla="*/ 1490217 h 2243073"/>
                <a:gd name="connsiteX60" fmla="*/ 15072 w 5933552"/>
                <a:gd name="connsiteY60" fmla="*/ 1434951 h 2243073"/>
                <a:gd name="connsiteX61" fmla="*/ 25121 w 5933552"/>
                <a:gd name="connsiteY61" fmla="*/ 1384709 h 2243073"/>
                <a:gd name="connsiteX62" fmla="*/ 40193 w 5933552"/>
                <a:gd name="connsiteY62" fmla="*/ 1359588 h 2243073"/>
                <a:gd name="connsiteX63" fmla="*/ 65314 w 5933552"/>
                <a:gd name="connsiteY63" fmla="*/ 1314371 h 2243073"/>
                <a:gd name="connsiteX0" fmla="*/ 65314 w 5933552"/>
                <a:gd name="connsiteY0" fmla="*/ 1314371 h 2215650"/>
                <a:gd name="connsiteX1" fmla="*/ 75363 w 5933552"/>
                <a:gd name="connsiteY1" fmla="*/ 1083259 h 2215650"/>
                <a:gd name="connsiteX2" fmla="*/ 45218 w 5933552"/>
                <a:gd name="connsiteY2" fmla="*/ 1073210 h 2215650"/>
                <a:gd name="connsiteX3" fmla="*/ 95459 w 5933552"/>
                <a:gd name="connsiteY3" fmla="*/ 887316 h 2215650"/>
                <a:gd name="connsiteX4" fmla="*/ 80387 w 5933552"/>
                <a:gd name="connsiteY4" fmla="*/ 771760 h 2215650"/>
                <a:gd name="connsiteX5" fmla="*/ 85411 w 5933552"/>
                <a:gd name="connsiteY5" fmla="*/ 716494 h 2215650"/>
                <a:gd name="connsiteX6" fmla="*/ 105508 w 5933552"/>
                <a:gd name="connsiteY6" fmla="*/ 696397 h 2215650"/>
                <a:gd name="connsiteX7" fmla="*/ 135653 w 5933552"/>
                <a:gd name="connsiteY7" fmla="*/ 676300 h 2215650"/>
                <a:gd name="connsiteX8" fmla="*/ 467248 w 5933552"/>
                <a:gd name="connsiteY8" fmla="*/ 329632 h 2215650"/>
                <a:gd name="connsiteX9" fmla="*/ 472272 w 5933552"/>
                <a:gd name="connsiteY9" fmla="*/ 284415 h 2215650"/>
                <a:gd name="connsiteX10" fmla="*/ 442127 w 5933552"/>
                <a:gd name="connsiteY10" fmla="*/ 259294 h 2215650"/>
                <a:gd name="connsiteX11" fmla="*/ 406958 w 5933552"/>
                <a:gd name="connsiteY11" fmla="*/ 229149 h 2215650"/>
                <a:gd name="connsiteX12" fmla="*/ 406958 w 5933552"/>
                <a:gd name="connsiteY12" fmla="*/ 204028 h 2215650"/>
                <a:gd name="connsiteX13" fmla="*/ 462224 w 5933552"/>
                <a:gd name="connsiteY13" fmla="*/ 193980 h 2215650"/>
                <a:gd name="connsiteX14" fmla="*/ 864158 w 5933552"/>
                <a:gd name="connsiteY14" fmla="*/ 143738 h 2215650"/>
                <a:gd name="connsiteX15" fmla="*/ 999811 w 5933552"/>
                <a:gd name="connsiteY15" fmla="*/ 88472 h 2215650"/>
                <a:gd name="connsiteX16" fmla="*/ 1024932 w 5933552"/>
                <a:gd name="connsiteY16" fmla="*/ 78424 h 2215650"/>
                <a:gd name="connsiteX17" fmla="*/ 999811 w 5933552"/>
                <a:gd name="connsiteY17" fmla="*/ 28182 h 2215650"/>
                <a:gd name="connsiteX18" fmla="*/ 1070149 w 5933552"/>
                <a:gd name="connsiteY18" fmla="*/ 33206 h 2215650"/>
                <a:gd name="connsiteX19" fmla="*/ 1130439 w 5933552"/>
                <a:gd name="connsiteY19" fmla="*/ 53303 h 2215650"/>
                <a:gd name="connsiteX20" fmla="*/ 1160585 w 5933552"/>
                <a:gd name="connsiteY20" fmla="*/ 63351 h 2215650"/>
                <a:gd name="connsiteX21" fmla="*/ 1683099 w 5933552"/>
                <a:gd name="connsiteY21" fmla="*/ 13109 h 2215650"/>
                <a:gd name="connsiteX22" fmla="*/ 2306097 w 5933552"/>
                <a:gd name="connsiteY22" fmla="*/ 3061 h 2215650"/>
                <a:gd name="connsiteX23" fmla="*/ 3029578 w 5933552"/>
                <a:gd name="connsiteY23" fmla="*/ 58327 h 2215650"/>
                <a:gd name="connsiteX24" fmla="*/ 3135086 w 5933552"/>
                <a:gd name="connsiteY24" fmla="*/ 78424 h 2215650"/>
                <a:gd name="connsiteX25" fmla="*/ 3255666 w 5933552"/>
                <a:gd name="connsiteY25" fmla="*/ 98520 h 2215650"/>
                <a:gd name="connsiteX26" fmla="*/ 3542044 w 5933552"/>
                <a:gd name="connsiteY26" fmla="*/ 183931 h 2215650"/>
                <a:gd name="connsiteX27" fmla="*/ 3798277 w 5933552"/>
                <a:gd name="connsiteY27" fmla="*/ 319584 h 2215650"/>
                <a:gd name="connsiteX28" fmla="*/ 4210259 w 5933552"/>
                <a:gd name="connsiteY28" fmla="*/ 545672 h 2215650"/>
                <a:gd name="connsiteX29" fmla="*/ 4340888 w 5933552"/>
                <a:gd name="connsiteY29" fmla="*/ 626059 h 2215650"/>
                <a:gd name="connsiteX30" fmla="*/ 4381081 w 5933552"/>
                <a:gd name="connsiteY30" fmla="*/ 656204 h 2215650"/>
                <a:gd name="connsiteX31" fmla="*/ 4752870 w 5933552"/>
                <a:gd name="connsiteY31" fmla="*/ 686349 h 2215650"/>
                <a:gd name="connsiteX32" fmla="*/ 5164853 w 5933552"/>
                <a:gd name="connsiteY32" fmla="*/ 761711 h 2215650"/>
                <a:gd name="connsiteX33" fmla="*/ 5441182 w 5933552"/>
                <a:gd name="connsiteY33" fmla="*/ 827026 h 2215650"/>
                <a:gd name="connsiteX34" fmla="*/ 5612004 w 5933552"/>
                <a:gd name="connsiteY34" fmla="*/ 902388 h 2215650"/>
                <a:gd name="connsiteX35" fmla="*/ 5807947 w 5933552"/>
                <a:gd name="connsiteY35" fmla="*/ 1048089 h 2215650"/>
                <a:gd name="connsiteX36" fmla="*/ 5823020 w 5933552"/>
                <a:gd name="connsiteY36" fmla="*/ 1118428 h 2215650"/>
                <a:gd name="connsiteX37" fmla="*/ 5838092 w 5933552"/>
                <a:gd name="connsiteY37" fmla="*/ 1218911 h 2215650"/>
                <a:gd name="connsiteX38" fmla="*/ 5823020 w 5933552"/>
                <a:gd name="connsiteY38" fmla="*/ 1249056 h 2215650"/>
                <a:gd name="connsiteX39" fmla="*/ 5863213 w 5933552"/>
                <a:gd name="connsiteY39" fmla="*/ 1299298 h 2215650"/>
                <a:gd name="connsiteX40" fmla="*/ 5893358 w 5933552"/>
                <a:gd name="connsiteY40" fmla="*/ 1359588 h 2215650"/>
                <a:gd name="connsiteX41" fmla="*/ 5893358 w 5933552"/>
                <a:gd name="connsiteY41" fmla="*/ 1434951 h 2215650"/>
                <a:gd name="connsiteX42" fmla="*/ 5928527 w 5933552"/>
                <a:gd name="connsiteY42" fmla="*/ 1495241 h 2215650"/>
                <a:gd name="connsiteX43" fmla="*/ 5918479 w 5933552"/>
                <a:gd name="connsiteY43" fmla="*/ 1605773 h 2215650"/>
                <a:gd name="connsiteX44" fmla="*/ 5898382 w 5933552"/>
                <a:gd name="connsiteY44" fmla="*/ 1686160 h 2215650"/>
                <a:gd name="connsiteX45" fmla="*/ 5918479 w 5933552"/>
                <a:gd name="connsiteY45" fmla="*/ 1776595 h 2215650"/>
                <a:gd name="connsiteX46" fmla="*/ 5933552 w 5933552"/>
                <a:gd name="connsiteY46" fmla="*/ 1811764 h 2215650"/>
                <a:gd name="connsiteX47" fmla="*/ 5812971 w 5933552"/>
                <a:gd name="connsiteY47" fmla="*/ 1872054 h 2215650"/>
                <a:gd name="connsiteX48" fmla="*/ 5812971 w 5933552"/>
                <a:gd name="connsiteY48" fmla="*/ 1872054 h 2215650"/>
                <a:gd name="connsiteX49" fmla="*/ 5727560 w 5933552"/>
                <a:gd name="connsiteY49" fmla="*/ 1932344 h 2215650"/>
                <a:gd name="connsiteX50" fmla="*/ 5390941 w 5933552"/>
                <a:gd name="connsiteY50" fmla="*/ 1937369 h 2215650"/>
                <a:gd name="connsiteX51" fmla="*/ 5215670 w 5933552"/>
                <a:gd name="connsiteY51" fmla="*/ 1935977 h 2215650"/>
                <a:gd name="connsiteX52" fmla="*/ 4373414 w 5933552"/>
                <a:gd name="connsiteY52" fmla="*/ 1917320 h 2215650"/>
                <a:gd name="connsiteX53" fmla="*/ 1657301 w 5933552"/>
                <a:gd name="connsiteY53" fmla="*/ 1891925 h 2215650"/>
                <a:gd name="connsiteX54" fmla="*/ 507442 w 5933552"/>
                <a:gd name="connsiteY54" fmla="*/ 1836885 h 2215650"/>
                <a:gd name="connsiteX55" fmla="*/ 281354 w 5933552"/>
                <a:gd name="connsiteY55" fmla="*/ 1836885 h 2215650"/>
                <a:gd name="connsiteX56" fmla="*/ 130629 w 5933552"/>
                <a:gd name="connsiteY56" fmla="*/ 1761522 h 2215650"/>
                <a:gd name="connsiteX57" fmla="*/ 10048 w 5933552"/>
                <a:gd name="connsiteY57" fmla="*/ 1681136 h 2215650"/>
                <a:gd name="connsiteX58" fmla="*/ 0 w 5933552"/>
                <a:gd name="connsiteY58" fmla="*/ 1540459 h 2215650"/>
                <a:gd name="connsiteX59" fmla="*/ 15072 w 5933552"/>
                <a:gd name="connsiteY59" fmla="*/ 1490217 h 2215650"/>
                <a:gd name="connsiteX60" fmla="*/ 15072 w 5933552"/>
                <a:gd name="connsiteY60" fmla="*/ 1434951 h 2215650"/>
                <a:gd name="connsiteX61" fmla="*/ 25121 w 5933552"/>
                <a:gd name="connsiteY61" fmla="*/ 1384709 h 2215650"/>
                <a:gd name="connsiteX62" fmla="*/ 40193 w 5933552"/>
                <a:gd name="connsiteY62" fmla="*/ 1359588 h 2215650"/>
                <a:gd name="connsiteX63" fmla="*/ 65314 w 5933552"/>
                <a:gd name="connsiteY63" fmla="*/ 1314371 h 2215650"/>
                <a:gd name="connsiteX0" fmla="*/ 65314 w 5933552"/>
                <a:gd name="connsiteY0" fmla="*/ 1314371 h 2215650"/>
                <a:gd name="connsiteX1" fmla="*/ 75363 w 5933552"/>
                <a:gd name="connsiteY1" fmla="*/ 1083259 h 2215650"/>
                <a:gd name="connsiteX2" fmla="*/ 45218 w 5933552"/>
                <a:gd name="connsiteY2" fmla="*/ 1073210 h 2215650"/>
                <a:gd name="connsiteX3" fmla="*/ 95459 w 5933552"/>
                <a:gd name="connsiteY3" fmla="*/ 887316 h 2215650"/>
                <a:gd name="connsiteX4" fmla="*/ 80387 w 5933552"/>
                <a:gd name="connsiteY4" fmla="*/ 771760 h 2215650"/>
                <a:gd name="connsiteX5" fmla="*/ 85411 w 5933552"/>
                <a:gd name="connsiteY5" fmla="*/ 716494 h 2215650"/>
                <a:gd name="connsiteX6" fmla="*/ 105508 w 5933552"/>
                <a:gd name="connsiteY6" fmla="*/ 696397 h 2215650"/>
                <a:gd name="connsiteX7" fmla="*/ 135653 w 5933552"/>
                <a:gd name="connsiteY7" fmla="*/ 676300 h 2215650"/>
                <a:gd name="connsiteX8" fmla="*/ 467248 w 5933552"/>
                <a:gd name="connsiteY8" fmla="*/ 329632 h 2215650"/>
                <a:gd name="connsiteX9" fmla="*/ 472272 w 5933552"/>
                <a:gd name="connsiteY9" fmla="*/ 284415 h 2215650"/>
                <a:gd name="connsiteX10" fmla="*/ 442127 w 5933552"/>
                <a:gd name="connsiteY10" fmla="*/ 259294 h 2215650"/>
                <a:gd name="connsiteX11" fmla="*/ 406958 w 5933552"/>
                <a:gd name="connsiteY11" fmla="*/ 229149 h 2215650"/>
                <a:gd name="connsiteX12" fmla="*/ 406958 w 5933552"/>
                <a:gd name="connsiteY12" fmla="*/ 204028 h 2215650"/>
                <a:gd name="connsiteX13" fmla="*/ 462224 w 5933552"/>
                <a:gd name="connsiteY13" fmla="*/ 193980 h 2215650"/>
                <a:gd name="connsiteX14" fmla="*/ 864158 w 5933552"/>
                <a:gd name="connsiteY14" fmla="*/ 143738 h 2215650"/>
                <a:gd name="connsiteX15" fmla="*/ 999811 w 5933552"/>
                <a:gd name="connsiteY15" fmla="*/ 88472 h 2215650"/>
                <a:gd name="connsiteX16" fmla="*/ 1024932 w 5933552"/>
                <a:gd name="connsiteY16" fmla="*/ 78424 h 2215650"/>
                <a:gd name="connsiteX17" fmla="*/ 999811 w 5933552"/>
                <a:gd name="connsiteY17" fmla="*/ 28182 h 2215650"/>
                <a:gd name="connsiteX18" fmla="*/ 1070149 w 5933552"/>
                <a:gd name="connsiteY18" fmla="*/ 33206 h 2215650"/>
                <a:gd name="connsiteX19" fmla="*/ 1130439 w 5933552"/>
                <a:gd name="connsiteY19" fmla="*/ 53303 h 2215650"/>
                <a:gd name="connsiteX20" fmla="*/ 1160585 w 5933552"/>
                <a:gd name="connsiteY20" fmla="*/ 63351 h 2215650"/>
                <a:gd name="connsiteX21" fmla="*/ 1683099 w 5933552"/>
                <a:gd name="connsiteY21" fmla="*/ 13109 h 2215650"/>
                <a:gd name="connsiteX22" fmla="*/ 2306097 w 5933552"/>
                <a:gd name="connsiteY22" fmla="*/ 3061 h 2215650"/>
                <a:gd name="connsiteX23" fmla="*/ 3029578 w 5933552"/>
                <a:gd name="connsiteY23" fmla="*/ 58327 h 2215650"/>
                <a:gd name="connsiteX24" fmla="*/ 3135086 w 5933552"/>
                <a:gd name="connsiteY24" fmla="*/ 78424 h 2215650"/>
                <a:gd name="connsiteX25" fmla="*/ 3255666 w 5933552"/>
                <a:gd name="connsiteY25" fmla="*/ 98520 h 2215650"/>
                <a:gd name="connsiteX26" fmla="*/ 3542044 w 5933552"/>
                <a:gd name="connsiteY26" fmla="*/ 183931 h 2215650"/>
                <a:gd name="connsiteX27" fmla="*/ 3798277 w 5933552"/>
                <a:gd name="connsiteY27" fmla="*/ 319584 h 2215650"/>
                <a:gd name="connsiteX28" fmla="*/ 4210259 w 5933552"/>
                <a:gd name="connsiteY28" fmla="*/ 545672 h 2215650"/>
                <a:gd name="connsiteX29" fmla="*/ 4340888 w 5933552"/>
                <a:gd name="connsiteY29" fmla="*/ 626059 h 2215650"/>
                <a:gd name="connsiteX30" fmla="*/ 4381081 w 5933552"/>
                <a:gd name="connsiteY30" fmla="*/ 656204 h 2215650"/>
                <a:gd name="connsiteX31" fmla="*/ 4752870 w 5933552"/>
                <a:gd name="connsiteY31" fmla="*/ 686349 h 2215650"/>
                <a:gd name="connsiteX32" fmla="*/ 5164853 w 5933552"/>
                <a:gd name="connsiteY32" fmla="*/ 761711 h 2215650"/>
                <a:gd name="connsiteX33" fmla="*/ 5441182 w 5933552"/>
                <a:gd name="connsiteY33" fmla="*/ 827026 h 2215650"/>
                <a:gd name="connsiteX34" fmla="*/ 5612004 w 5933552"/>
                <a:gd name="connsiteY34" fmla="*/ 902388 h 2215650"/>
                <a:gd name="connsiteX35" fmla="*/ 5807947 w 5933552"/>
                <a:gd name="connsiteY35" fmla="*/ 1048089 h 2215650"/>
                <a:gd name="connsiteX36" fmla="*/ 5823020 w 5933552"/>
                <a:gd name="connsiteY36" fmla="*/ 1118428 h 2215650"/>
                <a:gd name="connsiteX37" fmla="*/ 5838092 w 5933552"/>
                <a:gd name="connsiteY37" fmla="*/ 1218911 h 2215650"/>
                <a:gd name="connsiteX38" fmla="*/ 5823020 w 5933552"/>
                <a:gd name="connsiteY38" fmla="*/ 1249056 h 2215650"/>
                <a:gd name="connsiteX39" fmla="*/ 5863213 w 5933552"/>
                <a:gd name="connsiteY39" fmla="*/ 1299298 h 2215650"/>
                <a:gd name="connsiteX40" fmla="*/ 5893358 w 5933552"/>
                <a:gd name="connsiteY40" fmla="*/ 1359588 h 2215650"/>
                <a:gd name="connsiteX41" fmla="*/ 5893358 w 5933552"/>
                <a:gd name="connsiteY41" fmla="*/ 1434951 h 2215650"/>
                <a:gd name="connsiteX42" fmla="*/ 5928527 w 5933552"/>
                <a:gd name="connsiteY42" fmla="*/ 1495241 h 2215650"/>
                <a:gd name="connsiteX43" fmla="*/ 5918479 w 5933552"/>
                <a:gd name="connsiteY43" fmla="*/ 1605773 h 2215650"/>
                <a:gd name="connsiteX44" fmla="*/ 5898382 w 5933552"/>
                <a:gd name="connsiteY44" fmla="*/ 1686160 h 2215650"/>
                <a:gd name="connsiteX45" fmla="*/ 5918479 w 5933552"/>
                <a:gd name="connsiteY45" fmla="*/ 1776595 h 2215650"/>
                <a:gd name="connsiteX46" fmla="*/ 5933552 w 5933552"/>
                <a:gd name="connsiteY46" fmla="*/ 1811764 h 2215650"/>
                <a:gd name="connsiteX47" fmla="*/ 5812971 w 5933552"/>
                <a:gd name="connsiteY47" fmla="*/ 1872054 h 2215650"/>
                <a:gd name="connsiteX48" fmla="*/ 5812971 w 5933552"/>
                <a:gd name="connsiteY48" fmla="*/ 1872054 h 2215650"/>
                <a:gd name="connsiteX49" fmla="*/ 5727560 w 5933552"/>
                <a:gd name="connsiteY49" fmla="*/ 1932344 h 2215650"/>
                <a:gd name="connsiteX50" fmla="*/ 5390941 w 5933552"/>
                <a:gd name="connsiteY50" fmla="*/ 1937369 h 2215650"/>
                <a:gd name="connsiteX51" fmla="*/ 5215670 w 5933552"/>
                <a:gd name="connsiteY51" fmla="*/ 1935977 h 2215650"/>
                <a:gd name="connsiteX52" fmla="*/ 4373414 w 5933552"/>
                <a:gd name="connsiteY52" fmla="*/ 1917320 h 2215650"/>
                <a:gd name="connsiteX53" fmla="*/ 1657301 w 5933552"/>
                <a:gd name="connsiteY53" fmla="*/ 1891925 h 2215650"/>
                <a:gd name="connsiteX54" fmla="*/ 507442 w 5933552"/>
                <a:gd name="connsiteY54" fmla="*/ 1836885 h 2215650"/>
                <a:gd name="connsiteX55" fmla="*/ 281354 w 5933552"/>
                <a:gd name="connsiteY55" fmla="*/ 1836885 h 2215650"/>
                <a:gd name="connsiteX56" fmla="*/ 130629 w 5933552"/>
                <a:gd name="connsiteY56" fmla="*/ 1761522 h 2215650"/>
                <a:gd name="connsiteX57" fmla="*/ 10048 w 5933552"/>
                <a:gd name="connsiteY57" fmla="*/ 1681136 h 2215650"/>
                <a:gd name="connsiteX58" fmla="*/ 0 w 5933552"/>
                <a:gd name="connsiteY58" fmla="*/ 1540459 h 2215650"/>
                <a:gd name="connsiteX59" fmla="*/ 15072 w 5933552"/>
                <a:gd name="connsiteY59" fmla="*/ 1490217 h 2215650"/>
                <a:gd name="connsiteX60" fmla="*/ 15072 w 5933552"/>
                <a:gd name="connsiteY60" fmla="*/ 1434951 h 2215650"/>
                <a:gd name="connsiteX61" fmla="*/ 25121 w 5933552"/>
                <a:gd name="connsiteY61" fmla="*/ 1384709 h 2215650"/>
                <a:gd name="connsiteX62" fmla="*/ 40193 w 5933552"/>
                <a:gd name="connsiteY62" fmla="*/ 1359588 h 2215650"/>
                <a:gd name="connsiteX63" fmla="*/ 65314 w 5933552"/>
                <a:gd name="connsiteY63" fmla="*/ 1314371 h 2215650"/>
                <a:gd name="connsiteX0" fmla="*/ 65314 w 5933552"/>
                <a:gd name="connsiteY0" fmla="*/ 1314371 h 2219849"/>
                <a:gd name="connsiteX1" fmla="*/ 75363 w 5933552"/>
                <a:gd name="connsiteY1" fmla="*/ 1083259 h 2219849"/>
                <a:gd name="connsiteX2" fmla="*/ 45218 w 5933552"/>
                <a:gd name="connsiteY2" fmla="*/ 1073210 h 2219849"/>
                <a:gd name="connsiteX3" fmla="*/ 95459 w 5933552"/>
                <a:gd name="connsiteY3" fmla="*/ 887316 h 2219849"/>
                <a:gd name="connsiteX4" fmla="*/ 80387 w 5933552"/>
                <a:gd name="connsiteY4" fmla="*/ 771760 h 2219849"/>
                <a:gd name="connsiteX5" fmla="*/ 85411 w 5933552"/>
                <a:gd name="connsiteY5" fmla="*/ 716494 h 2219849"/>
                <a:gd name="connsiteX6" fmla="*/ 105508 w 5933552"/>
                <a:gd name="connsiteY6" fmla="*/ 696397 h 2219849"/>
                <a:gd name="connsiteX7" fmla="*/ 135653 w 5933552"/>
                <a:gd name="connsiteY7" fmla="*/ 676300 h 2219849"/>
                <a:gd name="connsiteX8" fmla="*/ 467248 w 5933552"/>
                <a:gd name="connsiteY8" fmla="*/ 329632 h 2219849"/>
                <a:gd name="connsiteX9" fmla="*/ 472272 w 5933552"/>
                <a:gd name="connsiteY9" fmla="*/ 284415 h 2219849"/>
                <a:gd name="connsiteX10" fmla="*/ 442127 w 5933552"/>
                <a:gd name="connsiteY10" fmla="*/ 259294 h 2219849"/>
                <a:gd name="connsiteX11" fmla="*/ 406958 w 5933552"/>
                <a:gd name="connsiteY11" fmla="*/ 229149 h 2219849"/>
                <a:gd name="connsiteX12" fmla="*/ 406958 w 5933552"/>
                <a:gd name="connsiteY12" fmla="*/ 204028 h 2219849"/>
                <a:gd name="connsiteX13" fmla="*/ 462224 w 5933552"/>
                <a:gd name="connsiteY13" fmla="*/ 193980 h 2219849"/>
                <a:gd name="connsiteX14" fmla="*/ 864158 w 5933552"/>
                <a:gd name="connsiteY14" fmla="*/ 143738 h 2219849"/>
                <a:gd name="connsiteX15" fmla="*/ 999811 w 5933552"/>
                <a:gd name="connsiteY15" fmla="*/ 88472 h 2219849"/>
                <a:gd name="connsiteX16" fmla="*/ 1024932 w 5933552"/>
                <a:gd name="connsiteY16" fmla="*/ 78424 h 2219849"/>
                <a:gd name="connsiteX17" fmla="*/ 999811 w 5933552"/>
                <a:gd name="connsiteY17" fmla="*/ 28182 h 2219849"/>
                <a:gd name="connsiteX18" fmla="*/ 1070149 w 5933552"/>
                <a:gd name="connsiteY18" fmla="*/ 33206 h 2219849"/>
                <a:gd name="connsiteX19" fmla="*/ 1130439 w 5933552"/>
                <a:gd name="connsiteY19" fmla="*/ 53303 h 2219849"/>
                <a:gd name="connsiteX20" fmla="*/ 1160585 w 5933552"/>
                <a:gd name="connsiteY20" fmla="*/ 63351 h 2219849"/>
                <a:gd name="connsiteX21" fmla="*/ 1683099 w 5933552"/>
                <a:gd name="connsiteY21" fmla="*/ 13109 h 2219849"/>
                <a:gd name="connsiteX22" fmla="*/ 2306097 w 5933552"/>
                <a:gd name="connsiteY22" fmla="*/ 3061 h 2219849"/>
                <a:gd name="connsiteX23" fmla="*/ 3029578 w 5933552"/>
                <a:gd name="connsiteY23" fmla="*/ 58327 h 2219849"/>
                <a:gd name="connsiteX24" fmla="*/ 3135086 w 5933552"/>
                <a:gd name="connsiteY24" fmla="*/ 78424 h 2219849"/>
                <a:gd name="connsiteX25" fmla="*/ 3255666 w 5933552"/>
                <a:gd name="connsiteY25" fmla="*/ 98520 h 2219849"/>
                <a:gd name="connsiteX26" fmla="*/ 3542044 w 5933552"/>
                <a:gd name="connsiteY26" fmla="*/ 183931 h 2219849"/>
                <a:gd name="connsiteX27" fmla="*/ 3798277 w 5933552"/>
                <a:gd name="connsiteY27" fmla="*/ 319584 h 2219849"/>
                <a:gd name="connsiteX28" fmla="*/ 4210259 w 5933552"/>
                <a:gd name="connsiteY28" fmla="*/ 545672 h 2219849"/>
                <a:gd name="connsiteX29" fmla="*/ 4340888 w 5933552"/>
                <a:gd name="connsiteY29" fmla="*/ 626059 h 2219849"/>
                <a:gd name="connsiteX30" fmla="*/ 4381081 w 5933552"/>
                <a:gd name="connsiteY30" fmla="*/ 656204 h 2219849"/>
                <a:gd name="connsiteX31" fmla="*/ 4752870 w 5933552"/>
                <a:gd name="connsiteY31" fmla="*/ 686349 h 2219849"/>
                <a:gd name="connsiteX32" fmla="*/ 5164853 w 5933552"/>
                <a:gd name="connsiteY32" fmla="*/ 761711 h 2219849"/>
                <a:gd name="connsiteX33" fmla="*/ 5441182 w 5933552"/>
                <a:gd name="connsiteY33" fmla="*/ 827026 h 2219849"/>
                <a:gd name="connsiteX34" fmla="*/ 5612004 w 5933552"/>
                <a:gd name="connsiteY34" fmla="*/ 902388 h 2219849"/>
                <a:gd name="connsiteX35" fmla="*/ 5807947 w 5933552"/>
                <a:gd name="connsiteY35" fmla="*/ 1048089 h 2219849"/>
                <a:gd name="connsiteX36" fmla="*/ 5823020 w 5933552"/>
                <a:gd name="connsiteY36" fmla="*/ 1118428 h 2219849"/>
                <a:gd name="connsiteX37" fmla="*/ 5838092 w 5933552"/>
                <a:gd name="connsiteY37" fmla="*/ 1218911 h 2219849"/>
                <a:gd name="connsiteX38" fmla="*/ 5823020 w 5933552"/>
                <a:gd name="connsiteY38" fmla="*/ 1249056 h 2219849"/>
                <a:gd name="connsiteX39" fmla="*/ 5863213 w 5933552"/>
                <a:gd name="connsiteY39" fmla="*/ 1299298 h 2219849"/>
                <a:gd name="connsiteX40" fmla="*/ 5893358 w 5933552"/>
                <a:gd name="connsiteY40" fmla="*/ 1359588 h 2219849"/>
                <a:gd name="connsiteX41" fmla="*/ 5893358 w 5933552"/>
                <a:gd name="connsiteY41" fmla="*/ 1434951 h 2219849"/>
                <a:gd name="connsiteX42" fmla="*/ 5928527 w 5933552"/>
                <a:gd name="connsiteY42" fmla="*/ 1495241 h 2219849"/>
                <a:gd name="connsiteX43" fmla="*/ 5918479 w 5933552"/>
                <a:gd name="connsiteY43" fmla="*/ 1605773 h 2219849"/>
                <a:gd name="connsiteX44" fmla="*/ 5898382 w 5933552"/>
                <a:gd name="connsiteY44" fmla="*/ 1686160 h 2219849"/>
                <a:gd name="connsiteX45" fmla="*/ 5918479 w 5933552"/>
                <a:gd name="connsiteY45" fmla="*/ 1776595 h 2219849"/>
                <a:gd name="connsiteX46" fmla="*/ 5933552 w 5933552"/>
                <a:gd name="connsiteY46" fmla="*/ 1811764 h 2219849"/>
                <a:gd name="connsiteX47" fmla="*/ 5812971 w 5933552"/>
                <a:gd name="connsiteY47" fmla="*/ 1872054 h 2219849"/>
                <a:gd name="connsiteX48" fmla="*/ 5812971 w 5933552"/>
                <a:gd name="connsiteY48" fmla="*/ 1872054 h 2219849"/>
                <a:gd name="connsiteX49" fmla="*/ 5727560 w 5933552"/>
                <a:gd name="connsiteY49" fmla="*/ 1932344 h 2219849"/>
                <a:gd name="connsiteX50" fmla="*/ 5390941 w 5933552"/>
                <a:gd name="connsiteY50" fmla="*/ 1937369 h 2219849"/>
                <a:gd name="connsiteX51" fmla="*/ 5215670 w 5933552"/>
                <a:gd name="connsiteY51" fmla="*/ 1935977 h 2219849"/>
                <a:gd name="connsiteX52" fmla="*/ 4373414 w 5933552"/>
                <a:gd name="connsiteY52" fmla="*/ 1917320 h 2219849"/>
                <a:gd name="connsiteX53" fmla="*/ 1657301 w 5933552"/>
                <a:gd name="connsiteY53" fmla="*/ 1891925 h 2219849"/>
                <a:gd name="connsiteX54" fmla="*/ 507442 w 5933552"/>
                <a:gd name="connsiteY54" fmla="*/ 1836885 h 2219849"/>
                <a:gd name="connsiteX55" fmla="*/ 281354 w 5933552"/>
                <a:gd name="connsiteY55" fmla="*/ 1836885 h 2219849"/>
                <a:gd name="connsiteX56" fmla="*/ 130629 w 5933552"/>
                <a:gd name="connsiteY56" fmla="*/ 1761522 h 2219849"/>
                <a:gd name="connsiteX57" fmla="*/ 10048 w 5933552"/>
                <a:gd name="connsiteY57" fmla="*/ 1681136 h 2219849"/>
                <a:gd name="connsiteX58" fmla="*/ 0 w 5933552"/>
                <a:gd name="connsiteY58" fmla="*/ 1540459 h 2219849"/>
                <a:gd name="connsiteX59" fmla="*/ 15072 w 5933552"/>
                <a:gd name="connsiteY59" fmla="*/ 1490217 h 2219849"/>
                <a:gd name="connsiteX60" fmla="*/ 15072 w 5933552"/>
                <a:gd name="connsiteY60" fmla="*/ 1434951 h 2219849"/>
                <a:gd name="connsiteX61" fmla="*/ 25121 w 5933552"/>
                <a:gd name="connsiteY61" fmla="*/ 1384709 h 2219849"/>
                <a:gd name="connsiteX62" fmla="*/ 40193 w 5933552"/>
                <a:gd name="connsiteY62" fmla="*/ 1359588 h 2219849"/>
                <a:gd name="connsiteX63" fmla="*/ 65314 w 5933552"/>
                <a:gd name="connsiteY63" fmla="*/ 1314371 h 2219849"/>
                <a:gd name="connsiteX0" fmla="*/ 65314 w 5933552"/>
                <a:gd name="connsiteY0" fmla="*/ 1314371 h 2230378"/>
                <a:gd name="connsiteX1" fmla="*/ 75363 w 5933552"/>
                <a:gd name="connsiteY1" fmla="*/ 1083259 h 2230378"/>
                <a:gd name="connsiteX2" fmla="*/ 45218 w 5933552"/>
                <a:gd name="connsiteY2" fmla="*/ 1073210 h 2230378"/>
                <a:gd name="connsiteX3" fmla="*/ 95459 w 5933552"/>
                <a:gd name="connsiteY3" fmla="*/ 887316 h 2230378"/>
                <a:gd name="connsiteX4" fmla="*/ 80387 w 5933552"/>
                <a:gd name="connsiteY4" fmla="*/ 771760 h 2230378"/>
                <a:gd name="connsiteX5" fmla="*/ 85411 w 5933552"/>
                <a:gd name="connsiteY5" fmla="*/ 716494 h 2230378"/>
                <a:gd name="connsiteX6" fmla="*/ 105508 w 5933552"/>
                <a:gd name="connsiteY6" fmla="*/ 696397 h 2230378"/>
                <a:gd name="connsiteX7" fmla="*/ 135653 w 5933552"/>
                <a:gd name="connsiteY7" fmla="*/ 676300 h 2230378"/>
                <a:gd name="connsiteX8" fmla="*/ 467248 w 5933552"/>
                <a:gd name="connsiteY8" fmla="*/ 329632 h 2230378"/>
                <a:gd name="connsiteX9" fmla="*/ 472272 w 5933552"/>
                <a:gd name="connsiteY9" fmla="*/ 284415 h 2230378"/>
                <a:gd name="connsiteX10" fmla="*/ 442127 w 5933552"/>
                <a:gd name="connsiteY10" fmla="*/ 259294 h 2230378"/>
                <a:gd name="connsiteX11" fmla="*/ 406958 w 5933552"/>
                <a:gd name="connsiteY11" fmla="*/ 229149 h 2230378"/>
                <a:gd name="connsiteX12" fmla="*/ 406958 w 5933552"/>
                <a:gd name="connsiteY12" fmla="*/ 204028 h 2230378"/>
                <a:gd name="connsiteX13" fmla="*/ 462224 w 5933552"/>
                <a:gd name="connsiteY13" fmla="*/ 193980 h 2230378"/>
                <a:gd name="connsiteX14" fmla="*/ 864158 w 5933552"/>
                <a:gd name="connsiteY14" fmla="*/ 143738 h 2230378"/>
                <a:gd name="connsiteX15" fmla="*/ 999811 w 5933552"/>
                <a:gd name="connsiteY15" fmla="*/ 88472 h 2230378"/>
                <a:gd name="connsiteX16" fmla="*/ 1024932 w 5933552"/>
                <a:gd name="connsiteY16" fmla="*/ 78424 h 2230378"/>
                <a:gd name="connsiteX17" fmla="*/ 999811 w 5933552"/>
                <a:gd name="connsiteY17" fmla="*/ 28182 h 2230378"/>
                <a:gd name="connsiteX18" fmla="*/ 1070149 w 5933552"/>
                <a:gd name="connsiteY18" fmla="*/ 33206 h 2230378"/>
                <a:gd name="connsiteX19" fmla="*/ 1130439 w 5933552"/>
                <a:gd name="connsiteY19" fmla="*/ 53303 h 2230378"/>
                <a:gd name="connsiteX20" fmla="*/ 1160585 w 5933552"/>
                <a:gd name="connsiteY20" fmla="*/ 63351 h 2230378"/>
                <a:gd name="connsiteX21" fmla="*/ 1683099 w 5933552"/>
                <a:gd name="connsiteY21" fmla="*/ 13109 h 2230378"/>
                <a:gd name="connsiteX22" fmla="*/ 2306097 w 5933552"/>
                <a:gd name="connsiteY22" fmla="*/ 3061 h 2230378"/>
                <a:gd name="connsiteX23" fmla="*/ 3029578 w 5933552"/>
                <a:gd name="connsiteY23" fmla="*/ 58327 h 2230378"/>
                <a:gd name="connsiteX24" fmla="*/ 3135086 w 5933552"/>
                <a:gd name="connsiteY24" fmla="*/ 78424 h 2230378"/>
                <a:gd name="connsiteX25" fmla="*/ 3255666 w 5933552"/>
                <a:gd name="connsiteY25" fmla="*/ 98520 h 2230378"/>
                <a:gd name="connsiteX26" fmla="*/ 3542044 w 5933552"/>
                <a:gd name="connsiteY26" fmla="*/ 183931 h 2230378"/>
                <a:gd name="connsiteX27" fmla="*/ 3798277 w 5933552"/>
                <a:gd name="connsiteY27" fmla="*/ 319584 h 2230378"/>
                <a:gd name="connsiteX28" fmla="*/ 4210259 w 5933552"/>
                <a:gd name="connsiteY28" fmla="*/ 545672 h 2230378"/>
                <a:gd name="connsiteX29" fmla="*/ 4340888 w 5933552"/>
                <a:gd name="connsiteY29" fmla="*/ 626059 h 2230378"/>
                <a:gd name="connsiteX30" fmla="*/ 4381081 w 5933552"/>
                <a:gd name="connsiteY30" fmla="*/ 656204 h 2230378"/>
                <a:gd name="connsiteX31" fmla="*/ 4752870 w 5933552"/>
                <a:gd name="connsiteY31" fmla="*/ 686349 h 2230378"/>
                <a:gd name="connsiteX32" fmla="*/ 5164853 w 5933552"/>
                <a:gd name="connsiteY32" fmla="*/ 761711 h 2230378"/>
                <a:gd name="connsiteX33" fmla="*/ 5441182 w 5933552"/>
                <a:gd name="connsiteY33" fmla="*/ 827026 h 2230378"/>
                <a:gd name="connsiteX34" fmla="*/ 5612004 w 5933552"/>
                <a:gd name="connsiteY34" fmla="*/ 902388 h 2230378"/>
                <a:gd name="connsiteX35" fmla="*/ 5807947 w 5933552"/>
                <a:gd name="connsiteY35" fmla="*/ 1048089 h 2230378"/>
                <a:gd name="connsiteX36" fmla="*/ 5823020 w 5933552"/>
                <a:gd name="connsiteY36" fmla="*/ 1118428 h 2230378"/>
                <a:gd name="connsiteX37" fmla="*/ 5838092 w 5933552"/>
                <a:gd name="connsiteY37" fmla="*/ 1218911 h 2230378"/>
                <a:gd name="connsiteX38" fmla="*/ 5823020 w 5933552"/>
                <a:gd name="connsiteY38" fmla="*/ 1249056 h 2230378"/>
                <a:gd name="connsiteX39" fmla="*/ 5863213 w 5933552"/>
                <a:gd name="connsiteY39" fmla="*/ 1299298 h 2230378"/>
                <a:gd name="connsiteX40" fmla="*/ 5893358 w 5933552"/>
                <a:gd name="connsiteY40" fmla="*/ 1359588 h 2230378"/>
                <a:gd name="connsiteX41" fmla="*/ 5893358 w 5933552"/>
                <a:gd name="connsiteY41" fmla="*/ 1434951 h 2230378"/>
                <a:gd name="connsiteX42" fmla="*/ 5928527 w 5933552"/>
                <a:gd name="connsiteY42" fmla="*/ 1495241 h 2230378"/>
                <a:gd name="connsiteX43" fmla="*/ 5918479 w 5933552"/>
                <a:gd name="connsiteY43" fmla="*/ 1605773 h 2230378"/>
                <a:gd name="connsiteX44" fmla="*/ 5898382 w 5933552"/>
                <a:gd name="connsiteY44" fmla="*/ 1686160 h 2230378"/>
                <a:gd name="connsiteX45" fmla="*/ 5918479 w 5933552"/>
                <a:gd name="connsiteY45" fmla="*/ 1776595 h 2230378"/>
                <a:gd name="connsiteX46" fmla="*/ 5933552 w 5933552"/>
                <a:gd name="connsiteY46" fmla="*/ 1811764 h 2230378"/>
                <a:gd name="connsiteX47" fmla="*/ 5812971 w 5933552"/>
                <a:gd name="connsiteY47" fmla="*/ 1872054 h 2230378"/>
                <a:gd name="connsiteX48" fmla="*/ 5812971 w 5933552"/>
                <a:gd name="connsiteY48" fmla="*/ 1872054 h 2230378"/>
                <a:gd name="connsiteX49" fmla="*/ 5727560 w 5933552"/>
                <a:gd name="connsiteY49" fmla="*/ 1932344 h 2230378"/>
                <a:gd name="connsiteX50" fmla="*/ 5390941 w 5933552"/>
                <a:gd name="connsiteY50" fmla="*/ 1937369 h 2230378"/>
                <a:gd name="connsiteX51" fmla="*/ 5215670 w 5933552"/>
                <a:gd name="connsiteY51" fmla="*/ 1935977 h 2230378"/>
                <a:gd name="connsiteX52" fmla="*/ 4373414 w 5933552"/>
                <a:gd name="connsiteY52" fmla="*/ 1917320 h 2230378"/>
                <a:gd name="connsiteX53" fmla="*/ 1657301 w 5933552"/>
                <a:gd name="connsiteY53" fmla="*/ 1891925 h 2230378"/>
                <a:gd name="connsiteX54" fmla="*/ 507442 w 5933552"/>
                <a:gd name="connsiteY54" fmla="*/ 1836885 h 2230378"/>
                <a:gd name="connsiteX55" fmla="*/ 281354 w 5933552"/>
                <a:gd name="connsiteY55" fmla="*/ 1836885 h 2230378"/>
                <a:gd name="connsiteX56" fmla="*/ 130629 w 5933552"/>
                <a:gd name="connsiteY56" fmla="*/ 1761522 h 2230378"/>
                <a:gd name="connsiteX57" fmla="*/ 10048 w 5933552"/>
                <a:gd name="connsiteY57" fmla="*/ 1681136 h 2230378"/>
                <a:gd name="connsiteX58" fmla="*/ 0 w 5933552"/>
                <a:gd name="connsiteY58" fmla="*/ 1540459 h 2230378"/>
                <a:gd name="connsiteX59" fmla="*/ 15072 w 5933552"/>
                <a:gd name="connsiteY59" fmla="*/ 1490217 h 2230378"/>
                <a:gd name="connsiteX60" fmla="*/ 15072 w 5933552"/>
                <a:gd name="connsiteY60" fmla="*/ 1434951 h 2230378"/>
                <a:gd name="connsiteX61" fmla="*/ 25121 w 5933552"/>
                <a:gd name="connsiteY61" fmla="*/ 1384709 h 2230378"/>
                <a:gd name="connsiteX62" fmla="*/ 40193 w 5933552"/>
                <a:gd name="connsiteY62" fmla="*/ 1359588 h 2230378"/>
                <a:gd name="connsiteX63" fmla="*/ 65314 w 5933552"/>
                <a:gd name="connsiteY63" fmla="*/ 1314371 h 2230378"/>
                <a:gd name="connsiteX0" fmla="*/ 65314 w 5933552"/>
                <a:gd name="connsiteY0" fmla="*/ 1314371 h 2238835"/>
                <a:gd name="connsiteX1" fmla="*/ 75363 w 5933552"/>
                <a:gd name="connsiteY1" fmla="*/ 1083259 h 2238835"/>
                <a:gd name="connsiteX2" fmla="*/ 45218 w 5933552"/>
                <a:gd name="connsiteY2" fmla="*/ 1073210 h 2238835"/>
                <a:gd name="connsiteX3" fmla="*/ 95459 w 5933552"/>
                <a:gd name="connsiteY3" fmla="*/ 887316 h 2238835"/>
                <a:gd name="connsiteX4" fmla="*/ 80387 w 5933552"/>
                <a:gd name="connsiteY4" fmla="*/ 771760 h 2238835"/>
                <a:gd name="connsiteX5" fmla="*/ 85411 w 5933552"/>
                <a:gd name="connsiteY5" fmla="*/ 716494 h 2238835"/>
                <a:gd name="connsiteX6" fmla="*/ 105508 w 5933552"/>
                <a:gd name="connsiteY6" fmla="*/ 696397 h 2238835"/>
                <a:gd name="connsiteX7" fmla="*/ 135653 w 5933552"/>
                <a:gd name="connsiteY7" fmla="*/ 676300 h 2238835"/>
                <a:gd name="connsiteX8" fmla="*/ 467248 w 5933552"/>
                <a:gd name="connsiteY8" fmla="*/ 329632 h 2238835"/>
                <a:gd name="connsiteX9" fmla="*/ 472272 w 5933552"/>
                <a:gd name="connsiteY9" fmla="*/ 284415 h 2238835"/>
                <a:gd name="connsiteX10" fmla="*/ 442127 w 5933552"/>
                <a:gd name="connsiteY10" fmla="*/ 259294 h 2238835"/>
                <a:gd name="connsiteX11" fmla="*/ 406958 w 5933552"/>
                <a:gd name="connsiteY11" fmla="*/ 229149 h 2238835"/>
                <a:gd name="connsiteX12" fmla="*/ 406958 w 5933552"/>
                <a:gd name="connsiteY12" fmla="*/ 204028 h 2238835"/>
                <a:gd name="connsiteX13" fmla="*/ 462224 w 5933552"/>
                <a:gd name="connsiteY13" fmla="*/ 193980 h 2238835"/>
                <a:gd name="connsiteX14" fmla="*/ 864158 w 5933552"/>
                <a:gd name="connsiteY14" fmla="*/ 143738 h 2238835"/>
                <a:gd name="connsiteX15" fmla="*/ 999811 w 5933552"/>
                <a:gd name="connsiteY15" fmla="*/ 88472 h 2238835"/>
                <a:gd name="connsiteX16" fmla="*/ 1024932 w 5933552"/>
                <a:gd name="connsiteY16" fmla="*/ 78424 h 2238835"/>
                <a:gd name="connsiteX17" fmla="*/ 999811 w 5933552"/>
                <a:gd name="connsiteY17" fmla="*/ 28182 h 2238835"/>
                <a:gd name="connsiteX18" fmla="*/ 1070149 w 5933552"/>
                <a:gd name="connsiteY18" fmla="*/ 33206 h 2238835"/>
                <a:gd name="connsiteX19" fmla="*/ 1130439 w 5933552"/>
                <a:gd name="connsiteY19" fmla="*/ 53303 h 2238835"/>
                <a:gd name="connsiteX20" fmla="*/ 1160585 w 5933552"/>
                <a:gd name="connsiteY20" fmla="*/ 63351 h 2238835"/>
                <a:gd name="connsiteX21" fmla="*/ 1683099 w 5933552"/>
                <a:gd name="connsiteY21" fmla="*/ 13109 h 2238835"/>
                <a:gd name="connsiteX22" fmla="*/ 2306097 w 5933552"/>
                <a:gd name="connsiteY22" fmla="*/ 3061 h 2238835"/>
                <a:gd name="connsiteX23" fmla="*/ 3029578 w 5933552"/>
                <a:gd name="connsiteY23" fmla="*/ 58327 h 2238835"/>
                <a:gd name="connsiteX24" fmla="*/ 3135086 w 5933552"/>
                <a:gd name="connsiteY24" fmla="*/ 78424 h 2238835"/>
                <a:gd name="connsiteX25" fmla="*/ 3255666 w 5933552"/>
                <a:gd name="connsiteY25" fmla="*/ 98520 h 2238835"/>
                <a:gd name="connsiteX26" fmla="*/ 3542044 w 5933552"/>
                <a:gd name="connsiteY26" fmla="*/ 183931 h 2238835"/>
                <a:gd name="connsiteX27" fmla="*/ 3798277 w 5933552"/>
                <a:gd name="connsiteY27" fmla="*/ 319584 h 2238835"/>
                <a:gd name="connsiteX28" fmla="*/ 4210259 w 5933552"/>
                <a:gd name="connsiteY28" fmla="*/ 545672 h 2238835"/>
                <a:gd name="connsiteX29" fmla="*/ 4340888 w 5933552"/>
                <a:gd name="connsiteY29" fmla="*/ 626059 h 2238835"/>
                <a:gd name="connsiteX30" fmla="*/ 4381081 w 5933552"/>
                <a:gd name="connsiteY30" fmla="*/ 656204 h 2238835"/>
                <a:gd name="connsiteX31" fmla="*/ 4752870 w 5933552"/>
                <a:gd name="connsiteY31" fmla="*/ 686349 h 2238835"/>
                <a:gd name="connsiteX32" fmla="*/ 5164853 w 5933552"/>
                <a:gd name="connsiteY32" fmla="*/ 761711 h 2238835"/>
                <a:gd name="connsiteX33" fmla="*/ 5441182 w 5933552"/>
                <a:gd name="connsiteY33" fmla="*/ 827026 h 2238835"/>
                <a:gd name="connsiteX34" fmla="*/ 5612004 w 5933552"/>
                <a:gd name="connsiteY34" fmla="*/ 902388 h 2238835"/>
                <a:gd name="connsiteX35" fmla="*/ 5807947 w 5933552"/>
                <a:gd name="connsiteY35" fmla="*/ 1048089 h 2238835"/>
                <a:gd name="connsiteX36" fmla="*/ 5823020 w 5933552"/>
                <a:gd name="connsiteY36" fmla="*/ 1118428 h 2238835"/>
                <a:gd name="connsiteX37" fmla="*/ 5838092 w 5933552"/>
                <a:gd name="connsiteY37" fmla="*/ 1218911 h 2238835"/>
                <a:gd name="connsiteX38" fmla="*/ 5823020 w 5933552"/>
                <a:gd name="connsiteY38" fmla="*/ 1249056 h 2238835"/>
                <a:gd name="connsiteX39" fmla="*/ 5863213 w 5933552"/>
                <a:gd name="connsiteY39" fmla="*/ 1299298 h 2238835"/>
                <a:gd name="connsiteX40" fmla="*/ 5893358 w 5933552"/>
                <a:gd name="connsiteY40" fmla="*/ 1359588 h 2238835"/>
                <a:gd name="connsiteX41" fmla="*/ 5893358 w 5933552"/>
                <a:gd name="connsiteY41" fmla="*/ 1434951 h 2238835"/>
                <a:gd name="connsiteX42" fmla="*/ 5928527 w 5933552"/>
                <a:gd name="connsiteY42" fmla="*/ 1495241 h 2238835"/>
                <a:gd name="connsiteX43" fmla="*/ 5918479 w 5933552"/>
                <a:gd name="connsiteY43" fmla="*/ 1605773 h 2238835"/>
                <a:gd name="connsiteX44" fmla="*/ 5898382 w 5933552"/>
                <a:gd name="connsiteY44" fmla="*/ 1686160 h 2238835"/>
                <a:gd name="connsiteX45" fmla="*/ 5918479 w 5933552"/>
                <a:gd name="connsiteY45" fmla="*/ 1776595 h 2238835"/>
                <a:gd name="connsiteX46" fmla="*/ 5933552 w 5933552"/>
                <a:gd name="connsiteY46" fmla="*/ 1811764 h 2238835"/>
                <a:gd name="connsiteX47" fmla="*/ 5812971 w 5933552"/>
                <a:gd name="connsiteY47" fmla="*/ 1872054 h 2238835"/>
                <a:gd name="connsiteX48" fmla="*/ 5812971 w 5933552"/>
                <a:gd name="connsiteY48" fmla="*/ 1872054 h 2238835"/>
                <a:gd name="connsiteX49" fmla="*/ 5727560 w 5933552"/>
                <a:gd name="connsiteY49" fmla="*/ 1932344 h 2238835"/>
                <a:gd name="connsiteX50" fmla="*/ 5390941 w 5933552"/>
                <a:gd name="connsiteY50" fmla="*/ 1937369 h 2238835"/>
                <a:gd name="connsiteX51" fmla="*/ 5215670 w 5933552"/>
                <a:gd name="connsiteY51" fmla="*/ 1935977 h 2238835"/>
                <a:gd name="connsiteX52" fmla="*/ 4373414 w 5933552"/>
                <a:gd name="connsiteY52" fmla="*/ 1917320 h 2238835"/>
                <a:gd name="connsiteX53" fmla="*/ 1657301 w 5933552"/>
                <a:gd name="connsiteY53" fmla="*/ 1891925 h 2238835"/>
                <a:gd name="connsiteX54" fmla="*/ 507442 w 5933552"/>
                <a:gd name="connsiteY54" fmla="*/ 1836885 h 2238835"/>
                <a:gd name="connsiteX55" fmla="*/ 281354 w 5933552"/>
                <a:gd name="connsiteY55" fmla="*/ 1836885 h 2238835"/>
                <a:gd name="connsiteX56" fmla="*/ 130629 w 5933552"/>
                <a:gd name="connsiteY56" fmla="*/ 1761522 h 2238835"/>
                <a:gd name="connsiteX57" fmla="*/ 10048 w 5933552"/>
                <a:gd name="connsiteY57" fmla="*/ 1681136 h 2238835"/>
                <a:gd name="connsiteX58" fmla="*/ 0 w 5933552"/>
                <a:gd name="connsiteY58" fmla="*/ 1540459 h 2238835"/>
                <a:gd name="connsiteX59" fmla="*/ 15072 w 5933552"/>
                <a:gd name="connsiteY59" fmla="*/ 1490217 h 2238835"/>
                <a:gd name="connsiteX60" fmla="*/ 15072 w 5933552"/>
                <a:gd name="connsiteY60" fmla="*/ 1434951 h 2238835"/>
                <a:gd name="connsiteX61" fmla="*/ 25121 w 5933552"/>
                <a:gd name="connsiteY61" fmla="*/ 1384709 h 2238835"/>
                <a:gd name="connsiteX62" fmla="*/ 40193 w 5933552"/>
                <a:gd name="connsiteY62" fmla="*/ 1359588 h 2238835"/>
                <a:gd name="connsiteX63" fmla="*/ 65314 w 5933552"/>
                <a:gd name="connsiteY63" fmla="*/ 1314371 h 2238835"/>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657301 w 5933552"/>
                <a:gd name="connsiteY53" fmla="*/ 1891925 h 2234603"/>
                <a:gd name="connsiteX54" fmla="*/ 507442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519267 w 5933552"/>
                <a:gd name="connsiteY53" fmla="*/ 1891925 h 2234603"/>
                <a:gd name="connsiteX54" fmla="*/ 507442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51926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51926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382327"/>
                <a:gd name="connsiteX1" fmla="*/ 75363 w 5933552"/>
                <a:gd name="connsiteY1" fmla="*/ 1083259 h 2382327"/>
                <a:gd name="connsiteX2" fmla="*/ 45218 w 5933552"/>
                <a:gd name="connsiteY2" fmla="*/ 1073210 h 2382327"/>
                <a:gd name="connsiteX3" fmla="*/ 95459 w 5933552"/>
                <a:gd name="connsiteY3" fmla="*/ 887316 h 2382327"/>
                <a:gd name="connsiteX4" fmla="*/ 80387 w 5933552"/>
                <a:gd name="connsiteY4" fmla="*/ 771760 h 2382327"/>
                <a:gd name="connsiteX5" fmla="*/ 85411 w 5933552"/>
                <a:gd name="connsiteY5" fmla="*/ 716494 h 2382327"/>
                <a:gd name="connsiteX6" fmla="*/ 105508 w 5933552"/>
                <a:gd name="connsiteY6" fmla="*/ 696397 h 2382327"/>
                <a:gd name="connsiteX7" fmla="*/ 135653 w 5933552"/>
                <a:gd name="connsiteY7" fmla="*/ 676300 h 2382327"/>
                <a:gd name="connsiteX8" fmla="*/ 467248 w 5933552"/>
                <a:gd name="connsiteY8" fmla="*/ 329632 h 2382327"/>
                <a:gd name="connsiteX9" fmla="*/ 472272 w 5933552"/>
                <a:gd name="connsiteY9" fmla="*/ 284415 h 2382327"/>
                <a:gd name="connsiteX10" fmla="*/ 442127 w 5933552"/>
                <a:gd name="connsiteY10" fmla="*/ 259294 h 2382327"/>
                <a:gd name="connsiteX11" fmla="*/ 406958 w 5933552"/>
                <a:gd name="connsiteY11" fmla="*/ 229149 h 2382327"/>
                <a:gd name="connsiteX12" fmla="*/ 406958 w 5933552"/>
                <a:gd name="connsiteY12" fmla="*/ 204028 h 2382327"/>
                <a:gd name="connsiteX13" fmla="*/ 462224 w 5933552"/>
                <a:gd name="connsiteY13" fmla="*/ 193980 h 2382327"/>
                <a:gd name="connsiteX14" fmla="*/ 864158 w 5933552"/>
                <a:gd name="connsiteY14" fmla="*/ 143738 h 2382327"/>
                <a:gd name="connsiteX15" fmla="*/ 999811 w 5933552"/>
                <a:gd name="connsiteY15" fmla="*/ 88472 h 2382327"/>
                <a:gd name="connsiteX16" fmla="*/ 1024932 w 5933552"/>
                <a:gd name="connsiteY16" fmla="*/ 78424 h 2382327"/>
                <a:gd name="connsiteX17" fmla="*/ 999811 w 5933552"/>
                <a:gd name="connsiteY17" fmla="*/ 28182 h 2382327"/>
                <a:gd name="connsiteX18" fmla="*/ 1070149 w 5933552"/>
                <a:gd name="connsiteY18" fmla="*/ 33206 h 2382327"/>
                <a:gd name="connsiteX19" fmla="*/ 1130439 w 5933552"/>
                <a:gd name="connsiteY19" fmla="*/ 53303 h 2382327"/>
                <a:gd name="connsiteX20" fmla="*/ 1160585 w 5933552"/>
                <a:gd name="connsiteY20" fmla="*/ 63351 h 2382327"/>
                <a:gd name="connsiteX21" fmla="*/ 1683099 w 5933552"/>
                <a:gd name="connsiteY21" fmla="*/ 13109 h 2382327"/>
                <a:gd name="connsiteX22" fmla="*/ 2306097 w 5933552"/>
                <a:gd name="connsiteY22" fmla="*/ 3061 h 2382327"/>
                <a:gd name="connsiteX23" fmla="*/ 3029578 w 5933552"/>
                <a:gd name="connsiteY23" fmla="*/ 58327 h 2382327"/>
                <a:gd name="connsiteX24" fmla="*/ 3135086 w 5933552"/>
                <a:gd name="connsiteY24" fmla="*/ 78424 h 2382327"/>
                <a:gd name="connsiteX25" fmla="*/ 3255666 w 5933552"/>
                <a:gd name="connsiteY25" fmla="*/ 98520 h 2382327"/>
                <a:gd name="connsiteX26" fmla="*/ 3542044 w 5933552"/>
                <a:gd name="connsiteY26" fmla="*/ 183931 h 2382327"/>
                <a:gd name="connsiteX27" fmla="*/ 3798277 w 5933552"/>
                <a:gd name="connsiteY27" fmla="*/ 319584 h 2382327"/>
                <a:gd name="connsiteX28" fmla="*/ 4210259 w 5933552"/>
                <a:gd name="connsiteY28" fmla="*/ 545672 h 2382327"/>
                <a:gd name="connsiteX29" fmla="*/ 4340888 w 5933552"/>
                <a:gd name="connsiteY29" fmla="*/ 626059 h 2382327"/>
                <a:gd name="connsiteX30" fmla="*/ 4381081 w 5933552"/>
                <a:gd name="connsiteY30" fmla="*/ 656204 h 2382327"/>
                <a:gd name="connsiteX31" fmla="*/ 4752870 w 5933552"/>
                <a:gd name="connsiteY31" fmla="*/ 686349 h 2382327"/>
                <a:gd name="connsiteX32" fmla="*/ 5164853 w 5933552"/>
                <a:gd name="connsiteY32" fmla="*/ 761711 h 2382327"/>
                <a:gd name="connsiteX33" fmla="*/ 5441182 w 5933552"/>
                <a:gd name="connsiteY33" fmla="*/ 827026 h 2382327"/>
                <a:gd name="connsiteX34" fmla="*/ 5612004 w 5933552"/>
                <a:gd name="connsiteY34" fmla="*/ 902388 h 2382327"/>
                <a:gd name="connsiteX35" fmla="*/ 5807947 w 5933552"/>
                <a:gd name="connsiteY35" fmla="*/ 1048089 h 2382327"/>
                <a:gd name="connsiteX36" fmla="*/ 5823020 w 5933552"/>
                <a:gd name="connsiteY36" fmla="*/ 1118428 h 2382327"/>
                <a:gd name="connsiteX37" fmla="*/ 5838092 w 5933552"/>
                <a:gd name="connsiteY37" fmla="*/ 1218911 h 2382327"/>
                <a:gd name="connsiteX38" fmla="*/ 5823020 w 5933552"/>
                <a:gd name="connsiteY38" fmla="*/ 1249056 h 2382327"/>
                <a:gd name="connsiteX39" fmla="*/ 5863213 w 5933552"/>
                <a:gd name="connsiteY39" fmla="*/ 1299298 h 2382327"/>
                <a:gd name="connsiteX40" fmla="*/ 5893358 w 5933552"/>
                <a:gd name="connsiteY40" fmla="*/ 1359588 h 2382327"/>
                <a:gd name="connsiteX41" fmla="*/ 5893358 w 5933552"/>
                <a:gd name="connsiteY41" fmla="*/ 1434951 h 2382327"/>
                <a:gd name="connsiteX42" fmla="*/ 5928527 w 5933552"/>
                <a:gd name="connsiteY42" fmla="*/ 1495241 h 2382327"/>
                <a:gd name="connsiteX43" fmla="*/ 5918479 w 5933552"/>
                <a:gd name="connsiteY43" fmla="*/ 1605773 h 2382327"/>
                <a:gd name="connsiteX44" fmla="*/ 5898382 w 5933552"/>
                <a:gd name="connsiteY44" fmla="*/ 1686160 h 2382327"/>
                <a:gd name="connsiteX45" fmla="*/ 5918479 w 5933552"/>
                <a:gd name="connsiteY45" fmla="*/ 1776595 h 2382327"/>
                <a:gd name="connsiteX46" fmla="*/ 5933552 w 5933552"/>
                <a:gd name="connsiteY46" fmla="*/ 1811764 h 2382327"/>
                <a:gd name="connsiteX47" fmla="*/ 5812971 w 5933552"/>
                <a:gd name="connsiteY47" fmla="*/ 1872054 h 2382327"/>
                <a:gd name="connsiteX48" fmla="*/ 5812971 w 5933552"/>
                <a:gd name="connsiteY48" fmla="*/ 1872054 h 2382327"/>
                <a:gd name="connsiteX49" fmla="*/ 5727560 w 5933552"/>
                <a:gd name="connsiteY49" fmla="*/ 1932344 h 2382327"/>
                <a:gd name="connsiteX50" fmla="*/ 5390941 w 5933552"/>
                <a:gd name="connsiteY50" fmla="*/ 1937369 h 2382327"/>
                <a:gd name="connsiteX51" fmla="*/ 5215670 w 5933552"/>
                <a:gd name="connsiteY51" fmla="*/ 1935977 h 2382327"/>
                <a:gd name="connsiteX52" fmla="*/ 4373414 w 5933552"/>
                <a:gd name="connsiteY52" fmla="*/ 1917320 h 2382327"/>
                <a:gd name="connsiteX53" fmla="*/ 1519267 w 5933552"/>
                <a:gd name="connsiteY53" fmla="*/ 1891925 h 2382327"/>
                <a:gd name="connsiteX54" fmla="*/ 619914 w 5933552"/>
                <a:gd name="connsiteY54" fmla="*/ 1836885 h 2382327"/>
                <a:gd name="connsiteX55" fmla="*/ 281354 w 5933552"/>
                <a:gd name="connsiteY55" fmla="*/ 1836885 h 2382327"/>
                <a:gd name="connsiteX56" fmla="*/ 130629 w 5933552"/>
                <a:gd name="connsiteY56" fmla="*/ 1761522 h 2382327"/>
                <a:gd name="connsiteX57" fmla="*/ 10048 w 5933552"/>
                <a:gd name="connsiteY57" fmla="*/ 1681136 h 2382327"/>
                <a:gd name="connsiteX58" fmla="*/ 0 w 5933552"/>
                <a:gd name="connsiteY58" fmla="*/ 1540459 h 2382327"/>
                <a:gd name="connsiteX59" fmla="*/ 15072 w 5933552"/>
                <a:gd name="connsiteY59" fmla="*/ 1490217 h 2382327"/>
                <a:gd name="connsiteX60" fmla="*/ 15072 w 5933552"/>
                <a:gd name="connsiteY60" fmla="*/ 1434951 h 2382327"/>
                <a:gd name="connsiteX61" fmla="*/ 25121 w 5933552"/>
                <a:gd name="connsiteY61" fmla="*/ 1384709 h 2382327"/>
                <a:gd name="connsiteX62" fmla="*/ 40193 w 5933552"/>
                <a:gd name="connsiteY62" fmla="*/ 1359588 h 2382327"/>
                <a:gd name="connsiteX63" fmla="*/ 65314 w 5933552"/>
                <a:gd name="connsiteY63" fmla="*/ 1314371 h 2382327"/>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51926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993"/>
                <a:gd name="connsiteX1" fmla="*/ 75363 w 5933552"/>
                <a:gd name="connsiteY1" fmla="*/ 1083259 h 2234993"/>
                <a:gd name="connsiteX2" fmla="*/ 45218 w 5933552"/>
                <a:gd name="connsiteY2" fmla="*/ 1073210 h 2234993"/>
                <a:gd name="connsiteX3" fmla="*/ 95459 w 5933552"/>
                <a:gd name="connsiteY3" fmla="*/ 887316 h 2234993"/>
                <a:gd name="connsiteX4" fmla="*/ 80387 w 5933552"/>
                <a:gd name="connsiteY4" fmla="*/ 771760 h 2234993"/>
                <a:gd name="connsiteX5" fmla="*/ 85411 w 5933552"/>
                <a:gd name="connsiteY5" fmla="*/ 716494 h 2234993"/>
                <a:gd name="connsiteX6" fmla="*/ 105508 w 5933552"/>
                <a:gd name="connsiteY6" fmla="*/ 696397 h 2234993"/>
                <a:gd name="connsiteX7" fmla="*/ 135653 w 5933552"/>
                <a:gd name="connsiteY7" fmla="*/ 676300 h 2234993"/>
                <a:gd name="connsiteX8" fmla="*/ 467248 w 5933552"/>
                <a:gd name="connsiteY8" fmla="*/ 329632 h 2234993"/>
                <a:gd name="connsiteX9" fmla="*/ 472272 w 5933552"/>
                <a:gd name="connsiteY9" fmla="*/ 284415 h 2234993"/>
                <a:gd name="connsiteX10" fmla="*/ 442127 w 5933552"/>
                <a:gd name="connsiteY10" fmla="*/ 259294 h 2234993"/>
                <a:gd name="connsiteX11" fmla="*/ 406958 w 5933552"/>
                <a:gd name="connsiteY11" fmla="*/ 229149 h 2234993"/>
                <a:gd name="connsiteX12" fmla="*/ 406958 w 5933552"/>
                <a:gd name="connsiteY12" fmla="*/ 204028 h 2234993"/>
                <a:gd name="connsiteX13" fmla="*/ 462224 w 5933552"/>
                <a:gd name="connsiteY13" fmla="*/ 193980 h 2234993"/>
                <a:gd name="connsiteX14" fmla="*/ 864158 w 5933552"/>
                <a:gd name="connsiteY14" fmla="*/ 143738 h 2234993"/>
                <a:gd name="connsiteX15" fmla="*/ 999811 w 5933552"/>
                <a:gd name="connsiteY15" fmla="*/ 88472 h 2234993"/>
                <a:gd name="connsiteX16" fmla="*/ 1024932 w 5933552"/>
                <a:gd name="connsiteY16" fmla="*/ 78424 h 2234993"/>
                <a:gd name="connsiteX17" fmla="*/ 999811 w 5933552"/>
                <a:gd name="connsiteY17" fmla="*/ 28182 h 2234993"/>
                <a:gd name="connsiteX18" fmla="*/ 1070149 w 5933552"/>
                <a:gd name="connsiteY18" fmla="*/ 33206 h 2234993"/>
                <a:gd name="connsiteX19" fmla="*/ 1130439 w 5933552"/>
                <a:gd name="connsiteY19" fmla="*/ 53303 h 2234993"/>
                <a:gd name="connsiteX20" fmla="*/ 1160585 w 5933552"/>
                <a:gd name="connsiteY20" fmla="*/ 63351 h 2234993"/>
                <a:gd name="connsiteX21" fmla="*/ 1683099 w 5933552"/>
                <a:gd name="connsiteY21" fmla="*/ 13109 h 2234993"/>
                <a:gd name="connsiteX22" fmla="*/ 2306097 w 5933552"/>
                <a:gd name="connsiteY22" fmla="*/ 3061 h 2234993"/>
                <a:gd name="connsiteX23" fmla="*/ 3029578 w 5933552"/>
                <a:gd name="connsiteY23" fmla="*/ 58327 h 2234993"/>
                <a:gd name="connsiteX24" fmla="*/ 3135086 w 5933552"/>
                <a:gd name="connsiteY24" fmla="*/ 78424 h 2234993"/>
                <a:gd name="connsiteX25" fmla="*/ 3255666 w 5933552"/>
                <a:gd name="connsiteY25" fmla="*/ 98520 h 2234993"/>
                <a:gd name="connsiteX26" fmla="*/ 3542044 w 5933552"/>
                <a:gd name="connsiteY26" fmla="*/ 183931 h 2234993"/>
                <a:gd name="connsiteX27" fmla="*/ 3798277 w 5933552"/>
                <a:gd name="connsiteY27" fmla="*/ 319584 h 2234993"/>
                <a:gd name="connsiteX28" fmla="*/ 4210259 w 5933552"/>
                <a:gd name="connsiteY28" fmla="*/ 545672 h 2234993"/>
                <a:gd name="connsiteX29" fmla="*/ 4340888 w 5933552"/>
                <a:gd name="connsiteY29" fmla="*/ 626059 h 2234993"/>
                <a:gd name="connsiteX30" fmla="*/ 4381081 w 5933552"/>
                <a:gd name="connsiteY30" fmla="*/ 656204 h 2234993"/>
                <a:gd name="connsiteX31" fmla="*/ 4752870 w 5933552"/>
                <a:gd name="connsiteY31" fmla="*/ 686349 h 2234993"/>
                <a:gd name="connsiteX32" fmla="*/ 5164853 w 5933552"/>
                <a:gd name="connsiteY32" fmla="*/ 761711 h 2234993"/>
                <a:gd name="connsiteX33" fmla="*/ 5441182 w 5933552"/>
                <a:gd name="connsiteY33" fmla="*/ 827026 h 2234993"/>
                <a:gd name="connsiteX34" fmla="*/ 5612004 w 5933552"/>
                <a:gd name="connsiteY34" fmla="*/ 902388 h 2234993"/>
                <a:gd name="connsiteX35" fmla="*/ 5807947 w 5933552"/>
                <a:gd name="connsiteY35" fmla="*/ 1048089 h 2234993"/>
                <a:gd name="connsiteX36" fmla="*/ 5823020 w 5933552"/>
                <a:gd name="connsiteY36" fmla="*/ 1118428 h 2234993"/>
                <a:gd name="connsiteX37" fmla="*/ 5838092 w 5933552"/>
                <a:gd name="connsiteY37" fmla="*/ 1218911 h 2234993"/>
                <a:gd name="connsiteX38" fmla="*/ 5823020 w 5933552"/>
                <a:gd name="connsiteY38" fmla="*/ 1249056 h 2234993"/>
                <a:gd name="connsiteX39" fmla="*/ 5863213 w 5933552"/>
                <a:gd name="connsiteY39" fmla="*/ 1299298 h 2234993"/>
                <a:gd name="connsiteX40" fmla="*/ 5893358 w 5933552"/>
                <a:gd name="connsiteY40" fmla="*/ 1359588 h 2234993"/>
                <a:gd name="connsiteX41" fmla="*/ 5893358 w 5933552"/>
                <a:gd name="connsiteY41" fmla="*/ 1434951 h 2234993"/>
                <a:gd name="connsiteX42" fmla="*/ 5928527 w 5933552"/>
                <a:gd name="connsiteY42" fmla="*/ 1495241 h 2234993"/>
                <a:gd name="connsiteX43" fmla="*/ 5918479 w 5933552"/>
                <a:gd name="connsiteY43" fmla="*/ 1605773 h 2234993"/>
                <a:gd name="connsiteX44" fmla="*/ 5898382 w 5933552"/>
                <a:gd name="connsiteY44" fmla="*/ 1686160 h 2234993"/>
                <a:gd name="connsiteX45" fmla="*/ 5918479 w 5933552"/>
                <a:gd name="connsiteY45" fmla="*/ 1776595 h 2234993"/>
                <a:gd name="connsiteX46" fmla="*/ 5933552 w 5933552"/>
                <a:gd name="connsiteY46" fmla="*/ 1811764 h 2234993"/>
                <a:gd name="connsiteX47" fmla="*/ 5812971 w 5933552"/>
                <a:gd name="connsiteY47" fmla="*/ 1872054 h 2234993"/>
                <a:gd name="connsiteX48" fmla="*/ 5812971 w 5933552"/>
                <a:gd name="connsiteY48" fmla="*/ 1872054 h 2234993"/>
                <a:gd name="connsiteX49" fmla="*/ 5727560 w 5933552"/>
                <a:gd name="connsiteY49" fmla="*/ 1932344 h 2234993"/>
                <a:gd name="connsiteX50" fmla="*/ 5390941 w 5933552"/>
                <a:gd name="connsiteY50" fmla="*/ 1937369 h 2234993"/>
                <a:gd name="connsiteX51" fmla="*/ 5215670 w 5933552"/>
                <a:gd name="connsiteY51" fmla="*/ 1935977 h 2234993"/>
                <a:gd name="connsiteX52" fmla="*/ 4373414 w 5933552"/>
                <a:gd name="connsiteY52" fmla="*/ 1917320 h 2234993"/>
                <a:gd name="connsiteX53" fmla="*/ 1519267 w 5933552"/>
                <a:gd name="connsiteY53" fmla="*/ 1891925 h 2234993"/>
                <a:gd name="connsiteX54" fmla="*/ 619914 w 5933552"/>
                <a:gd name="connsiteY54" fmla="*/ 1836885 h 2234993"/>
                <a:gd name="connsiteX55" fmla="*/ 281354 w 5933552"/>
                <a:gd name="connsiteY55" fmla="*/ 1836885 h 2234993"/>
                <a:gd name="connsiteX56" fmla="*/ 130629 w 5933552"/>
                <a:gd name="connsiteY56" fmla="*/ 1761522 h 2234993"/>
                <a:gd name="connsiteX57" fmla="*/ 10048 w 5933552"/>
                <a:gd name="connsiteY57" fmla="*/ 1681136 h 2234993"/>
                <a:gd name="connsiteX58" fmla="*/ 0 w 5933552"/>
                <a:gd name="connsiteY58" fmla="*/ 1540459 h 2234993"/>
                <a:gd name="connsiteX59" fmla="*/ 15072 w 5933552"/>
                <a:gd name="connsiteY59" fmla="*/ 1490217 h 2234993"/>
                <a:gd name="connsiteX60" fmla="*/ 15072 w 5933552"/>
                <a:gd name="connsiteY60" fmla="*/ 1434951 h 2234993"/>
                <a:gd name="connsiteX61" fmla="*/ 25121 w 5933552"/>
                <a:gd name="connsiteY61" fmla="*/ 1384709 h 2234993"/>
                <a:gd name="connsiteX62" fmla="*/ 40193 w 5933552"/>
                <a:gd name="connsiteY62" fmla="*/ 1359588 h 2234993"/>
                <a:gd name="connsiteX63" fmla="*/ 65314 w 5933552"/>
                <a:gd name="connsiteY63" fmla="*/ 1314371 h 223499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51926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49881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49881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49881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49881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5933552" h="2234603">
                  <a:moveTo>
                    <a:pt x="65314" y="1314371"/>
                  </a:moveTo>
                  <a:lnTo>
                    <a:pt x="75363" y="1083259"/>
                  </a:lnTo>
                  <a:lnTo>
                    <a:pt x="45218" y="1073210"/>
                  </a:lnTo>
                  <a:lnTo>
                    <a:pt x="95459" y="887316"/>
                  </a:lnTo>
                  <a:lnTo>
                    <a:pt x="80387" y="771760"/>
                  </a:lnTo>
                  <a:lnTo>
                    <a:pt x="85411" y="716494"/>
                  </a:lnTo>
                  <a:lnTo>
                    <a:pt x="105508" y="696397"/>
                  </a:lnTo>
                  <a:lnTo>
                    <a:pt x="135653" y="676300"/>
                  </a:lnTo>
                  <a:lnTo>
                    <a:pt x="467248" y="329632"/>
                  </a:lnTo>
                  <a:lnTo>
                    <a:pt x="472272" y="284415"/>
                  </a:lnTo>
                  <a:lnTo>
                    <a:pt x="442127" y="259294"/>
                  </a:lnTo>
                  <a:lnTo>
                    <a:pt x="406958" y="229149"/>
                  </a:lnTo>
                  <a:lnTo>
                    <a:pt x="406958" y="204028"/>
                  </a:lnTo>
                  <a:lnTo>
                    <a:pt x="462224" y="193980"/>
                  </a:lnTo>
                  <a:lnTo>
                    <a:pt x="864158" y="143738"/>
                  </a:lnTo>
                  <a:lnTo>
                    <a:pt x="999811" y="88472"/>
                  </a:lnTo>
                  <a:lnTo>
                    <a:pt x="1024932" y="78424"/>
                  </a:lnTo>
                  <a:lnTo>
                    <a:pt x="999811" y="28182"/>
                  </a:lnTo>
                  <a:lnTo>
                    <a:pt x="1070149" y="33206"/>
                  </a:lnTo>
                  <a:lnTo>
                    <a:pt x="1130439" y="53303"/>
                  </a:lnTo>
                  <a:lnTo>
                    <a:pt x="1160585" y="63351"/>
                  </a:lnTo>
                  <a:cubicBezTo>
                    <a:pt x="1252695" y="56652"/>
                    <a:pt x="1492180" y="23157"/>
                    <a:pt x="1683099" y="13109"/>
                  </a:cubicBezTo>
                  <a:cubicBezTo>
                    <a:pt x="1874018" y="3061"/>
                    <a:pt x="2081684" y="-4475"/>
                    <a:pt x="2306097" y="3061"/>
                  </a:cubicBezTo>
                  <a:cubicBezTo>
                    <a:pt x="2530510" y="10597"/>
                    <a:pt x="2891413" y="45767"/>
                    <a:pt x="3029578" y="58327"/>
                  </a:cubicBezTo>
                  <a:cubicBezTo>
                    <a:pt x="3167743" y="70887"/>
                    <a:pt x="3099917" y="71725"/>
                    <a:pt x="3135086" y="78424"/>
                  </a:cubicBezTo>
                  <a:lnTo>
                    <a:pt x="3255666" y="98520"/>
                  </a:lnTo>
                  <a:cubicBezTo>
                    <a:pt x="3323492" y="116105"/>
                    <a:pt x="3456633" y="138713"/>
                    <a:pt x="3542044" y="183931"/>
                  </a:cubicBezTo>
                  <a:lnTo>
                    <a:pt x="3798277" y="319584"/>
                  </a:lnTo>
                  <a:lnTo>
                    <a:pt x="4210259" y="545672"/>
                  </a:lnTo>
                  <a:lnTo>
                    <a:pt x="4340888" y="626059"/>
                  </a:lnTo>
                  <a:lnTo>
                    <a:pt x="4381081" y="656204"/>
                  </a:lnTo>
                  <a:cubicBezTo>
                    <a:pt x="4449745" y="666252"/>
                    <a:pt x="4622241" y="668765"/>
                    <a:pt x="4752870" y="686349"/>
                  </a:cubicBezTo>
                  <a:cubicBezTo>
                    <a:pt x="4883499" y="703933"/>
                    <a:pt x="5072743" y="739939"/>
                    <a:pt x="5164853" y="761711"/>
                  </a:cubicBezTo>
                  <a:lnTo>
                    <a:pt x="5441182" y="827026"/>
                  </a:lnTo>
                  <a:cubicBezTo>
                    <a:pt x="5515707" y="850472"/>
                    <a:pt x="5546690" y="853821"/>
                    <a:pt x="5612004" y="902388"/>
                  </a:cubicBezTo>
                  <a:lnTo>
                    <a:pt x="5807947" y="1048089"/>
                  </a:lnTo>
                  <a:lnTo>
                    <a:pt x="5823020" y="1118428"/>
                  </a:lnTo>
                  <a:lnTo>
                    <a:pt x="5838092" y="1218911"/>
                  </a:lnTo>
                  <a:lnTo>
                    <a:pt x="5823020" y="1249056"/>
                  </a:lnTo>
                  <a:lnTo>
                    <a:pt x="5863213" y="1299298"/>
                  </a:lnTo>
                  <a:lnTo>
                    <a:pt x="5893358" y="1359588"/>
                  </a:lnTo>
                  <a:lnTo>
                    <a:pt x="5893358" y="1434951"/>
                  </a:lnTo>
                  <a:lnTo>
                    <a:pt x="5928527" y="1495241"/>
                  </a:lnTo>
                  <a:lnTo>
                    <a:pt x="5918479" y="1605773"/>
                  </a:lnTo>
                  <a:lnTo>
                    <a:pt x="5898382" y="1686160"/>
                  </a:lnTo>
                  <a:lnTo>
                    <a:pt x="5918479" y="1776595"/>
                  </a:lnTo>
                  <a:lnTo>
                    <a:pt x="5933552" y="1811764"/>
                  </a:lnTo>
                  <a:lnTo>
                    <a:pt x="5812971" y="1872054"/>
                  </a:lnTo>
                  <a:lnTo>
                    <a:pt x="5812971" y="1872054"/>
                  </a:lnTo>
                  <a:lnTo>
                    <a:pt x="5727560" y="1932344"/>
                  </a:lnTo>
                  <a:lnTo>
                    <a:pt x="5390941" y="1937369"/>
                  </a:lnTo>
                  <a:lnTo>
                    <a:pt x="5215670" y="1935977"/>
                  </a:lnTo>
                  <a:cubicBezTo>
                    <a:pt x="5196897" y="2172352"/>
                    <a:pt x="4604352" y="2477916"/>
                    <a:pt x="4373414" y="1917320"/>
                  </a:cubicBezTo>
                  <a:lnTo>
                    <a:pt x="1498817" y="1891925"/>
                  </a:lnTo>
                  <a:cubicBezTo>
                    <a:pt x="1475302" y="2265499"/>
                    <a:pt x="727844" y="2429891"/>
                    <a:pt x="619914" y="1836885"/>
                  </a:cubicBezTo>
                  <a:lnTo>
                    <a:pt x="281354" y="1836885"/>
                  </a:lnTo>
                  <a:lnTo>
                    <a:pt x="130629" y="1761522"/>
                  </a:lnTo>
                  <a:lnTo>
                    <a:pt x="10048" y="1681136"/>
                  </a:lnTo>
                  <a:lnTo>
                    <a:pt x="0" y="1540459"/>
                  </a:lnTo>
                  <a:lnTo>
                    <a:pt x="15072" y="1490217"/>
                  </a:lnTo>
                  <a:lnTo>
                    <a:pt x="15072" y="1434951"/>
                  </a:lnTo>
                  <a:lnTo>
                    <a:pt x="25121" y="1384709"/>
                  </a:lnTo>
                  <a:lnTo>
                    <a:pt x="40193" y="1359588"/>
                  </a:lnTo>
                  <a:lnTo>
                    <a:pt x="65314" y="1314371"/>
                  </a:lnTo>
                  <a:close/>
                </a:path>
              </a:pathLst>
            </a:custGeom>
            <a:solidFill>
              <a:sysClr val="window" lastClr="FFFFFF"/>
            </a:solidFill>
            <a:ln w="28575" cap="flat" cmpd="sng" algn="ctr">
              <a:solidFill>
                <a:schemeClr val="tx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800" b="1"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8" name="Oval 157">
              <a:extLst>
                <a:ext uri="{FF2B5EF4-FFF2-40B4-BE49-F238E27FC236}">
                  <a16:creationId xmlns:a16="http://schemas.microsoft.com/office/drawing/2014/main" id="{0573677E-3E0D-45C8-A7FA-E5272D54F883}"/>
                </a:ext>
              </a:extLst>
            </p:cNvPr>
            <p:cNvSpPr/>
            <p:nvPr/>
          </p:nvSpPr>
          <p:spPr>
            <a:xfrm>
              <a:off x="385249" y="1110858"/>
              <a:ext cx="556302" cy="556302"/>
            </a:xfrm>
            <a:prstGeom prst="ellipse">
              <a:avLst/>
            </a:prstGeom>
            <a:solidFill>
              <a:sysClr val="window" lastClr="FFFFFF"/>
            </a:solidFill>
            <a:ln w="28575" cap="flat" cmpd="sng" algn="ctr">
              <a:solidFill>
                <a:schemeClr val="tx1"/>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9" name="Oval 158">
              <a:extLst>
                <a:ext uri="{FF2B5EF4-FFF2-40B4-BE49-F238E27FC236}">
                  <a16:creationId xmlns:a16="http://schemas.microsoft.com/office/drawing/2014/main" id="{40635DFB-BC5D-4494-95F8-E4CA5EA1C0D1}"/>
                </a:ext>
              </a:extLst>
            </p:cNvPr>
            <p:cNvSpPr/>
            <p:nvPr/>
          </p:nvSpPr>
          <p:spPr>
            <a:xfrm>
              <a:off x="2584889" y="1104900"/>
              <a:ext cx="556302" cy="556302"/>
            </a:xfrm>
            <a:prstGeom prst="ellipse">
              <a:avLst/>
            </a:prstGeom>
            <a:solidFill>
              <a:sysClr val="window" lastClr="FFFFFF"/>
            </a:solidFill>
            <a:ln w="28575" cap="flat" cmpd="sng" algn="ctr">
              <a:solidFill>
                <a:schemeClr val="tx1"/>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0" name="フリーフォーム: 図形 15">
              <a:extLst>
                <a:ext uri="{FF2B5EF4-FFF2-40B4-BE49-F238E27FC236}">
                  <a16:creationId xmlns:a16="http://schemas.microsoft.com/office/drawing/2014/main" id="{AE612833-7226-4CFA-9AE9-D1E60DE3C17D}"/>
                </a:ext>
              </a:extLst>
            </p:cNvPr>
            <p:cNvSpPr/>
            <p:nvPr/>
          </p:nvSpPr>
          <p:spPr>
            <a:xfrm>
              <a:off x="834870" y="704761"/>
              <a:ext cx="435673" cy="217837"/>
            </a:xfrm>
            <a:custGeom>
              <a:avLst/>
              <a:gdLst>
                <a:gd name="connsiteX0" fmla="*/ 0 w 374650"/>
                <a:gd name="connsiteY0" fmla="*/ 0 h 171450"/>
                <a:gd name="connsiteX1" fmla="*/ 374650 w 374650"/>
                <a:gd name="connsiteY1" fmla="*/ 0 h 171450"/>
                <a:gd name="connsiteX2" fmla="*/ 374650 w 374650"/>
                <a:gd name="connsiteY2" fmla="*/ 171450 h 171450"/>
              </a:gdLst>
              <a:ahLst/>
              <a:cxnLst>
                <a:cxn ang="0">
                  <a:pos x="connsiteX0" y="connsiteY0"/>
                </a:cxn>
                <a:cxn ang="0">
                  <a:pos x="connsiteX1" y="connsiteY1"/>
                </a:cxn>
                <a:cxn ang="0">
                  <a:pos x="connsiteX2" y="connsiteY2"/>
                </a:cxn>
              </a:cxnLst>
              <a:rect l="l" t="t" r="r" b="b"/>
              <a:pathLst>
                <a:path w="374650" h="171450">
                  <a:moveTo>
                    <a:pt x="0" y="0"/>
                  </a:moveTo>
                  <a:lnTo>
                    <a:pt x="374650" y="0"/>
                  </a:lnTo>
                  <a:lnTo>
                    <a:pt x="374650" y="171450"/>
                  </a:lnTo>
                </a:path>
              </a:pathLst>
            </a:custGeom>
            <a:noFill/>
            <a:ln w="19050" cap="flat" cmpd="sng" algn="ctr">
              <a:solidFill>
                <a:schemeClr val="tx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1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34" charset="-128"/>
                <a:cs typeface="+mn-cs"/>
              </a:endParaRPr>
            </a:p>
          </p:txBody>
        </p:sp>
        <p:grpSp>
          <p:nvGrpSpPr>
            <p:cNvPr id="71" name="Group 160">
              <a:extLst>
                <a:ext uri="{FF2B5EF4-FFF2-40B4-BE49-F238E27FC236}">
                  <a16:creationId xmlns:a16="http://schemas.microsoft.com/office/drawing/2014/main" id="{572970EB-2405-4B40-A486-3B96DF32BE58}"/>
                </a:ext>
              </a:extLst>
            </p:cNvPr>
            <p:cNvGrpSpPr/>
            <p:nvPr/>
          </p:nvGrpSpPr>
          <p:grpSpPr>
            <a:xfrm>
              <a:off x="1478883" y="489015"/>
              <a:ext cx="466228" cy="681418"/>
              <a:chOff x="1478883" y="489015"/>
              <a:chExt cx="466228" cy="681418"/>
            </a:xfrm>
          </p:grpSpPr>
          <p:sp>
            <p:nvSpPr>
              <p:cNvPr id="79" name="Rectangle 171">
                <a:extLst>
                  <a:ext uri="{FF2B5EF4-FFF2-40B4-BE49-F238E27FC236}">
                    <a16:creationId xmlns:a16="http://schemas.microsoft.com/office/drawing/2014/main" id="{D69F9375-B4B5-470A-B96E-7293A1B94C0B}"/>
                  </a:ext>
                </a:extLst>
              </p:cNvPr>
              <p:cNvSpPr/>
              <p:nvPr/>
            </p:nvSpPr>
            <p:spPr>
              <a:xfrm>
                <a:off x="1846001" y="489015"/>
                <a:ext cx="99110" cy="182024"/>
              </a:xfrm>
              <a:prstGeom prst="rect">
                <a:avLst/>
              </a:prstGeom>
              <a:solidFill>
                <a:sysClr val="window" lastClr="FFFFFF"/>
              </a:solidFill>
              <a:ln w="19050" cap="flat" cmpd="sng" algn="ctr">
                <a:solidFill>
                  <a:schemeClr val="tx1"/>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0" name="Rectangle 138">
                <a:extLst>
                  <a:ext uri="{FF2B5EF4-FFF2-40B4-BE49-F238E27FC236}">
                    <a16:creationId xmlns:a16="http://schemas.microsoft.com/office/drawing/2014/main" id="{7F00A50A-EBBB-4414-BB60-80E581DBBF49}"/>
                  </a:ext>
                </a:extLst>
              </p:cNvPr>
              <p:cNvSpPr/>
              <p:nvPr/>
            </p:nvSpPr>
            <p:spPr>
              <a:xfrm>
                <a:off x="1478883" y="698849"/>
                <a:ext cx="464870" cy="471584"/>
              </a:xfrm>
              <a:custGeom>
                <a:avLst/>
                <a:gdLst>
                  <a:gd name="connsiteX0" fmla="*/ 0 w 99110"/>
                  <a:gd name="connsiteY0" fmla="*/ 0 h 182024"/>
                  <a:gd name="connsiteX1" fmla="*/ 99110 w 99110"/>
                  <a:gd name="connsiteY1" fmla="*/ 0 h 182024"/>
                  <a:gd name="connsiteX2" fmla="*/ 99110 w 99110"/>
                  <a:gd name="connsiteY2" fmla="*/ 182024 h 182024"/>
                  <a:gd name="connsiteX3" fmla="*/ 0 w 99110"/>
                  <a:gd name="connsiteY3" fmla="*/ 182024 h 182024"/>
                  <a:gd name="connsiteX4" fmla="*/ 0 w 99110"/>
                  <a:gd name="connsiteY4" fmla="*/ 0 h 182024"/>
                  <a:gd name="connsiteX0" fmla="*/ 127000 w 226110"/>
                  <a:gd name="connsiteY0" fmla="*/ 0 h 486824"/>
                  <a:gd name="connsiteX1" fmla="*/ 226110 w 226110"/>
                  <a:gd name="connsiteY1" fmla="*/ 0 h 486824"/>
                  <a:gd name="connsiteX2" fmla="*/ 226110 w 226110"/>
                  <a:gd name="connsiteY2" fmla="*/ 182024 h 486824"/>
                  <a:gd name="connsiteX3" fmla="*/ 0 w 226110"/>
                  <a:gd name="connsiteY3" fmla="*/ 486824 h 486824"/>
                  <a:gd name="connsiteX4" fmla="*/ 127000 w 226110"/>
                  <a:gd name="connsiteY4" fmla="*/ 0 h 486824"/>
                  <a:gd name="connsiteX0" fmla="*/ 127000 w 226110"/>
                  <a:gd name="connsiteY0" fmla="*/ 0 h 486824"/>
                  <a:gd name="connsiteX1" fmla="*/ 226110 w 226110"/>
                  <a:gd name="connsiteY1" fmla="*/ 0 h 486824"/>
                  <a:gd name="connsiteX2" fmla="*/ 149910 w 226110"/>
                  <a:gd name="connsiteY2" fmla="*/ 471584 h 486824"/>
                  <a:gd name="connsiteX3" fmla="*/ 0 w 226110"/>
                  <a:gd name="connsiteY3" fmla="*/ 486824 h 486824"/>
                  <a:gd name="connsiteX4" fmla="*/ 127000 w 226110"/>
                  <a:gd name="connsiteY4" fmla="*/ 0 h 486824"/>
                  <a:gd name="connsiteX0" fmla="*/ 137160 w 236270"/>
                  <a:gd name="connsiteY0" fmla="*/ 0 h 471584"/>
                  <a:gd name="connsiteX1" fmla="*/ 236270 w 236270"/>
                  <a:gd name="connsiteY1" fmla="*/ 0 h 471584"/>
                  <a:gd name="connsiteX2" fmla="*/ 160070 w 236270"/>
                  <a:gd name="connsiteY2" fmla="*/ 471584 h 471584"/>
                  <a:gd name="connsiteX3" fmla="*/ 0 w 236270"/>
                  <a:gd name="connsiteY3" fmla="*/ 446184 h 471584"/>
                  <a:gd name="connsiteX4" fmla="*/ 137160 w 236270"/>
                  <a:gd name="connsiteY4" fmla="*/ 0 h 471584"/>
                  <a:gd name="connsiteX0" fmla="*/ 137160 w 236270"/>
                  <a:gd name="connsiteY0" fmla="*/ 0 h 471584"/>
                  <a:gd name="connsiteX1" fmla="*/ 236270 w 236270"/>
                  <a:gd name="connsiteY1" fmla="*/ 0 h 471584"/>
                  <a:gd name="connsiteX2" fmla="*/ 160070 w 236270"/>
                  <a:gd name="connsiteY2" fmla="*/ 471584 h 471584"/>
                  <a:gd name="connsiteX3" fmla="*/ 0 w 236270"/>
                  <a:gd name="connsiteY3" fmla="*/ 446184 h 471584"/>
                  <a:gd name="connsiteX4" fmla="*/ 18060 w 236270"/>
                  <a:gd name="connsiteY4" fmla="*/ 356247 h 471584"/>
                  <a:gd name="connsiteX5" fmla="*/ 137160 w 236270"/>
                  <a:gd name="connsiteY5"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246660 w 464870"/>
                  <a:gd name="connsiteY4" fmla="*/ 356247 h 471584"/>
                  <a:gd name="connsiteX5" fmla="*/ 365760 w 464870"/>
                  <a:gd name="connsiteY5"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33300 w 464870"/>
                  <a:gd name="connsiteY4" fmla="*/ 285127 h 471584"/>
                  <a:gd name="connsiteX5" fmla="*/ 365760 w 464870"/>
                  <a:gd name="connsiteY5"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33300 w 464870"/>
                  <a:gd name="connsiteY4" fmla="*/ 285127 h 471584"/>
                  <a:gd name="connsiteX5" fmla="*/ 195860 w 464870"/>
                  <a:gd name="connsiteY5" fmla="*/ 147967 h 471584"/>
                  <a:gd name="connsiteX6" fmla="*/ 365760 w 464870"/>
                  <a:gd name="connsiteY6"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33300 w 464870"/>
                  <a:gd name="connsiteY4" fmla="*/ 285127 h 471584"/>
                  <a:gd name="connsiteX5" fmla="*/ 307620 w 464870"/>
                  <a:gd name="connsiteY5" fmla="*/ 325767 h 471584"/>
                  <a:gd name="connsiteX6" fmla="*/ 365760 w 464870"/>
                  <a:gd name="connsiteY6"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33300 w 464870"/>
                  <a:gd name="connsiteY4" fmla="*/ 285127 h 471584"/>
                  <a:gd name="connsiteX5" fmla="*/ 287300 w 464870"/>
                  <a:gd name="connsiteY5" fmla="*/ 351167 h 471584"/>
                  <a:gd name="connsiteX6" fmla="*/ 365760 w 464870"/>
                  <a:gd name="connsiteY6"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33300 w 464870"/>
                  <a:gd name="connsiteY4" fmla="*/ 285127 h 471584"/>
                  <a:gd name="connsiteX5" fmla="*/ 312700 w 464870"/>
                  <a:gd name="connsiteY5" fmla="*/ 351167 h 471584"/>
                  <a:gd name="connsiteX6" fmla="*/ 365760 w 464870"/>
                  <a:gd name="connsiteY6" fmla="*/ 0 h 471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4870" h="471584">
                    <a:moveTo>
                      <a:pt x="365760" y="0"/>
                    </a:moveTo>
                    <a:lnTo>
                      <a:pt x="464870" y="0"/>
                    </a:lnTo>
                    <a:lnTo>
                      <a:pt x="388670" y="471584"/>
                    </a:lnTo>
                    <a:lnTo>
                      <a:pt x="0" y="400464"/>
                    </a:lnTo>
                    <a:lnTo>
                      <a:pt x="33300" y="285127"/>
                    </a:lnTo>
                    <a:lnTo>
                      <a:pt x="312700" y="351167"/>
                    </a:lnTo>
                    <a:lnTo>
                      <a:pt x="365760" y="0"/>
                    </a:lnTo>
                    <a:close/>
                  </a:path>
                </a:pathLst>
              </a:custGeom>
              <a:solidFill>
                <a:sysClr val="window" lastClr="FFFFFF"/>
              </a:solidFill>
              <a:ln w="19050" cap="flat" cmpd="sng" algn="ctr">
                <a:solidFill>
                  <a:schemeClr val="tx1"/>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72" name="Group 161">
              <a:extLst>
                <a:ext uri="{FF2B5EF4-FFF2-40B4-BE49-F238E27FC236}">
                  <a16:creationId xmlns:a16="http://schemas.microsoft.com/office/drawing/2014/main" id="{17863E97-1968-4A57-AAA2-AABD74B81E6D}"/>
                </a:ext>
              </a:extLst>
            </p:cNvPr>
            <p:cNvGrpSpPr/>
            <p:nvPr/>
          </p:nvGrpSpPr>
          <p:grpSpPr>
            <a:xfrm>
              <a:off x="2296400" y="489015"/>
              <a:ext cx="466228" cy="681418"/>
              <a:chOff x="2296400" y="489015"/>
              <a:chExt cx="466228" cy="681418"/>
            </a:xfrm>
          </p:grpSpPr>
          <p:sp>
            <p:nvSpPr>
              <p:cNvPr id="77" name="Rectangle 169">
                <a:extLst>
                  <a:ext uri="{FF2B5EF4-FFF2-40B4-BE49-F238E27FC236}">
                    <a16:creationId xmlns:a16="http://schemas.microsoft.com/office/drawing/2014/main" id="{1C014BA7-EDBE-49A7-9B8F-DC96391C2FBB}"/>
                  </a:ext>
                </a:extLst>
              </p:cNvPr>
              <p:cNvSpPr/>
              <p:nvPr/>
            </p:nvSpPr>
            <p:spPr>
              <a:xfrm>
                <a:off x="2663518" y="489015"/>
                <a:ext cx="99110" cy="182024"/>
              </a:xfrm>
              <a:prstGeom prst="rect">
                <a:avLst/>
              </a:prstGeom>
              <a:solidFill>
                <a:sysClr val="window" lastClr="FFFFFF"/>
              </a:solidFill>
              <a:ln w="19050" cap="flat" cmpd="sng" algn="ctr">
                <a:solidFill>
                  <a:schemeClr val="tx1"/>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8" name="Rectangle 138">
                <a:extLst>
                  <a:ext uri="{FF2B5EF4-FFF2-40B4-BE49-F238E27FC236}">
                    <a16:creationId xmlns:a16="http://schemas.microsoft.com/office/drawing/2014/main" id="{C0F728D8-749C-4B06-A2D4-21BB13ABEF41}"/>
                  </a:ext>
                </a:extLst>
              </p:cNvPr>
              <p:cNvSpPr/>
              <p:nvPr/>
            </p:nvSpPr>
            <p:spPr>
              <a:xfrm>
                <a:off x="2296400" y="698849"/>
                <a:ext cx="464870" cy="471584"/>
              </a:xfrm>
              <a:custGeom>
                <a:avLst/>
                <a:gdLst>
                  <a:gd name="connsiteX0" fmla="*/ 0 w 99110"/>
                  <a:gd name="connsiteY0" fmla="*/ 0 h 182024"/>
                  <a:gd name="connsiteX1" fmla="*/ 99110 w 99110"/>
                  <a:gd name="connsiteY1" fmla="*/ 0 h 182024"/>
                  <a:gd name="connsiteX2" fmla="*/ 99110 w 99110"/>
                  <a:gd name="connsiteY2" fmla="*/ 182024 h 182024"/>
                  <a:gd name="connsiteX3" fmla="*/ 0 w 99110"/>
                  <a:gd name="connsiteY3" fmla="*/ 182024 h 182024"/>
                  <a:gd name="connsiteX4" fmla="*/ 0 w 99110"/>
                  <a:gd name="connsiteY4" fmla="*/ 0 h 182024"/>
                  <a:gd name="connsiteX0" fmla="*/ 127000 w 226110"/>
                  <a:gd name="connsiteY0" fmla="*/ 0 h 486824"/>
                  <a:gd name="connsiteX1" fmla="*/ 226110 w 226110"/>
                  <a:gd name="connsiteY1" fmla="*/ 0 h 486824"/>
                  <a:gd name="connsiteX2" fmla="*/ 226110 w 226110"/>
                  <a:gd name="connsiteY2" fmla="*/ 182024 h 486824"/>
                  <a:gd name="connsiteX3" fmla="*/ 0 w 226110"/>
                  <a:gd name="connsiteY3" fmla="*/ 486824 h 486824"/>
                  <a:gd name="connsiteX4" fmla="*/ 127000 w 226110"/>
                  <a:gd name="connsiteY4" fmla="*/ 0 h 486824"/>
                  <a:gd name="connsiteX0" fmla="*/ 127000 w 226110"/>
                  <a:gd name="connsiteY0" fmla="*/ 0 h 486824"/>
                  <a:gd name="connsiteX1" fmla="*/ 226110 w 226110"/>
                  <a:gd name="connsiteY1" fmla="*/ 0 h 486824"/>
                  <a:gd name="connsiteX2" fmla="*/ 149910 w 226110"/>
                  <a:gd name="connsiteY2" fmla="*/ 471584 h 486824"/>
                  <a:gd name="connsiteX3" fmla="*/ 0 w 226110"/>
                  <a:gd name="connsiteY3" fmla="*/ 486824 h 486824"/>
                  <a:gd name="connsiteX4" fmla="*/ 127000 w 226110"/>
                  <a:gd name="connsiteY4" fmla="*/ 0 h 486824"/>
                  <a:gd name="connsiteX0" fmla="*/ 137160 w 236270"/>
                  <a:gd name="connsiteY0" fmla="*/ 0 h 471584"/>
                  <a:gd name="connsiteX1" fmla="*/ 236270 w 236270"/>
                  <a:gd name="connsiteY1" fmla="*/ 0 h 471584"/>
                  <a:gd name="connsiteX2" fmla="*/ 160070 w 236270"/>
                  <a:gd name="connsiteY2" fmla="*/ 471584 h 471584"/>
                  <a:gd name="connsiteX3" fmla="*/ 0 w 236270"/>
                  <a:gd name="connsiteY3" fmla="*/ 446184 h 471584"/>
                  <a:gd name="connsiteX4" fmla="*/ 137160 w 236270"/>
                  <a:gd name="connsiteY4" fmla="*/ 0 h 471584"/>
                  <a:gd name="connsiteX0" fmla="*/ 137160 w 236270"/>
                  <a:gd name="connsiteY0" fmla="*/ 0 h 471584"/>
                  <a:gd name="connsiteX1" fmla="*/ 236270 w 236270"/>
                  <a:gd name="connsiteY1" fmla="*/ 0 h 471584"/>
                  <a:gd name="connsiteX2" fmla="*/ 160070 w 236270"/>
                  <a:gd name="connsiteY2" fmla="*/ 471584 h 471584"/>
                  <a:gd name="connsiteX3" fmla="*/ 0 w 236270"/>
                  <a:gd name="connsiteY3" fmla="*/ 446184 h 471584"/>
                  <a:gd name="connsiteX4" fmla="*/ 18060 w 236270"/>
                  <a:gd name="connsiteY4" fmla="*/ 356247 h 471584"/>
                  <a:gd name="connsiteX5" fmla="*/ 137160 w 236270"/>
                  <a:gd name="connsiteY5"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246660 w 464870"/>
                  <a:gd name="connsiteY4" fmla="*/ 356247 h 471584"/>
                  <a:gd name="connsiteX5" fmla="*/ 365760 w 464870"/>
                  <a:gd name="connsiteY5"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33300 w 464870"/>
                  <a:gd name="connsiteY4" fmla="*/ 285127 h 471584"/>
                  <a:gd name="connsiteX5" fmla="*/ 365760 w 464870"/>
                  <a:gd name="connsiteY5"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33300 w 464870"/>
                  <a:gd name="connsiteY4" fmla="*/ 285127 h 471584"/>
                  <a:gd name="connsiteX5" fmla="*/ 195860 w 464870"/>
                  <a:gd name="connsiteY5" fmla="*/ 147967 h 471584"/>
                  <a:gd name="connsiteX6" fmla="*/ 365760 w 464870"/>
                  <a:gd name="connsiteY6"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33300 w 464870"/>
                  <a:gd name="connsiteY4" fmla="*/ 285127 h 471584"/>
                  <a:gd name="connsiteX5" fmla="*/ 307620 w 464870"/>
                  <a:gd name="connsiteY5" fmla="*/ 325767 h 471584"/>
                  <a:gd name="connsiteX6" fmla="*/ 365760 w 464870"/>
                  <a:gd name="connsiteY6"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33300 w 464870"/>
                  <a:gd name="connsiteY4" fmla="*/ 285127 h 471584"/>
                  <a:gd name="connsiteX5" fmla="*/ 287300 w 464870"/>
                  <a:gd name="connsiteY5" fmla="*/ 351167 h 471584"/>
                  <a:gd name="connsiteX6" fmla="*/ 365760 w 464870"/>
                  <a:gd name="connsiteY6"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33300 w 464870"/>
                  <a:gd name="connsiteY4" fmla="*/ 285127 h 471584"/>
                  <a:gd name="connsiteX5" fmla="*/ 312700 w 464870"/>
                  <a:gd name="connsiteY5" fmla="*/ 351167 h 471584"/>
                  <a:gd name="connsiteX6" fmla="*/ 365760 w 464870"/>
                  <a:gd name="connsiteY6" fmla="*/ 0 h 471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4870" h="471584">
                    <a:moveTo>
                      <a:pt x="365760" y="0"/>
                    </a:moveTo>
                    <a:lnTo>
                      <a:pt x="464870" y="0"/>
                    </a:lnTo>
                    <a:lnTo>
                      <a:pt x="388670" y="471584"/>
                    </a:lnTo>
                    <a:lnTo>
                      <a:pt x="0" y="400464"/>
                    </a:lnTo>
                    <a:lnTo>
                      <a:pt x="33300" y="285127"/>
                    </a:lnTo>
                    <a:lnTo>
                      <a:pt x="312700" y="351167"/>
                    </a:lnTo>
                    <a:lnTo>
                      <a:pt x="365760" y="0"/>
                    </a:lnTo>
                    <a:close/>
                  </a:path>
                </a:pathLst>
              </a:custGeom>
              <a:solidFill>
                <a:sysClr val="window" lastClr="FFFFFF"/>
              </a:solidFill>
              <a:ln w="19050" cap="flat" cmpd="sng" algn="ctr">
                <a:solidFill>
                  <a:schemeClr val="tx1"/>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73" name="Rectangle 143">
              <a:extLst>
                <a:ext uri="{FF2B5EF4-FFF2-40B4-BE49-F238E27FC236}">
                  <a16:creationId xmlns:a16="http://schemas.microsoft.com/office/drawing/2014/main" id="{713F1DE5-1DA8-4C38-8F05-84D2BB4E8B38}"/>
                </a:ext>
              </a:extLst>
            </p:cNvPr>
            <p:cNvSpPr/>
            <p:nvPr/>
          </p:nvSpPr>
          <p:spPr>
            <a:xfrm>
              <a:off x="1639344" y="139700"/>
              <a:ext cx="608818" cy="145892"/>
            </a:xfrm>
            <a:custGeom>
              <a:avLst/>
              <a:gdLst>
                <a:gd name="connsiteX0" fmla="*/ 0 w 608818"/>
                <a:gd name="connsiteY0" fmla="*/ 0 h 142240"/>
                <a:gd name="connsiteX1" fmla="*/ 608818 w 608818"/>
                <a:gd name="connsiteY1" fmla="*/ 0 h 142240"/>
                <a:gd name="connsiteX2" fmla="*/ 608818 w 608818"/>
                <a:gd name="connsiteY2" fmla="*/ 142240 h 142240"/>
                <a:gd name="connsiteX3" fmla="*/ 0 w 608818"/>
                <a:gd name="connsiteY3" fmla="*/ 142240 h 142240"/>
                <a:gd name="connsiteX4" fmla="*/ 0 w 608818"/>
                <a:gd name="connsiteY4" fmla="*/ 0 h 142240"/>
                <a:gd name="connsiteX0" fmla="*/ 0 w 608818"/>
                <a:gd name="connsiteY0" fmla="*/ 0 h 187960"/>
                <a:gd name="connsiteX1" fmla="*/ 608818 w 608818"/>
                <a:gd name="connsiteY1" fmla="*/ 0 h 187960"/>
                <a:gd name="connsiteX2" fmla="*/ 608818 w 608818"/>
                <a:gd name="connsiteY2" fmla="*/ 142240 h 187960"/>
                <a:gd name="connsiteX3" fmla="*/ 0 w 608818"/>
                <a:gd name="connsiteY3" fmla="*/ 187960 h 187960"/>
                <a:gd name="connsiteX4" fmla="*/ 0 w 608818"/>
                <a:gd name="connsiteY4" fmla="*/ 0 h 1879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8818" h="187960">
                  <a:moveTo>
                    <a:pt x="0" y="0"/>
                  </a:moveTo>
                  <a:lnTo>
                    <a:pt x="608818" y="0"/>
                  </a:lnTo>
                  <a:lnTo>
                    <a:pt x="608818" y="142240"/>
                  </a:lnTo>
                  <a:lnTo>
                    <a:pt x="0" y="187960"/>
                  </a:lnTo>
                  <a:lnTo>
                    <a:pt x="0" y="0"/>
                  </a:lnTo>
                  <a:close/>
                </a:path>
              </a:pathLst>
            </a:custGeom>
            <a:solidFill>
              <a:sysClr val="window" lastClr="FFFFFF"/>
            </a:solidFill>
            <a:ln w="28575" cap="flat" cmpd="sng" algn="ctr">
              <a:solidFill>
                <a:schemeClr val="tx1"/>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4" name="Rectangle 151">
              <a:extLst>
                <a:ext uri="{FF2B5EF4-FFF2-40B4-BE49-F238E27FC236}">
                  <a16:creationId xmlns:a16="http://schemas.microsoft.com/office/drawing/2014/main" id="{191A7B99-CEC2-4FCF-B6C9-19F8396E01D6}"/>
                </a:ext>
              </a:extLst>
            </p:cNvPr>
            <p:cNvSpPr/>
            <p:nvPr/>
          </p:nvSpPr>
          <p:spPr>
            <a:xfrm>
              <a:off x="1880949" y="0"/>
              <a:ext cx="138308" cy="139700"/>
            </a:xfrm>
            <a:custGeom>
              <a:avLst/>
              <a:gdLst>
                <a:gd name="connsiteX0" fmla="*/ 0 w 138308"/>
                <a:gd name="connsiteY0" fmla="*/ 0 h 145892"/>
                <a:gd name="connsiteX1" fmla="*/ 138308 w 138308"/>
                <a:gd name="connsiteY1" fmla="*/ 0 h 145892"/>
                <a:gd name="connsiteX2" fmla="*/ 138308 w 138308"/>
                <a:gd name="connsiteY2" fmla="*/ 145892 h 145892"/>
                <a:gd name="connsiteX3" fmla="*/ 0 w 138308"/>
                <a:gd name="connsiteY3" fmla="*/ 145892 h 145892"/>
                <a:gd name="connsiteX4" fmla="*/ 0 w 138308"/>
                <a:gd name="connsiteY4" fmla="*/ 0 h 145892"/>
                <a:gd name="connsiteX0" fmla="*/ 0 w 138308"/>
                <a:gd name="connsiteY0" fmla="*/ 0 h 145892"/>
                <a:gd name="connsiteX1" fmla="*/ 138308 w 138308"/>
                <a:gd name="connsiteY1" fmla="*/ 0 h 145892"/>
                <a:gd name="connsiteX2" fmla="*/ 109733 w 138308"/>
                <a:gd name="connsiteY2" fmla="*/ 145892 h 145892"/>
                <a:gd name="connsiteX3" fmla="*/ 0 w 138308"/>
                <a:gd name="connsiteY3" fmla="*/ 145892 h 145892"/>
                <a:gd name="connsiteX4" fmla="*/ 0 w 138308"/>
                <a:gd name="connsiteY4" fmla="*/ 0 h 145892"/>
                <a:gd name="connsiteX0" fmla="*/ 0 w 138308"/>
                <a:gd name="connsiteY0" fmla="*/ 0 h 145892"/>
                <a:gd name="connsiteX1" fmla="*/ 138308 w 138308"/>
                <a:gd name="connsiteY1" fmla="*/ 0 h 145892"/>
                <a:gd name="connsiteX2" fmla="*/ 109733 w 138308"/>
                <a:gd name="connsiteY2" fmla="*/ 145892 h 145892"/>
                <a:gd name="connsiteX3" fmla="*/ 31750 w 138308"/>
                <a:gd name="connsiteY3" fmla="*/ 145892 h 145892"/>
                <a:gd name="connsiteX4" fmla="*/ 0 w 138308"/>
                <a:gd name="connsiteY4" fmla="*/ 0 h 145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308" h="145892">
                  <a:moveTo>
                    <a:pt x="0" y="0"/>
                  </a:moveTo>
                  <a:lnTo>
                    <a:pt x="138308" y="0"/>
                  </a:lnTo>
                  <a:lnTo>
                    <a:pt x="109733" y="145892"/>
                  </a:lnTo>
                  <a:lnTo>
                    <a:pt x="31750" y="145892"/>
                  </a:lnTo>
                  <a:lnTo>
                    <a:pt x="0" y="0"/>
                  </a:lnTo>
                  <a:close/>
                </a:path>
              </a:pathLst>
            </a:custGeom>
            <a:solidFill>
              <a:sysClr val="window" lastClr="FFFFFF"/>
            </a:solidFill>
            <a:ln w="28575" cap="flat" cmpd="sng" algn="ctr">
              <a:solidFill>
                <a:schemeClr val="tx1"/>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5" name="Rectangle 165">
              <a:extLst>
                <a:ext uri="{FF2B5EF4-FFF2-40B4-BE49-F238E27FC236}">
                  <a16:creationId xmlns:a16="http://schemas.microsoft.com/office/drawing/2014/main" id="{B95FF183-8571-487D-84BA-54AC11068262}"/>
                </a:ext>
              </a:extLst>
            </p:cNvPr>
            <p:cNvSpPr/>
            <p:nvPr/>
          </p:nvSpPr>
          <p:spPr>
            <a:xfrm>
              <a:off x="1696122" y="86123"/>
              <a:ext cx="103665" cy="111280"/>
            </a:xfrm>
            <a:prstGeom prst="rect">
              <a:avLst/>
            </a:prstGeom>
            <a:solidFill>
              <a:sysClr val="window" lastClr="FFFFFF"/>
            </a:solidFill>
            <a:ln w="28575" cap="flat" cmpd="sng" algn="ctr">
              <a:solidFill>
                <a:schemeClr val="tx1"/>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6" name="Rectangle 166">
              <a:extLst>
                <a:ext uri="{FF2B5EF4-FFF2-40B4-BE49-F238E27FC236}">
                  <a16:creationId xmlns:a16="http://schemas.microsoft.com/office/drawing/2014/main" id="{7DB7C54A-9AA2-4DAE-99A8-719A51D6DE6B}"/>
                </a:ext>
              </a:extLst>
            </p:cNvPr>
            <p:cNvSpPr/>
            <p:nvPr/>
          </p:nvSpPr>
          <p:spPr>
            <a:xfrm>
              <a:off x="2083639" y="86123"/>
              <a:ext cx="103665" cy="111280"/>
            </a:xfrm>
            <a:prstGeom prst="rect">
              <a:avLst/>
            </a:prstGeom>
            <a:solidFill>
              <a:sysClr val="window" lastClr="FFFFFF"/>
            </a:solidFill>
            <a:ln w="28575" cap="flat" cmpd="sng" algn="ctr">
              <a:solidFill>
                <a:schemeClr val="tx1"/>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81" name="Gruppieren 80">
            <a:extLst>
              <a:ext uri="{FF2B5EF4-FFF2-40B4-BE49-F238E27FC236}">
                <a16:creationId xmlns:a16="http://schemas.microsoft.com/office/drawing/2014/main" id="{964438E8-6FA7-49B8-B278-4BAF733421C2}"/>
              </a:ext>
            </a:extLst>
          </p:cNvPr>
          <p:cNvGrpSpPr/>
          <p:nvPr/>
        </p:nvGrpSpPr>
        <p:grpSpPr>
          <a:xfrm>
            <a:off x="8651610" y="3830043"/>
            <a:ext cx="969013" cy="603523"/>
            <a:chOff x="0" y="0"/>
            <a:chExt cx="1438275" cy="704851"/>
          </a:xfrm>
        </p:grpSpPr>
        <p:grpSp>
          <p:nvGrpSpPr>
            <p:cNvPr id="82" name="Group 60">
              <a:extLst>
                <a:ext uri="{FF2B5EF4-FFF2-40B4-BE49-F238E27FC236}">
                  <a16:creationId xmlns:a16="http://schemas.microsoft.com/office/drawing/2014/main" id="{6E60C389-F7EB-4616-8D21-A541339B5460}"/>
                </a:ext>
              </a:extLst>
            </p:cNvPr>
            <p:cNvGrpSpPr/>
            <p:nvPr/>
          </p:nvGrpSpPr>
          <p:grpSpPr>
            <a:xfrm>
              <a:off x="0" y="0"/>
              <a:ext cx="1438275" cy="704851"/>
              <a:chOff x="0" y="0"/>
              <a:chExt cx="3495910" cy="1667160"/>
            </a:xfrm>
          </p:grpSpPr>
          <p:sp>
            <p:nvSpPr>
              <p:cNvPr id="85" name="Freeform 24">
                <a:extLst>
                  <a:ext uri="{FF2B5EF4-FFF2-40B4-BE49-F238E27FC236}">
                    <a16:creationId xmlns:a16="http://schemas.microsoft.com/office/drawing/2014/main" id="{3010E620-95B4-40F2-8BBC-3D6C221BD64A}"/>
                  </a:ext>
                </a:extLst>
              </p:cNvPr>
              <p:cNvSpPr/>
              <p:nvPr/>
            </p:nvSpPr>
            <p:spPr>
              <a:xfrm flipH="1">
                <a:off x="0" y="246380"/>
                <a:ext cx="3495910" cy="1352434"/>
              </a:xfrm>
              <a:custGeom>
                <a:avLst/>
                <a:gdLst>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768699 w 5933552"/>
                  <a:gd name="connsiteY71" fmla="*/ 1301261 h 1934308"/>
                  <a:gd name="connsiteX72" fmla="*/ 562708 w 5933552"/>
                  <a:gd name="connsiteY72" fmla="*/ 1477108 h 1934308"/>
                  <a:gd name="connsiteX73" fmla="*/ 512466 w 5933552"/>
                  <a:gd name="connsiteY73" fmla="*/ 1627833 h 1934308"/>
                  <a:gd name="connsiteX74" fmla="*/ 497393 w 5933552"/>
                  <a:gd name="connsiteY74" fmla="*/ 1753437 h 1934308"/>
                  <a:gd name="connsiteX75" fmla="*/ 507442 w 5933552"/>
                  <a:gd name="connsiteY75" fmla="*/ 1833824 h 1934308"/>
                  <a:gd name="connsiteX76" fmla="*/ 281354 w 5933552"/>
                  <a:gd name="connsiteY76" fmla="*/ 1833824 h 1934308"/>
                  <a:gd name="connsiteX77" fmla="*/ 130629 w 5933552"/>
                  <a:gd name="connsiteY77" fmla="*/ 1758461 h 1934308"/>
                  <a:gd name="connsiteX78" fmla="*/ 10048 w 5933552"/>
                  <a:gd name="connsiteY78" fmla="*/ 1678075 h 1934308"/>
                  <a:gd name="connsiteX79" fmla="*/ 0 w 5933552"/>
                  <a:gd name="connsiteY79" fmla="*/ 1537398 h 1934308"/>
                  <a:gd name="connsiteX80" fmla="*/ 15072 w 5933552"/>
                  <a:gd name="connsiteY80" fmla="*/ 1487156 h 1934308"/>
                  <a:gd name="connsiteX81" fmla="*/ 15072 w 5933552"/>
                  <a:gd name="connsiteY81" fmla="*/ 1431890 h 1934308"/>
                  <a:gd name="connsiteX82" fmla="*/ 25121 w 5933552"/>
                  <a:gd name="connsiteY82" fmla="*/ 1381648 h 1934308"/>
                  <a:gd name="connsiteX83" fmla="*/ 40193 w 5933552"/>
                  <a:gd name="connsiteY83" fmla="*/ 1356527 h 1934308"/>
                  <a:gd name="connsiteX84" fmla="*/ 65314 w 5933552"/>
                  <a:gd name="connsiteY8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768699 w 5933552"/>
                  <a:gd name="connsiteY71" fmla="*/ 1301261 h 1934308"/>
                  <a:gd name="connsiteX72" fmla="*/ 562708 w 5933552"/>
                  <a:gd name="connsiteY72" fmla="*/ 1477108 h 1934308"/>
                  <a:gd name="connsiteX73" fmla="*/ 512466 w 5933552"/>
                  <a:gd name="connsiteY73" fmla="*/ 1627833 h 1934308"/>
                  <a:gd name="connsiteX74" fmla="*/ 497393 w 5933552"/>
                  <a:gd name="connsiteY74" fmla="*/ 1753437 h 1934308"/>
                  <a:gd name="connsiteX75" fmla="*/ 507442 w 5933552"/>
                  <a:gd name="connsiteY75" fmla="*/ 1833824 h 1934308"/>
                  <a:gd name="connsiteX76" fmla="*/ 281354 w 5933552"/>
                  <a:gd name="connsiteY76" fmla="*/ 1833824 h 1934308"/>
                  <a:gd name="connsiteX77" fmla="*/ 130629 w 5933552"/>
                  <a:gd name="connsiteY77" fmla="*/ 1758461 h 1934308"/>
                  <a:gd name="connsiteX78" fmla="*/ 10048 w 5933552"/>
                  <a:gd name="connsiteY78" fmla="*/ 1678075 h 1934308"/>
                  <a:gd name="connsiteX79" fmla="*/ 0 w 5933552"/>
                  <a:gd name="connsiteY79" fmla="*/ 1537398 h 1934308"/>
                  <a:gd name="connsiteX80" fmla="*/ 15072 w 5933552"/>
                  <a:gd name="connsiteY80" fmla="*/ 1487156 h 1934308"/>
                  <a:gd name="connsiteX81" fmla="*/ 15072 w 5933552"/>
                  <a:gd name="connsiteY81" fmla="*/ 1431890 h 1934308"/>
                  <a:gd name="connsiteX82" fmla="*/ 25121 w 5933552"/>
                  <a:gd name="connsiteY82" fmla="*/ 1381648 h 1934308"/>
                  <a:gd name="connsiteX83" fmla="*/ 40193 w 5933552"/>
                  <a:gd name="connsiteY83" fmla="*/ 1356527 h 1934308"/>
                  <a:gd name="connsiteX84" fmla="*/ 65314 w 5933552"/>
                  <a:gd name="connsiteY8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768699 w 5933552"/>
                  <a:gd name="connsiteY71" fmla="*/ 1301261 h 1934308"/>
                  <a:gd name="connsiteX72" fmla="*/ 562708 w 5933552"/>
                  <a:gd name="connsiteY72" fmla="*/ 1477108 h 1934308"/>
                  <a:gd name="connsiteX73" fmla="*/ 512466 w 5933552"/>
                  <a:gd name="connsiteY73" fmla="*/ 1627833 h 1934308"/>
                  <a:gd name="connsiteX74" fmla="*/ 497393 w 5933552"/>
                  <a:gd name="connsiteY74" fmla="*/ 1753437 h 1934308"/>
                  <a:gd name="connsiteX75" fmla="*/ 507442 w 5933552"/>
                  <a:gd name="connsiteY75" fmla="*/ 1833824 h 1934308"/>
                  <a:gd name="connsiteX76" fmla="*/ 281354 w 5933552"/>
                  <a:gd name="connsiteY76" fmla="*/ 1833824 h 1934308"/>
                  <a:gd name="connsiteX77" fmla="*/ 130629 w 5933552"/>
                  <a:gd name="connsiteY77" fmla="*/ 1758461 h 1934308"/>
                  <a:gd name="connsiteX78" fmla="*/ 10048 w 5933552"/>
                  <a:gd name="connsiteY78" fmla="*/ 1678075 h 1934308"/>
                  <a:gd name="connsiteX79" fmla="*/ 0 w 5933552"/>
                  <a:gd name="connsiteY79" fmla="*/ 1537398 h 1934308"/>
                  <a:gd name="connsiteX80" fmla="*/ 15072 w 5933552"/>
                  <a:gd name="connsiteY80" fmla="*/ 1487156 h 1934308"/>
                  <a:gd name="connsiteX81" fmla="*/ 15072 w 5933552"/>
                  <a:gd name="connsiteY81" fmla="*/ 1431890 h 1934308"/>
                  <a:gd name="connsiteX82" fmla="*/ 25121 w 5933552"/>
                  <a:gd name="connsiteY82" fmla="*/ 1381648 h 1934308"/>
                  <a:gd name="connsiteX83" fmla="*/ 40193 w 5933552"/>
                  <a:gd name="connsiteY83" fmla="*/ 1356527 h 1934308"/>
                  <a:gd name="connsiteX84" fmla="*/ 65314 w 5933552"/>
                  <a:gd name="connsiteY8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768699 w 5933552"/>
                  <a:gd name="connsiteY71" fmla="*/ 1301261 h 1934308"/>
                  <a:gd name="connsiteX72" fmla="*/ 562708 w 5933552"/>
                  <a:gd name="connsiteY72" fmla="*/ 1477108 h 1934308"/>
                  <a:gd name="connsiteX73" fmla="*/ 512466 w 5933552"/>
                  <a:gd name="connsiteY73" fmla="*/ 1627833 h 1934308"/>
                  <a:gd name="connsiteX74" fmla="*/ 497393 w 5933552"/>
                  <a:gd name="connsiteY74" fmla="*/ 1753437 h 1934308"/>
                  <a:gd name="connsiteX75" fmla="*/ 507442 w 5933552"/>
                  <a:gd name="connsiteY75" fmla="*/ 1833824 h 1934308"/>
                  <a:gd name="connsiteX76" fmla="*/ 281354 w 5933552"/>
                  <a:gd name="connsiteY76" fmla="*/ 1833824 h 1934308"/>
                  <a:gd name="connsiteX77" fmla="*/ 130629 w 5933552"/>
                  <a:gd name="connsiteY77" fmla="*/ 1758461 h 1934308"/>
                  <a:gd name="connsiteX78" fmla="*/ 10048 w 5933552"/>
                  <a:gd name="connsiteY78" fmla="*/ 1678075 h 1934308"/>
                  <a:gd name="connsiteX79" fmla="*/ 0 w 5933552"/>
                  <a:gd name="connsiteY79" fmla="*/ 1537398 h 1934308"/>
                  <a:gd name="connsiteX80" fmla="*/ 15072 w 5933552"/>
                  <a:gd name="connsiteY80" fmla="*/ 1487156 h 1934308"/>
                  <a:gd name="connsiteX81" fmla="*/ 15072 w 5933552"/>
                  <a:gd name="connsiteY81" fmla="*/ 1431890 h 1934308"/>
                  <a:gd name="connsiteX82" fmla="*/ 25121 w 5933552"/>
                  <a:gd name="connsiteY82" fmla="*/ 1381648 h 1934308"/>
                  <a:gd name="connsiteX83" fmla="*/ 40193 w 5933552"/>
                  <a:gd name="connsiteY83" fmla="*/ 1356527 h 1934308"/>
                  <a:gd name="connsiteX84" fmla="*/ 65314 w 5933552"/>
                  <a:gd name="connsiteY8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768699 w 5933552"/>
                  <a:gd name="connsiteY71" fmla="*/ 1301261 h 1934308"/>
                  <a:gd name="connsiteX72" fmla="*/ 512466 w 5933552"/>
                  <a:gd name="connsiteY72" fmla="*/ 1627833 h 1934308"/>
                  <a:gd name="connsiteX73" fmla="*/ 497393 w 5933552"/>
                  <a:gd name="connsiteY73" fmla="*/ 1753437 h 1934308"/>
                  <a:gd name="connsiteX74" fmla="*/ 507442 w 5933552"/>
                  <a:gd name="connsiteY74" fmla="*/ 1833824 h 1934308"/>
                  <a:gd name="connsiteX75" fmla="*/ 281354 w 5933552"/>
                  <a:gd name="connsiteY75" fmla="*/ 1833824 h 1934308"/>
                  <a:gd name="connsiteX76" fmla="*/ 130629 w 5933552"/>
                  <a:gd name="connsiteY76" fmla="*/ 1758461 h 1934308"/>
                  <a:gd name="connsiteX77" fmla="*/ 10048 w 5933552"/>
                  <a:gd name="connsiteY77" fmla="*/ 1678075 h 1934308"/>
                  <a:gd name="connsiteX78" fmla="*/ 0 w 5933552"/>
                  <a:gd name="connsiteY78" fmla="*/ 1537398 h 1934308"/>
                  <a:gd name="connsiteX79" fmla="*/ 15072 w 5933552"/>
                  <a:gd name="connsiteY79" fmla="*/ 1487156 h 1934308"/>
                  <a:gd name="connsiteX80" fmla="*/ 15072 w 5933552"/>
                  <a:gd name="connsiteY80" fmla="*/ 1431890 h 1934308"/>
                  <a:gd name="connsiteX81" fmla="*/ 25121 w 5933552"/>
                  <a:gd name="connsiteY81" fmla="*/ 1381648 h 1934308"/>
                  <a:gd name="connsiteX82" fmla="*/ 40193 w 5933552"/>
                  <a:gd name="connsiteY82" fmla="*/ 1356527 h 1934308"/>
                  <a:gd name="connsiteX83" fmla="*/ 65314 w 5933552"/>
                  <a:gd name="connsiteY8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512466 w 5933552"/>
                  <a:gd name="connsiteY71" fmla="*/ 1627833 h 1934308"/>
                  <a:gd name="connsiteX72" fmla="*/ 497393 w 5933552"/>
                  <a:gd name="connsiteY72" fmla="*/ 1753437 h 1934308"/>
                  <a:gd name="connsiteX73" fmla="*/ 507442 w 5933552"/>
                  <a:gd name="connsiteY73" fmla="*/ 1833824 h 1934308"/>
                  <a:gd name="connsiteX74" fmla="*/ 281354 w 5933552"/>
                  <a:gd name="connsiteY74" fmla="*/ 1833824 h 1934308"/>
                  <a:gd name="connsiteX75" fmla="*/ 130629 w 5933552"/>
                  <a:gd name="connsiteY75" fmla="*/ 1758461 h 1934308"/>
                  <a:gd name="connsiteX76" fmla="*/ 10048 w 5933552"/>
                  <a:gd name="connsiteY76" fmla="*/ 1678075 h 1934308"/>
                  <a:gd name="connsiteX77" fmla="*/ 0 w 5933552"/>
                  <a:gd name="connsiteY77" fmla="*/ 1537398 h 1934308"/>
                  <a:gd name="connsiteX78" fmla="*/ 15072 w 5933552"/>
                  <a:gd name="connsiteY78" fmla="*/ 1487156 h 1934308"/>
                  <a:gd name="connsiteX79" fmla="*/ 15072 w 5933552"/>
                  <a:gd name="connsiteY79" fmla="*/ 1431890 h 1934308"/>
                  <a:gd name="connsiteX80" fmla="*/ 25121 w 5933552"/>
                  <a:gd name="connsiteY80" fmla="*/ 1381648 h 1934308"/>
                  <a:gd name="connsiteX81" fmla="*/ 40193 w 5933552"/>
                  <a:gd name="connsiteY81" fmla="*/ 1356527 h 1934308"/>
                  <a:gd name="connsiteX82" fmla="*/ 65314 w 5933552"/>
                  <a:gd name="connsiteY82"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497393 w 5933552"/>
                  <a:gd name="connsiteY71" fmla="*/ 1753437 h 1934308"/>
                  <a:gd name="connsiteX72" fmla="*/ 507442 w 5933552"/>
                  <a:gd name="connsiteY72" fmla="*/ 1833824 h 1934308"/>
                  <a:gd name="connsiteX73" fmla="*/ 281354 w 5933552"/>
                  <a:gd name="connsiteY73" fmla="*/ 1833824 h 1934308"/>
                  <a:gd name="connsiteX74" fmla="*/ 130629 w 5933552"/>
                  <a:gd name="connsiteY74" fmla="*/ 1758461 h 1934308"/>
                  <a:gd name="connsiteX75" fmla="*/ 10048 w 5933552"/>
                  <a:gd name="connsiteY75" fmla="*/ 1678075 h 1934308"/>
                  <a:gd name="connsiteX76" fmla="*/ 0 w 5933552"/>
                  <a:gd name="connsiteY76" fmla="*/ 1537398 h 1934308"/>
                  <a:gd name="connsiteX77" fmla="*/ 15072 w 5933552"/>
                  <a:gd name="connsiteY77" fmla="*/ 1487156 h 1934308"/>
                  <a:gd name="connsiteX78" fmla="*/ 15072 w 5933552"/>
                  <a:gd name="connsiteY78" fmla="*/ 1431890 h 1934308"/>
                  <a:gd name="connsiteX79" fmla="*/ 25121 w 5933552"/>
                  <a:gd name="connsiteY79" fmla="*/ 1381648 h 1934308"/>
                  <a:gd name="connsiteX80" fmla="*/ 40193 w 5933552"/>
                  <a:gd name="connsiteY80" fmla="*/ 1356527 h 1934308"/>
                  <a:gd name="connsiteX81" fmla="*/ 65314 w 5933552"/>
                  <a:gd name="connsiteY81"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507442 w 5933552"/>
                  <a:gd name="connsiteY71" fmla="*/ 1833824 h 1934308"/>
                  <a:gd name="connsiteX72" fmla="*/ 281354 w 5933552"/>
                  <a:gd name="connsiteY72" fmla="*/ 1833824 h 1934308"/>
                  <a:gd name="connsiteX73" fmla="*/ 130629 w 5933552"/>
                  <a:gd name="connsiteY73" fmla="*/ 1758461 h 1934308"/>
                  <a:gd name="connsiteX74" fmla="*/ 10048 w 5933552"/>
                  <a:gd name="connsiteY74" fmla="*/ 1678075 h 1934308"/>
                  <a:gd name="connsiteX75" fmla="*/ 0 w 5933552"/>
                  <a:gd name="connsiteY75" fmla="*/ 1537398 h 1934308"/>
                  <a:gd name="connsiteX76" fmla="*/ 15072 w 5933552"/>
                  <a:gd name="connsiteY76" fmla="*/ 1487156 h 1934308"/>
                  <a:gd name="connsiteX77" fmla="*/ 15072 w 5933552"/>
                  <a:gd name="connsiteY77" fmla="*/ 1431890 h 1934308"/>
                  <a:gd name="connsiteX78" fmla="*/ 25121 w 5933552"/>
                  <a:gd name="connsiteY78" fmla="*/ 1381648 h 1934308"/>
                  <a:gd name="connsiteX79" fmla="*/ 40193 w 5933552"/>
                  <a:gd name="connsiteY79" fmla="*/ 1356527 h 1934308"/>
                  <a:gd name="connsiteX80" fmla="*/ 65314 w 5933552"/>
                  <a:gd name="connsiteY80"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507442 w 5933552"/>
                  <a:gd name="connsiteY70" fmla="*/ 1833824 h 1934308"/>
                  <a:gd name="connsiteX71" fmla="*/ 281354 w 5933552"/>
                  <a:gd name="connsiteY71" fmla="*/ 1833824 h 1934308"/>
                  <a:gd name="connsiteX72" fmla="*/ 130629 w 5933552"/>
                  <a:gd name="connsiteY72" fmla="*/ 1758461 h 1934308"/>
                  <a:gd name="connsiteX73" fmla="*/ 10048 w 5933552"/>
                  <a:gd name="connsiteY73" fmla="*/ 1678075 h 1934308"/>
                  <a:gd name="connsiteX74" fmla="*/ 0 w 5933552"/>
                  <a:gd name="connsiteY74" fmla="*/ 1537398 h 1934308"/>
                  <a:gd name="connsiteX75" fmla="*/ 15072 w 5933552"/>
                  <a:gd name="connsiteY75" fmla="*/ 1487156 h 1934308"/>
                  <a:gd name="connsiteX76" fmla="*/ 15072 w 5933552"/>
                  <a:gd name="connsiteY76" fmla="*/ 1431890 h 1934308"/>
                  <a:gd name="connsiteX77" fmla="*/ 25121 w 5933552"/>
                  <a:gd name="connsiteY77" fmla="*/ 1381648 h 1934308"/>
                  <a:gd name="connsiteX78" fmla="*/ 40193 w 5933552"/>
                  <a:gd name="connsiteY78" fmla="*/ 1356527 h 1934308"/>
                  <a:gd name="connsiteX79" fmla="*/ 65314 w 5933552"/>
                  <a:gd name="connsiteY79"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507442 w 5933552"/>
                  <a:gd name="connsiteY69" fmla="*/ 1833824 h 1934308"/>
                  <a:gd name="connsiteX70" fmla="*/ 281354 w 5933552"/>
                  <a:gd name="connsiteY70" fmla="*/ 1833824 h 1934308"/>
                  <a:gd name="connsiteX71" fmla="*/ 130629 w 5933552"/>
                  <a:gd name="connsiteY71" fmla="*/ 1758461 h 1934308"/>
                  <a:gd name="connsiteX72" fmla="*/ 10048 w 5933552"/>
                  <a:gd name="connsiteY72" fmla="*/ 1678075 h 1934308"/>
                  <a:gd name="connsiteX73" fmla="*/ 0 w 5933552"/>
                  <a:gd name="connsiteY73" fmla="*/ 1537398 h 1934308"/>
                  <a:gd name="connsiteX74" fmla="*/ 15072 w 5933552"/>
                  <a:gd name="connsiteY74" fmla="*/ 1487156 h 1934308"/>
                  <a:gd name="connsiteX75" fmla="*/ 15072 w 5933552"/>
                  <a:gd name="connsiteY75" fmla="*/ 1431890 h 1934308"/>
                  <a:gd name="connsiteX76" fmla="*/ 25121 w 5933552"/>
                  <a:gd name="connsiteY76" fmla="*/ 1381648 h 1934308"/>
                  <a:gd name="connsiteX77" fmla="*/ 40193 w 5933552"/>
                  <a:gd name="connsiteY77" fmla="*/ 1356527 h 1934308"/>
                  <a:gd name="connsiteX78" fmla="*/ 65314 w 5933552"/>
                  <a:gd name="connsiteY78"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507442 w 5933552"/>
                  <a:gd name="connsiteY68" fmla="*/ 1833824 h 1934308"/>
                  <a:gd name="connsiteX69" fmla="*/ 281354 w 5933552"/>
                  <a:gd name="connsiteY69" fmla="*/ 1833824 h 1934308"/>
                  <a:gd name="connsiteX70" fmla="*/ 130629 w 5933552"/>
                  <a:gd name="connsiteY70" fmla="*/ 1758461 h 1934308"/>
                  <a:gd name="connsiteX71" fmla="*/ 10048 w 5933552"/>
                  <a:gd name="connsiteY71" fmla="*/ 1678075 h 1934308"/>
                  <a:gd name="connsiteX72" fmla="*/ 0 w 5933552"/>
                  <a:gd name="connsiteY72" fmla="*/ 1537398 h 1934308"/>
                  <a:gd name="connsiteX73" fmla="*/ 15072 w 5933552"/>
                  <a:gd name="connsiteY73" fmla="*/ 1487156 h 1934308"/>
                  <a:gd name="connsiteX74" fmla="*/ 15072 w 5933552"/>
                  <a:gd name="connsiteY74" fmla="*/ 1431890 h 1934308"/>
                  <a:gd name="connsiteX75" fmla="*/ 25121 w 5933552"/>
                  <a:gd name="connsiteY75" fmla="*/ 1381648 h 1934308"/>
                  <a:gd name="connsiteX76" fmla="*/ 40193 w 5933552"/>
                  <a:gd name="connsiteY76" fmla="*/ 1356527 h 1934308"/>
                  <a:gd name="connsiteX77" fmla="*/ 65314 w 5933552"/>
                  <a:gd name="connsiteY77"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562519 w 5933552"/>
                  <a:gd name="connsiteY66" fmla="*/ 1462035 h 1934308"/>
                  <a:gd name="connsiteX67" fmla="*/ 507442 w 5933552"/>
                  <a:gd name="connsiteY67" fmla="*/ 1833824 h 1934308"/>
                  <a:gd name="connsiteX68" fmla="*/ 281354 w 5933552"/>
                  <a:gd name="connsiteY68" fmla="*/ 1833824 h 1934308"/>
                  <a:gd name="connsiteX69" fmla="*/ 130629 w 5933552"/>
                  <a:gd name="connsiteY69" fmla="*/ 1758461 h 1934308"/>
                  <a:gd name="connsiteX70" fmla="*/ 10048 w 5933552"/>
                  <a:gd name="connsiteY70" fmla="*/ 1678075 h 1934308"/>
                  <a:gd name="connsiteX71" fmla="*/ 0 w 5933552"/>
                  <a:gd name="connsiteY71" fmla="*/ 1537398 h 1934308"/>
                  <a:gd name="connsiteX72" fmla="*/ 15072 w 5933552"/>
                  <a:gd name="connsiteY72" fmla="*/ 1487156 h 1934308"/>
                  <a:gd name="connsiteX73" fmla="*/ 15072 w 5933552"/>
                  <a:gd name="connsiteY73" fmla="*/ 1431890 h 1934308"/>
                  <a:gd name="connsiteX74" fmla="*/ 25121 w 5933552"/>
                  <a:gd name="connsiteY74" fmla="*/ 1381648 h 1934308"/>
                  <a:gd name="connsiteX75" fmla="*/ 40193 w 5933552"/>
                  <a:gd name="connsiteY75" fmla="*/ 1356527 h 1934308"/>
                  <a:gd name="connsiteX76" fmla="*/ 65314 w 5933552"/>
                  <a:gd name="connsiteY76"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562519 w 5933552"/>
                  <a:gd name="connsiteY65" fmla="*/ 1462035 h 1934308"/>
                  <a:gd name="connsiteX66" fmla="*/ 507442 w 5933552"/>
                  <a:gd name="connsiteY66" fmla="*/ 1833824 h 1934308"/>
                  <a:gd name="connsiteX67" fmla="*/ 281354 w 5933552"/>
                  <a:gd name="connsiteY67" fmla="*/ 1833824 h 1934308"/>
                  <a:gd name="connsiteX68" fmla="*/ 130629 w 5933552"/>
                  <a:gd name="connsiteY68" fmla="*/ 1758461 h 1934308"/>
                  <a:gd name="connsiteX69" fmla="*/ 10048 w 5933552"/>
                  <a:gd name="connsiteY69" fmla="*/ 1678075 h 1934308"/>
                  <a:gd name="connsiteX70" fmla="*/ 0 w 5933552"/>
                  <a:gd name="connsiteY70" fmla="*/ 1537398 h 1934308"/>
                  <a:gd name="connsiteX71" fmla="*/ 15072 w 5933552"/>
                  <a:gd name="connsiteY71" fmla="*/ 1487156 h 1934308"/>
                  <a:gd name="connsiteX72" fmla="*/ 15072 w 5933552"/>
                  <a:gd name="connsiteY72" fmla="*/ 1431890 h 1934308"/>
                  <a:gd name="connsiteX73" fmla="*/ 25121 w 5933552"/>
                  <a:gd name="connsiteY73" fmla="*/ 1381648 h 1934308"/>
                  <a:gd name="connsiteX74" fmla="*/ 40193 w 5933552"/>
                  <a:gd name="connsiteY74" fmla="*/ 1356527 h 1934308"/>
                  <a:gd name="connsiteX75" fmla="*/ 65314 w 5933552"/>
                  <a:gd name="connsiteY75"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35380 w 5933552"/>
                  <a:gd name="connsiteY62" fmla="*/ 1919235 h 1934308"/>
                  <a:gd name="connsiteX63" fmla="*/ 1688123 w 5933552"/>
                  <a:gd name="connsiteY63" fmla="*/ 1899138 h 1934308"/>
                  <a:gd name="connsiteX64" fmla="*/ 507442 w 5933552"/>
                  <a:gd name="connsiteY64" fmla="*/ 1833824 h 1934308"/>
                  <a:gd name="connsiteX65" fmla="*/ 281354 w 5933552"/>
                  <a:gd name="connsiteY65" fmla="*/ 1833824 h 1934308"/>
                  <a:gd name="connsiteX66" fmla="*/ 130629 w 5933552"/>
                  <a:gd name="connsiteY66" fmla="*/ 1758461 h 1934308"/>
                  <a:gd name="connsiteX67" fmla="*/ 10048 w 5933552"/>
                  <a:gd name="connsiteY67" fmla="*/ 1678075 h 1934308"/>
                  <a:gd name="connsiteX68" fmla="*/ 0 w 5933552"/>
                  <a:gd name="connsiteY68" fmla="*/ 1537398 h 1934308"/>
                  <a:gd name="connsiteX69" fmla="*/ 15072 w 5933552"/>
                  <a:gd name="connsiteY69" fmla="*/ 1487156 h 1934308"/>
                  <a:gd name="connsiteX70" fmla="*/ 15072 w 5933552"/>
                  <a:gd name="connsiteY70" fmla="*/ 1431890 h 1934308"/>
                  <a:gd name="connsiteX71" fmla="*/ 25121 w 5933552"/>
                  <a:gd name="connsiteY71" fmla="*/ 1381648 h 1934308"/>
                  <a:gd name="connsiteX72" fmla="*/ 40193 w 5933552"/>
                  <a:gd name="connsiteY72" fmla="*/ 1356527 h 1934308"/>
                  <a:gd name="connsiteX73" fmla="*/ 65314 w 5933552"/>
                  <a:gd name="connsiteY7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919235 h 1934308"/>
                  <a:gd name="connsiteX62" fmla="*/ 1688123 w 5933552"/>
                  <a:gd name="connsiteY62" fmla="*/ 1899138 h 1934308"/>
                  <a:gd name="connsiteX63" fmla="*/ 507442 w 5933552"/>
                  <a:gd name="connsiteY63" fmla="*/ 1833824 h 1934308"/>
                  <a:gd name="connsiteX64" fmla="*/ 281354 w 5933552"/>
                  <a:gd name="connsiteY64" fmla="*/ 1833824 h 1934308"/>
                  <a:gd name="connsiteX65" fmla="*/ 130629 w 5933552"/>
                  <a:gd name="connsiteY65" fmla="*/ 1758461 h 1934308"/>
                  <a:gd name="connsiteX66" fmla="*/ 10048 w 5933552"/>
                  <a:gd name="connsiteY66" fmla="*/ 1678075 h 1934308"/>
                  <a:gd name="connsiteX67" fmla="*/ 0 w 5933552"/>
                  <a:gd name="connsiteY67" fmla="*/ 1537398 h 1934308"/>
                  <a:gd name="connsiteX68" fmla="*/ 15072 w 5933552"/>
                  <a:gd name="connsiteY68" fmla="*/ 1487156 h 1934308"/>
                  <a:gd name="connsiteX69" fmla="*/ 15072 w 5933552"/>
                  <a:gd name="connsiteY69" fmla="*/ 1431890 h 1934308"/>
                  <a:gd name="connsiteX70" fmla="*/ 25121 w 5933552"/>
                  <a:gd name="connsiteY70" fmla="*/ 1381648 h 1934308"/>
                  <a:gd name="connsiteX71" fmla="*/ 40193 w 5933552"/>
                  <a:gd name="connsiteY71" fmla="*/ 1356527 h 1934308"/>
                  <a:gd name="connsiteX72" fmla="*/ 65314 w 5933552"/>
                  <a:gd name="connsiteY72"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35380 w 5933552"/>
                  <a:gd name="connsiteY60" fmla="*/ 1919235 h 1934308"/>
                  <a:gd name="connsiteX61" fmla="*/ 1688123 w 5933552"/>
                  <a:gd name="connsiteY61" fmla="*/ 1899138 h 1934308"/>
                  <a:gd name="connsiteX62" fmla="*/ 507442 w 5933552"/>
                  <a:gd name="connsiteY62" fmla="*/ 1833824 h 1934308"/>
                  <a:gd name="connsiteX63" fmla="*/ 281354 w 5933552"/>
                  <a:gd name="connsiteY63" fmla="*/ 1833824 h 1934308"/>
                  <a:gd name="connsiteX64" fmla="*/ 130629 w 5933552"/>
                  <a:gd name="connsiteY64" fmla="*/ 1758461 h 1934308"/>
                  <a:gd name="connsiteX65" fmla="*/ 10048 w 5933552"/>
                  <a:gd name="connsiteY65" fmla="*/ 1678075 h 1934308"/>
                  <a:gd name="connsiteX66" fmla="*/ 0 w 5933552"/>
                  <a:gd name="connsiteY66" fmla="*/ 1537398 h 1934308"/>
                  <a:gd name="connsiteX67" fmla="*/ 15072 w 5933552"/>
                  <a:gd name="connsiteY67" fmla="*/ 1487156 h 1934308"/>
                  <a:gd name="connsiteX68" fmla="*/ 15072 w 5933552"/>
                  <a:gd name="connsiteY68" fmla="*/ 1431890 h 1934308"/>
                  <a:gd name="connsiteX69" fmla="*/ 25121 w 5933552"/>
                  <a:gd name="connsiteY69" fmla="*/ 1381648 h 1934308"/>
                  <a:gd name="connsiteX70" fmla="*/ 40193 w 5933552"/>
                  <a:gd name="connsiteY70" fmla="*/ 1356527 h 1934308"/>
                  <a:gd name="connsiteX71" fmla="*/ 65314 w 5933552"/>
                  <a:gd name="connsiteY71"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235380 w 5933552"/>
                  <a:gd name="connsiteY59" fmla="*/ 1919235 h 1934308"/>
                  <a:gd name="connsiteX60" fmla="*/ 1688123 w 5933552"/>
                  <a:gd name="connsiteY60" fmla="*/ 1899138 h 1934308"/>
                  <a:gd name="connsiteX61" fmla="*/ 507442 w 5933552"/>
                  <a:gd name="connsiteY61" fmla="*/ 1833824 h 1934308"/>
                  <a:gd name="connsiteX62" fmla="*/ 281354 w 5933552"/>
                  <a:gd name="connsiteY62" fmla="*/ 1833824 h 1934308"/>
                  <a:gd name="connsiteX63" fmla="*/ 130629 w 5933552"/>
                  <a:gd name="connsiteY63" fmla="*/ 1758461 h 1934308"/>
                  <a:gd name="connsiteX64" fmla="*/ 10048 w 5933552"/>
                  <a:gd name="connsiteY64" fmla="*/ 1678075 h 1934308"/>
                  <a:gd name="connsiteX65" fmla="*/ 0 w 5933552"/>
                  <a:gd name="connsiteY65" fmla="*/ 1537398 h 1934308"/>
                  <a:gd name="connsiteX66" fmla="*/ 15072 w 5933552"/>
                  <a:gd name="connsiteY66" fmla="*/ 1487156 h 1934308"/>
                  <a:gd name="connsiteX67" fmla="*/ 15072 w 5933552"/>
                  <a:gd name="connsiteY67" fmla="*/ 1431890 h 1934308"/>
                  <a:gd name="connsiteX68" fmla="*/ 25121 w 5933552"/>
                  <a:gd name="connsiteY68" fmla="*/ 1381648 h 1934308"/>
                  <a:gd name="connsiteX69" fmla="*/ 40193 w 5933552"/>
                  <a:gd name="connsiteY69" fmla="*/ 1356527 h 1934308"/>
                  <a:gd name="connsiteX70" fmla="*/ 65314 w 5933552"/>
                  <a:gd name="connsiteY70"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235380 w 5933552"/>
                  <a:gd name="connsiteY58" fmla="*/ 1919235 h 1934308"/>
                  <a:gd name="connsiteX59" fmla="*/ 1688123 w 5933552"/>
                  <a:gd name="connsiteY59" fmla="*/ 1899138 h 1934308"/>
                  <a:gd name="connsiteX60" fmla="*/ 507442 w 5933552"/>
                  <a:gd name="connsiteY60" fmla="*/ 1833824 h 1934308"/>
                  <a:gd name="connsiteX61" fmla="*/ 281354 w 5933552"/>
                  <a:gd name="connsiteY61" fmla="*/ 1833824 h 1934308"/>
                  <a:gd name="connsiteX62" fmla="*/ 130629 w 5933552"/>
                  <a:gd name="connsiteY62" fmla="*/ 1758461 h 1934308"/>
                  <a:gd name="connsiteX63" fmla="*/ 10048 w 5933552"/>
                  <a:gd name="connsiteY63" fmla="*/ 1678075 h 1934308"/>
                  <a:gd name="connsiteX64" fmla="*/ 0 w 5933552"/>
                  <a:gd name="connsiteY64" fmla="*/ 1537398 h 1934308"/>
                  <a:gd name="connsiteX65" fmla="*/ 15072 w 5933552"/>
                  <a:gd name="connsiteY65" fmla="*/ 1487156 h 1934308"/>
                  <a:gd name="connsiteX66" fmla="*/ 15072 w 5933552"/>
                  <a:gd name="connsiteY66" fmla="*/ 1431890 h 1934308"/>
                  <a:gd name="connsiteX67" fmla="*/ 25121 w 5933552"/>
                  <a:gd name="connsiteY67" fmla="*/ 1381648 h 1934308"/>
                  <a:gd name="connsiteX68" fmla="*/ 40193 w 5933552"/>
                  <a:gd name="connsiteY68" fmla="*/ 1356527 h 1934308"/>
                  <a:gd name="connsiteX69" fmla="*/ 65314 w 5933552"/>
                  <a:gd name="connsiteY69"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235380 w 5933552"/>
                  <a:gd name="connsiteY57" fmla="*/ 1919235 h 1934308"/>
                  <a:gd name="connsiteX58" fmla="*/ 1688123 w 5933552"/>
                  <a:gd name="connsiteY58" fmla="*/ 1899138 h 1934308"/>
                  <a:gd name="connsiteX59" fmla="*/ 507442 w 5933552"/>
                  <a:gd name="connsiteY59" fmla="*/ 1833824 h 1934308"/>
                  <a:gd name="connsiteX60" fmla="*/ 281354 w 5933552"/>
                  <a:gd name="connsiteY60" fmla="*/ 1833824 h 1934308"/>
                  <a:gd name="connsiteX61" fmla="*/ 130629 w 5933552"/>
                  <a:gd name="connsiteY61" fmla="*/ 1758461 h 1934308"/>
                  <a:gd name="connsiteX62" fmla="*/ 10048 w 5933552"/>
                  <a:gd name="connsiteY62" fmla="*/ 1678075 h 1934308"/>
                  <a:gd name="connsiteX63" fmla="*/ 0 w 5933552"/>
                  <a:gd name="connsiteY63" fmla="*/ 1537398 h 1934308"/>
                  <a:gd name="connsiteX64" fmla="*/ 15072 w 5933552"/>
                  <a:gd name="connsiteY64" fmla="*/ 1487156 h 1934308"/>
                  <a:gd name="connsiteX65" fmla="*/ 15072 w 5933552"/>
                  <a:gd name="connsiteY65" fmla="*/ 1431890 h 1934308"/>
                  <a:gd name="connsiteX66" fmla="*/ 25121 w 5933552"/>
                  <a:gd name="connsiteY66" fmla="*/ 1381648 h 1934308"/>
                  <a:gd name="connsiteX67" fmla="*/ 40193 w 5933552"/>
                  <a:gd name="connsiteY67" fmla="*/ 1356527 h 1934308"/>
                  <a:gd name="connsiteX68" fmla="*/ 65314 w 5933552"/>
                  <a:gd name="connsiteY68"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235380 w 5933552"/>
                  <a:gd name="connsiteY56" fmla="*/ 1919235 h 1934308"/>
                  <a:gd name="connsiteX57" fmla="*/ 1688123 w 5933552"/>
                  <a:gd name="connsiteY57" fmla="*/ 1899138 h 1934308"/>
                  <a:gd name="connsiteX58" fmla="*/ 507442 w 5933552"/>
                  <a:gd name="connsiteY58" fmla="*/ 1833824 h 1934308"/>
                  <a:gd name="connsiteX59" fmla="*/ 281354 w 5933552"/>
                  <a:gd name="connsiteY59" fmla="*/ 1833824 h 1934308"/>
                  <a:gd name="connsiteX60" fmla="*/ 130629 w 5933552"/>
                  <a:gd name="connsiteY60" fmla="*/ 1758461 h 1934308"/>
                  <a:gd name="connsiteX61" fmla="*/ 10048 w 5933552"/>
                  <a:gd name="connsiteY61" fmla="*/ 1678075 h 1934308"/>
                  <a:gd name="connsiteX62" fmla="*/ 0 w 5933552"/>
                  <a:gd name="connsiteY62" fmla="*/ 1537398 h 1934308"/>
                  <a:gd name="connsiteX63" fmla="*/ 15072 w 5933552"/>
                  <a:gd name="connsiteY63" fmla="*/ 1487156 h 1934308"/>
                  <a:gd name="connsiteX64" fmla="*/ 15072 w 5933552"/>
                  <a:gd name="connsiteY64" fmla="*/ 1431890 h 1934308"/>
                  <a:gd name="connsiteX65" fmla="*/ 25121 w 5933552"/>
                  <a:gd name="connsiteY65" fmla="*/ 1381648 h 1934308"/>
                  <a:gd name="connsiteX66" fmla="*/ 40193 w 5933552"/>
                  <a:gd name="connsiteY66" fmla="*/ 1356527 h 1934308"/>
                  <a:gd name="connsiteX67" fmla="*/ 65314 w 5933552"/>
                  <a:gd name="connsiteY67"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235380 w 5933552"/>
                  <a:gd name="connsiteY55" fmla="*/ 1919235 h 1934308"/>
                  <a:gd name="connsiteX56" fmla="*/ 1688123 w 5933552"/>
                  <a:gd name="connsiteY56" fmla="*/ 1899138 h 1934308"/>
                  <a:gd name="connsiteX57" fmla="*/ 507442 w 5933552"/>
                  <a:gd name="connsiteY57" fmla="*/ 1833824 h 1934308"/>
                  <a:gd name="connsiteX58" fmla="*/ 281354 w 5933552"/>
                  <a:gd name="connsiteY58" fmla="*/ 1833824 h 1934308"/>
                  <a:gd name="connsiteX59" fmla="*/ 130629 w 5933552"/>
                  <a:gd name="connsiteY59" fmla="*/ 1758461 h 1934308"/>
                  <a:gd name="connsiteX60" fmla="*/ 10048 w 5933552"/>
                  <a:gd name="connsiteY60" fmla="*/ 1678075 h 1934308"/>
                  <a:gd name="connsiteX61" fmla="*/ 0 w 5933552"/>
                  <a:gd name="connsiteY61" fmla="*/ 1537398 h 1934308"/>
                  <a:gd name="connsiteX62" fmla="*/ 15072 w 5933552"/>
                  <a:gd name="connsiteY62" fmla="*/ 1487156 h 1934308"/>
                  <a:gd name="connsiteX63" fmla="*/ 15072 w 5933552"/>
                  <a:gd name="connsiteY63" fmla="*/ 1431890 h 1934308"/>
                  <a:gd name="connsiteX64" fmla="*/ 25121 w 5933552"/>
                  <a:gd name="connsiteY64" fmla="*/ 1381648 h 1934308"/>
                  <a:gd name="connsiteX65" fmla="*/ 40193 w 5933552"/>
                  <a:gd name="connsiteY65" fmla="*/ 1356527 h 1934308"/>
                  <a:gd name="connsiteX66" fmla="*/ 65314 w 5933552"/>
                  <a:gd name="connsiteY66"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4235380 w 5933552"/>
                  <a:gd name="connsiteY54" fmla="*/ 1919235 h 1934308"/>
                  <a:gd name="connsiteX55" fmla="*/ 1688123 w 5933552"/>
                  <a:gd name="connsiteY55" fmla="*/ 1899138 h 1934308"/>
                  <a:gd name="connsiteX56" fmla="*/ 507442 w 5933552"/>
                  <a:gd name="connsiteY56" fmla="*/ 1833824 h 1934308"/>
                  <a:gd name="connsiteX57" fmla="*/ 281354 w 5933552"/>
                  <a:gd name="connsiteY57" fmla="*/ 1833824 h 1934308"/>
                  <a:gd name="connsiteX58" fmla="*/ 130629 w 5933552"/>
                  <a:gd name="connsiteY58" fmla="*/ 1758461 h 1934308"/>
                  <a:gd name="connsiteX59" fmla="*/ 10048 w 5933552"/>
                  <a:gd name="connsiteY59" fmla="*/ 1678075 h 1934308"/>
                  <a:gd name="connsiteX60" fmla="*/ 0 w 5933552"/>
                  <a:gd name="connsiteY60" fmla="*/ 1537398 h 1934308"/>
                  <a:gd name="connsiteX61" fmla="*/ 15072 w 5933552"/>
                  <a:gd name="connsiteY61" fmla="*/ 1487156 h 1934308"/>
                  <a:gd name="connsiteX62" fmla="*/ 15072 w 5933552"/>
                  <a:gd name="connsiteY62" fmla="*/ 1431890 h 1934308"/>
                  <a:gd name="connsiteX63" fmla="*/ 25121 w 5933552"/>
                  <a:gd name="connsiteY63" fmla="*/ 1381648 h 1934308"/>
                  <a:gd name="connsiteX64" fmla="*/ 40193 w 5933552"/>
                  <a:gd name="connsiteY64" fmla="*/ 1356527 h 1934308"/>
                  <a:gd name="connsiteX65" fmla="*/ 65314 w 5933552"/>
                  <a:gd name="connsiteY65"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4235380 w 5933552"/>
                  <a:gd name="connsiteY53" fmla="*/ 1919235 h 1934308"/>
                  <a:gd name="connsiteX54" fmla="*/ 1688123 w 5933552"/>
                  <a:gd name="connsiteY54" fmla="*/ 1899138 h 1934308"/>
                  <a:gd name="connsiteX55" fmla="*/ 507442 w 5933552"/>
                  <a:gd name="connsiteY55" fmla="*/ 1833824 h 1934308"/>
                  <a:gd name="connsiteX56" fmla="*/ 281354 w 5933552"/>
                  <a:gd name="connsiteY56" fmla="*/ 1833824 h 1934308"/>
                  <a:gd name="connsiteX57" fmla="*/ 130629 w 5933552"/>
                  <a:gd name="connsiteY57" fmla="*/ 1758461 h 1934308"/>
                  <a:gd name="connsiteX58" fmla="*/ 10048 w 5933552"/>
                  <a:gd name="connsiteY58" fmla="*/ 1678075 h 1934308"/>
                  <a:gd name="connsiteX59" fmla="*/ 0 w 5933552"/>
                  <a:gd name="connsiteY59" fmla="*/ 1537398 h 1934308"/>
                  <a:gd name="connsiteX60" fmla="*/ 15072 w 5933552"/>
                  <a:gd name="connsiteY60" fmla="*/ 1487156 h 1934308"/>
                  <a:gd name="connsiteX61" fmla="*/ 15072 w 5933552"/>
                  <a:gd name="connsiteY61" fmla="*/ 1431890 h 1934308"/>
                  <a:gd name="connsiteX62" fmla="*/ 25121 w 5933552"/>
                  <a:gd name="connsiteY62" fmla="*/ 1381648 h 1934308"/>
                  <a:gd name="connsiteX63" fmla="*/ 40193 w 5933552"/>
                  <a:gd name="connsiteY63" fmla="*/ 1356527 h 1934308"/>
                  <a:gd name="connsiteX64" fmla="*/ 65314 w 5933552"/>
                  <a:gd name="connsiteY6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3029578 w 5933552"/>
                  <a:gd name="connsiteY23" fmla="*/ 55266 h 1934308"/>
                  <a:gd name="connsiteX24" fmla="*/ 3135086 w 5933552"/>
                  <a:gd name="connsiteY24" fmla="*/ 75363 h 1934308"/>
                  <a:gd name="connsiteX25" fmla="*/ 3255666 w 5933552"/>
                  <a:gd name="connsiteY25" fmla="*/ 95459 h 1934308"/>
                  <a:gd name="connsiteX26" fmla="*/ 3542044 w 5933552"/>
                  <a:gd name="connsiteY26" fmla="*/ 180870 h 1934308"/>
                  <a:gd name="connsiteX27" fmla="*/ 3798277 w 5933552"/>
                  <a:gd name="connsiteY27" fmla="*/ 316523 h 1934308"/>
                  <a:gd name="connsiteX28" fmla="*/ 4210259 w 5933552"/>
                  <a:gd name="connsiteY28" fmla="*/ 542611 h 1934308"/>
                  <a:gd name="connsiteX29" fmla="*/ 4340888 w 5933552"/>
                  <a:gd name="connsiteY29" fmla="*/ 622998 h 1934308"/>
                  <a:gd name="connsiteX30" fmla="*/ 4381081 w 5933552"/>
                  <a:gd name="connsiteY30" fmla="*/ 653143 h 1934308"/>
                  <a:gd name="connsiteX31" fmla="*/ 4752870 w 5933552"/>
                  <a:gd name="connsiteY31" fmla="*/ 683288 h 1934308"/>
                  <a:gd name="connsiteX32" fmla="*/ 5164853 w 5933552"/>
                  <a:gd name="connsiteY32" fmla="*/ 758650 h 1934308"/>
                  <a:gd name="connsiteX33" fmla="*/ 5441182 w 5933552"/>
                  <a:gd name="connsiteY33" fmla="*/ 823965 h 1934308"/>
                  <a:gd name="connsiteX34" fmla="*/ 5612004 w 5933552"/>
                  <a:gd name="connsiteY34" fmla="*/ 899327 h 1934308"/>
                  <a:gd name="connsiteX35" fmla="*/ 5807947 w 5933552"/>
                  <a:gd name="connsiteY35" fmla="*/ 1045028 h 1934308"/>
                  <a:gd name="connsiteX36" fmla="*/ 5823020 w 5933552"/>
                  <a:gd name="connsiteY36" fmla="*/ 1115367 h 1934308"/>
                  <a:gd name="connsiteX37" fmla="*/ 5838092 w 5933552"/>
                  <a:gd name="connsiteY37" fmla="*/ 1215850 h 1934308"/>
                  <a:gd name="connsiteX38" fmla="*/ 5823020 w 5933552"/>
                  <a:gd name="connsiteY38" fmla="*/ 1245995 h 1934308"/>
                  <a:gd name="connsiteX39" fmla="*/ 5863213 w 5933552"/>
                  <a:gd name="connsiteY39" fmla="*/ 1296237 h 1934308"/>
                  <a:gd name="connsiteX40" fmla="*/ 5893358 w 5933552"/>
                  <a:gd name="connsiteY40" fmla="*/ 1356527 h 1934308"/>
                  <a:gd name="connsiteX41" fmla="*/ 5893358 w 5933552"/>
                  <a:gd name="connsiteY41" fmla="*/ 1431890 h 1934308"/>
                  <a:gd name="connsiteX42" fmla="*/ 5928527 w 5933552"/>
                  <a:gd name="connsiteY42" fmla="*/ 1492180 h 1934308"/>
                  <a:gd name="connsiteX43" fmla="*/ 5918479 w 5933552"/>
                  <a:gd name="connsiteY43" fmla="*/ 1602712 h 1934308"/>
                  <a:gd name="connsiteX44" fmla="*/ 5898382 w 5933552"/>
                  <a:gd name="connsiteY44" fmla="*/ 1683099 h 1934308"/>
                  <a:gd name="connsiteX45" fmla="*/ 5918479 w 5933552"/>
                  <a:gd name="connsiteY45" fmla="*/ 1773534 h 1934308"/>
                  <a:gd name="connsiteX46" fmla="*/ 5933552 w 5933552"/>
                  <a:gd name="connsiteY46" fmla="*/ 1808703 h 1934308"/>
                  <a:gd name="connsiteX47" fmla="*/ 5812971 w 5933552"/>
                  <a:gd name="connsiteY47" fmla="*/ 1868993 h 1934308"/>
                  <a:gd name="connsiteX48" fmla="*/ 5812971 w 5933552"/>
                  <a:gd name="connsiteY48" fmla="*/ 1868993 h 1934308"/>
                  <a:gd name="connsiteX49" fmla="*/ 5727560 w 5933552"/>
                  <a:gd name="connsiteY49" fmla="*/ 1929283 h 1934308"/>
                  <a:gd name="connsiteX50" fmla="*/ 5390941 w 5933552"/>
                  <a:gd name="connsiteY50" fmla="*/ 1934308 h 1934308"/>
                  <a:gd name="connsiteX51" fmla="*/ 4235380 w 5933552"/>
                  <a:gd name="connsiteY51" fmla="*/ 1919235 h 1934308"/>
                  <a:gd name="connsiteX52" fmla="*/ 1688123 w 5933552"/>
                  <a:gd name="connsiteY52" fmla="*/ 1899138 h 1934308"/>
                  <a:gd name="connsiteX53" fmla="*/ 507442 w 5933552"/>
                  <a:gd name="connsiteY53" fmla="*/ 1833824 h 1934308"/>
                  <a:gd name="connsiteX54" fmla="*/ 281354 w 5933552"/>
                  <a:gd name="connsiteY54" fmla="*/ 1833824 h 1934308"/>
                  <a:gd name="connsiteX55" fmla="*/ 130629 w 5933552"/>
                  <a:gd name="connsiteY55" fmla="*/ 1758461 h 1934308"/>
                  <a:gd name="connsiteX56" fmla="*/ 10048 w 5933552"/>
                  <a:gd name="connsiteY56" fmla="*/ 1678075 h 1934308"/>
                  <a:gd name="connsiteX57" fmla="*/ 0 w 5933552"/>
                  <a:gd name="connsiteY57" fmla="*/ 1537398 h 1934308"/>
                  <a:gd name="connsiteX58" fmla="*/ 15072 w 5933552"/>
                  <a:gd name="connsiteY58" fmla="*/ 1487156 h 1934308"/>
                  <a:gd name="connsiteX59" fmla="*/ 15072 w 5933552"/>
                  <a:gd name="connsiteY59" fmla="*/ 1431890 h 1934308"/>
                  <a:gd name="connsiteX60" fmla="*/ 25121 w 5933552"/>
                  <a:gd name="connsiteY60" fmla="*/ 1381648 h 1934308"/>
                  <a:gd name="connsiteX61" fmla="*/ 40193 w 5933552"/>
                  <a:gd name="connsiteY61" fmla="*/ 1356527 h 1934308"/>
                  <a:gd name="connsiteX62" fmla="*/ 65314 w 5933552"/>
                  <a:gd name="connsiteY62" fmla="*/ 1311310 h 1934308"/>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57301 w 5933552"/>
                  <a:gd name="connsiteY52" fmla="*/ 1891925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57301 w 5933552"/>
                  <a:gd name="connsiteY52" fmla="*/ 1891925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57301 w 5933552"/>
                  <a:gd name="connsiteY52" fmla="*/ 1891925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5312804 w 5933552"/>
                  <a:gd name="connsiteY51" fmla="*/ 1552761 h 1937369"/>
                  <a:gd name="connsiteX52" fmla="*/ 4235380 w 5933552"/>
                  <a:gd name="connsiteY52" fmla="*/ 1922296 h 1937369"/>
                  <a:gd name="connsiteX53" fmla="*/ 1657301 w 5933552"/>
                  <a:gd name="connsiteY53" fmla="*/ 1891925 h 1937369"/>
                  <a:gd name="connsiteX54" fmla="*/ 507442 w 5933552"/>
                  <a:gd name="connsiteY54" fmla="*/ 1836885 h 1937369"/>
                  <a:gd name="connsiteX55" fmla="*/ 281354 w 5933552"/>
                  <a:gd name="connsiteY55" fmla="*/ 1836885 h 1937369"/>
                  <a:gd name="connsiteX56" fmla="*/ 130629 w 5933552"/>
                  <a:gd name="connsiteY56" fmla="*/ 1761522 h 1937369"/>
                  <a:gd name="connsiteX57" fmla="*/ 10048 w 5933552"/>
                  <a:gd name="connsiteY57" fmla="*/ 1681136 h 1937369"/>
                  <a:gd name="connsiteX58" fmla="*/ 0 w 5933552"/>
                  <a:gd name="connsiteY58" fmla="*/ 1540459 h 1937369"/>
                  <a:gd name="connsiteX59" fmla="*/ 15072 w 5933552"/>
                  <a:gd name="connsiteY59" fmla="*/ 1490217 h 1937369"/>
                  <a:gd name="connsiteX60" fmla="*/ 15072 w 5933552"/>
                  <a:gd name="connsiteY60" fmla="*/ 1434951 h 1937369"/>
                  <a:gd name="connsiteX61" fmla="*/ 25121 w 5933552"/>
                  <a:gd name="connsiteY61" fmla="*/ 1384709 h 1937369"/>
                  <a:gd name="connsiteX62" fmla="*/ 40193 w 5933552"/>
                  <a:gd name="connsiteY62" fmla="*/ 1359588 h 1937369"/>
                  <a:gd name="connsiteX63" fmla="*/ 65314 w 5933552"/>
                  <a:gd name="connsiteY63"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5251455 w 5933552"/>
                  <a:gd name="connsiteY51" fmla="*/ 1926022 h 1937369"/>
                  <a:gd name="connsiteX52" fmla="*/ 4235380 w 5933552"/>
                  <a:gd name="connsiteY52" fmla="*/ 1922296 h 1937369"/>
                  <a:gd name="connsiteX53" fmla="*/ 1657301 w 5933552"/>
                  <a:gd name="connsiteY53" fmla="*/ 1891925 h 1937369"/>
                  <a:gd name="connsiteX54" fmla="*/ 507442 w 5933552"/>
                  <a:gd name="connsiteY54" fmla="*/ 1836885 h 1937369"/>
                  <a:gd name="connsiteX55" fmla="*/ 281354 w 5933552"/>
                  <a:gd name="connsiteY55" fmla="*/ 1836885 h 1937369"/>
                  <a:gd name="connsiteX56" fmla="*/ 130629 w 5933552"/>
                  <a:gd name="connsiteY56" fmla="*/ 1761522 h 1937369"/>
                  <a:gd name="connsiteX57" fmla="*/ 10048 w 5933552"/>
                  <a:gd name="connsiteY57" fmla="*/ 1681136 h 1937369"/>
                  <a:gd name="connsiteX58" fmla="*/ 0 w 5933552"/>
                  <a:gd name="connsiteY58" fmla="*/ 1540459 h 1937369"/>
                  <a:gd name="connsiteX59" fmla="*/ 15072 w 5933552"/>
                  <a:gd name="connsiteY59" fmla="*/ 1490217 h 1937369"/>
                  <a:gd name="connsiteX60" fmla="*/ 15072 w 5933552"/>
                  <a:gd name="connsiteY60" fmla="*/ 1434951 h 1937369"/>
                  <a:gd name="connsiteX61" fmla="*/ 25121 w 5933552"/>
                  <a:gd name="connsiteY61" fmla="*/ 1384709 h 1937369"/>
                  <a:gd name="connsiteX62" fmla="*/ 40193 w 5933552"/>
                  <a:gd name="connsiteY62" fmla="*/ 1359588 h 1937369"/>
                  <a:gd name="connsiteX63" fmla="*/ 65314 w 5933552"/>
                  <a:gd name="connsiteY63"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5251455 w 5933552"/>
                  <a:gd name="connsiteY51" fmla="*/ 1926022 h 1937369"/>
                  <a:gd name="connsiteX52" fmla="*/ 4235380 w 5933552"/>
                  <a:gd name="connsiteY52" fmla="*/ 1922296 h 1937369"/>
                  <a:gd name="connsiteX53" fmla="*/ 1657301 w 5933552"/>
                  <a:gd name="connsiteY53" fmla="*/ 1891925 h 1937369"/>
                  <a:gd name="connsiteX54" fmla="*/ 507442 w 5933552"/>
                  <a:gd name="connsiteY54" fmla="*/ 1836885 h 1937369"/>
                  <a:gd name="connsiteX55" fmla="*/ 281354 w 5933552"/>
                  <a:gd name="connsiteY55" fmla="*/ 1836885 h 1937369"/>
                  <a:gd name="connsiteX56" fmla="*/ 130629 w 5933552"/>
                  <a:gd name="connsiteY56" fmla="*/ 1761522 h 1937369"/>
                  <a:gd name="connsiteX57" fmla="*/ 10048 w 5933552"/>
                  <a:gd name="connsiteY57" fmla="*/ 1681136 h 1937369"/>
                  <a:gd name="connsiteX58" fmla="*/ 0 w 5933552"/>
                  <a:gd name="connsiteY58" fmla="*/ 1540459 h 1937369"/>
                  <a:gd name="connsiteX59" fmla="*/ 15072 w 5933552"/>
                  <a:gd name="connsiteY59" fmla="*/ 1490217 h 1937369"/>
                  <a:gd name="connsiteX60" fmla="*/ 15072 w 5933552"/>
                  <a:gd name="connsiteY60" fmla="*/ 1434951 h 1937369"/>
                  <a:gd name="connsiteX61" fmla="*/ 25121 w 5933552"/>
                  <a:gd name="connsiteY61" fmla="*/ 1384709 h 1937369"/>
                  <a:gd name="connsiteX62" fmla="*/ 40193 w 5933552"/>
                  <a:gd name="connsiteY62" fmla="*/ 1359588 h 1937369"/>
                  <a:gd name="connsiteX63" fmla="*/ 65314 w 5933552"/>
                  <a:gd name="connsiteY63" fmla="*/ 1314371 h 1937369"/>
                  <a:gd name="connsiteX0" fmla="*/ 65314 w 5933552"/>
                  <a:gd name="connsiteY0" fmla="*/ 1314371 h 1950907"/>
                  <a:gd name="connsiteX1" fmla="*/ 75363 w 5933552"/>
                  <a:gd name="connsiteY1" fmla="*/ 1083259 h 1950907"/>
                  <a:gd name="connsiteX2" fmla="*/ 45218 w 5933552"/>
                  <a:gd name="connsiteY2" fmla="*/ 1073210 h 1950907"/>
                  <a:gd name="connsiteX3" fmla="*/ 95459 w 5933552"/>
                  <a:gd name="connsiteY3" fmla="*/ 887316 h 1950907"/>
                  <a:gd name="connsiteX4" fmla="*/ 80387 w 5933552"/>
                  <a:gd name="connsiteY4" fmla="*/ 771760 h 1950907"/>
                  <a:gd name="connsiteX5" fmla="*/ 85411 w 5933552"/>
                  <a:gd name="connsiteY5" fmla="*/ 716494 h 1950907"/>
                  <a:gd name="connsiteX6" fmla="*/ 105508 w 5933552"/>
                  <a:gd name="connsiteY6" fmla="*/ 696397 h 1950907"/>
                  <a:gd name="connsiteX7" fmla="*/ 135653 w 5933552"/>
                  <a:gd name="connsiteY7" fmla="*/ 676300 h 1950907"/>
                  <a:gd name="connsiteX8" fmla="*/ 467248 w 5933552"/>
                  <a:gd name="connsiteY8" fmla="*/ 329632 h 1950907"/>
                  <a:gd name="connsiteX9" fmla="*/ 472272 w 5933552"/>
                  <a:gd name="connsiteY9" fmla="*/ 284415 h 1950907"/>
                  <a:gd name="connsiteX10" fmla="*/ 442127 w 5933552"/>
                  <a:gd name="connsiteY10" fmla="*/ 259294 h 1950907"/>
                  <a:gd name="connsiteX11" fmla="*/ 406958 w 5933552"/>
                  <a:gd name="connsiteY11" fmla="*/ 229149 h 1950907"/>
                  <a:gd name="connsiteX12" fmla="*/ 406958 w 5933552"/>
                  <a:gd name="connsiteY12" fmla="*/ 204028 h 1950907"/>
                  <a:gd name="connsiteX13" fmla="*/ 462224 w 5933552"/>
                  <a:gd name="connsiteY13" fmla="*/ 193980 h 1950907"/>
                  <a:gd name="connsiteX14" fmla="*/ 864158 w 5933552"/>
                  <a:gd name="connsiteY14" fmla="*/ 143738 h 1950907"/>
                  <a:gd name="connsiteX15" fmla="*/ 999811 w 5933552"/>
                  <a:gd name="connsiteY15" fmla="*/ 88472 h 1950907"/>
                  <a:gd name="connsiteX16" fmla="*/ 1024932 w 5933552"/>
                  <a:gd name="connsiteY16" fmla="*/ 78424 h 1950907"/>
                  <a:gd name="connsiteX17" fmla="*/ 999811 w 5933552"/>
                  <a:gd name="connsiteY17" fmla="*/ 28182 h 1950907"/>
                  <a:gd name="connsiteX18" fmla="*/ 1070149 w 5933552"/>
                  <a:gd name="connsiteY18" fmla="*/ 33206 h 1950907"/>
                  <a:gd name="connsiteX19" fmla="*/ 1130439 w 5933552"/>
                  <a:gd name="connsiteY19" fmla="*/ 53303 h 1950907"/>
                  <a:gd name="connsiteX20" fmla="*/ 1160585 w 5933552"/>
                  <a:gd name="connsiteY20" fmla="*/ 63351 h 1950907"/>
                  <a:gd name="connsiteX21" fmla="*/ 1683099 w 5933552"/>
                  <a:gd name="connsiteY21" fmla="*/ 13109 h 1950907"/>
                  <a:gd name="connsiteX22" fmla="*/ 2306097 w 5933552"/>
                  <a:gd name="connsiteY22" fmla="*/ 3061 h 1950907"/>
                  <a:gd name="connsiteX23" fmla="*/ 3029578 w 5933552"/>
                  <a:gd name="connsiteY23" fmla="*/ 58327 h 1950907"/>
                  <a:gd name="connsiteX24" fmla="*/ 3135086 w 5933552"/>
                  <a:gd name="connsiteY24" fmla="*/ 78424 h 1950907"/>
                  <a:gd name="connsiteX25" fmla="*/ 3255666 w 5933552"/>
                  <a:gd name="connsiteY25" fmla="*/ 98520 h 1950907"/>
                  <a:gd name="connsiteX26" fmla="*/ 3542044 w 5933552"/>
                  <a:gd name="connsiteY26" fmla="*/ 183931 h 1950907"/>
                  <a:gd name="connsiteX27" fmla="*/ 3798277 w 5933552"/>
                  <a:gd name="connsiteY27" fmla="*/ 319584 h 1950907"/>
                  <a:gd name="connsiteX28" fmla="*/ 4210259 w 5933552"/>
                  <a:gd name="connsiteY28" fmla="*/ 545672 h 1950907"/>
                  <a:gd name="connsiteX29" fmla="*/ 4340888 w 5933552"/>
                  <a:gd name="connsiteY29" fmla="*/ 626059 h 1950907"/>
                  <a:gd name="connsiteX30" fmla="*/ 4381081 w 5933552"/>
                  <a:gd name="connsiteY30" fmla="*/ 656204 h 1950907"/>
                  <a:gd name="connsiteX31" fmla="*/ 4752870 w 5933552"/>
                  <a:gd name="connsiteY31" fmla="*/ 686349 h 1950907"/>
                  <a:gd name="connsiteX32" fmla="*/ 5164853 w 5933552"/>
                  <a:gd name="connsiteY32" fmla="*/ 761711 h 1950907"/>
                  <a:gd name="connsiteX33" fmla="*/ 5441182 w 5933552"/>
                  <a:gd name="connsiteY33" fmla="*/ 827026 h 1950907"/>
                  <a:gd name="connsiteX34" fmla="*/ 5612004 w 5933552"/>
                  <a:gd name="connsiteY34" fmla="*/ 902388 h 1950907"/>
                  <a:gd name="connsiteX35" fmla="*/ 5807947 w 5933552"/>
                  <a:gd name="connsiteY35" fmla="*/ 1048089 h 1950907"/>
                  <a:gd name="connsiteX36" fmla="*/ 5823020 w 5933552"/>
                  <a:gd name="connsiteY36" fmla="*/ 1118428 h 1950907"/>
                  <a:gd name="connsiteX37" fmla="*/ 5838092 w 5933552"/>
                  <a:gd name="connsiteY37" fmla="*/ 1218911 h 1950907"/>
                  <a:gd name="connsiteX38" fmla="*/ 5823020 w 5933552"/>
                  <a:gd name="connsiteY38" fmla="*/ 1249056 h 1950907"/>
                  <a:gd name="connsiteX39" fmla="*/ 5863213 w 5933552"/>
                  <a:gd name="connsiteY39" fmla="*/ 1299298 h 1950907"/>
                  <a:gd name="connsiteX40" fmla="*/ 5893358 w 5933552"/>
                  <a:gd name="connsiteY40" fmla="*/ 1359588 h 1950907"/>
                  <a:gd name="connsiteX41" fmla="*/ 5893358 w 5933552"/>
                  <a:gd name="connsiteY41" fmla="*/ 1434951 h 1950907"/>
                  <a:gd name="connsiteX42" fmla="*/ 5928527 w 5933552"/>
                  <a:gd name="connsiteY42" fmla="*/ 1495241 h 1950907"/>
                  <a:gd name="connsiteX43" fmla="*/ 5918479 w 5933552"/>
                  <a:gd name="connsiteY43" fmla="*/ 1605773 h 1950907"/>
                  <a:gd name="connsiteX44" fmla="*/ 5898382 w 5933552"/>
                  <a:gd name="connsiteY44" fmla="*/ 1686160 h 1950907"/>
                  <a:gd name="connsiteX45" fmla="*/ 5918479 w 5933552"/>
                  <a:gd name="connsiteY45" fmla="*/ 1776595 h 1950907"/>
                  <a:gd name="connsiteX46" fmla="*/ 5933552 w 5933552"/>
                  <a:gd name="connsiteY46" fmla="*/ 1811764 h 1950907"/>
                  <a:gd name="connsiteX47" fmla="*/ 5812971 w 5933552"/>
                  <a:gd name="connsiteY47" fmla="*/ 1872054 h 1950907"/>
                  <a:gd name="connsiteX48" fmla="*/ 5812971 w 5933552"/>
                  <a:gd name="connsiteY48" fmla="*/ 1872054 h 1950907"/>
                  <a:gd name="connsiteX49" fmla="*/ 5727560 w 5933552"/>
                  <a:gd name="connsiteY49" fmla="*/ 1932344 h 1950907"/>
                  <a:gd name="connsiteX50" fmla="*/ 5390941 w 5933552"/>
                  <a:gd name="connsiteY50" fmla="*/ 1937369 h 1950907"/>
                  <a:gd name="connsiteX51" fmla="*/ 5241231 w 5933552"/>
                  <a:gd name="connsiteY51" fmla="*/ 1950907 h 1950907"/>
                  <a:gd name="connsiteX52" fmla="*/ 4235380 w 5933552"/>
                  <a:gd name="connsiteY52" fmla="*/ 1922296 h 1950907"/>
                  <a:gd name="connsiteX53" fmla="*/ 1657301 w 5933552"/>
                  <a:gd name="connsiteY53" fmla="*/ 1891925 h 1950907"/>
                  <a:gd name="connsiteX54" fmla="*/ 507442 w 5933552"/>
                  <a:gd name="connsiteY54" fmla="*/ 1836885 h 1950907"/>
                  <a:gd name="connsiteX55" fmla="*/ 281354 w 5933552"/>
                  <a:gd name="connsiteY55" fmla="*/ 1836885 h 1950907"/>
                  <a:gd name="connsiteX56" fmla="*/ 130629 w 5933552"/>
                  <a:gd name="connsiteY56" fmla="*/ 1761522 h 1950907"/>
                  <a:gd name="connsiteX57" fmla="*/ 10048 w 5933552"/>
                  <a:gd name="connsiteY57" fmla="*/ 1681136 h 1950907"/>
                  <a:gd name="connsiteX58" fmla="*/ 0 w 5933552"/>
                  <a:gd name="connsiteY58" fmla="*/ 1540459 h 1950907"/>
                  <a:gd name="connsiteX59" fmla="*/ 15072 w 5933552"/>
                  <a:gd name="connsiteY59" fmla="*/ 1490217 h 1950907"/>
                  <a:gd name="connsiteX60" fmla="*/ 15072 w 5933552"/>
                  <a:gd name="connsiteY60" fmla="*/ 1434951 h 1950907"/>
                  <a:gd name="connsiteX61" fmla="*/ 25121 w 5933552"/>
                  <a:gd name="connsiteY61" fmla="*/ 1384709 h 1950907"/>
                  <a:gd name="connsiteX62" fmla="*/ 40193 w 5933552"/>
                  <a:gd name="connsiteY62" fmla="*/ 1359588 h 1950907"/>
                  <a:gd name="connsiteX63" fmla="*/ 65314 w 5933552"/>
                  <a:gd name="connsiteY63" fmla="*/ 1314371 h 1950907"/>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5246343 w 5933552"/>
                  <a:gd name="connsiteY51" fmla="*/ 1935977 h 1937369"/>
                  <a:gd name="connsiteX52" fmla="*/ 4235380 w 5933552"/>
                  <a:gd name="connsiteY52" fmla="*/ 1922296 h 1937369"/>
                  <a:gd name="connsiteX53" fmla="*/ 1657301 w 5933552"/>
                  <a:gd name="connsiteY53" fmla="*/ 1891925 h 1937369"/>
                  <a:gd name="connsiteX54" fmla="*/ 507442 w 5933552"/>
                  <a:gd name="connsiteY54" fmla="*/ 1836885 h 1937369"/>
                  <a:gd name="connsiteX55" fmla="*/ 281354 w 5933552"/>
                  <a:gd name="connsiteY55" fmla="*/ 1836885 h 1937369"/>
                  <a:gd name="connsiteX56" fmla="*/ 130629 w 5933552"/>
                  <a:gd name="connsiteY56" fmla="*/ 1761522 h 1937369"/>
                  <a:gd name="connsiteX57" fmla="*/ 10048 w 5933552"/>
                  <a:gd name="connsiteY57" fmla="*/ 1681136 h 1937369"/>
                  <a:gd name="connsiteX58" fmla="*/ 0 w 5933552"/>
                  <a:gd name="connsiteY58" fmla="*/ 1540459 h 1937369"/>
                  <a:gd name="connsiteX59" fmla="*/ 15072 w 5933552"/>
                  <a:gd name="connsiteY59" fmla="*/ 1490217 h 1937369"/>
                  <a:gd name="connsiteX60" fmla="*/ 15072 w 5933552"/>
                  <a:gd name="connsiteY60" fmla="*/ 1434951 h 1937369"/>
                  <a:gd name="connsiteX61" fmla="*/ 25121 w 5933552"/>
                  <a:gd name="connsiteY61" fmla="*/ 1384709 h 1937369"/>
                  <a:gd name="connsiteX62" fmla="*/ 40193 w 5933552"/>
                  <a:gd name="connsiteY62" fmla="*/ 1359588 h 1937369"/>
                  <a:gd name="connsiteX63" fmla="*/ 65314 w 5933552"/>
                  <a:gd name="connsiteY63"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5246343 w 5933552"/>
                  <a:gd name="connsiteY51" fmla="*/ 1935977 h 1937369"/>
                  <a:gd name="connsiteX52" fmla="*/ 4373414 w 5933552"/>
                  <a:gd name="connsiteY52" fmla="*/ 1917320 h 1937369"/>
                  <a:gd name="connsiteX53" fmla="*/ 1657301 w 5933552"/>
                  <a:gd name="connsiteY53" fmla="*/ 1891925 h 1937369"/>
                  <a:gd name="connsiteX54" fmla="*/ 507442 w 5933552"/>
                  <a:gd name="connsiteY54" fmla="*/ 1836885 h 1937369"/>
                  <a:gd name="connsiteX55" fmla="*/ 281354 w 5933552"/>
                  <a:gd name="connsiteY55" fmla="*/ 1836885 h 1937369"/>
                  <a:gd name="connsiteX56" fmla="*/ 130629 w 5933552"/>
                  <a:gd name="connsiteY56" fmla="*/ 1761522 h 1937369"/>
                  <a:gd name="connsiteX57" fmla="*/ 10048 w 5933552"/>
                  <a:gd name="connsiteY57" fmla="*/ 1681136 h 1937369"/>
                  <a:gd name="connsiteX58" fmla="*/ 0 w 5933552"/>
                  <a:gd name="connsiteY58" fmla="*/ 1540459 h 1937369"/>
                  <a:gd name="connsiteX59" fmla="*/ 15072 w 5933552"/>
                  <a:gd name="connsiteY59" fmla="*/ 1490217 h 1937369"/>
                  <a:gd name="connsiteX60" fmla="*/ 15072 w 5933552"/>
                  <a:gd name="connsiteY60" fmla="*/ 1434951 h 1937369"/>
                  <a:gd name="connsiteX61" fmla="*/ 25121 w 5933552"/>
                  <a:gd name="connsiteY61" fmla="*/ 1384709 h 1937369"/>
                  <a:gd name="connsiteX62" fmla="*/ 40193 w 5933552"/>
                  <a:gd name="connsiteY62" fmla="*/ 1359588 h 1937369"/>
                  <a:gd name="connsiteX63" fmla="*/ 65314 w 5933552"/>
                  <a:gd name="connsiteY63" fmla="*/ 1314371 h 1937369"/>
                  <a:gd name="connsiteX0" fmla="*/ 65314 w 5933552"/>
                  <a:gd name="connsiteY0" fmla="*/ 1314371 h 2179673"/>
                  <a:gd name="connsiteX1" fmla="*/ 75363 w 5933552"/>
                  <a:gd name="connsiteY1" fmla="*/ 1083259 h 2179673"/>
                  <a:gd name="connsiteX2" fmla="*/ 45218 w 5933552"/>
                  <a:gd name="connsiteY2" fmla="*/ 1073210 h 2179673"/>
                  <a:gd name="connsiteX3" fmla="*/ 95459 w 5933552"/>
                  <a:gd name="connsiteY3" fmla="*/ 887316 h 2179673"/>
                  <a:gd name="connsiteX4" fmla="*/ 80387 w 5933552"/>
                  <a:gd name="connsiteY4" fmla="*/ 771760 h 2179673"/>
                  <a:gd name="connsiteX5" fmla="*/ 85411 w 5933552"/>
                  <a:gd name="connsiteY5" fmla="*/ 716494 h 2179673"/>
                  <a:gd name="connsiteX6" fmla="*/ 105508 w 5933552"/>
                  <a:gd name="connsiteY6" fmla="*/ 696397 h 2179673"/>
                  <a:gd name="connsiteX7" fmla="*/ 135653 w 5933552"/>
                  <a:gd name="connsiteY7" fmla="*/ 676300 h 2179673"/>
                  <a:gd name="connsiteX8" fmla="*/ 467248 w 5933552"/>
                  <a:gd name="connsiteY8" fmla="*/ 329632 h 2179673"/>
                  <a:gd name="connsiteX9" fmla="*/ 472272 w 5933552"/>
                  <a:gd name="connsiteY9" fmla="*/ 284415 h 2179673"/>
                  <a:gd name="connsiteX10" fmla="*/ 442127 w 5933552"/>
                  <a:gd name="connsiteY10" fmla="*/ 259294 h 2179673"/>
                  <a:gd name="connsiteX11" fmla="*/ 406958 w 5933552"/>
                  <a:gd name="connsiteY11" fmla="*/ 229149 h 2179673"/>
                  <a:gd name="connsiteX12" fmla="*/ 406958 w 5933552"/>
                  <a:gd name="connsiteY12" fmla="*/ 204028 h 2179673"/>
                  <a:gd name="connsiteX13" fmla="*/ 462224 w 5933552"/>
                  <a:gd name="connsiteY13" fmla="*/ 193980 h 2179673"/>
                  <a:gd name="connsiteX14" fmla="*/ 864158 w 5933552"/>
                  <a:gd name="connsiteY14" fmla="*/ 143738 h 2179673"/>
                  <a:gd name="connsiteX15" fmla="*/ 999811 w 5933552"/>
                  <a:gd name="connsiteY15" fmla="*/ 88472 h 2179673"/>
                  <a:gd name="connsiteX16" fmla="*/ 1024932 w 5933552"/>
                  <a:gd name="connsiteY16" fmla="*/ 78424 h 2179673"/>
                  <a:gd name="connsiteX17" fmla="*/ 999811 w 5933552"/>
                  <a:gd name="connsiteY17" fmla="*/ 28182 h 2179673"/>
                  <a:gd name="connsiteX18" fmla="*/ 1070149 w 5933552"/>
                  <a:gd name="connsiteY18" fmla="*/ 33206 h 2179673"/>
                  <a:gd name="connsiteX19" fmla="*/ 1130439 w 5933552"/>
                  <a:gd name="connsiteY19" fmla="*/ 53303 h 2179673"/>
                  <a:gd name="connsiteX20" fmla="*/ 1160585 w 5933552"/>
                  <a:gd name="connsiteY20" fmla="*/ 63351 h 2179673"/>
                  <a:gd name="connsiteX21" fmla="*/ 1683099 w 5933552"/>
                  <a:gd name="connsiteY21" fmla="*/ 13109 h 2179673"/>
                  <a:gd name="connsiteX22" fmla="*/ 2306097 w 5933552"/>
                  <a:gd name="connsiteY22" fmla="*/ 3061 h 2179673"/>
                  <a:gd name="connsiteX23" fmla="*/ 3029578 w 5933552"/>
                  <a:gd name="connsiteY23" fmla="*/ 58327 h 2179673"/>
                  <a:gd name="connsiteX24" fmla="*/ 3135086 w 5933552"/>
                  <a:gd name="connsiteY24" fmla="*/ 78424 h 2179673"/>
                  <a:gd name="connsiteX25" fmla="*/ 3255666 w 5933552"/>
                  <a:gd name="connsiteY25" fmla="*/ 98520 h 2179673"/>
                  <a:gd name="connsiteX26" fmla="*/ 3542044 w 5933552"/>
                  <a:gd name="connsiteY26" fmla="*/ 183931 h 2179673"/>
                  <a:gd name="connsiteX27" fmla="*/ 3798277 w 5933552"/>
                  <a:gd name="connsiteY27" fmla="*/ 319584 h 2179673"/>
                  <a:gd name="connsiteX28" fmla="*/ 4210259 w 5933552"/>
                  <a:gd name="connsiteY28" fmla="*/ 545672 h 2179673"/>
                  <a:gd name="connsiteX29" fmla="*/ 4340888 w 5933552"/>
                  <a:gd name="connsiteY29" fmla="*/ 626059 h 2179673"/>
                  <a:gd name="connsiteX30" fmla="*/ 4381081 w 5933552"/>
                  <a:gd name="connsiteY30" fmla="*/ 656204 h 2179673"/>
                  <a:gd name="connsiteX31" fmla="*/ 4752870 w 5933552"/>
                  <a:gd name="connsiteY31" fmla="*/ 686349 h 2179673"/>
                  <a:gd name="connsiteX32" fmla="*/ 5164853 w 5933552"/>
                  <a:gd name="connsiteY32" fmla="*/ 761711 h 2179673"/>
                  <a:gd name="connsiteX33" fmla="*/ 5441182 w 5933552"/>
                  <a:gd name="connsiteY33" fmla="*/ 827026 h 2179673"/>
                  <a:gd name="connsiteX34" fmla="*/ 5612004 w 5933552"/>
                  <a:gd name="connsiteY34" fmla="*/ 902388 h 2179673"/>
                  <a:gd name="connsiteX35" fmla="*/ 5807947 w 5933552"/>
                  <a:gd name="connsiteY35" fmla="*/ 1048089 h 2179673"/>
                  <a:gd name="connsiteX36" fmla="*/ 5823020 w 5933552"/>
                  <a:gd name="connsiteY36" fmla="*/ 1118428 h 2179673"/>
                  <a:gd name="connsiteX37" fmla="*/ 5838092 w 5933552"/>
                  <a:gd name="connsiteY37" fmla="*/ 1218911 h 2179673"/>
                  <a:gd name="connsiteX38" fmla="*/ 5823020 w 5933552"/>
                  <a:gd name="connsiteY38" fmla="*/ 1249056 h 2179673"/>
                  <a:gd name="connsiteX39" fmla="*/ 5863213 w 5933552"/>
                  <a:gd name="connsiteY39" fmla="*/ 1299298 h 2179673"/>
                  <a:gd name="connsiteX40" fmla="*/ 5893358 w 5933552"/>
                  <a:gd name="connsiteY40" fmla="*/ 1359588 h 2179673"/>
                  <a:gd name="connsiteX41" fmla="*/ 5893358 w 5933552"/>
                  <a:gd name="connsiteY41" fmla="*/ 1434951 h 2179673"/>
                  <a:gd name="connsiteX42" fmla="*/ 5928527 w 5933552"/>
                  <a:gd name="connsiteY42" fmla="*/ 1495241 h 2179673"/>
                  <a:gd name="connsiteX43" fmla="*/ 5918479 w 5933552"/>
                  <a:gd name="connsiteY43" fmla="*/ 1605773 h 2179673"/>
                  <a:gd name="connsiteX44" fmla="*/ 5898382 w 5933552"/>
                  <a:gd name="connsiteY44" fmla="*/ 1686160 h 2179673"/>
                  <a:gd name="connsiteX45" fmla="*/ 5918479 w 5933552"/>
                  <a:gd name="connsiteY45" fmla="*/ 1776595 h 2179673"/>
                  <a:gd name="connsiteX46" fmla="*/ 5933552 w 5933552"/>
                  <a:gd name="connsiteY46" fmla="*/ 1811764 h 2179673"/>
                  <a:gd name="connsiteX47" fmla="*/ 5812971 w 5933552"/>
                  <a:gd name="connsiteY47" fmla="*/ 1872054 h 2179673"/>
                  <a:gd name="connsiteX48" fmla="*/ 5812971 w 5933552"/>
                  <a:gd name="connsiteY48" fmla="*/ 1872054 h 2179673"/>
                  <a:gd name="connsiteX49" fmla="*/ 5727560 w 5933552"/>
                  <a:gd name="connsiteY49" fmla="*/ 1932344 h 2179673"/>
                  <a:gd name="connsiteX50" fmla="*/ 5390941 w 5933552"/>
                  <a:gd name="connsiteY50" fmla="*/ 1937369 h 2179673"/>
                  <a:gd name="connsiteX51" fmla="*/ 5246343 w 5933552"/>
                  <a:gd name="connsiteY51" fmla="*/ 1935977 h 2179673"/>
                  <a:gd name="connsiteX52" fmla="*/ 4373414 w 5933552"/>
                  <a:gd name="connsiteY52" fmla="*/ 1917320 h 2179673"/>
                  <a:gd name="connsiteX53" fmla="*/ 1657301 w 5933552"/>
                  <a:gd name="connsiteY53" fmla="*/ 1891925 h 2179673"/>
                  <a:gd name="connsiteX54" fmla="*/ 507442 w 5933552"/>
                  <a:gd name="connsiteY54" fmla="*/ 1836885 h 2179673"/>
                  <a:gd name="connsiteX55" fmla="*/ 281354 w 5933552"/>
                  <a:gd name="connsiteY55" fmla="*/ 1836885 h 2179673"/>
                  <a:gd name="connsiteX56" fmla="*/ 130629 w 5933552"/>
                  <a:gd name="connsiteY56" fmla="*/ 1761522 h 2179673"/>
                  <a:gd name="connsiteX57" fmla="*/ 10048 w 5933552"/>
                  <a:gd name="connsiteY57" fmla="*/ 1681136 h 2179673"/>
                  <a:gd name="connsiteX58" fmla="*/ 0 w 5933552"/>
                  <a:gd name="connsiteY58" fmla="*/ 1540459 h 2179673"/>
                  <a:gd name="connsiteX59" fmla="*/ 15072 w 5933552"/>
                  <a:gd name="connsiteY59" fmla="*/ 1490217 h 2179673"/>
                  <a:gd name="connsiteX60" fmla="*/ 15072 w 5933552"/>
                  <a:gd name="connsiteY60" fmla="*/ 1434951 h 2179673"/>
                  <a:gd name="connsiteX61" fmla="*/ 25121 w 5933552"/>
                  <a:gd name="connsiteY61" fmla="*/ 1384709 h 2179673"/>
                  <a:gd name="connsiteX62" fmla="*/ 40193 w 5933552"/>
                  <a:gd name="connsiteY62" fmla="*/ 1359588 h 2179673"/>
                  <a:gd name="connsiteX63" fmla="*/ 65314 w 5933552"/>
                  <a:gd name="connsiteY63" fmla="*/ 1314371 h 2179673"/>
                  <a:gd name="connsiteX0" fmla="*/ 65314 w 5933552"/>
                  <a:gd name="connsiteY0" fmla="*/ 1314371 h 2243073"/>
                  <a:gd name="connsiteX1" fmla="*/ 75363 w 5933552"/>
                  <a:gd name="connsiteY1" fmla="*/ 1083259 h 2243073"/>
                  <a:gd name="connsiteX2" fmla="*/ 45218 w 5933552"/>
                  <a:gd name="connsiteY2" fmla="*/ 1073210 h 2243073"/>
                  <a:gd name="connsiteX3" fmla="*/ 95459 w 5933552"/>
                  <a:gd name="connsiteY3" fmla="*/ 887316 h 2243073"/>
                  <a:gd name="connsiteX4" fmla="*/ 80387 w 5933552"/>
                  <a:gd name="connsiteY4" fmla="*/ 771760 h 2243073"/>
                  <a:gd name="connsiteX5" fmla="*/ 85411 w 5933552"/>
                  <a:gd name="connsiteY5" fmla="*/ 716494 h 2243073"/>
                  <a:gd name="connsiteX6" fmla="*/ 105508 w 5933552"/>
                  <a:gd name="connsiteY6" fmla="*/ 696397 h 2243073"/>
                  <a:gd name="connsiteX7" fmla="*/ 135653 w 5933552"/>
                  <a:gd name="connsiteY7" fmla="*/ 676300 h 2243073"/>
                  <a:gd name="connsiteX8" fmla="*/ 467248 w 5933552"/>
                  <a:gd name="connsiteY8" fmla="*/ 329632 h 2243073"/>
                  <a:gd name="connsiteX9" fmla="*/ 472272 w 5933552"/>
                  <a:gd name="connsiteY9" fmla="*/ 284415 h 2243073"/>
                  <a:gd name="connsiteX10" fmla="*/ 442127 w 5933552"/>
                  <a:gd name="connsiteY10" fmla="*/ 259294 h 2243073"/>
                  <a:gd name="connsiteX11" fmla="*/ 406958 w 5933552"/>
                  <a:gd name="connsiteY11" fmla="*/ 229149 h 2243073"/>
                  <a:gd name="connsiteX12" fmla="*/ 406958 w 5933552"/>
                  <a:gd name="connsiteY12" fmla="*/ 204028 h 2243073"/>
                  <a:gd name="connsiteX13" fmla="*/ 462224 w 5933552"/>
                  <a:gd name="connsiteY13" fmla="*/ 193980 h 2243073"/>
                  <a:gd name="connsiteX14" fmla="*/ 864158 w 5933552"/>
                  <a:gd name="connsiteY14" fmla="*/ 143738 h 2243073"/>
                  <a:gd name="connsiteX15" fmla="*/ 999811 w 5933552"/>
                  <a:gd name="connsiteY15" fmla="*/ 88472 h 2243073"/>
                  <a:gd name="connsiteX16" fmla="*/ 1024932 w 5933552"/>
                  <a:gd name="connsiteY16" fmla="*/ 78424 h 2243073"/>
                  <a:gd name="connsiteX17" fmla="*/ 999811 w 5933552"/>
                  <a:gd name="connsiteY17" fmla="*/ 28182 h 2243073"/>
                  <a:gd name="connsiteX18" fmla="*/ 1070149 w 5933552"/>
                  <a:gd name="connsiteY18" fmla="*/ 33206 h 2243073"/>
                  <a:gd name="connsiteX19" fmla="*/ 1130439 w 5933552"/>
                  <a:gd name="connsiteY19" fmla="*/ 53303 h 2243073"/>
                  <a:gd name="connsiteX20" fmla="*/ 1160585 w 5933552"/>
                  <a:gd name="connsiteY20" fmla="*/ 63351 h 2243073"/>
                  <a:gd name="connsiteX21" fmla="*/ 1683099 w 5933552"/>
                  <a:gd name="connsiteY21" fmla="*/ 13109 h 2243073"/>
                  <a:gd name="connsiteX22" fmla="*/ 2306097 w 5933552"/>
                  <a:gd name="connsiteY22" fmla="*/ 3061 h 2243073"/>
                  <a:gd name="connsiteX23" fmla="*/ 3029578 w 5933552"/>
                  <a:gd name="connsiteY23" fmla="*/ 58327 h 2243073"/>
                  <a:gd name="connsiteX24" fmla="*/ 3135086 w 5933552"/>
                  <a:gd name="connsiteY24" fmla="*/ 78424 h 2243073"/>
                  <a:gd name="connsiteX25" fmla="*/ 3255666 w 5933552"/>
                  <a:gd name="connsiteY25" fmla="*/ 98520 h 2243073"/>
                  <a:gd name="connsiteX26" fmla="*/ 3542044 w 5933552"/>
                  <a:gd name="connsiteY26" fmla="*/ 183931 h 2243073"/>
                  <a:gd name="connsiteX27" fmla="*/ 3798277 w 5933552"/>
                  <a:gd name="connsiteY27" fmla="*/ 319584 h 2243073"/>
                  <a:gd name="connsiteX28" fmla="*/ 4210259 w 5933552"/>
                  <a:gd name="connsiteY28" fmla="*/ 545672 h 2243073"/>
                  <a:gd name="connsiteX29" fmla="*/ 4340888 w 5933552"/>
                  <a:gd name="connsiteY29" fmla="*/ 626059 h 2243073"/>
                  <a:gd name="connsiteX30" fmla="*/ 4381081 w 5933552"/>
                  <a:gd name="connsiteY30" fmla="*/ 656204 h 2243073"/>
                  <a:gd name="connsiteX31" fmla="*/ 4752870 w 5933552"/>
                  <a:gd name="connsiteY31" fmla="*/ 686349 h 2243073"/>
                  <a:gd name="connsiteX32" fmla="*/ 5164853 w 5933552"/>
                  <a:gd name="connsiteY32" fmla="*/ 761711 h 2243073"/>
                  <a:gd name="connsiteX33" fmla="*/ 5441182 w 5933552"/>
                  <a:gd name="connsiteY33" fmla="*/ 827026 h 2243073"/>
                  <a:gd name="connsiteX34" fmla="*/ 5612004 w 5933552"/>
                  <a:gd name="connsiteY34" fmla="*/ 902388 h 2243073"/>
                  <a:gd name="connsiteX35" fmla="*/ 5807947 w 5933552"/>
                  <a:gd name="connsiteY35" fmla="*/ 1048089 h 2243073"/>
                  <a:gd name="connsiteX36" fmla="*/ 5823020 w 5933552"/>
                  <a:gd name="connsiteY36" fmla="*/ 1118428 h 2243073"/>
                  <a:gd name="connsiteX37" fmla="*/ 5838092 w 5933552"/>
                  <a:gd name="connsiteY37" fmla="*/ 1218911 h 2243073"/>
                  <a:gd name="connsiteX38" fmla="*/ 5823020 w 5933552"/>
                  <a:gd name="connsiteY38" fmla="*/ 1249056 h 2243073"/>
                  <a:gd name="connsiteX39" fmla="*/ 5863213 w 5933552"/>
                  <a:gd name="connsiteY39" fmla="*/ 1299298 h 2243073"/>
                  <a:gd name="connsiteX40" fmla="*/ 5893358 w 5933552"/>
                  <a:gd name="connsiteY40" fmla="*/ 1359588 h 2243073"/>
                  <a:gd name="connsiteX41" fmla="*/ 5893358 w 5933552"/>
                  <a:gd name="connsiteY41" fmla="*/ 1434951 h 2243073"/>
                  <a:gd name="connsiteX42" fmla="*/ 5928527 w 5933552"/>
                  <a:gd name="connsiteY42" fmla="*/ 1495241 h 2243073"/>
                  <a:gd name="connsiteX43" fmla="*/ 5918479 w 5933552"/>
                  <a:gd name="connsiteY43" fmla="*/ 1605773 h 2243073"/>
                  <a:gd name="connsiteX44" fmla="*/ 5898382 w 5933552"/>
                  <a:gd name="connsiteY44" fmla="*/ 1686160 h 2243073"/>
                  <a:gd name="connsiteX45" fmla="*/ 5918479 w 5933552"/>
                  <a:gd name="connsiteY45" fmla="*/ 1776595 h 2243073"/>
                  <a:gd name="connsiteX46" fmla="*/ 5933552 w 5933552"/>
                  <a:gd name="connsiteY46" fmla="*/ 1811764 h 2243073"/>
                  <a:gd name="connsiteX47" fmla="*/ 5812971 w 5933552"/>
                  <a:gd name="connsiteY47" fmla="*/ 1872054 h 2243073"/>
                  <a:gd name="connsiteX48" fmla="*/ 5812971 w 5933552"/>
                  <a:gd name="connsiteY48" fmla="*/ 1872054 h 2243073"/>
                  <a:gd name="connsiteX49" fmla="*/ 5727560 w 5933552"/>
                  <a:gd name="connsiteY49" fmla="*/ 1932344 h 2243073"/>
                  <a:gd name="connsiteX50" fmla="*/ 5390941 w 5933552"/>
                  <a:gd name="connsiteY50" fmla="*/ 1937369 h 2243073"/>
                  <a:gd name="connsiteX51" fmla="*/ 5246343 w 5933552"/>
                  <a:gd name="connsiteY51" fmla="*/ 1935977 h 2243073"/>
                  <a:gd name="connsiteX52" fmla="*/ 4373414 w 5933552"/>
                  <a:gd name="connsiteY52" fmla="*/ 1917320 h 2243073"/>
                  <a:gd name="connsiteX53" fmla="*/ 1657301 w 5933552"/>
                  <a:gd name="connsiteY53" fmla="*/ 1891925 h 2243073"/>
                  <a:gd name="connsiteX54" fmla="*/ 507442 w 5933552"/>
                  <a:gd name="connsiteY54" fmla="*/ 1836885 h 2243073"/>
                  <a:gd name="connsiteX55" fmla="*/ 281354 w 5933552"/>
                  <a:gd name="connsiteY55" fmla="*/ 1836885 h 2243073"/>
                  <a:gd name="connsiteX56" fmla="*/ 130629 w 5933552"/>
                  <a:gd name="connsiteY56" fmla="*/ 1761522 h 2243073"/>
                  <a:gd name="connsiteX57" fmla="*/ 10048 w 5933552"/>
                  <a:gd name="connsiteY57" fmla="*/ 1681136 h 2243073"/>
                  <a:gd name="connsiteX58" fmla="*/ 0 w 5933552"/>
                  <a:gd name="connsiteY58" fmla="*/ 1540459 h 2243073"/>
                  <a:gd name="connsiteX59" fmla="*/ 15072 w 5933552"/>
                  <a:gd name="connsiteY59" fmla="*/ 1490217 h 2243073"/>
                  <a:gd name="connsiteX60" fmla="*/ 15072 w 5933552"/>
                  <a:gd name="connsiteY60" fmla="*/ 1434951 h 2243073"/>
                  <a:gd name="connsiteX61" fmla="*/ 25121 w 5933552"/>
                  <a:gd name="connsiteY61" fmla="*/ 1384709 h 2243073"/>
                  <a:gd name="connsiteX62" fmla="*/ 40193 w 5933552"/>
                  <a:gd name="connsiteY62" fmla="*/ 1359588 h 2243073"/>
                  <a:gd name="connsiteX63" fmla="*/ 65314 w 5933552"/>
                  <a:gd name="connsiteY63" fmla="*/ 1314371 h 2243073"/>
                  <a:gd name="connsiteX0" fmla="*/ 65314 w 5933552"/>
                  <a:gd name="connsiteY0" fmla="*/ 1314371 h 2243073"/>
                  <a:gd name="connsiteX1" fmla="*/ 75363 w 5933552"/>
                  <a:gd name="connsiteY1" fmla="*/ 1083259 h 2243073"/>
                  <a:gd name="connsiteX2" fmla="*/ 45218 w 5933552"/>
                  <a:gd name="connsiteY2" fmla="*/ 1073210 h 2243073"/>
                  <a:gd name="connsiteX3" fmla="*/ 95459 w 5933552"/>
                  <a:gd name="connsiteY3" fmla="*/ 887316 h 2243073"/>
                  <a:gd name="connsiteX4" fmla="*/ 80387 w 5933552"/>
                  <a:gd name="connsiteY4" fmla="*/ 771760 h 2243073"/>
                  <a:gd name="connsiteX5" fmla="*/ 85411 w 5933552"/>
                  <a:gd name="connsiteY5" fmla="*/ 716494 h 2243073"/>
                  <a:gd name="connsiteX6" fmla="*/ 105508 w 5933552"/>
                  <a:gd name="connsiteY6" fmla="*/ 696397 h 2243073"/>
                  <a:gd name="connsiteX7" fmla="*/ 135653 w 5933552"/>
                  <a:gd name="connsiteY7" fmla="*/ 676300 h 2243073"/>
                  <a:gd name="connsiteX8" fmla="*/ 467248 w 5933552"/>
                  <a:gd name="connsiteY8" fmla="*/ 329632 h 2243073"/>
                  <a:gd name="connsiteX9" fmla="*/ 472272 w 5933552"/>
                  <a:gd name="connsiteY9" fmla="*/ 284415 h 2243073"/>
                  <a:gd name="connsiteX10" fmla="*/ 442127 w 5933552"/>
                  <a:gd name="connsiteY10" fmla="*/ 259294 h 2243073"/>
                  <a:gd name="connsiteX11" fmla="*/ 406958 w 5933552"/>
                  <a:gd name="connsiteY11" fmla="*/ 229149 h 2243073"/>
                  <a:gd name="connsiteX12" fmla="*/ 406958 w 5933552"/>
                  <a:gd name="connsiteY12" fmla="*/ 204028 h 2243073"/>
                  <a:gd name="connsiteX13" fmla="*/ 462224 w 5933552"/>
                  <a:gd name="connsiteY13" fmla="*/ 193980 h 2243073"/>
                  <a:gd name="connsiteX14" fmla="*/ 864158 w 5933552"/>
                  <a:gd name="connsiteY14" fmla="*/ 143738 h 2243073"/>
                  <a:gd name="connsiteX15" fmla="*/ 999811 w 5933552"/>
                  <a:gd name="connsiteY15" fmla="*/ 88472 h 2243073"/>
                  <a:gd name="connsiteX16" fmla="*/ 1024932 w 5933552"/>
                  <a:gd name="connsiteY16" fmla="*/ 78424 h 2243073"/>
                  <a:gd name="connsiteX17" fmla="*/ 999811 w 5933552"/>
                  <a:gd name="connsiteY17" fmla="*/ 28182 h 2243073"/>
                  <a:gd name="connsiteX18" fmla="*/ 1070149 w 5933552"/>
                  <a:gd name="connsiteY18" fmla="*/ 33206 h 2243073"/>
                  <a:gd name="connsiteX19" fmla="*/ 1130439 w 5933552"/>
                  <a:gd name="connsiteY19" fmla="*/ 53303 h 2243073"/>
                  <a:gd name="connsiteX20" fmla="*/ 1160585 w 5933552"/>
                  <a:gd name="connsiteY20" fmla="*/ 63351 h 2243073"/>
                  <a:gd name="connsiteX21" fmla="*/ 1683099 w 5933552"/>
                  <a:gd name="connsiteY21" fmla="*/ 13109 h 2243073"/>
                  <a:gd name="connsiteX22" fmla="*/ 2306097 w 5933552"/>
                  <a:gd name="connsiteY22" fmla="*/ 3061 h 2243073"/>
                  <a:gd name="connsiteX23" fmla="*/ 3029578 w 5933552"/>
                  <a:gd name="connsiteY23" fmla="*/ 58327 h 2243073"/>
                  <a:gd name="connsiteX24" fmla="*/ 3135086 w 5933552"/>
                  <a:gd name="connsiteY24" fmla="*/ 78424 h 2243073"/>
                  <a:gd name="connsiteX25" fmla="*/ 3255666 w 5933552"/>
                  <a:gd name="connsiteY25" fmla="*/ 98520 h 2243073"/>
                  <a:gd name="connsiteX26" fmla="*/ 3542044 w 5933552"/>
                  <a:gd name="connsiteY26" fmla="*/ 183931 h 2243073"/>
                  <a:gd name="connsiteX27" fmla="*/ 3798277 w 5933552"/>
                  <a:gd name="connsiteY27" fmla="*/ 319584 h 2243073"/>
                  <a:gd name="connsiteX28" fmla="*/ 4210259 w 5933552"/>
                  <a:gd name="connsiteY28" fmla="*/ 545672 h 2243073"/>
                  <a:gd name="connsiteX29" fmla="*/ 4340888 w 5933552"/>
                  <a:gd name="connsiteY29" fmla="*/ 626059 h 2243073"/>
                  <a:gd name="connsiteX30" fmla="*/ 4381081 w 5933552"/>
                  <a:gd name="connsiteY30" fmla="*/ 656204 h 2243073"/>
                  <a:gd name="connsiteX31" fmla="*/ 4752870 w 5933552"/>
                  <a:gd name="connsiteY31" fmla="*/ 686349 h 2243073"/>
                  <a:gd name="connsiteX32" fmla="*/ 5164853 w 5933552"/>
                  <a:gd name="connsiteY32" fmla="*/ 761711 h 2243073"/>
                  <a:gd name="connsiteX33" fmla="*/ 5441182 w 5933552"/>
                  <a:gd name="connsiteY33" fmla="*/ 827026 h 2243073"/>
                  <a:gd name="connsiteX34" fmla="*/ 5612004 w 5933552"/>
                  <a:gd name="connsiteY34" fmla="*/ 902388 h 2243073"/>
                  <a:gd name="connsiteX35" fmla="*/ 5807947 w 5933552"/>
                  <a:gd name="connsiteY35" fmla="*/ 1048089 h 2243073"/>
                  <a:gd name="connsiteX36" fmla="*/ 5823020 w 5933552"/>
                  <a:gd name="connsiteY36" fmla="*/ 1118428 h 2243073"/>
                  <a:gd name="connsiteX37" fmla="*/ 5838092 w 5933552"/>
                  <a:gd name="connsiteY37" fmla="*/ 1218911 h 2243073"/>
                  <a:gd name="connsiteX38" fmla="*/ 5823020 w 5933552"/>
                  <a:gd name="connsiteY38" fmla="*/ 1249056 h 2243073"/>
                  <a:gd name="connsiteX39" fmla="*/ 5863213 w 5933552"/>
                  <a:gd name="connsiteY39" fmla="*/ 1299298 h 2243073"/>
                  <a:gd name="connsiteX40" fmla="*/ 5893358 w 5933552"/>
                  <a:gd name="connsiteY40" fmla="*/ 1359588 h 2243073"/>
                  <a:gd name="connsiteX41" fmla="*/ 5893358 w 5933552"/>
                  <a:gd name="connsiteY41" fmla="*/ 1434951 h 2243073"/>
                  <a:gd name="connsiteX42" fmla="*/ 5928527 w 5933552"/>
                  <a:gd name="connsiteY42" fmla="*/ 1495241 h 2243073"/>
                  <a:gd name="connsiteX43" fmla="*/ 5918479 w 5933552"/>
                  <a:gd name="connsiteY43" fmla="*/ 1605773 h 2243073"/>
                  <a:gd name="connsiteX44" fmla="*/ 5898382 w 5933552"/>
                  <a:gd name="connsiteY44" fmla="*/ 1686160 h 2243073"/>
                  <a:gd name="connsiteX45" fmla="*/ 5918479 w 5933552"/>
                  <a:gd name="connsiteY45" fmla="*/ 1776595 h 2243073"/>
                  <a:gd name="connsiteX46" fmla="*/ 5933552 w 5933552"/>
                  <a:gd name="connsiteY46" fmla="*/ 1811764 h 2243073"/>
                  <a:gd name="connsiteX47" fmla="*/ 5812971 w 5933552"/>
                  <a:gd name="connsiteY47" fmla="*/ 1872054 h 2243073"/>
                  <a:gd name="connsiteX48" fmla="*/ 5812971 w 5933552"/>
                  <a:gd name="connsiteY48" fmla="*/ 1872054 h 2243073"/>
                  <a:gd name="connsiteX49" fmla="*/ 5727560 w 5933552"/>
                  <a:gd name="connsiteY49" fmla="*/ 1932344 h 2243073"/>
                  <a:gd name="connsiteX50" fmla="*/ 5390941 w 5933552"/>
                  <a:gd name="connsiteY50" fmla="*/ 1937369 h 2243073"/>
                  <a:gd name="connsiteX51" fmla="*/ 5215670 w 5933552"/>
                  <a:gd name="connsiteY51" fmla="*/ 1935977 h 2243073"/>
                  <a:gd name="connsiteX52" fmla="*/ 4373414 w 5933552"/>
                  <a:gd name="connsiteY52" fmla="*/ 1917320 h 2243073"/>
                  <a:gd name="connsiteX53" fmla="*/ 1657301 w 5933552"/>
                  <a:gd name="connsiteY53" fmla="*/ 1891925 h 2243073"/>
                  <a:gd name="connsiteX54" fmla="*/ 507442 w 5933552"/>
                  <a:gd name="connsiteY54" fmla="*/ 1836885 h 2243073"/>
                  <a:gd name="connsiteX55" fmla="*/ 281354 w 5933552"/>
                  <a:gd name="connsiteY55" fmla="*/ 1836885 h 2243073"/>
                  <a:gd name="connsiteX56" fmla="*/ 130629 w 5933552"/>
                  <a:gd name="connsiteY56" fmla="*/ 1761522 h 2243073"/>
                  <a:gd name="connsiteX57" fmla="*/ 10048 w 5933552"/>
                  <a:gd name="connsiteY57" fmla="*/ 1681136 h 2243073"/>
                  <a:gd name="connsiteX58" fmla="*/ 0 w 5933552"/>
                  <a:gd name="connsiteY58" fmla="*/ 1540459 h 2243073"/>
                  <a:gd name="connsiteX59" fmla="*/ 15072 w 5933552"/>
                  <a:gd name="connsiteY59" fmla="*/ 1490217 h 2243073"/>
                  <a:gd name="connsiteX60" fmla="*/ 15072 w 5933552"/>
                  <a:gd name="connsiteY60" fmla="*/ 1434951 h 2243073"/>
                  <a:gd name="connsiteX61" fmla="*/ 25121 w 5933552"/>
                  <a:gd name="connsiteY61" fmla="*/ 1384709 h 2243073"/>
                  <a:gd name="connsiteX62" fmla="*/ 40193 w 5933552"/>
                  <a:gd name="connsiteY62" fmla="*/ 1359588 h 2243073"/>
                  <a:gd name="connsiteX63" fmla="*/ 65314 w 5933552"/>
                  <a:gd name="connsiteY63" fmla="*/ 1314371 h 2243073"/>
                  <a:gd name="connsiteX0" fmla="*/ 65314 w 5933552"/>
                  <a:gd name="connsiteY0" fmla="*/ 1314371 h 2215650"/>
                  <a:gd name="connsiteX1" fmla="*/ 75363 w 5933552"/>
                  <a:gd name="connsiteY1" fmla="*/ 1083259 h 2215650"/>
                  <a:gd name="connsiteX2" fmla="*/ 45218 w 5933552"/>
                  <a:gd name="connsiteY2" fmla="*/ 1073210 h 2215650"/>
                  <a:gd name="connsiteX3" fmla="*/ 95459 w 5933552"/>
                  <a:gd name="connsiteY3" fmla="*/ 887316 h 2215650"/>
                  <a:gd name="connsiteX4" fmla="*/ 80387 w 5933552"/>
                  <a:gd name="connsiteY4" fmla="*/ 771760 h 2215650"/>
                  <a:gd name="connsiteX5" fmla="*/ 85411 w 5933552"/>
                  <a:gd name="connsiteY5" fmla="*/ 716494 h 2215650"/>
                  <a:gd name="connsiteX6" fmla="*/ 105508 w 5933552"/>
                  <a:gd name="connsiteY6" fmla="*/ 696397 h 2215650"/>
                  <a:gd name="connsiteX7" fmla="*/ 135653 w 5933552"/>
                  <a:gd name="connsiteY7" fmla="*/ 676300 h 2215650"/>
                  <a:gd name="connsiteX8" fmla="*/ 467248 w 5933552"/>
                  <a:gd name="connsiteY8" fmla="*/ 329632 h 2215650"/>
                  <a:gd name="connsiteX9" fmla="*/ 472272 w 5933552"/>
                  <a:gd name="connsiteY9" fmla="*/ 284415 h 2215650"/>
                  <a:gd name="connsiteX10" fmla="*/ 442127 w 5933552"/>
                  <a:gd name="connsiteY10" fmla="*/ 259294 h 2215650"/>
                  <a:gd name="connsiteX11" fmla="*/ 406958 w 5933552"/>
                  <a:gd name="connsiteY11" fmla="*/ 229149 h 2215650"/>
                  <a:gd name="connsiteX12" fmla="*/ 406958 w 5933552"/>
                  <a:gd name="connsiteY12" fmla="*/ 204028 h 2215650"/>
                  <a:gd name="connsiteX13" fmla="*/ 462224 w 5933552"/>
                  <a:gd name="connsiteY13" fmla="*/ 193980 h 2215650"/>
                  <a:gd name="connsiteX14" fmla="*/ 864158 w 5933552"/>
                  <a:gd name="connsiteY14" fmla="*/ 143738 h 2215650"/>
                  <a:gd name="connsiteX15" fmla="*/ 999811 w 5933552"/>
                  <a:gd name="connsiteY15" fmla="*/ 88472 h 2215650"/>
                  <a:gd name="connsiteX16" fmla="*/ 1024932 w 5933552"/>
                  <a:gd name="connsiteY16" fmla="*/ 78424 h 2215650"/>
                  <a:gd name="connsiteX17" fmla="*/ 999811 w 5933552"/>
                  <a:gd name="connsiteY17" fmla="*/ 28182 h 2215650"/>
                  <a:gd name="connsiteX18" fmla="*/ 1070149 w 5933552"/>
                  <a:gd name="connsiteY18" fmla="*/ 33206 h 2215650"/>
                  <a:gd name="connsiteX19" fmla="*/ 1130439 w 5933552"/>
                  <a:gd name="connsiteY19" fmla="*/ 53303 h 2215650"/>
                  <a:gd name="connsiteX20" fmla="*/ 1160585 w 5933552"/>
                  <a:gd name="connsiteY20" fmla="*/ 63351 h 2215650"/>
                  <a:gd name="connsiteX21" fmla="*/ 1683099 w 5933552"/>
                  <a:gd name="connsiteY21" fmla="*/ 13109 h 2215650"/>
                  <a:gd name="connsiteX22" fmla="*/ 2306097 w 5933552"/>
                  <a:gd name="connsiteY22" fmla="*/ 3061 h 2215650"/>
                  <a:gd name="connsiteX23" fmla="*/ 3029578 w 5933552"/>
                  <a:gd name="connsiteY23" fmla="*/ 58327 h 2215650"/>
                  <a:gd name="connsiteX24" fmla="*/ 3135086 w 5933552"/>
                  <a:gd name="connsiteY24" fmla="*/ 78424 h 2215650"/>
                  <a:gd name="connsiteX25" fmla="*/ 3255666 w 5933552"/>
                  <a:gd name="connsiteY25" fmla="*/ 98520 h 2215650"/>
                  <a:gd name="connsiteX26" fmla="*/ 3542044 w 5933552"/>
                  <a:gd name="connsiteY26" fmla="*/ 183931 h 2215650"/>
                  <a:gd name="connsiteX27" fmla="*/ 3798277 w 5933552"/>
                  <a:gd name="connsiteY27" fmla="*/ 319584 h 2215650"/>
                  <a:gd name="connsiteX28" fmla="*/ 4210259 w 5933552"/>
                  <a:gd name="connsiteY28" fmla="*/ 545672 h 2215650"/>
                  <a:gd name="connsiteX29" fmla="*/ 4340888 w 5933552"/>
                  <a:gd name="connsiteY29" fmla="*/ 626059 h 2215650"/>
                  <a:gd name="connsiteX30" fmla="*/ 4381081 w 5933552"/>
                  <a:gd name="connsiteY30" fmla="*/ 656204 h 2215650"/>
                  <a:gd name="connsiteX31" fmla="*/ 4752870 w 5933552"/>
                  <a:gd name="connsiteY31" fmla="*/ 686349 h 2215650"/>
                  <a:gd name="connsiteX32" fmla="*/ 5164853 w 5933552"/>
                  <a:gd name="connsiteY32" fmla="*/ 761711 h 2215650"/>
                  <a:gd name="connsiteX33" fmla="*/ 5441182 w 5933552"/>
                  <a:gd name="connsiteY33" fmla="*/ 827026 h 2215650"/>
                  <a:gd name="connsiteX34" fmla="*/ 5612004 w 5933552"/>
                  <a:gd name="connsiteY34" fmla="*/ 902388 h 2215650"/>
                  <a:gd name="connsiteX35" fmla="*/ 5807947 w 5933552"/>
                  <a:gd name="connsiteY35" fmla="*/ 1048089 h 2215650"/>
                  <a:gd name="connsiteX36" fmla="*/ 5823020 w 5933552"/>
                  <a:gd name="connsiteY36" fmla="*/ 1118428 h 2215650"/>
                  <a:gd name="connsiteX37" fmla="*/ 5838092 w 5933552"/>
                  <a:gd name="connsiteY37" fmla="*/ 1218911 h 2215650"/>
                  <a:gd name="connsiteX38" fmla="*/ 5823020 w 5933552"/>
                  <a:gd name="connsiteY38" fmla="*/ 1249056 h 2215650"/>
                  <a:gd name="connsiteX39" fmla="*/ 5863213 w 5933552"/>
                  <a:gd name="connsiteY39" fmla="*/ 1299298 h 2215650"/>
                  <a:gd name="connsiteX40" fmla="*/ 5893358 w 5933552"/>
                  <a:gd name="connsiteY40" fmla="*/ 1359588 h 2215650"/>
                  <a:gd name="connsiteX41" fmla="*/ 5893358 w 5933552"/>
                  <a:gd name="connsiteY41" fmla="*/ 1434951 h 2215650"/>
                  <a:gd name="connsiteX42" fmla="*/ 5928527 w 5933552"/>
                  <a:gd name="connsiteY42" fmla="*/ 1495241 h 2215650"/>
                  <a:gd name="connsiteX43" fmla="*/ 5918479 w 5933552"/>
                  <a:gd name="connsiteY43" fmla="*/ 1605773 h 2215650"/>
                  <a:gd name="connsiteX44" fmla="*/ 5898382 w 5933552"/>
                  <a:gd name="connsiteY44" fmla="*/ 1686160 h 2215650"/>
                  <a:gd name="connsiteX45" fmla="*/ 5918479 w 5933552"/>
                  <a:gd name="connsiteY45" fmla="*/ 1776595 h 2215650"/>
                  <a:gd name="connsiteX46" fmla="*/ 5933552 w 5933552"/>
                  <a:gd name="connsiteY46" fmla="*/ 1811764 h 2215650"/>
                  <a:gd name="connsiteX47" fmla="*/ 5812971 w 5933552"/>
                  <a:gd name="connsiteY47" fmla="*/ 1872054 h 2215650"/>
                  <a:gd name="connsiteX48" fmla="*/ 5812971 w 5933552"/>
                  <a:gd name="connsiteY48" fmla="*/ 1872054 h 2215650"/>
                  <a:gd name="connsiteX49" fmla="*/ 5727560 w 5933552"/>
                  <a:gd name="connsiteY49" fmla="*/ 1932344 h 2215650"/>
                  <a:gd name="connsiteX50" fmla="*/ 5390941 w 5933552"/>
                  <a:gd name="connsiteY50" fmla="*/ 1937369 h 2215650"/>
                  <a:gd name="connsiteX51" fmla="*/ 5215670 w 5933552"/>
                  <a:gd name="connsiteY51" fmla="*/ 1935977 h 2215650"/>
                  <a:gd name="connsiteX52" fmla="*/ 4373414 w 5933552"/>
                  <a:gd name="connsiteY52" fmla="*/ 1917320 h 2215650"/>
                  <a:gd name="connsiteX53" fmla="*/ 1657301 w 5933552"/>
                  <a:gd name="connsiteY53" fmla="*/ 1891925 h 2215650"/>
                  <a:gd name="connsiteX54" fmla="*/ 507442 w 5933552"/>
                  <a:gd name="connsiteY54" fmla="*/ 1836885 h 2215650"/>
                  <a:gd name="connsiteX55" fmla="*/ 281354 w 5933552"/>
                  <a:gd name="connsiteY55" fmla="*/ 1836885 h 2215650"/>
                  <a:gd name="connsiteX56" fmla="*/ 130629 w 5933552"/>
                  <a:gd name="connsiteY56" fmla="*/ 1761522 h 2215650"/>
                  <a:gd name="connsiteX57" fmla="*/ 10048 w 5933552"/>
                  <a:gd name="connsiteY57" fmla="*/ 1681136 h 2215650"/>
                  <a:gd name="connsiteX58" fmla="*/ 0 w 5933552"/>
                  <a:gd name="connsiteY58" fmla="*/ 1540459 h 2215650"/>
                  <a:gd name="connsiteX59" fmla="*/ 15072 w 5933552"/>
                  <a:gd name="connsiteY59" fmla="*/ 1490217 h 2215650"/>
                  <a:gd name="connsiteX60" fmla="*/ 15072 w 5933552"/>
                  <a:gd name="connsiteY60" fmla="*/ 1434951 h 2215650"/>
                  <a:gd name="connsiteX61" fmla="*/ 25121 w 5933552"/>
                  <a:gd name="connsiteY61" fmla="*/ 1384709 h 2215650"/>
                  <a:gd name="connsiteX62" fmla="*/ 40193 w 5933552"/>
                  <a:gd name="connsiteY62" fmla="*/ 1359588 h 2215650"/>
                  <a:gd name="connsiteX63" fmla="*/ 65314 w 5933552"/>
                  <a:gd name="connsiteY63" fmla="*/ 1314371 h 2215650"/>
                  <a:gd name="connsiteX0" fmla="*/ 65314 w 5933552"/>
                  <a:gd name="connsiteY0" fmla="*/ 1314371 h 2215650"/>
                  <a:gd name="connsiteX1" fmla="*/ 75363 w 5933552"/>
                  <a:gd name="connsiteY1" fmla="*/ 1083259 h 2215650"/>
                  <a:gd name="connsiteX2" fmla="*/ 45218 w 5933552"/>
                  <a:gd name="connsiteY2" fmla="*/ 1073210 h 2215650"/>
                  <a:gd name="connsiteX3" fmla="*/ 95459 w 5933552"/>
                  <a:gd name="connsiteY3" fmla="*/ 887316 h 2215650"/>
                  <a:gd name="connsiteX4" fmla="*/ 80387 w 5933552"/>
                  <a:gd name="connsiteY4" fmla="*/ 771760 h 2215650"/>
                  <a:gd name="connsiteX5" fmla="*/ 85411 w 5933552"/>
                  <a:gd name="connsiteY5" fmla="*/ 716494 h 2215650"/>
                  <a:gd name="connsiteX6" fmla="*/ 105508 w 5933552"/>
                  <a:gd name="connsiteY6" fmla="*/ 696397 h 2215650"/>
                  <a:gd name="connsiteX7" fmla="*/ 135653 w 5933552"/>
                  <a:gd name="connsiteY7" fmla="*/ 676300 h 2215650"/>
                  <a:gd name="connsiteX8" fmla="*/ 467248 w 5933552"/>
                  <a:gd name="connsiteY8" fmla="*/ 329632 h 2215650"/>
                  <a:gd name="connsiteX9" fmla="*/ 472272 w 5933552"/>
                  <a:gd name="connsiteY9" fmla="*/ 284415 h 2215650"/>
                  <a:gd name="connsiteX10" fmla="*/ 442127 w 5933552"/>
                  <a:gd name="connsiteY10" fmla="*/ 259294 h 2215650"/>
                  <a:gd name="connsiteX11" fmla="*/ 406958 w 5933552"/>
                  <a:gd name="connsiteY11" fmla="*/ 229149 h 2215650"/>
                  <a:gd name="connsiteX12" fmla="*/ 406958 w 5933552"/>
                  <a:gd name="connsiteY12" fmla="*/ 204028 h 2215650"/>
                  <a:gd name="connsiteX13" fmla="*/ 462224 w 5933552"/>
                  <a:gd name="connsiteY13" fmla="*/ 193980 h 2215650"/>
                  <a:gd name="connsiteX14" fmla="*/ 864158 w 5933552"/>
                  <a:gd name="connsiteY14" fmla="*/ 143738 h 2215650"/>
                  <a:gd name="connsiteX15" fmla="*/ 999811 w 5933552"/>
                  <a:gd name="connsiteY15" fmla="*/ 88472 h 2215650"/>
                  <a:gd name="connsiteX16" fmla="*/ 1024932 w 5933552"/>
                  <a:gd name="connsiteY16" fmla="*/ 78424 h 2215650"/>
                  <a:gd name="connsiteX17" fmla="*/ 999811 w 5933552"/>
                  <a:gd name="connsiteY17" fmla="*/ 28182 h 2215650"/>
                  <a:gd name="connsiteX18" fmla="*/ 1070149 w 5933552"/>
                  <a:gd name="connsiteY18" fmla="*/ 33206 h 2215650"/>
                  <a:gd name="connsiteX19" fmla="*/ 1130439 w 5933552"/>
                  <a:gd name="connsiteY19" fmla="*/ 53303 h 2215650"/>
                  <a:gd name="connsiteX20" fmla="*/ 1160585 w 5933552"/>
                  <a:gd name="connsiteY20" fmla="*/ 63351 h 2215650"/>
                  <a:gd name="connsiteX21" fmla="*/ 1683099 w 5933552"/>
                  <a:gd name="connsiteY21" fmla="*/ 13109 h 2215650"/>
                  <a:gd name="connsiteX22" fmla="*/ 2306097 w 5933552"/>
                  <a:gd name="connsiteY22" fmla="*/ 3061 h 2215650"/>
                  <a:gd name="connsiteX23" fmla="*/ 3029578 w 5933552"/>
                  <a:gd name="connsiteY23" fmla="*/ 58327 h 2215650"/>
                  <a:gd name="connsiteX24" fmla="*/ 3135086 w 5933552"/>
                  <a:gd name="connsiteY24" fmla="*/ 78424 h 2215650"/>
                  <a:gd name="connsiteX25" fmla="*/ 3255666 w 5933552"/>
                  <a:gd name="connsiteY25" fmla="*/ 98520 h 2215650"/>
                  <a:gd name="connsiteX26" fmla="*/ 3542044 w 5933552"/>
                  <a:gd name="connsiteY26" fmla="*/ 183931 h 2215650"/>
                  <a:gd name="connsiteX27" fmla="*/ 3798277 w 5933552"/>
                  <a:gd name="connsiteY27" fmla="*/ 319584 h 2215650"/>
                  <a:gd name="connsiteX28" fmla="*/ 4210259 w 5933552"/>
                  <a:gd name="connsiteY28" fmla="*/ 545672 h 2215650"/>
                  <a:gd name="connsiteX29" fmla="*/ 4340888 w 5933552"/>
                  <a:gd name="connsiteY29" fmla="*/ 626059 h 2215650"/>
                  <a:gd name="connsiteX30" fmla="*/ 4381081 w 5933552"/>
                  <a:gd name="connsiteY30" fmla="*/ 656204 h 2215650"/>
                  <a:gd name="connsiteX31" fmla="*/ 4752870 w 5933552"/>
                  <a:gd name="connsiteY31" fmla="*/ 686349 h 2215650"/>
                  <a:gd name="connsiteX32" fmla="*/ 5164853 w 5933552"/>
                  <a:gd name="connsiteY32" fmla="*/ 761711 h 2215650"/>
                  <a:gd name="connsiteX33" fmla="*/ 5441182 w 5933552"/>
                  <a:gd name="connsiteY33" fmla="*/ 827026 h 2215650"/>
                  <a:gd name="connsiteX34" fmla="*/ 5612004 w 5933552"/>
                  <a:gd name="connsiteY34" fmla="*/ 902388 h 2215650"/>
                  <a:gd name="connsiteX35" fmla="*/ 5807947 w 5933552"/>
                  <a:gd name="connsiteY35" fmla="*/ 1048089 h 2215650"/>
                  <a:gd name="connsiteX36" fmla="*/ 5823020 w 5933552"/>
                  <a:gd name="connsiteY36" fmla="*/ 1118428 h 2215650"/>
                  <a:gd name="connsiteX37" fmla="*/ 5838092 w 5933552"/>
                  <a:gd name="connsiteY37" fmla="*/ 1218911 h 2215650"/>
                  <a:gd name="connsiteX38" fmla="*/ 5823020 w 5933552"/>
                  <a:gd name="connsiteY38" fmla="*/ 1249056 h 2215650"/>
                  <a:gd name="connsiteX39" fmla="*/ 5863213 w 5933552"/>
                  <a:gd name="connsiteY39" fmla="*/ 1299298 h 2215650"/>
                  <a:gd name="connsiteX40" fmla="*/ 5893358 w 5933552"/>
                  <a:gd name="connsiteY40" fmla="*/ 1359588 h 2215650"/>
                  <a:gd name="connsiteX41" fmla="*/ 5893358 w 5933552"/>
                  <a:gd name="connsiteY41" fmla="*/ 1434951 h 2215650"/>
                  <a:gd name="connsiteX42" fmla="*/ 5928527 w 5933552"/>
                  <a:gd name="connsiteY42" fmla="*/ 1495241 h 2215650"/>
                  <a:gd name="connsiteX43" fmla="*/ 5918479 w 5933552"/>
                  <a:gd name="connsiteY43" fmla="*/ 1605773 h 2215650"/>
                  <a:gd name="connsiteX44" fmla="*/ 5898382 w 5933552"/>
                  <a:gd name="connsiteY44" fmla="*/ 1686160 h 2215650"/>
                  <a:gd name="connsiteX45" fmla="*/ 5918479 w 5933552"/>
                  <a:gd name="connsiteY45" fmla="*/ 1776595 h 2215650"/>
                  <a:gd name="connsiteX46" fmla="*/ 5933552 w 5933552"/>
                  <a:gd name="connsiteY46" fmla="*/ 1811764 h 2215650"/>
                  <a:gd name="connsiteX47" fmla="*/ 5812971 w 5933552"/>
                  <a:gd name="connsiteY47" fmla="*/ 1872054 h 2215650"/>
                  <a:gd name="connsiteX48" fmla="*/ 5812971 w 5933552"/>
                  <a:gd name="connsiteY48" fmla="*/ 1872054 h 2215650"/>
                  <a:gd name="connsiteX49" fmla="*/ 5727560 w 5933552"/>
                  <a:gd name="connsiteY49" fmla="*/ 1932344 h 2215650"/>
                  <a:gd name="connsiteX50" fmla="*/ 5390941 w 5933552"/>
                  <a:gd name="connsiteY50" fmla="*/ 1937369 h 2215650"/>
                  <a:gd name="connsiteX51" fmla="*/ 5215670 w 5933552"/>
                  <a:gd name="connsiteY51" fmla="*/ 1935977 h 2215650"/>
                  <a:gd name="connsiteX52" fmla="*/ 4373414 w 5933552"/>
                  <a:gd name="connsiteY52" fmla="*/ 1917320 h 2215650"/>
                  <a:gd name="connsiteX53" fmla="*/ 1657301 w 5933552"/>
                  <a:gd name="connsiteY53" fmla="*/ 1891925 h 2215650"/>
                  <a:gd name="connsiteX54" fmla="*/ 507442 w 5933552"/>
                  <a:gd name="connsiteY54" fmla="*/ 1836885 h 2215650"/>
                  <a:gd name="connsiteX55" fmla="*/ 281354 w 5933552"/>
                  <a:gd name="connsiteY55" fmla="*/ 1836885 h 2215650"/>
                  <a:gd name="connsiteX56" fmla="*/ 130629 w 5933552"/>
                  <a:gd name="connsiteY56" fmla="*/ 1761522 h 2215650"/>
                  <a:gd name="connsiteX57" fmla="*/ 10048 w 5933552"/>
                  <a:gd name="connsiteY57" fmla="*/ 1681136 h 2215650"/>
                  <a:gd name="connsiteX58" fmla="*/ 0 w 5933552"/>
                  <a:gd name="connsiteY58" fmla="*/ 1540459 h 2215650"/>
                  <a:gd name="connsiteX59" fmla="*/ 15072 w 5933552"/>
                  <a:gd name="connsiteY59" fmla="*/ 1490217 h 2215650"/>
                  <a:gd name="connsiteX60" fmla="*/ 15072 w 5933552"/>
                  <a:gd name="connsiteY60" fmla="*/ 1434951 h 2215650"/>
                  <a:gd name="connsiteX61" fmla="*/ 25121 w 5933552"/>
                  <a:gd name="connsiteY61" fmla="*/ 1384709 h 2215650"/>
                  <a:gd name="connsiteX62" fmla="*/ 40193 w 5933552"/>
                  <a:gd name="connsiteY62" fmla="*/ 1359588 h 2215650"/>
                  <a:gd name="connsiteX63" fmla="*/ 65314 w 5933552"/>
                  <a:gd name="connsiteY63" fmla="*/ 1314371 h 2215650"/>
                  <a:gd name="connsiteX0" fmla="*/ 65314 w 5933552"/>
                  <a:gd name="connsiteY0" fmla="*/ 1314371 h 2219849"/>
                  <a:gd name="connsiteX1" fmla="*/ 75363 w 5933552"/>
                  <a:gd name="connsiteY1" fmla="*/ 1083259 h 2219849"/>
                  <a:gd name="connsiteX2" fmla="*/ 45218 w 5933552"/>
                  <a:gd name="connsiteY2" fmla="*/ 1073210 h 2219849"/>
                  <a:gd name="connsiteX3" fmla="*/ 95459 w 5933552"/>
                  <a:gd name="connsiteY3" fmla="*/ 887316 h 2219849"/>
                  <a:gd name="connsiteX4" fmla="*/ 80387 w 5933552"/>
                  <a:gd name="connsiteY4" fmla="*/ 771760 h 2219849"/>
                  <a:gd name="connsiteX5" fmla="*/ 85411 w 5933552"/>
                  <a:gd name="connsiteY5" fmla="*/ 716494 h 2219849"/>
                  <a:gd name="connsiteX6" fmla="*/ 105508 w 5933552"/>
                  <a:gd name="connsiteY6" fmla="*/ 696397 h 2219849"/>
                  <a:gd name="connsiteX7" fmla="*/ 135653 w 5933552"/>
                  <a:gd name="connsiteY7" fmla="*/ 676300 h 2219849"/>
                  <a:gd name="connsiteX8" fmla="*/ 467248 w 5933552"/>
                  <a:gd name="connsiteY8" fmla="*/ 329632 h 2219849"/>
                  <a:gd name="connsiteX9" fmla="*/ 472272 w 5933552"/>
                  <a:gd name="connsiteY9" fmla="*/ 284415 h 2219849"/>
                  <a:gd name="connsiteX10" fmla="*/ 442127 w 5933552"/>
                  <a:gd name="connsiteY10" fmla="*/ 259294 h 2219849"/>
                  <a:gd name="connsiteX11" fmla="*/ 406958 w 5933552"/>
                  <a:gd name="connsiteY11" fmla="*/ 229149 h 2219849"/>
                  <a:gd name="connsiteX12" fmla="*/ 406958 w 5933552"/>
                  <a:gd name="connsiteY12" fmla="*/ 204028 h 2219849"/>
                  <a:gd name="connsiteX13" fmla="*/ 462224 w 5933552"/>
                  <a:gd name="connsiteY13" fmla="*/ 193980 h 2219849"/>
                  <a:gd name="connsiteX14" fmla="*/ 864158 w 5933552"/>
                  <a:gd name="connsiteY14" fmla="*/ 143738 h 2219849"/>
                  <a:gd name="connsiteX15" fmla="*/ 999811 w 5933552"/>
                  <a:gd name="connsiteY15" fmla="*/ 88472 h 2219849"/>
                  <a:gd name="connsiteX16" fmla="*/ 1024932 w 5933552"/>
                  <a:gd name="connsiteY16" fmla="*/ 78424 h 2219849"/>
                  <a:gd name="connsiteX17" fmla="*/ 999811 w 5933552"/>
                  <a:gd name="connsiteY17" fmla="*/ 28182 h 2219849"/>
                  <a:gd name="connsiteX18" fmla="*/ 1070149 w 5933552"/>
                  <a:gd name="connsiteY18" fmla="*/ 33206 h 2219849"/>
                  <a:gd name="connsiteX19" fmla="*/ 1130439 w 5933552"/>
                  <a:gd name="connsiteY19" fmla="*/ 53303 h 2219849"/>
                  <a:gd name="connsiteX20" fmla="*/ 1160585 w 5933552"/>
                  <a:gd name="connsiteY20" fmla="*/ 63351 h 2219849"/>
                  <a:gd name="connsiteX21" fmla="*/ 1683099 w 5933552"/>
                  <a:gd name="connsiteY21" fmla="*/ 13109 h 2219849"/>
                  <a:gd name="connsiteX22" fmla="*/ 2306097 w 5933552"/>
                  <a:gd name="connsiteY22" fmla="*/ 3061 h 2219849"/>
                  <a:gd name="connsiteX23" fmla="*/ 3029578 w 5933552"/>
                  <a:gd name="connsiteY23" fmla="*/ 58327 h 2219849"/>
                  <a:gd name="connsiteX24" fmla="*/ 3135086 w 5933552"/>
                  <a:gd name="connsiteY24" fmla="*/ 78424 h 2219849"/>
                  <a:gd name="connsiteX25" fmla="*/ 3255666 w 5933552"/>
                  <a:gd name="connsiteY25" fmla="*/ 98520 h 2219849"/>
                  <a:gd name="connsiteX26" fmla="*/ 3542044 w 5933552"/>
                  <a:gd name="connsiteY26" fmla="*/ 183931 h 2219849"/>
                  <a:gd name="connsiteX27" fmla="*/ 3798277 w 5933552"/>
                  <a:gd name="connsiteY27" fmla="*/ 319584 h 2219849"/>
                  <a:gd name="connsiteX28" fmla="*/ 4210259 w 5933552"/>
                  <a:gd name="connsiteY28" fmla="*/ 545672 h 2219849"/>
                  <a:gd name="connsiteX29" fmla="*/ 4340888 w 5933552"/>
                  <a:gd name="connsiteY29" fmla="*/ 626059 h 2219849"/>
                  <a:gd name="connsiteX30" fmla="*/ 4381081 w 5933552"/>
                  <a:gd name="connsiteY30" fmla="*/ 656204 h 2219849"/>
                  <a:gd name="connsiteX31" fmla="*/ 4752870 w 5933552"/>
                  <a:gd name="connsiteY31" fmla="*/ 686349 h 2219849"/>
                  <a:gd name="connsiteX32" fmla="*/ 5164853 w 5933552"/>
                  <a:gd name="connsiteY32" fmla="*/ 761711 h 2219849"/>
                  <a:gd name="connsiteX33" fmla="*/ 5441182 w 5933552"/>
                  <a:gd name="connsiteY33" fmla="*/ 827026 h 2219849"/>
                  <a:gd name="connsiteX34" fmla="*/ 5612004 w 5933552"/>
                  <a:gd name="connsiteY34" fmla="*/ 902388 h 2219849"/>
                  <a:gd name="connsiteX35" fmla="*/ 5807947 w 5933552"/>
                  <a:gd name="connsiteY35" fmla="*/ 1048089 h 2219849"/>
                  <a:gd name="connsiteX36" fmla="*/ 5823020 w 5933552"/>
                  <a:gd name="connsiteY36" fmla="*/ 1118428 h 2219849"/>
                  <a:gd name="connsiteX37" fmla="*/ 5838092 w 5933552"/>
                  <a:gd name="connsiteY37" fmla="*/ 1218911 h 2219849"/>
                  <a:gd name="connsiteX38" fmla="*/ 5823020 w 5933552"/>
                  <a:gd name="connsiteY38" fmla="*/ 1249056 h 2219849"/>
                  <a:gd name="connsiteX39" fmla="*/ 5863213 w 5933552"/>
                  <a:gd name="connsiteY39" fmla="*/ 1299298 h 2219849"/>
                  <a:gd name="connsiteX40" fmla="*/ 5893358 w 5933552"/>
                  <a:gd name="connsiteY40" fmla="*/ 1359588 h 2219849"/>
                  <a:gd name="connsiteX41" fmla="*/ 5893358 w 5933552"/>
                  <a:gd name="connsiteY41" fmla="*/ 1434951 h 2219849"/>
                  <a:gd name="connsiteX42" fmla="*/ 5928527 w 5933552"/>
                  <a:gd name="connsiteY42" fmla="*/ 1495241 h 2219849"/>
                  <a:gd name="connsiteX43" fmla="*/ 5918479 w 5933552"/>
                  <a:gd name="connsiteY43" fmla="*/ 1605773 h 2219849"/>
                  <a:gd name="connsiteX44" fmla="*/ 5898382 w 5933552"/>
                  <a:gd name="connsiteY44" fmla="*/ 1686160 h 2219849"/>
                  <a:gd name="connsiteX45" fmla="*/ 5918479 w 5933552"/>
                  <a:gd name="connsiteY45" fmla="*/ 1776595 h 2219849"/>
                  <a:gd name="connsiteX46" fmla="*/ 5933552 w 5933552"/>
                  <a:gd name="connsiteY46" fmla="*/ 1811764 h 2219849"/>
                  <a:gd name="connsiteX47" fmla="*/ 5812971 w 5933552"/>
                  <a:gd name="connsiteY47" fmla="*/ 1872054 h 2219849"/>
                  <a:gd name="connsiteX48" fmla="*/ 5812971 w 5933552"/>
                  <a:gd name="connsiteY48" fmla="*/ 1872054 h 2219849"/>
                  <a:gd name="connsiteX49" fmla="*/ 5727560 w 5933552"/>
                  <a:gd name="connsiteY49" fmla="*/ 1932344 h 2219849"/>
                  <a:gd name="connsiteX50" fmla="*/ 5390941 w 5933552"/>
                  <a:gd name="connsiteY50" fmla="*/ 1937369 h 2219849"/>
                  <a:gd name="connsiteX51" fmla="*/ 5215670 w 5933552"/>
                  <a:gd name="connsiteY51" fmla="*/ 1935977 h 2219849"/>
                  <a:gd name="connsiteX52" fmla="*/ 4373414 w 5933552"/>
                  <a:gd name="connsiteY52" fmla="*/ 1917320 h 2219849"/>
                  <a:gd name="connsiteX53" fmla="*/ 1657301 w 5933552"/>
                  <a:gd name="connsiteY53" fmla="*/ 1891925 h 2219849"/>
                  <a:gd name="connsiteX54" fmla="*/ 507442 w 5933552"/>
                  <a:gd name="connsiteY54" fmla="*/ 1836885 h 2219849"/>
                  <a:gd name="connsiteX55" fmla="*/ 281354 w 5933552"/>
                  <a:gd name="connsiteY55" fmla="*/ 1836885 h 2219849"/>
                  <a:gd name="connsiteX56" fmla="*/ 130629 w 5933552"/>
                  <a:gd name="connsiteY56" fmla="*/ 1761522 h 2219849"/>
                  <a:gd name="connsiteX57" fmla="*/ 10048 w 5933552"/>
                  <a:gd name="connsiteY57" fmla="*/ 1681136 h 2219849"/>
                  <a:gd name="connsiteX58" fmla="*/ 0 w 5933552"/>
                  <a:gd name="connsiteY58" fmla="*/ 1540459 h 2219849"/>
                  <a:gd name="connsiteX59" fmla="*/ 15072 w 5933552"/>
                  <a:gd name="connsiteY59" fmla="*/ 1490217 h 2219849"/>
                  <a:gd name="connsiteX60" fmla="*/ 15072 w 5933552"/>
                  <a:gd name="connsiteY60" fmla="*/ 1434951 h 2219849"/>
                  <a:gd name="connsiteX61" fmla="*/ 25121 w 5933552"/>
                  <a:gd name="connsiteY61" fmla="*/ 1384709 h 2219849"/>
                  <a:gd name="connsiteX62" fmla="*/ 40193 w 5933552"/>
                  <a:gd name="connsiteY62" fmla="*/ 1359588 h 2219849"/>
                  <a:gd name="connsiteX63" fmla="*/ 65314 w 5933552"/>
                  <a:gd name="connsiteY63" fmla="*/ 1314371 h 2219849"/>
                  <a:gd name="connsiteX0" fmla="*/ 65314 w 5933552"/>
                  <a:gd name="connsiteY0" fmla="*/ 1314371 h 2230378"/>
                  <a:gd name="connsiteX1" fmla="*/ 75363 w 5933552"/>
                  <a:gd name="connsiteY1" fmla="*/ 1083259 h 2230378"/>
                  <a:gd name="connsiteX2" fmla="*/ 45218 w 5933552"/>
                  <a:gd name="connsiteY2" fmla="*/ 1073210 h 2230378"/>
                  <a:gd name="connsiteX3" fmla="*/ 95459 w 5933552"/>
                  <a:gd name="connsiteY3" fmla="*/ 887316 h 2230378"/>
                  <a:gd name="connsiteX4" fmla="*/ 80387 w 5933552"/>
                  <a:gd name="connsiteY4" fmla="*/ 771760 h 2230378"/>
                  <a:gd name="connsiteX5" fmla="*/ 85411 w 5933552"/>
                  <a:gd name="connsiteY5" fmla="*/ 716494 h 2230378"/>
                  <a:gd name="connsiteX6" fmla="*/ 105508 w 5933552"/>
                  <a:gd name="connsiteY6" fmla="*/ 696397 h 2230378"/>
                  <a:gd name="connsiteX7" fmla="*/ 135653 w 5933552"/>
                  <a:gd name="connsiteY7" fmla="*/ 676300 h 2230378"/>
                  <a:gd name="connsiteX8" fmla="*/ 467248 w 5933552"/>
                  <a:gd name="connsiteY8" fmla="*/ 329632 h 2230378"/>
                  <a:gd name="connsiteX9" fmla="*/ 472272 w 5933552"/>
                  <a:gd name="connsiteY9" fmla="*/ 284415 h 2230378"/>
                  <a:gd name="connsiteX10" fmla="*/ 442127 w 5933552"/>
                  <a:gd name="connsiteY10" fmla="*/ 259294 h 2230378"/>
                  <a:gd name="connsiteX11" fmla="*/ 406958 w 5933552"/>
                  <a:gd name="connsiteY11" fmla="*/ 229149 h 2230378"/>
                  <a:gd name="connsiteX12" fmla="*/ 406958 w 5933552"/>
                  <a:gd name="connsiteY12" fmla="*/ 204028 h 2230378"/>
                  <a:gd name="connsiteX13" fmla="*/ 462224 w 5933552"/>
                  <a:gd name="connsiteY13" fmla="*/ 193980 h 2230378"/>
                  <a:gd name="connsiteX14" fmla="*/ 864158 w 5933552"/>
                  <a:gd name="connsiteY14" fmla="*/ 143738 h 2230378"/>
                  <a:gd name="connsiteX15" fmla="*/ 999811 w 5933552"/>
                  <a:gd name="connsiteY15" fmla="*/ 88472 h 2230378"/>
                  <a:gd name="connsiteX16" fmla="*/ 1024932 w 5933552"/>
                  <a:gd name="connsiteY16" fmla="*/ 78424 h 2230378"/>
                  <a:gd name="connsiteX17" fmla="*/ 999811 w 5933552"/>
                  <a:gd name="connsiteY17" fmla="*/ 28182 h 2230378"/>
                  <a:gd name="connsiteX18" fmla="*/ 1070149 w 5933552"/>
                  <a:gd name="connsiteY18" fmla="*/ 33206 h 2230378"/>
                  <a:gd name="connsiteX19" fmla="*/ 1130439 w 5933552"/>
                  <a:gd name="connsiteY19" fmla="*/ 53303 h 2230378"/>
                  <a:gd name="connsiteX20" fmla="*/ 1160585 w 5933552"/>
                  <a:gd name="connsiteY20" fmla="*/ 63351 h 2230378"/>
                  <a:gd name="connsiteX21" fmla="*/ 1683099 w 5933552"/>
                  <a:gd name="connsiteY21" fmla="*/ 13109 h 2230378"/>
                  <a:gd name="connsiteX22" fmla="*/ 2306097 w 5933552"/>
                  <a:gd name="connsiteY22" fmla="*/ 3061 h 2230378"/>
                  <a:gd name="connsiteX23" fmla="*/ 3029578 w 5933552"/>
                  <a:gd name="connsiteY23" fmla="*/ 58327 h 2230378"/>
                  <a:gd name="connsiteX24" fmla="*/ 3135086 w 5933552"/>
                  <a:gd name="connsiteY24" fmla="*/ 78424 h 2230378"/>
                  <a:gd name="connsiteX25" fmla="*/ 3255666 w 5933552"/>
                  <a:gd name="connsiteY25" fmla="*/ 98520 h 2230378"/>
                  <a:gd name="connsiteX26" fmla="*/ 3542044 w 5933552"/>
                  <a:gd name="connsiteY26" fmla="*/ 183931 h 2230378"/>
                  <a:gd name="connsiteX27" fmla="*/ 3798277 w 5933552"/>
                  <a:gd name="connsiteY27" fmla="*/ 319584 h 2230378"/>
                  <a:gd name="connsiteX28" fmla="*/ 4210259 w 5933552"/>
                  <a:gd name="connsiteY28" fmla="*/ 545672 h 2230378"/>
                  <a:gd name="connsiteX29" fmla="*/ 4340888 w 5933552"/>
                  <a:gd name="connsiteY29" fmla="*/ 626059 h 2230378"/>
                  <a:gd name="connsiteX30" fmla="*/ 4381081 w 5933552"/>
                  <a:gd name="connsiteY30" fmla="*/ 656204 h 2230378"/>
                  <a:gd name="connsiteX31" fmla="*/ 4752870 w 5933552"/>
                  <a:gd name="connsiteY31" fmla="*/ 686349 h 2230378"/>
                  <a:gd name="connsiteX32" fmla="*/ 5164853 w 5933552"/>
                  <a:gd name="connsiteY32" fmla="*/ 761711 h 2230378"/>
                  <a:gd name="connsiteX33" fmla="*/ 5441182 w 5933552"/>
                  <a:gd name="connsiteY33" fmla="*/ 827026 h 2230378"/>
                  <a:gd name="connsiteX34" fmla="*/ 5612004 w 5933552"/>
                  <a:gd name="connsiteY34" fmla="*/ 902388 h 2230378"/>
                  <a:gd name="connsiteX35" fmla="*/ 5807947 w 5933552"/>
                  <a:gd name="connsiteY35" fmla="*/ 1048089 h 2230378"/>
                  <a:gd name="connsiteX36" fmla="*/ 5823020 w 5933552"/>
                  <a:gd name="connsiteY36" fmla="*/ 1118428 h 2230378"/>
                  <a:gd name="connsiteX37" fmla="*/ 5838092 w 5933552"/>
                  <a:gd name="connsiteY37" fmla="*/ 1218911 h 2230378"/>
                  <a:gd name="connsiteX38" fmla="*/ 5823020 w 5933552"/>
                  <a:gd name="connsiteY38" fmla="*/ 1249056 h 2230378"/>
                  <a:gd name="connsiteX39" fmla="*/ 5863213 w 5933552"/>
                  <a:gd name="connsiteY39" fmla="*/ 1299298 h 2230378"/>
                  <a:gd name="connsiteX40" fmla="*/ 5893358 w 5933552"/>
                  <a:gd name="connsiteY40" fmla="*/ 1359588 h 2230378"/>
                  <a:gd name="connsiteX41" fmla="*/ 5893358 w 5933552"/>
                  <a:gd name="connsiteY41" fmla="*/ 1434951 h 2230378"/>
                  <a:gd name="connsiteX42" fmla="*/ 5928527 w 5933552"/>
                  <a:gd name="connsiteY42" fmla="*/ 1495241 h 2230378"/>
                  <a:gd name="connsiteX43" fmla="*/ 5918479 w 5933552"/>
                  <a:gd name="connsiteY43" fmla="*/ 1605773 h 2230378"/>
                  <a:gd name="connsiteX44" fmla="*/ 5898382 w 5933552"/>
                  <a:gd name="connsiteY44" fmla="*/ 1686160 h 2230378"/>
                  <a:gd name="connsiteX45" fmla="*/ 5918479 w 5933552"/>
                  <a:gd name="connsiteY45" fmla="*/ 1776595 h 2230378"/>
                  <a:gd name="connsiteX46" fmla="*/ 5933552 w 5933552"/>
                  <a:gd name="connsiteY46" fmla="*/ 1811764 h 2230378"/>
                  <a:gd name="connsiteX47" fmla="*/ 5812971 w 5933552"/>
                  <a:gd name="connsiteY47" fmla="*/ 1872054 h 2230378"/>
                  <a:gd name="connsiteX48" fmla="*/ 5812971 w 5933552"/>
                  <a:gd name="connsiteY48" fmla="*/ 1872054 h 2230378"/>
                  <a:gd name="connsiteX49" fmla="*/ 5727560 w 5933552"/>
                  <a:gd name="connsiteY49" fmla="*/ 1932344 h 2230378"/>
                  <a:gd name="connsiteX50" fmla="*/ 5390941 w 5933552"/>
                  <a:gd name="connsiteY50" fmla="*/ 1937369 h 2230378"/>
                  <a:gd name="connsiteX51" fmla="*/ 5215670 w 5933552"/>
                  <a:gd name="connsiteY51" fmla="*/ 1935977 h 2230378"/>
                  <a:gd name="connsiteX52" fmla="*/ 4373414 w 5933552"/>
                  <a:gd name="connsiteY52" fmla="*/ 1917320 h 2230378"/>
                  <a:gd name="connsiteX53" fmla="*/ 1657301 w 5933552"/>
                  <a:gd name="connsiteY53" fmla="*/ 1891925 h 2230378"/>
                  <a:gd name="connsiteX54" fmla="*/ 507442 w 5933552"/>
                  <a:gd name="connsiteY54" fmla="*/ 1836885 h 2230378"/>
                  <a:gd name="connsiteX55" fmla="*/ 281354 w 5933552"/>
                  <a:gd name="connsiteY55" fmla="*/ 1836885 h 2230378"/>
                  <a:gd name="connsiteX56" fmla="*/ 130629 w 5933552"/>
                  <a:gd name="connsiteY56" fmla="*/ 1761522 h 2230378"/>
                  <a:gd name="connsiteX57" fmla="*/ 10048 w 5933552"/>
                  <a:gd name="connsiteY57" fmla="*/ 1681136 h 2230378"/>
                  <a:gd name="connsiteX58" fmla="*/ 0 w 5933552"/>
                  <a:gd name="connsiteY58" fmla="*/ 1540459 h 2230378"/>
                  <a:gd name="connsiteX59" fmla="*/ 15072 w 5933552"/>
                  <a:gd name="connsiteY59" fmla="*/ 1490217 h 2230378"/>
                  <a:gd name="connsiteX60" fmla="*/ 15072 w 5933552"/>
                  <a:gd name="connsiteY60" fmla="*/ 1434951 h 2230378"/>
                  <a:gd name="connsiteX61" fmla="*/ 25121 w 5933552"/>
                  <a:gd name="connsiteY61" fmla="*/ 1384709 h 2230378"/>
                  <a:gd name="connsiteX62" fmla="*/ 40193 w 5933552"/>
                  <a:gd name="connsiteY62" fmla="*/ 1359588 h 2230378"/>
                  <a:gd name="connsiteX63" fmla="*/ 65314 w 5933552"/>
                  <a:gd name="connsiteY63" fmla="*/ 1314371 h 2230378"/>
                  <a:gd name="connsiteX0" fmla="*/ 65314 w 5933552"/>
                  <a:gd name="connsiteY0" fmla="*/ 1314371 h 2238835"/>
                  <a:gd name="connsiteX1" fmla="*/ 75363 w 5933552"/>
                  <a:gd name="connsiteY1" fmla="*/ 1083259 h 2238835"/>
                  <a:gd name="connsiteX2" fmla="*/ 45218 w 5933552"/>
                  <a:gd name="connsiteY2" fmla="*/ 1073210 h 2238835"/>
                  <a:gd name="connsiteX3" fmla="*/ 95459 w 5933552"/>
                  <a:gd name="connsiteY3" fmla="*/ 887316 h 2238835"/>
                  <a:gd name="connsiteX4" fmla="*/ 80387 w 5933552"/>
                  <a:gd name="connsiteY4" fmla="*/ 771760 h 2238835"/>
                  <a:gd name="connsiteX5" fmla="*/ 85411 w 5933552"/>
                  <a:gd name="connsiteY5" fmla="*/ 716494 h 2238835"/>
                  <a:gd name="connsiteX6" fmla="*/ 105508 w 5933552"/>
                  <a:gd name="connsiteY6" fmla="*/ 696397 h 2238835"/>
                  <a:gd name="connsiteX7" fmla="*/ 135653 w 5933552"/>
                  <a:gd name="connsiteY7" fmla="*/ 676300 h 2238835"/>
                  <a:gd name="connsiteX8" fmla="*/ 467248 w 5933552"/>
                  <a:gd name="connsiteY8" fmla="*/ 329632 h 2238835"/>
                  <a:gd name="connsiteX9" fmla="*/ 472272 w 5933552"/>
                  <a:gd name="connsiteY9" fmla="*/ 284415 h 2238835"/>
                  <a:gd name="connsiteX10" fmla="*/ 442127 w 5933552"/>
                  <a:gd name="connsiteY10" fmla="*/ 259294 h 2238835"/>
                  <a:gd name="connsiteX11" fmla="*/ 406958 w 5933552"/>
                  <a:gd name="connsiteY11" fmla="*/ 229149 h 2238835"/>
                  <a:gd name="connsiteX12" fmla="*/ 406958 w 5933552"/>
                  <a:gd name="connsiteY12" fmla="*/ 204028 h 2238835"/>
                  <a:gd name="connsiteX13" fmla="*/ 462224 w 5933552"/>
                  <a:gd name="connsiteY13" fmla="*/ 193980 h 2238835"/>
                  <a:gd name="connsiteX14" fmla="*/ 864158 w 5933552"/>
                  <a:gd name="connsiteY14" fmla="*/ 143738 h 2238835"/>
                  <a:gd name="connsiteX15" fmla="*/ 999811 w 5933552"/>
                  <a:gd name="connsiteY15" fmla="*/ 88472 h 2238835"/>
                  <a:gd name="connsiteX16" fmla="*/ 1024932 w 5933552"/>
                  <a:gd name="connsiteY16" fmla="*/ 78424 h 2238835"/>
                  <a:gd name="connsiteX17" fmla="*/ 999811 w 5933552"/>
                  <a:gd name="connsiteY17" fmla="*/ 28182 h 2238835"/>
                  <a:gd name="connsiteX18" fmla="*/ 1070149 w 5933552"/>
                  <a:gd name="connsiteY18" fmla="*/ 33206 h 2238835"/>
                  <a:gd name="connsiteX19" fmla="*/ 1130439 w 5933552"/>
                  <a:gd name="connsiteY19" fmla="*/ 53303 h 2238835"/>
                  <a:gd name="connsiteX20" fmla="*/ 1160585 w 5933552"/>
                  <a:gd name="connsiteY20" fmla="*/ 63351 h 2238835"/>
                  <a:gd name="connsiteX21" fmla="*/ 1683099 w 5933552"/>
                  <a:gd name="connsiteY21" fmla="*/ 13109 h 2238835"/>
                  <a:gd name="connsiteX22" fmla="*/ 2306097 w 5933552"/>
                  <a:gd name="connsiteY22" fmla="*/ 3061 h 2238835"/>
                  <a:gd name="connsiteX23" fmla="*/ 3029578 w 5933552"/>
                  <a:gd name="connsiteY23" fmla="*/ 58327 h 2238835"/>
                  <a:gd name="connsiteX24" fmla="*/ 3135086 w 5933552"/>
                  <a:gd name="connsiteY24" fmla="*/ 78424 h 2238835"/>
                  <a:gd name="connsiteX25" fmla="*/ 3255666 w 5933552"/>
                  <a:gd name="connsiteY25" fmla="*/ 98520 h 2238835"/>
                  <a:gd name="connsiteX26" fmla="*/ 3542044 w 5933552"/>
                  <a:gd name="connsiteY26" fmla="*/ 183931 h 2238835"/>
                  <a:gd name="connsiteX27" fmla="*/ 3798277 w 5933552"/>
                  <a:gd name="connsiteY27" fmla="*/ 319584 h 2238835"/>
                  <a:gd name="connsiteX28" fmla="*/ 4210259 w 5933552"/>
                  <a:gd name="connsiteY28" fmla="*/ 545672 h 2238835"/>
                  <a:gd name="connsiteX29" fmla="*/ 4340888 w 5933552"/>
                  <a:gd name="connsiteY29" fmla="*/ 626059 h 2238835"/>
                  <a:gd name="connsiteX30" fmla="*/ 4381081 w 5933552"/>
                  <a:gd name="connsiteY30" fmla="*/ 656204 h 2238835"/>
                  <a:gd name="connsiteX31" fmla="*/ 4752870 w 5933552"/>
                  <a:gd name="connsiteY31" fmla="*/ 686349 h 2238835"/>
                  <a:gd name="connsiteX32" fmla="*/ 5164853 w 5933552"/>
                  <a:gd name="connsiteY32" fmla="*/ 761711 h 2238835"/>
                  <a:gd name="connsiteX33" fmla="*/ 5441182 w 5933552"/>
                  <a:gd name="connsiteY33" fmla="*/ 827026 h 2238835"/>
                  <a:gd name="connsiteX34" fmla="*/ 5612004 w 5933552"/>
                  <a:gd name="connsiteY34" fmla="*/ 902388 h 2238835"/>
                  <a:gd name="connsiteX35" fmla="*/ 5807947 w 5933552"/>
                  <a:gd name="connsiteY35" fmla="*/ 1048089 h 2238835"/>
                  <a:gd name="connsiteX36" fmla="*/ 5823020 w 5933552"/>
                  <a:gd name="connsiteY36" fmla="*/ 1118428 h 2238835"/>
                  <a:gd name="connsiteX37" fmla="*/ 5838092 w 5933552"/>
                  <a:gd name="connsiteY37" fmla="*/ 1218911 h 2238835"/>
                  <a:gd name="connsiteX38" fmla="*/ 5823020 w 5933552"/>
                  <a:gd name="connsiteY38" fmla="*/ 1249056 h 2238835"/>
                  <a:gd name="connsiteX39" fmla="*/ 5863213 w 5933552"/>
                  <a:gd name="connsiteY39" fmla="*/ 1299298 h 2238835"/>
                  <a:gd name="connsiteX40" fmla="*/ 5893358 w 5933552"/>
                  <a:gd name="connsiteY40" fmla="*/ 1359588 h 2238835"/>
                  <a:gd name="connsiteX41" fmla="*/ 5893358 w 5933552"/>
                  <a:gd name="connsiteY41" fmla="*/ 1434951 h 2238835"/>
                  <a:gd name="connsiteX42" fmla="*/ 5928527 w 5933552"/>
                  <a:gd name="connsiteY42" fmla="*/ 1495241 h 2238835"/>
                  <a:gd name="connsiteX43" fmla="*/ 5918479 w 5933552"/>
                  <a:gd name="connsiteY43" fmla="*/ 1605773 h 2238835"/>
                  <a:gd name="connsiteX44" fmla="*/ 5898382 w 5933552"/>
                  <a:gd name="connsiteY44" fmla="*/ 1686160 h 2238835"/>
                  <a:gd name="connsiteX45" fmla="*/ 5918479 w 5933552"/>
                  <a:gd name="connsiteY45" fmla="*/ 1776595 h 2238835"/>
                  <a:gd name="connsiteX46" fmla="*/ 5933552 w 5933552"/>
                  <a:gd name="connsiteY46" fmla="*/ 1811764 h 2238835"/>
                  <a:gd name="connsiteX47" fmla="*/ 5812971 w 5933552"/>
                  <a:gd name="connsiteY47" fmla="*/ 1872054 h 2238835"/>
                  <a:gd name="connsiteX48" fmla="*/ 5812971 w 5933552"/>
                  <a:gd name="connsiteY48" fmla="*/ 1872054 h 2238835"/>
                  <a:gd name="connsiteX49" fmla="*/ 5727560 w 5933552"/>
                  <a:gd name="connsiteY49" fmla="*/ 1932344 h 2238835"/>
                  <a:gd name="connsiteX50" fmla="*/ 5390941 w 5933552"/>
                  <a:gd name="connsiteY50" fmla="*/ 1937369 h 2238835"/>
                  <a:gd name="connsiteX51" fmla="*/ 5215670 w 5933552"/>
                  <a:gd name="connsiteY51" fmla="*/ 1935977 h 2238835"/>
                  <a:gd name="connsiteX52" fmla="*/ 4373414 w 5933552"/>
                  <a:gd name="connsiteY52" fmla="*/ 1917320 h 2238835"/>
                  <a:gd name="connsiteX53" fmla="*/ 1657301 w 5933552"/>
                  <a:gd name="connsiteY53" fmla="*/ 1891925 h 2238835"/>
                  <a:gd name="connsiteX54" fmla="*/ 507442 w 5933552"/>
                  <a:gd name="connsiteY54" fmla="*/ 1836885 h 2238835"/>
                  <a:gd name="connsiteX55" fmla="*/ 281354 w 5933552"/>
                  <a:gd name="connsiteY55" fmla="*/ 1836885 h 2238835"/>
                  <a:gd name="connsiteX56" fmla="*/ 130629 w 5933552"/>
                  <a:gd name="connsiteY56" fmla="*/ 1761522 h 2238835"/>
                  <a:gd name="connsiteX57" fmla="*/ 10048 w 5933552"/>
                  <a:gd name="connsiteY57" fmla="*/ 1681136 h 2238835"/>
                  <a:gd name="connsiteX58" fmla="*/ 0 w 5933552"/>
                  <a:gd name="connsiteY58" fmla="*/ 1540459 h 2238835"/>
                  <a:gd name="connsiteX59" fmla="*/ 15072 w 5933552"/>
                  <a:gd name="connsiteY59" fmla="*/ 1490217 h 2238835"/>
                  <a:gd name="connsiteX60" fmla="*/ 15072 w 5933552"/>
                  <a:gd name="connsiteY60" fmla="*/ 1434951 h 2238835"/>
                  <a:gd name="connsiteX61" fmla="*/ 25121 w 5933552"/>
                  <a:gd name="connsiteY61" fmla="*/ 1384709 h 2238835"/>
                  <a:gd name="connsiteX62" fmla="*/ 40193 w 5933552"/>
                  <a:gd name="connsiteY62" fmla="*/ 1359588 h 2238835"/>
                  <a:gd name="connsiteX63" fmla="*/ 65314 w 5933552"/>
                  <a:gd name="connsiteY63" fmla="*/ 1314371 h 2238835"/>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657301 w 5933552"/>
                  <a:gd name="connsiteY53" fmla="*/ 1891925 h 2234603"/>
                  <a:gd name="connsiteX54" fmla="*/ 507442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519267 w 5933552"/>
                  <a:gd name="connsiteY53" fmla="*/ 1891925 h 2234603"/>
                  <a:gd name="connsiteX54" fmla="*/ 507442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51926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51926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382327"/>
                  <a:gd name="connsiteX1" fmla="*/ 75363 w 5933552"/>
                  <a:gd name="connsiteY1" fmla="*/ 1083259 h 2382327"/>
                  <a:gd name="connsiteX2" fmla="*/ 45218 w 5933552"/>
                  <a:gd name="connsiteY2" fmla="*/ 1073210 h 2382327"/>
                  <a:gd name="connsiteX3" fmla="*/ 95459 w 5933552"/>
                  <a:gd name="connsiteY3" fmla="*/ 887316 h 2382327"/>
                  <a:gd name="connsiteX4" fmla="*/ 80387 w 5933552"/>
                  <a:gd name="connsiteY4" fmla="*/ 771760 h 2382327"/>
                  <a:gd name="connsiteX5" fmla="*/ 85411 w 5933552"/>
                  <a:gd name="connsiteY5" fmla="*/ 716494 h 2382327"/>
                  <a:gd name="connsiteX6" fmla="*/ 105508 w 5933552"/>
                  <a:gd name="connsiteY6" fmla="*/ 696397 h 2382327"/>
                  <a:gd name="connsiteX7" fmla="*/ 135653 w 5933552"/>
                  <a:gd name="connsiteY7" fmla="*/ 676300 h 2382327"/>
                  <a:gd name="connsiteX8" fmla="*/ 467248 w 5933552"/>
                  <a:gd name="connsiteY8" fmla="*/ 329632 h 2382327"/>
                  <a:gd name="connsiteX9" fmla="*/ 472272 w 5933552"/>
                  <a:gd name="connsiteY9" fmla="*/ 284415 h 2382327"/>
                  <a:gd name="connsiteX10" fmla="*/ 442127 w 5933552"/>
                  <a:gd name="connsiteY10" fmla="*/ 259294 h 2382327"/>
                  <a:gd name="connsiteX11" fmla="*/ 406958 w 5933552"/>
                  <a:gd name="connsiteY11" fmla="*/ 229149 h 2382327"/>
                  <a:gd name="connsiteX12" fmla="*/ 406958 w 5933552"/>
                  <a:gd name="connsiteY12" fmla="*/ 204028 h 2382327"/>
                  <a:gd name="connsiteX13" fmla="*/ 462224 w 5933552"/>
                  <a:gd name="connsiteY13" fmla="*/ 193980 h 2382327"/>
                  <a:gd name="connsiteX14" fmla="*/ 864158 w 5933552"/>
                  <a:gd name="connsiteY14" fmla="*/ 143738 h 2382327"/>
                  <a:gd name="connsiteX15" fmla="*/ 999811 w 5933552"/>
                  <a:gd name="connsiteY15" fmla="*/ 88472 h 2382327"/>
                  <a:gd name="connsiteX16" fmla="*/ 1024932 w 5933552"/>
                  <a:gd name="connsiteY16" fmla="*/ 78424 h 2382327"/>
                  <a:gd name="connsiteX17" fmla="*/ 999811 w 5933552"/>
                  <a:gd name="connsiteY17" fmla="*/ 28182 h 2382327"/>
                  <a:gd name="connsiteX18" fmla="*/ 1070149 w 5933552"/>
                  <a:gd name="connsiteY18" fmla="*/ 33206 h 2382327"/>
                  <a:gd name="connsiteX19" fmla="*/ 1130439 w 5933552"/>
                  <a:gd name="connsiteY19" fmla="*/ 53303 h 2382327"/>
                  <a:gd name="connsiteX20" fmla="*/ 1160585 w 5933552"/>
                  <a:gd name="connsiteY20" fmla="*/ 63351 h 2382327"/>
                  <a:gd name="connsiteX21" fmla="*/ 1683099 w 5933552"/>
                  <a:gd name="connsiteY21" fmla="*/ 13109 h 2382327"/>
                  <a:gd name="connsiteX22" fmla="*/ 2306097 w 5933552"/>
                  <a:gd name="connsiteY22" fmla="*/ 3061 h 2382327"/>
                  <a:gd name="connsiteX23" fmla="*/ 3029578 w 5933552"/>
                  <a:gd name="connsiteY23" fmla="*/ 58327 h 2382327"/>
                  <a:gd name="connsiteX24" fmla="*/ 3135086 w 5933552"/>
                  <a:gd name="connsiteY24" fmla="*/ 78424 h 2382327"/>
                  <a:gd name="connsiteX25" fmla="*/ 3255666 w 5933552"/>
                  <a:gd name="connsiteY25" fmla="*/ 98520 h 2382327"/>
                  <a:gd name="connsiteX26" fmla="*/ 3542044 w 5933552"/>
                  <a:gd name="connsiteY26" fmla="*/ 183931 h 2382327"/>
                  <a:gd name="connsiteX27" fmla="*/ 3798277 w 5933552"/>
                  <a:gd name="connsiteY27" fmla="*/ 319584 h 2382327"/>
                  <a:gd name="connsiteX28" fmla="*/ 4210259 w 5933552"/>
                  <a:gd name="connsiteY28" fmla="*/ 545672 h 2382327"/>
                  <a:gd name="connsiteX29" fmla="*/ 4340888 w 5933552"/>
                  <a:gd name="connsiteY29" fmla="*/ 626059 h 2382327"/>
                  <a:gd name="connsiteX30" fmla="*/ 4381081 w 5933552"/>
                  <a:gd name="connsiteY30" fmla="*/ 656204 h 2382327"/>
                  <a:gd name="connsiteX31" fmla="*/ 4752870 w 5933552"/>
                  <a:gd name="connsiteY31" fmla="*/ 686349 h 2382327"/>
                  <a:gd name="connsiteX32" fmla="*/ 5164853 w 5933552"/>
                  <a:gd name="connsiteY32" fmla="*/ 761711 h 2382327"/>
                  <a:gd name="connsiteX33" fmla="*/ 5441182 w 5933552"/>
                  <a:gd name="connsiteY33" fmla="*/ 827026 h 2382327"/>
                  <a:gd name="connsiteX34" fmla="*/ 5612004 w 5933552"/>
                  <a:gd name="connsiteY34" fmla="*/ 902388 h 2382327"/>
                  <a:gd name="connsiteX35" fmla="*/ 5807947 w 5933552"/>
                  <a:gd name="connsiteY35" fmla="*/ 1048089 h 2382327"/>
                  <a:gd name="connsiteX36" fmla="*/ 5823020 w 5933552"/>
                  <a:gd name="connsiteY36" fmla="*/ 1118428 h 2382327"/>
                  <a:gd name="connsiteX37" fmla="*/ 5838092 w 5933552"/>
                  <a:gd name="connsiteY37" fmla="*/ 1218911 h 2382327"/>
                  <a:gd name="connsiteX38" fmla="*/ 5823020 w 5933552"/>
                  <a:gd name="connsiteY38" fmla="*/ 1249056 h 2382327"/>
                  <a:gd name="connsiteX39" fmla="*/ 5863213 w 5933552"/>
                  <a:gd name="connsiteY39" fmla="*/ 1299298 h 2382327"/>
                  <a:gd name="connsiteX40" fmla="*/ 5893358 w 5933552"/>
                  <a:gd name="connsiteY40" fmla="*/ 1359588 h 2382327"/>
                  <a:gd name="connsiteX41" fmla="*/ 5893358 w 5933552"/>
                  <a:gd name="connsiteY41" fmla="*/ 1434951 h 2382327"/>
                  <a:gd name="connsiteX42" fmla="*/ 5928527 w 5933552"/>
                  <a:gd name="connsiteY42" fmla="*/ 1495241 h 2382327"/>
                  <a:gd name="connsiteX43" fmla="*/ 5918479 w 5933552"/>
                  <a:gd name="connsiteY43" fmla="*/ 1605773 h 2382327"/>
                  <a:gd name="connsiteX44" fmla="*/ 5898382 w 5933552"/>
                  <a:gd name="connsiteY44" fmla="*/ 1686160 h 2382327"/>
                  <a:gd name="connsiteX45" fmla="*/ 5918479 w 5933552"/>
                  <a:gd name="connsiteY45" fmla="*/ 1776595 h 2382327"/>
                  <a:gd name="connsiteX46" fmla="*/ 5933552 w 5933552"/>
                  <a:gd name="connsiteY46" fmla="*/ 1811764 h 2382327"/>
                  <a:gd name="connsiteX47" fmla="*/ 5812971 w 5933552"/>
                  <a:gd name="connsiteY47" fmla="*/ 1872054 h 2382327"/>
                  <a:gd name="connsiteX48" fmla="*/ 5812971 w 5933552"/>
                  <a:gd name="connsiteY48" fmla="*/ 1872054 h 2382327"/>
                  <a:gd name="connsiteX49" fmla="*/ 5727560 w 5933552"/>
                  <a:gd name="connsiteY49" fmla="*/ 1932344 h 2382327"/>
                  <a:gd name="connsiteX50" fmla="*/ 5390941 w 5933552"/>
                  <a:gd name="connsiteY50" fmla="*/ 1937369 h 2382327"/>
                  <a:gd name="connsiteX51" fmla="*/ 5215670 w 5933552"/>
                  <a:gd name="connsiteY51" fmla="*/ 1935977 h 2382327"/>
                  <a:gd name="connsiteX52" fmla="*/ 4373414 w 5933552"/>
                  <a:gd name="connsiteY52" fmla="*/ 1917320 h 2382327"/>
                  <a:gd name="connsiteX53" fmla="*/ 1519267 w 5933552"/>
                  <a:gd name="connsiteY53" fmla="*/ 1891925 h 2382327"/>
                  <a:gd name="connsiteX54" fmla="*/ 619914 w 5933552"/>
                  <a:gd name="connsiteY54" fmla="*/ 1836885 h 2382327"/>
                  <a:gd name="connsiteX55" fmla="*/ 281354 w 5933552"/>
                  <a:gd name="connsiteY55" fmla="*/ 1836885 h 2382327"/>
                  <a:gd name="connsiteX56" fmla="*/ 130629 w 5933552"/>
                  <a:gd name="connsiteY56" fmla="*/ 1761522 h 2382327"/>
                  <a:gd name="connsiteX57" fmla="*/ 10048 w 5933552"/>
                  <a:gd name="connsiteY57" fmla="*/ 1681136 h 2382327"/>
                  <a:gd name="connsiteX58" fmla="*/ 0 w 5933552"/>
                  <a:gd name="connsiteY58" fmla="*/ 1540459 h 2382327"/>
                  <a:gd name="connsiteX59" fmla="*/ 15072 w 5933552"/>
                  <a:gd name="connsiteY59" fmla="*/ 1490217 h 2382327"/>
                  <a:gd name="connsiteX60" fmla="*/ 15072 w 5933552"/>
                  <a:gd name="connsiteY60" fmla="*/ 1434951 h 2382327"/>
                  <a:gd name="connsiteX61" fmla="*/ 25121 w 5933552"/>
                  <a:gd name="connsiteY61" fmla="*/ 1384709 h 2382327"/>
                  <a:gd name="connsiteX62" fmla="*/ 40193 w 5933552"/>
                  <a:gd name="connsiteY62" fmla="*/ 1359588 h 2382327"/>
                  <a:gd name="connsiteX63" fmla="*/ 65314 w 5933552"/>
                  <a:gd name="connsiteY63" fmla="*/ 1314371 h 2382327"/>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51926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993"/>
                  <a:gd name="connsiteX1" fmla="*/ 75363 w 5933552"/>
                  <a:gd name="connsiteY1" fmla="*/ 1083259 h 2234993"/>
                  <a:gd name="connsiteX2" fmla="*/ 45218 w 5933552"/>
                  <a:gd name="connsiteY2" fmla="*/ 1073210 h 2234993"/>
                  <a:gd name="connsiteX3" fmla="*/ 95459 w 5933552"/>
                  <a:gd name="connsiteY3" fmla="*/ 887316 h 2234993"/>
                  <a:gd name="connsiteX4" fmla="*/ 80387 w 5933552"/>
                  <a:gd name="connsiteY4" fmla="*/ 771760 h 2234993"/>
                  <a:gd name="connsiteX5" fmla="*/ 85411 w 5933552"/>
                  <a:gd name="connsiteY5" fmla="*/ 716494 h 2234993"/>
                  <a:gd name="connsiteX6" fmla="*/ 105508 w 5933552"/>
                  <a:gd name="connsiteY6" fmla="*/ 696397 h 2234993"/>
                  <a:gd name="connsiteX7" fmla="*/ 135653 w 5933552"/>
                  <a:gd name="connsiteY7" fmla="*/ 676300 h 2234993"/>
                  <a:gd name="connsiteX8" fmla="*/ 467248 w 5933552"/>
                  <a:gd name="connsiteY8" fmla="*/ 329632 h 2234993"/>
                  <a:gd name="connsiteX9" fmla="*/ 472272 w 5933552"/>
                  <a:gd name="connsiteY9" fmla="*/ 284415 h 2234993"/>
                  <a:gd name="connsiteX10" fmla="*/ 442127 w 5933552"/>
                  <a:gd name="connsiteY10" fmla="*/ 259294 h 2234993"/>
                  <a:gd name="connsiteX11" fmla="*/ 406958 w 5933552"/>
                  <a:gd name="connsiteY11" fmla="*/ 229149 h 2234993"/>
                  <a:gd name="connsiteX12" fmla="*/ 406958 w 5933552"/>
                  <a:gd name="connsiteY12" fmla="*/ 204028 h 2234993"/>
                  <a:gd name="connsiteX13" fmla="*/ 462224 w 5933552"/>
                  <a:gd name="connsiteY13" fmla="*/ 193980 h 2234993"/>
                  <a:gd name="connsiteX14" fmla="*/ 864158 w 5933552"/>
                  <a:gd name="connsiteY14" fmla="*/ 143738 h 2234993"/>
                  <a:gd name="connsiteX15" fmla="*/ 999811 w 5933552"/>
                  <a:gd name="connsiteY15" fmla="*/ 88472 h 2234993"/>
                  <a:gd name="connsiteX16" fmla="*/ 1024932 w 5933552"/>
                  <a:gd name="connsiteY16" fmla="*/ 78424 h 2234993"/>
                  <a:gd name="connsiteX17" fmla="*/ 999811 w 5933552"/>
                  <a:gd name="connsiteY17" fmla="*/ 28182 h 2234993"/>
                  <a:gd name="connsiteX18" fmla="*/ 1070149 w 5933552"/>
                  <a:gd name="connsiteY18" fmla="*/ 33206 h 2234993"/>
                  <a:gd name="connsiteX19" fmla="*/ 1130439 w 5933552"/>
                  <a:gd name="connsiteY19" fmla="*/ 53303 h 2234993"/>
                  <a:gd name="connsiteX20" fmla="*/ 1160585 w 5933552"/>
                  <a:gd name="connsiteY20" fmla="*/ 63351 h 2234993"/>
                  <a:gd name="connsiteX21" fmla="*/ 1683099 w 5933552"/>
                  <a:gd name="connsiteY21" fmla="*/ 13109 h 2234993"/>
                  <a:gd name="connsiteX22" fmla="*/ 2306097 w 5933552"/>
                  <a:gd name="connsiteY22" fmla="*/ 3061 h 2234993"/>
                  <a:gd name="connsiteX23" fmla="*/ 3029578 w 5933552"/>
                  <a:gd name="connsiteY23" fmla="*/ 58327 h 2234993"/>
                  <a:gd name="connsiteX24" fmla="*/ 3135086 w 5933552"/>
                  <a:gd name="connsiteY24" fmla="*/ 78424 h 2234993"/>
                  <a:gd name="connsiteX25" fmla="*/ 3255666 w 5933552"/>
                  <a:gd name="connsiteY25" fmla="*/ 98520 h 2234993"/>
                  <a:gd name="connsiteX26" fmla="*/ 3542044 w 5933552"/>
                  <a:gd name="connsiteY26" fmla="*/ 183931 h 2234993"/>
                  <a:gd name="connsiteX27" fmla="*/ 3798277 w 5933552"/>
                  <a:gd name="connsiteY27" fmla="*/ 319584 h 2234993"/>
                  <a:gd name="connsiteX28" fmla="*/ 4210259 w 5933552"/>
                  <a:gd name="connsiteY28" fmla="*/ 545672 h 2234993"/>
                  <a:gd name="connsiteX29" fmla="*/ 4340888 w 5933552"/>
                  <a:gd name="connsiteY29" fmla="*/ 626059 h 2234993"/>
                  <a:gd name="connsiteX30" fmla="*/ 4381081 w 5933552"/>
                  <a:gd name="connsiteY30" fmla="*/ 656204 h 2234993"/>
                  <a:gd name="connsiteX31" fmla="*/ 4752870 w 5933552"/>
                  <a:gd name="connsiteY31" fmla="*/ 686349 h 2234993"/>
                  <a:gd name="connsiteX32" fmla="*/ 5164853 w 5933552"/>
                  <a:gd name="connsiteY32" fmla="*/ 761711 h 2234993"/>
                  <a:gd name="connsiteX33" fmla="*/ 5441182 w 5933552"/>
                  <a:gd name="connsiteY33" fmla="*/ 827026 h 2234993"/>
                  <a:gd name="connsiteX34" fmla="*/ 5612004 w 5933552"/>
                  <a:gd name="connsiteY34" fmla="*/ 902388 h 2234993"/>
                  <a:gd name="connsiteX35" fmla="*/ 5807947 w 5933552"/>
                  <a:gd name="connsiteY35" fmla="*/ 1048089 h 2234993"/>
                  <a:gd name="connsiteX36" fmla="*/ 5823020 w 5933552"/>
                  <a:gd name="connsiteY36" fmla="*/ 1118428 h 2234993"/>
                  <a:gd name="connsiteX37" fmla="*/ 5838092 w 5933552"/>
                  <a:gd name="connsiteY37" fmla="*/ 1218911 h 2234993"/>
                  <a:gd name="connsiteX38" fmla="*/ 5823020 w 5933552"/>
                  <a:gd name="connsiteY38" fmla="*/ 1249056 h 2234993"/>
                  <a:gd name="connsiteX39" fmla="*/ 5863213 w 5933552"/>
                  <a:gd name="connsiteY39" fmla="*/ 1299298 h 2234993"/>
                  <a:gd name="connsiteX40" fmla="*/ 5893358 w 5933552"/>
                  <a:gd name="connsiteY40" fmla="*/ 1359588 h 2234993"/>
                  <a:gd name="connsiteX41" fmla="*/ 5893358 w 5933552"/>
                  <a:gd name="connsiteY41" fmla="*/ 1434951 h 2234993"/>
                  <a:gd name="connsiteX42" fmla="*/ 5928527 w 5933552"/>
                  <a:gd name="connsiteY42" fmla="*/ 1495241 h 2234993"/>
                  <a:gd name="connsiteX43" fmla="*/ 5918479 w 5933552"/>
                  <a:gd name="connsiteY43" fmla="*/ 1605773 h 2234993"/>
                  <a:gd name="connsiteX44" fmla="*/ 5898382 w 5933552"/>
                  <a:gd name="connsiteY44" fmla="*/ 1686160 h 2234993"/>
                  <a:gd name="connsiteX45" fmla="*/ 5918479 w 5933552"/>
                  <a:gd name="connsiteY45" fmla="*/ 1776595 h 2234993"/>
                  <a:gd name="connsiteX46" fmla="*/ 5933552 w 5933552"/>
                  <a:gd name="connsiteY46" fmla="*/ 1811764 h 2234993"/>
                  <a:gd name="connsiteX47" fmla="*/ 5812971 w 5933552"/>
                  <a:gd name="connsiteY47" fmla="*/ 1872054 h 2234993"/>
                  <a:gd name="connsiteX48" fmla="*/ 5812971 w 5933552"/>
                  <a:gd name="connsiteY48" fmla="*/ 1872054 h 2234993"/>
                  <a:gd name="connsiteX49" fmla="*/ 5727560 w 5933552"/>
                  <a:gd name="connsiteY49" fmla="*/ 1932344 h 2234993"/>
                  <a:gd name="connsiteX50" fmla="*/ 5390941 w 5933552"/>
                  <a:gd name="connsiteY50" fmla="*/ 1937369 h 2234993"/>
                  <a:gd name="connsiteX51" fmla="*/ 5215670 w 5933552"/>
                  <a:gd name="connsiteY51" fmla="*/ 1935977 h 2234993"/>
                  <a:gd name="connsiteX52" fmla="*/ 4373414 w 5933552"/>
                  <a:gd name="connsiteY52" fmla="*/ 1917320 h 2234993"/>
                  <a:gd name="connsiteX53" fmla="*/ 1519267 w 5933552"/>
                  <a:gd name="connsiteY53" fmla="*/ 1891925 h 2234993"/>
                  <a:gd name="connsiteX54" fmla="*/ 619914 w 5933552"/>
                  <a:gd name="connsiteY54" fmla="*/ 1836885 h 2234993"/>
                  <a:gd name="connsiteX55" fmla="*/ 281354 w 5933552"/>
                  <a:gd name="connsiteY55" fmla="*/ 1836885 h 2234993"/>
                  <a:gd name="connsiteX56" fmla="*/ 130629 w 5933552"/>
                  <a:gd name="connsiteY56" fmla="*/ 1761522 h 2234993"/>
                  <a:gd name="connsiteX57" fmla="*/ 10048 w 5933552"/>
                  <a:gd name="connsiteY57" fmla="*/ 1681136 h 2234993"/>
                  <a:gd name="connsiteX58" fmla="*/ 0 w 5933552"/>
                  <a:gd name="connsiteY58" fmla="*/ 1540459 h 2234993"/>
                  <a:gd name="connsiteX59" fmla="*/ 15072 w 5933552"/>
                  <a:gd name="connsiteY59" fmla="*/ 1490217 h 2234993"/>
                  <a:gd name="connsiteX60" fmla="*/ 15072 w 5933552"/>
                  <a:gd name="connsiteY60" fmla="*/ 1434951 h 2234993"/>
                  <a:gd name="connsiteX61" fmla="*/ 25121 w 5933552"/>
                  <a:gd name="connsiteY61" fmla="*/ 1384709 h 2234993"/>
                  <a:gd name="connsiteX62" fmla="*/ 40193 w 5933552"/>
                  <a:gd name="connsiteY62" fmla="*/ 1359588 h 2234993"/>
                  <a:gd name="connsiteX63" fmla="*/ 65314 w 5933552"/>
                  <a:gd name="connsiteY63" fmla="*/ 1314371 h 223499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51926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49881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49881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49881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49881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5933552" h="2234603">
                    <a:moveTo>
                      <a:pt x="65314" y="1314371"/>
                    </a:moveTo>
                    <a:lnTo>
                      <a:pt x="75363" y="1083259"/>
                    </a:lnTo>
                    <a:lnTo>
                      <a:pt x="45218" y="1073210"/>
                    </a:lnTo>
                    <a:lnTo>
                      <a:pt x="95459" y="887316"/>
                    </a:lnTo>
                    <a:lnTo>
                      <a:pt x="80387" y="771760"/>
                    </a:lnTo>
                    <a:lnTo>
                      <a:pt x="85411" y="716494"/>
                    </a:lnTo>
                    <a:lnTo>
                      <a:pt x="105508" y="696397"/>
                    </a:lnTo>
                    <a:lnTo>
                      <a:pt x="135653" y="676300"/>
                    </a:lnTo>
                    <a:lnTo>
                      <a:pt x="467248" y="329632"/>
                    </a:lnTo>
                    <a:lnTo>
                      <a:pt x="472272" y="284415"/>
                    </a:lnTo>
                    <a:lnTo>
                      <a:pt x="442127" y="259294"/>
                    </a:lnTo>
                    <a:lnTo>
                      <a:pt x="406958" y="229149"/>
                    </a:lnTo>
                    <a:lnTo>
                      <a:pt x="406958" y="204028"/>
                    </a:lnTo>
                    <a:lnTo>
                      <a:pt x="462224" y="193980"/>
                    </a:lnTo>
                    <a:lnTo>
                      <a:pt x="864158" y="143738"/>
                    </a:lnTo>
                    <a:lnTo>
                      <a:pt x="999811" y="88472"/>
                    </a:lnTo>
                    <a:lnTo>
                      <a:pt x="1024932" y="78424"/>
                    </a:lnTo>
                    <a:lnTo>
                      <a:pt x="999811" y="28182"/>
                    </a:lnTo>
                    <a:lnTo>
                      <a:pt x="1070149" y="33206"/>
                    </a:lnTo>
                    <a:lnTo>
                      <a:pt x="1130439" y="53303"/>
                    </a:lnTo>
                    <a:lnTo>
                      <a:pt x="1160585" y="63351"/>
                    </a:lnTo>
                    <a:cubicBezTo>
                      <a:pt x="1252695" y="56652"/>
                      <a:pt x="1492180" y="23157"/>
                      <a:pt x="1683099" y="13109"/>
                    </a:cubicBezTo>
                    <a:cubicBezTo>
                      <a:pt x="1874018" y="3061"/>
                      <a:pt x="2081684" y="-4475"/>
                      <a:pt x="2306097" y="3061"/>
                    </a:cubicBezTo>
                    <a:cubicBezTo>
                      <a:pt x="2530510" y="10597"/>
                      <a:pt x="2891413" y="45767"/>
                      <a:pt x="3029578" y="58327"/>
                    </a:cubicBezTo>
                    <a:cubicBezTo>
                      <a:pt x="3167743" y="70887"/>
                      <a:pt x="3099917" y="71725"/>
                      <a:pt x="3135086" y="78424"/>
                    </a:cubicBezTo>
                    <a:lnTo>
                      <a:pt x="3255666" y="98520"/>
                    </a:lnTo>
                    <a:cubicBezTo>
                      <a:pt x="3323492" y="116105"/>
                      <a:pt x="3456633" y="138713"/>
                      <a:pt x="3542044" y="183931"/>
                    </a:cubicBezTo>
                    <a:lnTo>
                      <a:pt x="3798277" y="319584"/>
                    </a:lnTo>
                    <a:lnTo>
                      <a:pt x="4210259" y="545672"/>
                    </a:lnTo>
                    <a:lnTo>
                      <a:pt x="4340888" y="626059"/>
                    </a:lnTo>
                    <a:lnTo>
                      <a:pt x="4381081" y="656204"/>
                    </a:lnTo>
                    <a:cubicBezTo>
                      <a:pt x="4449745" y="666252"/>
                      <a:pt x="4622241" y="668765"/>
                      <a:pt x="4752870" y="686349"/>
                    </a:cubicBezTo>
                    <a:cubicBezTo>
                      <a:pt x="4883499" y="703933"/>
                      <a:pt x="5072743" y="739939"/>
                      <a:pt x="5164853" y="761711"/>
                    </a:cubicBezTo>
                    <a:lnTo>
                      <a:pt x="5441182" y="827026"/>
                    </a:lnTo>
                    <a:cubicBezTo>
                      <a:pt x="5515707" y="850472"/>
                      <a:pt x="5546690" y="853821"/>
                      <a:pt x="5612004" y="902388"/>
                    </a:cubicBezTo>
                    <a:lnTo>
                      <a:pt x="5807947" y="1048089"/>
                    </a:lnTo>
                    <a:lnTo>
                      <a:pt x="5823020" y="1118428"/>
                    </a:lnTo>
                    <a:lnTo>
                      <a:pt x="5838092" y="1218911"/>
                    </a:lnTo>
                    <a:lnTo>
                      <a:pt x="5823020" y="1249056"/>
                    </a:lnTo>
                    <a:lnTo>
                      <a:pt x="5863213" y="1299298"/>
                    </a:lnTo>
                    <a:lnTo>
                      <a:pt x="5893358" y="1359588"/>
                    </a:lnTo>
                    <a:lnTo>
                      <a:pt x="5893358" y="1434951"/>
                    </a:lnTo>
                    <a:lnTo>
                      <a:pt x="5928527" y="1495241"/>
                    </a:lnTo>
                    <a:lnTo>
                      <a:pt x="5918479" y="1605773"/>
                    </a:lnTo>
                    <a:lnTo>
                      <a:pt x="5898382" y="1686160"/>
                    </a:lnTo>
                    <a:lnTo>
                      <a:pt x="5918479" y="1776595"/>
                    </a:lnTo>
                    <a:lnTo>
                      <a:pt x="5933552" y="1811764"/>
                    </a:lnTo>
                    <a:lnTo>
                      <a:pt x="5812971" y="1872054"/>
                    </a:lnTo>
                    <a:lnTo>
                      <a:pt x="5812971" y="1872054"/>
                    </a:lnTo>
                    <a:lnTo>
                      <a:pt x="5727560" y="1932344"/>
                    </a:lnTo>
                    <a:lnTo>
                      <a:pt x="5390941" y="1937369"/>
                    </a:lnTo>
                    <a:lnTo>
                      <a:pt x="5215670" y="1935977"/>
                    </a:lnTo>
                    <a:cubicBezTo>
                      <a:pt x="5196897" y="2172352"/>
                      <a:pt x="4604352" y="2477916"/>
                      <a:pt x="4373414" y="1917320"/>
                    </a:cubicBezTo>
                    <a:lnTo>
                      <a:pt x="1498817" y="1891925"/>
                    </a:lnTo>
                    <a:cubicBezTo>
                      <a:pt x="1475302" y="2265499"/>
                      <a:pt x="727844" y="2429891"/>
                      <a:pt x="619914" y="1836885"/>
                    </a:cubicBezTo>
                    <a:lnTo>
                      <a:pt x="281354" y="1836885"/>
                    </a:lnTo>
                    <a:lnTo>
                      <a:pt x="130629" y="1761522"/>
                    </a:lnTo>
                    <a:lnTo>
                      <a:pt x="10048" y="1681136"/>
                    </a:lnTo>
                    <a:lnTo>
                      <a:pt x="0" y="1540459"/>
                    </a:lnTo>
                    <a:lnTo>
                      <a:pt x="15072" y="1490217"/>
                    </a:lnTo>
                    <a:lnTo>
                      <a:pt x="15072" y="1434951"/>
                    </a:lnTo>
                    <a:lnTo>
                      <a:pt x="25121" y="1384709"/>
                    </a:lnTo>
                    <a:lnTo>
                      <a:pt x="40193" y="1359588"/>
                    </a:lnTo>
                    <a:lnTo>
                      <a:pt x="65314" y="1314371"/>
                    </a:lnTo>
                    <a:close/>
                  </a:path>
                </a:pathLst>
              </a:custGeom>
              <a:solidFill>
                <a:sysClr val="window" lastClr="FFFFFF"/>
              </a:solidFill>
              <a:ln w="28575" cap="flat" cmpd="sng" algn="ctr">
                <a:solidFill>
                  <a:schemeClr val="tx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800" b="1"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6" name="Oval 157">
                <a:extLst>
                  <a:ext uri="{FF2B5EF4-FFF2-40B4-BE49-F238E27FC236}">
                    <a16:creationId xmlns:a16="http://schemas.microsoft.com/office/drawing/2014/main" id="{31637AFC-660F-4546-BF97-EA93B693D41D}"/>
                  </a:ext>
                </a:extLst>
              </p:cNvPr>
              <p:cNvSpPr/>
              <p:nvPr/>
            </p:nvSpPr>
            <p:spPr>
              <a:xfrm>
                <a:off x="385249" y="1110858"/>
                <a:ext cx="556302" cy="556302"/>
              </a:xfrm>
              <a:prstGeom prst="ellipse">
                <a:avLst/>
              </a:prstGeom>
              <a:solidFill>
                <a:sysClr val="window" lastClr="FFFFFF"/>
              </a:solidFill>
              <a:ln w="28575" cap="flat" cmpd="sng" algn="ctr">
                <a:solidFill>
                  <a:schemeClr val="tx1"/>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7" name="Oval 158">
                <a:extLst>
                  <a:ext uri="{FF2B5EF4-FFF2-40B4-BE49-F238E27FC236}">
                    <a16:creationId xmlns:a16="http://schemas.microsoft.com/office/drawing/2014/main" id="{291718FD-D8C7-43EE-BC60-593ADC730DA1}"/>
                  </a:ext>
                </a:extLst>
              </p:cNvPr>
              <p:cNvSpPr/>
              <p:nvPr/>
            </p:nvSpPr>
            <p:spPr>
              <a:xfrm>
                <a:off x="2584889" y="1104900"/>
                <a:ext cx="556302" cy="556302"/>
              </a:xfrm>
              <a:prstGeom prst="ellipse">
                <a:avLst/>
              </a:prstGeom>
              <a:solidFill>
                <a:sysClr val="window" lastClr="FFFFFF"/>
              </a:solidFill>
              <a:ln w="28575" cap="flat" cmpd="sng" algn="ctr">
                <a:solidFill>
                  <a:schemeClr val="tx1"/>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8" name="Rectangle 143">
                <a:extLst>
                  <a:ext uri="{FF2B5EF4-FFF2-40B4-BE49-F238E27FC236}">
                    <a16:creationId xmlns:a16="http://schemas.microsoft.com/office/drawing/2014/main" id="{751EC086-36E2-47E8-95BB-0641F4D34B5B}"/>
                  </a:ext>
                </a:extLst>
              </p:cNvPr>
              <p:cNvSpPr/>
              <p:nvPr/>
            </p:nvSpPr>
            <p:spPr>
              <a:xfrm>
                <a:off x="1639344" y="139700"/>
                <a:ext cx="608818" cy="145892"/>
              </a:xfrm>
              <a:custGeom>
                <a:avLst/>
                <a:gdLst>
                  <a:gd name="connsiteX0" fmla="*/ 0 w 608818"/>
                  <a:gd name="connsiteY0" fmla="*/ 0 h 142240"/>
                  <a:gd name="connsiteX1" fmla="*/ 608818 w 608818"/>
                  <a:gd name="connsiteY1" fmla="*/ 0 h 142240"/>
                  <a:gd name="connsiteX2" fmla="*/ 608818 w 608818"/>
                  <a:gd name="connsiteY2" fmla="*/ 142240 h 142240"/>
                  <a:gd name="connsiteX3" fmla="*/ 0 w 608818"/>
                  <a:gd name="connsiteY3" fmla="*/ 142240 h 142240"/>
                  <a:gd name="connsiteX4" fmla="*/ 0 w 608818"/>
                  <a:gd name="connsiteY4" fmla="*/ 0 h 142240"/>
                  <a:gd name="connsiteX0" fmla="*/ 0 w 608818"/>
                  <a:gd name="connsiteY0" fmla="*/ 0 h 187960"/>
                  <a:gd name="connsiteX1" fmla="*/ 608818 w 608818"/>
                  <a:gd name="connsiteY1" fmla="*/ 0 h 187960"/>
                  <a:gd name="connsiteX2" fmla="*/ 608818 w 608818"/>
                  <a:gd name="connsiteY2" fmla="*/ 142240 h 187960"/>
                  <a:gd name="connsiteX3" fmla="*/ 0 w 608818"/>
                  <a:gd name="connsiteY3" fmla="*/ 187960 h 187960"/>
                  <a:gd name="connsiteX4" fmla="*/ 0 w 608818"/>
                  <a:gd name="connsiteY4" fmla="*/ 0 h 1879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8818" h="187960">
                    <a:moveTo>
                      <a:pt x="0" y="0"/>
                    </a:moveTo>
                    <a:lnTo>
                      <a:pt x="608818" y="0"/>
                    </a:lnTo>
                    <a:lnTo>
                      <a:pt x="608818" y="142240"/>
                    </a:lnTo>
                    <a:lnTo>
                      <a:pt x="0" y="187960"/>
                    </a:lnTo>
                    <a:lnTo>
                      <a:pt x="0" y="0"/>
                    </a:lnTo>
                    <a:close/>
                  </a:path>
                </a:pathLst>
              </a:custGeom>
              <a:solidFill>
                <a:sysClr val="window" lastClr="FFFFFF"/>
              </a:solidFill>
              <a:ln w="28575" cap="flat" cmpd="sng" algn="ctr">
                <a:solidFill>
                  <a:schemeClr val="tx1"/>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9" name="Rectangle 151">
                <a:extLst>
                  <a:ext uri="{FF2B5EF4-FFF2-40B4-BE49-F238E27FC236}">
                    <a16:creationId xmlns:a16="http://schemas.microsoft.com/office/drawing/2014/main" id="{70F60151-46E0-4D49-80FA-459B40DB60E2}"/>
                  </a:ext>
                </a:extLst>
              </p:cNvPr>
              <p:cNvSpPr/>
              <p:nvPr/>
            </p:nvSpPr>
            <p:spPr>
              <a:xfrm>
                <a:off x="1880949" y="0"/>
                <a:ext cx="138308" cy="139700"/>
              </a:xfrm>
              <a:custGeom>
                <a:avLst/>
                <a:gdLst>
                  <a:gd name="connsiteX0" fmla="*/ 0 w 138308"/>
                  <a:gd name="connsiteY0" fmla="*/ 0 h 145892"/>
                  <a:gd name="connsiteX1" fmla="*/ 138308 w 138308"/>
                  <a:gd name="connsiteY1" fmla="*/ 0 h 145892"/>
                  <a:gd name="connsiteX2" fmla="*/ 138308 w 138308"/>
                  <a:gd name="connsiteY2" fmla="*/ 145892 h 145892"/>
                  <a:gd name="connsiteX3" fmla="*/ 0 w 138308"/>
                  <a:gd name="connsiteY3" fmla="*/ 145892 h 145892"/>
                  <a:gd name="connsiteX4" fmla="*/ 0 w 138308"/>
                  <a:gd name="connsiteY4" fmla="*/ 0 h 145892"/>
                  <a:gd name="connsiteX0" fmla="*/ 0 w 138308"/>
                  <a:gd name="connsiteY0" fmla="*/ 0 h 145892"/>
                  <a:gd name="connsiteX1" fmla="*/ 138308 w 138308"/>
                  <a:gd name="connsiteY1" fmla="*/ 0 h 145892"/>
                  <a:gd name="connsiteX2" fmla="*/ 109733 w 138308"/>
                  <a:gd name="connsiteY2" fmla="*/ 145892 h 145892"/>
                  <a:gd name="connsiteX3" fmla="*/ 0 w 138308"/>
                  <a:gd name="connsiteY3" fmla="*/ 145892 h 145892"/>
                  <a:gd name="connsiteX4" fmla="*/ 0 w 138308"/>
                  <a:gd name="connsiteY4" fmla="*/ 0 h 145892"/>
                  <a:gd name="connsiteX0" fmla="*/ 0 w 138308"/>
                  <a:gd name="connsiteY0" fmla="*/ 0 h 145892"/>
                  <a:gd name="connsiteX1" fmla="*/ 138308 w 138308"/>
                  <a:gd name="connsiteY1" fmla="*/ 0 h 145892"/>
                  <a:gd name="connsiteX2" fmla="*/ 109733 w 138308"/>
                  <a:gd name="connsiteY2" fmla="*/ 145892 h 145892"/>
                  <a:gd name="connsiteX3" fmla="*/ 31750 w 138308"/>
                  <a:gd name="connsiteY3" fmla="*/ 145892 h 145892"/>
                  <a:gd name="connsiteX4" fmla="*/ 0 w 138308"/>
                  <a:gd name="connsiteY4" fmla="*/ 0 h 145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308" h="145892">
                    <a:moveTo>
                      <a:pt x="0" y="0"/>
                    </a:moveTo>
                    <a:lnTo>
                      <a:pt x="138308" y="0"/>
                    </a:lnTo>
                    <a:lnTo>
                      <a:pt x="109733" y="145892"/>
                    </a:lnTo>
                    <a:lnTo>
                      <a:pt x="31750" y="145892"/>
                    </a:lnTo>
                    <a:lnTo>
                      <a:pt x="0" y="0"/>
                    </a:lnTo>
                    <a:close/>
                  </a:path>
                </a:pathLst>
              </a:custGeom>
              <a:solidFill>
                <a:sysClr val="window" lastClr="FFFFFF"/>
              </a:solidFill>
              <a:ln w="28575" cap="flat" cmpd="sng" algn="ctr">
                <a:solidFill>
                  <a:schemeClr val="tx1"/>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0" name="Rectangle 165">
                <a:extLst>
                  <a:ext uri="{FF2B5EF4-FFF2-40B4-BE49-F238E27FC236}">
                    <a16:creationId xmlns:a16="http://schemas.microsoft.com/office/drawing/2014/main" id="{3A91A543-E710-4FBA-8B3A-7CD7A4A1D65B}"/>
                  </a:ext>
                </a:extLst>
              </p:cNvPr>
              <p:cNvSpPr/>
              <p:nvPr/>
            </p:nvSpPr>
            <p:spPr>
              <a:xfrm>
                <a:off x="1696122" y="86123"/>
                <a:ext cx="103665" cy="111280"/>
              </a:xfrm>
              <a:prstGeom prst="rect">
                <a:avLst/>
              </a:prstGeom>
              <a:solidFill>
                <a:sysClr val="window" lastClr="FFFFFF"/>
              </a:solidFill>
              <a:ln w="28575" cap="flat" cmpd="sng" algn="ctr">
                <a:solidFill>
                  <a:schemeClr val="tx1"/>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1" name="Rectangle 166">
                <a:extLst>
                  <a:ext uri="{FF2B5EF4-FFF2-40B4-BE49-F238E27FC236}">
                    <a16:creationId xmlns:a16="http://schemas.microsoft.com/office/drawing/2014/main" id="{56B63193-9288-43D3-AA75-196B81A1160D}"/>
                  </a:ext>
                </a:extLst>
              </p:cNvPr>
              <p:cNvSpPr/>
              <p:nvPr/>
            </p:nvSpPr>
            <p:spPr>
              <a:xfrm>
                <a:off x="2083639" y="86123"/>
                <a:ext cx="103665" cy="111280"/>
              </a:xfrm>
              <a:prstGeom prst="rect">
                <a:avLst/>
              </a:prstGeom>
              <a:solidFill>
                <a:sysClr val="window" lastClr="FFFFFF"/>
              </a:solidFill>
              <a:ln w="28575" cap="flat" cmpd="sng" algn="ctr">
                <a:solidFill>
                  <a:schemeClr val="tx1"/>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83" name="Rechteck 82">
              <a:extLst>
                <a:ext uri="{FF2B5EF4-FFF2-40B4-BE49-F238E27FC236}">
                  <a16:creationId xmlns:a16="http://schemas.microsoft.com/office/drawing/2014/main" id="{AA2D96E8-DB19-419C-802D-83A0AD8F50A0}"/>
                </a:ext>
              </a:extLst>
            </p:cNvPr>
            <p:cNvSpPr/>
            <p:nvPr/>
          </p:nvSpPr>
          <p:spPr>
            <a:xfrm>
              <a:off x="829294" y="196686"/>
              <a:ext cx="250371" cy="174171"/>
            </a:xfrm>
            <a:prstGeom prst="rect">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4" name="Rechteck 83">
              <a:extLst>
                <a:ext uri="{FF2B5EF4-FFF2-40B4-BE49-F238E27FC236}">
                  <a16:creationId xmlns:a16="http://schemas.microsoft.com/office/drawing/2014/main" id="{AA7C7243-07B8-4ECD-BFE8-5426CCFF5D41}"/>
                </a:ext>
              </a:extLst>
            </p:cNvPr>
            <p:cNvSpPr/>
            <p:nvPr/>
          </p:nvSpPr>
          <p:spPr>
            <a:xfrm>
              <a:off x="720437" y="381743"/>
              <a:ext cx="337457" cy="130628"/>
            </a:xfrm>
            <a:prstGeom prst="rect">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114" name="Group 61">
            <a:extLst>
              <a:ext uri="{FF2B5EF4-FFF2-40B4-BE49-F238E27FC236}">
                <a16:creationId xmlns:a16="http://schemas.microsoft.com/office/drawing/2014/main" id="{096CA6BF-6EA8-4BEC-AAF2-5C2E97AA71B9}"/>
              </a:ext>
            </a:extLst>
          </p:cNvPr>
          <p:cNvGrpSpPr/>
          <p:nvPr/>
        </p:nvGrpSpPr>
        <p:grpSpPr>
          <a:xfrm>
            <a:off x="2210122" y="3856543"/>
            <a:ext cx="992412" cy="554907"/>
            <a:chOff x="0" y="0"/>
            <a:chExt cx="3495910" cy="1667160"/>
          </a:xfrm>
        </p:grpSpPr>
        <p:sp>
          <p:nvSpPr>
            <p:cNvPr id="115" name="Freeform 24">
              <a:extLst>
                <a:ext uri="{FF2B5EF4-FFF2-40B4-BE49-F238E27FC236}">
                  <a16:creationId xmlns:a16="http://schemas.microsoft.com/office/drawing/2014/main" id="{D20AB55F-3865-40CB-BD70-C2274E035DB0}"/>
                </a:ext>
              </a:extLst>
            </p:cNvPr>
            <p:cNvSpPr/>
            <p:nvPr/>
          </p:nvSpPr>
          <p:spPr>
            <a:xfrm flipH="1">
              <a:off x="0" y="246380"/>
              <a:ext cx="3495910" cy="1352434"/>
            </a:xfrm>
            <a:custGeom>
              <a:avLst/>
              <a:gdLst>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768699 w 5933552"/>
                <a:gd name="connsiteY71" fmla="*/ 1301261 h 1934308"/>
                <a:gd name="connsiteX72" fmla="*/ 562708 w 5933552"/>
                <a:gd name="connsiteY72" fmla="*/ 1477108 h 1934308"/>
                <a:gd name="connsiteX73" fmla="*/ 512466 w 5933552"/>
                <a:gd name="connsiteY73" fmla="*/ 1627833 h 1934308"/>
                <a:gd name="connsiteX74" fmla="*/ 497393 w 5933552"/>
                <a:gd name="connsiteY74" fmla="*/ 1753437 h 1934308"/>
                <a:gd name="connsiteX75" fmla="*/ 507442 w 5933552"/>
                <a:gd name="connsiteY75" fmla="*/ 1833824 h 1934308"/>
                <a:gd name="connsiteX76" fmla="*/ 281354 w 5933552"/>
                <a:gd name="connsiteY76" fmla="*/ 1833824 h 1934308"/>
                <a:gd name="connsiteX77" fmla="*/ 130629 w 5933552"/>
                <a:gd name="connsiteY77" fmla="*/ 1758461 h 1934308"/>
                <a:gd name="connsiteX78" fmla="*/ 10048 w 5933552"/>
                <a:gd name="connsiteY78" fmla="*/ 1678075 h 1934308"/>
                <a:gd name="connsiteX79" fmla="*/ 0 w 5933552"/>
                <a:gd name="connsiteY79" fmla="*/ 1537398 h 1934308"/>
                <a:gd name="connsiteX80" fmla="*/ 15072 w 5933552"/>
                <a:gd name="connsiteY80" fmla="*/ 1487156 h 1934308"/>
                <a:gd name="connsiteX81" fmla="*/ 15072 w 5933552"/>
                <a:gd name="connsiteY81" fmla="*/ 1431890 h 1934308"/>
                <a:gd name="connsiteX82" fmla="*/ 25121 w 5933552"/>
                <a:gd name="connsiteY82" fmla="*/ 1381648 h 1934308"/>
                <a:gd name="connsiteX83" fmla="*/ 40193 w 5933552"/>
                <a:gd name="connsiteY83" fmla="*/ 1356527 h 1934308"/>
                <a:gd name="connsiteX84" fmla="*/ 65314 w 5933552"/>
                <a:gd name="connsiteY8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768699 w 5933552"/>
                <a:gd name="connsiteY71" fmla="*/ 1301261 h 1934308"/>
                <a:gd name="connsiteX72" fmla="*/ 562708 w 5933552"/>
                <a:gd name="connsiteY72" fmla="*/ 1477108 h 1934308"/>
                <a:gd name="connsiteX73" fmla="*/ 512466 w 5933552"/>
                <a:gd name="connsiteY73" fmla="*/ 1627833 h 1934308"/>
                <a:gd name="connsiteX74" fmla="*/ 497393 w 5933552"/>
                <a:gd name="connsiteY74" fmla="*/ 1753437 h 1934308"/>
                <a:gd name="connsiteX75" fmla="*/ 507442 w 5933552"/>
                <a:gd name="connsiteY75" fmla="*/ 1833824 h 1934308"/>
                <a:gd name="connsiteX76" fmla="*/ 281354 w 5933552"/>
                <a:gd name="connsiteY76" fmla="*/ 1833824 h 1934308"/>
                <a:gd name="connsiteX77" fmla="*/ 130629 w 5933552"/>
                <a:gd name="connsiteY77" fmla="*/ 1758461 h 1934308"/>
                <a:gd name="connsiteX78" fmla="*/ 10048 w 5933552"/>
                <a:gd name="connsiteY78" fmla="*/ 1678075 h 1934308"/>
                <a:gd name="connsiteX79" fmla="*/ 0 w 5933552"/>
                <a:gd name="connsiteY79" fmla="*/ 1537398 h 1934308"/>
                <a:gd name="connsiteX80" fmla="*/ 15072 w 5933552"/>
                <a:gd name="connsiteY80" fmla="*/ 1487156 h 1934308"/>
                <a:gd name="connsiteX81" fmla="*/ 15072 w 5933552"/>
                <a:gd name="connsiteY81" fmla="*/ 1431890 h 1934308"/>
                <a:gd name="connsiteX82" fmla="*/ 25121 w 5933552"/>
                <a:gd name="connsiteY82" fmla="*/ 1381648 h 1934308"/>
                <a:gd name="connsiteX83" fmla="*/ 40193 w 5933552"/>
                <a:gd name="connsiteY83" fmla="*/ 1356527 h 1934308"/>
                <a:gd name="connsiteX84" fmla="*/ 65314 w 5933552"/>
                <a:gd name="connsiteY8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768699 w 5933552"/>
                <a:gd name="connsiteY71" fmla="*/ 1301261 h 1934308"/>
                <a:gd name="connsiteX72" fmla="*/ 562708 w 5933552"/>
                <a:gd name="connsiteY72" fmla="*/ 1477108 h 1934308"/>
                <a:gd name="connsiteX73" fmla="*/ 512466 w 5933552"/>
                <a:gd name="connsiteY73" fmla="*/ 1627833 h 1934308"/>
                <a:gd name="connsiteX74" fmla="*/ 497393 w 5933552"/>
                <a:gd name="connsiteY74" fmla="*/ 1753437 h 1934308"/>
                <a:gd name="connsiteX75" fmla="*/ 507442 w 5933552"/>
                <a:gd name="connsiteY75" fmla="*/ 1833824 h 1934308"/>
                <a:gd name="connsiteX76" fmla="*/ 281354 w 5933552"/>
                <a:gd name="connsiteY76" fmla="*/ 1833824 h 1934308"/>
                <a:gd name="connsiteX77" fmla="*/ 130629 w 5933552"/>
                <a:gd name="connsiteY77" fmla="*/ 1758461 h 1934308"/>
                <a:gd name="connsiteX78" fmla="*/ 10048 w 5933552"/>
                <a:gd name="connsiteY78" fmla="*/ 1678075 h 1934308"/>
                <a:gd name="connsiteX79" fmla="*/ 0 w 5933552"/>
                <a:gd name="connsiteY79" fmla="*/ 1537398 h 1934308"/>
                <a:gd name="connsiteX80" fmla="*/ 15072 w 5933552"/>
                <a:gd name="connsiteY80" fmla="*/ 1487156 h 1934308"/>
                <a:gd name="connsiteX81" fmla="*/ 15072 w 5933552"/>
                <a:gd name="connsiteY81" fmla="*/ 1431890 h 1934308"/>
                <a:gd name="connsiteX82" fmla="*/ 25121 w 5933552"/>
                <a:gd name="connsiteY82" fmla="*/ 1381648 h 1934308"/>
                <a:gd name="connsiteX83" fmla="*/ 40193 w 5933552"/>
                <a:gd name="connsiteY83" fmla="*/ 1356527 h 1934308"/>
                <a:gd name="connsiteX84" fmla="*/ 65314 w 5933552"/>
                <a:gd name="connsiteY8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768699 w 5933552"/>
                <a:gd name="connsiteY71" fmla="*/ 1301261 h 1934308"/>
                <a:gd name="connsiteX72" fmla="*/ 562708 w 5933552"/>
                <a:gd name="connsiteY72" fmla="*/ 1477108 h 1934308"/>
                <a:gd name="connsiteX73" fmla="*/ 512466 w 5933552"/>
                <a:gd name="connsiteY73" fmla="*/ 1627833 h 1934308"/>
                <a:gd name="connsiteX74" fmla="*/ 497393 w 5933552"/>
                <a:gd name="connsiteY74" fmla="*/ 1753437 h 1934308"/>
                <a:gd name="connsiteX75" fmla="*/ 507442 w 5933552"/>
                <a:gd name="connsiteY75" fmla="*/ 1833824 h 1934308"/>
                <a:gd name="connsiteX76" fmla="*/ 281354 w 5933552"/>
                <a:gd name="connsiteY76" fmla="*/ 1833824 h 1934308"/>
                <a:gd name="connsiteX77" fmla="*/ 130629 w 5933552"/>
                <a:gd name="connsiteY77" fmla="*/ 1758461 h 1934308"/>
                <a:gd name="connsiteX78" fmla="*/ 10048 w 5933552"/>
                <a:gd name="connsiteY78" fmla="*/ 1678075 h 1934308"/>
                <a:gd name="connsiteX79" fmla="*/ 0 w 5933552"/>
                <a:gd name="connsiteY79" fmla="*/ 1537398 h 1934308"/>
                <a:gd name="connsiteX80" fmla="*/ 15072 w 5933552"/>
                <a:gd name="connsiteY80" fmla="*/ 1487156 h 1934308"/>
                <a:gd name="connsiteX81" fmla="*/ 15072 w 5933552"/>
                <a:gd name="connsiteY81" fmla="*/ 1431890 h 1934308"/>
                <a:gd name="connsiteX82" fmla="*/ 25121 w 5933552"/>
                <a:gd name="connsiteY82" fmla="*/ 1381648 h 1934308"/>
                <a:gd name="connsiteX83" fmla="*/ 40193 w 5933552"/>
                <a:gd name="connsiteY83" fmla="*/ 1356527 h 1934308"/>
                <a:gd name="connsiteX84" fmla="*/ 65314 w 5933552"/>
                <a:gd name="connsiteY8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768699 w 5933552"/>
                <a:gd name="connsiteY71" fmla="*/ 1301261 h 1934308"/>
                <a:gd name="connsiteX72" fmla="*/ 512466 w 5933552"/>
                <a:gd name="connsiteY72" fmla="*/ 1627833 h 1934308"/>
                <a:gd name="connsiteX73" fmla="*/ 497393 w 5933552"/>
                <a:gd name="connsiteY73" fmla="*/ 1753437 h 1934308"/>
                <a:gd name="connsiteX74" fmla="*/ 507442 w 5933552"/>
                <a:gd name="connsiteY74" fmla="*/ 1833824 h 1934308"/>
                <a:gd name="connsiteX75" fmla="*/ 281354 w 5933552"/>
                <a:gd name="connsiteY75" fmla="*/ 1833824 h 1934308"/>
                <a:gd name="connsiteX76" fmla="*/ 130629 w 5933552"/>
                <a:gd name="connsiteY76" fmla="*/ 1758461 h 1934308"/>
                <a:gd name="connsiteX77" fmla="*/ 10048 w 5933552"/>
                <a:gd name="connsiteY77" fmla="*/ 1678075 h 1934308"/>
                <a:gd name="connsiteX78" fmla="*/ 0 w 5933552"/>
                <a:gd name="connsiteY78" fmla="*/ 1537398 h 1934308"/>
                <a:gd name="connsiteX79" fmla="*/ 15072 w 5933552"/>
                <a:gd name="connsiteY79" fmla="*/ 1487156 h 1934308"/>
                <a:gd name="connsiteX80" fmla="*/ 15072 w 5933552"/>
                <a:gd name="connsiteY80" fmla="*/ 1431890 h 1934308"/>
                <a:gd name="connsiteX81" fmla="*/ 25121 w 5933552"/>
                <a:gd name="connsiteY81" fmla="*/ 1381648 h 1934308"/>
                <a:gd name="connsiteX82" fmla="*/ 40193 w 5933552"/>
                <a:gd name="connsiteY82" fmla="*/ 1356527 h 1934308"/>
                <a:gd name="connsiteX83" fmla="*/ 65314 w 5933552"/>
                <a:gd name="connsiteY8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512466 w 5933552"/>
                <a:gd name="connsiteY71" fmla="*/ 1627833 h 1934308"/>
                <a:gd name="connsiteX72" fmla="*/ 497393 w 5933552"/>
                <a:gd name="connsiteY72" fmla="*/ 1753437 h 1934308"/>
                <a:gd name="connsiteX73" fmla="*/ 507442 w 5933552"/>
                <a:gd name="connsiteY73" fmla="*/ 1833824 h 1934308"/>
                <a:gd name="connsiteX74" fmla="*/ 281354 w 5933552"/>
                <a:gd name="connsiteY74" fmla="*/ 1833824 h 1934308"/>
                <a:gd name="connsiteX75" fmla="*/ 130629 w 5933552"/>
                <a:gd name="connsiteY75" fmla="*/ 1758461 h 1934308"/>
                <a:gd name="connsiteX76" fmla="*/ 10048 w 5933552"/>
                <a:gd name="connsiteY76" fmla="*/ 1678075 h 1934308"/>
                <a:gd name="connsiteX77" fmla="*/ 0 w 5933552"/>
                <a:gd name="connsiteY77" fmla="*/ 1537398 h 1934308"/>
                <a:gd name="connsiteX78" fmla="*/ 15072 w 5933552"/>
                <a:gd name="connsiteY78" fmla="*/ 1487156 h 1934308"/>
                <a:gd name="connsiteX79" fmla="*/ 15072 w 5933552"/>
                <a:gd name="connsiteY79" fmla="*/ 1431890 h 1934308"/>
                <a:gd name="connsiteX80" fmla="*/ 25121 w 5933552"/>
                <a:gd name="connsiteY80" fmla="*/ 1381648 h 1934308"/>
                <a:gd name="connsiteX81" fmla="*/ 40193 w 5933552"/>
                <a:gd name="connsiteY81" fmla="*/ 1356527 h 1934308"/>
                <a:gd name="connsiteX82" fmla="*/ 65314 w 5933552"/>
                <a:gd name="connsiteY82"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497393 w 5933552"/>
                <a:gd name="connsiteY71" fmla="*/ 1753437 h 1934308"/>
                <a:gd name="connsiteX72" fmla="*/ 507442 w 5933552"/>
                <a:gd name="connsiteY72" fmla="*/ 1833824 h 1934308"/>
                <a:gd name="connsiteX73" fmla="*/ 281354 w 5933552"/>
                <a:gd name="connsiteY73" fmla="*/ 1833824 h 1934308"/>
                <a:gd name="connsiteX74" fmla="*/ 130629 w 5933552"/>
                <a:gd name="connsiteY74" fmla="*/ 1758461 h 1934308"/>
                <a:gd name="connsiteX75" fmla="*/ 10048 w 5933552"/>
                <a:gd name="connsiteY75" fmla="*/ 1678075 h 1934308"/>
                <a:gd name="connsiteX76" fmla="*/ 0 w 5933552"/>
                <a:gd name="connsiteY76" fmla="*/ 1537398 h 1934308"/>
                <a:gd name="connsiteX77" fmla="*/ 15072 w 5933552"/>
                <a:gd name="connsiteY77" fmla="*/ 1487156 h 1934308"/>
                <a:gd name="connsiteX78" fmla="*/ 15072 w 5933552"/>
                <a:gd name="connsiteY78" fmla="*/ 1431890 h 1934308"/>
                <a:gd name="connsiteX79" fmla="*/ 25121 w 5933552"/>
                <a:gd name="connsiteY79" fmla="*/ 1381648 h 1934308"/>
                <a:gd name="connsiteX80" fmla="*/ 40193 w 5933552"/>
                <a:gd name="connsiteY80" fmla="*/ 1356527 h 1934308"/>
                <a:gd name="connsiteX81" fmla="*/ 65314 w 5933552"/>
                <a:gd name="connsiteY81"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507442 w 5933552"/>
                <a:gd name="connsiteY71" fmla="*/ 1833824 h 1934308"/>
                <a:gd name="connsiteX72" fmla="*/ 281354 w 5933552"/>
                <a:gd name="connsiteY72" fmla="*/ 1833824 h 1934308"/>
                <a:gd name="connsiteX73" fmla="*/ 130629 w 5933552"/>
                <a:gd name="connsiteY73" fmla="*/ 1758461 h 1934308"/>
                <a:gd name="connsiteX74" fmla="*/ 10048 w 5933552"/>
                <a:gd name="connsiteY74" fmla="*/ 1678075 h 1934308"/>
                <a:gd name="connsiteX75" fmla="*/ 0 w 5933552"/>
                <a:gd name="connsiteY75" fmla="*/ 1537398 h 1934308"/>
                <a:gd name="connsiteX76" fmla="*/ 15072 w 5933552"/>
                <a:gd name="connsiteY76" fmla="*/ 1487156 h 1934308"/>
                <a:gd name="connsiteX77" fmla="*/ 15072 w 5933552"/>
                <a:gd name="connsiteY77" fmla="*/ 1431890 h 1934308"/>
                <a:gd name="connsiteX78" fmla="*/ 25121 w 5933552"/>
                <a:gd name="connsiteY78" fmla="*/ 1381648 h 1934308"/>
                <a:gd name="connsiteX79" fmla="*/ 40193 w 5933552"/>
                <a:gd name="connsiteY79" fmla="*/ 1356527 h 1934308"/>
                <a:gd name="connsiteX80" fmla="*/ 65314 w 5933552"/>
                <a:gd name="connsiteY80"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507442 w 5933552"/>
                <a:gd name="connsiteY70" fmla="*/ 1833824 h 1934308"/>
                <a:gd name="connsiteX71" fmla="*/ 281354 w 5933552"/>
                <a:gd name="connsiteY71" fmla="*/ 1833824 h 1934308"/>
                <a:gd name="connsiteX72" fmla="*/ 130629 w 5933552"/>
                <a:gd name="connsiteY72" fmla="*/ 1758461 h 1934308"/>
                <a:gd name="connsiteX73" fmla="*/ 10048 w 5933552"/>
                <a:gd name="connsiteY73" fmla="*/ 1678075 h 1934308"/>
                <a:gd name="connsiteX74" fmla="*/ 0 w 5933552"/>
                <a:gd name="connsiteY74" fmla="*/ 1537398 h 1934308"/>
                <a:gd name="connsiteX75" fmla="*/ 15072 w 5933552"/>
                <a:gd name="connsiteY75" fmla="*/ 1487156 h 1934308"/>
                <a:gd name="connsiteX76" fmla="*/ 15072 w 5933552"/>
                <a:gd name="connsiteY76" fmla="*/ 1431890 h 1934308"/>
                <a:gd name="connsiteX77" fmla="*/ 25121 w 5933552"/>
                <a:gd name="connsiteY77" fmla="*/ 1381648 h 1934308"/>
                <a:gd name="connsiteX78" fmla="*/ 40193 w 5933552"/>
                <a:gd name="connsiteY78" fmla="*/ 1356527 h 1934308"/>
                <a:gd name="connsiteX79" fmla="*/ 65314 w 5933552"/>
                <a:gd name="connsiteY79"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507442 w 5933552"/>
                <a:gd name="connsiteY69" fmla="*/ 1833824 h 1934308"/>
                <a:gd name="connsiteX70" fmla="*/ 281354 w 5933552"/>
                <a:gd name="connsiteY70" fmla="*/ 1833824 h 1934308"/>
                <a:gd name="connsiteX71" fmla="*/ 130629 w 5933552"/>
                <a:gd name="connsiteY71" fmla="*/ 1758461 h 1934308"/>
                <a:gd name="connsiteX72" fmla="*/ 10048 w 5933552"/>
                <a:gd name="connsiteY72" fmla="*/ 1678075 h 1934308"/>
                <a:gd name="connsiteX73" fmla="*/ 0 w 5933552"/>
                <a:gd name="connsiteY73" fmla="*/ 1537398 h 1934308"/>
                <a:gd name="connsiteX74" fmla="*/ 15072 w 5933552"/>
                <a:gd name="connsiteY74" fmla="*/ 1487156 h 1934308"/>
                <a:gd name="connsiteX75" fmla="*/ 15072 w 5933552"/>
                <a:gd name="connsiteY75" fmla="*/ 1431890 h 1934308"/>
                <a:gd name="connsiteX76" fmla="*/ 25121 w 5933552"/>
                <a:gd name="connsiteY76" fmla="*/ 1381648 h 1934308"/>
                <a:gd name="connsiteX77" fmla="*/ 40193 w 5933552"/>
                <a:gd name="connsiteY77" fmla="*/ 1356527 h 1934308"/>
                <a:gd name="connsiteX78" fmla="*/ 65314 w 5933552"/>
                <a:gd name="connsiteY78"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507442 w 5933552"/>
                <a:gd name="connsiteY68" fmla="*/ 1833824 h 1934308"/>
                <a:gd name="connsiteX69" fmla="*/ 281354 w 5933552"/>
                <a:gd name="connsiteY69" fmla="*/ 1833824 h 1934308"/>
                <a:gd name="connsiteX70" fmla="*/ 130629 w 5933552"/>
                <a:gd name="connsiteY70" fmla="*/ 1758461 h 1934308"/>
                <a:gd name="connsiteX71" fmla="*/ 10048 w 5933552"/>
                <a:gd name="connsiteY71" fmla="*/ 1678075 h 1934308"/>
                <a:gd name="connsiteX72" fmla="*/ 0 w 5933552"/>
                <a:gd name="connsiteY72" fmla="*/ 1537398 h 1934308"/>
                <a:gd name="connsiteX73" fmla="*/ 15072 w 5933552"/>
                <a:gd name="connsiteY73" fmla="*/ 1487156 h 1934308"/>
                <a:gd name="connsiteX74" fmla="*/ 15072 w 5933552"/>
                <a:gd name="connsiteY74" fmla="*/ 1431890 h 1934308"/>
                <a:gd name="connsiteX75" fmla="*/ 25121 w 5933552"/>
                <a:gd name="connsiteY75" fmla="*/ 1381648 h 1934308"/>
                <a:gd name="connsiteX76" fmla="*/ 40193 w 5933552"/>
                <a:gd name="connsiteY76" fmla="*/ 1356527 h 1934308"/>
                <a:gd name="connsiteX77" fmla="*/ 65314 w 5933552"/>
                <a:gd name="connsiteY77"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562519 w 5933552"/>
                <a:gd name="connsiteY66" fmla="*/ 1462035 h 1934308"/>
                <a:gd name="connsiteX67" fmla="*/ 507442 w 5933552"/>
                <a:gd name="connsiteY67" fmla="*/ 1833824 h 1934308"/>
                <a:gd name="connsiteX68" fmla="*/ 281354 w 5933552"/>
                <a:gd name="connsiteY68" fmla="*/ 1833824 h 1934308"/>
                <a:gd name="connsiteX69" fmla="*/ 130629 w 5933552"/>
                <a:gd name="connsiteY69" fmla="*/ 1758461 h 1934308"/>
                <a:gd name="connsiteX70" fmla="*/ 10048 w 5933552"/>
                <a:gd name="connsiteY70" fmla="*/ 1678075 h 1934308"/>
                <a:gd name="connsiteX71" fmla="*/ 0 w 5933552"/>
                <a:gd name="connsiteY71" fmla="*/ 1537398 h 1934308"/>
                <a:gd name="connsiteX72" fmla="*/ 15072 w 5933552"/>
                <a:gd name="connsiteY72" fmla="*/ 1487156 h 1934308"/>
                <a:gd name="connsiteX73" fmla="*/ 15072 w 5933552"/>
                <a:gd name="connsiteY73" fmla="*/ 1431890 h 1934308"/>
                <a:gd name="connsiteX74" fmla="*/ 25121 w 5933552"/>
                <a:gd name="connsiteY74" fmla="*/ 1381648 h 1934308"/>
                <a:gd name="connsiteX75" fmla="*/ 40193 w 5933552"/>
                <a:gd name="connsiteY75" fmla="*/ 1356527 h 1934308"/>
                <a:gd name="connsiteX76" fmla="*/ 65314 w 5933552"/>
                <a:gd name="connsiteY76"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562519 w 5933552"/>
                <a:gd name="connsiteY65" fmla="*/ 1462035 h 1934308"/>
                <a:gd name="connsiteX66" fmla="*/ 507442 w 5933552"/>
                <a:gd name="connsiteY66" fmla="*/ 1833824 h 1934308"/>
                <a:gd name="connsiteX67" fmla="*/ 281354 w 5933552"/>
                <a:gd name="connsiteY67" fmla="*/ 1833824 h 1934308"/>
                <a:gd name="connsiteX68" fmla="*/ 130629 w 5933552"/>
                <a:gd name="connsiteY68" fmla="*/ 1758461 h 1934308"/>
                <a:gd name="connsiteX69" fmla="*/ 10048 w 5933552"/>
                <a:gd name="connsiteY69" fmla="*/ 1678075 h 1934308"/>
                <a:gd name="connsiteX70" fmla="*/ 0 w 5933552"/>
                <a:gd name="connsiteY70" fmla="*/ 1537398 h 1934308"/>
                <a:gd name="connsiteX71" fmla="*/ 15072 w 5933552"/>
                <a:gd name="connsiteY71" fmla="*/ 1487156 h 1934308"/>
                <a:gd name="connsiteX72" fmla="*/ 15072 w 5933552"/>
                <a:gd name="connsiteY72" fmla="*/ 1431890 h 1934308"/>
                <a:gd name="connsiteX73" fmla="*/ 25121 w 5933552"/>
                <a:gd name="connsiteY73" fmla="*/ 1381648 h 1934308"/>
                <a:gd name="connsiteX74" fmla="*/ 40193 w 5933552"/>
                <a:gd name="connsiteY74" fmla="*/ 1356527 h 1934308"/>
                <a:gd name="connsiteX75" fmla="*/ 65314 w 5933552"/>
                <a:gd name="connsiteY75"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35380 w 5933552"/>
                <a:gd name="connsiteY62" fmla="*/ 1919235 h 1934308"/>
                <a:gd name="connsiteX63" fmla="*/ 1688123 w 5933552"/>
                <a:gd name="connsiteY63" fmla="*/ 1899138 h 1934308"/>
                <a:gd name="connsiteX64" fmla="*/ 507442 w 5933552"/>
                <a:gd name="connsiteY64" fmla="*/ 1833824 h 1934308"/>
                <a:gd name="connsiteX65" fmla="*/ 281354 w 5933552"/>
                <a:gd name="connsiteY65" fmla="*/ 1833824 h 1934308"/>
                <a:gd name="connsiteX66" fmla="*/ 130629 w 5933552"/>
                <a:gd name="connsiteY66" fmla="*/ 1758461 h 1934308"/>
                <a:gd name="connsiteX67" fmla="*/ 10048 w 5933552"/>
                <a:gd name="connsiteY67" fmla="*/ 1678075 h 1934308"/>
                <a:gd name="connsiteX68" fmla="*/ 0 w 5933552"/>
                <a:gd name="connsiteY68" fmla="*/ 1537398 h 1934308"/>
                <a:gd name="connsiteX69" fmla="*/ 15072 w 5933552"/>
                <a:gd name="connsiteY69" fmla="*/ 1487156 h 1934308"/>
                <a:gd name="connsiteX70" fmla="*/ 15072 w 5933552"/>
                <a:gd name="connsiteY70" fmla="*/ 1431890 h 1934308"/>
                <a:gd name="connsiteX71" fmla="*/ 25121 w 5933552"/>
                <a:gd name="connsiteY71" fmla="*/ 1381648 h 1934308"/>
                <a:gd name="connsiteX72" fmla="*/ 40193 w 5933552"/>
                <a:gd name="connsiteY72" fmla="*/ 1356527 h 1934308"/>
                <a:gd name="connsiteX73" fmla="*/ 65314 w 5933552"/>
                <a:gd name="connsiteY7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919235 h 1934308"/>
                <a:gd name="connsiteX62" fmla="*/ 1688123 w 5933552"/>
                <a:gd name="connsiteY62" fmla="*/ 1899138 h 1934308"/>
                <a:gd name="connsiteX63" fmla="*/ 507442 w 5933552"/>
                <a:gd name="connsiteY63" fmla="*/ 1833824 h 1934308"/>
                <a:gd name="connsiteX64" fmla="*/ 281354 w 5933552"/>
                <a:gd name="connsiteY64" fmla="*/ 1833824 h 1934308"/>
                <a:gd name="connsiteX65" fmla="*/ 130629 w 5933552"/>
                <a:gd name="connsiteY65" fmla="*/ 1758461 h 1934308"/>
                <a:gd name="connsiteX66" fmla="*/ 10048 w 5933552"/>
                <a:gd name="connsiteY66" fmla="*/ 1678075 h 1934308"/>
                <a:gd name="connsiteX67" fmla="*/ 0 w 5933552"/>
                <a:gd name="connsiteY67" fmla="*/ 1537398 h 1934308"/>
                <a:gd name="connsiteX68" fmla="*/ 15072 w 5933552"/>
                <a:gd name="connsiteY68" fmla="*/ 1487156 h 1934308"/>
                <a:gd name="connsiteX69" fmla="*/ 15072 w 5933552"/>
                <a:gd name="connsiteY69" fmla="*/ 1431890 h 1934308"/>
                <a:gd name="connsiteX70" fmla="*/ 25121 w 5933552"/>
                <a:gd name="connsiteY70" fmla="*/ 1381648 h 1934308"/>
                <a:gd name="connsiteX71" fmla="*/ 40193 w 5933552"/>
                <a:gd name="connsiteY71" fmla="*/ 1356527 h 1934308"/>
                <a:gd name="connsiteX72" fmla="*/ 65314 w 5933552"/>
                <a:gd name="connsiteY72"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35380 w 5933552"/>
                <a:gd name="connsiteY60" fmla="*/ 1919235 h 1934308"/>
                <a:gd name="connsiteX61" fmla="*/ 1688123 w 5933552"/>
                <a:gd name="connsiteY61" fmla="*/ 1899138 h 1934308"/>
                <a:gd name="connsiteX62" fmla="*/ 507442 w 5933552"/>
                <a:gd name="connsiteY62" fmla="*/ 1833824 h 1934308"/>
                <a:gd name="connsiteX63" fmla="*/ 281354 w 5933552"/>
                <a:gd name="connsiteY63" fmla="*/ 1833824 h 1934308"/>
                <a:gd name="connsiteX64" fmla="*/ 130629 w 5933552"/>
                <a:gd name="connsiteY64" fmla="*/ 1758461 h 1934308"/>
                <a:gd name="connsiteX65" fmla="*/ 10048 w 5933552"/>
                <a:gd name="connsiteY65" fmla="*/ 1678075 h 1934308"/>
                <a:gd name="connsiteX66" fmla="*/ 0 w 5933552"/>
                <a:gd name="connsiteY66" fmla="*/ 1537398 h 1934308"/>
                <a:gd name="connsiteX67" fmla="*/ 15072 w 5933552"/>
                <a:gd name="connsiteY67" fmla="*/ 1487156 h 1934308"/>
                <a:gd name="connsiteX68" fmla="*/ 15072 w 5933552"/>
                <a:gd name="connsiteY68" fmla="*/ 1431890 h 1934308"/>
                <a:gd name="connsiteX69" fmla="*/ 25121 w 5933552"/>
                <a:gd name="connsiteY69" fmla="*/ 1381648 h 1934308"/>
                <a:gd name="connsiteX70" fmla="*/ 40193 w 5933552"/>
                <a:gd name="connsiteY70" fmla="*/ 1356527 h 1934308"/>
                <a:gd name="connsiteX71" fmla="*/ 65314 w 5933552"/>
                <a:gd name="connsiteY71"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235380 w 5933552"/>
                <a:gd name="connsiteY59" fmla="*/ 1919235 h 1934308"/>
                <a:gd name="connsiteX60" fmla="*/ 1688123 w 5933552"/>
                <a:gd name="connsiteY60" fmla="*/ 1899138 h 1934308"/>
                <a:gd name="connsiteX61" fmla="*/ 507442 w 5933552"/>
                <a:gd name="connsiteY61" fmla="*/ 1833824 h 1934308"/>
                <a:gd name="connsiteX62" fmla="*/ 281354 w 5933552"/>
                <a:gd name="connsiteY62" fmla="*/ 1833824 h 1934308"/>
                <a:gd name="connsiteX63" fmla="*/ 130629 w 5933552"/>
                <a:gd name="connsiteY63" fmla="*/ 1758461 h 1934308"/>
                <a:gd name="connsiteX64" fmla="*/ 10048 w 5933552"/>
                <a:gd name="connsiteY64" fmla="*/ 1678075 h 1934308"/>
                <a:gd name="connsiteX65" fmla="*/ 0 w 5933552"/>
                <a:gd name="connsiteY65" fmla="*/ 1537398 h 1934308"/>
                <a:gd name="connsiteX66" fmla="*/ 15072 w 5933552"/>
                <a:gd name="connsiteY66" fmla="*/ 1487156 h 1934308"/>
                <a:gd name="connsiteX67" fmla="*/ 15072 w 5933552"/>
                <a:gd name="connsiteY67" fmla="*/ 1431890 h 1934308"/>
                <a:gd name="connsiteX68" fmla="*/ 25121 w 5933552"/>
                <a:gd name="connsiteY68" fmla="*/ 1381648 h 1934308"/>
                <a:gd name="connsiteX69" fmla="*/ 40193 w 5933552"/>
                <a:gd name="connsiteY69" fmla="*/ 1356527 h 1934308"/>
                <a:gd name="connsiteX70" fmla="*/ 65314 w 5933552"/>
                <a:gd name="connsiteY70"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235380 w 5933552"/>
                <a:gd name="connsiteY58" fmla="*/ 1919235 h 1934308"/>
                <a:gd name="connsiteX59" fmla="*/ 1688123 w 5933552"/>
                <a:gd name="connsiteY59" fmla="*/ 1899138 h 1934308"/>
                <a:gd name="connsiteX60" fmla="*/ 507442 w 5933552"/>
                <a:gd name="connsiteY60" fmla="*/ 1833824 h 1934308"/>
                <a:gd name="connsiteX61" fmla="*/ 281354 w 5933552"/>
                <a:gd name="connsiteY61" fmla="*/ 1833824 h 1934308"/>
                <a:gd name="connsiteX62" fmla="*/ 130629 w 5933552"/>
                <a:gd name="connsiteY62" fmla="*/ 1758461 h 1934308"/>
                <a:gd name="connsiteX63" fmla="*/ 10048 w 5933552"/>
                <a:gd name="connsiteY63" fmla="*/ 1678075 h 1934308"/>
                <a:gd name="connsiteX64" fmla="*/ 0 w 5933552"/>
                <a:gd name="connsiteY64" fmla="*/ 1537398 h 1934308"/>
                <a:gd name="connsiteX65" fmla="*/ 15072 w 5933552"/>
                <a:gd name="connsiteY65" fmla="*/ 1487156 h 1934308"/>
                <a:gd name="connsiteX66" fmla="*/ 15072 w 5933552"/>
                <a:gd name="connsiteY66" fmla="*/ 1431890 h 1934308"/>
                <a:gd name="connsiteX67" fmla="*/ 25121 w 5933552"/>
                <a:gd name="connsiteY67" fmla="*/ 1381648 h 1934308"/>
                <a:gd name="connsiteX68" fmla="*/ 40193 w 5933552"/>
                <a:gd name="connsiteY68" fmla="*/ 1356527 h 1934308"/>
                <a:gd name="connsiteX69" fmla="*/ 65314 w 5933552"/>
                <a:gd name="connsiteY69"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235380 w 5933552"/>
                <a:gd name="connsiteY57" fmla="*/ 1919235 h 1934308"/>
                <a:gd name="connsiteX58" fmla="*/ 1688123 w 5933552"/>
                <a:gd name="connsiteY58" fmla="*/ 1899138 h 1934308"/>
                <a:gd name="connsiteX59" fmla="*/ 507442 w 5933552"/>
                <a:gd name="connsiteY59" fmla="*/ 1833824 h 1934308"/>
                <a:gd name="connsiteX60" fmla="*/ 281354 w 5933552"/>
                <a:gd name="connsiteY60" fmla="*/ 1833824 h 1934308"/>
                <a:gd name="connsiteX61" fmla="*/ 130629 w 5933552"/>
                <a:gd name="connsiteY61" fmla="*/ 1758461 h 1934308"/>
                <a:gd name="connsiteX62" fmla="*/ 10048 w 5933552"/>
                <a:gd name="connsiteY62" fmla="*/ 1678075 h 1934308"/>
                <a:gd name="connsiteX63" fmla="*/ 0 w 5933552"/>
                <a:gd name="connsiteY63" fmla="*/ 1537398 h 1934308"/>
                <a:gd name="connsiteX64" fmla="*/ 15072 w 5933552"/>
                <a:gd name="connsiteY64" fmla="*/ 1487156 h 1934308"/>
                <a:gd name="connsiteX65" fmla="*/ 15072 w 5933552"/>
                <a:gd name="connsiteY65" fmla="*/ 1431890 h 1934308"/>
                <a:gd name="connsiteX66" fmla="*/ 25121 w 5933552"/>
                <a:gd name="connsiteY66" fmla="*/ 1381648 h 1934308"/>
                <a:gd name="connsiteX67" fmla="*/ 40193 w 5933552"/>
                <a:gd name="connsiteY67" fmla="*/ 1356527 h 1934308"/>
                <a:gd name="connsiteX68" fmla="*/ 65314 w 5933552"/>
                <a:gd name="connsiteY68"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235380 w 5933552"/>
                <a:gd name="connsiteY56" fmla="*/ 1919235 h 1934308"/>
                <a:gd name="connsiteX57" fmla="*/ 1688123 w 5933552"/>
                <a:gd name="connsiteY57" fmla="*/ 1899138 h 1934308"/>
                <a:gd name="connsiteX58" fmla="*/ 507442 w 5933552"/>
                <a:gd name="connsiteY58" fmla="*/ 1833824 h 1934308"/>
                <a:gd name="connsiteX59" fmla="*/ 281354 w 5933552"/>
                <a:gd name="connsiteY59" fmla="*/ 1833824 h 1934308"/>
                <a:gd name="connsiteX60" fmla="*/ 130629 w 5933552"/>
                <a:gd name="connsiteY60" fmla="*/ 1758461 h 1934308"/>
                <a:gd name="connsiteX61" fmla="*/ 10048 w 5933552"/>
                <a:gd name="connsiteY61" fmla="*/ 1678075 h 1934308"/>
                <a:gd name="connsiteX62" fmla="*/ 0 w 5933552"/>
                <a:gd name="connsiteY62" fmla="*/ 1537398 h 1934308"/>
                <a:gd name="connsiteX63" fmla="*/ 15072 w 5933552"/>
                <a:gd name="connsiteY63" fmla="*/ 1487156 h 1934308"/>
                <a:gd name="connsiteX64" fmla="*/ 15072 w 5933552"/>
                <a:gd name="connsiteY64" fmla="*/ 1431890 h 1934308"/>
                <a:gd name="connsiteX65" fmla="*/ 25121 w 5933552"/>
                <a:gd name="connsiteY65" fmla="*/ 1381648 h 1934308"/>
                <a:gd name="connsiteX66" fmla="*/ 40193 w 5933552"/>
                <a:gd name="connsiteY66" fmla="*/ 1356527 h 1934308"/>
                <a:gd name="connsiteX67" fmla="*/ 65314 w 5933552"/>
                <a:gd name="connsiteY67"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235380 w 5933552"/>
                <a:gd name="connsiteY55" fmla="*/ 1919235 h 1934308"/>
                <a:gd name="connsiteX56" fmla="*/ 1688123 w 5933552"/>
                <a:gd name="connsiteY56" fmla="*/ 1899138 h 1934308"/>
                <a:gd name="connsiteX57" fmla="*/ 507442 w 5933552"/>
                <a:gd name="connsiteY57" fmla="*/ 1833824 h 1934308"/>
                <a:gd name="connsiteX58" fmla="*/ 281354 w 5933552"/>
                <a:gd name="connsiteY58" fmla="*/ 1833824 h 1934308"/>
                <a:gd name="connsiteX59" fmla="*/ 130629 w 5933552"/>
                <a:gd name="connsiteY59" fmla="*/ 1758461 h 1934308"/>
                <a:gd name="connsiteX60" fmla="*/ 10048 w 5933552"/>
                <a:gd name="connsiteY60" fmla="*/ 1678075 h 1934308"/>
                <a:gd name="connsiteX61" fmla="*/ 0 w 5933552"/>
                <a:gd name="connsiteY61" fmla="*/ 1537398 h 1934308"/>
                <a:gd name="connsiteX62" fmla="*/ 15072 w 5933552"/>
                <a:gd name="connsiteY62" fmla="*/ 1487156 h 1934308"/>
                <a:gd name="connsiteX63" fmla="*/ 15072 w 5933552"/>
                <a:gd name="connsiteY63" fmla="*/ 1431890 h 1934308"/>
                <a:gd name="connsiteX64" fmla="*/ 25121 w 5933552"/>
                <a:gd name="connsiteY64" fmla="*/ 1381648 h 1934308"/>
                <a:gd name="connsiteX65" fmla="*/ 40193 w 5933552"/>
                <a:gd name="connsiteY65" fmla="*/ 1356527 h 1934308"/>
                <a:gd name="connsiteX66" fmla="*/ 65314 w 5933552"/>
                <a:gd name="connsiteY66"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4235380 w 5933552"/>
                <a:gd name="connsiteY54" fmla="*/ 1919235 h 1934308"/>
                <a:gd name="connsiteX55" fmla="*/ 1688123 w 5933552"/>
                <a:gd name="connsiteY55" fmla="*/ 1899138 h 1934308"/>
                <a:gd name="connsiteX56" fmla="*/ 507442 w 5933552"/>
                <a:gd name="connsiteY56" fmla="*/ 1833824 h 1934308"/>
                <a:gd name="connsiteX57" fmla="*/ 281354 w 5933552"/>
                <a:gd name="connsiteY57" fmla="*/ 1833824 h 1934308"/>
                <a:gd name="connsiteX58" fmla="*/ 130629 w 5933552"/>
                <a:gd name="connsiteY58" fmla="*/ 1758461 h 1934308"/>
                <a:gd name="connsiteX59" fmla="*/ 10048 w 5933552"/>
                <a:gd name="connsiteY59" fmla="*/ 1678075 h 1934308"/>
                <a:gd name="connsiteX60" fmla="*/ 0 w 5933552"/>
                <a:gd name="connsiteY60" fmla="*/ 1537398 h 1934308"/>
                <a:gd name="connsiteX61" fmla="*/ 15072 w 5933552"/>
                <a:gd name="connsiteY61" fmla="*/ 1487156 h 1934308"/>
                <a:gd name="connsiteX62" fmla="*/ 15072 w 5933552"/>
                <a:gd name="connsiteY62" fmla="*/ 1431890 h 1934308"/>
                <a:gd name="connsiteX63" fmla="*/ 25121 w 5933552"/>
                <a:gd name="connsiteY63" fmla="*/ 1381648 h 1934308"/>
                <a:gd name="connsiteX64" fmla="*/ 40193 w 5933552"/>
                <a:gd name="connsiteY64" fmla="*/ 1356527 h 1934308"/>
                <a:gd name="connsiteX65" fmla="*/ 65314 w 5933552"/>
                <a:gd name="connsiteY65"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4235380 w 5933552"/>
                <a:gd name="connsiteY53" fmla="*/ 1919235 h 1934308"/>
                <a:gd name="connsiteX54" fmla="*/ 1688123 w 5933552"/>
                <a:gd name="connsiteY54" fmla="*/ 1899138 h 1934308"/>
                <a:gd name="connsiteX55" fmla="*/ 507442 w 5933552"/>
                <a:gd name="connsiteY55" fmla="*/ 1833824 h 1934308"/>
                <a:gd name="connsiteX56" fmla="*/ 281354 w 5933552"/>
                <a:gd name="connsiteY56" fmla="*/ 1833824 h 1934308"/>
                <a:gd name="connsiteX57" fmla="*/ 130629 w 5933552"/>
                <a:gd name="connsiteY57" fmla="*/ 1758461 h 1934308"/>
                <a:gd name="connsiteX58" fmla="*/ 10048 w 5933552"/>
                <a:gd name="connsiteY58" fmla="*/ 1678075 h 1934308"/>
                <a:gd name="connsiteX59" fmla="*/ 0 w 5933552"/>
                <a:gd name="connsiteY59" fmla="*/ 1537398 h 1934308"/>
                <a:gd name="connsiteX60" fmla="*/ 15072 w 5933552"/>
                <a:gd name="connsiteY60" fmla="*/ 1487156 h 1934308"/>
                <a:gd name="connsiteX61" fmla="*/ 15072 w 5933552"/>
                <a:gd name="connsiteY61" fmla="*/ 1431890 h 1934308"/>
                <a:gd name="connsiteX62" fmla="*/ 25121 w 5933552"/>
                <a:gd name="connsiteY62" fmla="*/ 1381648 h 1934308"/>
                <a:gd name="connsiteX63" fmla="*/ 40193 w 5933552"/>
                <a:gd name="connsiteY63" fmla="*/ 1356527 h 1934308"/>
                <a:gd name="connsiteX64" fmla="*/ 65314 w 5933552"/>
                <a:gd name="connsiteY6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3029578 w 5933552"/>
                <a:gd name="connsiteY23" fmla="*/ 55266 h 1934308"/>
                <a:gd name="connsiteX24" fmla="*/ 3135086 w 5933552"/>
                <a:gd name="connsiteY24" fmla="*/ 75363 h 1934308"/>
                <a:gd name="connsiteX25" fmla="*/ 3255666 w 5933552"/>
                <a:gd name="connsiteY25" fmla="*/ 95459 h 1934308"/>
                <a:gd name="connsiteX26" fmla="*/ 3542044 w 5933552"/>
                <a:gd name="connsiteY26" fmla="*/ 180870 h 1934308"/>
                <a:gd name="connsiteX27" fmla="*/ 3798277 w 5933552"/>
                <a:gd name="connsiteY27" fmla="*/ 316523 h 1934308"/>
                <a:gd name="connsiteX28" fmla="*/ 4210259 w 5933552"/>
                <a:gd name="connsiteY28" fmla="*/ 542611 h 1934308"/>
                <a:gd name="connsiteX29" fmla="*/ 4340888 w 5933552"/>
                <a:gd name="connsiteY29" fmla="*/ 622998 h 1934308"/>
                <a:gd name="connsiteX30" fmla="*/ 4381081 w 5933552"/>
                <a:gd name="connsiteY30" fmla="*/ 653143 h 1934308"/>
                <a:gd name="connsiteX31" fmla="*/ 4752870 w 5933552"/>
                <a:gd name="connsiteY31" fmla="*/ 683288 h 1934308"/>
                <a:gd name="connsiteX32" fmla="*/ 5164853 w 5933552"/>
                <a:gd name="connsiteY32" fmla="*/ 758650 h 1934308"/>
                <a:gd name="connsiteX33" fmla="*/ 5441182 w 5933552"/>
                <a:gd name="connsiteY33" fmla="*/ 823965 h 1934308"/>
                <a:gd name="connsiteX34" fmla="*/ 5612004 w 5933552"/>
                <a:gd name="connsiteY34" fmla="*/ 899327 h 1934308"/>
                <a:gd name="connsiteX35" fmla="*/ 5807947 w 5933552"/>
                <a:gd name="connsiteY35" fmla="*/ 1045028 h 1934308"/>
                <a:gd name="connsiteX36" fmla="*/ 5823020 w 5933552"/>
                <a:gd name="connsiteY36" fmla="*/ 1115367 h 1934308"/>
                <a:gd name="connsiteX37" fmla="*/ 5838092 w 5933552"/>
                <a:gd name="connsiteY37" fmla="*/ 1215850 h 1934308"/>
                <a:gd name="connsiteX38" fmla="*/ 5823020 w 5933552"/>
                <a:gd name="connsiteY38" fmla="*/ 1245995 h 1934308"/>
                <a:gd name="connsiteX39" fmla="*/ 5863213 w 5933552"/>
                <a:gd name="connsiteY39" fmla="*/ 1296237 h 1934308"/>
                <a:gd name="connsiteX40" fmla="*/ 5893358 w 5933552"/>
                <a:gd name="connsiteY40" fmla="*/ 1356527 h 1934308"/>
                <a:gd name="connsiteX41" fmla="*/ 5893358 w 5933552"/>
                <a:gd name="connsiteY41" fmla="*/ 1431890 h 1934308"/>
                <a:gd name="connsiteX42" fmla="*/ 5928527 w 5933552"/>
                <a:gd name="connsiteY42" fmla="*/ 1492180 h 1934308"/>
                <a:gd name="connsiteX43" fmla="*/ 5918479 w 5933552"/>
                <a:gd name="connsiteY43" fmla="*/ 1602712 h 1934308"/>
                <a:gd name="connsiteX44" fmla="*/ 5898382 w 5933552"/>
                <a:gd name="connsiteY44" fmla="*/ 1683099 h 1934308"/>
                <a:gd name="connsiteX45" fmla="*/ 5918479 w 5933552"/>
                <a:gd name="connsiteY45" fmla="*/ 1773534 h 1934308"/>
                <a:gd name="connsiteX46" fmla="*/ 5933552 w 5933552"/>
                <a:gd name="connsiteY46" fmla="*/ 1808703 h 1934308"/>
                <a:gd name="connsiteX47" fmla="*/ 5812971 w 5933552"/>
                <a:gd name="connsiteY47" fmla="*/ 1868993 h 1934308"/>
                <a:gd name="connsiteX48" fmla="*/ 5812971 w 5933552"/>
                <a:gd name="connsiteY48" fmla="*/ 1868993 h 1934308"/>
                <a:gd name="connsiteX49" fmla="*/ 5727560 w 5933552"/>
                <a:gd name="connsiteY49" fmla="*/ 1929283 h 1934308"/>
                <a:gd name="connsiteX50" fmla="*/ 5390941 w 5933552"/>
                <a:gd name="connsiteY50" fmla="*/ 1934308 h 1934308"/>
                <a:gd name="connsiteX51" fmla="*/ 4235380 w 5933552"/>
                <a:gd name="connsiteY51" fmla="*/ 1919235 h 1934308"/>
                <a:gd name="connsiteX52" fmla="*/ 1688123 w 5933552"/>
                <a:gd name="connsiteY52" fmla="*/ 1899138 h 1934308"/>
                <a:gd name="connsiteX53" fmla="*/ 507442 w 5933552"/>
                <a:gd name="connsiteY53" fmla="*/ 1833824 h 1934308"/>
                <a:gd name="connsiteX54" fmla="*/ 281354 w 5933552"/>
                <a:gd name="connsiteY54" fmla="*/ 1833824 h 1934308"/>
                <a:gd name="connsiteX55" fmla="*/ 130629 w 5933552"/>
                <a:gd name="connsiteY55" fmla="*/ 1758461 h 1934308"/>
                <a:gd name="connsiteX56" fmla="*/ 10048 w 5933552"/>
                <a:gd name="connsiteY56" fmla="*/ 1678075 h 1934308"/>
                <a:gd name="connsiteX57" fmla="*/ 0 w 5933552"/>
                <a:gd name="connsiteY57" fmla="*/ 1537398 h 1934308"/>
                <a:gd name="connsiteX58" fmla="*/ 15072 w 5933552"/>
                <a:gd name="connsiteY58" fmla="*/ 1487156 h 1934308"/>
                <a:gd name="connsiteX59" fmla="*/ 15072 w 5933552"/>
                <a:gd name="connsiteY59" fmla="*/ 1431890 h 1934308"/>
                <a:gd name="connsiteX60" fmla="*/ 25121 w 5933552"/>
                <a:gd name="connsiteY60" fmla="*/ 1381648 h 1934308"/>
                <a:gd name="connsiteX61" fmla="*/ 40193 w 5933552"/>
                <a:gd name="connsiteY61" fmla="*/ 1356527 h 1934308"/>
                <a:gd name="connsiteX62" fmla="*/ 65314 w 5933552"/>
                <a:gd name="connsiteY62" fmla="*/ 1311310 h 1934308"/>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57301 w 5933552"/>
                <a:gd name="connsiteY52" fmla="*/ 1891925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57301 w 5933552"/>
                <a:gd name="connsiteY52" fmla="*/ 1891925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57301 w 5933552"/>
                <a:gd name="connsiteY52" fmla="*/ 1891925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5312804 w 5933552"/>
                <a:gd name="connsiteY51" fmla="*/ 1552761 h 1937369"/>
                <a:gd name="connsiteX52" fmla="*/ 4235380 w 5933552"/>
                <a:gd name="connsiteY52" fmla="*/ 1922296 h 1937369"/>
                <a:gd name="connsiteX53" fmla="*/ 1657301 w 5933552"/>
                <a:gd name="connsiteY53" fmla="*/ 1891925 h 1937369"/>
                <a:gd name="connsiteX54" fmla="*/ 507442 w 5933552"/>
                <a:gd name="connsiteY54" fmla="*/ 1836885 h 1937369"/>
                <a:gd name="connsiteX55" fmla="*/ 281354 w 5933552"/>
                <a:gd name="connsiteY55" fmla="*/ 1836885 h 1937369"/>
                <a:gd name="connsiteX56" fmla="*/ 130629 w 5933552"/>
                <a:gd name="connsiteY56" fmla="*/ 1761522 h 1937369"/>
                <a:gd name="connsiteX57" fmla="*/ 10048 w 5933552"/>
                <a:gd name="connsiteY57" fmla="*/ 1681136 h 1937369"/>
                <a:gd name="connsiteX58" fmla="*/ 0 w 5933552"/>
                <a:gd name="connsiteY58" fmla="*/ 1540459 h 1937369"/>
                <a:gd name="connsiteX59" fmla="*/ 15072 w 5933552"/>
                <a:gd name="connsiteY59" fmla="*/ 1490217 h 1937369"/>
                <a:gd name="connsiteX60" fmla="*/ 15072 w 5933552"/>
                <a:gd name="connsiteY60" fmla="*/ 1434951 h 1937369"/>
                <a:gd name="connsiteX61" fmla="*/ 25121 w 5933552"/>
                <a:gd name="connsiteY61" fmla="*/ 1384709 h 1937369"/>
                <a:gd name="connsiteX62" fmla="*/ 40193 w 5933552"/>
                <a:gd name="connsiteY62" fmla="*/ 1359588 h 1937369"/>
                <a:gd name="connsiteX63" fmla="*/ 65314 w 5933552"/>
                <a:gd name="connsiteY63"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5251455 w 5933552"/>
                <a:gd name="connsiteY51" fmla="*/ 1926022 h 1937369"/>
                <a:gd name="connsiteX52" fmla="*/ 4235380 w 5933552"/>
                <a:gd name="connsiteY52" fmla="*/ 1922296 h 1937369"/>
                <a:gd name="connsiteX53" fmla="*/ 1657301 w 5933552"/>
                <a:gd name="connsiteY53" fmla="*/ 1891925 h 1937369"/>
                <a:gd name="connsiteX54" fmla="*/ 507442 w 5933552"/>
                <a:gd name="connsiteY54" fmla="*/ 1836885 h 1937369"/>
                <a:gd name="connsiteX55" fmla="*/ 281354 w 5933552"/>
                <a:gd name="connsiteY55" fmla="*/ 1836885 h 1937369"/>
                <a:gd name="connsiteX56" fmla="*/ 130629 w 5933552"/>
                <a:gd name="connsiteY56" fmla="*/ 1761522 h 1937369"/>
                <a:gd name="connsiteX57" fmla="*/ 10048 w 5933552"/>
                <a:gd name="connsiteY57" fmla="*/ 1681136 h 1937369"/>
                <a:gd name="connsiteX58" fmla="*/ 0 w 5933552"/>
                <a:gd name="connsiteY58" fmla="*/ 1540459 h 1937369"/>
                <a:gd name="connsiteX59" fmla="*/ 15072 w 5933552"/>
                <a:gd name="connsiteY59" fmla="*/ 1490217 h 1937369"/>
                <a:gd name="connsiteX60" fmla="*/ 15072 w 5933552"/>
                <a:gd name="connsiteY60" fmla="*/ 1434951 h 1937369"/>
                <a:gd name="connsiteX61" fmla="*/ 25121 w 5933552"/>
                <a:gd name="connsiteY61" fmla="*/ 1384709 h 1937369"/>
                <a:gd name="connsiteX62" fmla="*/ 40193 w 5933552"/>
                <a:gd name="connsiteY62" fmla="*/ 1359588 h 1937369"/>
                <a:gd name="connsiteX63" fmla="*/ 65314 w 5933552"/>
                <a:gd name="connsiteY63"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5251455 w 5933552"/>
                <a:gd name="connsiteY51" fmla="*/ 1926022 h 1937369"/>
                <a:gd name="connsiteX52" fmla="*/ 4235380 w 5933552"/>
                <a:gd name="connsiteY52" fmla="*/ 1922296 h 1937369"/>
                <a:gd name="connsiteX53" fmla="*/ 1657301 w 5933552"/>
                <a:gd name="connsiteY53" fmla="*/ 1891925 h 1937369"/>
                <a:gd name="connsiteX54" fmla="*/ 507442 w 5933552"/>
                <a:gd name="connsiteY54" fmla="*/ 1836885 h 1937369"/>
                <a:gd name="connsiteX55" fmla="*/ 281354 w 5933552"/>
                <a:gd name="connsiteY55" fmla="*/ 1836885 h 1937369"/>
                <a:gd name="connsiteX56" fmla="*/ 130629 w 5933552"/>
                <a:gd name="connsiteY56" fmla="*/ 1761522 h 1937369"/>
                <a:gd name="connsiteX57" fmla="*/ 10048 w 5933552"/>
                <a:gd name="connsiteY57" fmla="*/ 1681136 h 1937369"/>
                <a:gd name="connsiteX58" fmla="*/ 0 w 5933552"/>
                <a:gd name="connsiteY58" fmla="*/ 1540459 h 1937369"/>
                <a:gd name="connsiteX59" fmla="*/ 15072 w 5933552"/>
                <a:gd name="connsiteY59" fmla="*/ 1490217 h 1937369"/>
                <a:gd name="connsiteX60" fmla="*/ 15072 w 5933552"/>
                <a:gd name="connsiteY60" fmla="*/ 1434951 h 1937369"/>
                <a:gd name="connsiteX61" fmla="*/ 25121 w 5933552"/>
                <a:gd name="connsiteY61" fmla="*/ 1384709 h 1937369"/>
                <a:gd name="connsiteX62" fmla="*/ 40193 w 5933552"/>
                <a:gd name="connsiteY62" fmla="*/ 1359588 h 1937369"/>
                <a:gd name="connsiteX63" fmla="*/ 65314 w 5933552"/>
                <a:gd name="connsiteY63" fmla="*/ 1314371 h 1937369"/>
                <a:gd name="connsiteX0" fmla="*/ 65314 w 5933552"/>
                <a:gd name="connsiteY0" fmla="*/ 1314371 h 1950907"/>
                <a:gd name="connsiteX1" fmla="*/ 75363 w 5933552"/>
                <a:gd name="connsiteY1" fmla="*/ 1083259 h 1950907"/>
                <a:gd name="connsiteX2" fmla="*/ 45218 w 5933552"/>
                <a:gd name="connsiteY2" fmla="*/ 1073210 h 1950907"/>
                <a:gd name="connsiteX3" fmla="*/ 95459 w 5933552"/>
                <a:gd name="connsiteY3" fmla="*/ 887316 h 1950907"/>
                <a:gd name="connsiteX4" fmla="*/ 80387 w 5933552"/>
                <a:gd name="connsiteY4" fmla="*/ 771760 h 1950907"/>
                <a:gd name="connsiteX5" fmla="*/ 85411 w 5933552"/>
                <a:gd name="connsiteY5" fmla="*/ 716494 h 1950907"/>
                <a:gd name="connsiteX6" fmla="*/ 105508 w 5933552"/>
                <a:gd name="connsiteY6" fmla="*/ 696397 h 1950907"/>
                <a:gd name="connsiteX7" fmla="*/ 135653 w 5933552"/>
                <a:gd name="connsiteY7" fmla="*/ 676300 h 1950907"/>
                <a:gd name="connsiteX8" fmla="*/ 467248 w 5933552"/>
                <a:gd name="connsiteY8" fmla="*/ 329632 h 1950907"/>
                <a:gd name="connsiteX9" fmla="*/ 472272 w 5933552"/>
                <a:gd name="connsiteY9" fmla="*/ 284415 h 1950907"/>
                <a:gd name="connsiteX10" fmla="*/ 442127 w 5933552"/>
                <a:gd name="connsiteY10" fmla="*/ 259294 h 1950907"/>
                <a:gd name="connsiteX11" fmla="*/ 406958 w 5933552"/>
                <a:gd name="connsiteY11" fmla="*/ 229149 h 1950907"/>
                <a:gd name="connsiteX12" fmla="*/ 406958 w 5933552"/>
                <a:gd name="connsiteY12" fmla="*/ 204028 h 1950907"/>
                <a:gd name="connsiteX13" fmla="*/ 462224 w 5933552"/>
                <a:gd name="connsiteY13" fmla="*/ 193980 h 1950907"/>
                <a:gd name="connsiteX14" fmla="*/ 864158 w 5933552"/>
                <a:gd name="connsiteY14" fmla="*/ 143738 h 1950907"/>
                <a:gd name="connsiteX15" fmla="*/ 999811 w 5933552"/>
                <a:gd name="connsiteY15" fmla="*/ 88472 h 1950907"/>
                <a:gd name="connsiteX16" fmla="*/ 1024932 w 5933552"/>
                <a:gd name="connsiteY16" fmla="*/ 78424 h 1950907"/>
                <a:gd name="connsiteX17" fmla="*/ 999811 w 5933552"/>
                <a:gd name="connsiteY17" fmla="*/ 28182 h 1950907"/>
                <a:gd name="connsiteX18" fmla="*/ 1070149 w 5933552"/>
                <a:gd name="connsiteY18" fmla="*/ 33206 h 1950907"/>
                <a:gd name="connsiteX19" fmla="*/ 1130439 w 5933552"/>
                <a:gd name="connsiteY19" fmla="*/ 53303 h 1950907"/>
                <a:gd name="connsiteX20" fmla="*/ 1160585 w 5933552"/>
                <a:gd name="connsiteY20" fmla="*/ 63351 h 1950907"/>
                <a:gd name="connsiteX21" fmla="*/ 1683099 w 5933552"/>
                <a:gd name="connsiteY21" fmla="*/ 13109 h 1950907"/>
                <a:gd name="connsiteX22" fmla="*/ 2306097 w 5933552"/>
                <a:gd name="connsiteY22" fmla="*/ 3061 h 1950907"/>
                <a:gd name="connsiteX23" fmla="*/ 3029578 w 5933552"/>
                <a:gd name="connsiteY23" fmla="*/ 58327 h 1950907"/>
                <a:gd name="connsiteX24" fmla="*/ 3135086 w 5933552"/>
                <a:gd name="connsiteY24" fmla="*/ 78424 h 1950907"/>
                <a:gd name="connsiteX25" fmla="*/ 3255666 w 5933552"/>
                <a:gd name="connsiteY25" fmla="*/ 98520 h 1950907"/>
                <a:gd name="connsiteX26" fmla="*/ 3542044 w 5933552"/>
                <a:gd name="connsiteY26" fmla="*/ 183931 h 1950907"/>
                <a:gd name="connsiteX27" fmla="*/ 3798277 w 5933552"/>
                <a:gd name="connsiteY27" fmla="*/ 319584 h 1950907"/>
                <a:gd name="connsiteX28" fmla="*/ 4210259 w 5933552"/>
                <a:gd name="connsiteY28" fmla="*/ 545672 h 1950907"/>
                <a:gd name="connsiteX29" fmla="*/ 4340888 w 5933552"/>
                <a:gd name="connsiteY29" fmla="*/ 626059 h 1950907"/>
                <a:gd name="connsiteX30" fmla="*/ 4381081 w 5933552"/>
                <a:gd name="connsiteY30" fmla="*/ 656204 h 1950907"/>
                <a:gd name="connsiteX31" fmla="*/ 4752870 w 5933552"/>
                <a:gd name="connsiteY31" fmla="*/ 686349 h 1950907"/>
                <a:gd name="connsiteX32" fmla="*/ 5164853 w 5933552"/>
                <a:gd name="connsiteY32" fmla="*/ 761711 h 1950907"/>
                <a:gd name="connsiteX33" fmla="*/ 5441182 w 5933552"/>
                <a:gd name="connsiteY33" fmla="*/ 827026 h 1950907"/>
                <a:gd name="connsiteX34" fmla="*/ 5612004 w 5933552"/>
                <a:gd name="connsiteY34" fmla="*/ 902388 h 1950907"/>
                <a:gd name="connsiteX35" fmla="*/ 5807947 w 5933552"/>
                <a:gd name="connsiteY35" fmla="*/ 1048089 h 1950907"/>
                <a:gd name="connsiteX36" fmla="*/ 5823020 w 5933552"/>
                <a:gd name="connsiteY36" fmla="*/ 1118428 h 1950907"/>
                <a:gd name="connsiteX37" fmla="*/ 5838092 w 5933552"/>
                <a:gd name="connsiteY37" fmla="*/ 1218911 h 1950907"/>
                <a:gd name="connsiteX38" fmla="*/ 5823020 w 5933552"/>
                <a:gd name="connsiteY38" fmla="*/ 1249056 h 1950907"/>
                <a:gd name="connsiteX39" fmla="*/ 5863213 w 5933552"/>
                <a:gd name="connsiteY39" fmla="*/ 1299298 h 1950907"/>
                <a:gd name="connsiteX40" fmla="*/ 5893358 w 5933552"/>
                <a:gd name="connsiteY40" fmla="*/ 1359588 h 1950907"/>
                <a:gd name="connsiteX41" fmla="*/ 5893358 w 5933552"/>
                <a:gd name="connsiteY41" fmla="*/ 1434951 h 1950907"/>
                <a:gd name="connsiteX42" fmla="*/ 5928527 w 5933552"/>
                <a:gd name="connsiteY42" fmla="*/ 1495241 h 1950907"/>
                <a:gd name="connsiteX43" fmla="*/ 5918479 w 5933552"/>
                <a:gd name="connsiteY43" fmla="*/ 1605773 h 1950907"/>
                <a:gd name="connsiteX44" fmla="*/ 5898382 w 5933552"/>
                <a:gd name="connsiteY44" fmla="*/ 1686160 h 1950907"/>
                <a:gd name="connsiteX45" fmla="*/ 5918479 w 5933552"/>
                <a:gd name="connsiteY45" fmla="*/ 1776595 h 1950907"/>
                <a:gd name="connsiteX46" fmla="*/ 5933552 w 5933552"/>
                <a:gd name="connsiteY46" fmla="*/ 1811764 h 1950907"/>
                <a:gd name="connsiteX47" fmla="*/ 5812971 w 5933552"/>
                <a:gd name="connsiteY47" fmla="*/ 1872054 h 1950907"/>
                <a:gd name="connsiteX48" fmla="*/ 5812971 w 5933552"/>
                <a:gd name="connsiteY48" fmla="*/ 1872054 h 1950907"/>
                <a:gd name="connsiteX49" fmla="*/ 5727560 w 5933552"/>
                <a:gd name="connsiteY49" fmla="*/ 1932344 h 1950907"/>
                <a:gd name="connsiteX50" fmla="*/ 5390941 w 5933552"/>
                <a:gd name="connsiteY50" fmla="*/ 1937369 h 1950907"/>
                <a:gd name="connsiteX51" fmla="*/ 5241231 w 5933552"/>
                <a:gd name="connsiteY51" fmla="*/ 1950907 h 1950907"/>
                <a:gd name="connsiteX52" fmla="*/ 4235380 w 5933552"/>
                <a:gd name="connsiteY52" fmla="*/ 1922296 h 1950907"/>
                <a:gd name="connsiteX53" fmla="*/ 1657301 w 5933552"/>
                <a:gd name="connsiteY53" fmla="*/ 1891925 h 1950907"/>
                <a:gd name="connsiteX54" fmla="*/ 507442 w 5933552"/>
                <a:gd name="connsiteY54" fmla="*/ 1836885 h 1950907"/>
                <a:gd name="connsiteX55" fmla="*/ 281354 w 5933552"/>
                <a:gd name="connsiteY55" fmla="*/ 1836885 h 1950907"/>
                <a:gd name="connsiteX56" fmla="*/ 130629 w 5933552"/>
                <a:gd name="connsiteY56" fmla="*/ 1761522 h 1950907"/>
                <a:gd name="connsiteX57" fmla="*/ 10048 w 5933552"/>
                <a:gd name="connsiteY57" fmla="*/ 1681136 h 1950907"/>
                <a:gd name="connsiteX58" fmla="*/ 0 w 5933552"/>
                <a:gd name="connsiteY58" fmla="*/ 1540459 h 1950907"/>
                <a:gd name="connsiteX59" fmla="*/ 15072 w 5933552"/>
                <a:gd name="connsiteY59" fmla="*/ 1490217 h 1950907"/>
                <a:gd name="connsiteX60" fmla="*/ 15072 w 5933552"/>
                <a:gd name="connsiteY60" fmla="*/ 1434951 h 1950907"/>
                <a:gd name="connsiteX61" fmla="*/ 25121 w 5933552"/>
                <a:gd name="connsiteY61" fmla="*/ 1384709 h 1950907"/>
                <a:gd name="connsiteX62" fmla="*/ 40193 w 5933552"/>
                <a:gd name="connsiteY62" fmla="*/ 1359588 h 1950907"/>
                <a:gd name="connsiteX63" fmla="*/ 65314 w 5933552"/>
                <a:gd name="connsiteY63" fmla="*/ 1314371 h 1950907"/>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5246343 w 5933552"/>
                <a:gd name="connsiteY51" fmla="*/ 1935977 h 1937369"/>
                <a:gd name="connsiteX52" fmla="*/ 4235380 w 5933552"/>
                <a:gd name="connsiteY52" fmla="*/ 1922296 h 1937369"/>
                <a:gd name="connsiteX53" fmla="*/ 1657301 w 5933552"/>
                <a:gd name="connsiteY53" fmla="*/ 1891925 h 1937369"/>
                <a:gd name="connsiteX54" fmla="*/ 507442 w 5933552"/>
                <a:gd name="connsiteY54" fmla="*/ 1836885 h 1937369"/>
                <a:gd name="connsiteX55" fmla="*/ 281354 w 5933552"/>
                <a:gd name="connsiteY55" fmla="*/ 1836885 h 1937369"/>
                <a:gd name="connsiteX56" fmla="*/ 130629 w 5933552"/>
                <a:gd name="connsiteY56" fmla="*/ 1761522 h 1937369"/>
                <a:gd name="connsiteX57" fmla="*/ 10048 w 5933552"/>
                <a:gd name="connsiteY57" fmla="*/ 1681136 h 1937369"/>
                <a:gd name="connsiteX58" fmla="*/ 0 w 5933552"/>
                <a:gd name="connsiteY58" fmla="*/ 1540459 h 1937369"/>
                <a:gd name="connsiteX59" fmla="*/ 15072 w 5933552"/>
                <a:gd name="connsiteY59" fmla="*/ 1490217 h 1937369"/>
                <a:gd name="connsiteX60" fmla="*/ 15072 w 5933552"/>
                <a:gd name="connsiteY60" fmla="*/ 1434951 h 1937369"/>
                <a:gd name="connsiteX61" fmla="*/ 25121 w 5933552"/>
                <a:gd name="connsiteY61" fmla="*/ 1384709 h 1937369"/>
                <a:gd name="connsiteX62" fmla="*/ 40193 w 5933552"/>
                <a:gd name="connsiteY62" fmla="*/ 1359588 h 1937369"/>
                <a:gd name="connsiteX63" fmla="*/ 65314 w 5933552"/>
                <a:gd name="connsiteY63"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5246343 w 5933552"/>
                <a:gd name="connsiteY51" fmla="*/ 1935977 h 1937369"/>
                <a:gd name="connsiteX52" fmla="*/ 4373414 w 5933552"/>
                <a:gd name="connsiteY52" fmla="*/ 1917320 h 1937369"/>
                <a:gd name="connsiteX53" fmla="*/ 1657301 w 5933552"/>
                <a:gd name="connsiteY53" fmla="*/ 1891925 h 1937369"/>
                <a:gd name="connsiteX54" fmla="*/ 507442 w 5933552"/>
                <a:gd name="connsiteY54" fmla="*/ 1836885 h 1937369"/>
                <a:gd name="connsiteX55" fmla="*/ 281354 w 5933552"/>
                <a:gd name="connsiteY55" fmla="*/ 1836885 h 1937369"/>
                <a:gd name="connsiteX56" fmla="*/ 130629 w 5933552"/>
                <a:gd name="connsiteY56" fmla="*/ 1761522 h 1937369"/>
                <a:gd name="connsiteX57" fmla="*/ 10048 w 5933552"/>
                <a:gd name="connsiteY57" fmla="*/ 1681136 h 1937369"/>
                <a:gd name="connsiteX58" fmla="*/ 0 w 5933552"/>
                <a:gd name="connsiteY58" fmla="*/ 1540459 h 1937369"/>
                <a:gd name="connsiteX59" fmla="*/ 15072 w 5933552"/>
                <a:gd name="connsiteY59" fmla="*/ 1490217 h 1937369"/>
                <a:gd name="connsiteX60" fmla="*/ 15072 w 5933552"/>
                <a:gd name="connsiteY60" fmla="*/ 1434951 h 1937369"/>
                <a:gd name="connsiteX61" fmla="*/ 25121 w 5933552"/>
                <a:gd name="connsiteY61" fmla="*/ 1384709 h 1937369"/>
                <a:gd name="connsiteX62" fmla="*/ 40193 w 5933552"/>
                <a:gd name="connsiteY62" fmla="*/ 1359588 h 1937369"/>
                <a:gd name="connsiteX63" fmla="*/ 65314 w 5933552"/>
                <a:gd name="connsiteY63" fmla="*/ 1314371 h 1937369"/>
                <a:gd name="connsiteX0" fmla="*/ 65314 w 5933552"/>
                <a:gd name="connsiteY0" fmla="*/ 1314371 h 2179673"/>
                <a:gd name="connsiteX1" fmla="*/ 75363 w 5933552"/>
                <a:gd name="connsiteY1" fmla="*/ 1083259 h 2179673"/>
                <a:gd name="connsiteX2" fmla="*/ 45218 w 5933552"/>
                <a:gd name="connsiteY2" fmla="*/ 1073210 h 2179673"/>
                <a:gd name="connsiteX3" fmla="*/ 95459 w 5933552"/>
                <a:gd name="connsiteY3" fmla="*/ 887316 h 2179673"/>
                <a:gd name="connsiteX4" fmla="*/ 80387 w 5933552"/>
                <a:gd name="connsiteY4" fmla="*/ 771760 h 2179673"/>
                <a:gd name="connsiteX5" fmla="*/ 85411 w 5933552"/>
                <a:gd name="connsiteY5" fmla="*/ 716494 h 2179673"/>
                <a:gd name="connsiteX6" fmla="*/ 105508 w 5933552"/>
                <a:gd name="connsiteY6" fmla="*/ 696397 h 2179673"/>
                <a:gd name="connsiteX7" fmla="*/ 135653 w 5933552"/>
                <a:gd name="connsiteY7" fmla="*/ 676300 h 2179673"/>
                <a:gd name="connsiteX8" fmla="*/ 467248 w 5933552"/>
                <a:gd name="connsiteY8" fmla="*/ 329632 h 2179673"/>
                <a:gd name="connsiteX9" fmla="*/ 472272 w 5933552"/>
                <a:gd name="connsiteY9" fmla="*/ 284415 h 2179673"/>
                <a:gd name="connsiteX10" fmla="*/ 442127 w 5933552"/>
                <a:gd name="connsiteY10" fmla="*/ 259294 h 2179673"/>
                <a:gd name="connsiteX11" fmla="*/ 406958 w 5933552"/>
                <a:gd name="connsiteY11" fmla="*/ 229149 h 2179673"/>
                <a:gd name="connsiteX12" fmla="*/ 406958 w 5933552"/>
                <a:gd name="connsiteY12" fmla="*/ 204028 h 2179673"/>
                <a:gd name="connsiteX13" fmla="*/ 462224 w 5933552"/>
                <a:gd name="connsiteY13" fmla="*/ 193980 h 2179673"/>
                <a:gd name="connsiteX14" fmla="*/ 864158 w 5933552"/>
                <a:gd name="connsiteY14" fmla="*/ 143738 h 2179673"/>
                <a:gd name="connsiteX15" fmla="*/ 999811 w 5933552"/>
                <a:gd name="connsiteY15" fmla="*/ 88472 h 2179673"/>
                <a:gd name="connsiteX16" fmla="*/ 1024932 w 5933552"/>
                <a:gd name="connsiteY16" fmla="*/ 78424 h 2179673"/>
                <a:gd name="connsiteX17" fmla="*/ 999811 w 5933552"/>
                <a:gd name="connsiteY17" fmla="*/ 28182 h 2179673"/>
                <a:gd name="connsiteX18" fmla="*/ 1070149 w 5933552"/>
                <a:gd name="connsiteY18" fmla="*/ 33206 h 2179673"/>
                <a:gd name="connsiteX19" fmla="*/ 1130439 w 5933552"/>
                <a:gd name="connsiteY19" fmla="*/ 53303 h 2179673"/>
                <a:gd name="connsiteX20" fmla="*/ 1160585 w 5933552"/>
                <a:gd name="connsiteY20" fmla="*/ 63351 h 2179673"/>
                <a:gd name="connsiteX21" fmla="*/ 1683099 w 5933552"/>
                <a:gd name="connsiteY21" fmla="*/ 13109 h 2179673"/>
                <a:gd name="connsiteX22" fmla="*/ 2306097 w 5933552"/>
                <a:gd name="connsiteY22" fmla="*/ 3061 h 2179673"/>
                <a:gd name="connsiteX23" fmla="*/ 3029578 w 5933552"/>
                <a:gd name="connsiteY23" fmla="*/ 58327 h 2179673"/>
                <a:gd name="connsiteX24" fmla="*/ 3135086 w 5933552"/>
                <a:gd name="connsiteY24" fmla="*/ 78424 h 2179673"/>
                <a:gd name="connsiteX25" fmla="*/ 3255666 w 5933552"/>
                <a:gd name="connsiteY25" fmla="*/ 98520 h 2179673"/>
                <a:gd name="connsiteX26" fmla="*/ 3542044 w 5933552"/>
                <a:gd name="connsiteY26" fmla="*/ 183931 h 2179673"/>
                <a:gd name="connsiteX27" fmla="*/ 3798277 w 5933552"/>
                <a:gd name="connsiteY27" fmla="*/ 319584 h 2179673"/>
                <a:gd name="connsiteX28" fmla="*/ 4210259 w 5933552"/>
                <a:gd name="connsiteY28" fmla="*/ 545672 h 2179673"/>
                <a:gd name="connsiteX29" fmla="*/ 4340888 w 5933552"/>
                <a:gd name="connsiteY29" fmla="*/ 626059 h 2179673"/>
                <a:gd name="connsiteX30" fmla="*/ 4381081 w 5933552"/>
                <a:gd name="connsiteY30" fmla="*/ 656204 h 2179673"/>
                <a:gd name="connsiteX31" fmla="*/ 4752870 w 5933552"/>
                <a:gd name="connsiteY31" fmla="*/ 686349 h 2179673"/>
                <a:gd name="connsiteX32" fmla="*/ 5164853 w 5933552"/>
                <a:gd name="connsiteY32" fmla="*/ 761711 h 2179673"/>
                <a:gd name="connsiteX33" fmla="*/ 5441182 w 5933552"/>
                <a:gd name="connsiteY33" fmla="*/ 827026 h 2179673"/>
                <a:gd name="connsiteX34" fmla="*/ 5612004 w 5933552"/>
                <a:gd name="connsiteY34" fmla="*/ 902388 h 2179673"/>
                <a:gd name="connsiteX35" fmla="*/ 5807947 w 5933552"/>
                <a:gd name="connsiteY35" fmla="*/ 1048089 h 2179673"/>
                <a:gd name="connsiteX36" fmla="*/ 5823020 w 5933552"/>
                <a:gd name="connsiteY36" fmla="*/ 1118428 h 2179673"/>
                <a:gd name="connsiteX37" fmla="*/ 5838092 w 5933552"/>
                <a:gd name="connsiteY37" fmla="*/ 1218911 h 2179673"/>
                <a:gd name="connsiteX38" fmla="*/ 5823020 w 5933552"/>
                <a:gd name="connsiteY38" fmla="*/ 1249056 h 2179673"/>
                <a:gd name="connsiteX39" fmla="*/ 5863213 w 5933552"/>
                <a:gd name="connsiteY39" fmla="*/ 1299298 h 2179673"/>
                <a:gd name="connsiteX40" fmla="*/ 5893358 w 5933552"/>
                <a:gd name="connsiteY40" fmla="*/ 1359588 h 2179673"/>
                <a:gd name="connsiteX41" fmla="*/ 5893358 w 5933552"/>
                <a:gd name="connsiteY41" fmla="*/ 1434951 h 2179673"/>
                <a:gd name="connsiteX42" fmla="*/ 5928527 w 5933552"/>
                <a:gd name="connsiteY42" fmla="*/ 1495241 h 2179673"/>
                <a:gd name="connsiteX43" fmla="*/ 5918479 w 5933552"/>
                <a:gd name="connsiteY43" fmla="*/ 1605773 h 2179673"/>
                <a:gd name="connsiteX44" fmla="*/ 5898382 w 5933552"/>
                <a:gd name="connsiteY44" fmla="*/ 1686160 h 2179673"/>
                <a:gd name="connsiteX45" fmla="*/ 5918479 w 5933552"/>
                <a:gd name="connsiteY45" fmla="*/ 1776595 h 2179673"/>
                <a:gd name="connsiteX46" fmla="*/ 5933552 w 5933552"/>
                <a:gd name="connsiteY46" fmla="*/ 1811764 h 2179673"/>
                <a:gd name="connsiteX47" fmla="*/ 5812971 w 5933552"/>
                <a:gd name="connsiteY47" fmla="*/ 1872054 h 2179673"/>
                <a:gd name="connsiteX48" fmla="*/ 5812971 w 5933552"/>
                <a:gd name="connsiteY48" fmla="*/ 1872054 h 2179673"/>
                <a:gd name="connsiteX49" fmla="*/ 5727560 w 5933552"/>
                <a:gd name="connsiteY49" fmla="*/ 1932344 h 2179673"/>
                <a:gd name="connsiteX50" fmla="*/ 5390941 w 5933552"/>
                <a:gd name="connsiteY50" fmla="*/ 1937369 h 2179673"/>
                <a:gd name="connsiteX51" fmla="*/ 5246343 w 5933552"/>
                <a:gd name="connsiteY51" fmla="*/ 1935977 h 2179673"/>
                <a:gd name="connsiteX52" fmla="*/ 4373414 w 5933552"/>
                <a:gd name="connsiteY52" fmla="*/ 1917320 h 2179673"/>
                <a:gd name="connsiteX53" fmla="*/ 1657301 w 5933552"/>
                <a:gd name="connsiteY53" fmla="*/ 1891925 h 2179673"/>
                <a:gd name="connsiteX54" fmla="*/ 507442 w 5933552"/>
                <a:gd name="connsiteY54" fmla="*/ 1836885 h 2179673"/>
                <a:gd name="connsiteX55" fmla="*/ 281354 w 5933552"/>
                <a:gd name="connsiteY55" fmla="*/ 1836885 h 2179673"/>
                <a:gd name="connsiteX56" fmla="*/ 130629 w 5933552"/>
                <a:gd name="connsiteY56" fmla="*/ 1761522 h 2179673"/>
                <a:gd name="connsiteX57" fmla="*/ 10048 w 5933552"/>
                <a:gd name="connsiteY57" fmla="*/ 1681136 h 2179673"/>
                <a:gd name="connsiteX58" fmla="*/ 0 w 5933552"/>
                <a:gd name="connsiteY58" fmla="*/ 1540459 h 2179673"/>
                <a:gd name="connsiteX59" fmla="*/ 15072 w 5933552"/>
                <a:gd name="connsiteY59" fmla="*/ 1490217 h 2179673"/>
                <a:gd name="connsiteX60" fmla="*/ 15072 w 5933552"/>
                <a:gd name="connsiteY60" fmla="*/ 1434951 h 2179673"/>
                <a:gd name="connsiteX61" fmla="*/ 25121 w 5933552"/>
                <a:gd name="connsiteY61" fmla="*/ 1384709 h 2179673"/>
                <a:gd name="connsiteX62" fmla="*/ 40193 w 5933552"/>
                <a:gd name="connsiteY62" fmla="*/ 1359588 h 2179673"/>
                <a:gd name="connsiteX63" fmla="*/ 65314 w 5933552"/>
                <a:gd name="connsiteY63" fmla="*/ 1314371 h 2179673"/>
                <a:gd name="connsiteX0" fmla="*/ 65314 w 5933552"/>
                <a:gd name="connsiteY0" fmla="*/ 1314371 h 2243073"/>
                <a:gd name="connsiteX1" fmla="*/ 75363 w 5933552"/>
                <a:gd name="connsiteY1" fmla="*/ 1083259 h 2243073"/>
                <a:gd name="connsiteX2" fmla="*/ 45218 w 5933552"/>
                <a:gd name="connsiteY2" fmla="*/ 1073210 h 2243073"/>
                <a:gd name="connsiteX3" fmla="*/ 95459 w 5933552"/>
                <a:gd name="connsiteY3" fmla="*/ 887316 h 2243073"/>
                <a:gd name="connsiteX4" fmla="*/ 80387 w 5933552"/>
                <a:gd name="connsiteY4" fmla="*/ 771760 h 2243073"/>
                <a:gd name="connsiteX5" fmla="*/ 85411 w 5933552"/>
                <a:gd name="connsiteY5" fmla="*/ 716494 h 2243073"/>
                <a:gd name="connsiteX6" fmla="*/ 105508 w 5933552"/>
                <a:gd name="connsiteY6" fmla="*/ 696397 h 2243073"/>
                <a:gd name="connsiteX7" fmla="*/ 135653 w 5933552"/>
                <a:gd name="connsiteY7" fmla="*/ 676300 h 2243073"/>
                <a:gd name="connsiteX8" fmla="*/ 467248 w 5933552"/>
                <a:gd name="connsiteY8" fmla="*/ 329632 h 2243073"/>
                <a:gd name="connsiteX9" fmla="*/ 472272 w 5933552"/>
                <a:gd name="connsiteY9" fmla="*/ 284415 h 2243073"/>
                <a:gd name="connsiteX10" fmla="*/ 442127 w 5933552"/>
                <a:gd name="connsiteY10" fmla="*/ 259294 h 2243073"/>
                <a:gd name="connsiteX11" fmla="*/ 406958 w 5933552"/>
                <a:gd name="connsiteY11" fmla="*/ 229149 h 2243073"/>
                <a:gd name="connsiteX12" fmla="*/ 406958 w 5933552"/>
                <a:gd name="connsiteY12" fmla="*/ 204028 h 2243073"/>
                <a:gd name="connsiteX13" fmla="*/ 462224 w 5933552"/>
                <a:gd name="connsiteY13" fmla="*/ 193980 h 2243073"/>
                <a:gd name="connsiteX14" fmla="*/ 864158 w 5933552"/>
                <a:gd name="connsiteY14" fmla="*/ 143738 h 2243073"/>
                <a:gd name="connsiteX15" fmla="*/ 999811 w 5933552"/>
                <a:gd name="connsiteY15" fmla="*/ 88472 h 2243073"/>
                <a:gd name="connsiteX16" fmla="*/ 1024932 w 5933552"/>
                <a:gd name="connsiteY16" fmla="*/ 78424 h 2243073"/>
                <a:gd name="connsiteX17" fmla="*/ 999811 w 5933552"/>
                <a:gd name="connsiteY17" fmla="*/ 28182 h 2243073"/>
                <a:gd name="connsiteX18" fmla="*/ 1070149 w 5933552"/>
                <a:gd name="connsiteY18" fmla="*/ 33206 h 2243073"/>
                <a:gd name="connsiteX19" fmla="*/ 1130439 w 5933552"/>
                <a:gd name="connsiteY19" fmla="*/ 53303 h 2243073"/>
                <a:gd name="connsiteX20" fmla="*/ 1160585 w 5933552"/>
                <a:gd name="connsiteY20" fmla="*/ 63351 h 2243073"/>
                <a:gd name="connsiteX21" fmla="*/ 1683099 w 5933552"/>
                <a:gd name="connsiteY21" fmla="*/ 13109 h 2243073"/>
                <a:gd name="connsiteX22" fmla="*/ 2306097 w 5933552"/>
                <a:gd name="connsiteY22" fmla="*/ 3061 h 2243073"/>
                <a:gd name="connsiteX23" fmla="*/ 3029578 w 5933552"/>
                <a:gd name="connsiteY23" fmla="*/ 58327 h 2243073"/>
                <a:gd name="connsiteX24" fmla="*/ 3135086 w 5933552"/>
                <a:gd name="connsiteY24" fmla="*/ 78424 h 2243073"/>
                <a:gd name="connsiteX25" fmla="*/ 3255666 w 5933552"/>
                <a:gd name="connsiteY25" fmla="*/ 98520 h 2243073"/>
                <a:gd name="connsiteX26" fmla="*/ 3542044 w 5933552"/>
                <a:gd name="connsiteY26" fmla="*/ 183931 h 2243073"/>
                <a:gd name="connsiteX27" fmla="*/ 3798277 w 5933552"/>
                <a:gd name="connsiteY27" fmla="*/ 319584 h 2243073"/>
                <a:gd name="connsiteX28" fmla="*/ 4210259 w 5933552"/>
                <a:gd name="connsiteY28" fmla="*/ 545672 h 2243073"/>
                <a:gd name="connsiteX29" fmla="*/ 4340888 w 5933552"/>
                <a:gd name="connsiteY29" fmla="*/ 626059 h 2243073"/>
                <a:gd name="connsiteX30" fmla="*/ 4381081 w 5933552"/>
                <a:gd name="connsiteY30" fmla="*/ 656204 h 2243073"/>
                <a:gd name="connsiteX31" fmla="*/ 4752870 w 5933552"/>
                <a:gd name="connsiteY31" fmla="*/ 686349 h 2243073"/>
                <a:gd name="connsiteX32" fmla="*/ 5164853 w 5933552"/>
                <a:gd name="connsiteY32" fmla="*/ 761711 h 2243073"/>
                <a:gd name="connsiteX33" fmla="*/ 5441182 w 5933552"/>
                <a:gd name="connsiteY33" fmla="*/ 827026 h 2243073"/>
                <a:gd name="connsiteX34" fmla="*/ 5612004 w 5933552"/>
                <a:gd name="connsiteY34" fmla="*/ 902388 h 2243073"/>
                <a:gd name="connsiteX35" fmla="*/ 5807947 w 5933552"/>
                <a:gd name="connsiteY35" fmla="*/ 1048089 h 2243073"/>
                <a:gd name="connsiteX36" fmla="*/ 5823020 w 5933552"/>
                <a:gd name="connsiteY36" fmla="*/ 1118428 h 2243073"/>
                <a:gd name="connsiteX37" fmla="*/ 5838092 w 5933552"/>
                <a:gd name="connsiteY37" fmla="*/ 1218911 h 2243073"/>
                <a:gd name="connsiteX38" fmla="*/ 5823020 w 5933552"/>
                <a:gd name="connsiteY38" fmla="*/ 1249056 h 2243073"/>
                <a:gd name="connsiteX39" fmla="*/ 5863213 w 5933552"/>
                <a:gd name="connsiteY39" fmla="*/ 1299298 h 2243073"/>
                <a:gd name="connsiteX40" fmla="*/ 5893358 w 5933552"/>
                <a:gd name="connsiteY40" fmla="*/ 1359588 h 2243073"/>
                <a:gd name="connsiteX41" fmla="*/ 5893358 w 5933552"/>
                <a:gd name="connsiteY41" fmla="*/ 1434951 h 2243073"/>
                <a:gd name="connsiteX42" fmla="*/ 5928527 w 5933552"/>
                <a:gd name="connsiteY42" fmla="*/ 1495241 h 2243073"/>
                <a:gd name="connsiteX43" fmla="*/ 5918479 w 5933552"/>
                <a:gd name="connsiteY43" fmla="*/ 1605773 h 2243073"/>
                <a:gd name="connsiteX44" fmla="*/ 5898382 w 5933552"/>
                <a:gd name="connsiteY44" fmla="*/ 1686160 h 2243073"/>
                <a:gd name="connsiteX45" fmla="*/ 5918479 w 5933552"/>
                <a:gd name="connsiteY45" fmla="*/ 1776595 h 2243073"/>
                <a:gd name="connsiteX46" fmla="*/ 5933552 w 5933552"/>
                <a:gd name="connsiteY46" fmla="*/ 1811764 h 2243073"/>
                <a:gd name="connsiteX47" fmla="*/ 5812971 w 5933552"/>
                <a:gd name="connsiteY47" fmla="*/ 1872054 h 2243073"/>
                <a:gd name="connsiteX48" fmla="*/ 5812971 w 5933552"/>
                <a:gd name="connsiteY48" fmla="*/ 1872054 h 2243073"/>
                <a:gd name="connsiteX49" fmla="*/ 5727560 w 5933552"/>
                <a:gd name="connsiteY49" fmla="*/ 1932344 h 2243073"/>
                <a:gd name="connsiteX50" fmla="*/ 5390941 w 5933552"/>
                <a:gd name="connsiteY50" fmla="*/ 1937369 h 2243073"/>
                <a:gd name="connsiteX51" fmla="*/ 5246343 w 5933552"/>
                <a:gd name="connsiteY51" fmla="*/ 1935977 h 2243073"/>
                <a:gd name="connsiteX52" fmla="*/ 4373414 w 5933552"/>
                <a:gd name="connsiteY52" fmla="*/ 1917320 h 2243073"/>
                <a:gd name="connsiteX53" fmla="*/ 1657301 w 5933552"/>
                <a:gd name="connsiteY53" fmla="*/ 1891925 h 2243073"/>
                <a:gd name="connsiteX54" fmla="*/ 507442 w 5933552"/>
                <a:gd name="connsiteY54" fmla="*/ 1836885 h 2243073"/>
                <a:gd name="connsiteX55" fmla="*/ 281354 w 5933552"/>
                <a:gd name="connsiteY55" fmla="*/ 1836885 h 2243073"/>
                <a:gd name="connsiteX56" fmla="*/ 130629 w 5933552"/>
                <a:gd name="connsiteY56" fmla="*/ 1761522 h 2243073"/>
                <a:gd name="connsiteX57" fmla="*/ 10048 w 5933552"/>
                <a:gd name="connsiteY57" fmla="*/ 1681136 h 2243073"/>
                <a:gd name="connsiteX58" fmla="*/ 0 w 5933552"/>
                <a:gd name="connsiteY58" fmla="*/ 1540459 h 2243073"/>
                <a:gd name="connsiteX59" fmla="*/ 15072 w 5933552"/>
                <a:gd name="connsiteY59" fmla="*/ 1490217 h 2243073"/>
                <a:gd name="connsiteX60" fmla="*/ 15072 w 5933552"/>
                <a:gd name="connsiteY60" fmla="*/ 1434951 h 2243073"/>
                <a:gd name="connsiteX61" fmla="*/ 25121 w 5933552"/>
                <a:gd name="connsiteY61" fmla="*/ 1384709 h 2243073"/>
                <a:gd name="connsiteX62" fmla="*/ 40193 w 5933552"/>
                <a:gd name="connsiteY62" fmla="*/ 1359588 h 2243073"/>
                <a:gd name="connsiteX63" fmla="*/ 65314 w 5933552"/>
                <a:gd name="connsiteY63" fmla="*/ 1314371 h 2243073"/>
                <a:gd name="connsiteX0" fmla="*/ 65314 w 5933552"/>
                <a:gd name="connsiteY0" fmla="*/ 1314371 h 2243073"/>
                <a:gd name="connsiteX1" fmla="*/ 75363 w 5933552"/>
                <a:gd name="connsiteY1" fmla="*/ 1083259 h 2243073"/>
                <a:gd name="connsiteX2" fmla="*/ 45218 w 5933552"/>
                <a:gd name="connsiteY2" fmla="*/ 1073210 h 2243073"/>
                <a:gd name="connsiteX3" fmla="*/ 95459 w 5933552"/>
                <a:gd name="connsiteY3" fmla="*/ 887316 h 2243073"/>
                <a:gd name="connsiteX4" fmla="*/ 80387 w 5933552"/>
                <a:gd name="connsiteY4" fmla="*/ 771760 h 2243073"/>
                <a:gd name="connsiteX5" fmla="*/ 85411 w 5933552"/>
                <a:gd name="connsiteY5" fmla="*/ 716494 h 2243073"/>
                <a:gd name="connsiteX6" fmla="*/ 105508 w 5933552"/>
                <a:gd name="connsiteY6" fmla="*/ 696397 h 2243073"/>
                <a:gd name="connsiteX7" fmla="*/ 135653 w 5933552"/>
                <a:gd name="connsiteY7" fmla="*/ 676300 h 2243073"/>
                <a:gd name="connsiteX8" fmla="*/ 467248 w 5933552"/>
                <a:gd name="connsiteY8" fmla="*/ 329632 h 2243073"/>
                <a:gd name="connsiteX9" fmla="*/ 472272 w 5933552"/>
                <a:gd name="connsiteY9" fmla="*/ 284415 h 2243073"/>
                <a:gd name="connsiteX10" fmla="*/ 442127 w 5933552"/>
                <a:gd name="connsiteY10" fmla="*/ 259294 h 2243073"/>
                <a:gd name="connsiteX11" fmla="*/ 406958 w 5933552"/>
                <a:gd name="connsiteY11" fmla="*/ 229149 h 2243073"/>
                <a:gd name="connsiteX12" fmla="*/ 406958 w 5933552"/>
                <a:gd name="connsiteY12" fmla="*/ 204028 h 2243073"/>
                <a:gd name="connsiteX13" fmla="*/ 462224 w 5933552"/>
                <a:gd name="connsiteY13" fmla="*/ 193980 h 2243073"/>
                <a:gd name="connsiteX14" fmla="*/ 864158 w 5933552"/>
                <a:gd name="connsiteY14" fmla="*/ 143738 h 2243073"/>
                <a:gd name="connsiteX15" fmla="*/ 999811 w 5933552"/>
                <a:gd name="connsiteY15" fmla="*/ 88472 h 2243073"/>
                <a:gd name="connsiteX16" fmla="*/ 1024932 w 5933552"/>
                <a:gd name="connsiteY16" fmla="*/ 78424 h 2243073"/>
                <a:gd name="connsiteX17" fmla="*/ 999811 w 5933552"/>
                <a:gd name="connsiteY17" fmla="*/ 28182 h 2243073"/>
                <a:gd name="connsiteX18" fmla="*/ 1070149 w 5933552"/>
                <a:gd name="connsiteY18" fmla="*/ 33206 h 2243073"/>
                <a:gd name="connsiteX19" fmla="*/ 1130439 w 5933552"/>
                <a:gd name="connsiteY19" fmla="*/ 53303 h 2243073"/>
                <a:gd name="connsiteX20" fmla="*/ 1160585 w 5933552"/>
                <a:gd name="connsiteY20" fmla="*/ 63351 h 2243073"/>
                <a:gd name="connsiteX21" fmla="*/ 1683099 w 5933552"/>
                <a:gd name="connsiteY21" fmla="*/ 13109 h 2243073"/>
                <a:gd name="connsiteX22" fmla="*/ 2306097 w 5933552"/>
                <a:gd name="connsiteY22" fmla="*/ 3061 h 2243073"/>
                <a:gd name="connsiteX23" fmla="*/ 3029578 w 5933552"/>
                <a:gd name="connsiteY23" fmla="*/ 58327 h 2243073"/>
                <a:gd name="connsiteX24" fmla="*/ 3135086 w 5933552"/>
                <a:gd name="connsiteY24" fmla="*/ 78424 h 2243073"/>
                <a:gd name="connsiteX25" fmla="*/ 3255666 w 5933552"/>
                <a:gd name="connsiteY25" fmla="*/ 98520 h 2243073"/>
                <a:gd name="connsiteX26" fmla="*/ 3542044 w 5933552"/>
                <a:gd name="connsiteY26" fmla="*/ 183931 h 2243073"/>
                <a:gd name="connsiteX27" fmla="*/ 3798277 w 5933552"/>
                <a:gd name="connsiteY27" fmla="*/ 319584 h 2243073"/>
                <a:gd name="connsiteX28" fmla="*/ 4210259 w 5933552"/>
                <a:gd name="connsiteY28" fmla="*/ 545672 h 2243073"/>
                <a:gd name="connsiteX29" fmla="*/ 4340888 w 5933552"/>
                <a:gd name="connsiteY29" fmla="*/ 626059 h 2243073"/>
                <a:gd name="connsiteX30" fmla="*/ 4381081 w 5933552"/>
                <a:gd name="connsiteY30" fmla="*/ 656204 h 2243073"/>
                <a:gd name="connsiteX31" fmla="*/ 4752870 w 5933552"/>
                <a:gd name="connsiteY31" fmla="*/ 686349 h 2243073"/>
                <a:gd name="connsiteX32" fmla="*/ 5164853 w 5933552"/>
                <a:gd name="connsiteY32" fmla="*/ 761711 h 2243073"/>
                <a:gd name="connsiteX33" fmla="*/ 5441182 w 5933552"/>
                <a:gd name="connsiteY33" fmla="*/ 827026 h 2243073"/>
                <a:gd name="connsiteX34" fmla="*/ 5612004 w 5933552"/>
                <a:gd name="connsiteY34" fmla="*/ 902388 h 2243073"/>
                <a:gd name="connsiteX35" fmla="*/ 5807947 w 5933552"/>
                <a:gd name="connsiteY35" fmla="*/ 1048089 h 2243073"/>
                <a:gd name="connsiteX36" fmla="*/ 5823020 w 5933552"/>
                <a:gd name="connsiteY36" fmla="*/ 1118428 h 2243073"/>
                <a:gd name="connsiteX37" fmla="*/ 5838092 w 5933552"/>
                <a:gd name="connsiteY37" fmla="*/ 1218911 h 2243073"/>
                <a:gd name="connsiteX38" fmla="*/ 5823020 w 5933552"/>
                <a:gd name="connsiteY38" fmla="*/ 1249056 h 2243073"/>
                <a:gd name="connsiteX39" fmla="*/ 5863213 w 5933552"/>
                <a:gd name="connsiteY39" fmla="*/ 1299298 h 2243073"/>
                <a:gd name="connsiteX40" fmla="*/ 5893358 w 5933552"/>
                <a:gd name="connsiteY40" fmla="*/ 1359588 h 2243073"/>
                <a:gd name="connsiteX41" fmla="*/ 5893358 w 5933552"/>
                <a:gd name="connsiteY41" fmla="*/ 1434951 h 2243073"/>
                <a:gd name="connsiteX42" fmla="*/ 5928527 w 5933552"/>
                <a:gd name="connsiteY42" fmla="*/ 1495241 h 2243073"/>
                <a:gd name="connsiteX43" fmla="*/ 5918479 w 5933552"/>
                <a:gd name="connsiteY43" fmla="*/ 1605773 h 2243073"/>
                <a:gd name="connsiteX44" fmla="*/ 5898382 w 5933552"/>
                <a:gd name="connsiteY44" fmla="*/ 1686160 h 2243073"/>
                <a:gd name="connsiteX45" fmla="*/ 5918479 w 5933552"/>
                <a:gd name="connsiteY45" fmla="*/ 1776595 h 2243073"/>
                <a:gd name="connsiteX46" fmla="*/ 5933552 w 5933552"/>
                <a:gd name="connsiteY46" fmla="*/ 1811764 h 2243073"/>
                <a:gd name="connsiteX47" fmla="*/ 5812971 w 5933552"/>
                <a:gd name="connsiteY47" fmla="*/ 1872054 h 2243073"/>
                <a:gd name="connsiteX48" fmla="*/ 5812971 w 5933552"/>
                <a:gd name="connsiteY48" fmla="*/ 1872054 h 2243073"/>
                <a:gd name="connsiteX49" fmla="*/ 5727560 w 5933552"/>
                <a:gd name="connsiteY49" fmla="*/ 1932344 h 2243073"/>
                <a:gd name="connsiteX50" fmla="*/ 5390941 w 5933552"/>
                <a:gd name="connsiteY50" fmla="*/ 1937369 h 2243073"/>
                <a:gd name="connsiteX51" fmla="*/ 5215670 w 5933552"/>
                <a:gd name="connsiteY51" fmla="*/ 1935977 h 2243073"/>
                <a:gd name="connsiteX52" fmla="*/ 4373414 w 5933552"/>
                <a:gd name="connsiteY52" fmla="*/ 1917320 h 2243073"/>
                <a:gd name="connsiteX53" fmla="*/ 1657301 w 5933552"/>
                <a:gd name="connsiteY53" fmla="*/ 1891925 h 2243073"/>
                <a:gd name="connsiteX54" fmla="*/ 507442 w 5933552"/>
                <a:gd name="connsiteY54" fmla="*/ 1836885 h 2243073"/>
                <a:gd name="connsiteX55" fmla="*/ 281354 w 5933552"/>
                <a:gd name="connsiteY55" fmla="*/ 1836885 h 2243073"/>
                <a:gd name="connsiteX56" fmla="*/ 130629 w 5933552"/>
                <a:gd name="connsiteY56" fmla="*/ 1761522 h 2243073"/>
                <a:gd name="connsiteX57" fmla="*/ 10048 w 5933552"/>
                <a:gd name="connsiteY57" fmla="*/ 1681136 h 2243073"/>
                <a:gd name="connsiteX58" fmla="*/ 0 w 5933552"/>
                <a:gd name="connsiteY58" fmla="*/ 1540459 h 2243073"/>
                <a:gd name="connsiteX59" fmla="*/ 15072 w 5933552"/>
                <a:gd name="connsiteY59" fmla="*/ 1490217 h 2243073"/>
                <a:gd name="connsiteX60" fmla="*/ 15072 w 5933552"/>
                <a:gd name="connsiteY60" fmla="*/ 1434951 h 2243073"/>
                <a:gd name="connsiteX61" fmla="*/ 25121 w 5933552"/>
                <a:gd name="connsiteY61" fmla="*/ 1384709 h 2243073"/>
                <a:gd name="connsiteX62" fmla="*/ 40193 w 5933552"/>
                <a:gd name="connsiteY62" fmla="*/ 1359588 h 2243073"/>
                <a:gd name="connsiteX63" fmla="*/ 65314 w 5933552"/>
                <a:gd name="connsiteY63" fmla="*/ 1314371 h 2243073"/>
                <a:gd name="connsiteX0" fmla="*/ 65314 w 5933552"/>
                <a:gd name="connsiteY0" fmla="*/ 1314371 h 2215650"/>
                <a:gd name="connsiteX1" fmla="*/ 75363 w 5933552"/>
                <a:gd name="connsiteY1" fmla="*/ 1083259 h 2215650"/>
                <a:gd name="connsiteX2" fmla="*/ 45218 w 5933552"/>
                <a:gd name="connsiteY2" fmla="*/ 1073210 h 2215650"/>
                <a:gd name="connsiteX3" fmla="*/ 95459 w 5933552"/>
                <a:gd name="connsiteY3" fmla="*/ 887316 h 2215650"/>
                <a:gd name="connsiteX4" fmla="*/ 80387 w 5933552"/>
                <a:gd name="connsiteY4" fmla="*/ 771760 h 2215650"/>
                <a:gd name="connsiteX5" fmla="*/ 85411 w 5933552"/>
                <a:gd name="connsiteY5" fmla="*/ 716494 h 2215650"/>
                <a:gd name="connsiteX6" fmla="*/ 105508 w 5933552"/>
                <a:gd name="connsiteY6" fmla="*/ 696397 h 2215650"/>
                <a:gd name="connsiteX7" fmla="*/ 135653 w 5933552"/>
                <a:gd name="connsiteY7" fmla="*/ 676300 h 2215650"/>
                <a:gd name="connsiteX8" fmla="*/ 467248 w 5933552"/>
                <a:gd name="connsiteY8" fmla="*/ 329632 h 2215650"/>
                <a:gd name="connsiteX9" fmla="*/ 472272 w 5933552"/>
                <a:gd name="connsiteY9" fmla="*/ 284415 h 2215650"/>
                <a:gd name="connsiteX10" fmla="*/ 442127 w 5933552"/>
                <a:gd name="connsiteY10" fmla="*/ 259294 h 2215650"/>
                <a:gd name="connsiteX11" fmla="*/ 406958 w 5933552"/>
                <a:gd name="connsiteY11" fmla="*/ 229149 h 2215650"/>
                <a:gd name="connsiteX12" fmla="*/ 406958 w 5933552"/>
                <a:gd name="connsiteY12" fmla="*/ 204028 h 2215650"/>
                <a:gd name="connsiteX13" fmla="*/ 462224 w 5933552"/>
                <a:gd name="connsiteY13" fmla="*/ 193980 h 2215650"/>
                <a:gd name="connsiteX14" fmla="*/ 864158 w 5933552"/>
                <a:gd name="connsiteY14" fmla="*/ 143738 h 2215650"/>
                <a:gd name="connsiteX15" fmla="*/ 999811 w 5933552"/>
                <a:gd name="connsiteY15" fmla="*/ 88472 h 2215650"/>
                <a:gd name="connsiteX16" fmla="*/ 1024932 w 5933552"/>
                <a:gd name="connsiteY16" fmla="*/ 78424 h 2215650"/>
                <a:gd name="connsiteX17" fmla="*/ 999811 w 5933552"/>
                <a:gd name="connsiteY17" fmla="*/ 28182 h 2215650"/>
                <a:gd name="connsiteX18" fmla="*/ 1070149 w 5933552"/>
                <a:gd name="connsiteY18" fmla="*/ 33206 h 2215650"/>
                <a:gd name="connsiteX19" fmla="*/ 1130439 w 5933552"/>
                <a:gd name="connsiteY19" fmla="*/ 53303 h 2215650"/>
                <a:gd name="connsiteX20" fmla="*/ 1160585 w 5933552"/>
                <a:gd name="connsiteY20" fmla="*/ 63351 h 2215650"/>
                <a:gd name="connsiteX21" fmla="*/ 1683099 w 5933552"/>
                <a:gd name="connsiteY21" fmla="*/ 13109 h 2215650"/>
                <a:gd name="connsiteX22" fmla="*/ 2306097 w 5933552"/>
                <a:gd name="connsiteY22" fmla="*/ 3061 h 2215650"/>
                <a:gd name="connsiteX23" fmla="*/ 3029578 w 5933552"/>
                <a:gd name="connsiteY23" fmla="*/ 58327 h 2215650"/>
                <a:gd name="connsiteX24" fmla="*/ 3135086 w 5933552"/>
                <a:gd name="connsiteY24" fmla="*/ 78424 h 2215650"/>
                <a:gd name="connsiteX25" fmla="*/ 3255666 w 5933552"/>
                <a:gd name="connsiteY25" fmla="*/ 98520 h 2215650"/>
                <a:gd name="connsiteX26" fmla="*/ 3542044 w 5933552"/>
                <a:gd name="connsiteY26" fmla="*/ 183931 h 2215650"/>
                <a:gd name="connsiteX27" fmla="*/ 3798277 w 5933552"/>
                <a:gd name="connsiteY27" fmla="*/ 319584 h 2215650"/>
                <a:gd name="connsiteX28" fmla="*/ 4210259 w 5933552"/>
                <a:gd name="connsiteY28" fmla="*/ 545672 h 2215650"/>
                <a:gd name="connsiteX29" fmla="*/ 4340888 w 5933552"/>
                <a:gd name="connsiteY29" fmla="*/ 626059 h 2215650"/>
                <a:gd name="connsiteX30" fmla="*/ 4381081 w 5933552"/>
                <a:gd name="connsiteY30" fmla="*/ 656204 h 2215650"/>
                <a:gd name="connsiteX31" fmla="*/ 4752870 w 5933552"/>
                <a:gd name="connsiteY31" fmla="*/ 686349 h 2215650"/>
                <a:gd name="connsiteX32" fmla="*/ 5164853 w 5933552"/>
                <a:gd name="connsiteY32" fmla="*/ 761711 h 2215650"/>
                <a:gd name="connsiteX33" fmla="*/ 5441182 w 5933552"/>
                <a:gd name="connsiteY33" fmla="*/ 827026 h 2215650"/>
                <a:gd name="connsiteX34" fmla="*/ 5612004 w 5933552"/>
                <a:gd name="connsiteY34" fmla="*/ 902388 h 2215650"/>
                <a:gd name="connsiteX35" fmla="*/ 5807947 w 5933552"/>
                <a:gd name="connsiteY35" fmla="*/ 1048089 h 2215650"/>
                <a:gd name="connsiteX36" fmla="*/ 5823020 w 5933552"/>
                <a:gd name="connsiteY36" fmla="*/ 1118428 h 2215650"/>
                <a:gd name="connsiteX37" fmla="*/ 5838092 w 5933552"/>
                <a:gd name="connsiteY37" fmla="*/ 1218911 h 2215650"/>
                <a:gd name="connsiteX38" fmla="*/ 5823020 w 5933552"/>
                <a:gd name="connsiteY38" fmla="*/ 1249056 h 2215650"/>
                <a:gd name="connsiteX39" fmla="*/ 5863213 w 5933552"/>
                <a:gd name="connsiteY39" fmla="*/ 1299298 h 2215650"/>
                <a:gd name="connsiteX40" fmla="*/ 5893358 w 5933552"/>
                <a:gd name="connsiteY40" fmla="*/ 1359588 h 2215650"/>
                <a:gd name="connsiteX41" fmla="*/ 5893358 w 5933552"/>
                <a:gd name="connsiteY41" fmla="*/ 1434951 h 2215650"/>
                <a:gd name="connsiteX42" fmla="*/ 5928527 w 5933552"/>
                <a:gd name="connsiteY42" fmla="*/ 1495241 h 2215650"/>
                <a:gd name="connsiteX43" fmla="*/ 5918479 w 5933552"/>
                <a:gd name="connsiteY43" fmla="*/ 1605773 h 2215650"/>
                <a:gd name="connsiteX44" fmla="*/ 5898382 w 5933552"/>
                <a:gd name="connsiteY44" fmla="*/ 1686160 h 2215650"/>
                <a:gd name="connsiteX45" fmla="*/ 5918479 w 5933552"/>
                <a:gd name="connsiteY45" fmla="*/ 1776595 h 2215650"/>
                <a:gd name="connsiteX46" fmla="*/ 5933552 w 5933552"/>
                <a:gd name="connsiteY46" fmla="*/ 1811764 h 2215650"/>
                <a:gd name="connsiteX47" fmla="*/ 5812971 w 5933552"/>
                <a:gd name="connsiteY47" fmla="*/ 1872054 h 2215650"/>
                <a:gd name="connsiteX48" fmla="*/ 5812971 w 5933552"/>
                <a:gd name="connsiteY48" fmla="*/ 1872054 h 2215650"/>
                <a:gd name="connsiteX49" fmla="*/ 5727560 w 5933552"/>
                <a:gd name="connsiteY49" fmla="*/ 1932344 h 2215650"/>
                <a:gd name="connsiteX50" fmla="*/ 5390941 w 5933552"/>
                <a:gd name="connsiteY50" fmla="*/ 1937369 h 2215650"/>
                <a:gd name="connsiteX51" fmla="*/ 5215670 w 5933552"/>
                <a:gd name="connsiteY51" fmla="*/ 1935977 h 2215650"/>
                <a:gd name="connsiteX52" fmla="*/ 4373414 w 5933552"/>
                <a:gd name="connsiteY52" fmla="*/ 1917320 h 2215650"/>
                <a:gd name="connsiteX53" fmla="*/ 1657301 w 5933552"/>
                <a:gd name="connsiteY53" fmla="*/ 1891925 h 2215650"/>
                <a:gd name="connsiteX54" fmla="*/ 507442 w 5933552"/>
                <a:gd name="connsiteY54" fmla="*/ 1836885 h 2215650"/>
                <a:gd name="connsiteX55" fmla="*/ 281354 w 5933552"/>
                <a:gd name="connsiteY55" fmla="*/ 1836885 h 2215650"/>
                <a:gd name="connsiteX56" fmla="*/ 130629 w 5933552"/>
                <a:gd name="connsiteY56" fmla="*/ 1761522 h 2215650"/>
                <a:gd name="connsiteX57" fmla="*/ 10048 w 5933552"/>
                <a:gd name="connsiteY57" fmla="*/ 1681136 h 2215650"/>
                <a:gd name="connsiteX58" fmla="*/ 0 w 5933552"/>
                <a:gd name="connsiteY58" fmla="*/ 1540459 h 2215650"/>
                <a:gd name="connsiteX59" fmla="*/ 15072 w 5933552"/>
                <a:gd name="connsiteY59" fmla="*/ 1490217 h 2215650"/>
                <a:gd name="connsiteX60" fmla="*/ 15072 w 5933552"/>
                <a:gd name="connsiteY60" fmla="*/ 1434951 h 2215650"/>
                <a:gd name="connsiteX61" fmla="*/ 25121 w 5933552"/>
                <a:gd name="connsiteY61" fmla="*/ 1384709 h 2215650"/>
                <a:gd name="connsiteX62" fmla="*/ 40193 w 5933552"/>
                <a:gd name="connsiteY62" fmla="*/ 1359588 h 2215650"/>
                <a:gd name="connsiteX63" fmla="*/ 65314 w 5933552"/>
                <a:gd name="connsiteY63" fmla="*/ 1314371 h 2215650"/>
                <a:gd name="connsiteX0" fmla="*/ 65314 w 5933552"/>
                <a:gd name="connsiteY0" fmla="*/ 1314371 h 2215650"/>
                <a:gd name="connsiteX1" fmla="*/ 75363 w 5933552"/>
                <a:gd name="connsiteY1" fmla="*/ 1083259 h 2215650"/>
                <a:gd name="connsiteX2" fmla="*/ 45218 w 5933552"/>
                <a:gd name="connsiteY2" fmla="*/ 1073210 h 2215650"/>
                <a:gd name="connsiteX3" fmla="*/ 95459 w 5933552"/>
                <a:gd name="connsiteY3" fmla="*/ 887316 h 2215650"/>
                <a:gd name="connsiteX4" fmla="*/ 80387 w 5933552"/>
                <a:gd name="connsiteY4" fmla="*/ 771760 h 2215650"/>
                <a:gd name="connsiteX5" fmla="*/ 85411 w 5933552"/>
                <a:gd name="connsiteY5" fmla="*/ 716494 h 2215650"/>
                <a:gd name="connsiteX6" fmla="*/ 105508 w 5933552"/>
                <a:gd name="connsiteY6" fmla="*/ 696397 h 2215650"/>
                <a:gd name="connsiteX7" fmla="*/ 135653 w 5933552"/>
                <a:gd name="connsiteY7" fmla="*/ 676300 h 2215650"/>
                <a:gd name="connsiteX8" fmla="*/ 467248 w 5933552"/>
                <a:gd name="connsiteY8" fmla="*/ 329632 h 2215650"/>
                <a:gd name="connsiteX9" fmla="*/ 472272 w 5933552"/>
                <a:gd name="connsiteY9" fmla="*/ 284415 h 2215650"/>
                <a:gd name="connsiteX10" fmla="*/ 442127 w 5933552"/>
                <a:gd name="connsiteY10" fmla="*/ 259294 h 2215650"/>
                <a:gd name="connsiteX11" fmla="*/ 406958 w 5933552"/>
                <a:gd name="connsiteY11" fmla="*/ 229149 h 2215650"/>
                <a:gd name="connsiteX12" fmla="*/ 406958 w 5933552"/>
                <a:gd name="connsiteY12" fmla="*/ 204028 h 2215650"/>
                <a:gd name="connsiteX13" fmla="*/ 462224 w 5933552"/>
                <a:gd name="connsiteY13" fmla="*/ 193980 h 2215650"/>
                <a:gd name="connsiteX14" fmla="*/ 864158 w 5933552"/>
                <a:gd name="connsiteY14" fmla="*/ 143738 h 2215650"/>
                <a:gd name="connsiteX15" fmla="*/ 999811 w 5933552"/>
                <a:gd name="connsiteY15" fmla="*/ 88472 h 2215650"/>
                <a:gd name="connsiteX16" fmla="*/ 1024932 w 5933552"/>
                <a:gd name="connsiteY16" fmla="*/ 78424 h 2215650"/>
                <a:gd name="connsiteX17" fmla="*/ 999811 w 5933552"/>
                <a:gd name="connsiteY17" fmla="*/ 28182 h 2215650"/>
                <a:gd name="connsiteX18" fmla="*/ 1070149 w 5933552"/>
                <a:gd name="connsiteY18" fmla="*/ 33206 h 2215650"/>
                <a:gd name="connsiteX19" fmla="*/ 1130439 w 5933552"/>
                <a:gd name="connsiteY19" fmla="*/ 53303 h 2215650"/>
                <a:gd name="connsiteX20" fmla="*/ 1160585 w 5933552"/>
                <a:gd name="connsiteY20" fmla="*/ 63351 h 2215650"/>
                <a:gd name="connsiteX21" fmla="*/ 1683099 w 5933552"/>
                <a:gd name="connsiteY21" fmla="*/ 13109 h 2215650"/>
                <a:gd name="connsiteX22" fmla="*/ 2306097 w 5933552"/>
                <a:gd name="connsiteY22" fmla="*/ 3061 h 2215650"/>
                <a:gd name="connsiteX23" fmla="*/ 3029578 w 5933552"/>
                <a:gd name="connsiteY23" fmla="*/ 58327 h 2215650"/>
                <a:gd name="connsiteX24" fmla="*/ 3135086 w 5933552"/>
                <a:gd name="connsiteY24" fmla="*/ 78424 h 2215650"/>
                <a:gd name="connsiteX25" fmla="*/ 3255666 w 5933552"/>
                <a:gd name="connsiteY25" fmla="*/ 98520 h 2215650"/>
                <a:gd name="connsiteX26" fmla="*/ 3542044 w 5933552"/>
                <a:gd name="connsiteY26" fmla="*/ 183931 h 2215650"/>
                <a:gd name="connsiteX27" fmla="*/ 3798277 w 5933552"/>
                <a:gd name="connsiteY27" fmla="*/ 319584 h 2215650"/>
                <a:gd name="connsiteX28" fmla="*/ 4210259 w 5933552"/>
                <a:gd name="connsiteY28" fmla="*/ 545672 h 2215650"/>
                <a:gd name="connsiteX29" fmla="*/ 4340888 w 5933552"/>
                <a:gd name="connsiteY29" fmla="*/ 626059 h 2215650"/>
                <a:gd name="connsiteX30" fmla="*/ 4381081 w 5933552"/>
                <a:gd name="connsiteY30" fmla="*/ 656204 h 2215650"/>
                <a:gd name="connsiteX31" fmla="*/ 4752870 w 5933552"/>
                <a:gd name="connsiteY31" fmla="*/ 686349 h 2215650"/>
                <a:gd name="connsiteX32" fmla="*/ 5164853 w 5933552"/>
                <a:gd name="connsiteY32" fmla="*/ 761711 h 2215650"/>
                <a:gd name="connsiteX33" fmla="*/ 5441182 w 5933552"/>
                <a:gd name="connsiteY33" fmla="*/ 827026 h 2215650"/>
                <a:gd name="connsiteX34" fmla="*/ 5612004 w 5933552"/>
                <a:gd name="connsiteY34" fmla="*/ 902388 h 2215650"/>
                <a:gd name="connsiteX35" fmla="*/ 5807947 w 5933552"/>
                <a:gd name="connsiteY35" fmla="*/ 1048089 h 2215650"/>
                <a:gd name="connsiteX36" fmla="*/ 5823020 w 5933552"/>
                <a:gd name="connsiteY36" fmla="*/ 1118428 h 2215650"/>
                <a:gd name="connsiteX37" fmla="*/ 5838092 w 5933552"/>
                <a:gd name="connsiteY37" fmla="*/ 1218911 h 2215650"/>
                <a:gd name="connsiteX38" fmla="*/ 5823020 w 5933552"/>
                <a:gd name="connsiteY38" fmla="*/ 1249056 h 2215650"/>
                <a:gd name="connsiteX39" fmla="*/ 5863213 w 5933552"/>
                <a:gd name="connsiteY39" fmla="*/ 1299298 h 2215650"/>
                <a:gd name="connsiteX40" fmla="*/ 5893358 w 5933552"/>
                <a:gd name="connsiteY40" fmla="*/ 1359588 h 2215650"/>
                <a:gd name="connsiteX41" fmla="*/ 5893358 w 5933552"/>
                <a:gd name="connsiteY41" fmla="*/ 1434951 h 2215650"/>
                <a:gd name="connsiteX42" fmla="*/ 5928527 w 5933552"/>
                <a:gd name="connsiteY42" fmla="*/ 1495241 h 2215650"/>
                <a:gd name="connsiteX43" fmla="*/ 5918479 w 5933552"/>
                <a:gd name="connsiteY43" fmla="*/ 1605773 h 2215650"/>
                <a:gd name="connsiteX44" fmla="*/ 5898382 w 5933552"/>
                <a:gd name="connsiteY44" fmla="*/ 1686160 h 2215650"/>
                <a:gd name="connsiteX45" fmla="*/ 5918479 w 5933552"/>
                <a:gd name="connsiteY45" fmla="*/ 1776595 h 2215650"/>
                <a:gd name="connsiteX46" fmla="*/ 5933552 w 5933552"/>
                <a:gd name="connsiteY46" fmla="*/ 1811764 h 2215650"/>
                <a:gd name="connsiteX47" fmla="*/ 5812971 w 5933552"/>
                <a:gd name="connsiteY47" fmla="*/ 1872054 h 2215650"/>
                <a:gd name="connsiteX48" fmla="*/ 5812971 w 5933552"/>
                <a:gd name="connsiteY48" fmla="*/ 1872054 h 2215650"/>
                <a:gd name="connsiteX49" fmla="*/ 5727560 w 5933552"/>
                <a:gd name="connsiteY49" fmla="*/ 1932344 h 2215650"/>
                <a:gd name="connsiteX50" fmla="*/ 5390941 w 5933552"/>
                <a:gd name="connsiteY50" fmla="*/ 1937369 h 2215650"/>
                <a:gd name="connsiteX51" fmla="*/ 5215670 w 5933552"/>
                <a:gd name="connsiteY51" fmla="*/ 1935977 h 2215650"/>
                <a:gd name="connsiteX52" fmla="*/ 4373414 w 5933552"/>
                <a:gd name="connsiteY52" fmla="*/ 1917320 h 2215650"/>
                <a:gd name="connsiteX53" fmla="*/ 1657301 w 5933552"/>
                <a:gd name="connsiteY53" fmla="*/ 1891925 h 2215650"/>
                <a:gd name="connsiteX54" fmla="*/ 507442 w 5933552"/>
                <a:gd name="connsiteY54" fmla="*/ 1836885 h 2215650"/>
                <a:gd name="connsiteX55" fmla="*/ 281354 w 5933552"/>
                <a:gd name="connsiteY55" fmla="*/ 1836885 h 2215650"/>
                <a:gd name="connsiteX56" fmla="*/ 130629 w 5933552"/>
                <a:gd name="connsiteY56" fmla="*/ 1761522 h 2215650"/>
                <a:gd name="connsiteX57" fmla="*/ 10048 w 5933552"/>
                <a:gd name="connsiteY57" fmla="*/ 1681136 h 2215650"/>
                <a:gd name="connsiteX58" fmla="*/ 0 w 5933552"/>
                <a:gd name="connsiteY58" fmla="*/ 1540459 h 2215650"/>
                <a:gd name="connsiteX59" fmla="*/ 15072 w 5933552"/>
                <a:gd name="connsiteY59" fmla="*/ 1490217 h 2215650"/>
                <a:gd name="connsiteX60" fmla="*/ 15072 w 5933552"/>
                <a:gd name="connsiteY60" fmla="*/ 1434951 h 2215650"/>
                <a:gd name="connsiteX61" fmla="*/ 25121 w 5933552"/>
                <a:gd name="connsiteY61" fmla="*/ 1384709 h 2215650"/>
                <a:gd name="connsiteX62" fmla="*/ 40193 w 5933552"/>
                <a:gd name="connsiteY62" fmla="*/ 1359588 h 2215650"/>
                <a:gd name="connsiteX63" fmla="*/ 65314 w 5933552"/>
                <a:gd name="connsiteY63" fmla="*/ 1314371 h 2215650"/>
                <a:gd name="connsiteX0" fmla="*/ 65314 w 5933552"/>
                <a:gd name="connsiteY0" fmla="*/ 1314371 h 2219849"/>
                <a:gd name="connsiteX1" fmla="*/ 75363 w 5933552"/>
                <a:gd name="connsiteY1" fmla="*/ 1083259 h 2219849"/>
                <a:gd name="connsiteX2" fmla="*/ 45218 w 5933552"/>
                <a:gd name="connsiteY2" fmla="*/ 1073210 h 2219849"/>
                <a:gd name="connsiteX3" fmla="*/ 95459 w 5933552"/>
                <a:gd name="connsiteY3" fmla="*/ 887316 h 2219849"/>
                <a:gd name="connsiteX4" fmla="*/ 80387 w 5933552"/>
                <a:gd name="connsiteY4" fmla="*/ 771760 h 2219849"/>
                <a:gd name="connsiteX5" fmla="*/ 85411 w 5933552"/>
                <a:gd name="connsiteY5" fmla="*/ 716494 h 2219849"/>
                <a:gd name="connsiteX6" fmla="*/ 105508 w 5933552"/>
                <a:gd name="connsiteY6" fmla="*/ 696397 h 2219849"/>
                <a:gd name="connsiteX7" fmla="*/ 135653 w 5933552"/>
                <a:gd name="connsiteY7" fmla="*/ 676300 h 2219849"/>
                <a:gd name="connsiteX8" fmla="*/ 467248 w 5933552"/>
                <a:gd name="connsiteY8" fmla="*/ 329632 h 2219849"/>
                <a:gd name="connsiteX9" fmla="*/ 472272 w 5933552"/>
                <a:gd name="connsiteY9" fmla="*/ 284415 h 2219849"/>
                <a:gd name="connsiteX10" fmla="*/ 442127 w 5933552"/>
                <a:gd name="connsiteY10" fmla="*/ 259294 h 2219849"/>
                <a:gd name="connsiteX11" fmla="*/ 406958 w 5933552"/>
                <a:gd name="connsiteY11" fmla="*/ 229149 h 2219849"/>
                <a:gd name="connsiteX12" fmla="*/ 406958 w 5933552"/>
                <a:gd name="connsiteY12" fmla="*/ 204028 h 2219849"/>
                <a:gd name="connsiteX13" fmla="*/ 462224 w 5933552"/>
                <a:gd name="connsiteY13" fmla="*/ 193980 h 2219849"/>
                <a:gd name="connsiteX14" fmla="*/ 864158 w 5933552"/>
                <a:gd name="connsiteY14" fmla="*/ 143738 h 2219849"/>
                <a:gd name="connsiteX15" fmla="*/ 999811 w 5933552"/>
                <a:gd name="connsiteY15" fmla="*/ 88472 h 2219849"/>
                <a:gd name="connsiteX16" fmla="*/ 1024932 w 5933552"/>
                <a:gd name="connsiteY16" fmla="*/ 78424 h 2219849"/>
                <a:gd name="connsiteX17" fmla="*/ 999811 w 5933552"/>
                <a:gd name="connsiteY17" fmla="*/ 28182 h 2219849"/>
                <a:gd name="connsiteX18" fmla="*/ 1070149 w 5933552"/>
                <a:gd name="connsiteY18" fmla="*/ 33206 h 2219849"/>
                <a:gd name="connsiteX19" fmla="*/ 1130439 w 5933552"/>
                <a:gd name="connsiteY19" fmla="*/ 53303 h 2219849"/>
                <a:gd name="connsiteX20" fmla="*/ 1160585 w 5933552"/>
                <a:gd name="connsiteY20" fmla="*/ 63351 h 2219849"/>
                <a:gd name="connsiteX21" fmla="*/ 1683099 w 5933552"/>
                <a:gd name="connsiteY21" fmla="*/ 13109 h 2219849"/>
                <a:gd name="connsiteX22" fmla="*/ 2306097 w 5933552"/>
                <a:gd name="connsiteY22" fmla="*/ 3061 h 2219849"/>
                <a:gd name="connsiteX23" fmla="*/ 3029578 w 5933552"/>
                <a:gd name="connsiteY23" fmla="*/ 58327 h 2219849"/>
                <a:gd name="connsiteX24" fmla="*/ 3135086 w 5933552"/>
                <a:gd name="connsiteY24" fmla="*/ 78424 h 2219849"/>
                <a:gd name="connsiteX25" fmla="*/ 3255666 w 5933552"/>
                <a:gd name="connsiteY25" fmla="*/ 98520 h 2219849"/>
                <a:gd name="connsiteX26" fmla="*/ 3542044 w 5933552"/>
                <a:gd name="connsiteY26" fmla="*/ 183931 h 2219849"/>
                <a:gd name="connsiteX27" fmla="*/ 3798277 w 5933552"/>
                <a:gd name="connsiteY27" fmla="*/ 319584 h 2219849"/>
                <a:gd name="connsiteX28" fmla="*/ 4210259 w 5933552"/>
                <a:gd name="connsiteY28" fmla="*/ 545672 h 2219849"/>
                <a:gd name="connsiteX29" fmla="*/ 4340888 w 5933552"/>
                <a:gd name="connsiteY29" fmla="*/ 626059 h 2219849"/>
                <a:gd name="connsiteX30" fmla="*/ 4381081 w 5933552"/>
                <a:gd name="connsiteY30" fmla="*/ 656204 h 2219849"/>
                <a:gd name="connsiteX31" fmla="*/ 4752870 w 5933552"/>
                <a:gd name="connsiteY31" fmla="*/ 686349 h 2219849"/>
                <a:gd name="connsiteX32" fmla="*/ 5164853 w 5933552"/>
                <a:gd name="connsiteY32" fmla="*/ 761711 h 2219849"/>
                <a:gd name="connsiteX33" fmla="*/ 5441182 w 5933552"/>
                <a:gd name="connsiteY33" fmla="*/ 827026 h 2219849"/>
                <a:gd name="connsiteX34" fmla="*/ 5612004 w 5933552"/>
                <a:gd name="connsiteY34" fmla="*/ 902388 h 2219849"/>
                <a:gd name="connsiteX35" fmla="*/ 5807947 w 5933552"/>
                <a:gd name="connsiteY35" fmla="*/ 1048089 h 2219849"/>
                <a:gd name="connsiteX36" fmla="*/ 5823020 w 5933552"/>
                <a:gd name="connsiteY36" fmla="*/ 1118428 h 2219849"/>
                <a:gd name="connsiteX37" fmla="*/ 5838092 w 5933552"/>
                <a:gd name="connsiteY37" fmla="*/ 1218911 h 2219849"/>
                <a:gd name="connsiteX38" fmla="*/ 5823020 w 5933552"/>
                <a:gd name="connsiteY38" fmla="*/ 1249056 h 2219849"/>
                <a:gd name="connsiteX39" fmla="*/ 5863213 w 5933552"/>
                <a:gd name="connsiteY39" fmla="*/ 1299298 h 2219849"/>
                <a:gd name="connsiteX40" fmla="*/ 5893358 w 5933552"/>
                <a:gd name="connsiteY40" fmla="*/ 1359588 h 2219849"/>
                <a:gd name="connsiteX41" fmla="*/ 5893358 w 5933552"/>
                <a:gd name="connsiteY41" fmla="*/ 1434951 h 2219849"/>
                <a:gd name="connsiteX42" fmla="*/ 5928527 w 5933552"/>
                <a:gd name="connsiteY42" fmla="*/ 1495241 h 2219849"/>
                <a:gd name="connsiteX43" fmla="*/ 5918479 w 5933552"/>
                <a:gd name="connsiteY43" fmla="*/ 1605773 h 2219849"/>
                <a:gd name="connsiteX44" fmla="*/ 5898382 w 5933552"/>
                <a:gd name="connsiteY44" fmla="*/ 1686160 h 2219849"/>
                <a:gd name="connsiteX45" fmla="*/ 5918479 w 5933552"/>
                <a:gd name="connsiteY45" fmla="*/ 1776595 h 2219849"/>
                <a:gd name="connsiteX46" fmla="*/ 5933552 w 5933552"/>
                <a:gd name="connsiteY46" fmla="*/ 1811764 h 2219849"/>
                <a:gd name="connsiteX47" fmla="*/ 5812971 w 5933552"/>
                <a:gd name="connsiteY47" fmla="*/ 1872054 h 2219849"/>
                <a:gd name="connsiteX48" fmla="*/ 5812971 w 5933552"/>
                <a:gd name="connsiteY48" fmla="*/ 1872054 h 2219849"/>
                <a:gd name="connsiteX49" fmla="*/ 5727560 w 5933552"/>
                <a:gd name="connsiteY49" fmla="*/ 1932344 h 2219849"/>
                <a:gd name="connsiteX50" fmla="*/ 5390941 w 5933552"/>
                <a:gd name="connsiteY50" fmla="*/ 1937369 h 2219849"/>
                <a:gd name="connsiteX51" fmla="*/ 5215670 w 5933552"/>
                <a:gd name="connsiteY51" fmla="*/ 1935977 h 2219849"/>
                <a:gd name="connsiteX52" fmla="*/ 4373414 w 5933552"/>
                <a:gd name="connsiteY52" fmla="*/ 1917320 h 2219849"/>
                <a:gd name="connsiteX53" fmla="*/ 1657301 w 5933552"/>
                <a:gd name="connsiteY53" fmla="*/ 1891925 h 2219849"/>
                <a:gd name="connsiteX54" fmla="*/ 507442 w 5933552"/>
                <a:gd name="connsiteY54" fmla="*/ 1836885 h 2219849"/>
                <a:gd name="connsiteX55" fmla="*/ 281354 w 5933552"/>
                <a:gd name="connsiteY55" fmla="*/ 1836885 h 2219849"/>
                <a:gd name="connsiteX56" fmla="*/ 130629 w 5933552"/>
                <a:gd name="connsiteY56" fmla="*/ 1761522 h 2219849"/>
                <a:gd name="connsiteX57" fmla="*/ 10048 w 5933552"/>
                <a:gd name="connsiteY57" fmla="*/ 1681136 h 2219849"/>
                <a:gd name="connsiteX58" fmla="*/ 0 w 5933552"/>
                <a:gd name="connsiteY58" fmla="*/ 1540459 h 2219849"/>
                <a:gd name="connsiteX59" fmla="*/ 15072 w 5933552"/>
                <a:gd name="connsiteY59" fmla="*/ 1490217 h 2219849"/>
                <a:gd name="connsiteX60" fmla="*/ 15072 w 5933552"/>
                <a:gd name="connsiteY60" fmla="*/ 1434951 h 2219849"/>
                <a:gd name="connsiteX61" fmla="*/ 25121 w 5933552"/>
                <a:gd name="connsiteY61" fmla="*/ 1384709 h 2219849"/>
                <a:gd name="connsiteX62" fmla="*/ 40193 w 5933552"/>
                <a:gd name="connsiteY62" fmla="*/ 1359588 h 2219849"/>
                <a:gd name="connsiteX63" fmla="*/ 65314 w 5933552"/>
                <a:gd name="connsiteY63" fmla="*/ 1314371 h 2219849"/>
                <a:gd name="connsiteX0" fmla="*/ 65314 w 5933552"/>
                <a:gd name="connsiteY0" fmla="*/ 1314371 h 2230378"/>
                <a:gd name="connsiteX1" fmla="*/ 75363 w 5933552"/>
                <a:gd name="connsiteY1" fmla="*/ 1083259 h 2230378"/>
                <a:gd name="connsiteX2" fmla="*/ 45218 w 5933552"/>
                <a:gd name="connsiteY2" fmla="*/ 1073210 h 2230378"/>
                <a:gd name="connsiteX3" fmla="*/ 95459 w 5933552"/>
                <a:gd name="connsiteY3" fmla="*/ 887316 h 2230378"/>
                <a:gd name="connsiteX4" fmla="*/ 80387 w 5933552"/>
                <a:gd name="connsiteY4" fmla="*/ 771760 h 2230378"/>
                <a:gd name="connsiteX5" fmla="*/ 85411 w 5933552"/>
                <a:gd name="connsiteY5" fmla="*/ 716494 h 2230378"/>
                <a:gd name="connsiteX6" fmla="*/ 105508 w 5933552"/>
                <a:gd name="connsiteY6" fmla="*/ 696397 h 2230378"/>
                <a:gd name="connsiteX7" fmla="*/ 135653 w 5933552"/>
                <a:gd name="connsiteY7" fmla="*/ 676300 h 2230378"/>
                <a:gd name="connsiteX8" fmla="*/ 467248 w 5933552"/>
                <a:gd name="connsiteY8" fmla="*/ 329632 h 2230378"/>
                <a:gd name="connsiteX9" fmla="*/ 472272 w 5933552"/>
                <a:gd name="connsiteY9" fmla="*/ 284415 h 2230378"/>
                <a:gd name="connsiteX10" fmla="*/ 442127 w 5933552"/>
                <a:gd name="connsiteY10" fmla="*/ 259294 h 2230378"/>
                <a:gd name="connsiteX11" fmla="*/ 406958 w 5933552"/>
                <a:gd name="connsiteY11" fmla="*/ 229149 h 2230378"/>
                <a:gd name="connsiteX12" fmla="*/ 406958 w 5933552"/>
                <a:gd name="connsiteY12" fmla="*/ 204028 h 2230378"/>
                <a:gd name="connsiteX13" fmla="*/ 462224 w 5933552"/>
                <a:gd name="connsiteY13" fmla="*/ 193980 h 2230378"/>
                <a:gd name="connsiteX14" fmla="*/ 864158 w 5933552"/>
                <a:gd name="connsiteY14" fmla="*/ 143738 h 2230378"/>
                <a:gd name="connsiteX15" fmla="*/ 999811 w 5933552"/>
                <a:gd name="connsiteY15" fmla="*/ 88472 h 2230378"/>
                <a:gd name="connsiteX16" fmla="*/ 1024932 w 5933552"/>
                <a:gd name="connsiteY16" fmla="*/ 78424 h 2230378"/>
                <a:gd name="connsiteX17" fmla="*/ 999811 w 5933552"/>
                <a:gd name="connsiteY17" fmla="*/ 28182 h 2230378"/>
                <a:gd name="connsiteX18" fmla="*/ 1070149 w 5933552"/>
                <a:gd name="connsiteY18" fmla="*/ 33206 h 2230378"/>
                <a:gd name="connsiteX19" fmla="*/ 1130439 w 5933552"/>
                <a:gd name="connsiteY19" fmla="*/ 53303 h 2230378"/>
                <a:gd name="connsiteX20" fmla="*/ 1160585 w 5933552"/>
                <a:gd name="connsiteY20" fmla="*/ 63351 h 2230378"/>
                <a:gd name="connsiteX21" fmla="*/ 1683099 w 5933552"/>
                <a:gd name="connsiteY21" fmla="*/ 13109 h 2230378"/>
                <a:gd name="connsiteX22" fmla="*/ 2306097 w 5933552"/>
                <a:gd name="connsiteY22" fmla="*/ 3061 h 2230378"/>
                <a:gd name="connsiteX23" fmla="*/ 3029578 w 5933552"/>
                <a:gd name="connsiteY23" fmla="*/ 58327 h 2230378"/>
                <a:gd name="connsiteX24" fmla="*/ 3135086 w 5933552"/>
                <a:gd name="connsiteY24" fmla="*/ 78424 h 2230378"/>
                <a:gd name="connsiteX25" fmla="*/ 3255666 w 5933552"/>
                <a:gd name="connsiteY25" fmla="*/ 98520 h 2230378"/>
                <a:gd name="connsiteX26" fmla="*/ 3542044 w 5933552"/>
                <a:gd name="connsiteY26" fmla="*/ 183931 h 2230378"/>
                <a:gd name="connsiteX27" fmla="*/ 3798277 w 5933552"/>
                <a:gd name="connsiteY27" fmla="*/ 319584 h 2230378"/>
                <a:gd name="connsiteX28" fmla="*/ 4210259 w 5933552"/>
                <a:gd name="connsiteY28" fmla="*/ 545672 h 2230378"/>
                <a:gd name="connsiteX29" fmla="*/ 4340888 w 5933552"/>
                <a:gd name="connsiteY29" fmla="*/ 626059 h 2230378"/>
                <a:gd name="connsiteX30" fmla="*/ 4381081 w 5933552"/>
                <a:gd name="connsiteY30" fmla="*/ 656204 h 2230378"/>
                <a:gd name="connsiteX31" fmla="*/ 4752870 w 5933552"/>
                <a:gd name="connsiteY31" fmla="*/ 686349 h 2230378"/>
                <a:gd name="connsiteX32" fmla="*/ 5164853 w 5933552"/>
                <a:gd name="connsiteY32" fmla="*/ 761711 h 2230378"/>
                <a:gd name="connsiteX33" fmla="*/ 5441182 w 5933552"/>
                <a:gd name="connsiteY33" fmla="*/ 827026 h 2230378"/>
                <a:gd name="connsiteX34" fmla="*/ 5612004 w 5933552"/>
                <a:gd name="connsiteY34" fmla="*/ 902388 h 2230378"/>
                <a:gd name="connsiteX35" fmla="*/ 5807947 w 5933552"/>
                <a:gd name="connsiteY35" fmla="*/ 1048089 h 2230378"/>
                <a:gd name="connsiteX36" fmla="*/ 5823020 w 5933552"/>
                <a:gd name="connsiteY36" fmla="*/ 1118428 h 2230378"/>
                <a:gd name="connsiteX37" fmla="*/ 5838092 w 5933552"/>
                <a:gd name="connsiteY37" fmla="*/ 1218911 h 2230378"/>
                <a:gd name="connsiteX38" fmla="*/ 5823020 w 5933552"/>
                <a:gd name="connsiteY38" fmla="*/ 1249056 h 2230378"/>
                <a:gd name="connsiteX39" fmla="*/ 5863213 w 5933552"/>
                <a:gd name="connsiteY39" fmla="*/ 1299298 h 2230378"/>
                <a:gd name="connsiteX40" fmla="*/ 5893358 w 5933552"/>
                <a:gd name="connsiteY40" fmla="*/ 1359588 h 2230378"/>
                <a:gd name="connsiteX41" fmla="*/ 5893358 w 5933552"/>
                <a:gd name="connsiteY41" fmla="*/ 1434951 h 2230378"/>
                <a:gd name="connsiteX42" fmla="*/ 5928527 w 5933552"/>
                <a:gd name="connsiteY42" fmla="*/ 1495241 h 2230378"/>
                <a:gd name="connsiteX43" fmla="*/ 5918479 w 5933552"/>
                <a:gd name="connsiteY43" fmla="*/ 1605773 h 2230378"/>
                <a:gd name="connsiteX44" fmla="*/ 5898382 w 5933552"/>
                <a:gd name="connsiteY44" fmla="*/ 1686160 h 2230378"/>
                <a:gd name="connsiteX45" fmla="*/ 5918479 w 5933552"/>
                <a:gd name="connsiteY45" fmla="*/ 1776595 h 2230378"/>
                <a:gd name="connsiteX46" fmla="*/ 5933552 w 5933552"/>
                <a:gd name="connsiteY46" fmla="*/ 1811764 h 2230378"/>
                <a:gd name="connsiteX47" fmla="*/ 5812971 w 5933552"/>
                <a:gd name="connsiteY47" fmla="*/ 1872054 h 2230378"/>
                <a:gd name="connsiteX48" fmla="*/ 5812971 w 5933552"/>
                <a:gd name="connsiteY48" fmla="*/ 1872054 h 2230378"/>
                <a:gd name="connsiteX49" fmla="*/ 5727560 w 5933552"/>
                <a:gd name="connsiteY49" fmla="*/ 1932344 h 2230378"/>
                <a:gd name="connsiteX50" fmla="*/ 5390941 w 5933552"/>
                <a:gd name="connsiteY50" fmla="*/ 1937369 h 2230378"/>
                <a:gd name="connsiteX51" fmla="*/ 5215670 w 5933552"/>
                <a:gd name="connsiteY51" fmla="*/ 1935977 h 2230378"/>
                <a:gd name="connsiteX52" fmla="*/ 4373414 w 5933552"/>
                <a:gd name="connsiteY52" fmla="*/ 1917320 h 2230378"/>
                <a:gd name="connsiteX53" fmla="*/ 1657301 w 5933552"/>
                <a:gd name="connsiteY53" fmla="*/ 1891925 h 2230378"/>
                <a:gd name="connsiteX54" fmla="*/ 507442 w 5933552"/>
                <a:gd name="connsiteY54" fmla="*/ 1836885 h 2230378"/>
                <a:gd name="connsiteX55" fmla="*/ 281354 w 5933552"/>
                <a:gd name="connsiteY55" fmla="*/ 1836885 h 2230378"/>
                <a:gd name="connsiteX56" fmla="*/ 130629 w 5933552"/>
                <a:gd name="connsiteY56" fmla="*/ 1761522 h 2230378"/>
                <a:gd name="connsiteX57" fmla="*/ 10048 w 5933552"/>
                <a:gd name="connsiteY57" fmla="*/ 1681136 h 2230378"/>
                <a:gd name="connsiteX58" fmla="*/ 0 w 5933552"/>
                <a:gd name="connsiteY58" fmla="*/ 1540459 h 2230378"/>
                <a:gd name="connsiteX59" fmla="*/ 15072 w 5933552"/>
                <a:gd name="connsiteY59" fmla="*/ 1490217 h 2230378"/>
                <a:gd name="connsiteX60" fmla="*/ 15072 w 5933552"/>
                <a:gd name="connsiteY60" fmla="*/ 1434951 h 2230378"/>
                <a:gd name="connsiteX61" fmla="*/ 25121 w 5933552"/>
                <a:gd name="connsiteY61" fmla="*/ 1384709 h 2230378"/>
                <a:gd name="connsiteX62" fmla="*/ 40193 w 5933552"/>
                <a:gd name="connsiteY62" fmla="*/ 1359588 h 2230378"/>
                <a:gd name="connsiteX63" fmla="*/ 65314 w 5933552"/>
                <a:gd name="connsiteY63" fmla="*/ 1314371 h 2230378"/>
                <a:gd name="connsiteX0" fmla="*/ 65314 w 5933552"/>
                <a:gd name="connsiteY0" fmla="*/ 1314371 h 2238835"/>
                <a:gd name="connsiteX1" fmla="*/ 75363 w 5933552"/>
                <a:gd name="connsiteY1" fmla="*/ 1083259 h 2238835"/>
                <a:gd name="connsiteX2" fmla="*/ 45218 w 5933552"/>
                <a:gd name="connsiteY2" fmla="*/ 1073210 h 2238835"/>
                <a:gd name="connsiteX3" fmla="*/ 95459 w 5933552"/>
                <a:gd name="connsiteY3" fmla="*/ 887316 h 2238835"/>
                <a:gd name="connsiteX4" fmla="*/ 80387 w 5933552"/>
                <a:gd name="connsiteY4" fmla="*/ 771760 h 2238835"/>
                <a:gd name="connsiteX5" fmla="*/ 85411 w 5933552"/>
                <a:gd name="connsiteY5" fmla="*/ 716494 h 2238835"/>
                <a:gd name="connsiteX6" fmla="*/ 105508 w 5933552"/>
                <a:gd name="connsiteY6" fmla="*/ 696397 h 2238835"/>
                <a:gd name="connsiteX7" fmla="*/ 135653 w 5933552"/>
                <a:gd name="connsiteY7" fmla="*/ 676300 h 2238835"/>
                <a:gd name="connsiteX8" fmla="*/ 467248 w 5933552"/>
                <a:gd name="connsiteY8" fmla="*/ 329632 h 2238835"/>
                <a:gd name="connsiteX9" fmla="*/ 472272 w 5933552"/>
                <a:gd name="connsiteY9" fmla="*/ 284415 h 2238835"/>
                <a:gd name="connsiteX10" fmla="*/ 442127 w 5933552"/>
                <a:gd name="connsiteY10" fmla="*/ 259294 h 2238835"/>
                <a:gd name="connsiteX11" fmla="*/ 406958 w 5933552"/>
                <a:gd name="connsiteY11" fmla="*/ 229149 h 2238835"/>
                <a:gd name="connsiteX12" fmla="*/ 406958 w 5933552"/>
                <a:gd name="connsiteY12" fmla="*/ 204028 h 2238835"/>
                <a:gd name="connsiteX13" fmla="*/ 462224 w 5933552"/>
                <a:gd name="connsiteY13" fmla="*/ 193980 h 2238835"/>
                <a:gd name="connsiteX14" fmla="*/ 864158 w 5933552"/>
                <a:gd name="connsiteY14" fmla="*/ 143738 h 2238835"/>
                <a:gd name="connsiteX15" fmla="*/ 999811 w 5933552"/>
                <a:gd name="connsiteY15" fmla="*/ 88472 h 2238835"/>
                <a:gd name="connsiteX16" fmla="*/ 1024932 w 5933552"/>
                <a:gd name="connsiteY16" fmla="*/ 78424 h 2238835"/>
                <a:gd name="connsiteX17" fmla="*/ 999811 w 5933552"/>
                <a:gd name="connsiteY17" fmla="*/ 28182 h 2238835"/>
                <a:gd name="connsiteX18" fmla="*/ 1070149 w 5933552"/>
                <a:gd name="connsiteY18" fmla="*/ 33206 h 2238835"/>
                <a:gd name="connsiteX19" fmla="*/ 1130439 w 5933552"/>
                <a:gd name="connsiteY19" fmla="*/ 53303 h 2238835"/>
                <a:gd name="connsiteX20" fmla="*/ 1160585 w 5933552"/>
                <a:gd name="connsiteY20" fmla="*/ 63351 h 2238835"/>
                <a:gd name="connsiteX21" fmla="*/ 1683099 w 5933552"/>
                <a:gd name="connsiteY21" fmla="*/ 13109 h 2238835"/>
                <a:gd name="connsiteX22" fmla="*/ 2306097 w 5933552"/>
                <a:gd name="connsiteY22" fmla="*/ 3061 h 2238835"/>
                <a:gd name="connsiteX23" fmla="*/ 3029578 w 5933552"/>
                <a:gd name="connsiteY23" fmla="*/ 58327 h 2238835"/>
                <a:gd name="connsiteX24" fmla="*/ 3135086 w 5933552"/>
                <a:gd name="connsiteY24" fmla="*/ 78424 h 2238835"/>
                <a:gd name="connsiteX25" fmla="*/ 3255666 w 5933552"/>
                <a:gd name="connsiteY25" fmla="*/ 98520 h 2238835"/>
                <a:gd name="connsiteX26" fmla="*/ 3542044 w 5933552"/>
                <a:gd name="connsiteY26" fmla="*/ 183931 h 2238835"/>
                <a:gd name="connsiteX27" fmla="*/ 3798277 w 5933552"/>
                <a:gd name="connsiteY27" fmla="*/ 319584 h 2238835"/>
                <a:gd name="connsiteX28" fmla="*/ 4210259 w 5933552"/>
                <a:gd name="connsiteY28" fmla="*/ 545672 h 2238835"/>
                <a:gd name="connsiteX29" fmla="*/ 4340888 w 5933552"/>
                <a:gd name="connsiteY29" fmla="*/ 626059 h 2238835"/>
                <a:gd name="connsiteX30" fmla="*/ 4381081 w 5933552"/>
                <a:gd name="connsiteY30" fmla="*/ 656204 h 2238835"/>
                <a:gd name="connsiteX31" fmla="*/ 4752870 w 5933552"/>
                <a:gd name="connsiteY31" fmla="*/ 686349 h 2238835"/>
                <a:gd name="connsiteX32" fmla="*/ 5164853 w 5933552"/>
                <a:gd name="connsiteY32" fmla="*/ 761711 h 2238835"/>
                <a:gd name="connsiteX33" fmla="*/ 5441182 w 5933552"/>
                <a:gd name="connsiteY33" fmla="*/ 827026 h 2238835"/>
                <a:gd name="connsiteX34" fmla="*/ 5612004 w 5933552"/>
                <a:gd name="connsiteY34" fmla="*/ 902388 h 2238835"/>
                <a:gd name="connsiteX35" fmla="*/ 5807947 w 5933552"/>
                <a:gd name="connsiteY35" fmla="*/ 1048089 h 2238835"/>
                <a:gd name="connsiteX36" fmla="*/ 5823020 w 5933552"/>
                <a:gd name="connsiteY36" fmla="*/ 1118428 h 2238835"/>
                <a:gd name="connsiteX37" fmla="*/ 5838092 w 5933552"/>
                <a:gd name="connsiteY37" fmla="*/ 1218911 h 2238835"/>
                <a:gd name="connsiteX38" fmla="*/ 5823020 w 5933552"/>
                <a:gd name="connsiteY38" fmla="*/ 1249056 h 2238835"/>
                <a:gd name="connsiteX39" fmla="*/ 5863213 w 5933552"/>
                <a:gd name="connsiteY39" fmla="*/ 1299298 h 2238835"/>
                <a:gd name="connsiteX40" fmla="*/ 5893358 w 5933552"/>
                <a:gd name="connsiteY40" fmla="*/ 1359588 h 2238835"/>
                <a:gd name="connsiteX41" fmla="*/ 5893358 w 5933552"/>
                <a:gd name="connsiteY41" fmla="*/ 1434951 h 2238835"/>
                <a:gd name="connsiteX42" fmla="*/ 5928527 w 5933552"/>
                <a:gd name="connsiteY42" fmla="*/ 1495241 h 2238835"/>
                <a:gd name="connsiteX43" fmla="*/ 5918479 w 5933552"/>
                <a:gd name="connsiteY43" fmla="*/ 1605773 h 2238835"/>
                <a:gd name="connsiteX44" fmla="*/ 5898382 w 5933552"/>
                <a:gd name="connsiteY44" fmla="*/ 1686160 h 2238835"/>
                <a:gd name="connsiteX45" fmla="*/ 5918479 w 5933552"/>
                <a:gd name="connsiteY45" fmla="*/ 1776595 h 2238835"/>
                <a:gd name="connsiteX46" fmla="*/ 5933552 w 5933552"/>
                <a:gd name="connsiteY46" fmla="*/ 1811764 h 2238835"/>
                <a:gd name="connsiteX47" fmla="*/ 5812971 w 5933552"/>
                <a:gd name="connsiteY47" fmla="*/ 1872054 h 2238835"/>
                <a:gd name="connsiteX48" fmla="*/ 5812971 w 5933552"/>
                <a:gd name="connsiteY48" fmla="*/ 1872054 h 2238835"/>
                <a:gd name="connsiteX49" fmla="*/ 5727560 w 5933552"/>
                <a:gd name="connsiteY49" fmla="*/ 1932344 h 2238835"/>
                <a:gd name="connsiteX50" fmla="*/ 5390941 w 5933552"/>
                <a:gd name="connsiteY50" fmla="*/ 1937369 h 2238835"/>
                <a:gd name="connsiteX51" fmla="*/ 5215670 w 5933552"/>
                <a:gd name="connsiteY51" fmla="*/ 1935977 h 2238835"/>
                <a:gd name="connsiteX52" fmla="*/ 4373414 w 5933552"/>
                <a:gd name="connsiteY52" fmla="*/ 1917320 h 2238835"/>
                <a:gd name="connsiteX53" fmla="*/ 1657301 w 5933552"/>
                <a:gd name="connsiteY53" fmla="*/ 1891925 h 2238835"/>
                <a:gd name="connsiteX54" fmla="*/ 507442 w 5933552"/>
                <a:gd name="connsiteY54" fmla="*/ 1836885 h 2238835"/>
                <a:gd name="connsiteX55" fmla="*/ 281354 w 5933552"/>
                <a:gd name="connsiteY55" fmla="*/ 1836885 h 2238835"/>
                <a:gd name="connsiteX56" fmla="*/ 130629 w 5933552"/>
                <a:gd name="connsiteY56" fmla="*/ 1761522 h 2238835"/>
                <a:gd name="connsiteX57" fmla="*/ 10048 w 5933552"/>
                <a:gd name="connsiteY57" fmla="*/ 1681136 h 2238835"/>
                <a:gd name="connsiteX58" fmla="*/ 0 w 5933552"/>
                <a:gd name="connsiteY58" fmla="*/ 1540459 h 2238835"/>
                <a:gd name="connsiteX59" fmla="*/ 15072 w 5933552"/>
                <a:gd name="connsiteY59" fmla="*/ 1490217 h 2238835"/>
                <a:gd name="connsiteX60" fmla="*/ 15072 w 5933552"/>
                <a:gd name="connsiteY60" fmla="*/ 1434951 h 2238835"/>
                <a:gd name="connsiteX61" fmla="*/ 25121 w 5933552"/>
                <a:gd name="connsiteY61" fmla="*/ 1384709 h 2238835"/>
                <a:gd name="connsiteX62" fmla="*/ 40193 w 5933552"/>
                <a:gd name="connsiteY62" fmla="*/ 1359588 h 2238835"/>
                <a:gd name="connsiteX63" fmla="*/ 65314 w 5933552"/>
                <a:gd name="connsiteY63" fmla="*/ 1314371 h 2238835"/>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657301 w 5933552"/>
                <a:gd name="connsiteY53" fmla="*/ 1891925 h 2234603"/>
                <a:gd name="connsiteX54" fmla="*/ 507442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519267 w 5933552"/>
                <a:gd name="connsiteY53" fmla="*/ 1891925 h 2234603"/>
                <a:gd name="connsiteX54" fmla="*/ 507442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51926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51926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382327"/>
                <a:gd name="connsiteX1" fmla="*/ 75363 w 5933552"/>
                <a:gd name="connsiteY1" fmla="*/ 1083259 h 2382327"/>
                <a:gd name="connsiteX2" fmla="*/ 45218 w 5933552"/>
                <a:gd name="connsiteY2" fmla="*/ 1073210 h 2382327"/>
                <a:gd name="connsiteX3" fmla="*/ 95459 w 5933552"/>
                <a:gd name="connsiteY3" fmla="*/ 887316 h 2382327"/>
                <a:gd name="connsiteX4" fmla="*/ 80387 w 5933552"/>
                <a:gd name="connsiteY4" fmla="*/ 771760 h 2382327"/>
                <a:gd name="connsiteX5" fmla="*/ 85411 w 5933552"/>
                <a:gd name="connsiteY5" fmla="*/ 716494 h 2382327"/>
                <a:gd name="connsiteX6" fmla="*/ 105508 w 5933552"/>
                <a:gd name="connsiteY6" fmla="*/ 696397 h 2382327"/>
                <a:gd name="connsiteX7" fmla="*/ 135653 w 5933552"/>
                <a:gd name="connsiteY7" fmla="*/ 676300 h 2382327"/>
                <a:gd name="connsiteX8" fmla="*/ 467248 w 5933552"/>
                <a:gd name="connsiteY8" fmla="*/ 329632 h 2382327"/>
                <a:gd name="connsiteX9" fmla="*/ 472272 w 5933552"/>
                <a:gd name="connsiteY9" fmla="*/ 284415 h 2382327"/>
                <a:gd name="connsiteX10" fmla="*/ 442127 w 5933552"/>
                <a:gd name="connsiteY10" fmla="*/ 259294 h 2382327"/>
                <a:gd name="connsiteX11" fmla="*/ 406958 w 5933552"/>
                <a:gd name="connsiteY11" fmla="*/ 229149 h 2382327"/>
                <a:gd name="connsiteX12" fmla="*/ 406958 w 5933552"/>
                <a:gd name="connsiteY12" fmla="*/ 204028 h 2382327"/>
                <a:gd name="connsiteX13" fmla="*/ 462224 w 5933552"/>
                <a:gd name="connsiteY13" fmla="*/ 193980 h 2382327"/>
                <a:gd name="connsiteX14" fmla="*/ 864158 w 5933552"/>
                <a:gd name="connsiteY14" fmla="*/ 143738 h 2382327"/>
                <a:gd name="connsiteX15" fmla="*/ 999811 w 5933552"/>
                <a:gd name="connsiteY15" fmla="*/ 88472 h 2382327"/>
                <a:gd name="connsiteX16" fmla="*/ 1024932 w 5933552"/>
                <a:gd name="connsiteY16" fmla="*/ 78424 h 2382327"/>
                <a:gd name="connsiteX17" fmla="*/ 999811 w 5933552"/>
                <a:gd name="connsiteY17" fmla="*/ 28182 h 2382327"/>
                <a:gd name="connsiteX18" fmla="*/ 1070149 w 5933552"/>
                <a:gd name="connsiteY18" fmla="*/ 33206 h 2382327"/>
                <a:gd name="connsiteX19" fmla="*/ 1130439 w 5933552"/>
                <a:gd name="connsiteY19" fmla="*/ 53303 h 2382327"/>
                <a:gd name="connsiteX20" fmla="*/ 1160585 w 5933552"/>
                <a:gd name="connsiteY20" fmla="*/ 63351 h 2382327"/>
                <a:gd name="connsiteX21" fmla="*/ 1683099 w 5933552"/>
                <a:gd name="connsiteY21" fmla="*/ 13109 h 2382327"/>
                <a:gd name="connsiteX22" fmla="*/ 2306097 w 5933552"/>
                <a:gd name="connsiteY22" fmla="*/ 3061 h 2382327"/>
                <a:gd name="connsiteX23" fmla="*/ 3029578 w 5933552"/>
                <a:gd name="connsiteY23" fmla="*/ 58327 h 2382327"/>
                <a:gd name="connsiteX24" fmla="*/ 3135086 w 5933552"/>
                <a:gd name="connsiteY24" fmla="*/ 78424 h 2382327"/>
                <a:gd name="connsiteX25" fmla="*/ 3255666 w 5933552"/>
                <a:gd name="connsiteY25" fmla="*/ 98520 h 2382327"/>
                <a:gd name="connsiteX26" fmla="*/ 3542044 w 5933552"/>
                <a:gd name="connsiteY26" fmla="*/ 183931 h 2382327"/>
                <a:gd name="connsiteX27" fmla="*/ 3798277 w 5933552"/>
                <a:gd name="connsiteY27" fmla="*/ 319584 h 2382327"/>
                <a:gd name="connsiteX28" fmla="*/ 4210259 w 5933552"/>
                <a:gd name="connsiteY28" fmla="*/ 545672 h 2382327"/>
                <a:gd name="connsiteX29" fmla="*/ 4340888 w 5933552"/>
                <a:gd name="connsiteY29" fmla="*/ 626059 h 2382327"/>
                <a:gd name="connsiteX30" fmla="*/ 4381081 w 5933552"/>
                <a:gd name="connsiteY30" fmla="*/ 656204 h 2382327"/>
                <a:gd name="connsiteX31" fmla="*/ 4752870 w 5933552"/>
                <a:gd name="connsiteY31" fmla="*/ 686349 h 2382327"/>
                <a:gd name="connsiteX32" fmla="*/ 5164853 w 5933552"/>
                <a:gd name="connsiteY32" fmla="*/ 761711 h 2382327"/>
                <a:gd name="connsiteX33" fmla="*/ 5441182 w 5933552"/>
                <a:gd name="connsiteY33" fmla="*/ 827026 h 2382327"/>
                <a:gd name="connsiteX34" fmla="*/ 5612004 w 5933552"/>
                <a:gd name="connsiteY34" fmla="*/ 902388 h 2382327"/>
                <a:gd name="connsiteX35" fmla="*/ 5807947 w 5933552"/>
                <a:gd name="connsiteY35" fmla="*/ 1048089 h 2382327"/>
                <a:gd name="connsiteX36" fmla="*/ 5823020 w 5933552"/>
                <a:gd name="connsiteY36" fmla="*/ 1118428 h 2382327"/>
                <a:gd name="connsiteX37" fmla="*/ 5838092 w 5933552"/>
                <a:gd name="connsiteY37" fmla="*/ 1218911 h 2382327"/>
                <a:gd name="connsiteX38" fmla="*/ 5823020 w 5933552"/>
                <a:gd name="connsiteY38" fmla="*/ 1249056 h 2382327"/>
                <a:gd name="connsiteX39" fmla="*/ 5863213 w 5933552"/>
                <a:gd name="connsiteY39" fmla="*/ 1299298 h 2382327"/>
                <a:gd name="connsiteX40" fmla="*/ 5893358 w 5933552"/>
                <a:gd name="connsiteY40" fmla="*/ 1359588 h 2382327"/>
                <a:gd name="connsiteX41" fmla="*/ 5893358 w 5933552"/>
                <a:gd name="connsiteY41" fmla="*/ 1434951 h 2382327"/>
                <a:gd name="connsiteX42" fmla="*/ 5928527 w 5933552"/>
                <a:gd name="connsiteY42" fmla="*/ 1495241 h 2382327"/>
                <a:gd name="connsiteX43" fmla="*/ 5918479 w 5933552"/>
                <a:gd name="connsiteY43" fmla="*/ 1605773 h 2382327"/>
                <a:gd name="connsiteX44" fmla="*/ 5898382 w 5933552"/>
                <a:gd name="connsiteY44" fmla="*/ 1686160 h 2382327"/>
                <a:gd name="connsiteX45" fmla="*/ 5918479 w 5933552"/>
                <a:gd name="connsiteY45" fmla="*/ 1776595 h 2382327"/>
                <a:gd name="connsiteX46" fmla="*/ 5933552 w 5933552"/>
                <a:gd name="connsiteY46" fmla="*/ 1811764 h 2382327"/>
                <a:gd name="connsiteX47" fmla="*/ 5812971 w 5933552"/>
                <a:gd name="connsiteY47" fmla="*/ 1872054 h 2382327"/>
                <a:gd name="connsiteX48" fmla="*/ 5812971 w 5933552"/>
                <a:gd name="connsiteY48" fmla="*/ 1872054 h 2382327"/>
                <a:gd name="connsiteX49" fmla="*/ 5727560 w 5933552"/>
                <a:gd name="connsiteY49" fmla="*/ 1932344 h 2382327"/>
                <a:gd name="connsiteX50" fmla="*/ 5390941 w 5933552"/>
                <a:gd name="connsiteY50" fmla="*/ 1937369 h 2382327"/>
                <a:gd name="connsiteX51" fmla="*/ 5215670 w 5933552"/>
                <a:gd name="connsiteY51" fmla="*/ 1935977 h 2382327"/>
                <a:gd name="connsiteX52" fmla="*/ 4373414 w 5933552"/>
                <a:gd name="connsiteY52" fmla="*/ 1917320 h 2382327"/>
                <a:gd name="connsiteX53" fmla="*/ 1519267 w 5933552"/>
                <a:gd name="connsiteY53" fmla="*/ 1891925 h 2382327"/>
                <a:gd name="connsiteX54" fmla="*/ 619914 w 5933552"/>
                <a:gd name="connsiteY54" fmla="*/ 1836885 h 2382327"/>
                <a:gd name="connsiteX55" fmla="*/ 281354 w 5933552"/>
                <a:gd name="connsiteY55" fmla="*/ 1836885 h 2382327"/>
                <a:gd name="connsiteX56" fmla="*/ 130629 w 5933552"/>
                <a:gd name="connsiteY56" fmla="*/ 1761522 h 2382327"/>
                <a:gd name="connsiteX57" fmla="*/ 10048 w 5933552"/>
                <a:gd name="connsiteY57" fmla="*/ 1681136 h 2382327"/>
                <a:gd name="connsiteX58" fmla="*/ 0 w 5933552"/>
                <a:gd name="connsiteY58" fmla="*/ 1540459 h 2382327"/>
                <a:gd name="connsiteX59" fmla="*/ 15072 w 5933552"/>
                <a:gd name="connsiteY59" fmla="*/ 1490217 h 2382327"/>
                <a:gd name="connsiteX60" fmla="*/ 15072 w 5933552"/>
                <a:gd name="connsiteY60" fmla="*/ 1434951 h 2382327"/>
                <a:gd name="connsiteX61" fmla="*/ 25121 w 5933552"/>
                <a:gd name="connsiteY61" fmla="*/ 1384709 h 2382327"/>
                <a:gd name="connsiteX62" fmla="*/ 40193 w 5933552"/>
                <a:gd name="connsiteY62" fmla="*/ 1359588 h 2382327"/>
                <a:gd name="connsiteX63" fmla="*/ 65314 w 5933552"/>
                <a:gd name="connsiteY63" fmla="*/ 1314371 h 2382327"/>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51926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993"/>
                <a:gd name="connsiteX1" fmla="*/ 75363 w 5933552"/>
                <a:gd name="connsiteY1" fmla="*/ 1083259 h 2234993"/>
                <a:gd name="connsiteX2" fmla="*/ 45218 w 5933552"/>
                <a:gd name="connsiteY2" fmla="*/ 1073210 h 2234993"/>
                <a:gd name="connsiteX3" fmla="*/ 95459 w 5933552"/>
                <a:gd name="connsiteY3" fmla="*/ 887316 h 2234993"/>
                <a:gd name="connsiteX4" fmla="*/ 80387 w 5933552"/>
                <a:gd name="connsiteY4" fmla="*/ 771760 h 2234993"/>
                <a:gd name="connsiteX5" fmla="*/ 85411 w 5933552"/>
                <a:gd name="connsiteY5" fmla="*/ 716494 h 2234993"/>
                <a:gd name="connsiteX6" fmla="*/ 105508 w 5933552"/>
                <a:gd name="connsiteY6" fmla="*/ 696397 h 2234993"/>
                <a:gd name="connsiteX7" fmla="*/ 135653 w 5933552"/>
                <a:gd name="connsiteY7" fmla="*/ 676300 h 2234993"/>
                <a:gd name="connsiteX8" fmla="*/ 467248 w 5933552"/>
                <a:gd name="connsiteY8" fmla="*/ 329632 h 2234993"/>
                <a:gd name="connsiteX9" fmla="*/ 472272 w 5933552"/>
                <a:gd name="connsiteY9" fmla="*/ 284415 h 2234993"/>
                <a:gd name="connsiteX10" fmla="*/ 442127 w 5933552"/>
                <a:gd name="connsiteY10" fmla="*/ 259294 h 2234993"/>
                <a:gd name="connsiteX11" fmla="*/ 406958 w 5933552"/>
                <a:gd name="connsiteY11" fmla="*/ 229149 h 2234993"/>
                <a:gd name="connsiteX12" fmla="*/ 406958 w 5933552"/>
                <a:gd name="connsiteY12" fmla="*/ 204028 h 2234993"/>
                <a:gd name="connsiteX13" fmla="*/ 462224 w 5933552"/>
                <a:gd name="connsiteY13" fmla="*/ 193980 h 2234993"/>
                <a:gd name="connsiteX14" fmla="*/ 864158 w 5933552"/>
                <a:gd name="connsiteY14" fmla="*/ 143738 h 2234993"/>
                <a:gd name="connsiteX15" fmla="*/ 999811 w 5933552"/>
                <a:gd name="connsiteY15" fmla="*/ 88472 h 2234993"/>
                <a:gd name="connsiteX16" fmla="*/ 1024932 w 5933552"/>
                <a:gd name="connsiteY16" fmla="*/ 78424 h 2234993"/>
                <a:gd name="connsiteX17" fmla="*/ 999811 w 5933552"/>
                <a:gd name="connsiteY17" fmla="*/ 28182 h 2234993"/>
                <a:gd name="connsiteX18" fmla="*/ 1070149 w 5933552"/>
                <a:gd name="connsiteY18" fmla="*/ 33206 h 2234993"/>
                <a:gd name="connsiteX19" fmla="*/ 1130439 w 5933552"/>
                <a:gd name="connsiteY19" fmla="*/ 53303 h 2234993"/>
                <a:gd name="connsiteX20" fmla="*/ 1160585 w 5933552"/>
                <a:gd name="connsiteY20" fmla="*/ 63351 h 2234993"/>
                <a:gd name="connsiteX21" fmla="*/ 1683099 w 5933552"/>
                <a:gd name="connsiteY21" fmla="*/ 13109 h 2234993"/>
                <a:gd name="connsiteX22" fmla="*/ 2306097 w 5933552"/>
                <a:gd name="connsiteY22" fmla="*/ 3061 h 2234993"/>
                <a:gd name="connsiteX23" fmla="*/ 3029578 w 5933552"/>
                <a:gd name="connsiteY23" fmla="*/ 58327 h 2234993"/>
                <a:gd name="connsiteX24" fmla="*/ 3135086 w 5933552"/>
                <a:gd name="connsiteY24" fmla="*/ 78424 h 2234993"/>
                <a:gd name="connsiteX25" fmla="*/ 3255666 w 5933552"/>
                <a:gd name="connsiteY25" fmla="*/ 98520 h 2234993"/>
                <a:gd name="connsiteX26" fmla="*/ 3542044 w 5933552"/>
                <a:gd name="connsiteY26" fmla="*/ 183931 h 2234993"/>
                <a:gd name="connsiteX27" fmla="*/ 3798277 w 5933552"/>
                <a:gd name="connsiteY27" fmla="*/ 319584 h 2234993"/>
                <a:gd name="connsiteX28" fmla="*/ 4210259 w 5933552"/>
                <a:gd name="connsiteY28" fmla="*/ 545672 h 2234993"/>
                <a:gd name="connsiteX29" fmla="*/ 4340888 w 5933552"/>
                <a:gd name="connsiteY29" fmla="*/ 626059 h 2234993"/>
                <a:gd name="connsiteX30" fmla="*/ 4381081 w 5933552"/>
                <a:gd name="connsiteY30" fmla="*/ 656204 h 2234993"/>
                <a:gd name="connsiteX31" fmla="*/ 4752870 w 5933552"/>
                <a:gd name="connsiteY31" fmla="*/ 686349 h 2234993"/>
                <a:gd name="connsiteX32" fmla="*/ 5164853 w 5933552"/>
                <a:gd name="connsiteY32" fmla="*/ 761711 h 2234993"/>
                <a:gd name="connsiteX33" fmla="*/ 5441182 w 5933552"/>
                <a:gd name="connsiteY33" fmla="*/ 827026 h 2234993"/>
                <a:gd name="connsiteX34" fmla="*/ 5612004 w 5933552"/>
                <a:gd name="connsiteY34" fmla="*/ 902388 h 2234993"/>
                <a:gd name="connsiteX35" fmla="*/ 5807947 w 5933552"/>
                <a:gd name="connsiteY35" fmla="*/ 1048089 h 2234993"/>
                <a:gd name="connsiteX36" fmla="*/ 5823020 w 5933552"/>
                <a:gd name="connsiteY36" fmla="*/ 1118428 h 2234993"/>
                <a:gd name="connsiteX37" fmla="*/ 5838092 w 5933552"/>
                <a:gd name="connsiteY37" fmla="*/ 1218911 h 2234993"/>
                <a:gd name="connsiteX38" fmla="*/ 5823020 w 5933552"/>
                <a:gd name="connsiteY38" fmla="*/ 1249056 h 2234993"/>
                <a:gd name="connsiteX39" fmla="*/ 5863213 w 5933552"/>
                <a:gd name="connsiteY39" fmla="*/ 1299298 h 2234993"/>
                <a:gd name="connsiteX40" fmla="*/ 5893358 w 5933552"/>
                <a:gd name="connsiteY40" fmla="*/ 1359588 h 2234993"/>
                <a:gd name="connsiteX41" fmla="*/ 5893358 w 5933552"/>
                <a:gd name="connsiteY41" fmla="*/ 1434951 h 2234993"/>
                <a:gd name="connsiteX42" fmla="*/ 5928527 w 5933552"/>
                <a:gd name="connsiteY42" fmla="*/ 1495241 h 2234993"/>
                <a:gd name="connsiteX43" fmla="*/ 5918479 w 5933552"/>
                <a:gd name="connsiteY43" fmla="*/ 1605773 h 2234993"/>
                <a:gd name="connsiteX44" fmla="*/ 5898382 w 5933552"/>
                <a:gd name="connsiteY44" fmla="*/ 1686160 h 2234993"/>
                <a:gd name="connsiteX45" fmla="*/ 5918479 w 5933552"/>
                <a:gd name="connsiteY45" fmla="*/ 1776595 h 2234993"/>
                <a:gd name="connsiteX46" fmla="*/ 5933552 w 5933552"/>
                <a:gd name="connsiteY46" fmla="*/ 1811764 h 2234993"/>
                <a:gd name="connsiteX47" fmla="*/ 5812971 w 5933552"/>
                <a:gd name="connsiteY47" fmla="*/ 1872054 h 2234993"/>
                <a:gd name="connsiteX48" fmla="*/ 5812971 w 5933552"/>
                <a:gd name="connsiteY48" fmla="*/ 1872054 h 2234993"/>
                <a:gd name="connsiteX49" fmla="*/ 5727560 w 5933552"/>
                <a:gd name="connsiteY49" fmla="*/ 1932344 h 2234993"/>
                <a:gd name="connsiteX50" fmla="*/ 5390941 w 5933552"/>
                <a:gd name="connsiteY50" fmla="*/ 1937369 h 2234993"/>
                <a:gd name="connsiteX51" fmla="*/ 5215670 w 5933552"/>
                <a:gd name="connsiteY51" fmla="*/ 1935977 h 2234993"/>
                <a:gd name="connsiteX52" fmla="*/ 4373414 w 5933552"/>
                <a:gd name="connsiteY52" fmla="*/ 1917320 h 2234993"/>
                <a:gd name="connsiteX53" fmla="*/ 1519267 w 5933552"/>
                <a:gd name="connsiteY53" fmla="*/ 1891925 h 2234993"/>
                <a:gd name="connsiteX54" fmla="*/ 619914 w 5933552"/>
                <a:gd name="connsiteY54" fmla="*/ 1836885 h 2234993"/>
                <a:gd name="connsiteX55" fmla="*/ 281354 w 5933552"/>
                <a:gd name="connsiteY55" fmla="*/ 1836885 h 2234993"/>
                <a:gd name="connsiteX56" fmla="*/ 130629 w 5933552"/>
                <a:gd name="connsiteY56" fmla="*/ 1761522 h 2234993"/>
                <a:gd name="connsiteX57" fmla="*/ 10048 w 5933552"/>
                <a:gd name="connsiteY57" fmla="*/ 1681136 h 2234993"/>
                <a:gd name="connsiteX58" fmla="*/ 0 w 5933552"/>
                <a:gd name="connsiteY58" fmla="*/ 1540459 h 2234993"/>
                <a:gd name="connsiteX59" fmla="*/ 15072 w 5933552"/>
                <a:gd name="connsiteY59" fmla="*/ 1490217 h 2234993"/>
                <a:gd name="connsiteX60" fmla="*/ 15072 w 5933552"/>
                <a:gd name="connsiteY60" fmla="*/ 1434951 h 2234993"/>
                <a:gd name="connsiteX61" fmla="*/ 25121 w 5933552"/>
                <a:gd name="connsiteY61" fmla="*/ 1384709 h 2234993"/>
                <a:gd name="connsiteX62" fmla="*/ 40193 w 5933552"/>
                <a:gd name="connsiteY62" fmla="*/ 1359588 h 2234993"/>
                <a:gd name="connsiteX63" fmla="*/ 65314 w 5933552"/>
                <a:gd name="connsiteY63" fmla="*/ 1314371 h 223499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51926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49881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49881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49881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49881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5933552" h="2234603">
                  <a:moveTo>
                    <a:pt x="65314" y="1314371"/>
                  </a:moveTo>
                  <a:lnTo>
                    <a:pt x="75363" y="1083259"/>
                  </a:lnTo>
                  <a:lnTo>
                    <a:pt x="45218" y="1073210"/>
                  </a:lnTo>
                  <a:lnTo>
                    <a:pt x="95459" y="887316"/>
                  </a:lnTo>
                  <a:lnTo>
                    <a:pt x="80387" y="771760"/>
                  </a:lnTo>
                  <a:lnTo>
                    <a:pt x="85411" y="716494"/>
                  </a:lnTo>
                  <a:lnTo>
                    <a:pt x="105508" y="696397"/>
                  </a:lnTo>
                  <a:lnTo>
                    <a:pt x="135653" y="676300"/>
                  </a:lnTo>
                  <a:lnTo>
                    <a:pt x="467248" y="329632"/>
                  </a:lnTo>
                  <a:lnTo>
                    <a:pt x="472272" y="284415"/>
                  </a:lnTo>
                  <a:lnTo>
                    <a:pt x="442127" y="259294"/>
                  </a:lnTo>
                  <a:lnTo>
                    <a:pt x="406958" y="229149"/>
                  </a:lnTo>
                  <a:lnTo>
                    <a:pt x="406958" y="204028"/>
                  </a:lnTo>
                  <a:lnTo>
                    <a:pt x="462224" y="193980"/>
                  </a:lnTo>
                  <a:lnTo>
                    <a:pt x="864158" y="143738"/>
                  </a:lnTo>
                  <a:lnTo>
                    <a:pt x="999811" y="88472"/>
                  </a:lnTo>
                  <a:lnTo>
                    <a:pt x="1024932" y="78424"/>
                  </a:lnTo>
                  <a:lnTo>
                    <a:pt x="999811" y="28182"/>
                  </a:lnTo>
                  <a:lnTo>
                    <a:pt x="1070149" y="33206"/>
                  </a:lnTo>
                  <a:lnTo>
                    <a:pt x="1130439" y="53303"/>
                  </a:lnTo>
                  <a:lnTo>
                    <a:pt x="1160585" y="63351"/>
                  </a:lnTo>
                  <a:cubicBezTo>
                    <a:pt x="1252695" y="56652"/>
                    <a:pt x="1492180" y="23157"/>
                    <a:pt x="1683099" y="13109"/>
                  </a:cubicBezTo>
                  <a:cubicBezTo>
                    <a:pt x="1874018" y="3061"/>
                    <a:pt x="2081684" y="-4475"/>
                    <a:pt x="2306097" y="3061"/>
                  </a:cubicBezTo>
                  <a:cubicBezTo>
                    <a:pt x="2530510" y="10597"/>
                    <a:pt x="2891413" y="45767"/>
                    <a:pt x="3029578" y="58327"/>
                  </a:cubicBezTo>
                  <a:cubicBezTo>
                    <a:pt x="3167743" y="70887"/>
                    <a:pt x="3099917" y="71725"/>
                    <a:pt x="3135086" y="78424"/>
                  </a:cubicBezTo>
                  <a:lnTo>
                    <a:pt x="3255666" y="98520"/>
                  </a:lnTo>
                  <a:cubicBezTo>
                    <a:pt x="3323492" y="116105"/>
                    <a:pt x="3456633" y="138713"/>
                    <a:pt x="3542044" y="183931"/>
                  </a:cubicBezTo>
                  <a:lnTo>
                    <a:pt x="3798277" y="319584"/>
                  </a:lnTo>
                  <a:lnTo>
                    <a:pt x="4210259" y="545672"/>
                  </a:lnTo>
                  <a:lnTo>
                    <a:pt x="4340888" y="626059"/>
                  </a:lnTo>
                  <a:lnTo>
                    <a:pt x="4381081" y="656204"/>
                  </a:lnTo>
                  <a:cubicBezTo>
                    <a:pt x="4449745" y="666252"/>
                    <a:pt x="4622241" y="668765"/>
                    <a:pt x="4752870" y="686349"/>
                  </a:cubicBezTo>
                  <a:cubicBezTo>
                    <a:pt x="4883499" y="703933"/>
                    <a:pt x="5072743" y="739939"/>
                    <a:pt x="5164853" y="761711"/>
                  </a:cubicBezTo>
                  <a:lnTo>
                    <a:pt x="5441182" y="827026"/>
                  </a:lnTo>
                  <a:cubicBezTo>
                    <a:pt x="5515707" y="850472"/>
                    <a:pt x="5546690" y="853821"/>
                    <a:pt x="5612004" y="902388"/>
                  </a:cubicBezTo>
                  <a:lnTo>
                    <a:pt x="5807947" y="1048089"/>
                  </a:lnTo>
                  <a:lnTo>
                    <a:pt x="5823020" y="1118428"/>
                  </a:lnTo>
                  <a:lnTo>
                    <a:pt x="5838092" y="1218911"/>
                  </a:lnTo>
                  <a:lnTo>
                    <a:pt x="5823020" y="1249056"/>
                  </a:lnTo>
                  <a:lnTo>
                    <a:pt x="5863213" y="1299298"/>
                  </a:lnTo>
                  <a:lnTo>
                    <a:pt x="5893358" y="1359588"/>
                  </a:lnTo>
                  <a:lnTo>
                    <a:pt x="5893358" y="1434951"/>
                  </a:lnTo>
                  <a:lnTo>
                    <a:pt x="5928527" y="1495241"/>
                  </a:lnTo>
                  <a:lnTo>
                    <a:pt x="5918479" y="1605773"/>
                  </a:lnTo>
                  <a:lnTo>
                    <a:pt x="5898382" y="1686160"/>
                  </a:lnTo>
                  <a:lnTo>
                    <a:pt x="5918479" y="1776595"/>
                  </a:lnTo>
                  <a:lnTo>
                    <a:pt x="5933552" y="1811764"/>
                  </a:lnTo>
                  <a:lnTo>
                    <a:pt x="5812971" y="1872054"/>
                  </a:lnTo>
                  <a:lnTo>
                    <a:pt x="5812971" y="1872054"/>
                  </a:lnTo>
                  <a:lnTo>
                    <a:pt x="5727560" y="1932344"/>
                  </a:lnTo>
                  <a:lnTo>
                    <a:pt x="5390941" y="1937369"/>
                  </a:lnTo>
                  <a:lnTo>
                    <a:pt x="5215670" y="1935977"/>
                  </a:lnTo>
                  <a:cubicBezTo>
                    <a:pt x="5196897" y="2172352"/>
                    <a:pt x="4604352" y="2477916"/>
                    <a:pt x="4373414" y="1917320"/>
                  </a:cubicBezTo>
                  <a:lnTo>
                    <a:pt x="1498817" y="1891925"/>
                  </a:lnTo>
                  <a:cubicBezTo>
                    <a:pt x="1475302" y="2265499"/>
                    <a:pt x="727844" y="2429891"/>
                    <a:pt x="619914" y="1836885"/>
                  </a:cubicBezTo>
                  <a:lnTo>
                    <a:pt x="281354" y="1836885"/>
                  </a:lnTo>
                  <a:lnTo>
                    <a:pt x="130629" y="1761522"/>
                  </a:lnTo>
                  <a:lnTo>
                    <a:pt x="10048" y="1681136"/>
                  </a:lnTo>
                  <a:lnTo>
                    <a:pt x="0" y="1540459"/>
                  </a:lnTo>
                  <a:lnTo>
                    <a:pt x="15072" y="1490217"/>
                  </a:lnTo>
                  <a:lnTo>
                    <a:pt x="15072" y="1434951"/>
                  </a:lnTo>
                  <a:lnTo>
                    <a:pt x="25121" y="1384709"/>
                  </a:lnTo>
                  <a:lnTo>
                    <a:pt x="40193" y="1359588"/>
                  </a:lnTo>
                  <a:lnTo>
                    <a:pt x="65314" y="1314371"/>
                  </a:lnTo>
                  <a:close/>
                </a:path>
              </a:pathLst>
            </a:custGeom>
            <a:solidFill>
              <a:sysClr val="window" lastClr="FFFFFF"/>
            </a:solidFill>
            <a:ln w="28575" cap="flat" cmpd="sng" algn="ctr">
              <a:solidFill>
                <a:sysClr val="windowText" lastClr="000000"/>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800" b="1"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6" name="Oval 2">
              <a:extLst>
                <a:ext uri="{FF2B5EF4-FFF2-40B4-BE49-F238E27FC236}">
                  <a16:creationId xmlns:a16="http://schemas.microsoft.com/office/drawing/2014/main" id="{E78A5FD7-A208-4419-B237-DF763BC84900}"/>
                </a:ext>
              </a:extLst>
            </p:cNvPr>
            <p:cNvSpPr/>
            <p:nvPr/>
          </p:nvSpPr>
          <p:spPr>
            <a:xfrm>
              <a:off x="385249" y="1110858"/>
              <a:ext cx="556302" cy="556302"/>
            </a:xfrm>
            <a:prstGeom prst="ellipse">
              <a:avLst/>
            </a:prstGeom>
            <a:solidFill>
              <a:sysClr val="window" lastClr="FFFFFF"/>
            </a:solidFill>
            <a:ln w="28575" cap="flat" cmpd="sng" algn="ctr">
              <a:solidFill>
                <a:sysClr val="windowText" lastClr="000000"/>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7" name="Oval 131">
              <a:extLst>
                <a:ext uri="{FF2B5EF4-FFF2-40B4-BE49-F238E27FC236}">
                  <a16:creationId xmlns:a16="http://schemas.microsoft.com/office/drawing/2014/main" id="{F089D49A-4B2C-4DB3-BC65-2D7F8BE48117}"/>
                </a:ext>
              </a:extLst>
            </p:cNvPr>
            <p:cNvSpPr/>
            <p:nvPr/>
          </p:nvSpPr>
          <p:spPr>
            <a:xfrm>
              <a:off x="2584889" y="1104900"/>
              <a:ext cx="556302" cy="556302"/>
            </a:xfrm>
            <a:prstGeom prst="ellipse">
              <a:avLst/>
            </a:prstGeom>
            <a:solidFill>
              <a:sysClr val="window" lastClr="FFFFFF"/>
            </a:solidFill>
            <a:ln w="28575" cap="flat" cmpd="sng" algn="ctr">
              <a:solidFill>
                <a:sysClr val="windowText" lastClr="000000"/>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118" name="Group 136">
              <a:extLst>
                <a:ext uri="{FF2B5EF4-FFF2-40B4-BE49-F238E27FC236}">
                  <a16:creationId xmlns:a16="http://schemas.microsoft.com/office/drawing/2014/main" id="{C45D8E51-4CE0-4A38-84C3-6023F69FA723}"/>
                </a:ext>
              </a:extLst>
            </p:cNvPr>
            <p:cNvGrpSpPr/>
            <p:nvPr/>
          </p:nvGrpSpPr>
          <p:grpSpPr>
            <a:xfrm>
              <a:off x="834871" y="597912"/>
              <a:ext cx="644828" cy="324700"/>
              <a:chOff x="834871" y="597912"/>
              <a:chExt cx="426261" cy="214641"/>
            </a:xfrm>
          </p:grpSpPr>
          <p:sp>
            <p:nvSpPr>
              <p:cNvPr id="132" name="フリーフォーム: 図形 15">
                <a:extLst>
                  <a:ext uri="{FF2B5EF4-FFF2-40B4-BE49-F238E27FC236}">
                    <a16:creationId xmlns:a16="http://schemas.microsoft.com/office/drawing/2014/main" id="{1A7B1DFF-6020-48A2-B2F0-8285F27D2A1E}"/>
                  </a:ext>
                </a:extLst>
              </p:cNvPr>
              <p:cNvSpPr/>
              <p:nvPr/>
            </p:nvSpPr>
            <p:spPr>
              <a:xfrm>
                <a:off x="834871" y="668553"/>
                <a:ext cx="288000" cy="144000"/>
              </a:xfrm>
              <a:custGeom>
                <a:avLst/>
                <a:gdLst>
                  <a:gd name="connsiteX0" fmla="*/ 0 w 374650"/>
                  <a:gd name="connsiteY0" fmla="*/ 0 h 171450"/>
                  <a:gd name="connsiteX1" fmla="*/ 374650 w 374650"/>
                  <a:gd name="connsiteY1" fmla="*/ 0 h 171450"/>
                  <a:gd name="connsiteX2" fmla="*/ 374650 w 374650"/>
                  <a:gd name="connsiteY2" fmla="*/ 171450 h 171450"/>
                </a:gdLst>
                <a:ahLst/>
                <a:cxnLst>
                  <a:cxn ang="0">
                    <a:pos x="connsiteX0" y="connsiteY0"/>
                  </a:cxn>
                  <a:cxn ang="0">
                    <a:pos x="connsiteX1" y="connsiteY1"/>
                  </a:cxn>
                  <a:cxn ang="0">
                    <a:pos x="connsiteX2" y="connsiteY2"/>
                  </a:cxn>
                </a:cxnLst>
                <a:rect l="l" t="t" r="r" b="b"/>
                <a:pathLst>
                  <a:path w="374650" h="171450">
                    <a:moveTo>
                      <a:pt x="0" y="0"/>
                    </a:moveTo>
                    <a:lnTo>
                      <a:pt x="374650" y="0"/>
                    </a:lnTo>
                    <a:lnTo>
                      <a:pt x="374650" y="171450"/>
                    </a:lnTo>
                  </a:path>
                </a:pathLst>
              </a:custGeom>
              <a:noFill/>
              <a:ln w="19050" cap="flat" cmpd="sng" algn="ctr">
                <a:solidFill>
                  <a:sysClr val="windowText" lastClr="000000">
                    <a:lumMod val="65000"/>
                    <a:lumOff val="35000"/>
                  </a:sys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1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34" charset="-128"/>
                  <a:cs typeface="+mn-cs"/>
                </a:endParaRPr>
              </a:p>
            </p:txBody>
          </p:sp>
          <p:grpSp>
            <p:nvGrpSpPr>
              <p:cNvPr id="133" name="グループ化 16">
                <a:extLst>
                  <a:ext uri="{FF2B5EF4-FFF2-40B4-BE49-F238E27FC236}">
                    <a16:creationId xmlns:a16="http://schemas.microsoft.com/office/drawing/2014/main" id="{109CB146-111D-488A-9950-EFF7142DDE88}"/>
                  </a:ext>
                </a:extLst>
              </p:cNvPr>
              <p:cNvGrpSpPr/>
              <p:nvPr/>
            </p:nvGrpSpPr>
            <p:grpSpPr>
              <a:xfrm rot="458681">
                <a:off x="1074137" y="597912"/>
                <a:ext cx="186995" cy="159304"/>
                <a:chOff x="1074137" y="597912"/>
                <a:chExt cx="186995" cy="159304"/>
              </a:xfrm>
            </p:grpSpPr>
            <p:cxnSp>
              <p:nvCxnSpPr>
                <p:cNvPr id="134" name="直線コネクタ 21">
                  <a:extLst>
                    <a:ext uri="{FF2B5EF4-FFF2-40B4-BE49-F238E27FC236}">
                      <a16:creationId xmlns:a16="http://schemas.microsoft.com/office/drawing/2014/main" id="{3C5AE7E8-6EB6-46CB-B44B-99F83FC36157}"/>
                    </a:ext>
                  </a:extLst>
                </p:cNvPr>
                <p:cNvCxnSpPr/>
                <p:nvPr/>
              </p:nvCxnSpPr>
              <p:spPr>
                <a:xfrm rot="21141319">
                  <a:off x="1195616" y="597912"/>
                  <a:ext cx="65516" cy="159304"/>
                </a:xfrm>
                <a:prstGeom prst="line">
                  <a:avLst/>
                </a:prstGeom>
                <a:noFill/>
                <a:ln w="38100" cap="rnd" cmpd="sng" algn="ctr">
                  <a:solidFill>
                    <a:sysClr val="windowText" lastClr="000000"/>
                  </a:solidFill>
                  <a:prstDash val="solid"/>
                  <a:round/>
                </a:ln>
                <a:effectLst/>
              </p:spPr>
              <p:style>
                <a:lnRef idx="1">
                  <a:schemeClr val="accent1"/>
                </a:lnRef>
                <a:fillRef idx="0">
                  <a:schemeClr val="accent1"/>
                </a:fillRef>
                <a:effectRef idx="0">
                  <a:schemeClr val="accent1"/>
                </a:effectRef>
                <a:fontRef idx="minor">
                  <a:schemeClr val="tx1"/>
                </a:fontRef>
              </p:style>
            </p:cxnSp>
            <p:cxnSp>
              <p:nvCxnSpPr>
                <p:cNvPr id="135" name="直線コネクタ 22">
                  <a:extLst>
                    <a:ext uri="{FF2B5EF4-FFF2-40B4-BE49-F238E27FC236}">
                      <a16:creationId xmlns:a16="http://schemas.microsoft.com/office/drawing/2014/main" id="{5A3297EE-6642-44C9-9F5E-571055D6423B}"/>
                    </a:ext>
                  </a:extLst>
                </p:cNvPr>
                <p:cNvCxnSpPr/>
                <p:nvPr/>
              </p:nvCxnSpPr>
              <p:spPr>
                <a:xfrm rot="21141319" flipH="1">
                  <a:off x="1074137" y="687868"/>
                  <a:ext cx="159304" cy="65516"/>
                </a:xfrm>
                <a:prstGeom prst="line">
                  <a:avLst/>
                </a:prstGeom>
                <a:noFill/>
                <a:ln w="57150" cap="flat" cmpd="sng" algn="ctr">
                  <a:solidFill>
                    <a:sysClr val="windowText" lastClr="000000"/>
                  </a:solidFill>
                  <a:prstDash val="solid"/>
                  <a:miter lim="800000"/>
                </a:ln>
                <a:effectLst/>
              </p:spPr>
              <p:style>
                <a:lnRef idx="1">
                  <a:schemeClr val="accent1"/>
                </a:lnRef>
                <a:fillRef idx="0">
                  <a:schemeClr val="accent1"/>
                </a:fillRef>
                <a:effectRef idx="0">
                  <a:schemeClr val="accent1"/>
                </a:effectRef>
                <a:fontRef idx="minor">
                  <a:schemeClr val="tx1"/>
                </a:fontRef>
              </p:style>
            </p:cxnSp>
          </p:grpSp>
        </p:grpSp>
        <p:grpSp>
          <p:nvGrpSpPr>
            <p:cNvPr id="119" name="Group 139">
              <a:extLst>
                <a:ext uri="{FF2B5EF4-FFF2-40B4-BE49-F238E27FC236}">
                  <a16:creationId xmlns:a16="http://schemas.microsoft.com/office/drawing/2014/main" id="{4AB312BE-26DA-4F68-87A7-3E25F78CF956}"/>
                </a:ext>
              </a:extLst>
            </p:cNvPr>
            <p:cNvGrpSpPr/>
            <p:nvPr/>
          </p:nvGrpSpPr>
          <p:grpSpPr>
            <a:xfrm>
              <a:off x="1478883" y="489015"/>
              <a:ext cx="466228" cy="681418"/>
              <a:chOff x="1478883" y="489015"/>
              <a:chExt cx="466228" cy="681418"/>
            </a:xfrm>
          </p:grpSpPr>
          <p:sp>
            <p:nvSpPr>
              <p:cNvPr id="130" name="Rectangle 137">
                <a:extLst>
                  <a:ext uri="{FF2B5EF4-FFF2-40B4-BE49-F238E27FC236}">
                    <a16:creationId xmlns:a16="http://schemas.microsoft.com/office/drawing/2014/main" id="{237D39CB-308C-492B-ACC4-6EAE535F2C33}"/>
                  </a:ext>
                </a:extLst>
              </p:cNvPr>
              <p:cNvSpPr/>
              <p:nvPr/>
            </p:nvSpPr>
            <p:spPr>
              <a:xfrm>
                <a:off x="1846001" y="489015"/>
                <a:ext cx="99110" cy="182024"/>
              </a:xfrm>
              <a:prstGeom prst="rect">
                <a:avLst/>
              </a:prstGeom>
              <a:solidFill>
                <a:sysClr val="window" lastClr="FFFFFF"/>
              </a:solidFill>
              <a:ln w="19050" cap="flat" cmpd="sng" algn="ctr">
                <a:solidFill>
                  <a:srgbClr val="156082">
                    <a:shade val="15000"/>
                  </a:srgbClr>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1" name="Rectangle 138">
                <a:extLst>
                  <a:ext uri="{FF2B5EF4-FFF2-40B4-BE49-F238E27FC236}">
                    <a16:creationId xmlns:a16="http://schemas.microsoft.com/office/drawing/2014/main" id="{B9961D17-53C9-4BC2-A487-7E5A222909C5}"/>
                  </a:ext>
                </a:extLst>
              </p:cNvPr>
              <p:cNvSpPr/>
              <p:nvPr/>
            </p:nvSpPr>
            <p:spPr>
              <a:xfrm>
                <a:off x="1478883" y="698849"/>
                <a:ext cx="464870" cy="471584"/>
              </a:xfrm>
              <a:custGeom>
                <a:avLst/>
                <a:gdLst>
                  <a:gd name="connsiteX0" fmla="*/ 0 w 99110"/>
                  <a:gd name="connsiteY0" fmla="*/ 0 h 182024"/>
                  <a:gd name="connsiteX1" fmla="*/ 99110 w 99110"/>
                  <a:gd name="connsiteY1" fmla="*/ 0 h 182024"/>
                  <a:gd name="connsiteX2" fmla="*/ 99110 w 99110"/>
                  <a:gd name="connsiteY2" fmla="*/ 182024 h 182024"/>
                  <a:gd name="connsiteX3" fmla="*/ 0 w 99110"/>
                  <a:gd name="connsiteY3" fmla="*/ 182024 h 182024"/>
                  <a:gd name="connsiteX4" fmla="*/ 0 w 99110"/>
                  <a:gd name="connsiteY4" fmla="*/ 0 h 182024"/>
                  <a:gd name="connsiteX0" fmla="*/ 127000 w 226110"/>
                  <a:gd name="connsiteY0" fmla="*/ 0 h 486824"/>
                  <a:gd name="connsiteX1" fmla="*/ 226110 w 226110"/>
                  <a:gd name="connsiteY1" fmla="*/ 0 h 486824"/>
                  <a:gd name="connsiteX2" fmla="*/ 226110 w 226110"/>
                  <a:gd name="connsiteY2" fmla="*/ 182024 h 486824"/>
                  <a:gd name="connsiteX3" fmla="*/ 0 w 226110"/>
                  <a:gd name="connsiteY3" fmla="*/ 486824 h 486824"/>
                  <a:gd name="connsiteX4" fmla="*/ 127000 w 226110"/>
                  <a:gd name="connsiteY4" fmla="*/ 0 h 486824"/>
                  <a:gd name="connsiteX0" fmla="*/ 127000 w 226110"/>
                  <a:gd name="connsiteY0" fmla="*/ 0 h 486824"/>
                  <a:gd name="connsiteX1" fmla="*/ 226110 w 226110"/>
                  <a:gd name="connsiteY1" fmla="*/ 0 h 486824"/>
                  <a:gd name="connsiteX2" fmla="*/ 149910 w 226110"/>
                  <a:gd name="connsiteY2" fmla="*/ 471584 h 486824"/>
                  <a:gd name="connsiteX3" fmla="*/ 0 w 226110"/>
                  <a:gd name="connsiteY3" fmla="*/ 486824 h 486824"/>
                  <a:gd name="connsiteX4" fmla="*/ 127000 w 226110"/>
                  <a:gd name="connsiteY4" fmla="*/ 0 h 486824"/>
                  <a:gd name="connsiteX0" fmla="*/ 137160 w 236270"/>
                  <a:gd name="connsiteY0" fmla="*/ 0 h 471584"/>
                  <a:gd name="connsiteX1" fmla="*/ 236270 w 236270"/>
                  <a:gd name="connsiteY1" fmla="*/ 0 h 471584"/>
                  <a:gd name="connsiteX2" fmla="*/ 160070 w 236270"/>
                  <a:gd name="connsiteY2" fmla="*/ 471584 h 471584"/>
                  <a:gd name="connsiteX3" fmla="*/ 0 w 236270"/>
                  <a:gd name="connsiteY3" fmla="*/ 446184 h 471584"/>
                  <a:gd name="connsiteX4" fmla="*/ 137160 w 236270"/>
                  <a:gd name="connsiteY4" fmla="*/ 0 h 471584"/>
                  <a:gd name="connsiteX0" fmla="*/ 137160 w 236270"/>
                  <a:gd name="connsiteY0" fmla="*/ 0 h 471584"/>
                  <a:gd name="connsiteX1" fmla="*/ 236270 w 236270"/>
                  <a:gd name="connsiteY1" fmla="*/ 0 h 471584"/>
                  <a:gd name="connsiteX2" fmla="*/ 160070 w 236270"/>
                  <a:gd name="connsiteY2" fmla="*/ 471584 h 471584"/>
                  <a:gd name="connsiteX3" fmla="*/ 0 w 236270"/>
                  <a:gd name="connsiteY3" fmla="*/ 446184 h 471584"/>
                  <a:gd name="connsiteX4" fmla="*/ 18060 w 236270"/>
                  <a:gd name="connsiteY4" fmla="*/ 356247 h 471584"/>
                  <a:gd name="connsiteX5" fmla="*/ 137160 w 236270"/>
                  <a:gd name="connsiteY5"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246660 w 464870"/>
                  <a:gd name="connsiteY4" fmla="*/ 356247 h 471584"/>
                  <a:gd name="connsiteX5" fmla="*/ 365760 w 464870"/>
                  <a:gd name="connsiteY5"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33300 w 464870"/>
                  <a:gd name="connsiteY4" fmla="*/ 285127 h 471584"/>
                  <a:gd name="connsiteX5" fmla="*/ 365760 w 464870"/>
                  <a:gd name="connsiteY5"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33300 w 464870"/>
                  <a:gd name="connsiteY4" fmla="*/ 285127 h 471584"/>
                  <a:gd name="connsiteX5" fmla="*/ 195860 w 464870"/>
                  <a:gd name="connsiteY5" fmla="*/ 147967 h 471584"/>
                  <a:gd name="connsiteX6" fmla="*/ 365760 w 464870"/>
                  <a:gd name="connsiteY6"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33300 w 464870"/>
                  <a:gd name="connsiteY4" fmla="*/ 285127 h 471584"/>
                  <a:gd name="connsiteX5" fmla="*/ 307620 w 464870"/>
                  <a:gd name="connsiteY5" fmla="*/ 325767 h 471584"/>
                  <a:gd name="connsiteX6" fmla="*/ 365760 w 464870"/>
                  <a:gd name="connsiteY6"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33300 w 464870"/>
                  <a:gd name="connsiteY4" fmla="*/ 285127 h 471584"/>
                  <a:gd name="connsiteX5" fmla="*/ 287300 w 464870"/>
                  <a:gd name="connsiteY5" fmla="*/ 351167 h 471584"/>
                  <a:gd name="connsiteX6" fmla="*/ 365760 w 464870"/>
                  <a:gd name="connsiteY6"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33300 w 464870"/>
                  <a:gd name="connsiteY4" fmla="*/ 285127 h 471584"/>
                  <a:gd name="connsiteX5" fmla="*/ 312700 w 464870"/>
                  <a:gd name="connsiteY5" fmla="*/ 351167 h 471584"/>
                  <a:gd name="connsiteX6" fmla="*/ 365760 w 464870"/>
                  <a:gd name="connsiteY6" fmla="*/ 0 h 471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4870" h="471584">
                    <a:moveTo>
                      <a:pt x="365760" y="0"/>
                    </a:moveTo>
                    <a:lnTo>
                      <a:pt x="464870" y="0"/>
                    </a:lnTo>
                    <a:lnTo>
                      <a:pt x="388670" y="471584"/>
                    </a:lnTo>
                    <a:lnTo>
                      <a:pt x="0" y="400464"/>
                    </a:lnTo>
                    <a:lnTo>
                      <a:pt x="33300" y="285127"/>
                    </a:lnTo>
                    <a:lnTo>
                      <a:pt x="312700" y="351167"/>
                    </a:lnTo>
                    <a:lnTo>
                      <a:pt x="365760" y="0"/>
                    </a:lnTo>
                    <a:close/>
                  </a:path>
                </a:pathLst>
              </a:custGeom>
              <a:solidFill>
                <a:sysClr val="window" lastClr="FFFFFF"/>
              </a:solidFill>
              <a:ln w="19050" cap="flat" cmpd="sng" algn="ctr">
                <a:solidFill>
                  <a:srgbClr val="156082">
                    <a:shade val="15000"/>
                  </a:srgbClr>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120" name="Group 140">
              <a:extLst>
                <a:ext uri="{FF2B5EF4-FFF2-40B4-BE49-F238E27FC236}">
                  <a16:creationId xmlns:a16="http://schemas.microsoft.com/office/drawing/2014/main" id="{32F42BA6-5887-423A-A25B-A7D5C94A3278}"/>
                </a:ext>
              </a:extLst>
            </p:cNvPr>
            <p:cNvGrpSpPr/>
            <p:nvPr/>
          </p:nvGrpSpPr>
          <p:grpSpPr>
            <a:xfrm>
              <a:off x="2296400" y="489015"/>
              <a:ext cx="466228" cy="681418"/>
              <a:chOff x="2296400" y="489015"/>
              <a:chExt cx="466228" cy="681418"/>
            </a:xfrm>
          </p:grpSpPr>
          <p:sp>
            <p:nvSpPr>
              <p:cNvPr id="128" name="Rectangle 141">
                <a:extLst>
                  <a:ext uri="{FF2B5EF4-FFF2-40B4-BE49-F238E27FC236}">
                    <a16:creationId xmlns:a16="http://schemas.microsoft.com/office/drawing/2014/main" id="{6C46274B-17A8-428C-8A9D-B48A8F1F489C}"/>
                  </a:ext>
                </a:extLst>
              </p:cNvPr>
              <p:cNvSpPr/>
              <p:nvPr/>
            </p:nvSpPr>
            <p:spPr>
              <a:xfrm>
                <a:off x="2663518" y="489015"/>
                <a:ext cx="99110" cy="182024"/>
              </a:xfrm>
              <a:prstGeom prst="rect">
                <a:avLst/>
              </a:prstGeom>
              <a:solidFill>
                <a:sysClr val="window" lastClr="FFFFFF"/>
              </a:solidFill>
              <a:ln w="19050" cap="flat" cmpd="sng" algn="ctr">
                <a:solidFill>
                  <a:srgbClr val="156082">
                    <a:shade val="15000"/>
                  </a:srgbClr>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9" name="Rectangle 138">
                <a:extLst>
                  <a:ext uri="{FF2B5EF4-FFF2-40B4-BE49-F238E27FC236}">
                    <a16:creationId xmlns:a16="http://schemas.microsoft.com/office/drawing/2014/main" id="{E324FACE-E743-4E0B-975F-FFDF405A7639}"/>
                  </a:ext>
                </a:extLst>
              </p:cNvPr>
              <p:cNvSpPr/>
              <p:nvPr/>
            </p:nvSpPr>
            <p:spPr>
              <a:xfrm>
                <a:off x="2296400" y="698849"/>
                <a:ext cx="464870" cy="471584"/>
              </a:xfrm>
              <a:custGeom>
                <a:avLst/>
                <a:gdLst>
                  <a:gd name="connsiteX0" fmla="*/ 0 w 99110"/>
                  <a:gd name="connsiteY0" fmla="*/ 0 h 182024"/>
                  <a:gd name="connsiteX1" fmla="*/ 99110 w 99110"/>
                  <a:gd name="connsiteY1" fmla="*/ 0 h 182024"/>
                  <a:gd name="connsiteX2" fmla="*/ 99110 w 99110"/>
                  <a:gd name="connsiteY2" fmla="*/ 182024 h 182024"/>
                  <a:gd name="connsiteX3" fmla="*/ 0 w 99110"/>
                  <a:gd name="connsiteY3" fmla="*/ 182024 h 182024"/>
                  <a:gd name="connsiteX4" fmla="*/ 0 w 99110"/>
                  <a:gd name="connsiteY4" fmla="*/ 0 h 182024"/>
                  <a:gd name="connsiteX0" fmla="*/ 127000 w 226110"/>
                  <a:gd name="connsiteY0" fmla="*/ 0 h 486824"/>
                  <a:gd name="connsiteX1" fmla="*/ 226110 w 226110"/>
                  <a:gd name="connsiteY1" fmla="*/ 0 h 486824"/>
                  <a:gd name="connsiteX2" fmla="*/ 226110 w 226110"/>
                  <a:gd name="connsiteY2" fmla="*/ 182024 h 486824"/>
                  <a:gd name="connsiteX3" fmla="*/ 0 w 226110"/>
                  <a:gd name="connsiteY3" fmla="*/ 486824 h 486824"/>
                  <a:gd name="connsiteX4" fmla="*/ 127000 w 226110"/>
                  <a:gd name="connsiteY4" fmla="*/ 0 h 486824"/>
                  <a:gd name="connsiteX0" fmla="*/ 127000 w 226110"/>
                  <a:gd name="connsiteY0" fmla="*/ 0 h 486824"/>
                  <a:gd name="connsiteX1" fmla="*/ 226110 w 226110"/>
                  <a:gd name="connsiteY1" fmla="*/ 0 h 486824"/>
                  <a:gd name="connsiteX2" fmla="*/ 149910 w 226110"/>
                  <a:gd name="connsiteY2" fmla="*/ 471584 h 486824"/>
                  <a:gd name="connsiteX3" fmla="*/ 0 w 226110"/>
                  <a:gd name="connsiteY3" fmla="*/ 486824 h 486824"/>
                  <a:gd name="connsiteX4" fmla="*/ 127000 w 226110"/>
                  <a:gd name="connsiteY4" fmla="*/ 0 h 486824"/>
                  <a:gd name="connsiteX0" fmla="*/ 137160 w 236270"/>
                  <a:gd name="connsiteY0" fmla="*/ 0 h 471584"/>
                  <a:gd name="connsiteX1" fmla="*/ 236270 w 236270"/>
                  <a:gd name="connsiteY1" fmla="*/ 0 h 471584"/>
                  <a:gd name="connsiteX2" fmla="*/ 160070 w 236270"/>
                  <a:gd name="connsiteY2" fmla="*/ 471584 h 471584"/>
                  <a:gd name="connsiteX3" fmla="*/ 0 w 236270"/>
                  <a:gd name="connsiteY3" fmla="*/ 446184 h 471584"/>
                  <a:gd name="connsiteX4" fmla="*/ 137160 w 236270"/>
                  <a:gd name="connsiteY4" fmla="*/ 0 h 471584"/>
                  <a:gd name="connsiteX0" fmla="*/ 137160 w 236270"/>
                  <a:gd name="connsiteY0" fmla="*/ 0 h 471584"/>
                  <a:gd name="connsiteX1" fmla="*/ 236270 w 236270"/>
                  <a:gd name="connsiteY1" fmla="*/ 0 h 471584"/>
                  <a:gd name="connsiteX2" fmla="*/ 160070 w 236270"/>
                  <a:gd name="connsiteY2" fmla="*/ 471584 h 471584"/>
                  <a:gd name="connsiteX3" fmla="*/ 0 w 236270"/>
                  <a:gd name="connsiteY3" fmla="*/ 446184 h 471584"/>
                  <a:gd name="connsiteX4" fmla="*/ 18060 w 236270"/>
                  <a:gd name="connsiteY4" fmla="*/ 356247 h 471584"/>
                  <a:gd name="connsiteX5" fmla="*/ 137160 w 236270"/>
                  <a:gd name="connsiteY5"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246660 w 464870"/>
                  <a:gd name="connsiteY4" fmla="*/ 356247 h 471584"/>
                  <a:gd name="connsiteX5" fmla="*/ 365760 w 464870"/>
                  <a:gd name="connsiteY5"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33300 w 464870"/>
                  <a:gd name="connsiteY4" fmla="*/ 285127 h 471584"/>
                  <a:gd name="connsiteX5" fmla="*/ 365760 w 464870"/>
                  <a:gd name="connsiteY5"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33300 w 464870"/>
                  <a:gd name="connsiteY4" fmla="*/ 285127 h 471584"/>
                  <a:gd name="connsiteX5" fmla="*/ 195860 w 464870"/>
                  <a:gd name="connsiteY5" fmla="*/ 147967 h 471584"/>
                  <a:gd name="connsiteX6" fmla="*/ 365760 w 464870"/>
                  <a:gd name="connsiteY6"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33300 w 464870"/>
                  <a:gd name="connsiteY4" fmla="*/ 285127 h 471584"/>
                  <a:gd name="connsiteX5" fmla="*/ 307620 w 464870"/>
                  <a:gd name="connsiteY5" fmla="*/ 325767 h 471584"/>
                  <a:gd name="connsiteX6" fmla="*/ 365760 w 464870"/>
                  <a:gd name="connsiteY6"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33300 w 464870"/>
                  <a:gd name="connsiteY4" fmla="*/ 285127 h 471584"/>
                  <a:gd name="connsiteX5" fmla="*/ 287300 w 464870"/>
                  <a:gd name="connsiteY5" fmla="*/ 351167 h 471584"/>
                  <a:gd name="connsiteX6" fmla="*/ 365760 w 464870"/>
                  <a:gd name="connsiteY6"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33300 w 464870"/>
                  <a:gd name="connsiteY4" fmla="*/ 285127 h 471584"/>
                  <a:gd name="connsiteX5" fmla="*/ 312700 w 464870"/>
                  <a:gd name="connsiteY5" fmla="*/ 351167 h 471584"/>
                  <a:gd name="connsiteX6" fmla="*/ 365760 w 464870"/>
                  <a:gd name="connsiteY6" fmla="*/ 0 h 471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4870" h="471584">
                    <a:moveTo>
                      <a:pt x="365760" y="0"/>
                    </a:moveTo>
                    <a:lnTo>
                      <a:pt x="464870" y="0"/>
                    </a:lnTo>
                    <a:lnTo>
                      <a:pt x="388670" y="471584"/>
                    </a:lnTo>
                    <a:lnTo>
                      <a:pt x="0" y="400464"/>
                    </a:lnTo>
                    <a:lnTo>
                      <a:pt x="33300" y="285127"/>
                    </a:lnTo>
                    <a:lnTo>
                      <a:pt x="312700" y="351167"/>
                    </a:lnTo>
                    <a:lnTo>
                      <a:pt x="365760" y="0"/>
                    </a:lnTo>
                    <a:close/>
                  </a:path>
                </a:pathLst>
              </a:custGeom>
              <a:solidFill>
                <a:sysClr val="window" lastClr="FFFFFF"/>
              </a:solidFill>
              <a:ln w="19050" cap="flat" cmpd="sng" algn="ctr">
                <a:solidFill>
                  <a:srgbClr val="156082">
                    <a:shade val="15000"/>
                  </a:srgbClr>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121" name="Rectangle 143">
              <a:extLst>
                <a:ext uri="{FF2B5EF4-FFF2-40B4-BE49-F238E27FC236}">
                  <a16:creationId xmlns:a16="http://schemas.microsoft.com/office/drawing/2014/main" id="{5EFD48D4-85FD-46D1-BB7B-5C12804C6189}"/>
                </a:ext>
              </a:extLst>
            </p:cNvPr>
            <p:cNvSpPr/>
            <p:nvPr/>
          </p:nvSpPr>
          <p:spPr>
            <a:xfrm>
              <a:off x="1639344" y="139700"/>
              <a:ext cx="608818" cy="145892"/>
            </a:xfrm>
            <a:custGeom>
              <a:avLst/>
              <a:gdLst>
                <a:gd name="connsiteX0" fmla="*/ 0 w 608818"/>
                <a:gd name="connsiteY0" fmla="*/ 0 h 142240"/>
                <a:gd name="connsiteX1" fmla="*/ 608818 w 608818"/>
                <a:gd name="connsiteY1" fmla="*/ 0 h 142240"/>
                <a:gd name="connsiteX2" fmla="*/ 608818 w 608818"/>
                <a:gd name="connsiteY2" fmla="*/ 142240 h 142240"/>
                <a:gd name="connsiteX3" fmla="*/ 0 w 608818"/>
                <a:gd name="connsiteY3" fmla="*/ 142240 h 142240"/>
                <a:gd name="connsiteX4" fmla="*/ 0 w 608818"/>
                <a:gd name="connsiteY4" fmla="*/ 0 h 142240"/>
                <a:gd name="connsiteX0" fmla="*/ 0 w 608818"/>
                <a:gd name="connsiteY0" fmla="*/ 0 h 187960"/>
                <a:gd name="connsiteX1" fmla="*/ 608818 w 608818"/>
                <a:gd name="connsiteY1" fmla="*/ 0 h 187960"/>
                <a:gd name="connsiteX2" fmla="*/ 608818 w 608818"/>
                <a:gd name="connsiteY2" fmla="*/ 142240 h 187960"/>
                <a:gd name="connsiteX3" fmla="*/ 0 w 608818"/>
                <a:gd name="connsiteY3" fmla="*/ 187960 h 187960"/>
                <a:gd name="connsiteX4" fmla="*/ 0 w 608818"/>
                <a:gd name="connsiteY4" fmla="*/ 0 h 1879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8818" h="187960">
                  <a:moveTo>
                    <a:pt x="0" y="0"/>
                  </a:moveTo>
                  <a:lnTo>
                    <a:pt x="608818" y="0"/>
                  </a:lnTo>
                  <a:lnTo>
                    <a:pt x="608818" y="142240"/>
                  </a:lnTo>
                  <a:lnTo>
                    <a:pt x="0" y="187960"/>
                  </a:lnTo>
                  <a:lnTo>
                    <a:pt x="0" y="0"/>
                  </a:lnTo>
                  <a:close/>
                </a:path>
              </a:pathLst>
            </a:custGeom>
            <a:solidFill>
              <a:sysClr val="window" lastClr="FFFFFF"/>
            </a:solidFill>
            <a:ln w="28575" cap="flat" cmpd="sng" algn="ctr">
              <a:solidFill>
                <a:sysClr val="windowText" lastClr="000000"/>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122" name="Group 150">
              <a:extLst>
                <a:ext uri="{FF2B5EF4-FFF2-40B4-BE49-F238E27FC236}">
                  <a16:creationId xmlns:a16="http://schemas.microsoft.com/office/drawing/2014/main" id="{A5AA8E26-A303-4A9E-BCE7-6EA92079F91F}"/>
                </a:ext>
              </a:extLst>
            </p:cNvPr>
            <p:cNvGrpSpPr/>
            <p:nvPr/>
          </p:nvGrpSpPr>
          <p:grpSpPr>
            <a:xfrm>
              <a:off x="1075061" y="1114592"/>
              <a:ext cx="185145" cy="111680"/>
              <a:chOff x="1075061" y="1114592"/>
              <a:chExt cx="185145" cy="111680"/>
            </a:xfrm>
            <a:solidFill>
              <a:sysClr val="window" lastClr="FFFFFF"/>
            </a:solidFill>
          </p:grpSpPr>
          <p:cxnSp>
            <p:nvCxnSpPr>
              <p:cNvPr id="126" name="Straight Connector 146">
                <a:extLst>
                  <a:ext uri="{FF2B5EF4-FFF2-40B4-BE49-F238E27FC236}">
                    <a16:creationId xmlns:a16="http://schemas.microsoft.com/office/drawing/2014/main" id="{5DA71E06-5958-472B-A828-ADD6F2B536B8}"/>
                  </a:ext>
                </a:extLst>
              </p:cNvPr>
              <p:cNvCxnSpPr>
                <a:cxnSpLocks/>
              </p:cNvCxnSpPr>
              <p:nvPr/>
            </p:nvCxnSpPr>
            <p:spPr>
              <a:xfrm>
                <a:off x="1075061" y="1114592"/>
                <a:ext cx="113760" cy="79605"/>
              </a:xfrm>
              <a:prstGeom prst="line">
                <a:avLst/>
              </a:prstGeom>
              <a:grpFill/>
              <a:ln w="19050" cap="flat" cmpd="sng" algn="ctr">
                <a:solidFill>
                  <a:sysClr val="windowText" lastClr="000000"/>
                </a:soli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7" name="Rectangle 149">
                <a:extLst>
                  <a:ext uri="{FF2B5EF4-FFF2-40B4-BE49-F238E27FC236}">
                    <a16:creationId xmlns:a16="http://schemas.microsoft.com/office/drawing/2014/main" id="{526B83FE-683B-4688-9005-3F2B295EF723}"/>
                  </a:ext>
                </a:extLst>
              </p:cNvPr>
              <p:cNvSpPr/>
              <p:nvPr/>
            </p:nvSpPr>
            <p:spPr>
              <a:xfrm rot="2127996" flipH="1">
                <a:off x="1155424" y="1180553"/>
                <a:ext cx="104782" cy="45719"/>
              </a:xfrm>
              <a:prstGeom prst="rect">
                <a:avLst/>
              </a:prstGeom>
              <a:grpFill/>
              <a:ln w="19050" cap="flat" cmpd="sng" algn="ctr">
                <a:solidFill>
                  <a:sysClr val="windowText" lastClr="000000"/>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123" name="Rectangle 151">
              <a:extLst>
                <a:ext uri="{FF2B5EF4-FFF2-40B4-BE49-F238E27FC236}">
                  <a16:creationId xmlns:a16="http://schemas.microsoft.com/office/drawing/2014/main" id="{5129F9F2-C1E2-4233-AEAE-D47D53A1B367}"/>
                </a:ext>
              </a:extLst>
            </p:cNvPr>
            <p:cNvSpPr/>
            <p:nvPr/>
          </p:nvSpPr>
          <p:spPr>
            <a:xfrm>
              <a:off x="1880949" y="0"/>
              <a:ext cx="138308" cy="139700"/>
            </a:xfrm>
            <a:custGeom>
              <a:avLst/>
              <a:gdLst>
                <a:gd name="connsiteX0" fmla="*/ 0 w 138308"/>
                <a:gd name="connsiteY0" fmla="*/ 0 h 145892"/>
                <a:gd name="connsiteX1" fmla="*/ 138308 w 138308"/>
                <a:gd name="connsiteY1" fmla="*/ 0 h 145892"/>
                <a:gd name="connsiteX2" fmla="*/ 138308 w 138308"/>
                <a:gd name="connsiteY2" fmla="*/ 145892 h 145892"/>
                <a:gd name="connsiteX3" fmla="*/ 0 w 138308"/>
                <a:gd name="connsiteY3" fmla="*/ 145892 h 145892"/>
                <a:gd name="connsiteX4" fmla="*/ 0 w 138308"/>
                <a:gd name="connsiteY4" fmla="*/ 0 h 145892"/>
                <a:gd name="connsiteX0" fmla="*/ 0 w 138308"/>
                <a:gd name="connsiteY0" fmla="*/ 0 h 145892"/>
                <a:gd name="connsiteX1" fmla="*/ 138308 w 138308"/>
                <a:gd name="connsiteY1" fmla="*/ 0 h 145892"/>
                <a:gd name="connsiteX2" fmla="*/ 109733 w 138308"/>
                <a:gd name="connsiteY2" fmla="*/ 145892 h 145892"/>
                <a:gd name="connsiteX3" fmla="*/ 0 w 138308"/>
                <a:gd name="connsiteY3" fmla="*/ 145892 h 145892"/>
                <a:gd name="connsiteX4" fmla="*/ 0 w 138308"/>
                <a:gd name="connsiteY4" fmla="*/ 0 h 145892"/>
                <a:gd name="connsiteX0" fmla="*/ 0 w 138308"/>
                <a:gd name="connsiteY0" fmla="*/ 0 h 145892"/>
                <a:gd name="connsiteX1" fmla="*/ 138308 w 138308"/>
                <a:gd name="connsiteY1" fmla="*/ 0 h 145892"/>
                <a:gd name="connsiteX2" fmla="*/ 109733 w 138308"/>
                <a:gd name="connsiteY2" fmla="*/ 145892 h 145892"/>
                <a:gd name="connsiteX3" fmla="*/ 31750 w 138308"/>
                <a:gd name="connsiteY3" fmla="*/ 145892 h 145892"/>
                <a:gd name="connsiteX4" fmla="*/ 0 w 138308"/>
                <a:gd name="connsiteY4" fmla="*/ 0 h 145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308" h="145892">
                  <a:moveTo>
                    <a:pt x="0" y="0"/>
                  </a:moveTo>
                  <a:lnTo>
                    <a:pt x="138308" y="0"/>
                  </a:lnTo>
                  <a:lnTo>
                    <a:pt x="109733" y="145892"/>
                  </a:lnTo>
                  <a:lnTo>
                    <a:pt x="31750" y="145892"/>
                  </a:lnTo>
                  <a:lnTo>
                    <a:pt x="0" y="0"/>
                  </a:lnTo>
                  <a:close/>
                </a:path>
              </a:pathLst>
            </a:custGeom>
            <a:solidFill>
              <a:sysClr val="window" lastClr="FFFFFF"/>
            </a:solidFill>
            <a:ln w="28575" cap="flat" cmpd="sng" algn="ctr">
              <a:solidFill>
                <a:sysClr val="windowText" lastClr="000000"/>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4" name="Rectangle 152">
              <a:extLst>
                <a:ext uri="{FF2B5EF4-FFF2-40B4-BE49-F238E27FC236}">
                  <a16:creationId xmlns:a16="http://schemas.microsoft.com/office/drawing/2014/main" id="{60F8B3A0-9632-480E-A0E6-D387844168BF}"/>
                </a:ext>
              </a:extLst>
            </p:cNvPr>
            <p:cNvSpPr/>
            <p:nvPr/>
          </p:nvSpPr>
          <p:spPr>
            <a:xfrm>
              <a:off x="1696122" y="86123"/>
              <a:ext cx="103665" cy="111280"/>
            </a:xfrm>
            <a:prstGeom prst="rect">
              <a:avLst/>
            </a:prstGeom>
            <a:solidFill>
              <a:sysClr val="window" lastClr="FFFFFF"/>
            </a:solidFill>
            <a:ln w="28575" cap="flat" cmpd="sng" algn="ctr">
              <a:solidFill>
                <a:sysClr val="windowText" lastClr="000000"/>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5" name="Rectangle 153">
              <a:extLst>
                <a:ext uri="{FF2B5EF4-FFF2-40B4-BE49-F238E27FC236}">
                  <a16:creationId xmlns:a16="http://schemas.microsoft.com/office/drawing/2014/main" id="{9D5C1EE2-3D00-4B87-A1A9-9CEE4AFEB8AC}"/>
                </a:ext>
              </a:extLst>
            </p:cNvPr>
            <p:cNvSpPr/>
            <p:nvPr/>
          </p:nvSpPr>
          <p:spPr>
            <a:xfrm>
              <a:off x="2083639" y="86123"/>
              <a:ext cx="103665" cy="111280"/>
            </a:xfrm>
            <a:prstGeom prst="rect">
              <a:avLst/>
            </a:prstGeom>
            <a:solidFill>
              <a:sysClr val="window" lastClr="FFFFFF"/>
            </a:solidFill>
            <a:ln w="28575" cap="flat" cmpd="sng" algn="ctr">
              <a:solidFill>
                <a:sysClr val="windowText" lastClr="000000"/>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136" name="Group 34">
            <a:extLst>
              <a:ext uri="{FF2B5EF4-FFF2-40B4-BE49-F238E27FC236}">
                <a16:creationId xmlns:a16="http://schemas.microsoft.com/office/drawing/2014/main" id="{00000000-0008-0000-0000-00007E000000}"/>
              </a:ext>
            </a:extLst>
          </p:cNvPr>
          <p:cNvGrpSpPr/>
          <p:nvPr/>
        </p:nvGrpSpPr>
        <p:grpSpPr>
          <a:xfrm>
            <a:off x="2185342" y="4425172"/>
            <a:ext cx="1016914" cy="587820"/>
            <a:chOff x="0" y="0"/>
            <a:chExt cx="3495910" cy="1667160"/>
          </a:xfrm>
        </p:grpSpPr>
        <p:grpSp>
          <p:nvGrpSpPr>
            <p:cNvPr id="137" name="Group 35">
              <a:extLst>
                <a:ext uri="{FF2B5EF4-FFF2-40B4-BE49-F238E27FC236}">
                  <a16:creationId xmlns:a16="http://schemas.microsoft.com/office/drawing/2014/main" id="{00000000-0008-0000-0000-00007F000000}"/>
                </a:ext>
              </a:extLst>
            </p:cNvPr>
            <p:cNvGrpSpPr/>
            <p:nvPr/>
          </p:nvGrpSpPr>
          <p:grpSpPr>
            <a:xfrm>
              <a:off x="0" y="0"/>
              <a:ext cx="3495910" cy="1667160"/>
              <a:chOff x="0" y="0"/>
              <a:chExt cx="3495910" cy="1667160"/>
            </a:xfrm>
          </p:grpSpPr>
          <p:sp>
            <p:nvSpPr>
              <p:cNvPr id="146" name="Freeform 24">
                <a:extLst>
                  <a:ext uri="{FF2B5EF4-FFF2-40B4-BE49-F238E27FC236}">
                    <a16:creationId xmlns:a16="http://schemas.microsoft.com/office/drawing/2014/main" id="{00000000-0008-0000-0000-000088000000}"/>
                  </a:ext>
                </a:extLst>
              </p:cNvPr>
              <p:cNvSpPr/>
              <p:nvPr/>
            </p:nvSpPr>
            <p:spPr>
              <a:xfrm flipH="1">
                <a:off x="0" y="246380"/>
                <a:ext cx="3495910" cy="1352434"/>
              </a:xfrm>
              <a:custGeom>
                <a:avLst/>
                <a:gdLst>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768699 w 5933552"/>
                  <a:gd name="connsiteY71" fmla="*/ 1301261 h 1934308"/>
                  <a:gd name="connsiteX72" fmla="*/ 562708 w 5933552"/>
                  <a:gd name="connsiteY72" fmla="*/ 1477108 h 1934308"/>
                  <a:gd name="connsiteX73" fmla="*/ 512466 w 5933552"/>
                  <a:gd name="connsiteY73" fmla="*/ 1627833 h 1934308"/>
                  <a:gd name="connsiteX74" fmla="*/ 497393 w 5933552"/>
                  <a:gd name="connsiteY74" fmla="*/ 1753437 h 1934308"/>
                  <a:gd name="connsiteX75" fmla="*/ 507442 w 5933552"/>
                  <a:gd name="connsiteY75" fmla="*/ 1833824 h 1934308"/>
                  <a:gd name="connsiteX76" fmla="*/ 281354 w 5933552"/>
                  <a:gd name="connsiteY76" fmla="*/ 1833824 h 1934308"/>
                  <a:gd name="connsiteX77" fmla="*/ 130629 w 5933552"/>
                  <a:gd name="connsiteY77" fmla="*/ 1758461 h 1934308"/>
                  <a:gd name="connsiteX78" fmla="*/ 10048 w 5933552"/>
                  <a:gd name="connsiteY78" fmla="*/ 1678075 h 1934308"/>
                  <a:gd name="connsiteX79" fmla="*/ 0 w 5933552"/>
                  <a:gd name="connsiteY79" fmla="*/ 1537398 h 1934308"/>
                  <a:gd name="connsiteX80" fmla="*/ 15072 w 5933552"/>
                  <a:gd name="connsiteY80" fmla="*/ 1487156 h 1934308"/>
                  <a:gd name="connsiteX81" fmla="*/ 15072 w 5933552"/>
                  <a:gd name="connsiteY81" fmla="*/ 1431890 h 1934308"/>
                  <a:gd name="connsiteX82" fmla="*/ 25121 w 5933552"/>
                  <a:gd name="connsiteY82" fmla="*/ 1381648 h 1934308"/>
                  <a:gd name="connsiteX83" fmla="*/ 40193 w 5933552"/>
                  <a:gd name="connsiteY83" fmla="*/ 1356527 h 1934308"/>
                  <a:gd name="connsiteX84" fmla="*/ 65314 w 5933552"/>
                  <a:gd name="connsiteY8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768699 w 5933552"/>
                  <a:gd name="connsiteY71" fmla="*/ 1301261 h 1934308"/>
                  <a:gd name="connsiteX72" fmla="*/ 562708 w 5933552"/>
                  <a:gd name="connsiteY72" fmla="*/ 1477108 h 1934308"/>
                  <a:gd name="connsiteX73" fmla="*/ 512466 w 5933552"/>
                  <a:gd name="connsiteY73" fmla="*/ 1627833 h 1934308"/>
                  <a:gd name="connsiteX74" fmla="*/ 497393 w 5933552"/>
                  <a:gd name="connsiteY74" fmla="*/ 1753437 h 1934308"/>
                  <a:gd name="connsiteX75" fmla="*/ 507442 w 5933552"/>
                  <a:gd name="connsiteY75" fmla="*/ 1833824 h 1934308"/>
                  <a:gd name="connsiteX76" fmla="*/ 281354 w 5933552"/>
                  <a:gd name="connsiteY76" fmla="*/ 1833824 h 1934308"/>
                  <a:gd name="connsiteX77" fmla="*/ 130629 w 5933552"/>
                  <a:gd name="connsiteY77" fmla="*/ 1758461 h 1934308"/>
                  <a:gd name="connsiteX78" fmla="*/ 10048 w 5933552"/>
                  <a:gd name="connsiteY78" fmla="*/ 1678075 h 1934308"/>
                  <a:gd name="connsiteX79" fmla="*/ 0 w 5933552"/>
                  <a:gd name="connsiteY79" fmla="*/ 1537398 h 1934308"/>
                  <a:gd name="connsiteX80" fmla="*/ 15072 w 5933552"/>
                  <a:gd name="connsiteY80" fmla="*/ 1487156 h 1934308"/>
                  <a:gd name="connsiteX81" fmla="*/ 15072 w 5933552"/>
                  <a:gd name="connsiteY81" fmla="*/ 1431890 h 1934308"/>
                  <a:gd name="connsiteX82" fmla="*/ 25121 w 5933552"/>
                  <a:gd name="connsiteY82" fmla="*/ 1381648 h 1934308"/>
                  <a:gd name="connsiteX83" fmla="*/ 40193 w 5933552"/>
                  <a:gd name="connsiteY83" fmla="*/ 1356527 h 1934308"/>
                  <a:gd name="connsiteX84" fmla="*/ 65314 w 5933552"/>
                  <a:gd name="connsiteY8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768699 w 5933552"/>
                  <a:gd name="connsiteY71" fmla="*/ 1301261 h 1934308"/>
                  <a:gd name="connsiteX72" fmla="*/ 562708 w 5933552"/>
                  <a:gd name="connsiteY72" fmla="*/ 1477108 h 1934308"/>
                  <a:gd name="connsiteX73" fmla="*/ 512466 w 5933552"/>
                  <a:gd name="connsiteY73" fmla="*/ 1627833 h 1934308"/>
                  <a:gd name="connsiteX74" fmla="*/ 497393 w 5933552"/>
                  <a:gd name="connsiteY74" fmla="*/ 1753437 h 1934308"/>
                  <a:gd name="connsiteX75" fmla="*/ 507442 w 5933552"/>
                  <a:gd name="connsiteY75" fmla="*/ 1833824 h 1934308"/>
                  <a:gd name="connsiteX76" fmla="*/ 281354 w 5933552"/>
                  <a:gd name="connsiteY76" fmla="*/ 1833824 h 1934308"/>
                  <a:gd name="connsiteX77" fmla="*/ 130629 w 5933552"/>
                  <a:gd name="connsiteY77" fmla="*/ 1758461 h 1934308"/>
                  <a:gd name="connsiteX78" fmla="*/ 10048 w 5933552"/>
                  <a:gd name="connsiteY78" fmla="*/ 1678075 h 1934308"/>
                  <a:gd name="connsiteX79" fmla="*/ 0 w 5933552"/>
                  <a:gd name="connsiteY79" fmla="*/ 1537398 h 1934308"/>
                  <a:gd name="connsiteX80" fmla="*/ 15072 w 5933552"/>
                  <a:gd name="connsiteY80" fmla="*/ 1487156 h 1934308"/>
                  <a:gd name="connsiteX81" fmla="*/ 15072 w 5933552"/>
                  <a:gd name="connsiteY81" fmla="*/ 1431890 h 1934308"/>
                  <a:gd name="connsiteX82" fmla="*/ 25121 w 5933552"/>
                  <a:gd name="connsiteY82" fmla="*/ 1381648 h 1934308"/>
                  <a:gd name="connsiteX83" fmla="*/ 40193 w 5933552"/>
                  <a:gd name="connsiteY83" fmla="*/ 1356527 h 1934308"/>
                  <a:gd name="connsiteX84" fmla="*/ 65314 w 5933552"/>
                  <a:gd name="connsiteY8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768699 w 5933552"/>
                  <a:gd name="connsiteY71" fmla="*/ 1301261 h 1934308"/>
                  <a:gd name="connsiteX72" fmla="*/ 562708 w 5933552"/>
                  <a:gd name="connsiteY72" fmla="*/ 1477108 h 1934308"/>
                  <a:gd name="connsiteX73" fmla="*/ 512466 w 5933552"/>
                  <a:gd name="connsiteY73" fmla="*/ 1627833 h 1934308"/>
                  <a:gd name="connsiteX74" fmla="*/ 497393 w 5933552"/>
                  <a:gd name="connsiteY74" fmla="*/ 1753437 h 1934308"/>
                  <a:gd name="connsiteX75" fmla="*/ 507442 w 5933552"/>
                  <a:gd name="connsiteY75" fmla="*/ 1833824 h 1934308"/>
                  <a:gd name="connsiteX76" fmla="*/ 281354 w 5933552"/>
                  <a:gd name="connsiteY76" fmla="*/ 1833824 h 1934308"/>
                  <a:gd name="connsiteX77" fmla="*/ 130629 w 5933552"/>
                  <a:gd name="connsiteY77" fmla="*/ 1758461 h 1934308"/>
                  <a:gd name="connsiteX78" fmla="*/ 10048 w 5933552"/>
                  <a:gd name="connsiteY78" fmla="*/ 1678075 h 1934308"/>
                  <a:gd name="connsiteX79" fmla="*/ 0 w 5933552"/>
                  <a:gd name="connsiteY79" fmla="*/ 1537398 h 1934308"/>
                  <a:gd name="connsiteX80" fmla="*/ 15072 w 5933552"/>
                  <a:gd name="connsiteY80" fmla="*/ 1487156 h 1934308"/>
                  <a:gd name="connsiteX81" fmla="*/ 15072 w 5933552"/>
                  <a:gd name="connsiteY81" fmla="*/ 1431890 h 1934308"/>
                  <a:gd name="connsiteX82" fmla="*/ 25121 w 5933552"/>
                  <a:gd name="connsiteY82" fmla="*/ 1381648 h 1934308"/>
                  <a:gd name="connsiteX83" fmla="*/ 40193 w 5933552"/>
                  <a:gd name="connsiteY83" fmla="*/ 1356527 h 1934308"/>
                  <a:gd name="connsiteX84" fmla="*/ 65314 w 5933552"/>
                  <a:gd name="connsiteY8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768699 w 5933552"/>
                  <a:gd name="connsiteY71" fmla="*/ 1301261 h 1934308"/>
                  <a:gd name="connsiteX72" fmla="*/ 512466 w 5933552"/>
                  <a:gd name="connsiteY72" fmla="*/ 1627833 h 1934308"/>
                  <a:gd name="connsiteX73" fmla="*/ 497393 w 5933552"/>
                  <a:gd name="connsiteY73" fmla="*/ 1753437 h 1934308"/>
                  <a:gd name="connsiteX74" fmla="*/ 507442 w 5933552"/>
                  <a:gd name="connsiteY74" fmla="*/ 1833824 h 1934308"/>
                  <a:gd name="connsiteX75" fmla="*/ 281354 w 5933552"/>
                  <a:gd name="connsiteY75" fmla="*/ 1833824 h 1934308"/>
                  <a:gd name="connsiteX76" fmla="*/ 130629 w 5933552"/>
                  <a:gd name="connsiteY76" fmla="*/ 1758461 h 1934308"/>
                  <a:gd name="connsiteX77" fmla="*/ 10048 w 5933552"/>
                  <a:gd name="connsiteY77" fmla="*/ 1678075 h 1934308"/>
                  <a:gd name="connsiteX78" fmla="*/ 0 w 5933552"/>
                  <a:gd name="connsiteY78" fmla="*/ 1537398 h 1934308"/>
                  <a:gd name="connsiteX79" fmla="*/ 15072 w 5933552"/>
                  <a:gd name="connsiteY79" fmla="*/ 1487156 h 1934308"/>
                  <a:gd name="connsiteX80" fmla="*/ 15072 w 5933552"/>
                  <a:gd name="connsiteY80" fmla="*/ 1431890 h 1934308"/>
                  <a:gd name="connsiteX81" fmla="*/ 25121 w 5933552"/>
                  <a:gd name="connsiteY81" fmla="*/ 1381648 h 1934308"/>
                  <a:gd name="connsiteX82" fmla="*/ 40193 w 5933552"/>
                  <a:gd name="connsiteY82" fmla="*/ 1356527 h 1934308"/>
                  <a:gd name="connsiteX83" fmla="*/ 65314 w 5933552"/>
                  <a:gd name="connsiteY8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512466 w 5933552"/>
                  <a:gd name="connsiteY71" fmla="*/ 1627833 h 1934308"/>
                  <a:gd name="connsiteX72" fmla="*/ 497393 w 5933552"/>
                  <a:gd name="connsiteY72" fmla="*/ 1753437 h 1934308"/>
                  <a:gd name="connsiteX73" fmla="*/ 507442 w 5933552"/>
                  <a:gd name="connsiteY73" fmla="*/ 1833824 h 1934308"/>
                  <a:gd name="connsiteX74" fmla="*/ 281354 w 5933552"/>
                  <a:gd name="connsiteY74" fmla="*/ 1833824 h 1934308"/>
                  <a:gd name="connsiteX75" fmla="*/ 130629 w 5933552"/>
                  <a:gd name="connsiteY75" fmla="*/ 1758461 h 1934308"/>
                  <a:gd name="connsiteX76" fmla="*/ 10048 w 5933552"/>
                  <a:gd name="connsiteY76" fmla="*/ 1678075 h 1934308"/>
                  <a:gd name="connsiteX77" fmla="*/ 0 w 5933552"/>
                  <a:gd name="connsiteY77" fmla="*/ 1537398 h 1934308"/>
                  <a:gd name="connsiteX78" fmla="*/ 15072 w 5933552"/>
                  <a:gd name="connsiteY78" fmla="*/ 1487156 h 1934308"/>
                  <a:gd name="connsiteX79" fmla="*/ 15072 w 5933552"/>
                  <a:gd name="connsiteY79" fmla="*/ 1431890 h 1934308"/>
                  <a:gd name="connsiteX80" fmla="*/ 25121 w 5933552"/>
                  <a:gd name="connsiteY80" fmla="*/ 1381648 h 1934308"/>
                  <a:gd name="connsiteX81" fmla="*/ 40193 w 5933552"/>
                  <a:gd name="connsiteY81" fmla="*/ 1356527 h 1934308"/>
                  <a:gd name="connsiteX82" fmla="*/ 65314 w 5933552"/>
                  <a:gd name="connsiteY82"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497393 w 5933552"/>
                  <a:gd name="connsiteY71" fmla="*/ 1753437 h 1934308"/>
                  <a:gd name="connsiteX72" fmla="*/ 507442 w 5933552"/>
                  <a:gd name="connsiteY72" fmla="*/ 1833824 h 1934308"/>
                  <a:gd name="connsiteX73" fmla="*/ 281354 w 5933552"/>
                  <a:gd name="connsiteY73" fmla="*/ 1833824 h 1934308"/>
                  <a:gd name="connsiteX74" fmla="*/ 130629 w 5933552"/>
                  <a:gd name="connsiteY74" fmla="*/ 1758461 h 1934308"/>
                  <a:gd name="connsiteX75" fmla="*/ 10048 w 5933552"/>
                  <a:gd name="connsiteY75" fmla="*/ 1678075 h 1934308"/>
                  <a:gd name="connsiteX76" fmla="*/ 0 w 5933552"/>
                  <a:gd name="connsiteY76" fmla="*/ 1537398 h 1934308"/>
                  <a:gd name="connsiteX77" fmla="*/ 15072 w 5933552"/>
                  <a:gd name="connsiteY77" fmla="*/ 1487156 h 1934308"/>
                  <a:gd name="connsiteX78" fmla="*/ 15072 w 5933552"/>
                  <a:gd name="connsiteY78" fmla="*/ 1431890 h 1934308"/>
                  <a:gd name="connsiteX79" fmla="*/ 25121 w 5933552"/>
                  <a:gd name="connsiteY79" fmla="*/ 1381648 h 1934308"/>
                  <a:gd name="connsiteX80" fmla="*/ 40193 w 5933552"/>
                  <a:gd name="connsiteY80" fmla="*/ 1356527 h 1934308"/>
                  <a:gd name="connsiteX81" fmla="*/ 65314 w 5933552"/>
                  <a:gd name="connsiteY81"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507442 w 5933552"/>
                  <a:gd name="connsiteY71" fmla="*/ 1833824 h 1934308"/>
                  <a:gd name="connsiteX72" fmla="*/ 281354 w 5933552"/>
                  <a:gd name="connsiteY72" fmla="*/ 1833824 h 1934308"/>
                  <a:gd name="connsiteX73" fmla="*/ 130629 w 5933552"/>
                  <a:gd name="connsiteY73" fmla="*/ 1758461 h 1934308"/>
                  <a:gd name="connsiteX74" fmla="*/ 10048 w 5933552"/>
                  <a:gd name="connsiteY74" fmla="*/ 1678075 h 1934308"/>
                  <a:gd name="connsiteX75" fmla="*/ 0 w 5933552"/>
                  <a:gd name="connsiteY75" fmla="*/ 1537398 h 1934308"/>
                  <a:gd name="connsiteX76" fmla="*/ 15072 w 5933552"/>
                  <a:gd name="connsiteY76" fmla="*/ 1487156 h 1934308"/>
                  <a:gd name="connsiteX77" fmla="*/ 15072 w 5933552"/>
                  <a:gd name="connsiteY77" fmla="*/ 1431890 h 1934308"/>
                  <a:gd name="connsiteX78" fmla="*/ 25121 w 5933552"/>
                  <a:gd name="connsiteY78" fmla="*/ 1381648 h 1934308"/>
                  <a:gd name="connsiteX79" fmla="*/ 40193 w 5933552"/>
                  <a:gd name="connsiteY79" fmla="*/ 1356527 h 1934308"/>
                  <a:gd name="connsiteX80" fmla="*/ 65314 w 5933552"/>
                  <a:gd name="connsiteY80"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507442 w 5933552"/>
                  <a:gd name="connsiteY70" fmla="*/ 1833824 h 1934308"/>
                  <a:gd name="connsiteX71" fmla="*/ 281354 w 5933552"/>
                  <a:gd name="connsiteY71" fmla="*/ 1833824 h 1934308"/>
                  <a:gd name="connsiteX72" fmla="*/ 130629 w 5933552"/>
                  <a:gd name="connsiteY72" fmla="*/ 1758461 h 1934308"/>
                  <a:gd name="connsiteX73" fmla="*/ 10048 w 5933552"/>
                  <a:gd name="connsiteY73" fmla="*/ 1678075 h 1934308"/>
                  <a:gd name="connsiteX74" fmla="*/ 0 w 5933552"/>
                  <a:gd name="connsiteY74" fmla="*/ 1537398 h 1934308"/>
                  <a:gd name="connsiteX75" fmla="*/ 15072 w 5933552"/>
                  <a:gd name="connsiteY75" fmla="*/ 1487156 h 1934308"/>
                  <a:gd name="connsiteX76" fmla="*/ 15072 w 5933552"/>
                  <a:gd name="connsiteY76" fmla="*/ 1431890 h 1934308"/>
                  <a:gd name="connsiteX77" fmla="*/ 25121 w 5933552"/>
                  <a:gd name="connsiteY77" fmla="*/ 1381648 h 1934308"/>
                  <a:gd name="connsiteX78" fmla="*/ 40193 w 5933552"/>
                  <a:gd name="connsiteY78" fmla="*/ 1356527 h 1934308"/>
                  <a:gd name="connsiteX79" fmla="*/ 65314 w 5933552"/>
                  <a:gd name="connsiteY79"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507442 w 5933552"/>
                  <a:gd name="connsiteY69" fmla="*/ 1833824 h 1934308"/>
                  <a:gd name="connsiteX70" fmla="*/ 281354 w 5933552"/>
                  <a:gd name="connsiteY70" fmla="*/ 1833824 h 1934308"/>
                  <a:gd name="connsiteX71" fmla="*/ 130629 w 5933552"/>
                  <a:gd name="connsiteY71" fmla="*/ 1758461 h 1934308"/>
                  <a:gd name="connsiteX72" fmla="*/ 10048 w 5933552"/>
                  <a:gd name="connsiteY72" fmla="*/ 1678075 h 1934308"/>
                  <a:gd name="connsiteX73" fmla="*/ 0 w 5933552"/>
                  <a:gd name="connsiteY73" fmla="*/ 1537398 h 1934308"/>
                  <a:gd name="connsiteX74" fmla="*/ 15072 w 5933552"/>
                  <a:gd name="connsiteY74" fmla="*/ 1487156 h 1934308"/>
                  <a:gd name="connsiteX75" fmla="*/ 15072 w 5933552"/>
                  <a:gd name="connsiteY75" fmla="*/ 1431890 h 1934308"/>
                  <a:gd name="connsiteX76" fmla="*/ 25121 w 5933552"/>
                  <a:gd name="connsiteY76" fmla="*/ 1381648 h 1934308"/>
                  <a:gd name="connsiteX77" fmla="*/ 40193 w 5933552"/>
                  <a:gd name="connsiteY77" fmla="*/ 1356527 h 1934308"/>
                  <a:gd name="connsiteX78" fmla="*/ 65314 w 5933552"/>
                  <a:gd name="connsiteY78"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507442 w 5933552"/>
                  <a:gd name="connsiteY68" fmla="*/ 1833824 h 1934308"/>
                  <a:gd name="connsiteX69" fmla="*/ 281354 w 5933552"/>
                  <a:gd name="connsiteY69" fmla="*/ 1833824 h 1934308"/>
                  <a:gd name="connsiteX70" fmla="*/ 130629 w 5933552"/>
                  <a:gd name="connsiteY70" fmla="*/ 1758461 h 1934308"/>
                  <a:gd name="connsiteX71" fmla="*/ 10048 w 5933552"/>
                  <a:gd name="connsiteY71" fmla="*/ 1678075 h 1934308"/>
                  <a:gd name="connsiteX72" fmla="*/ 0 w 5933552"/>
                  <a:gd name="connsiteY72" fmla="*/ 1537398 h 1934308"/>
                  <a:gd name="connsiteX73" fmla="*/ 15072 w 5933552"/>
                  <a:gd name="connsiteY73" fmla="*/ 1487156 h 1934308"/>
                  <a:gd name="connsiteX74" fmla="*/ 15072 w 5933552"/>
                  <a:gd name="connsiteY74" fmla="*/ 1431890 h 1934308"/>
                  <a:gd name="connsiteX75" fmla="*/ 25121 w 5933552"/>
                  <a:gd name="connsiteY75" fmla="*/ 1381648 h 1934308"/>
                  <a:gd name="connsiteX76" fmla="*/ 40193 w 5933552"/>
                  <a:gd name="connsiteY76" fmla="*/ 1356527 h 1934308"/>
                  <a:gd name="connsiteX77" fmla="*/ 65314 w 5933552"/>
                  <a:gd name="connsiteY77"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562519 w 5933552"/>
                  <a:gd name="connsiteY66" fmla="*/ 1462035 h 1934308"/>
                  <a:gd name="connsiteX67" fmla="*/ 507442 w 5933552"/>
                  <a:gd name="connsiteY67" fmla="*/ 1833824 h 1934308"/>
                  <a:gd name="connsiteX68" fmla="*/ 281354 w 5933552"/>
                  <a:gd name="connsiteY68" fmla="*/ 1833824 h 1934308"/>
                  <a:gd name="connsiteX69" fmla="*/ 130629 w 5933552"/>
                  <a:gd name="connsiteY69" fmla="*/ 1758461 h 1934308"/>
                  <a:gd name="connsiteX70" fmla="*/ 10048 w 5933552"/>
                  <a:gd name="connsiteY70" fmla="*/ 1678075 h 1934308"/>
                  <a:gd name="connsiteX71" fmla="*/ 0 w 5933552"/>
                  <a:gd name="connsiteY71" fmla="*/ 1537398 h 1934308"/>
                  <a:gd name="connsiteX72" fmla="*/ 15072 w 5933552"/>
                  <a:gd name="connsiteY72" fmla="*/ 1487156 h 1934308"/>
                  <a:gd name="connsiteX73" fmla="*/ 15072 w 5933552"/>
                  <a:gd name="connsiteY73" fmla="*/ 1431890 h 1934308"/>
                  <a:gd name="connsiteX74" fmla="*/ 25121 w 5933552"/>
                  <a:gd name="connsiteY74" fmla="*/ 1381648 h 1934308"/>
                  <a:gd name="connsiteX75" fmla="*/ 40193 w 5933552"/>
                  <a:gd name="connsiteY75" fmla="*/ 1356527 h 1934308"/>
                  <a:gd name="connsiteX76" fmla="*/ 65314 w 5933552"/>
                  <a:gd name="connsiteY76"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562519 w 5933552"/>
                  <a:gd name="connsiteY65" fmla="*/ 1462035 h 1934308"/>
                  <a:gd name="connsiteX66" fmla="*/ 507442 w 5933552"/>
                  <a:gd name="connsiteY66" fmla="*/ 1833824 h 1934308"/>
                  <a:gd name="connsiteX67" fmla="*/ 281354 w 5933552"/>
                  <a:gd name="connsiteY67" fmla="*/ 1833824 h 1934308"/>
                  <a:gd name="connsiteX68" fmla="*/ 130629 w 5933552"/>
                  <a:gd name="connsiteY68" fmla="*/ 1758461 h 1934308"/>
                  <a:gd name="connsiteX69" fmla="*/ 10048 w 5933552"/>
                  <a:gd name="connsiteY69" fmla="*/ 1678075 h 1934308"/>
                  <a:gd name="connsiteX70" fmla="*/ 0 w 5933552"/>
                  <a:gd name="connsiteY70" fmla="*/ 1537398 h 1934308"/>
                  <a:gd name="connsiteX71" fmla="*/ 15072 w 5933552"/>
                  <a:gd name="connsiteY71" fmla="*/ 1487156 h 1934308"/>
                  <a:gd name="connsiteX72" fmla="*/ 15072 w 5933552"/>
                  <a:gd name="connsiteY72" fmla="*/ 1431890 h 1934308"/>
                  <a:gd name="connsiteX73" fmla="*/ 25121 w 5933552"/>
                  <a:gd name="connsiteY73" fmla="*/ 1381648 h 1934308"/>
                  <a:gd name="connsiteX74" fmla="*/ 40193 w 5933552"/>
                  <a:gd name="connsiteY74" fmla="*/ 1356527 h 1934308"/>
                  <a:gd name="connsiteX75" fmla="*/ 65314 w 5933552"/>
                  <a:gd name="connsiteY75"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35380 w 5933552"/>
                  <a:gd name="connsiteY62" fmla="*/ 1919235 h 1934308"/>
                  <a:gd name="connsiteX63" fmla="*/ 1688123 w 5933552"/>
                  <a:gd name="connsiteY63" fmla="*/ 1899138 h 1934308"/>
                  <a:gd name="connsiteX64" fmla="*/ 507442 w 5933552"/>
                  <a:gd name="connsiteY64" fmla="*/ 1833824 h 1934308"/>
                  <a:gd name="connsiteX65" fmla="*/ 281354 w 5933552"/>
                  <a:gd name="connsiteY65" fmla="*/ 1833824 h 1934308"/>
                  <a:gd name="connsiteX66" fmla="*/ 130629 w 5933552"/>
                  <a:gd name="connsiteY66" fmla="*/ 1758461 h 1934308"/>
                  <a:gd name="connsiteX67" fmla="*/ 10048 w 5933552"/>
                  <a:gd name="connsiteY67" fmla="*/ 1678075 h 1934308"/>
                  <a:gd name="connsiteX68" fmla="*/ 0 w 5933552"/>
                  <a:gd name="connsiteY68" fmla="*/ 1537398 h 1934308"/>
                  <a:gd name="connsiteX69" fmla="*/ 15072 w 5933552"/>
                  <a:gd name="connsiteY69" fmla="*/ 1487156 h 1934308"/>
                  <a:gd name="connsiteX70" fmla="*/ 15072 w 5933552"/>
                  <a:gd name="connsiteY70" fmla="*/ 1431890 h 1934308"/>
                  <a:gd name="connsiteX71" fmla="*/ 25121 w 5933552"/>
                  <a:gd name="connsiteY71" fmla="*/ 1381648 h 1934308"/>
                  <a:gd name="connsiteX72" fmla="*/ 40193 w 5933552"/>
                  <a:gd name="connsiteY72" fmla="*/ 1356527 h 1934308"/>
                  <a:gd name="connsiteX73" fmla="*/ 65314 w 5933552"/>
                  <a:gd name="connsiteY7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919235 h 1934308"/>
                  <a:gd name="connsiteX62" fmla="*/ 1688123 w 5933552"/>
                  <a:gd name="connsiteY62" fmla="*/ 1899138 h 1934308"/>
                  <a:gd name="connsiteX63" fmla="*/ 507442 w 5933552"/>
                  <a:gd name="connsiteY63" fmla="*/ 1833824 h 1934308"/>
                  <a:gd name="connsiteX64" fmla="*/ 281354 w 5933552"/>
                  <a:gd name="connsiteY64" fmla="*/ 1833824 h 1934308"/>
                  <a:gd name="connsiteX65" fmla="*/ 130629 w 5933552"/>
                  <a:gd name="connsiteY65" fmla="*/ 1758461 h 1934308"/>
                  <a:gd name="connsiteX66" fmla="*/ 10048 w 5933552"/>
                  <a:gd name="connsiteY66" fmla="*/ 1678075 h 1934308"/>
                  <a:gd name="connsiteX67" fmla="*/ 0 w 5933552"/>
                  <a:gd name="connsiteY67" fmla="*/ 1537398 h 1934308"/>
                  <a:gd name="connsiteX68" fmla="*/ 15072 w 5933552"/>
                  <a:gd name="connsiteY68" fmla="*/ 1487156 h 1934308"/>
                  <a:gd name="connsiteX69" fmla="*/ 15072 w 5933552"/>
                  <a:gd name="connsiteY69" fmla="*/ 1431890 h 1934308"/>
                  <a:gd name="connsiteX70" fmla="*/ 25121 w 5933552"/>
                  <a:gd name="connsiteY70" fmla="*/ 1381648 h 1934308"/>
                  <a:gd name="connsiteX71" fmla="*/ 40193 w 5933552"/>
                  <a:gd name="connsiteY71" fmla="*/ 1356527 h 1934308"/>
                  <a:gd name="connsiteX72" fmla="*/ 65314 w 5933552"/>
                  <a:gd name="connsiteY72"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35380 w 5933552"/>
                  <a:gd name="connsiteY60" fmla="*/ 1919235 h 1934308"/>
                  <a:gd name="connsiteX61" fmla="*/ 1688123 w 5933552"/>
                  <a:gd name="connsiteY61" fmla="*/ 1899138 h 1934308"/>
                  <a:gd name="connsiteX62" fmla="*/ 507442 w 5933552"/>
                  <a:gd name="connsiteY62" fmla="*/ 1833824 h 1934308"/>
                  <a:gd name="connsiteX63" fmla="*/ 281354 w 5933552"/>
                  <a:gd name="connsiteY63" fmla="*/ 1833824 h 1934308"/>
                  <a:gd name="connsiteX64" fmla="*/ 130629 w 5933552"/>
                  <a:gd name="connsiteY64" fmla="*/ 1758461 h 1934308"/>
                  <a:gd name="connsiteX65" fmla="*/ 10048 w 5933552"/>
                  <a:gd name="connsiteY65" fmla="*/ 1678075 h 1934308"/>
                  <a:gd name="connsiteX66" fmla="*/ 0 w 5933552"/>
                  <a:gd name="connsiteY66" fmla="*/ 1537398 h 1934308"/>
                  <a:gd name="connsiteX67" fmla="*/ 15072 w 5933552"/>
                  <a:gd name="connsiteY67" fmla="*/ 1487156 h 1934308"/>
                  <a:gd name="connsiteX68" fmla="*/ 15072 w 5933552"/>
                  <a:gd name="connsiteY68" fmla="*/ 1431890 h 1934308"/>
                  <a:gd name="connsiteX69" fmla="*/ 25121 w 5933552"/>
                  <a:gd name="connsiteY69" fmla="*/ 1381648 h 1934308"/>
                  <a:gd name="connsiteX70" fmla="*/ 40193 w 5933552"/>
                  <a:gd name="connsiteY70" fmla="*/ 1356527 h 1934308"/>
                  <a:gd name="connsiteX71" fmla="*/ 65314 w 5933552"/>
                  <a:gd name="connsiteY71"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235380 w 5933552"/>
                  <a:gd name="connsiteY59" fmla="*/ 1919235 h 1934308"/>
                  <a:gd name="connsiteX60" fmla="*/ 1688123 w 5933552"/>
                  <a:gd name="connsiteY60" fmla="*/ 1899138 h 1934308"/>
                  <a:gd name="connsiteX61" fmla="*/ 507442 w 5933552"/>
                  <a:gd name="connsiteY61" fmla="*/ 1833824 h 1934308"/>
                  <a:gd name="connsiteX62" fmla="*/ 281354 w 5933552"/>
                  <a:gd name="connsiteY62" fmla="*/ 1833824 h 1934308"/>
                  <a:gd name="connsiteX63" fmla="*/ 130629 w 5933552"/>
                  <a:gd name="connsiteY63" fmla="*/ 1758461 h 1934308"/>
                  <a:gd name="connsiteX64" fmla="*/ 10048 w 5933552"/>
                  <a:gd name="connsiteY64" fmla="*/ 1678075 h 1934308"/>
                  <a:gd name="connsiteX65" fmla="*/ 0 w 5933552"/>
                  <a:gd name="connsiteY65" fmla="*/ 1537398 h 1934308"/>
                  <a:gd name="connsiteX66" fmla="*/ 15072 w 5933552"/>
                  <a:gd name="connsiteY66" fmla="*/ 1487156 h 1934308"/>
                  <a:gd name="connsiteX67" fmla="*/ 15072 w 5933552"/>
                  <a:gd name="connsiteY67" fmla="*/ 1431890 h 1934308"/>
                  <a:gd name="connsiteX68" fmla="*/ 25121 w 5933552"/>
                  <a:gd name="connsiteY68" fmla="*/ 1381648 h 1934308"/>
                  <a:gd name="connsiteX69" fmla="*/ 40193 w 5933552"/>
                  <a:gd name="connsiteY69" fmla="*/ 1356527 h 1934308"/>
                  <a:gd name="connsiteX70" fmla="*/ 65314 w 5933552"/>
                  <a:gd name="connsiteY70"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235380 w 5933552"/>
                  <a:gd name="connsiteY58" fmla="*/ 1919235 h 1934308"/>
                  <a:gd name="connsiteX59" fmla="*/ 1688123 w 5933552"/>
                  <a:gd name="connsiteY59" fmla="*/ 1899138 h 1934308"/>
                  <a:gd name="connsiteX60" fmla="*/ 507442 w 5933552"/>
                  <a:gd name="connsiteY60" fmla="*/ 1833824 h 1934308"/>
                  <a:gd name="connsiteX61" fmla="*/ 281354 w 5933552"/>
                  <a:gd name="connsiteY61" fmla="*/ 1833824 h 1934308"/>
                  <a:gd name="connsiteX62" fmla="*/ 130629 w 5933552"/>
                  <a:gd name="connsiteY62" fmla="*/ 1758461 h 1934308"/>
                  <a:gd name="connsiteX63" fmla="*/ 10048 w 5933552"/>
                  <a:gd name="connsiteY63" fmla="*/ 1678075 h 1934308"/>
                  <a:gd name="connsiteX64" fmla="*/ 0 w 5933552"/>
                  <a:gd name="connsiteY64" fmla="*/ 1537398 h 1934308"/>
                  <a:gd name="connsiteX65" fmla="*/ 15072 w 5933552"/>
                  <a:gd name="connsiteY65" fmla="*/ 1487156 h 1934308"/>
                  <a:gd name="connsiteX66" fmla="*/ 15072 w 5933552"/>
                  <a:gd name="connsiteY66" fmla="*/ 1431890 h 1934308"/>
                  <a:gd name="connsiteX67" fmla="*/ 25121 w 5933552"/>
                  <a:gd name="connsiteY67" fmla="*/ 1381648 h 1934308"/>
                  <a:gd name="connsiteX68" fmla="*/ 40193 w 5933552"/>
                  <a:gd name="connsiteY68" fmla="*/ 1356527 h 1934308"/>
                  <a:gd name="connsiteX69" fmla="*/ 65314 w 5933552"/>
                  <a:gd name="connsiteY69"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235380 w 5933552"/>
                  <a:gd name="connsiteY57" fmla="*/ 1919235 h 1934308"/>
                  <a:gd name="connsiteX58" fmla="*/ 1688123 w 5933552"/>
                  <a:gd name="connsiteY58" fmla="*/ 1899138 h 1934308"/>
                  <a:gd name="connsiteX59" fmla="*/ 507442 w 5933552"/>
                  <a:gd name="connsiteY59" fmla="*/ 1833824 h 1934308"/>
                  <a:gd name="connsiteX60" fmla="*/ 281354 w 5933552"/>
                  <a:gd name="connsiteY60" fmla="*/ 1833824 h 1934308"/>
                  <a:gd name="connsiteX61" fmla="*/ 130629 w 5933552"/>
                  <a:gd name="connsiteY61" fmla="*/ 1758461 h 1934308"/>
                  <a:gd name="connsiteX62" fmla="*/ 10048 w 5933552"/>
                  <a:gd name="connsiteY62" fmla="*/ 1678075 h 1934308"/>
                  <a:gd name="connsiteX63" fmla="*/ 0 w 5933552"/>
                  <a:gd name="connsiteY63" fmla="*/ 1537398 h 1934308"/>
                  <a:gd name="connsiteX64" fmla="*/ 15072 w 5933552"/>
                  <a:gd name="connsiteY64" fmla="*/ 1487156 h 1934308"/>
                  <a:gd name="connsiteX65" fmla="*/ 15072 w 5933552"/>
                  <a:gd name="connsiteY65" fmla="*/ 1431890 h 1934308"/>
                  <a:gd name="connsiteX66" fmla="*/ 25121 w 5933552"/>
                  <a:gd name="connsiteY66" fmla="*/ 1381648 h 1934308"/>
                  <a:gd name="connsiteX67" fmla="*/ 40193 w 5933552"/>
                  <a:gd name="connsiteY67" fmla="*/ 1356527 h 1934308"/>
                  <a:gd name="connsiteX68" fmla="*/ 65314 w 5933552"/>
                  <a:gd name="connsiteY68"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235380 w 5933552"/>
                  <a:gd name="connsiteY56" fmla="*/ 1919235 h 1934308"/>
                  <a:gd name="connsiteX57" fmla="*/ 1688123 w 5933552"/>
                  <a:gd name="connsiteY57" fmla="*/ 1899138 h 1934308"/>
                  <a:gd name="connsiteX58" fmla="*/ 507442 w 5933552"/>
                  <a:gd name="connsiteY58" fmla="*/ 1833824 h 1934308"/>
                  <a:gd name="connsiteX59" fmla="*/ 281354 w 5933552"/>
                  <a:gd name="connsiteY59" fmla="*/ 1833824 h 1934308"/>
                  <a:gd name="connsiteX60" fmla="*/ 130629 w 5933552"/>
                  <a:gd name="connsiteY60" fmla="*/ 1758461 h 1934308"/>
                  <a:gd name="connsiteX61" fmla="*/ 10048 w 5933552"/>
                  <a:gd name="connsiteY61" fmla="*/ 1678075 h 1934308"/>
                  <a:gd name="connsiteX62" fmla="*/ 0 w 5933552"/>
                  <a:gd name="connsiteY62" fmla="*/ 1537398 h 1934308"/>
                  <a:gd name="connsiteX63" fmla="*/ 15072 w 5933552"/>
                  <a:gd name="connsiteY63" fmla="*/ 1487156 h 1934308"/>
                  <a:gd name="connsiteX64" fmla="*/ 15072 w 5933552"/>
                  <a:gd name="connsiteY64" fmla="*/ 1431890 h 1934308"/>
                  <a:gd name="connsiteX65" fmla="*/ 25121 w 5933552"/>
                  <a:gd name="connsiteY65" fmla="*/ 1381648 h 1934308"/>
                  <a:gd name="connsiteX66" fmla="*/ 40193 w 5933552"/>
                  <a:gd name="connsiteY66" fmla="*/ 1356527 h 1934308"/>
                  <a:gd name="connsiteX67" fmla="*/ 65314 w 5933552"/>
                  <a:gd name="connsiteY67"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235380 w 5933552"/>
                  <a:gd name="connsiteY55" fmla="*/ 1919235 h 1934308"/>
                  <a:gd name="connsiteX56" fmla="*/ 1688123 w 5933552"/>
                  <a:gd name="connsiteY56" fmla="*/ 1899138 h 1934308"/>
                  <a:gd name="connsiteX57" fmla="*/ 507442 w 5933552"/>
                  <a:gd name="connsiteY57" fmla="*/ 1833824 h 1934308"/>
                  <a:gd name="connsiteX58" fmla="*/ 281354 w 5933552"/>
                  <a:gd name="connsiteY58" fmla="*/ 1833824 h 1934308"/>
                  <a:gd name="connsiteX59" fmla="*/ 130629 w 5933552"/>
                  <a:gd name="connsiteY59" fmla="*/ 1758461 h 1934308"/>
                  <a:gd name="connsiteX60" fmla="*/ 10048 w 5933552"/>
                  <a:gd name="connsiteY60" fmla="*/ 1678075 h 1934308"/>
                  <a:gd name="connsiteX61" fmla="*/ 0 w 5933552"/>
                  <a:gd name="connsiteY61" fmla="*/ 1537398 h 1934308"/>
                  <a:gd name="connsiteX62" fmla="*/ 15072 w 5933552"/>
                  <a:gd name="connsiteY62" fmla="*/ 1487156 h 1934308"/>
                  <a:gd name="connsiteX63" fmla="*/ 15072 w 5933552"/>
                  <a:gd name="connsiteY63" fmla="*/ 1431890 h 1934308"/>
                  <a:gd name="connsiteX64" fmla="*/ 25121 w 5933552"/>
                  <a:gd name="connsiteY64" fmla="*/ 1381648 h 1934308"/>
                  <a:gd name="connsiteX65" fmla="*/ 40193 w 5933552"/>
                  <a:gd name="connsiteY65" fmla="*/ 1356527 h 1934308"/>
                  <a:gd name="connsiteX66" fmla="*/ 65314 w 5933552"/>
                  <a:gd name="connsiteY66"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4235380 w 5933552"/>
                  <a:gd name="connsiteY54" fmla="*/ 1919235 h 1934308"/>
                  <a:gd name="connsiteX55" fmla="*/ 1688123 w 5933552"/>
                  <a:gd name="connsiteY55" fmla="*/ 1899138 h 1934308"/>
                  <a:gd name="connsiteX56" fmla="*/ 507442 w 5933552"/>
                  <a:gd name="connsiteY56" fmla="*/ 1833824 h 1934308"/>
                  <a:gd name="connsiteX57" fmla="*/ 281354 w 5933552"/>
                  <a:gd name="connsiteY57" fmla="*/ 1833824 h 1934308"/>
                  <a:gd name="connsiteX58" fmla="*/ 130629 w 5933552"/>
                  <a:gd name="connsiteY58" fmla="*/ 1758461 h 1934308"/>
                  <a:gd name="connsiteX59" fmla="*/ 10048 w 5933552"/>
                  <a:gd name="connsiteY59" fmla="*/ 1678075 h 1934308"/>
                  <a:gd name="connsiteX60" fmla="*/ 0 w 5933552"/>
                  <a:gd name="connsiteY60" fmla="*/ 1537398 h 1934308"/>
                  <a:gd name="connsiteX61" fmla="*/ 15072 w 5933552"/>
                  <a:gd name="connsiteY61" fmla="*/ 1487156 h 1934308"/>
                  <a:gd name="connsiteX62" fmla="*/ 15072 w 5933552"/>
                  <a:gd name="connsiteY62" fmla="*/ 1431890 h 1934308"/>
                  <a:gd name="connsiteX63" fmla="*/ 25121 w 5933552"/>
                  <a:gd name="connsiteY63" fmla="*/ 1381648 h 1934308"/>
                  <a:gd name="connsiteX64" fmla="*/ 40193 w 5933552"/>
                  <a:gd name="connsiteY64" fmla="*/ 1356527 h 1934308"/>
                  <a:gd name="connsiteX65" fmla="*/ 65314 w 5933552"/>
                  <a:gd name="connsiteY65"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4235380 w 5933552"/>
                  <a:gd name="connsiteY53" fmla="*/ 1919235 h 1934308"/>
                  <a:gd name="connsiteX54" fmla="*/ 1688123 w 5933552"/>
                  <a:gd name="connsiteY54" fmla="*/ 1899138 h 1934308"/>
                  <a:gd name="connsiteX55" fmla="*/ 507442 w 5933552"/>
                  <a:gd name="connsiteY55" fmla="*/ 1833824 h 1934308"/>
                  <a:gd name="connsiteX56" fmla="*/ 281354 w 5933552"/>
                  <a:gd name="connsiteY56" fmla="*/ 1833824 h 1934308"/>
                  <a:gd name="connsiteX57" fmla="*/ 130629 w 5933552"/>
                  <a:gd name="connsiteY57" fmla="*/ 1758461 h 1934308"/>
                  <a:gd name="connsiteX58" fmla="*/ 10048 w 5933552"/>
                  <a:gd name="connsiteY58" fmla="*/ 1678075 h 1934308"/>
                  <a:gd name="connsiteX59" fmla="*/ 0 w 5933552"/>
                  <a:gd name="connsiteY59" fmla="*/ 1537398 h 1934308"/>
                  <a:gd name="connsiteX60" fmla="*/ 15072 w 5933552"/>
                  <a:gd name="connsiteY60" fmla="*/ 1487156 h 1934308"/>
                  <a:gd name="connsiteX61" fmla="*/ 15072 w 5933552"/>
                  <a:gd name="connsiteY61" fmla="*/ 1431890 h 1934308"/>
                  <a:gd name="connsiteX62" fmla="*/ 25121 w 5933552"/>
                  <a:gd name="connsiteY62" fmla="*/ 1381648 h 1934308"/>
                  <a:gd name="connsiteX63" fmla="*/ 40193 w 5933552"/>
                  <a:gd name="connsiteY63" fmla="*/ 1356527 h 1934308"/>
                  <a:gd name="connsiteX64" fmla="*/ 65314 w 5933552"/>
                  <a:gd name="connsiteY6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3029578 w 5933552"/>
                  <a:gd name="connsiteY23" fmla="*/ 55266 h 1934308"/>
                  <a:gd name="connsiteX24" fmla="*/ 3135086 w 5933552"/>
                  <a:gd name="connsiteY24" fmla="*/ 75363 h 1934308"/>
                  <a:gd name="connsiteX25" fmla="*/ 3255666 w 5933552"/>
                  <a:gd name="connsiteY25" fmla="*/ 95459 h 1934308"/>
                  <a:gd name="connsiteX26" fmla="*/ 3542044 w 5933552"/>
                  <a:gd name="connsiteY26" fmla="*/ 180870 h 1934308"/>
                  <a:gd name="connsiteX27" fmla="*/ 3798277 w 5933552"/>
                  <a:gd name="connsiteY27" fmla="*/ 316523 h 1934308"/>
                  <a:gd name="connsiteX28" fmla="*/ 4210259 w 5933552"/>
                  <a:gd name="connsiteY28" fmla="*/ 542611 h 1934308"/>
                  <a:gd name="connsiteX29" fmla="*/ 4340888 w 5933552"/>
                  <a:gd name="connsiteY29" fmla="*/ 622998 h 1934308"/>
                  <a:gd name="connsiteX30" fmla="*/ 4381081 w 5933552"/>
                  <a:gd name="connsiteY30" fmla="*/ 653143 h 1934308"/>
                  <a:gd name="connsiteX31" fmla="*/ 4752870 w 5933552"/>
                  <a:gd name="connsiteY31" fmla="*/ 683288 h 1934308"/>
                  <a:gd name="connsiteX32" fmla="*/ 5164853 w 5933552"/>
                  <a:gd name="connsiteY32" fmla="*/ 758650 h 1934308"/>
                  <a:gd name="connsiteX33" fmla="*/ 5441182 w 5933552"/>
                  <a:gd name="connsiteY33" fmla="*/ 823965 h 1934308"/>
                  <a:gd name="connsiteX34" fmla="*/ 5612004 w 5933552"/>
                  <a:gd name="connsiteY34" fmla="*/ 899327 h 1934308"/>
                  <a:gd name="connsiteX35" fmla="*/ 5807947 w 5933552"/>
                  <a:gd name="connsiteY35" fmla="*/ 1045028 h 1934308"/>
                  <a:gd name="connsiteX36" fmla="*/ 5823020 w 5933552"/>
                  <a:gd name="connsiteY36" fmla="*/ 1115367 h 1934308"/>
                  <a:gd name="connsiteX37" fmla="*/ 5838092 w 5933552"/>
                  <a:gd name="connsiteY37" fmla="*/ 1215850 h 1934308"/>
                  <a:gd name="connsiteX38" fmla="*/ 5823020 w 5933552"/>
                  <a:gd name="connsiteY38" fmla="*/ 1245995 h 1934308"/>
                  <a:gd name="connsiteX39" fmla="*/ 5863213 w 5933552"/>
                  <a:gd name="connsiteY39" fmla="*/ 1296237 h 1934308"/>
                  <a:gd name="connsiteX40" fmla="*/ 5893358 w 5933552"/>
                  <a:gd name="connsiteY40" fmla="*/ 1356527 h 1934308"/>
                  <a:gd name="connsiteX41" fmla="*/ 5893358 w 5933552"/>
                  <a:gd name="connsiteY41" fmla="*/ 1431890 h 1934308"/>
                  <a:gd name="connsiteX42" fmla="*/ 5928527 w 5933552"/>
                  <a:gd name="connsiteY42" fmla="*/ 1492180 h 1934308"/>
                  <a:gd name="connsiteX43" fmla="*/ 5918479 w 5933552"/>
                  <a:gd name="connsiteY43" fmla="*/ 1602712 h 1934308"/>
                  <a:gd name="connsiteX44" fmla="*/ 5898382 w 5933552"/>
                  <a:gd name="connsiteY44" fmla="*/ 1683099 h 1934308"/>
                  <a:gd name="connsiteX45" fmla="*/ 5918479 w 5933552"/>
                  <a:gd name="connsiteY45" fmla="*/ 1773534 h 1934308"/>
                  <a:gd name="connsiteX46" fmla="*/ 5933552 w 5933552"/>
                  <a:gd name="connsiteY46" fmla="*/ 1808703 h 1934308"/>
                  <a:gd name="connsiteX47" fmla="*/ 5812971 w 5933552"/>
                  <a:gd name="connsiteY47" fmla="*/ 1868993 h 1934308"/>
                  <a:gd name="connsiteX48" fmla="*/ 5812971 w 5933552"/>
                  <a:gd name="connsiteY48" fmla="*/ 1868993 h 1934308"/>
                  <a:gd name="connsiteX49" fmla="*/ 5727560 w 5933552"/>
                  <a:gd name="connsiteY49" fmla="*/ 1929283 h 1934308"/>
                  <a:gd name="connsiteX50" fmla="*/ 5390941 w 5933552"/>
                  <a:gd name="connsiteY50" fmla="*/ 1934308 h 1934308"/>
                  <a:gd name="connsiteX51" fmla="*/ 4235380 w 5933552"/>
                  <a:gd name="connsiteY51" fmla="*/ 1919235 h 1934308"/>
                  <a:gd name="connsiteX52" fmla="*/ 1688123 w 5933552"/>
                  <a:gd name="connsiteY52" fmla="*/ 1899138 h 1934308"/>
                  <a:gd name="connsiteX53" fmla="*/ 507442 w 5933552"/>
                  <a:gd name="connsiteY53" fmla="*/ 1833824 h 1934308"/>
                  <a:gd name="connsiteX54" fmla="*/ 281354 w 5933552"/>
                  <a:gd name="connsiteY54" fmla="*/ 1833824 h 1934308"/>
                  <a:gd name="connsiteX55" fmla="*/ 130629 w 5933552"/>
                  <a:gd name="connsiteY55" fmla="*/ 1758461 h 1934308"/>
                  <a:gd name="connsiteX56" fmla="*/ 10048 w 5933552"/>
                  <a:gd name="connsiteY56" fmla="*/ 1678075 h 1934308"/>
                  <a:gd name="connsiteX57" fmla="*/ 0 w 5933552"/>
                  <a:gd name="connsiteY57" fmla="*/ 1537398 h 1934308"/>
                  <a:gd name="connsiteX58" fmla="*/ 15072 w 5933552"/>
                  <a:gd name="connsiteY58" fmla="*/ 1487156 h 1934308"/>
                  <a:gd name="connsiteX59" fmla="*/ 15072 w 5933552"/>
                  <a:gd name="connsiteY59" fmla="*/ 1431890 h 1934308"/>
                  <a:gd name="connsiteX60" fmla="*/ 25121 w 5933552"/>
                  <a:gd name="connsiteY60" fmla="*/ 1381648 h 1934308"/>
                  <a:gd name="connsiteX61" fmla="*/ 40193 w 5933552"/>
                  <a:gd name="connsiteY61" fmla="*/ 1356527 h 1934308"/>
                  <a:gd name="connsiteX62" fmla="*/ 65314 w 5933552"/>
                  <a:gd name="connsiteY62" fmla="*/ 1311310 h 1934308"/>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57301 w 5933552"/>
                  <a:gd name="connsiteY52" fmla="*/ 1891925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57301 w 5933552"/>
                  <a:gd name="connsiteY52" fmla="*/ 1891925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57301 w 5933552"/>
                  <a:gd name="connsiteY52" fmla="*/ 1891925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5312804 w 5933552"/>
                  <a:gd name="connsiteY51" fmla="*/ 1552761 h 1937369"/>
                  <a:gd name="connsiteX52" fmla="*/ 4235380 w 5933552"/>
                  <a:gd name="connsiteY52" fmla="*/ 1922296 h 1937369"/>
                  <a:gd name="connsiteX53" fmla="*/ 1657301 w 5933552"/>
                  <a:gd name="connsiteY53" fmla="*/ 1891925 h 1937369"/>
                  <a:gd name="connsiteX54" fmla="*/ 507442 w 5933552"/>
                  <a:gd name="connsiteY54" fmla="*/ 1836885 h 1937369"/>
                  <a:gd name="connsiteX55" fmla="*/ 281354 w 5933552"/>
                  <a:gd name="connsiteY55" fmla="*/ 1836885 h 1937369"/>
                  <a:gd name="connsiteX56" fmla="*/ 130629 w 5933552"/>
                  <a:gd name="connsiteY56" fmla="*/ 1761522 h 1937369"/>
                  <a:gd name="connsiteX57" fmla="*/ 10048 w 5933552"/>
                  <a:gd name="connsiteY57" fmla="*/ 1681136 h 1937369"/>
                  <a:gd name="connsiteX58" fmla="*/ 0 w 5933552"/>
                  <a:gd name="connsiteY58" fmla="*/ 1540459 h 1937369"/>
                  <a:gd name="connsiteX59" fmla="*/ 15072 w 5933552"/>
                  <a:gd name="connsiteY59" fmla="*/ 1490217 h 1937369"/>
                  <a:gd name="connsiteX60" fmla="*/ 15072 w 5933552"/>
                  <a:gd name="connsiteY60" fmla="*/ 1434951 h 1937369"/>
                  <a:gd name="connsiteX61" fmla="*/ 25121 w 5933552"/>
                  <a:gd name="connsiteY61" fmla="*/ 1384709 h 1937369"/>
                  <a:gd name="connsiteX62" fmla="*/ 40193 w 5933552"/>
                  <a:gd name="connsiteY62" fmla="*/ 1359588 h 1937369"/>
                  <a:gd name="connsiteX63" fmla="*/ 65314 w 5933552"/>
                  <a:gd name="connsiteY63"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5251455 w 5933552"/>
                  <a:gd name="connsiteY51" fmla="*/ 1926022 h 1937369"/>
                  <a:gd name="connsiteX52" fmla="*/ 4235380 w 5933552"/>
                  <a:gd name="connsiteY52" fmla="*/ 1922296 h 1937369"/>
                  <a:gd name="connsiteX53" fmla="*/ 1657301 w 5933552"/>
                  <a:gd name="connsiteY53" fmla="*/ 1891925 h 1937369"/>
                  <a:gd name="connsiteX54" fmla="*/ 507442 w 5933552"/>
                  <a:gd name="connsiteY54" fmla="*/ 1836885 h 1937369"/>
                  <a:gd name="connsiteX55" fmla="*/ 281354 w 5933552"/>
                  <a:gd name="connsiteY55" fmla="*/ 1836885 h 1937369"/>
                  <a:gd name="connsiteX56" fmla="*/ 130629 w 5933552"/>
                  <a:gd name="connsiteY56" fmla="*/ 1761522 h 1937369"/>
                  <a:gd name="connsiteX57" fmla="*/ 10048 w 5933552"/>
                  <a:gd name="connsiteY57" fmla="*/ 1681136 h 1937369"/>
                  <a:gd name="connsiteX58" fmla="*/ 0 w 5933552"/>
                  <a:gd name="connsiteY58" fmla="*/ 1540459 h 1937369"/>
                  <a:gd name="connsiteX59" fmla="*/ 15072 w 5933552"/>
                  <a:gd name="connsiteY59" fmla="*/ 1490217 h 1937369"/>
                  <a:gd name="connsiteX60" fmla="*/ 15072 w 5933552"/>
                  <a:gd name="connsiteY60" fmla="*/ 1434951 h 1937369"/>
                  <a:gd name="connsiteX61" fmla="*/ 25121 w 5933552"/>
                  <a:gd name="connsiteY61" fmla="*/ 1384709 h 1937369"/>
                  <a:gd name="connsiteX62" fmla="*/ 40193 w 5933552"/>
                  <a:gd name="connsiteY62" fmla="*/ 1359588 h 1937369"/>
                  <a:gd name="connsiteX63" fmla="*/ 65314 w 5933552"/>
                  <a:gd name="connsiteY63"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5251455 w 5933552"/>
                  <a:gd name="connsiteY51" fmla="*/ 1926022 h 1937369"/>
                  <a:gd name="connsiteX52" fmla="*/ 4235380 w 5933552"/>
                  <a:gd name="connsiteY52" fmla="*/ 1922296 h 1937369"/>
                  <a:gd name="connsiteX53" fmla="*/ 1657301 w 5933552"/>
                  <a:gd name="connsiteY53" fmla="*/ 1891925 h 1937369"/>
                  <a:gd name="connsiteX54" fmla="*/ 507442 w 5933552"/>
                  <a:gd name="connsiteY54" fmla="*/ 1836885 h 1937369"/>
                  <a:gd name="connsiteX55" fmla="*/ 281354 w 5933552"/>
                  <a:gd name="connsiteY55" fmla="*/ 1836885 h 1937369"/>
                  <a:gd name="connsiteX56" fmla="*/ 130629 w 5933552"/>
                  <a:gd name="connsiteY56" fmla="*/ 1761522 h 1937369"/>
                  <a:gd name="connsiteX57" fmla="*/ 10048 w 5933552"/>
                  <a:gd name="connsiteY57" fmla="*/ 1681136 h 1937369"/>
                  <a:gd name="connsiteX58" fmla="*/ 0 w 5933552"/>
                  <a:gd name="connsiteY58" fmla="*/ 1540459 h 1937369"/>
                  <a:gd name="connsiteX59" fmla="*/ 15072 w 5933552"/>
                  <a:gd name="connsiteY59" fmla="*/ 1490217 h 1937369"/>
                  <a:gd name="connsiteX60" fmla="*/ 15072 w 5933552"/>
                  <a:gd name="connsiteY60" fmla="*/ 1434951 h 1937369"/>
                  <a:gd name="connsiteX61" fmla="*/ 25121 w 5933552"/>
                  <a:gd name="connsiteY61" fmla="*/ 1384709 h 1937369"/>
                  <a:gd name="connsiteX62" fmla="*/ 40193 w 5933552"/>
                  <a:gd name="connsiteY62" fmla="*/ 1359588 h 1937369"/>
                  <a:gd name="connsiteX63" fmla="*/ 65314 w 5933552"/>
                  <a:gd name="connsiteY63" fmla="*/ 1314371 h 1937369"/>
                  <a:gd name="connsiteX0" fmla="*/ 65314 w 5933552"/>
                  <a:gd name="connsiteY0" fmla="*/ 1314371 h 1950907"/>
                  <a:gd name="connsiteX1" fmla="*/ 75363 w 5933552"/>
                  <a:gd name="connsiteY1" fmla="*/ 1083259 h 1950907"/>
                  <a:gd name="connsiteX2" fmla="*/ 45218 w 5933552"/>
                  <a:gd name="connsiteY2" fmla="*/ 1073210 h 1950907"/>
                  <a:gd name="connsiteX3" fmla="*/ 95459 w 5933552"/>
                  <a:gd name="connsiteY3" fmla="*/ 887316 h 1950907"/>
                  <a:gd name="connsiteX4" fmla="*/ 80387 w 5933552"/>
                  <a:gd name="connsiteY4" fmla="*/ 771760 h 1950907"/>
                  <a:gd name="connsiteX5" fmla="*/ 85411 w 5933552"/>
                  <a:gd name="connsiteY5" fmla="*/ 716494 h 1950907"/>
                  <a:gd name="connsiteX6" fmla="*/ 105508 w 5933552"/>
                  <a:gd name="connsiteY6" fmla="*/ 696397 h 1950907"/>
                  <a:gd name="connsiteX7" fmla="*/ 135653 w 5933552"/>
                  <a:gd name="connsiteY7" fmla="*/ 676300 h 1950907"/>
                  <a:gd name="connsiteX8" fmla="*/ 467248 w 5933552"/>
                  <a:gd name="connsiteY8" fmla="*/ 329632 h 1950907"/>
                  <a:gd name="connsiteX9" fmla="*/ 472272 w 5933552"/>
                  <a:gd name="connsiteY9" fmla="*/ 284415 h 1950907"/>
                  <a:gd name="connsiteX10" fmla="*/ 442127 w 5933552"/>
                  <a:gd name="connsiteY10" fmla="*/ 259294 h 1950907"/>
                  <a:gd name="connsiteX11" fmla="*/ 406958 w 5933552"/>
                  <a:gd name="connsiteY11" fmla="*/ 229149 h 1950907"/>
                  <a:gd name="connsiteX12" fmla="*/ 406958 w 5933552"/>
                  <a:gd name="connsiteY12" fmla="*/ 204028 h 1950907"/>
                  <a:gd name="connsiteX13" fmla="*/ 462224 w 5933552"/>
                  <a:gd name="connsiteY13" fmla="*/ 193980 h 1950907"/>
                  <a:gd name="connsiteX14" fmla="*/ 864158 w 5933552"/>
                  <a:gd name="connsiteY14" fmla="*/ 143738 h 1950907"/>
                  <a:gd name="connsiteX15" fmla="*/ 999811 w 5933552"/>
                  <a:gd name="connsiteY15" fmla="*/ 88472 h 1950907"/>
                  <a:gd name="connsiteX16" fmla="*/ 1024932 w 5933552"/>
                  <a:gd name="connsiteY16" fmla="*/ 78424 h 1950907"/>
                  <a:gd name="connsiteX17" fmla="*/ 999811 w 5933552"/>
                  <a:gd name="connsiteY17" fmla="*/ 28182 h 1950907"/>
                  <a:gd name="connsiteX18" fmla="*/ 1070149 w 5933552"/>
                  <a:gd name="connsiteY18" fmla="*/ 33206 h 1950907"/>
                  <a:gd name="connsiteX19" fmla="*/ 1130439 w 5933552"/>
                  <a:gd name="connsiteY19" fmla="*/ 53303 h 1950907"/>
                  <a:gd name="connsiteX20" fmla="*/ 1160585 w 5933552"/>
                  <a:gd name="connsiteY20" fmla="*/ 63351 h 1950907"/>
                  <a:gd name="connsiteX21" fmla="*/ 1683099 w 5933552"/>
                  <a:gd name="connsiteY21" fmla="*/ 13109 h 1950907"/>
                  <a:gd name="connsiteX22" fmla="*/ 2306097 w 5933552"/>
                  <a:gd name="connsiteY22" fmla="*/ 3061 h 1950907"/>
                  <a:gd name="connsiteX23" fmla="*/ 3029578 w 5933552"/>
                  <a:gd name="connsiteY23" fmla="*/ 58327 h 1950907"/>
                  <a:gd name="connsiteX24" fmla="*/ 3135086 w 5933552"/>
                  <a:gd name="connsiteY24" fmla="*/ 78424 h 1950907"/>
                  <a:gd name="connsiteX25" fmla="*/ 3255666 w 5933552"/>
                  <a:gd name="connsiteY25" fmla="*/ 98520 h 1950907"/>
                  <a:gd name="connsiteX26" fmla="*/ 3542044 w 5933552"/>
                  <a:gd name="connsiteY26" fmla="*/ 183931 h 1950907"/>
                  <a:gd name="connsiteX27" fmla="*/ 3798277 w 5933552"/>
                  <a:gd name="connsiteY27" fmla="*/ 319584 h 1950907"/>
                  <a:gd name="connsiteX28" fmla="*/ 4210259 w 5933552"/>
                  <a:gd name="connsiteY28" fmla="*/ 545672 h 1950907"/>
                  <a:gd name="connsiteX29" fmla="*/ 4340888 w 5933552"/>
                  <a:gd name="connsiteY29" fmla="*/ 626059 h 1950907"/>
                  <a:gd name="connsiteX30" fmla="*/ 4381081 w 5933552"/>
                  <a:gd name="connsiteY30" fmla="*/ 656204 h 1950907"/>
                  <a:gd name="connsiteX31" fmla="*/ 4752870 w 5933552"/>
                  <a:gd name="connsiteY31" fmla="*/ 686349 h 1950907"/>
                  <a:gd name="connsiteX32" fmla="*/ 5164853 w 5933552"/>
                  <a:gd name="connsiteY32" fmla="*/ 761711 h 1950907"/>
                  <a:gd name="connsiteX33" fmla="*/ 5441182 w 5933552"/>
                  <a:gd name="connsiteY33" fmla="*/ 827026 h 1950907"/>
                  <a:gd name="connsiteX34" fmla="*/ 5612004 w 5933552"/>
                  <a:gd name="connsiteY34" fmla="*/ 902388 h 1950907"/>
                  <a:gd name="connsiteX35" fmla="*/ 5807947 w 5933552"/>
                  <a:gd name="connsiteY35" fmla="*/ 1048089 h 1950907"/>
                  <a:gd name="connsiteX36" fmla="*/ 5823020 w 5933552"/>
                  <a:gd name="connsiteY36" fmla="*/ 1118428 h 1950907"/>
                  <a:gd name="connsiteX37" fmla="*/ 5838092 w 5933552"/>
                  <a:gd name="connsiteY37" fmla="*/ 1218911 h 1950907"/>
                  <a:gd name="connsiteX38" fmla="*/ 5823020 w 5933552"/>
                  <a:gd name="connsiteY38" fmla="*/ 1249056 h 1950907"/>
                  <a:gd name="connsiteX39" fmla="*/ 5863213 w 5933552"/>
                  <a:gd name="connsiteY39" fmla="*/ 1299298 h 1950907"/>
                  <a:gd name="connsiteX40" fmla="*/ 5893358 w 5933552"/>
                  <a:gd name="connsiteY40" fmla="*/ 1359588 h 1950907"/>
                  <a:gd name="connsiteX41" fmla="*/ 5893358 w 5933552"/>
                  <a:gd name="connsiteY41" fmla="*/ 1434951 h 1950907"/>
                  <a:gd name="connsiteX42" fmla="*/ 5928527 w 5933552"/>
                  <a:gd name="connsiteY42" fmla="*/ 1495241 h 1950907"/>
                  <a:gd name="connsiteX43" fmla="*/ 5918479 w 5933552"/>
                  <a:gd name="connsiteY43" fmla="*/ 1605773 h 1950907"/>
                  <a:gd name="connsiteX44" fmla="*/ 5898382 w 5933552"/>
                  <a:gd name="connsiteY44" fmla="*/ 1686160 h 1950907"/>
                  <a:gd name="connsiteX45" fmla="*/ 5918479 w 5933552"/>
                  <a:gd name="connsiteY45" fmla="*/ 1776595 h 1950907"/>
                  <a:gd name="connsiteX46" fmla="*/ 5933552 w 5933552"/>
                  <a:gd name="connsiteY46" fmla="*/ 1811764 h 1950907"/>
                  <a:gd name="connsiteX47" fmla="*/ 5812971 w 5933552"/>
                  <a:gd name="connsiteY47" fmla="*/ 1872054 h 1950907"/>
                  <a:gd name="connsiteX48" fmla="*/ 5812971 w 5933552"/>
                  <a:gd name="connsiteY48" fmla="*/ 1872054 h 1950907"/>
                  <a:gd name="connsiteX49" fmla="*/ 5727560 w 5933552"/>
                  <a:gd name="connsiteY49" fmla="*/ 1932344 h 1950907"/>
                  <a:gd name="connsiteX50" fmla="*/ 5390941 w 5933552"/>
                  <a:gd name="connsiteY50" fmla="*/ 1937369 h 1950907"/>
                  <a:gd name="connsiteX51" fmla="*/ 5241231 w 5933552"/>
                  <a:gd name="connsiteY51" fmla="*/ 1950907 h 1950907"/>
                  <a:gd name="connsiteX52" fmla="*/ 4235380 w 5933552"/>
                  <a:gd name="connsiteY52" fmla="*/ 1922296 h 1950907"/>
                  <a:gd name="connsiteX53" fmla="*/ 1657301 w 5933552"/>
                  <a:gd name="connsiteY53" fmla="*/ 1891925 h 1950907"/>
                  <a:gd name="connsiteX54" fmla="*/ 507442 w 5933552"/>
                  <a:gd name="connsiteY54" fmla="*/ 1836885 h 1950907"/>
                  <a:gd name="connsiteX55" fmla="*/ 281354 w 5933552"/>
                  <a:gd name="connsiteY55" fmla="*/ 1836885 h 1950907"/>
                  <a:gd name="connsiteX56" fmla="*/ 130629 w 5933552"/>
                  <a:gd name="connsiteY56" fmla="*/ 1761522 h 1950907"/>
                  <a:gd name="connsiteX57" fmla="*/ 10048 w 5933552"/>
                  <a:gd name="connsiteY57" fmla="*/ 1681136 h 1950907"/>
                  <a:gd name="connsiteX58" fmla="*/ 0 w 5933552"/>
                  <a:gd name="connsiteY58" fmla="*/ 1540459 h 1950907"/>
                  <a:gd name="connsiteX59" fmla="*/ 15072 w 5933552"/>
                  <a:gd name="connsiteY59" fmla="*/ 1490217 h 1950907"/>
                  <a:gd name="connsiteX60" fmla="*/ 15072 w 5933552"/>
                  <a:gd name="connsiteY60" fmla="*/ 1434951 h 1950907"/>
                  <a:gd name="connsiteX61" fmla="*/ 25121 w 5933552"/>
                  <a:gd name="connsiteY61" fmla="*/ 1384709 h 1950907"/>
                  <a:gd name="connsiteX62" fmla="*/ 40193 w 5933552"/>
                  <a:gd name="connsiteY62" fmla="*/ 1359588 h 1950907"/>
                  <a:gd name="connsiteX63" fmla="*/ 65314 w 5933552"/>
                  <a:gd name="connsiteY63" fmla="*/ 1314371 h 1950907"/>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5246343 w 5933552"/>
                  <a:gd name="connsiteY51" fmla="*/ 1935977 h 1937369"/>
                  <a:gd name="connsiteX52" fmla="*/ 4235380 w 5933552"/>
                  <a:gd name="connsiteY52" fmla="*/ 1922296 h 1937369"/>
                  <a:gd name="connsiteX53" fmla="*/ 1657301 w 5933552"/>
                  <a:gd name="connsiteY53" fmla="*/ 1891925 h 1937369"/>
                  <a:gd name="connsiteX54" fmla="*/ 507442 w 5933552"/>
                  <a:gd name="connsiteY54" fmla="*/ 1836885 h 1937369"/>
                  <a:gd name="connsiteX55" fmla="*/ 281354 w 5933552"/>
                  <a:gd name="connsiteY55" fmla="*/ 1836885 h 1937369"/>
                  <a:gd name="connsiteX56" fmla="*/ 130629 w 5933552"/>
                  <a:gd name="connsiteY56" fmla="*/ 1761522 h 1937369"/>
                  <a:gd name="connsiteX57" fmla="*/ 10048 w 5933552"/>
                  <a:gd name="connsiteY57" fmla="*/ 1681136 h 1937369"/>
                  <a:gd name="connsiteX58" fmla="*/ 0 w 5933552"/>
                  <a:gd name="connsiteY58" fmla="*/ 1540459 h 1937369"/>
                  <a:gd name="connsiteX59" fmla="*/ 15072 w 5933552"/>
                  <a:gd name="connsiteY59" fmla="*/ 1490217 h 1937369"/>
                  <a:gd name="connsiteX60" fmla="*/ 15072 w 5933552"/>
                  <a:gd name="connsiteY60" fmla="*/ 1434951 h 1937369"/>
                  <a:gd name="connsiteX61" fmla="*/ 25121 w 5933552"/>
                  <a:gd name="connsiteY61" fmla="*/ 1384709 h 1937369"/>
                  <a:gd name="connsiteX62" fmla="*/ 40193 w 5933552"/>
                  <a:gd name="connsiteY62" fmla="*/ 1359588 h 1937369"/>
                  <a:gd name="connsiteX63" fmla="*/ 65314 w 5933552"/>
                  <a:gd name="connsiteY63"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5246343 w 5933552"/>
                  <a:gd name="connsiteY51" fmla="*/ 1935977 h 1937369"/>
                  <a:gd name="connsiteX52" fmla="*/ 4373414 w 5933552"/>
                  <a:gd name="connsiteY52" fmla="*/ 1917320 h 1937369"/>
                  <a:gd name="connsiteX53" fmla="*/ 1657301 w 5933552"/>
                  <a:gd name="connsiteY53" fmla="*/ 1891925 h 1937369"/>
                  <a:gd name="connsiteX54" fmla="*/ 507442 w 5933552"/>
                  <a:gd name="connsiteY54" fmla="*/ 1836885 h 1937369"/>
                  <a:gd name="connsiteX55" fmla="*/ 281354 w 5933552"/>
                  <a:gd name="connsiteY55" fmla="*/ 1836885 h 1937369"/>
                  <a:gd name="connsiteX56" fmla="*/ 130629 w 5933552"/>
                  <a:gd name="connsiteY56" fmla="*/ 1761522 h 1937369"/>
                  <a:gd name="connsiteX57" fmla="*/ 10048 w 5933552"/>
                  <a:gd name="connsiteY57" fmla="*/ 1681136 h 1937369"/>
                  <a:gd name="connsiteX58" fmla="*/ 0 w 5933552"/>
                  <a:gd name="connsiteY58" fmla="*/ 1540459 h 1937369"/>
                  <a:gd name="connsiteX59" fmla="*/ 15072 w 5933552"/>
                  <a:gd name="connsiteY59" fmla="*/ 1490217 h 1937369"/>
                  <a:gd name="connsiteX60" fmla="*/ 15072 w 5933552"/>
                  <a:gd name="connsiteY60" fmla="*/ 1434951 h 1937369"/>
                  <a:gd name="connsiteX61" fmla="*/ 25121 w 5933552"/>
                  <a:gd name="connsiteY61" fmla="*/ 1384709 h 1937369"/>
                  <a:gd name="connsiteX62" fmla="*/ 40193 w 5933552"/>
                  <a:gd name="connsiteY62" fmla="*/ 1359588 h 1937369"/>
                  <a:gd name="connsiteX63" fmla="*/ 65314 w 5933552"/>
                  <a:gd name="connsiteY63" fmla="*/ 1314371 h 1937369"/>
                  <a:gd name="connsiteX0" fmla="*/ 65314 w 5933552"/>
                  <a:gd name="connsiteY0" fmla="*/ 1314371 h 2179673"/>
                  <a:gd name="connsiteX1" fmla="*/ 75363 w 5933552"/>
                  <a:gd name="connsiteY1" fmla="*/ 1083259 h 2179673"/>
                  <a:gd name="connsiteX2" fmla="*/ 45218 w 5933552"/>
                  <a:gd name="connsiteY2" fmla="*/ 1073210 h 2179673"/>
                  <a:gd name="connsiteX3" fmla="*/ 95459 w 5933552"/>
                  <a:gd name="connsiteY3" fmla="*/ 887316 h 2179673"/>
                  <a:gd name="connsiteX4" fmla="*/ 80387 w 5933552"/>
                  <a:gd name="connsiteY4" fmla="*/ 771760 h 2179673"/>
                  <a:gd name="connsiteX5" fmla="*/ 85411 w 5933552"/>
                  <a:gd name="connsiteY5" fmla="*/ 716494 h 2179673"/>
                  <a:gd name="connsiteX6" fmla="*/ 105508 w 5933552"/>
                  <a:gd name="connsiteY6" fmla="*/ 696397 h 2179673"/>
                  <a:gd name="connsiteX7" fmla="*/ 135653 w 5933552"/>
                  <a:gd name="connsiteY7" fmla="*/ 676300 h 2179673"/>
                  <a:gd name="connsiteX8" fmla="*/ 467248 w 5933552"/>
                  <a:gd name="connsiteY8" fmla="*/ 329632 h 2179673"/>
                  <a:gd name="connsiteX9" fmla="*/ 472272 w 5933552"/>
                  <a:gd name="connsiteY9" fmla="*/ 284415 h 2179673"/>
                  <a:gd name="connsiteX10" fmla="*/ 442127 w 5933552"/>
                  <a:gd name="connsiteY10" fmla="*/ 259294 h 2179673"/>
                  <a:gd name="connsiteX11" fmla="*/ 406958 w 5933552"/>
                  <a:gd name="connsiteY11" fmla="*/ 229149 h 2179673"/>
                  <a:gd name="connsiteX12" fmla="*/ 406958 w 5933552"/>
                  <a:gd name="connsiteY12" fmla="*/ 204028 h 2179673"/>
                  <a:gd name="connsiteX13" fmla="*/ 462224 w 5933552"/>
                  <a:gd name="connsiteY13" fmla="*/ 193980 h 2179673"/>
                  <a:gd name="connsiteX14" fmla="*/ 864158 w 5933552"/>
                  <a:gd name="connsiteY14" fmla="*/ 143738 h 2179673"/>
                  <a:gd name="connsiteX15" fmla="*/ 999811 w 5933552"/>
                  <a:gd name="connsiteY15" fmla="*/ 88472 h 2179673"/>
                  <a:gd name="connsiteX16" fmla="*/ 1024932 w 5933552"/>
                  <a:gd name="connsiteY16" fmla="*/ 78424 h 2179673"/>
                  <a:gd name="connsiteX17" fmla="*/ 999811 w 5933552"/>
                  <a:gd name="connsiteY17" fmla="*/ 28182 h 2179673"/>
                  <a:gd name="connsiteX18" fmla="*/ 1070149 w 5933552"/>
                  <a:gd name="connsiteY18" fmla="*/ 33206 h 2179673"/>
                  <a:gd name="connsiteX19" fmla="*/ 1130439 w 5933552"/>
                  <a:gd name="connsiteY19" fmla="*/ 53303 h 2179673"/>
                  <a:gd name="connsiteX20" fmla="*/ 1160585 w 5933552"/>
                  <a:gd name="connsiteY20" fmla="*/ 63351 h 2179673"/>
                  <a:gd name="connsiteX21" fmla="*/ 1683099 w 5933552"/>
                  <a:gd name="connsiteY21" fmla="*/ 13109 h 2179673"/>
                  <a:gd name="connsiteX22" fmla="*/ 2306097 w 5933552"/>
                  <a:gd name="connsiteY22" fmla="*/ 3061 h 2179673"/>
                  <a:gd name="connsiteX23" fmla="*/ 3029578 w 5933552"/>
                  <a:gd name="connsiteY23" fmla="*/ 58327 h 2179673"/>
                  <a:gd name="connsiteX24" fmla="*/ 3135086 w 5933552"/>
                  <a:gd name="connsiteY24" fmla="*/ 78424 h 2179673"/>
                  <a:gd name="connsiteX25" fmla="*/ 3255666 w 5933552"/>
                  <a:gd name="connsiteY25" fmla="*/ 98520 h 2179673"/>
                  <a:gd name="connsiteX26" fmla="*/ 3542044 w 5933552"/>
                  <a:gd name="connsiteY26" fmla="*/ 183931 h 2179673"/>
                  <a:gd name="connsiteX27" fmla="*/ 3798277 w 5933552"/>
                  <a:gd name="connsiteY27" fmla="*/ 319584 h 2179673"/>
                  <a:gd name="connsiteX28" fmla="*/ 4210259 w 5933552"/>
                  <a:gd name="connsiteY28" fmla="*/ 545672 h 2179673"/>
                  <a:gd name="connsiteX29" fmla="*/ 4340888 w 5933552"/>
                  <a:gd name="connsiteY29" fmla="*/ 626059 h 2179673"/>
                  <a:gd name="connsiteX30" fmla="*/ 4381081 w 5933552"/>
                  <a:gd name="connsiteY30" fmla="*/ 656204 h 2179673"/>
                  <a:gd name="connsiteX31" fmla="*/ 4752870 w 5933552"/>
                  <a:gd name="connsiteY31" fmla="*/ 686349 h 2179673"/>
                  <a:gd name="connsiteX32" fmla="*/ 5164853 w 5933552"/>
                  <a:gd name="connsiteY32" fmla="*/ 761711 h 2179673"/>
                  <a:gd name="connsiteX33" fmla="*/ 5441182 w 5933552"/>
                  <a:gd name="connsiteY33" fmla="*/ 827026 h 2179673"/>
                  <a:gd name="connsiteX34" fmla="*/ 5612004 w 5933552"/>
                  <a:gd name="connsiteY34" fmla="*/ 902388 h 2179673"/>
                  <a:gd name="connsiteX35" fmla="*/ 5807947 w 5933552"/>
                  <a:gd name="connsiteY35" fmla="*/ 1048089 h 2179673"/>
                  <a:gd name="connsiteX36" fmla="*/ 5823020 w 5933552"/>
                  <a:gd name="connsiteY36" fmla="*/ 1118428 h 2179673"/>
                  <a:gd name="connsiteX37" fmla="*/ 5838092 w 5933552"/>
                  <a:gd name="connsiteY37" fmla="*/ 1218911 h 2179673"/>
                  <a:gd name="connsiteX38" fmla="*/ 5823020 w 5933552"/>
                  <a:gd name="connsiteY38" fmla="*/ 1249056 h 2179673"/>
                  <a:gd name="connsiteX39" fmla="*/ 5863213 w 5933552"/>
                  <a:gd name="connsiteY39" fmla="*/ 1299298 h 2179673"/>
                  <a:gd name="connsiteX40" fmla="*/ 5893358 w 5933552"/>
                  <a:gd name="connsiteY40" fmla="*/ 1359588 h 2179673"/>
                  <a:gd name="connsiteX41" fmla="*/ 5893358 w 5933552"/>
                  <a:gd name="connsiteY41" fmla="*/ 1434951 h 2179673"/>
                  <a:gd name="connsiteX42" fmla="*/ 5928527 w 5933552"/>
                  <a:gd name="connsiteY42" fmla="*/ 1495241 h 2179673"/>
                  <a:gd name="connsiteX43" fmla="*/ 5918479 w 5933552"/>
                  <a:gd name="connsiteY43" fmla="*/ 1605773 h 2179673"/>
                  <a:gd name="connsiteX44" fmla="*/ 5898382 w 5933552"/>
                  <a:gd name="connsiteY44" fmla="*/ 1686160 h 2179673"/>
                  <a:gd name="connsiteX45" fmla="*/ 5918479 w 5933552"/>
                  <a:gd name="connsiteY45" fmla="*/ 1776595 h 2179673"/>
                  <a:gd name="connsiteX46" fmla="*/ 5933552 w 5933552"/>
                  <a:gd name="connsiteY46" fmla="*/ 1811764 h 2179673"/>
                  <a:gd name="connsiteX47" fmla="*/ 5812971 w 5933552"/>
                  <a:gd name="connsiteY47" fmla="*/ 1872054 h 2179673"/>
                  <a:gd name="connsiteX48" fmla="*/ 5812971 w 5933552"/>
                  <a:gd name="connsiteY48" fmla="*/ 1872054 h 2179673"/>
                  <a:gd name="connsiteX49" fmla="*/ 5727560 w 5933552"/>
                  <a:gd name="connsiteY49" fmla="*/ 1932344 h 2179673"/>
                  <a:gd name="connsiteX50" fmla="*/ 5390941 w 5933552"/>
                  <a:gd name="connsiteY50" fmla="*/ 1937369 h 2179673"/>
                  <a:gd name="connsiteX51" fmla="*/ 5246343 w 5933552"/>
                  <a:gd name="connsiteY51" fmla="*/ 1935977 h 2179673"/>
                  <a:gd name="connsiteX52" fmla="*/ 4373414 w 5933552"/>
                  <a:gd name="connsiteY52" fmla="*/ 1917320 h 2179673"/>
                  <a:gd name="connsiteX53" fmla="*/ 1657301 w 5933552"/>
                  <a:gd name="connsiteY53" fmla="*/ 1891925 h 2179673"/>
                  <a:gd name="connsiteX54" fmla="*/ 507442 w 5933552"/>
                  <a:gd name="connsiteY54" fmla="*/ 1836885 h 2179673"/>
                  <a:gd name="connsiteX55" fmla="*/ 281354 w 5933552"/>
                  <a:gd name="connsiteY55" fmla="*/ 1836885 h 2179673"/>
                  <a:gd name="connsiteX56" fmla="*/ 130629 w 5933552"/>
                  <a:gd name="connsiteY56" fmla="*/ 1761522 h 2179673"/>
                  <a:gd name="connsiteX57" fmla="*/ 10048 w 5933552"/>
                  <a:gd name="connsiteY57" fmla="*/ 1681136 h 2179673"/>
                  <a:gd name="connsiteX58" fmla="*/ 0 w 5933552"/>
                  <a:gd name="connsiteY58" fmla="*/ 1540459 h 2179673"/>
                  <a:gd name="connsiteX59" fmla="*/ 15072 w 5933552"/>
                  <a:gd name="connsiteY59" fmla="*/ 1490217 h 2179673"/>
                  <a:gd name="connsiteX60" fmla="*/ 15072 w 5933552"/>
                  <a:gd name="connsiteY60" fmla="*/ 1434951 h 2179673"/>
                  <a:gd name="connsiteX61" fmla="*/ 25121 w 5933552"/>
                  <a:gd name="connsiteY61" fmla="*/ 1384709 h 2179673"/>
                  <a:gd name="connsiteX62" fmla="*/ 40193 w 5933552"/>
                  <a:gd name="connsiteY62" fmla="*/ 1359588 h 2179673"/>
                  <a:gd name="connsiteX63" fmla="*/ 65314 w 5933552"/>
                  <a:gd name="connsiteY63" fmla="*/ 1314371 h 2179673"/>
                  <a:gd name="connsiteX0" fmla="*/ 65314 w 5933552"/>
                  <a:gd name="connsiteY0" fmla="*/ 1314371 h 2243073"/>
                  <a:gd name="connsiteX1" fmla="*/ 75363 w 5933552"/>
                  <a:gd name="connsiteY1" fmla="*/ 1083259 h 2243073"/>
                  <a:gd name="connsiteX2" fmla="*/ 45218 w 5933552"/>
                  <a:gd name="connsiteY2" fmla="*/ 1073210 h 2243073"/>
                  <a:gd name="connsiteX3" fmla="*/ 95459 w 5933552"/>
                  <a:gd name="connsiteY3" fmla="*/ 887316 h 2243073"/>
                  <a:gd name="connsiteX4" fmla="*/ 80387 w 5933552"/>
                  <a:gd name="connsiteY4" fmla="*/ 771760 h 2243073"/>
                  <a:gd name="connsiteX5" fmla="*/ 85411 w 5933552"/>
                  <a:gd name="connsiteY5" fmla="*/ 716494 h 2243073"/>
                  <a:gd name="connsiteX6" fmla="*/ 105508 w 5933552"/>
                  <a:gd name="connsiteY6" fmla="*/ 696397 h 2243073"/>
                  <a:gd name="connsiteX7" fmla="*/ 135653 w 5933552"/>
                  <a:gd name="connsiteY7" fmla="*/ 676300 h 2243073"/>
                  <a:gd name="connsiteX8" fmla="*/ 467248 w 5933552"/>
                  <a:gd name="connsiteY8" fmla="*/ 329632 h 2243073"/>
                  <a:gd name="connsiteX9" fmla="*/ 472272 w 5933552"/>
                  <a:gd name="connsiteY9" fmla="*/ 284415 h 2243073"/>
                  <a:gd name="connsiteX10" fmla="*/ 442127 w 5933552"/>
                  <a:gd name="connsiteY10" fmla="*/ 259294 h 2243073"/>
                  <a:gd name="connsiteX11" fmla="*/ 406958 w 5933552"/>
                  <a:gd name="connsiteY11" fmla="*/ 229149 h 2243073"/>
                  <a:gd name="connsiteX12" fmla="*/ 406958 w 5933552"/>
                  <a:gd name="connsiteY12" fmla="*/ 204028 h 2243073"/>
                  <a:gd name="connsiteX13" fmla="*/ 462224 w 5933552"/>
                  <a:gd name="connsiteY13" fmla="*/ 193980 h 2243073"/>
                  <a:gd name="connsiteX14" fmla="*/ 864158 w 5933552"/>
                  <a:gd name="connsiteY14" fmla="*/ 143738 h 2243073"/>
                  <a:gd name="connsiteX15" fmla="*/ 999811 w 5933552"/>
                  <a:gd name="connsiteY15" fmla="*/ 88472 h 2243073"/>
                  <a:gd name="connsiteX16" fmla="*/ 1024932 w 5933552"/>
                  <a:gd name="connsiteY16" fmla="*/ 78424 h 2243073"/>
                  <a:gd name="connsiteX17" fmla="*/ 999811 w 5933552"/>
                  <a:gd name="connsiteY17" fmla="*/ 28182 h 2243073"/>
                  <a:gd name="connsiteX18" fmla="*/ 1070149 w 5933552"/>
                  <a:gd name="connsiteY18" fmla="*/ 33206 h 2243073"/>
                  <a:gd name="connsiteX19" fmla="*/ 1130439 w 5933552"/>
                  <a:gd name="connsiteY19" fmla="*/ 53303 h 2243073"/>
                  <a:gd name="connsiteX20" fmla="*/ 1160585 w 5933552"/>
                  <a:gd name="connsiteY20" fmla="*/ 63351 h 2243073"/>
                  <a:gd name="connsiteX21" fmla="*/ 1683099 w 5933552"/>
                  <a:gd name="connsiteY21" fmla="*/ 13109 h 2243073"/>
                  <a:gd name="connsiteX22" fmla="*/ 2306097 w 5933552"/>
                  <a:gd name="connsiteY22" fmla="*/ 3061 h 2243073"/>
                  <a:gd name="connsiteX23" fmla="*/ 3029578 w 5933552"/>
                  <a:gd name="connsiteY23" fmla="*/ 58327 h 2243073"/>
                  <a:gd name="connsiteX24" fmla="*/ 3135086 w 5933552"/>
                  <a:gd name="connsiteY24" fmla="*/ 78424 h 2243073"/>
                  <a:gd name="connsiteX25" fmla="*/ 3255666 w 5933552"/>
                  <a:gd name="connsiteY25" fmla="*/ 98520 h 2243073"/>
                  <a:gd name="connsiteX26" fmla="*/ 3542044 w 5933552"/>
                  <a:gd name="connsiteY26" fmla="*/ 183931 h 2243073"/>
                  <a:gd name="connsiteX27" fmla="*/ 3798277 w 5933552"/>
                  <a:gd name="connsiteY27" fmla="*/ 319584 h 2243073"/>
                  <a:gd name="connsiteX28" fmla="*/ 4210259 w 5933552"/>
                  <a:gd name="connsiteY28" fmla="*/ 545672 h 2243073"/>
                  <a:gd name="connsiteX29" fmla="*/ 4340888 w 5933552"/>
                  <a:gd name="connsiteY29" fmla="*/ 626059 h 2243073"/>
                  <a:gd name="connsiteX30" fmla="*/ 4381081 w 5933552"/>
                  <a:gd name="connsiteY30" fmla="*/ 656204 h 2243073"/>
                  <a:gd name="connsiteX31" fmla="*/ 4752870 w 5933552"/>
                  <a:gd name="connsiteY31" fmla="*/ 686349 h 2243073"/>
                  <a:gd name="connsiteX32" fmla="*/ 5164853 w 5933552"/>
                  <a:gd name="connsiteY32" fmla="*/ 761711 h 2243073"/>
                  <a:gd name="connsiteX33" fmla="*/ 5441182 w 5933552"/>
                  <a:gd name="connsiteY33" fmla="*/ 827026 h 2243073"/>
                  <a:gd name="connsiteX34" fmla="*/ 5612004 w 5933552"/>
                  <a:gd name="connsiteY34" fmla="*/ 902388 h 2243073"/>
                  <a:gd name="connsiteX35" fmla="*/ 5807947 w 5933552"/>
                  <a:gd name="connsiteY35" fmla="*/ 1048089 h 2243073"/>
                  <a:gd name="connsiteX36" fmla="*/ 5823020 w 5933552"/>
                  <a:gd name="connsiteY36" fmla="*/ 1118428 h 2243073"/>
                  <a:gd name="connsiteX37" fmla="*/ 5838092 w 5933552"/>
                  <a:gd name="connsiteY37" fmla="*/ 1218911 h 2243073"/>
                  <a:gd name="connsiteX38" fmla="*/ 5823020 w 5933552"/>
                  <a:gd name="connsiteY38" fmla="*/ 1249056 h 2243073"/>
                  <a:gd name="connsiteX39" fmla="*/ 5863213 w 5933552"/>
                  <a:gd name="connsiteY39" fmla="*/ 1299298 h 2243073"/>
                  <a:gd name="connsiteX40" fmla="*/ 5893358 w 5933552"/>
                  <a:gd name="connsiteY40" fmla="*/ 1359588 h 2243073"/>
                  <a:gd name="connsiteX41" fmla="*/ 5893358 w 5933552"/>
                  <a:gd name="connsiteY41" fmla="*/ 1434951 h 2243073"/>
                  <a:gd name="connsiteX42" fmla="*/ 5928527 w 5933552"/>
                  <a:gd name="connsiteY42" fmla="*/ 1495241 h 2243073"/>
                  <a:gd name="connsiteX43" fmla="*/ 5918479 w 5933552"/>
                  <a:gd name="connsiteY43" fmla="*/ 1605773 h 2243073"/>
                  <a:gd name="connsiteX44" fmla="*/ 5898382 w 5933552"/>
                  <a:gd name="connsiteY44" fmla="*/ 1686160 h 2243073"/>
                  <a:gd name="connsiteX45" fmla="*/ 5918479 w 5933552"/>
                  <a:gd name="connsiteY45" fmla="*/ 1776595 h 2243073"/>
                  <a:gd name="connsiteX46" fmla="*/ 5933552 w 5933552"/>
                  <a:gd name="connsiteY46" fmla="*/ 1811764 h 2243073"/>
                  <a:gd name="connsiteX47" fmla="*/ 5812971 w 5933552"/>
                  <a:gd name="connsiteY47" fmla="*/ 1872054 h 2243073"/>
                  <a:gd name="connsiteX48" fmla="*/ 5812971 w 5933552"/>
                  <a:gd name="connsiteY48" fmla="*/ 1872054 h 2243073"/>
                  <a:gd name="connsiteX49" fmla="*/ 5727560 w 5933552"/>
                  <a:gd name="connsiteY49" fmla="*/ 1932344 h 2243073"/>
                  <a:gd name="connsiteX50" fmla="*/ 5390941 w 5933552"/>
                  <a:gd name="connsiteY50" fmla="*/ 1937369 h 2243073"/>
                  <a:gd name="connsiteX51" fmla="*/ 5246343 w 5933552"/>
                  <a:gd name="connsiteY51" fmla="*/ 1935977 h 2243073"/>
                  <a:gd name="connsiteX52" fmla="*/ 4373414 w 5933552"/>
                  <a:gd name="connsiteY52" fmla="*/ 1917320 h 2243073"/>
                  <a:gd name="connsiteX53" fmla="*/ 1657301 w 5933552"/>
                  <a:gd name="connsiteY53" fmla="*/ 1891925 h 2243073"/>
                  <a:gd name="connsiteX54" fmla="*/ 507442 w 5933552"/>
                  <a:gd name="connsiteY54" fmla="*/ 1836885 h 2243073"/>
                  <a:gd name="connsiteX55" fmla="*/ 281354 w 5933552"/>
                  <a:gd name="connsiteY55" fmla="*/ 1836885 h 2243073"/>
                  <a:gd name="connsiteX56" fmla="*/ 130629 w 5933552"/>
                  <a:gd name="connsiteY56" fmla="*/ 1761522 h 2243073"/>
                  <a:gd name="connsiteX57" fmla="*/ 10048 w 5933552"/>
                  <a:gd name="connsiteY57" fmla="*/ 1681136 h 2243073"/>
                  <a:gd name="connsiteX58" fmla="*/ 0 w 5933552"/>
                  <a:gd name="connsiteY58" fmla="*/ 1540459 h 2243073"/>
                  <a:gd name="connsiteX59" fmla="*/ 15072 w 5933552"/>
                  <a:gd name="connsiteY59" fmla="*/ 1490217 h 2243073"/>
                  <a:gd name="connsiteX60" fmla="*/ 15072 w 5933552"/>
                  <a:gd name="connsiteY60" fmla="*/ 1434951 h 2243073"/>
                  <a:gd name="connsiteX61" fmla="*/ 25121 w 5933552"/>
                  <a:gd name="connsiteY61" fmla="*/ 1384709 h 2243073"/>
                  <a:gd name="connsiteX62" fmla="*/ 40193 w 5933552"/>
                  <a:gd name="connsiteY62" fmla="*/ 1359588 h 2243073"/>
                  <a:gd name="connsiteX63" fmla="*/ 65314 w 5933552"/>
                  <a:gd name="connsiteY63" fmla="*/ 1314371 h 2243073"/>
                  <a:gd name="connsiteX0" fmla="*/ 65314 w 5933552"/>
                  <a:gd name="connsiteY0" fmla="*/ 1314371 h 2243073"/>
                  <a:gd name="connsiteX1" fmla="*/ 75363 w 5933552"/>
                  <a:gd name="connsiteY1" fmla="*/ 1083259 h 2243073"/>
                  <a:gd name="connsiteX2" fmla="*/ 45218 w 5933552"/>
                  <a:gd name="connsiteY2" fmla="*/ 1073210 h 2243073"/>
                  <a:gd name="connsiteX3" fmla="*/ 95459 w 5933552"/>
                  <a:gd name="connsiteY3" fmla="*/ 887316 h 2243073"/>
                  <a:gd name="connsiteX4" fmla="*/ 80387 w 5933552"/>
                  <a:gd name="connsiteY4" fmla="*/ 771760 h 2243073"/>
                  <a:gd name="connsiteX5" fmla="*/ 85411 w 5933552"/>
                  <a:gd name="connsiteY5" fmla="*/ 716494 h 2243073"/>
                  <a:gd name="connsiteX6" fmla="*/ 105508 w 5933552"/>
                  <a:gd name="connsiteY6" fmla="*/ 696397 h 2243073"/>
                  <a:gd name="connsiteX7" fmla="*/ 135653 w 5933552"/>
                  <a:gd name="connsiteY7" fmla="*/ 676300 h 2243073"/>
                  <a:gd name="connsiteX8" fmla="*/ 467248 w 5933552"/>
                  <a:gd name="connsiteY8" fmla="*/ 329632 h 2243073"/>
                  <a:gd name="connsiteX9" fmla="*/ 472272 w 5933552"/>
                  <a:gd name="connsiteY9" fmla="*/ 284415 h 2243073"/>
                  <a:gd name="connsiteX10" fmla="*/ 442127 w 5933552"/>
                  <a:gd name="connsiteY10" fmla="*/ 259294 h 2243073"/>
                  <a:gd name="connsiteX11" fmla="*/ 406958 w 5933552"/>
                  <a:gd name="connsiteY11" fmla="*/ 229149 h 2243073"/>
                  <a:gd name="connsiteX12" fmla="*/ 406958 w 5933552"/>
                  <a:gd name="connsiteY12" fmla="*/ 204028 h 2243073"/>
                  <a:gd name="connsiteX13" fmla="*/ 462224 w 5933552"/>
                  <a:gd name="connsiteY13" fmla="*/ 193980 h 2243073"/>
                  <a:gd name="connsiteX14" fmla="*/ 864158 w 5933552"/>
                  <a:gd name="connsiteY14" fmla="*/ 143738 h 2243073"/>
                  <a:gd name="connsiteX15" fmla="*/ 999811 w 5933552"/>
                  <a:gd name="connsiteY15" fmla="*/ 88472 h 2243073"/>
                  <a:gd name="connsiteX16" fmla="*/ 1024932 w 5933552"/>
                  <a:gd name="connsiteY16" fmla="*/ 78424 h 2243073"/>
                  <a:gd name="connsiteX17" fmla="*/ 999811 w 5933552"/>
                  <a:gd name="connsiteY17" fmla="*/ 28182 h 2243073"/>
                  <a:gd name="connsiteX18" fmla="*/ 1070149 w 5933552"/>
                  <a:gd name="connsiteY18" fmla="*/ 33206 h 2243073"/>
                  <a:gd name="connsiteX19" fmla="*/ 1130439 w 5933552"/>
                  <a:gd name="connsiteY19" fmla="*/ 53303 h 2243073"/>
                  <a:gd name="connsiteX20" fmla="*/ 1160585 w 5933552"/>
                  <a:gd name="connsiteY20" fmla="*/ 63351 h 2243073"/>
                  <a:gd name="connsiteX21" fmla="*/ 1683099 w 5933552"/>
                  <a:gd name="connsiteY21" fmla="*/ 13109 h 2243073"/>
                  <a:gd name="connsiteX22" fmla="*/ 2306097 w 5933552"/>
                  <a:gd name="connsiteY22" fmla="*/ 3061 h 2243073"/>
                  <a:gd name="connsiteX23" fmla="*/ 3029578 w 5933552"/>
                  <a:gd name="connsiteY23" fmla="*/ 58327 h 2243073"/>
                  <a:gd name="connsiteX24" fmla="*/ 3135086 w 5933552"/>
                  <a:gd name="connsiteY24" fmla="*/ 78424 h 2243073"/>
                  <a:gd name="connsiteX25" fmla="*/ 3255666 w 5933552"/>
                  <a:gd name="connsiteY25" fmla="*/ 98520 h 2243073"/>
                  <a:gd name="connsiteX26" fmla="*/ 3542044 w 5933552"/>
                  <a:gd name="connsiteY26" fmla="*/ 183931 h 2243073"/>
                  <a:gd name="connsiteX27" fmla="*/ 3798277 w 5933552"/>
                  <a:gd name="connsiteY27" fmla="*/ 319584 h 2243073"/>
                  <a:gd name="connsiteX28" fmla="*/ 4210259 w 5933552"/>
                  <a:gd name="connsiteY28" fmla="*/ 545672 h 2243073"/>
                  <a:gd name="connsiteX29" fmla="*/ 4340888 w 5933552"/>
                  <a:gd name="connsiteY29" fmla="*/ 626059 h 2243073"/>
                  <a:gd name="connsiteX30" fmla="*/ 4381081 w 5933552"/>
                  <a:gd name="connsiteY30" fmla="*/ 656204 h 2243073"/>
                  <a:gd name="connsiteX31" fmla="*/ 4752870 w 5933552"/>
                  <a:gd name="connsiteY31" fmla="*/ 686349 h 2243073"/>
                  <a:gd name="connsiteX32" fmla="*/ 5164853 w 5933552"/>
                  <a:gd name="connsiteY32" fmla="*/ 761711 h 2243073"/>
                  <a:gd name="connsiteX33" fmla="*/ 5441182 w 5933552"/>
                  <a:gd name="connsiteY33" fmla="*/ 827026 h 2243073"/>
                  <a:gd name="connsiteX34" fmla="*/ 5612004 w 5933552"/>
                  <a:gd name="connsiteY34" fmla="*/ 902388 h 2243073"/>
                  <a:gd name="connsiteX35" fmla="*/ 5807947 w 5933552"/>
                  <a:gd name="connsiteY35" fmla="*/ 1048089 h 2243073"/>
                  <a:gd name="connsiteX36" fmla="*/ 5823020 w 5933552"/>
                  <a:gd name="connsiteY36" fmla="*/ 1118428 h 2243073"/>
                  <a:gd name="connsiteX37" fmla="*/ 5838092 w 5933552"/>
                  <a:gd name="connsiteY37" fmla="*/ 1218911 h 2243073"/>
                  <a:gd name="connsiteX38" fmla="*/ 5823020 w 5933552"/>
                  <a:gd name="connsiteY38" fmla="*/ 1249056 h 2243073"/>
                  <a:gd name="connsiteX39" fmla="*/ 5863213 w 5933552"/>
                  <a:gd name="connsiteY39" fmla="*/ 1299298 h 2243073"/>
                  <a:gd name="connsiteX40" fmla="*/ 5893358 w 5933552"/>
                  <a:gd name="connsiteY40" fmla="*/ 1359588 h 2243073"/>
                  <a:gd name="connsiteX41" fmla="*/ 5893358 w 5933552"/>
                  <a:gd name="connsiteY41" fmla="*/ 1434951 h 2243073"/>
                  <a:gd name="connsiteX42" fmla="*/ 5928527 w 5933552"/>
                  <a:gd name="connsiteY42" fmla="*/ 1495241 h 2243073"/>
                  <a:gd name="connsiteX43" fmla="*/ 5918479 w 5933552"/>
                  <a:gd name="connsiteY43" fmla="*/ 1605773 h 2243073"/>
                  <a:gd name="connsiteX44" fmla="*/ 5898382 w 5933552"/>
                  <a:gd name="connsiteY44" fmla="*/ 1686160 h 2243073"/>
                  <a:gd name="connsiteX45" fmla="*/ 5918479 w 5933552"/>
                  <a:gd name="connsiteY45" fmla="*/ 1776595 h 2243073"/>
                  <a:gd name="connsiteX46" fmla="*/ 5933552 w 5933552"/>
                  <a:gd name="connsiteY46" fmla="*/ 1811764 h 2243073"/>
                  <a:gd name="connsiteX47" fmla="*/ 5812971 w 5933552"/>
                  <a:gd name="connsiteY47" fmla="*/ 1872054 h 2243073"/>
                  <a:gd name="connsiteX48" fmla="*/ 5812971 w 5933552"/>
                  <a:gd name="connsiteY48" fmla="*/ 1872054 h 2243073"/>
                  <a:gd name="connsiteX49" fmla="*/ 5727560 w 5933552"/>
                  <a:gd name="connsiteY49" fmla="*/ 1932344 h 2243073"/>
                  <a:gd name="connsiteX50" fmla="*/ 5390941 w 5933552"/>
                  <a:gd name="connsiteY50" fmla="*/ 1937369 h 2243073"/>
                  <a:gd name="connsiteX51" fmla="*/ 5215670 w 5933552"/>
                  <a:gd name="connsiteY51" fmla="*/ 1935977 h 2243073"/>
                  <a:gd name="connsiteX52" fmla="*/ 4373414 w 5933552"/>
                  <a:gd name="connsiteY52" fmla="*/ 1917320 h 2243073"/>
                  <a:gd name="connsiteX53" fmla="*/ 1657301 w 5933552"/>
                  <a:gd name="connsiteY53" fmla="*/ 1891925 h 2243073"/>
                  <a:gd name="connsiteX54" fmla="*/ 507442 w 5933552"/>
                  <a:gd name="connsiteY54" fmla="*/ 1836885 h 2243073"/>
                  <a:gd name="connsiteX55" fmla="*/ 281354 w 5933552"/>
                  <a:gd name="connsiteY55" fmla="*/ 1836885 h 2243073"/>
                  <a:gd name="connsiteX56" fmla="*/ 130629 w 5933552"/>
                  <a:gd name="connsiteY56" fmla="*/ 1761522 h 2243073"/>
                  <a:gd name="connsiteX57" fmla="*/ 10048 w 5933552"/>
                  <a:gd name="connsiteY57" fmla="*/ 1681136 h 2243073"/>
                  <a:gd name="connsiteX58" fmla="*/ 0 w 5933552"/>
                  <a:gd name="connsiteY58" fmla="*/ 1540459 h 2243073"/>
                  <a:gd name="connsiteX59" fmla="*/ 15072 w 5933552"/>
                  <a:gd name="connsiteY59" fmla="*/ 1490217 h 2243073"/>
                  <a:gd name="connsiteX60" fmla="*/ 15072 w 5933552"/>
                  <a:gd name="connsiteY60" fmla="*/ 1434951 h 2243073"/>
                  <a:gd name="connsiteX61" fmla="*/ 25121 w 5933552"/>
                  <a:gd name="connsiteY61" fmla="*/ 1384709 h 2243073"/>
                  <a:gd name="connsiteX62" fmla="*/ 40193 w 5933552"/>
                  <a:gd name="connsiteY62" fmla="*/ 1359588 h 2243073"/>
                  <a:gd name="connsiteX63" fmla="*/ 65314 w 5933552"/>
                  <a:gd name="connsiteY63" fmla="*/ 1314371 h 2243073"/>
                  <a:gd name="connsiteX0" fmla="*/ 65314 w 5933552"/>
                  <a:gd name="connsiteY0" fmla="*/ 1314371 h 2215650"/>
                  <a:gd name="connsiteX1" fmla="*/ 75363 w 5933552"/>
                  <a:gd name="connsiteY1" fmla="*/ 1083259 h 2215650"/>
                  <a:gd name="connsiteX2" fmla="*/ 45218 w 5933552"/>
                  <a:gd name="connsiteY2" fmla="*/ 1073210 h 2215650"/>
                  <a:gd name="connsiteX3" fmla="*/ 95459 w 5933552"/>
                  <a:gd name="connsiteY3" fmla="*/ 887316 h 2215650"/>
                  <a:gd name="connsiteX4" fmla="*/ 80387 w 5933552"/>
                  <a:gd name="connsiteY4" fmla="*/ 771760 h 2215650"/>
                  <a:gd name="connsiteX5" fmla="*/ 85411 w 5933552"/>
                  <a:gd name="connsiteY5" fmla="*/ 716494 h 2215650"/>
                  <a:gd name="connsiteX6" fmla="*/ 105508 w 5933552"/>
                  <a:gd name="connsiteY6" fmla="*/ 696397 h 2215650"/>
                  <a:gd name="connsiteX7" fmla="*/ 135653 w 5933552"/>
                  <a:gd name="connsiteY7" fmla="*/ 676300 h 2215650"/>
                  <a:gd name="connsiteX8" fmla="*/ 467248 w 5933552"/>
                  <a:gd name="connsiteY8" fmla="*/ 329632 h 2215650"/>
                  <a:gd name="connsiteX9" fmla="*/ 472272 w 5933552"/>
                  <a:gd name="connsiteY9" fmla="*/ 284415 h 2215650"/>
                  <a:gd name="connsiteX10" fmla="*/ 442127 w 5933552"/>
                  <a:gd name="connsiteY10" fmla="*/ 259294 h 2215650"/>
                  <a:gd name="connsiteX11" fmla="*/ 406958 w 5933552"/>
                  <a:gd name="connsiteY11" fmla="*/ 229149 h 2215650"/>
                  <a:gd name="connsiteX12" fmla="*/ 406958 w 5933552"/>
                  <a:gd name="connsiteY12" fmla="*/ 204028 h 2215650"/>
                  <a:gd name="connsiteX13" fmla="*/ 462224 w 5933552"/>
                  <a:gd name="connsiteY13" fmla="*/ 193980 h 2215650"/>
                  <a:gd name="connsiteX14" fmla="*/ 864158 w 5933552"/>
                  <a:gd name="connsiteY14" fmla="*/ 143738 h 2215650"/>
                  <a:gd name="connsiteX15" fmla="*/ 999811 w 5933552"/>
                  <a:gd name="connsiteY15" fmla="*/ 88472 h 2215650"/>
                  <a:gd name="connsiteX16" fmla="*/ 1024932 w 5933552"/>
                  <a:gd name="connsiteY16" fmla="*/ 78424 h 2215650"/>
                  <a:gd name="connsiteX17" fmla="*/ 999811 w 5933552"/>
                  <a:gd name="connsiteY17" fmla="*/ 28182 h 2215650"/>
                  <a:gd name="connsiteX18" fmla="*/ 1070149 w 5933552"/>
                  <a:gd name="connsiteY18" fmla="*/ 33206 h 2215650"/>
                  <a:gd name="connsiteX19" fmla="*/ 1130439 w 5933552"/>
                  <a:gd name="connsiteY19" fmla="*/ 53303 h 2215650"/>
                  <a:gd name="connsiteX20" fmla="*/ 1160585 w 5933552"/>
                  <a:gd name="connsiteY20" fmla="*/ 63351 h 2215650"/>
                  <a:gd name="connsiteX21" fmla="*/ 1683099 w 5933552"/>
                  <a:gd name="connsiteY21" fmla="*/ 13109 h 2215650"/>
                  <a:gd name="connsiteX22" fmla="*/ 2306097 w 5933552"/>
                  <a:gd name="connsiteY22" fmla="*/ 3061 h 2215650"/>
                  <a:gd name="connsiteX23" fmla="*/ 3029578 w 5933552"/>
                  <a:gd name="connsiteY23" fmla="*/ 58327 h 2215650"/>
                  <a:gd name="connsiteX24" fmla="*/ 3135086 w 5933552"/>
                  <a:gd name="connsiteY24" fmla="*/ 78424 h 2215650"/>
                  <a:gd name="connsiteX25" fmla="*/ 3255666 w 5933552"/>
                  <a:gd name="connsiteY25" fmla="*/ 98520 h 2215650"/>
                  <a:gd name="connsiteX26" fmla="*/ 3542044 w 5933552"/>
                  <a:gd name="connsiteY26" fmla="*/ 183931 h 2215650"/>
                  <a:gd name="connsiteX27" fmla="*/ 3798277 w 5933552"/>
                  <a:gd name="connsiteY27" fmla="*/ 319584 h 2215650"/>
                  <a:gd name="connsiteX28" fmla="*/ 4210259 w 5933552"/>
                  <a:gd name="connsiteY28" fmla="*/ 545672 h 2215650"/>
                  <a:gd name="connsiteX29" fmla="*/ 4340888 w 5933552"/>
                  <a:gd name="connsiteY29" fmla="*/ 626059 h 2215650"/>
                  <a:gd name="connsiteX30" fmla="*/ 4381081 w 5933552"/>
                  <a:gd name="connsiteY30" fmla="*/ 656204 h 2215650"/>
                  <a:gd name="connsiteX31" fmla="*/ 4752870 w 5933552"/>
                  <a:gd name="connsiteY31" fmla="*/ 686349 h 2215650"/>
                  <a:gd name="connsiteX32" fmla="*/ 5164853 w 5933552"/>
                  <a:gd name="connsiteY32" fmla="*/ 761711 h 2215650"/>
                  <a:gd name="connsiteX33" fmla="*/ 5441182 w 5933552"/>
                  <a:gd name="connsiteY33" fmla="*/ 827026 h 2215650"/>
                  <a:gd name="connsiteX34" fmla="*/ 5612004 w 5933552"/>
                  <a:gd name="connsiteY34" fmla="*/ 902388 h 2215650"/>
                  <a:gd name="connsiteX35" fmla="*/ 5807947 w 5933552"/>
                  <a:gd name="connsiteY35" fmla="*/ 1048089 h 2215650"/>
                  <a:gd name="connsiteX36" fmla="*/ 5823020 w 5933552"/>
                  <a:gd name="connsiteY36" fmla="*/ 1118428 h 2215650"/>
                  <a:gd name="connsiteX37" fmla="*/ 5838092 w 5933552"/>
                  <a:gd name="connsiteY37" fmla="*/ 1218911 h 2215650"/>
                  <a:gd name="connsiteX38" fmla="*/ 5823020 w 5933552"/>
                  <a:gd name="connsiteY38" fmla="*/ 1249056 h 2215650"/>
                  <a:gd name="connsiteX39" fmla="*/ 5863213 w 5933552"/>
                  <a:gd name="connsiteY39" fmla="*/ 1299298 h 2215650"/>
                  <a:gd name="connsiteX40" fmla="*/ 5893358 w 5933552"/>
                  <a:gd name="connsiteY40" fmla="*/ 1359588 h 2215650"/>
                  <a:gd name="connsiteX41" fmla="*/ 5893358 w 5933552"/>
                  <a:gd name="connsiteY41" fmla="*/ 1434951 h 2215650"/>
                  <a:gd name="connsiteX42" fmla="*/ 5928527 w 5933552"/>
                  <a:gd name="connsiteY42" fmla="*/ 1495241 h 2215650"/>
                  <a:gd name="connsiteX43" fmla="*/ 5918479 w 5933552"/>
                  <a:gd name="connsiteY43" fmla="*/ 1605773 h 2215650"/>
                  <a:gd name="connsiteX44" fmla="*/ 5898382 w 5933552"/>
                  <a:gd name="connsiteY44" fmla="*/ 1686160 h 2215650"/>
                  <a:gd name="connsiteX45" fmla="*/ 5918479 w 5933552"/>
                  <a:gd name="connsiteY45" fmla="*/ 1776595 h 2215650"/>
                  <a:gd name="connsiteX46" fmla="*/ 5933552 w 5933552"/>
                  <a:gd name="connsiteY46" fmla="*/ 1811764 h 2215650"/>
                  <a:gd name="connsiteX47" fmla="*/ 5812971 w 5933552"/>
                  <a:gd name="connsiteY47" fmla="*/ 1872054 h 2215650"/>
                  <a:gd name="connsiteX48" fmla="*/ 5812971 w 5933552"/>
                  <a:gd name="connsiteY48" fmla="*/ 1872054 h 2215650"/>
                  <a:gd name="connsiteX49" fmla="*/ 5727560 w 5933552"/>
                  <a:gd name="connsiteY49" fmla="*/ 1932344 h 2215650"/>
                  <a:gd name="connsiteX50" fmla="*/ 5390941 w 5933552"/>
                  <a:gd name="connsiteY50" fmla="*/ 1937369 h 2215650"/>
                  <a:gd name="connsiteX51" fmla="*/ 5215670 w 5933552"/>
                  <a:gd name="connsiteY51" fmla="*/ 1935977 h 2215650"/>
                  <a:gd name="connsiteX52" fmla="*/ 4373414 w 5933552"/>
                  <a:gd name="connsiteY52" fmla="*/ 1917320 h 2215650"/>
                  <a:gd name="connsiteX53" fmla="*/ 1657301 w 5933552"/>
                  <a:gd name="connsiteY53" fmla="*/ 1891925 h 2215650"/>
                  <a:gd name="connsiteX54" fmla="*/ 507442 w 5933552"/>
                  <a:gd name="connsiteY54" fmla="*/ 1836885 h 2215650"/>
                  <a:gd name="connsiteX55" fmla="*/ 281354 w 5933552"/>
                  <a:gd name="connsiteY55" fmla="*/ 1836885 h 2215650"/>
                  <a:gd name="connsiteX56" fmla="*/ 130629 w 5933552"/>
                  <a:gd name="connsiteY56" fmla="*/ 1761522 h 2215650"/>
                  <a:gd name="connsiteX57" fmla="*/ 10048 w 5933552"/>
                  <a:gd name="connsiteY57" fmla="*/ 1681136 h 2215650"/>
                  <a:gd name="connsiteX58" fmla="*/ 0 w 5933552"/>
                  <a:gd name="connsiteY58" fmla="*/ 1540459 h 2215650"/>
                  <a:gd name="connsiteX59" fmla="*/ 15072 w 5933552"/>
                  <a:gd name="connsiteY59" fmla="*/ 1490217 h 2215650"/>
                  <a:gd name="connsiteX60" fmla="*/ 15072 w 5933552"/>
                  <a:gd name="connsiteY60" fmla="*/ 1434951 h 2215650"/>
                  <a:gd name="connsiteX61" fmla="*/ 25121 w 5933552"/>
                  <a:gd name="connsiteY61" fmla="*/ 1384709 h 2215650"/>
                  <a:gd name="connsiteX62" fmla="*/ 40193 w 5933552"/>
                  <a:gd name="connsiteY62" fmla="*/ 1359588 h 2215650"/>
                  <a:gd name="connsiteX63" fmla="*/ 65314 w 5933552"/>
                  <a:gd name="connsiteY63" fmla="*/ 1314371 h 2215650"/>
                  <a:gd name="connsiteX0" fmla="*/ 65314 w 5933552"/>
                  <a:gd name="connsiteY0" fmla="*/ 1314371 h 2215650"/>
                  <a:gd name="connsiteX1" fmla="*/ 75363 w 5933552"/>
                  <a:gd name="connsiteY1" fmla="*/ 1083259 h 2215650"/>
                  <a:gd name="connsiteX2" fmla="*/ 45218 w 5933552"/>
                  <a:gd name="connsiteY2" fmla="*/ 1073210 h 2215650"/>
                  <a:gd name="connsiteX3" fmla="*/ 95459 w 5933552"/>
                  <a:gd name="connsiteY3" fmla="*/ 887316 h 2215650"/>
                  <a:gd name="connsiteX4" fmla="*/ 80387 w 5933552"/>
                  <a:gd name="connsiteY4" fmla="*/ 771760 h 2215650"/>
                  <a:gd name="connsiteX5" fmla="*/ 85411 w 5933552"/>
                  <a:gd name="connsiteY5" fmla="*/ 716494 h 2215650"/>
                  <a:gd name="connsiteX6" fmla="*/ 105508 w 5933552"/>
                  <a:gd name="connsiteY6" fmla="*/ 696397 h 2215650"/>
                  <a:gd name="connsiteX7" fmla="*/ 135653 w 5933552"/>
                  <a:gd name="connsiteY7" fmla="*/ 676300 h 2215650"/>
                  <a:gd name="connsiteX8" fmla="*/ 467248 w 5933552"/>
                  <a:gd name="connsiteY8" fmla="*/ 329632 h 2215650"/>
                  <a:gd name="connsiteX9" fmla="*/ 472272 w 5933552"/>
                  <a:gd name="connsiteY9" fmla="*/ 284415 h 2215650"/>
                  <a:gd name="connsiteX10" fmla="*/ 442127 w 5933552"/>
                  <a:gd name="connsiteY10" fmla="*/ 259294 h 2215650"/>
                  <a:gd name="connsiteX11" fmla="*/ 406958 w 5933552"/>
                  <a:gd name="connsiteY11" fmla="*/ 229149 h 2215650"/>
                  <a:gd name="connsiteX12" fmla="*/ 406958 w 5933552"/>
                  <a:gd name="connsiteY12" fmla="*/ 204028 h 2215650"/>
                  <a:gd name="connsiteX13" fmla="*/ 462224 w 5933552"/>
                  <a:gd name="connsiteY13" fmla="*/ 193980 h 2215650"/>
                  <a:gd name="connsiteX14" fmla="*/ 864158 w 5933552"/>
                  <a:gd name="connsiteY14" fmla="*/ 143738 h 2215650"/>
                  <a:gd name="connsiteX15" fmla="*/ 999811 w 5933552"/>
                  <a:gd name="connsiteY15" fmla="*/ 88472 h 2215650"/>
                  <a:gd name="connsiteX16" fmla="*/ 1024932 w 5933552"/>
                  <a:gd name="connsiteY16" fmla="*/ 78424 h 2215650"/>
                  <a:gd name="connsiteX17" fmla="*/ 999811 w 5933552"/>
                  <a:gd name="connsiteY17" fmla="*/ 28182 h 2215650"/>
                  <a:gd name="connsiteX18" fmla="*/ 1070149 w 5933552"/>
                  <a:gd name="connsiteY18" fmla="*/ 33206 h 2215650"/>
                  <a:gd name="connsiteX19" fmla="*/ 1130439 w 5933552"/>
                  <a:gd name="connsiteY19" fmla="*/ 53303 h 2215650"/>
                  <a:gd name="connsiteX20" fmla="*/ 1160585 w 5933552"/>
                  <a:gd name="connsiteY20" fmla="*/ 63351 h 2215650"/>
                  <a:gd name="connsiteX21" fmla="*/ 1683099 w 5933552"/>
                  <a:gd name="connsiteY21" fmla="*/ 13109 h 2215650"/>
                  <a:gd name="connsiteX22" fmla="*/ 2306097 w 5933552"/>
                  <a:gd name="connsiteY22" fmla="*/ 3061 h 2215650"/>
                  <a:gd name="connsiteX23" fmla="*/ 3029578 w 5933552"/>
                  <a:gd name="connsiteY23" fmla="*/ 58327 h 2215650"/>
                  <a:gd name="connsiteX24" fmla="*/ 3135086 w 5933552"/>
                  <a:gd name="connsiteY24" fmla="*/ 78424 h 2215650"/>
                  <a:gd name="connsiteX25" fmla="*/ 3255666 w 5933552"/>
                  <a:gd name="connsiteY25" fmla="*/ 98520 h 2215650"/>
                  <a:gd name="connsiteX26" fmla="*/ 3542044 w 5933552"/>
                  <a:gd name="connsiteY26" fmla="*/ 183931 h 2215650"/>
                  <a:gd name="connsiteX27" fmla="*/ 3798277 w 5933552"/>
                  <a:gd name="connsiteY27" fmla="*/ 319584 h 2215650"/>
                  <a:gd name="connsiteX28" fmla="*/ 4210259 w 5933552"/>
                  <a:gd name="connsiteY28" fmla="*/ 545672 h 2215650"/>
                  <a:gd name="connsiteX29" fmla="*/ 4340888 w 5933552"/>
                  <a:gd name="connsiteY29" fmla="*/ 626059 h 2215650"/>
                  <a:gd name="connsiteX30" fmla="*/ 4381081 w 5933552"/>
                  <a:gd name="connsiteY30" fmla="*/ 656204 h 2215650"/>
                  <a:gd name="connsiteX31" fmla="*/ 4752870 w 5933552"/>
                  <a:gd name="connsiteY31" fmla="*/ 686349 h 2215650"/>
                  <a:gd name="connsiteX32" fmla="*/ 5164853 w 5933552"/>
                  <a:gd name="connsiteY32" fmla="*/ 761711 h 2215650"/>
                  <a:gd name="connsiteX33" fmla="*/ 5441182 w 5933552"/>
                  <a:gd name="connsiteY33" fmla="*/ 827026 h 2215650"/>
                  <a:gd name="connsiteX34" fmla="*/ 5612004 w 5933552"/>
                  <a:gd name="connsiteY34" fmla="*/ 902388 h 2215650"/>
                  <a:gd name="connsiteX35" fmla="*/ 5807947 w 5933552"/>
                  <a:gd name="connsiteY35" fmla="*/ 1048089 h 2215650"/>
                  <a:gd name="connsiteX36" fmla="*/ 5823020 w 5933552"/>
                  <a:gd name="connsiteY36" fmla="*/ 1118428 h 2215650"/>
                  <a:gd name="connsiteX37" fmla="*/ 5838092 w 5933552"/>
                  <a:gd name="connsiteY37" fmla="*/ 1218911 h 2215650"/>
                  <a:gd name="connsiteX38" fmla="*/ 5823020 w 5933552"/>
                  <a:gd name="connsiteY38" fmla="*/ 1249056 h 2215650"/>
                  <a:gd name="connsiteX39" fmla="*/ 5863213 w 5933552"/>
                  <a:gd name="connsiteY39" fmla="*/ 1299298 h 2215650"/>
                  <a:gd name="connsiteX40" fmla="*/ 5893358 w 5933552"/>
                  <a:gd name="connsiteY40" fmla="*/ 1359588 h 2215650"/>
                  <a:gd name="connsiteX41" fmla="*/ 5893358 w 5933552"/>
                  <a:gd name="connsiteY41" fmla="*/ 1434951 h 2215650"/>
                  <a:gd name="connsiteX42" fmla="*/ 5928527 w 5933552"/>
                  <a:gd name="connsiteY42" fmla="*/ 1495241 h 2215650"/>
                  <a:gd name="connsiteX43" fmla="*/ 5918479 w 5933552"/>
                  <a:gd name="connsiteY43" fmla="*/ 1605773 h 2215650"/>
                  <a:gd name="connsiteX44" fmla="*/ 5898382 w 5933552"/>
                  <a:gd name="connsiteY44" fmla="*/ 1686160 h 2215650"/>
                  <a:gd name="connsiteX45" fmla="*/ 5918479 w 5933552"/>
                  <a:gd name="connsiteY45" fmla="*/ 1776595 h 2215650"/>
                  <a:gd name="connsiteX46" fmla="*/ 5933552 w 5933552"/>
                  <a:gd name="connsiteY46" fmla="*/ 1811764 h 2215650"/>
                  <a:gd name="connsiteX47" fmla="*/ 5812971 w 5933552"/>
                  <a:gd name="connsiteY47" fmla="*/ 1872054 h 2215650"/>
                  <a:gd name="connsiteX48" fmla="*/ 5812971 w 5933552"/>
                  <a:gd name="connsiteY48" fmla="*/ 1872054 h 2215650"/>
                  <a:gd name="connsiteX49" fmla="*/ 5727560 w 5933552"/>
                  <a:gd name="connsiteY49" fmla="*/ 1932344 h 2215650"/>
                  <a:gd name="connsiteX50" fmla="*/ 5390941 w 5933552"/>
                  <a:gd name="connsiteY50" fmla="*/ 1937369 h 2215650"/>
                  <a:gd name="connsiteX51" fmla="*/ 5215670 w 5933552"/>
                  <a:gd name="connsiteY51" fmla="*/ 1935977 h 2215650"/>
                  <a:gd name="connsiteX52" fmla="*/ 4373414 w 5933552"/>
                  <a:gd name="connsiteY52" fmla="*/ 1917320 h 2215650"/>
                  <a:gd name="connsiteX53" fmla="*/ 1657301 w 5933552"/>
                  <a:gd name="connsiteY53" fmla="*/ 1891925 h 2215650"/>
                  <a:gd name="connsiteX54" fmla="*/ 507442 w 5933552"/>
                  <a:gd name="connsiteY54" fmla="*/ 1836885 h 2215650"/>
                  <a:gd name="connsiteX55" fmla="*/ 281354 w 5933552"/>
                  <a:gd name="connsiteY55" fmla="*/ 1836885 h 2215650"/>
                  <a:gd name="connsiteX56" fmla="*/ 130629 w 5933552"/>
                  <a:gd name="connsiteY56" fmla="*/ 1761522 h 2215650"/>
                  <a:gd name="connsiteX57" fmla="*/ 10048 w 5933552"/>
                  <a:gd name="connsiteY57" fmla="*/ 1681136 h 2215650"/>
                  <a:gd name="connsiteX58" fmla="*/ 0 w 5933552"/>
                  <a:gd name="connsiteY58" fmla="*/ 1540459 h 2215650"/>
                  <a:gd name="connsiteX59" fmla="*/ 15072 w 5933552"/>
                  <a:gd name="connsiteY59" fmla="*/ 1490217 h 2215650"/>
                  <a:gd name="connsiteX60" fmla="*/ 15072 w 5933552"/>
                  <a:gd name="connsiteY60" fmla="*/ 1434951 h 2215650"/>
                  <a:gd name="connsiteX61" fmla="*/ 25121 w 5933552"/>
                  <a:gd name="connsiteY61" fmla="*/ 1384709 h 2215650"/>
                  <a:gd name="connsiteX62" fmla="*/ 40193 w 5933552"/>
                  <a:gd name="connsiteY62" fmla="*/ 1359588 h 2215650"/>
                  <a:gd name="connsiteX63" fmla="*/ 65314 w 5933552"/>
                  <a:gd name="connsiteY63" fmla="*/ 1314371 h 2215650"/>
                  <a:gd name="connsiteX0" fmla="*/ 65314 w 5933552"/>
                  <a:gd name="connsiteY0" fmla="*/ 1314371 h 2219849"/>
                  <a:gd name="connsiteX1" fmla="*/ 75363 w 5933552"/>
                  <a:gd name="connsiteY1" fmla="*/ 1083259 h 2219849"/>
                  <a:gd name="connsiteX2" fmla="*/ 45218 w 5933552"/>
                  <a:gd name="connsiteY2" fmla="*/ 1073210 h 2219849"/>
                  <a:gd name="connsiteX3" fmla="*/ 95459 w 5933552"/>
                  <a:gd name="connsiteY3" fmla="*/ 887316 h 2219849"/>
                  <a:gd name="connsiteX4" fmla="*/ 80387 w 5933552"/>
                  <a:gd name="connsiteY4" fmla="*/ 771760 h 2219849"/>
                  <a:gd name="connsiteX5" fmla="*/ 85411 w 5933552"/>
                  <a:gd name="connsiteY5" fmla="*/ 716494 h 2219849"/>
                  <a:gd name="connsiteX6" fmla="*/ 105508 w 5933552"/>
                  <a:gd name="connsiteY6" fmla="*/ 696397 h 2219849"/>
                  <a:gd name="connsiteX7" fmla="*/ 135653 w 5933552"/>
                  <a:gd name="connsiteY7" fmla="*/ 676300 h 2219849"/>
                  <a:gd name="connsiteX8" fmla="*/ 467248 w 5933552"/>
                  <a:gd name="connsiteY8" fmla="*/ 329632 h 2219849"/>
                  <a:gd name="connsiteX9" fmla="*/ 472272 w 5933552"/>
                  <a:gd name="connsiteY9" fmla="*/ 284415 h 2219849"/>
                  <a:gd name="connsiteX10" fmla="*/ 442127 w 5933552"/>
                  <a:gd name="connsiteY10" fmla="*/ 259294 h 2219849"/>
                  <a:gd name="connsiteX11" fmla="*/ 406958 w 5933552"/>
                  <a:gd name="connsiteY11" fmla="*/ 229149 h 2219849"/>
                  <a:gd name="connsiteX12" fmla="*/ 406958 w 5933552"/>
                  <a:gd name="connsiteY12" fmla="*/ 204028 h 2219849"/>
                  <a:gd name="connsiteX13" fmla="*/ 462224 w 5933552"/>
                  <a:gd name="connsiteY13" fmla="*/ 193980 h 2219849"/>
                  <a:gd name="connsiteX14" fmla="*/ 864158 w 5933552"/>
                  <a:gd name="connsiteY14" fmla="*/ 143738 h 2219849"/>
                  <a:gd name="connsiteX15" fmla="*/ 999811 w 5933552"/>
                  <a:gd name="connsiteY15" fmla="*/ 88472 h 2219849"/>
                  <a:gd name="connsiteX16" fmla="*/ 1024932 w 5933552"/>
                  <a:gd name="connsiteY16" fmla="*/ 78424 h 2219849"/>
                  <a:gd name="connsiteX17" fmla="*/ 999811 w 5933552"/>
                  <a:gd name="connsiteY17" fmla="*/ 28182 h 2219849"/>
                  <a:gd name="connsiteX18" fmla="*/ 1070149 w 5933552"/>
                  <a:gd name="connsiteY18" fmla="*/ 33206 h 2219849"/>
                  <a:gd name="connsiteX19" fmla="*/ 1130439 w 5933552"/>
                  <a:gd name="connsiteY19" fmla="*/ 53303 h 2219849"/>
                  <a:gd name="connsiteX20" fmla="*/ 1160585 w 5933552"/>
                  <a:gd name="connsiteY20" fmla="*/ 63351 h 2219849"/>
                  <a:gd name="connsiteX21" fmla="*/ 1683099 w 5933552"/>
                  <a:gd name="connsiteY21" fmla="*/ 13109 h 2219849"/>
                  <a:gd name="connsiteX22" fmla="*/ 2306097 w 5933552"/>
                  <a:gd name="connsiteY22" fmla="*/ 3061 h 2219849"/>
                  <a:gd name="connsiteX23" fmla="*/ 3029578 w 5933552"/>
                  <a:gd name="connsiteY23" fmla="*/ 58327 h 2219849"/>
                  <a:gd name="connsiteX24" fmla="*/ 3135086 w 5933552"/>
                  <a:gd name="connsiteY24" fmla="*/ 78424 h 2219849"/>
                  <a:gd name="connsiteX25" fmla="*/ 3255666 w 5933552"/>
                  <a:gd name="connsiteY25" fmla="*/ 98520 h 2219849"/>
                  <a:gd name="connsiteX26" fmla="*/ 3542044 w 5933552"/>
                  <a:gd name="connsiteY26" fmla="*/ 183931 h 2219849"/>
                  <a:gd name="connsiteX27" fmla="*/ 3798277 w 5933552"/>
                  <a:gd name="connsiteY27" fmla="*/ 319584 h 2219849"/>
                  <a:gd name="connsiteX28" fmla="*/ 4210259 w 5933552"/>
                  <a:gd name="connsiteY28" fmla="*/ 545672 h 2219849"/>
                  <a:gd name="connsiteX29" fmla="*/ 4340888 w 5933552"/>
                  <a:gd name="connsiteY29" fmla="*/ 626059 h 2219849"/>
                  <a:gd name="connsiteX30" fmla="*/ 4381081 w 5933552"/>
                  <a:gd name="connsiteY30" fmla="*/ 656204 h 2219849"/>
                  <a:gd name="connsiteX31" fmla="*/ 4752870 w 5933552"/>
                  <a:gd name="connsiteY31" fmla="*/ 686349 h 2219849"/>
                  <a:gd name="connsiteX32" fmla="*/ 5164853 w 5933552"/>
                  <a:gd name="connsiteY32" fmla="*/ 761711 h 2219849"/>
                  <a:gd name="connsiteX33" fmla="*/ 5441182 w 5933552"/>
                  <a:gd name="connsiteY33" fmla="*/ 827026 h 2219849"/>
                  <a:gd name="connsiteX34" fmla="*/ 5612004 w 5933552"/>
                  <a:gd name="connsiteY34" fmla="*/ 902388 h 2219849"/>
                  <a:gd name="connsiteX35" fmla="*/ 5807947 w 5933552"/>
                  <a:gd name="connsiteY35" fmla="*/ 1048089 h 2219849"/>
                  <a:gd name="connsiteX36" fmla="*/ 5823020 w 5933552"/>
                  <a:gd name="connsiteY36" fmla="*/ 1118428 h 2219849"/>
                  <a:gd name="connsiteX37" fmla="*/ 5838092 w 5933552"/>
                  <a:gd name="connsiteY37" fmla="*/ 1218911 h 2219849"/>
                  <a:gd name="connsiteX38" fmla="*/ 5823020 w 5933552"/>
                  <a:gd name="connsiteY38" fmla="*/ 1249056 h 2219849"/>
                  <a:gd name="connsiteX39" fmla="*/ 5863213 w 5933552"/>
                  <a:gd name="connsiteY39" fmla="*/ 1299298 h 2219849"/>
                  <a:gd name="connsiteX40" fmla="*/ 5893358 w 5933552"/>
                  <a:gd name="connsiteY40" fmla="*/ 1359588 h 2219849"/>
                  <a:gd name="connsiteX41" fmla="*/ 5893358 w 5933552"/>
                  <a:gd name="connsiteY41" fmla="*/ 1434951 h 2219849"/>
                  <a:gd name="connsiteX42" fmla="*/ 5928527 w 5933552"/>
                  <a:gd name="connsiteY42" fmla="*/ 1495241 h 2219849"/>
                  <a:gd name="connsiteX43" fmla="*/ 5918479 w 5933552"/>
                  <a:gd name="connsiteY43" fmla="*/ 1605773 h 2219849"/>
                  <a:gd name="connsiteX44" fmla="*/ 5898382 w 5933552"/>
                  <a:gd name="connsiteY44" fmla="*/ 1686160 h 2219849"/>
                  <a:gd name="connsiteX45" fmla="*/ 5918479 w 5933552"/>
                  <a:gd name="connsiteY45" fmla="*/ 1776595 h 2219849"/>
                  <a:gd name="connsiteX46" fmla="*/ 5933552 w 5933552"/>
                  <a:gd name="connsiteY46" fmla="*/ 1811764 h 2219849"/>
                  <a:gd name="connsiteX47" fmla="*/ 5812971 w 5933552"/>
                  <a:gd name="connsiteY47" fmla="*/ 1872054 h 2219849"/>
                  <a:gd name="connsiteX48" fmla="*/ 5812971 w 5933552"/>
                  <a:gd name="connsiteY48" fmla="*/ 1872054 h 2219849"/>
                  <a:gd name="connsiteX49" fmla="*/ 5727560 w 5933552"/>
                  <a:gd name="connsiteY49" fmla="*/ 1932344 h 2219849"/>
                  <a:gd name="connsiteX50" fmla="*/ 5390941 w 5933552"/>
                  <a:gd name="connsiteY50" fmla="*/ 1937369 h 2219849"/>
                  <a:gd name="connsiteX51" fmla="*/ 5215670 w 5933552"/>
                  <a:gd name="connsiteY51" fmla="*/ 1935977 h 2219849"/>
                  <a:gd name="connsiteX52" fmla="*/ 4373414 w 5933552"/>
                  <a:gd name="connsiteY52" fmla="*/ 1917320 h 2219849"/>
                  <a:gd name="connsiteX53" fmla="*/ 1657301 w 5933552"/>
                  <a:gd name="connsiteY53" fmla="*/ 1891925 h 2219849"/>
                  <a:gd name="connsiteX54" fmla="*/ 507442 w 5933552"/>
                  <a:gd name="connsiteY54" fmla="*/ 1836885 h 2219849"/>
                  <a:gd name="connsiteX55" fmla="*/ 281354 w 5933552"/>
                  <a:gd name="connsiteY55" fmla="*/ 1836885 h 2219849"/>
                  <a:gd name="connsiteX56" fmla="*/ 130629 w 5933552"/>
                  <a:gd name="connsiteY56" fmla="*/ 1761522 h 2219849"/>
                  <a:gd name="connsiteX57" fmla="*/ 10048 w 5933552"/>
                  <a:gd name="connsiteY57" fmla="*/ 1681136 h 2219849"/>
                  <a:gd name="connsiteX58" fmla="*/ 0 w 5933552"/>
                  <a:gd name="connsiteY58" fmla="*/ 1540459 h 2219849"/>
                  <a:gd name="connsiteX59" fmla="*/ 15072 w 5933552"/>
                  <a:gd name="connsiteY59" fmla="*/ 1490217 h 2219849"/>
                  <a:gd name="connsiteX60" fmla="*/ 15072 w 5933552"/>
                  <a:gd name="connsiteY60" fmla="*/ 1434951 h 2219849"/>
                  <a:gd name="connsiteX61" fmla="*/ 25121 w 5933552"/>
                  <a:gd name="connsiteY61" fmla="*/ 1384709 h 2219849"/>
                  <a:gd name="connsiteX62" fmla="*/ 40193 w 5933552"/>
                  <a:gd name="connsiteY62" fmla="*/ 1359588 h 2219849"/>
                  <a:gd name="connsiteX63" fmla="*/ 65314 w 5933552"/>
                  <a:gd name="connsiteY63" fmla="*/ 1314371 h 2219849"/>
                  <a:gd name="connsiteX0" fmla="*/ 65314 w 5933552"/>
                  <a:gd name="connsiteY0" fmla="*/ 1314371 h 2230378"/>
                  <a:gd name="connsiteX1" fmla="*/ 75363 w 5933552"/>
                  <a:gd name="connsiteY1" fmla="*/ 1083259 h 2230378"/>
                  <a:gd name="connsiteX2" fmla="*/ 45218 w 5933552"/>
                  <a:gd name="connsiteY2" fmla="*/ 1073210 h 2230378"/>
                  <a:gd name="connsiteX3" fmla="*/ 95459 w 5933552"/>
                  <a:gd name="connsiteY3" fmla="*/ 887316 h 2230378"/>
                  <a:gd name="connsiteX4" fmla="*/ 80387 w 5933552"/>
                  <a:gd name="connsiteY4" fmla="*/ 771760 h 2230378"/>
                  <a:gd name="connsiteX5" fmla="*/ 85411 w 5933552"/>
                  <a:gd name="connsiteY5" fmla="*/ 716494 h 2230378"/>
                  <a:gd name="connsiteX6" fmla="*/ 105508 w 5933552"/>
                  <a:gd name="connsiteY6" fmla="*/ 696397 h 2230378"/>
                  <a:gd name="connsiteX7" fmla="*/ 135653 w 5933552"/>
                  <a:gd name="connsiteY7" fmla="*/ 676300 h 2230378"/>
                  <a:gd name="connsiteX8" fmla="*/ 467248 w 5933552"/>
                  <a:gd name="connsiteY8" fmla="*/ 329632 h 2230378"/>
                  <a:gd name="connsiteX9" fmla="*/ 472272 w 5933552"/>
                  <a:gd name="connsiteY9" fmla="*/ 284415 h 2230378"/>
                  <a:gd name="connsiteX10" fmla="*/ 442127 w 5933552"/>
                  <a:gd name="connsiteY10" fmla="*/ 259294 h 2230378"/>
                  <a:gd name="connsiteX11" fmla="*/ 406958 w 5933552"/>
                  <a:gd name="connsiteY11" fmla="*/ 229149 h 2230378"/>
                  <a:gd name="connsiteX12" fmla="*/ 406958 w 5933552"/>
                  <a:gd name="connsiteY12" fmla="*/ 204028 h 2230378"/>
                  <a:gd name="connsiteX13" fmla="*/ 462224 w 5933552"/>
                  <a:gd name="connsiteY13" fmla="*/ 193980 h 2230378"/>
                  <a:gd name="connsiteX14" fmla="*/ 864158 w 5933552"/>
                  <a:gd name="connsiteY14" fmla="*/ 143738 h 2230378"/>
                  <a:gd name="connsiteX15" fmla="*/ 999811 w 5933552"/>
                  <a:gd name="connsiteY15" fmla="*/ 88472 h 2230378"/>
                  <a:gd name="connsiteX16" fmla="*/ 1024932 w 5933552"/>
                  <a:gd name="connsiteY16" fmla="*/ 78424 h 2230378"/>
                  <a:gd name="connsiteX17" fmla="*/ 999811 w 5933552"/>
                  <a:gd name="connsiteY17" fmla="*/ 28182 h 2230378"/>
                  <a:gd name="connsiteX18" fmla="*/ 1070149 w 5933552"/>
                  <a:gd name="connsiteY18" fmla="*/ 33206 h 2230378"/>
                  <a:gd name="connsiteX19" fmla="*/ 1130439 w 5933552"/>
                  <a:gd name="connsiteY19" fmla="*/ 53303 h 2230378"/>
                  <a:gd name="connsiteX20" fmla="*/ 1160585 w 5933552"/>
                  <a:gd name="connsiteY20" fmla="*/ 63351 h 2230378"/>
                  <a:gd name="connsiteX21" fmla="*/ 1683099 w 5933552"/>
                  <a:gd name="connsiteY21" fmla="*/ 13109 h 2230378"/>
                  <a:gd name="connsiteX22" fmla="*/ 2306097 w 5933552"/>
                  <a:gd name="connsiteY22" fmla="*/ 3061 h 2230378"/>
                  <a:gd name="connsiteX23" fmla="*/ 3029578 w 5933552"/>
                  <a:gd name="connsiteY23" fmla="*/ 58327 h 2230378"/>
                  <a:gd name="connsiteX24" fmla="*/ 3135086 w 5933552"/>
                  <a:gd name="connsiteY24" fmla="*/ 78424 h 2230378"/>
                  <a:gd name="connsiteX25" fmla="*/ 3255666 w 5933552"/>
                  <a:gd name="connsiteY25" fmla="*/ 98520 h 2230378"/>
                  <a:gd name="connsiteX26" fmla="*/ 3542044 w 5933552"/>
                  <a:gd name="connsiteY26" fmla="*/ 183931 h 2230378"/>
                  <a:gd name="connsiteX27" fmla="*/ 3798277 w 5933552"/>
                  <a:gd name="connsiteY27" fmla="*/ 319584 h 2230378"/>
                  <a:gd name="connsiteX28" fmla="*/ 4210259 w 5933552"/>
                  <a:gd name="connsiteY28" fmla="*/ 545672 h 2230378"/>
                  <a:gd name="connsiteX29" fmla="*/ 4340888 w 5933552"/>
                  <a:gd name="connsiteY29" fmla="*/ 626059 h 2230378"/>
                  <a:gd name="connsiteX30" fmla="*/ 4381081 w 5933552"/>
                  <a:gd name="connsiteY30" fmla="*/ 656204 h 2230378"/>
                  <a:gd name="connsiteX31" fmla="*/ 4752870 w 5933552"/>
                  <a:gd name="connsiteY31" fmla="*/ 686349 h 2230378"/>
                  <a:gd name="connsiteX32" fmla="*/ 5164853 w 5933552"/>
                  <a:gd name="connsiteY32" fmla="*/ 761711 h 2230378"/>
                  <a:gd name="connsiteX33" fmla="*/ 5441182 w 5933552"/>
                  <a:gd name="connsiteY33" fmla="*/ 827026 h 2230378"/>
                  <a:gd name="connsiteX34" fmla="*/ 5612004 w 5933552"/>
                  <a:gd name="connsiteY34" fmla="*/ 902388 h 2230378"/>
                  <a:gd name="connsiteX35" fmla="*/ 5807947 w 5933552"/>
                  <a:gd name="connsiteY35" fmla="*/ 1048089 h 2230378"/>
                  <a:gd name="connsiteX36" fmla="*/ 5823020 w 5933552"/>
                  <a:gd name="connsiteY36" fmla="*/ 1118428 h 2230378"/>
                  <a:gd name="connsiteX37" fmla="*/ 5838092 w 5933552"/>
                  <a:gd name="connsiteY37" fmla="*/ 1218911 h 2230378"/>
                  <a:gd name="connsiteX38" fmla="*/ 5823020 w 5933552"/>
                  <a:gd name="connsiteY38" fmla="*/ 1249056 h 2230378"/>
                  <a:gd name="connsiteX39" fmla="*/ 5863213 w 5933552"/>
                  <a:gd name="connsiteY39" fmla="*/ 1299298 h 2230378"/>
                  <a:gd name="connsiteX40" fmla="*/ 5893358 w 5933552"/>
                  <a:gd name="connsiteY40" fmla="*/ 1359588 h 2230378"/>
                  <a:gd name="connsiteX41" fmla="*/ 5893358 w 5933552"/>
                  <a:gd name="connsiteY41" fmla="*/ 1434951 h 2230378"/>
                  <a:gd name="connsiteX42" fmla="*/ 5928527 w 5933552"/>
                  <a:gd name="connsiteY42" fmla="*/ 1495241 h 2230378"/>
                  <a:gd name="connsiteX43" fmla="*/ 5918479 w 5933552"/>
                  <a:gd name="connsiteY43" fmla="*/ 1605773 h 2230378"/>
                  <a:gd name="connsiteX44" fmla="*/ 5898382 w 5933552"/>
                  <a:gd name="connsiteY44" fmla="*/ 1686160 h 2230378"/>
                  <a:gd name="connsiteX45" fmla="*/ 5918479 w 5933552"/>
                  <a:gd name="connsiteY45" fmla="*/ 1776595 h 2230378"/>
                  <a:gd name="connsiteX46" fmla="*/ 5933552 w 5933552"/>
                  <a:gd name="connsiteY46" fmla="*/ 1811764 h 2230378"/>
                  <a:gd name="connsiteX47" fmla="*/ 5812971 w 5933552"/>
                  <a:gd name="connsiteY47" fmla="*/ 1872054 h 2230378"/>
                  <a:gd name="connsiteX48" fmla="*/ 5812971 w 5933552"/>
                  <a:gd name="connsiteY48" fmla="*/ 1872054 h 2230378"/>
                  <a:gd name="connsiteX49" fmla="*/ 5727560 w 5933552"/>
                  <a:gd name="connsiteY49" fmla="*/ 1932344 h 2230378"/>
                  <a:gd name="connsiteX50" fmla="*/ 5390941 w 5933552"/>
                  <a:gd name="connsiteY50" fmla="*/ 1937369 h 2230378"/>
                  <a:gd name="connsiteX51" fmla="*/ 5215670 w 5933552"/>
                  <a:gd name="connsiteY51" fmla="*/ 1935977 h 2230378"/>
                  <a:gd name="connsiteX52" fmla="*/ 4373414 w 5933552"/>
                  <a:gd name="connsiteY52" fmla="*/ 1917320 h 2230378"/>
                  <a:gd name="connsiteX53" fmla="*/ 1657301 w 5933552"/>
                  <a:gd name="connsiteY53" fmla="*/ 1891925 h 2230378"/>
                  <a:gd name="connsiteX54" fmla="*/ 507442 w 5933552"/>
                  <a:gd name="connsiteY54" fmla="*/ 1836885 h 2230378"/>
                  <a:gd name="connsiteX55" fmla="*/ 281354 w 5933552"/>
                  <a:gd name="connsiteY55" fmla="*/ 1836885 h 2230378"/>
                  <a:gd name="connsiteX56" fmla="*/ 130629 w 5933552"/>
                  <a:gd name="connsiteY56" fmla="*/ 1761522 h 2230378"/>
                  <a:gd name="connsiteX57" fmla="*/ 10048 w 5933552"/>
                  <a:gd name="connsiteY57" fmla="*/ 1681136 h 2230378"/>
                  <a:gd name="connsiteX58" fmla="*/ 0 w 5933552"/>
                  <a:gd name="connsiteY58" fmla="*/ 1540459 h 2230378"/>
                  <a:gd name="connsiteX59" fmla="*/ 15072 w 5933552"/>
                  <a:gd name="connsiteY59" fmla="*/ 1490217 h 2230378"/>
                  <a:gd name="connsiteX60" fmla="*/ 15072 w 5933552"/>
                  <a:gd name="connsiteY60" fmla="*/ 1434951 h 2230378"/>
                  <a:gd name="connsiteX61" fmla="*/ 25121 w 5933552"/>
                  <a:gd name="connsiteY61" fmla="*/ 1384709 h 2230378"/>
                  <a:gd name="connsiteX62" fmla="*/ 40193 w 5933552"/>
                  <a:gd name="connsiteY62" fmla="*/ 1359588 h 2230378"/>
                  <a:gd name="connsiteX63" fmla="*/ 65314 w 5933552"/>
                  <a:gd name="connsiteY63" fmla="*/ 1314371 h 2230378"/>
                  <a:gd name="connsiteX0" fmla="*/ 65314 w 5933552"/>
                  <a:gd name="connsiteY0" fmla="*/ 1314371 h 2238835"/>
                  <a:gd name="connsiteX1" fmla="*/ 75363 w 5933552"/>
                  <a:gd name="connsiteY1" fmla="*/ 1083259 h 2238835"/>
                  <a:gd name="connsiteX2" fmla="*/ 45218 w 5933552"/>
                  <a:gd name="connsiteY2" fmla="*/ 1073210 h 2238835"/>
                  <a:gd name="connsiteX3" fmla="*/ 95459 w 5933552"/>
                  <a:gd name="connsiteY3" fmla="*/ 887316 h 2238835"/>
                  <a:gd name="connsiteX4" fmla="*/ 80387 w 5933552"/>
                  <a:gd name="connsiteY4" fmla="*/ 771760 h 2238835"/>
                  <a:gd name="connsiteX5" fmla="*/ 85411 w 5933552"/>
                  <a:gd name="connsiteY5" fmla="*/ 716494 h 2238835"/>
                  <a:gd name="connsiteX6" fmla="*/ 105508 w 5933552"/>
                  <a:gd name="connsiteY6" fmla="*/ 696397 h 2238835"/>
                  <a:gd name="connsiteX7" fmla="*/ 135653 w 5933552"/>
                  <a:gd name="connsiteY7" fmla="*/ 676300 h 2238835"/>
                  <a:gd name="connsiteX8" fmla="*/ 467248 w 5933552"/>
                  <a:gd name="connsiteY8" fmla="*/ 329632 h 2238835"/>
                  <a:gd name="connsiteX9" fmla="*/ 472272 w 5933552"/>
                  <a:gd name="connsiteY9" fmla="*/ 284415 h 2238835"/>
                  <a:gd name="connsiteX10" fmla="*/ 442127 w 5933552"/>
                  <a:gd name="connsiteY10" fmla="*/ 259294 h 2238835"/>
                  <a:gd name="connsiteX11" fmla="*/ 406958 w 5933552"/>
                  <a:gd name="connsiteY11" fmla="*/ 229149 h 2238835"/>
                  <a:gd name="connsiteX12" fmla="*/ 406958 w 5933552"/>
                  <a:gd name="connsiteY12" fmla="*/ 204028 h 2238835"/>
                  <a:gd name="connsiteX13" fmla="*/ 462224 w 5933552"/>
                  <a:gd name="connsiteY13" fmla="*/ 193980 h 2238835"/>
                  <a:gd name="connsiteX14" fmla="*/ 864158 w 5933552"/>
                  <a:gd name="connsiteY14" fmla="*/ 143738 h 2238835"/>
                  <a:gd name="connsiteX15" fmla="*/ 999811 w 5933552"/>
                  <a:gd name="connsiteY15" fmla="*/ 88472 h 2238835"/>
                  <a:gd name="connsiteX16" fmla="*/ 1024932 w 5933552"/>
                  <a:gd name="connsiteY16" fmla="*/ 78424 h 2238835"/>
                  <a:gd name="connsiteX17" fmla="*/ 999811 w 5933552"/>
                  <a:gd name="connsiteY17" fmla="*/ 28182 h 2238835"/>
                  <a:gd name="connsiteX18" fmla="*/ 1070149 w 5933552"/>
                  <a:gd name="connsiteY18" fmla="*/ 33206 h 2238835"/>
                  <a:gd name="connsiteX19" fmla="*/ 1130439 w 5933552"/>
                  <a:gd name="connsiteY19" fmla="*/ 53303 h 2238835"/>
                  <a:gd name="connsiteX20" fmla="*/ 1160585 w 5933552"/>
                  <a:gd name="connsiteY20" fmla="*/ 63351 h 2238835"/>
                  <a:gd name="connsiteX21" fmla="*/ 1683099 w 5933552"/>
                  <a:gd name="connsiteY21" fmla="*/ 13109 h 2238835"/>
                  <a:gd name="connsiteX22" fmla="*/ 2306097 w 5933552"/>
                  <a:gd name="connsiteY22" fmla="*/ 3061 h 2238835"/>
                  <a:gd name="connsiteX23" fmla="*/ 3029578 w 5933552"/>
                  <a:gd name="connsiteY23" fmla="*/ 58327 h 2238835"/>
                  <a:gd name="connsiteX24" fmla="*/ 3135086 w 5933552"/>
                  <a:gd name="connsiteY24" fmla="*/ 78424 h 2238835"/>
                  <a:gd name="connsiteX25" fmla="*/ 3255666 w 5933552"/>
                  <a:gd name="connsiteY25" fmla="*/ 98520 h 2238835"/>
                  <a:gd name="connsiteX26" fmla="*/ 3542044 w 5933552"/>
                  <a:gd name="connsiteY26" fmla="*/ 183931 h 2238835"/>
                  <a:gd name="connsiteX27" fmla="*/ 3798277 w 5933552"/>
                  <a:gd name="connsiteY27" fmla="*/ 319584 h 2238835"/>
                  <a:gd name="connsiteX28" fmla="*/ 4210259 w 5933552"/>
                  <a:gd name="connsiteY28" fmla="*/ 545672 h 2238835"/>
                  <a:gd name="connsiteX29" fmla="*/ 4340888 w 5933552"/>
                  <a:gd name="connsiteY29" fmla="*/ 626059 h 2238835"/>
                  <a:gd name="connsiteX30" fmla="*/ 4381081 w 5933552"/>
                  <a:gd name="connsiteY30" fmla="*/ 656204 h 2238835"/>
                  <a:gd name="connsiteX31" fmla="*/ 4752870 w 5933552"/>
                  <a:gd name="connsiteY31" fmla="*/ 686349 h 2238835"/>
                  <a:gd name="connsiteX32" fmla="*/ 5164853 w 5933552"/>
                  <a:gd name="connsiteY32" fmla="*/ 761711 h 2238835"/>
                  <a:gd name="connsiteX33" fmla="*/ 5441182 w 5933552"/>
                  <a:gd name="connsiteY33" fmla="*/ 827026 h 2238835"/>
                  <a:gd name="connsiteX34" fmla="*/ 5612004 w 5933552"/>
                  <a:gd name="connsiteY34" fmla="*/ 902388 h 2238835"/>
                  <a:gd name="connsiteX35" fmla="*/ 5807947 w 5933552"/>
                  <a:gd name="connsiteY35" fmla="*/ 1048089 h 2238835"/>
                  <a:gd name="connsiteX36" fmla="*/ 5823020 w 5933552"/>
                  <a:gd name="connsiteY36" fmla="*/ 1118428 h 2238835"/>
                  <a:gd name="connsiteX37" fmla="*/ 5838092 w 5933552"/>
                  <a:gd name="connsiteY37" fmla="*/ 1218911 h 2238835"/>
                  <a:gd name="connsiteX38" fmla="*/ 5823020 w 5933552"/>
                  <a:gd name="connsiteY38" fmla="*/ 1249056 h 2238835"/>
                  <a:gd name="connsiteX39" fmla="*/ 5863213 w 5933552"/>
                  <a:gd name="connsiteY39" fmla="*/ 1299298 h 2238835"/>
                  <a:gd name="connsiteX40" fmla="*/ 5893358 w 5933552"/>
                  <a:gd name="connsiteY40" fmla="*/ 1359588 h 2238835"/>
                  <a:gd name="connsiteX41" fmla="*/ 5893358 w 5933552"/>
                  <a:gd name="connsiteY41" fmla="*/ 1434951 h 2238835"/>
                  <a:gd name="connsiteX42" fmla="*/ 5928527 w 5933552"/>
                  <a:gd name="connsiteY42" fmla="*/ 1495241 h 2238835"/>
                  <a:gd name="connsiteX43" fmla="*/ 5918479 w 5933552"/>
                  <a:gd name="connsiteY43" fmla="*/ 1605773 h 2238835"/>
                  <a:gd name="connsiteX44" fmla="*/ 5898382 w 5933552"/>
                  <a:gd name="connsiteY44" fmla="*/ 1686160 h 2238835"/>
                  <a:gd name="connsiteX45" fmla="*/ 5918479 w 5933552"/>
                  <a:gd name="connsiteY45" fmla="*/ 1776595 h 2238835"/>
                  <a:gd name="connsiteX46" fmla="*/ 5933552 w 5933552"/>
                  <a:gd name="connsiteY46" fmla="*/ 1811764 h 2238835"/>
                  <a:gd name="connsiteX47" fmla="*/ 5812971 w 5933552"/>
                  <a:gd name="connsiteY47" fmla="*/ 1872054 h 2238835"/>
                  <a:gd name="connsiteX48" fmla="*/ 5812971 w 5933552"/>
                  <a:gd name="connsiteY48" fmla="*/ 1872054 h 2238835"/>
                  <a:gd name="connsiteX49" fmla="*/ 5727560 w 5933552"/>
                  <a:gd name="connsiteY49" fmla="*/ 1932344 h 2238835"/>
                  <a:gd name="connsiteX50" fmla="*/ 5390941 w 5933552"/>
                  <a:gd name="connsiteY50" fmla="*/ 1937369 h 2238835"/>
                  <a:gd name="connsiteX51" fmla="*/ 5215670 w 5933552"/>
                  <a:gd name="connsiteY51" fmla="*/ 1935977 h 2238835"/>
                  <a:gd name="connsiteX52" fmla="*/ 4373414 w 5933552"/>
                  <a:gd name="connsiteY52" fmla="*/ 1917320 h 2238835"/>
                  <a:gd name="connsiteX53" fmla="*/ 1657301 w 5933552"/>
                  <a:gd name="connsiteY53" fmla="*/ 1891925 h 2238835"/>
                  <a:gd name="connsiteX54" fmla="*/ 507442 w 5933552"/>
                  <a:gd name="connsiteY54" fmla="*/ 1836885 h 2238835"/>
                  <a:gd name="connsiteX55" fmla="*/ 281354 w 5933552"/>
                  <a:gd name="connsiteY55" fmla="*/ 1836885 h 2238835"/>
                  <a:gd name="connsiteX56" fmla="*/ 130629 w 5933552"/>
                  <a:gd name="connsiteY56" fmla="*/ 1761522 h 2238835"/>
                  <a:gd name="connsiteX57" fmla="*/ 10048 w 5933552"/>
                  <a:gd name="connsiteY57" fmla="*/ 1681136 h 2238835"/>
                  <a:gd name="connsiteX58" fmla="*/ 0 w 5933552"/>
                  <a:gd name="connsiteY58" fmla="*/ 1540459 h 2238835"/>
                  <a:gd name="connsiteX59" fmla="*/ 15072 w 5933552"/>
                  <a:gd name="connsiteY59" fmla="*/ 1490217 h 2238835"/>
                  <a:gd name="connsiteX60" fmla="*/ 15072 w 5933552"/>
                  <a:gd name="connsiteY60" fmla="*/ 1434951 h 2238835"/>
                  <a:gd name="connsiteX61" fmla="*/ 25121 w 5933552"/>
                  <a:gd name="connsiteY61" fmla="*/ 1384709 h 2238835"/>
                  <a:gd name="connsiteX62" fmla="*/ 40193 w 5933552"/>
                  <a:gd name="connsiteY62" fmla="*/ 1359588 h 2238835"/>
                  <a:gd name="connsiteX63" fmla="*/ 65314 w 5933552"/>
                  <a:gd name="connsiteY63" fmla="*/ 1314371 h 2238835"/>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657301 w 5933552"/>
                  <a:gd name="connsiteY53" fmla="*/ 1891925 h 2234603"/>
                  <a:gd name="connsiteX54" fmla="*/ 507442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519267 w 5933552"/>
                  <a:gd name="connsiteY53" fmla="*/ 1891925 h 2234603"/>
                  <a:gd name="connsiteX54" fmla="*/ 507442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51926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51926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382327"/>
                  <a:gd name="connsiteX1" fmla="*/ 75363 w 5933552"/>
                  <a:gd name="connsiteY1" fmla="*/ 1083259 h 2382327"/>
                  <a:gd name="connsiteX2" fmla="*/ 45218 w 5933552"/>
                  <a:gd name="connsiteY2" fmla="*/ 1073210 h 2382327"/>
                  <a:gd name="connsiteX3" fmla="*/ 95459 w 5933552"/>
                  <a:gd name="connsiteY3" fmla="*/ 887316 h 2382327"/>
                  <a:gd name="connsiteX4" fmla="*/ 80387 w 5933552"/>
                  <a:gd name="connsiteY4" fmla="*/ 771760 h 2382327"/>
                  <a:gd name="connsiteX5" fmla="*/ 85411 w 5933552"/>
                  <a:gd name="connsiteY5" fmla="*/ 716494 h 2382327"/>
                  <a:gd name="connsiteX6" fmla="*/ 105508 w 5933552"/>
                  <a:gd name="connsiteY6" fmla="*/ 696397 h 2382327"/>
                  <a:gd name="connsiteX7" fmla="*/ 135653 w 5933552"/>
                  <a:gd name="connsiteY7" fmla="*/ 676300 h 2382327"/>
                  <a:gd name="connsiteX8" fmla="*/ 467248 w 5933552"/>
                  <a:gd name="connsiteY8" fmla="*/ 329632 h 2382327"/>
                  <a:gd name="connsiteX9" fmla="*/ 472272 w 5933552"/>
                  <a:gd name="connsiteY9" fmla="*/ 284415 h 2382327"/>
                  <a:gd name="connsiteX10" fmla="*/ 442127 w 5933552"/>
                  <a:gd name="connsiteY10" fmla="*/ 259294 h 2382327"/>
                  <a:gd name="connsiteX11" fmla="*/ 406958 w 5933552"/>
                  <a:gd name="connsiteY11" fmla="*/ 229149 h 2382327"/>
                  <a:gd name="connsiteX12" fmla="*/ 406958 w 5933552"/>
                  <a:gd name="connsiteY12" fmla="*/ 204028 h 2382327"/>
                  <a:gd name="connsiteX13" fmla="*/ 462224 w 5933552"/>
                  <a:gd name="connsiteY13" fmla="*/ 193980 h 2382327"/>
                  <a:gd name="connsiteX14" fmla="*/ 864158 w 5933552"/>
                  <a:gd name="connsiteY14" fmla="*/ 143738 h 2382327"/>
                  <a:gd name="connsiteX15" fmla="*/ 999811 w 5933552"/>
                  <a:gd name="connsiteY15" fmla="*/ 88472 h 2382327"/>
                  <a:gd name="connsiteX16" fmla="*/ 1024932 w 5933552"/>
                  <a:gd name="connsiteY16" fmla="*/ 78424 h 2382327"/>
                  <a:gd name="connsiteX17" fmla="*/ 999811 w 5933552"/>
                  <a:gd name="connsiteY17" fmla="*/ 28182 h 2382327"/>
                  <a:gd name="connsiteX18" fmla="*/ 1070149 w 5933552"/>
                  <a:gd name="connsiteY18" fmla="*/ 33206 h 2382327"/>
                  <a:gd name="connsiteX19" fmla="*/ 1130439 w 5933552"/>
                  <a:gd name="connsiteY19" fmla="*/ 53303 h 2382327"/>
                  <a:gd name="connsiteX20" fmla="*/ 1160585 w 5933552"/>
                  <a:gd name="connsiteY20" fmla="*/ 63351 h 2382327"/>
                  <a:gd name="connsiteX21" fmla="*/ 1683099 w 5933552"/>
                  <a:gd name="connsiteY21" fmla="*/ 13109 h 2382327"/>
                  <a:gd name="connsiteX22" fmla="*/ 2306097 w 5933552"/>
                  <a:gd name="connsiteY22" fmla="*/ 3061 h 2382327"/>
                  <a:gd name="connsiteX23" fmla="*/ 3029578 w 5933552"/>
                  <a:gd name="connsiteY23" fmla="*/ 58327 h 2382327"/>
                  <a:gd name="connsiteX24" fmla="*/ 3135086 w 5933552"/>
                  <a:gd name="connsiteY24" fmla="*/ 78424 h 2382327"/>
                  <a:gd name="connsiteX25" fmla="*/ 3255666 w 5933552"/>
                  <a:gd name="connsiteY25" fmla="*/ 98520 h 2382327"/>
                  <a:gd name="connsiteX26" fmla="*/ 3542044 w 5933552"/>
                  <a:gd name="connsiteY26" fmla="*/ 183931 h 2382327"/>
                  <a:gd name="connsiteX27" fmla="*/ 3798277 w 5933552"/>
                  <a:gd name="connsiteY27" fmla="*/ 319584 h 2382327"/>
                  <a:gd name="connsiteX28" fmla="*/ 4210259 w 5933552"/>
                  <a:gd name="connsiteY28" fmla="*/ 545672 h 2382327"/>
                  <a:gd name="connsiteX29" fmla="*/ 4340888 w 5933552"/>
                  <a:gd name="connsiteY29" fmla="*/ 626059 h 2382327"/>
                  <a:gd name="connsiteX30" fmla="*/ 4381081 w 5933552"/>
                  <a:gd name="connsiteY30" fmla="*/ 656204 h 2382327"/>
                  <a:gd name="connsiteX31" fmla="*/ 4752870 w 5933552"/>
                  <a:gd name="connsiteY31" fmla="*/ 686349 h 2382327"/>
                  <a:gd name="connsiteX32" fmla="*/ 5164853 w 5933552"/>
                  <a:gd name="connsiteY32" fmla="*/ 761711 h 2382327"/>
                  <a:gd name="connsiteX33" fmla="*/ 5441182 w 5933552"/>
                  <a:gd name="connsiteY33" fmla="*/ 827026 h 2382327"/>
                  <a:gd name="connsiteX34" fmla="*/ 5612004 w 5933552"/>
                  <a:gd name="connsiteY34" fmla="*/ 902388 h 2382327"/>
                  <a:gd name="connsiteX35" fmla="*/ 5807947 w 5933552"/>
                  <a:gd name="connsiteY35" fmla="*/ 1048089 h 2382327"/>
                  <a:gd name="connsiteX36" fmla="*/ 5823020 w 5933552"/>
                  <a:gd name="connsiteY36" fmla="*/ 1118428 h 2382327"/>
                  <a:gd name="connsiteX37" fmla="*/ 5838092 w 5933552"/>
                  <a:gd name="connsiteY37" fmla="*/ 1218911 h 2382327"/>
                  <a:gd name="connsiteX38" fmla="*/ 5823020 w 5933552"/>
                  <a:gd name="connsiteY38" fmla="*/ 1249056 h 2382327"/>
                  <a:gd name="connsiteX39" fmla="*/ 5863213 w 5933552"/>
                  <a:gd name="connsiteY39" fmla="*/ 1299298 h 2382327"/>
                  <a:gd name="connsiteX40" fmla="*/ 5893358 w 5933552"/>
                  <a:gd name="connsiteY40" fmla="*/ 1359588 h 2382327"/>
                  <a:gd name="connsiteX41" fmla="*/ 5893358 w 5933552"/>
                  <a:gd name="connsiteY41" fmla="*/ 1434951 h 2382327"/>
                  <a:gd name="connsiteX42" fmla="*/ 5928527 w 5933552"/>
                  <a:gd name="connsiteY42" fmla="*/ 1495241 h 2382327"/>
                  <a:gd name="connsiteX43" fmla="*/ 5918479 w 5933552"/>
                  <a:gd name="connsiteY43" fmla="*/ 1605773 h 2382327"/>
                  <a:gd name="connsiteX44" fmla="*/ 5898382 w 5933552"/>
                  <a:gd name="connsiteY44" fmla="*/ 1686160 h 2382327"/>
                  <a:gd name="connsiteX45" fmla="*/ 5918479 w 5933552"/>
                  <a:gd name="connsiteY45" fmla="*/ 1776595 h 2382327"/>
                  <a:gd name="connsiteX46" fmla="*/ 5933552 w 5933552"/>
                  <a:gd name="connsiteY46" fmla="*/ 1811764 h 2382327"/>
                  <a:gd name="connsiteX47" fmla="*/ 5812971 w 5933552"/>
                  <a:gd name="connsiteY47" fmla="*/ 1872054 h 2382327"/>
                  <a:gd name="connsiteX48" fmla="*/ 5812971 w 5933552"/>
                  <a:gd name="connsiteY48" fmla="*/ 1872054 h 2382327"/>
                  <a:gd name="connsiteX49" fmla="*/ 5727560 w 5933552"/>
                  <a:gd name="connsiteY49" fmla="*/ 1932344 h 2382327"/>
                  <a:gd name="connsiteX50" fmla="*/ 5390941 w 5933552"/>
                  <a:gd name="connsiteY50" fmla="*/ 1937369 h 2382327"/>
                  <a:gd name="connsiteX51" fmla="*/ 5215670 w 5933552"/>
                  <a:gd name="connsiteY51" fmla="*/ 1935977 h 2382327"/>
                  <a:gd name="connsiteX52" fmla="*/ 4373414 w 5933552"/>
                  <a:gd name="connsiteY52" fmla="*/ 1917320 h 2382327"/>
                  <a:gd name="connsiteX53" fmla="*/ 1519267 w 5933552"/>
                  <a:gd name="connsiteY53" fmla="*/ 1891925 h 2382327"/>
                  <a:gd name="connsiteX54" fmla="*/ 619914 w 5933552"/>
                  <a:gd name="connsiteY54" fmla="*/ 1836885 h 2382327"/>
                  <a:gd name="connsiteX55" fmla="*/ 281354 w 5933552"/>
                  <a:gd name="connsiteY55" fmla="*/ 1836885 h 2382327"/>
                  <a:gd name="connsiteX56" fmla="*/ 130629 w 5933552"/>
                  <a:gd name="connsiteY56" fmla="*/ 1761522 h 2382327"/>
                  <a:gd name="connsiteX57" fmla="*/ 10048 w 5933552"/>
                  <a:gd name="connsiteY57" fmla="*/ 1681136 h 2382327"/>
                  <a:gd name="connsiteX58" fmla="*/ 0 w 5933552"/>
                  <a:gd name="connsiteY58" fmla="*/ 1540459 h 2382327"/>
                  <a:gd name="connsiteX59" fmla="*/ 15072 w 5933552"/>
                  <a:gd name="connsiteY59" fmla="*/ 1490217 h 2382327"/>
                  <a:gd name="connsiteX60" fmla="*/ 15072 w 5933552"/>
                  <a:gd name="connsiteY60" fmla="*/ 1434951 h 2382327"/>
                  <a:gd name="connsiteX61" fmla="*/ 25121 w 5933552"/>
                  <a:gd name="connsiteY61" fmla="*/ 1384709 h 2382327"/>
                  <a:gd name="connsiteX62" fmla="*/ 40193 w 5933552"/>
                  <a:gd name="connsiteY62" fmla="*/ 1359588 h 2382327"/>
                  <a:gd name="connsiteX63" fmla="*/ 65314 w 5933552"/>
                  <a:gd name="connsiteY63" fmla="*/ 1314371 h 2382327"/>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51926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993"/>
                  <a:gd name="connsiteX1" fmla="*/ 75363 w 5933552"/>
                  <a:gd name="connsiteY1" fmla="*/ 1083259 h 2234993"/>
                  <a:gd name="connsiteX2" fmla="*/ 45218 w 5933552"/>
                  <a:gd name="connsiteY2" fmla="*/ 1073210 h 2234993"/>
                  <a:gd name="connsiteX3" fmla="*/ 95459 w 5933552"/>
                  <a:gd name="connsiteY3" fmla="*/ 887316 h 2234993"/>
                  <a:gd name="connsiteX4" fmla="*/ 80387 w 5933552"/>
                  <a:gd name="connsiteY4" fmla="*/ 771760 h 2234993"/>
                  <a:gd name="connsiteX5" fmla="*/ 85411 w 5933552"/>
                  <a:gd name="connsiteY5" fmla="*/ 716494 h 2234993"/>
                  <a:gd name="connsiteX6" fmla="*/ 105508 w 5933552"/>
                  <a:gd name="connsiteY6" fmla="*/ 696397 h 2234993"/>
                  <a:gd name="connsiteX7" fmla="*/ 135653 w 5933552"/>
                  <a:gd name="connsiteY7" fmla="*/ 676300 h 2234993"/>
                  <a:gd name="connsiteX8" fmla="*/ 467248 w 5933552"/>
                  <a:gd name="connsiteY8" fmla="*/ 329632 h 2234993"/>
                  <a:gd name="connsiteX9" fmla="*/ 472272 w 5933552"/>
                  <a:gd name="connsiteY9" fmla="*/ 284415 h 2234993"/>
                  <a:gd name="connsiteX10" fmla="*/ 442127 w 5933552"/>
                  <a:gd name="connsiteY10" fmla="*/ 259294 h 2234993"/>
                  <a:gd name="connsiteX11" fmla="*/ 406958 w 5933552"/>
                  <a:gd name="connsiteY11" fmla="*/ 229149 h 2234993"/>
                  <a:gd name="connsiteX12" fmla="*/ 406958 w 5933552"/>
                  <a:gd name="connsiteY12" fmla="*/ 204028 h 2234993"/>
                  <a:gd name="connsiteX13" fmla="*/ 462224 w 5933552"/>
                  <a:gd name="connsiteY13" fmla="*/ 193980 h 2234993"/>
                  <a:gd name="connsiteX14" fmla="*/ 864158 w 5933552"/>
                  <a:gd name="connsiteY14" fmla="*/ 143738 h 2234993"/>
                  <a:gd name="connsiteX15" fmla="*/ 999811 w 5933552"/>
                  <a:gd name="connsiteY15" fmla="*/ 88472 h 2234993"/>
                  <a:gd name="connsiteX16" fmla="*/ 1024932 w 5933552"/>
                  <a:gd name="connsiteY16" fmla="*/ 78424 h 2234993"/>
                  <a:gd name="connsiteX17" fmla="*/ 999811 w 5933552"/>
                  <a:gd name="connsiteY17" fmla="*/ 28182 h 2234993"/>
                  <a:gd name="connsiteX18" fmla="*/ 1070149 w 5933552"/>
                  <a:gd name="connsiteY18" fmla="*/ 33206 h 2234993"/>
                  <a:gd name="connsiteX19" fmla="*/ 1130439 w 5933552"/>
                  <a:gd name="connsiteY19" fmla="*/ 53303 h 2234993"/>
                  <a:gd name="connsiteX20" fmla="*/ 1160585 w 5933552"/>
                  <a:gd name="connsiteY20" fmla="*/ 63351 h 2234993"/>
                  <a:gd name="connsiteX21" fmla="*/ 1683099 w 5933552"/>
                  <a:gd name="connsiteY21" fmla="*/ 13109 h 2234993"/>
                  <a:gd name="connsiteX22" fmla="*/ 2306097 w 5933552"/>
                  <a:gd name="connsiteY22" fmla="*/ 3061 h 2234993"/>
                  <a:gd name="connsiteX23" fmla="*/ 3029578 w 5933552"/>
                  <a:gd name="connsiteY23" fmla="*/ 58327 h 2234993"/>
                  <a:gd name="connsiteX24" fmla="*/ 3135086 w 5933552"/>
                  <a:gd name="connsiteY24" fmla="*/ 78424 h 2234993"/>
                  <a:gd name="connsiteX25" fmla="*/ 3255666 w 5933552"/>
                  <a:gd name="connsiteY25" fmla="*/ 98520 h 2234993"/>
                  <a:gd name="connsiteX26" fmla="*/ 3542044 w 5933552"/>
                  <a:gd name="connsiteY26" fmla="*/ 183931 h 2234993"/>
                  <a:gd name="connsiteX27" fmla="*/ 3798277 w 5933552"/>
                  <a:gd name="connsiteY27" fmla="*/ 319584 h 2234993"/>
                  <a:gd name="connsiteX28" fmla="*/ 4210259 w 5933552"/>
                  <a:gd name="connsiteY28" fmla="*/ 545672 h 2234993"/>
                  <a:gd name="connsiteX29" fmla="*/ 4340888 w 5933552"/>
                  <a:gd name="connsiteY29" fmla="*/ 626059 h 2234993"/>
                  <a:gd name="connsiteX30" fmla="*/ 4381081 w 5933552"/>
                  <a:gd name="connsiteY30" fmla="*/ 656204 h 2234993"/>
                  <a:gd name="connsiteX31" fmla="*/ 4752870 w 5933552"/>
                  <a:gd name="connsiteY31" fmla="*/ 686349 h 2234993"/>
                  <a:gd name="connsiteX32" fmla="*/ 5164853 w 5933552"/>
                  <a:gd name="connsiteY32" fmla="*/ 761711 h 2234993"/>
                  <a:gd name="connsiteX33" fmla="*/ 5441182 w 5933552"/>
                  <a:gd name="connsiteY33" fmla="*/ 827026 h 2234993"/>
                  <a:gd name="connsiteX34" fmla="*/ 5612004 w 5933552"/>
                  <a:gd name="connsiteY34" fmla="*/ 902388 h 2234993"/>
                  <a:gd name="connsiteX35" fmla="*/ 5807947 w 5933552"/>
                  <a:gd name="connsiteY35" fmla="*/ 1048089 h 2234993"/>
                  <a:gd name="connsiteX36" fmla="*/ 5823020 w 5933552"/>
                  <a:gd name="connsiteY36" fmla="*/ 1118428 h 2234993"/>
                  <a:gd name="connsiteX37" fmla="*/ 5838092 w 5933552"/>
                  <a:gd name="connsiteY37" fmla="*/ 1218911 h 2234993"/>
                  <a:gd name="connsiteX38" fmla="*/ 5823020 w 5933552"/>
                  <a:gd name="connsiteY38" fmla="*/ 1249056 h 2234993"/>
                  <a:gd name="connsiteX39" fmla="*/ 5863213 w 5933552"/>
                  <a:gd name="connsiteY39" fmla="*/ 1299298 h 2234993"/>
                  <a:gd name="connsiteX40" fmla="*/ 5893358 w 5933552"/>
                  <a:gd name="connsiteY40" fmla="*/ 1359588 h 2234993"/>
                  <a:gd name="connsiteX41" fmla="*/ 5893358 w 5933552"/>
                  <a:gd name="connsiteY41" fmla="*/ 1434951 h 2234993"/>
                  <a:gd name="connsiteX42" fmla="*/ 5928527 w 5933552"/>
                  <a:gd name="connsiteY42" fmla="*/ 1495241 h 2234993"/>
                  <a:gd name="connsiteX43" fmla="*/ 5918479 w 5933552"/>
                  <a:gd name="connsiteY43" fmla="*/ 1605773 h 2234993"/>
                  <a:gd name="connsiteX44" fmla="*/ 5898382 w 5933552"/>
                  <a:gd name="connsiteY44" fmla="*/ 1686160 h 2234993"/>
                  <a:gd name="connsiteX45" fmla="*/ 5918479 w 5933552"/>
                  <a:gd name="connsiteY45" fmla="*/ 1776595 h 2234993"/>
                  <a:gd name="connsiteX46" fmla="*/ 5933552 w 5933552"/>
                  <a:gd name="connsiteY46" fmla="*/ 1811764 h 2234993"/>
                  <a:gd name="connsiteX47" fmla="*/ 5812971 w 5933552"/>
                  <a:gd name="connsiteY47" fmla="*/ 1872054 h 2234993"/>
                  <a:gd name="connsiteX48" fmla="*/ 5812971 w 5933552"/>
                  <a:gd name="connsiteY48" fmla="*/ 1872054 h 2234993"/>
                  <a:gd name="connsiteX49" fmla="*/ 5727560 w 5933552"/>
                  <a:gd name="connsiteY49" fmla="*/ 1932344 h 2234993"/>
                  <a:gd name="connsiteX50" fmla="*/ 5390941 w 5933552"/>
                  <a:gd name="connsiteY50" fmla="*/ 1937369 h 2234993"/>
                  <a:gd name="connsiteX51" fmla="*/ 5215670 w 5933552"/>
                  <a:gd name="connsiteY51" fmla="*/ 1935977 h 2234993"/>
                  <a:gd name="connsiteX52" fmla="*/ 4373414 w 5933552"/>
                  <a:gd name="connsiteY52" fmla="*/ 1917320 h 2234993"/>
                  <a:gd name="connsiteX53" fmla="*/ 1519267 w 5933552"/>
                  <a:gd name="connsiteY53" fmla="*/ 1891925 h 2234993"/>
                  <a:gd name="connsiteX54" fmla="*/ 619914 w 5933552"/>
                  <a:gd name="connsiteY54" fmla="*/ 1836885 h 2234993"/>
                  <a:gd name="connsiteX55" fmla="*/ 281354 w 5933552"/>
                  <a:gd name="connsiteY55" fmla="*/ 1836885 h 2234993"/>
                  <a:gd name="connsiteX56" fmla="*/ 130629 w 5933552"/>
                  <a:gd name="connsiteY56" fmla="*/ 1761522 h 2234993"/>
                  <a:gd name="connsiteX57" fmla="*/ 10048 w 5933552"/>
                  <a:gd name="connsiteY57" fmla="*/ 1681136 h 2234993"/>
                  <a:gd name="connsiteX58" fmla="*/ 0 w 5933552"/>
                  <a:gd name="connsiteY58" fmla="*/ 1540459 h 2234993"/>
                  <a:gd name="connsiteX59" fmla="*/ 15072 w 5933552"/>
                  <a:gd name="connsiteY59" fmla="*/ 1490217 h 2234993"/>
                  <a:gd name="connsiteX60" fmla="*/ 15072 w 5933552"/>
                  <a:gd name="connsiteY60" fmla="*/ 1434951 h 2234993"/>
                  <a:gd name="connsiteX61" fmla="*/ 25121 w 5933552"/>
                  <a:gd name="connsiteY61" fmla="*/ 1384709 h 2234993"/>
                  <a:gd name="connsiteX62" fmla="*/ 40193 w 5933552"/>
                  <a:gd name="connsiteY62" fmla="*/ 1359588 h 2234993"/>
                  <a:gd name="connsiteX63" fmla="*/ 65314 w 5933552"/>
                  <a:gd name="connsiteY63" fmla="*/ 1314371 h 223499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51926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49881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49881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49881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49881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5933552" h="2234603">
                    <a:moveTo>
                      <a:pt x="65314" y="1314371"/>
                    </a:moveTo>
                    <a:lnTo>
                      <a:pt x="75363" y="1083259"/>
                    </a:lnTo>
                    <a:lnTo>
                      <a:pt x="45218" y="1073210"/>
                    </a:lnTo>
                    <a:lnTo>
                      <a:pt x="95459" y="887316"/>
                    </a:lnTo>
                    <a:lnTo>
                      <a:pt x="80387" y="771760"/>
                    </a:lnTo>
                    <a:lnTo>
                      <a:pt x="85411" y="716494"/>
                    </a:lnTo>
                    <a:lnTo>
                      <a:pt x="105508" y="696397"/>
                    </a:lnTo>
                    <a:lnTo>
                      <a:pt x="135653" y="676300"/>
                    </a:lnTo>
                    <a:lnTo>
                      <a:pt x="467248" y="329632"/>
                    </a:lnTo>
                    <a:lnTo>
                      <a:pt x="472272" y="284415"/>
                    </a:lnTo>
                    <a:lnTo>
                      <a:pt x="442127" y="259294"/>
                    </a:lnTo>
                    <a:lnTo>
                      <a:pt x="406958" y="229149"/>
                    </a:lnTo>
                    <a:lnTo>
                      <a:pt x="406958" y="204028"/>
                    </a:lnTo>
                    <a:lnTo>
                      <a:pt x="462224" y="193980"/>
                    </a:lnTo>
                    <a:lnTo>
                      <a:pt x="864158" y="143738"/>
                    </a:lnTo>
                    <a:lnTo>
                      <a:pt x="999811" y="88472"/>
                    </a:lnTo>
                    <a:lnTo>
                      <a:pt x="1024932" y="78424"/>
                    </a:lnTo>
                    <a:lnTo>
                      <a:pt x="999811" y="28182"/>
                    </a:lnTo>
                    <a:lnTo>
                      <a:pt x="1070149" y="33206"/>
                    </a:lnTo>
                    <a:lnTo>
                      <a:pt x="1130439" y="53303"/>
                    </a:lnTo>
                    <a:lnTo>
                      <a:pt x="1160585" y="63351"/>
                    </a:lnTo>
                    <a:cubicBezTo>
                      <a:pt x="1252695" y="56652"/>
                      <a:pt x="1492180" y="23157"/>
                      <a:pt x="1683099" y="13109"/>
                    </a:cubicBezTo>
                    <a:cubicBezTo>
                      <a:pt x="1874018" y="3061"/>
                      <a:pt x="2081684" y="-4475"/>
                      <a:pt x="2306097" y="3061"/>
                    </a:cubicBezTo>
                    <a:cubicBezTo>
                      <a:pt x="2530510" y="10597"/>
                      <a:pt x="2891413" y="45767"/>
                      <a:pt x="3029578" y="58327"/>
                    </a:cubicBezTo>
                    <a:cubicBezTo>
                      <a:pt x="3167743" y="70887"/>
                      <a:pt x="3099917" y="71725"/>
                      <a:pt x="3135086" y="78424"/>
                    </a:cubicBezTo>
                    <a:lnTo>
                      <a:pt x="3255666" y="98520"/>
                    </a:lnTo>
                    <a:cubicBezTo>
                      <a:pt x="3323492" y="116105"/>
                      <a:pt x="3456633" y="138713"/>
                      <a:pt x="3542044" y="183931"/>
                    </a:cubicBezTo>
                    <a:lnTo>
                      <a:pt x="3798277" y="319584"/>
                    </a:lnTo>
                    <a:lnTo>
                      <a:pt x="4210259" y="545672"/>
                    </a:lnTo>
                    <a:lnTo>
                      <a:pt x="4340888" y="626059"/>
                    </a:lnTo>
                    <a:lnTo>
                      <a:pt x="4381081" y="656204"/>
                    </a:lnTo>
                    <a:cubicBezTo>
                      <a:pt x="4449745" y="666252"/>
                      <a:pt x="4622241" y="668765"/>
                      <a:pt x="4752870" y="686349"/>
                    </a:cubicBezTo>
                    <a:cubicBezTo>
                      <a:pt x="4883499" y="703933"/>
                      <a:pt x="5072743" y="739939"/>
                      <a:pt x="5164853" y="761711"/>
                    </a:cubicBezTo>
                    <a:lnTo>
                      <a:pt x="5441182" y="827026"/>
                    </a:lnTo>
                    <a:cubicBezTo>
                      <a:pt x="5515707" y="850472"/>
                      <a:pt x="5546690" y="853821"/>
                      <a:pt x="5612004" y="902388"/>
                    </a:cubicBezTo>
                    <a:lnTo>
                      <a:pt x="5807947" y="1048089"/>
                    </a:lnTo>
                    <a:lnTo>
                      <a:pt x="5823020" y="1118428"/>
                    </a:lnTo>
                    <a:lnTo>
                      <a:pt x="5838092" y="1218911"/>
                    </a:lnTo>
                    <a:lnTo>
                      <a:pt x="5823020" y="1249056"/>
                    </a:lnTo>
                    <a:lnTo>
                      <a:pt x="5863213" y="1299298"/>
                    </a:lnTo>
                    <a:lnTo>
                      <a:pt x="5893358" y="1359588"/>
                    </a:lnTo>
                    <a:lnTo>
                      <a:pt x="5893358" y="1434951"/>
                    </a:lnTo>
                    <a:lnTo>
                      <a:pt x="5928527" y="1495241"/>
                    </a:lnTo>
                    <a:lnTo>
                      <a:pt x="5918479" y="1605773"/>
                    </a:lnTo>
                    <a:lnTo>
                      <a:pt x="5898382" y="1686160"/>
                    </a:lnTo>
                    <a:lnTo>
                      <a:pt x="5918479" y="1776595"/>
                    </a:lnTo>
                    <a:lnTo>
                      <a:pt x="5933552" y="1811764"/>
                    </a:lnTo>
                    <a:lnTo>
                      <a:pt x="5812971" y="1872054"/>
                    </a:lnTo>
                    <a:lnTo>
                      <a:pt x="5812971" y="1872054"/>
                    </a:lnTo>
                    <a:lnTo>
                      <a:pt x="5727560" y="1932344"/>
                    </a:lnTo>
                    <a:lnTo>
                      <a:pt x="5390941" y="1937369"/>
                    </a:lnTo>
                    <a:lnTo>
                      <a:pt x="5215670" y="1935977"/>
                    </a:lnTo>
                    <a:cubicBezTo>
                      <a:pt x="5196897" y="2172352"/>
                      <a:pt x="4604352" y="2477916"/>
                      <a:pt x="4373414" y="1917320"/>
                    </a:cubicBezTo>
                    <a:lnTo>
                      <a:pt x="1498817" y="1891925"/>
                    </a:lnTo>
                    <a:cubicBezTo>
                      <a:pt x="1475302" y="2265499"/>
                      <a:pt x="727844" y="2429891"/>
                      <a:pt x="619914" y="1836885"/>
                    </a:cubicBezTo>
                    <a:lnTo>
                      <a:pt x="281354" y="1836885"/>
                    </a:lnTo>
                    <a:lnTo>
                      <a:pt x="130629" y="1761522"/>
                    </a:lnTo>
                    <a:lnTo>
                      <a:pt x="10048" y="1681136"/>
                    </a:lnTo>
                    <a:lnTo>
                      <a:pt x="0" y="1540459"/>
                    </a:lnTo>
                    <a:lnTo>
                      <a:pt x="15072" y="1490217"/>
                    </a:lnTo>
                    <a:lnTo>
                      <a:pt x="15072" y="1434951"/>
                    </a:lnTo>
                    <a:lnTo>
                      <a:pt x="25121" y="1384709"/>
                    </a:lnTo>
                    <a:lnTo>
                      <a:pt x="40193" y="1359588"/>
                    </a:lnTo>
                    <a:lnTo>
                      <a:pt x="65314" y="1314371"/>
                    </a:lnTo>
                    <a:close/>
                  </a:path>
                </a:pathLst>
              </a:custGeom>
              <a:solidFill>
                <a:sysClr val="window" lastClr="FFFFFF"/>
              </a:solidFill>
              <a:ln w="28575" cap="flat" cmpd="sng" algn="ctr">
                <a:solidFill>
                  <a:sysClr val="windowText" lastClr="000000"/>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800" b="1"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7" name="Oval 47">
                <a:extLst>
                  <a:ext uri="{FF2B5EF4-FFF2-40B4-BE49-F238E27FC236}">
                    <a16:creationId xmlns:a16="http://schemas.microsoft.com/office/drawing/2014/main" id="{00000000-0008-0000-0000-000089000000}"/>
                  </a:ext>
                </a:extLst>
              </p:cNvPr>
              <p:cNvSpPr/>
              <p:nvPr/>
            </p:nvSpPr>
            <p:spPr>
              <a:xfrm>
                <a:off x="385249" y="1110858"/>
                <a:ext cx="556302" cy="556302"/>
              </a:xfrm>
              <a:prstGeom prst="ellipse">
                <a:avLst/>
              </a:prstGeom>
              <a:solidFill>
                <a:sysClr val="window" lastClr="FFFFFF"/>
              </a:solidFill>
              <a:ln w="28575" cap="flat" cmpd="sng" algn="ctr">
                <a:solidFill>
                  <a:sysClr val="windowText" lastClr="000000"/>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8" name="Oval 48">
                <a:extLst>
                  <a:ext uri="{FF2B5EF4-FFF2-40B4-BE49-F238E27FC236}">
                    <a16:creationId xmlns:a16="http://schemas.microsoft.com/office/drawing/2014/main" id="{00000000-0008-0000-0000-00008A000000}"/>
                  </a:ext>
                </a:extLst>
              </p:cNvPr>
              <p:cNvSpPr/>
              <p:nvPr/>
            </p:nvSpPr>
            <p:spPr>
              <a:xfrm>
                <a:off x="2584889" y="1104900"/>
                <a:ext cx="556302" cy="556302"/>
              </a:xfrm>
              <a:prstGeom prst="ellipse">
                <a:avLst/>
              </a:prstGeom>
              <a:solidFill>
                <a:sysClr val="window" lastClr="FFFFFF"/>
              </a:solidFill>
              <a:ln w="28575" cap="flat" cmpd="sng" algn="ctr">
                <a:solidFill>
                  <a:sysClr val="windowText" lastClr="000000"/>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9" name="フリーフォーム: 図形 15">
                <a:extLst>
                  <a:ext uri="{FF2B5EF4-FFF2-40B4-BE49-F238E27FC236}">
                    <a16:creationId xmlns:a16="http://schemas.microsoft.com/office/drawing/2014/main" id="{00000000-0008-0000-0000-00008B000000}"/>
                  </a:ext>
                </a:extLst>
              </p:cNvPr>
              <p:cNvSpPr/>
              <p:nvPr/>
            </p:nvSpPr>
            <p:spPr>
              <a:xfrm>
                <a:off x="834870" y="704761"/>
                <a:ext cx="435673" cy="217837"/>
              </a:xfrm>
              <a:custGeom>
                <a:avLst/>
                <a:gdLst>
                  <a:gd name="connsiteX0" fmla="*/ 0 w 374650"/>
                  <a:gd name="connsiteY0" fmla="*/ 0 h 171450"/>
                  <a:gd name="connsiteX1" fmla="*/ 374650 w 374650"/>
                  <a:gd name="connsiteY1" fmla="*/ 0 h 171450"/>
                  <a:gd name="connsiteX2" fmla="*/ 374650 w 374650"/>
                  <a:gd name="connsiteY2" fmla="*/ 171450 h 171450"/>
                </a:gdLst>
                <a:ahLst/>
                <a:cxnLst>
                  <a:cxn ang="0">
                    <a:pos x="connsiteX0" y="connsiteY0"/>
                  </a:cxn>
                  <a:cxn ang="0">
                    <a:pos x="connsiteX1" y="connsiteY1"/>
                  </a:cxn>
                  <a:cxn ang="0">
                    <a:pos x="connsiteX2" y="connsiteY2"/>
                  </a:cxn>
                </a:cxnLst>
                <a:rect l="l" t="t" r="r" b="b"/>
                <a:pathLst>
                  <a:path w="374650" h="171450">
                    <a:moveTo>
                      <a:pt x="0" y="0"/>
                    </a:moveTo>
                    <a:lnTo>
                      <a:pt x="374650" y="0"/>
                    </a:lnTo>
                    <a:lnTo>
                      <a:pt x="374650" y="171450"/>
                    </a:lnTo>
                  </a:path>
                </a:pathLst>
              </a:custGeom>
              <a:noFill/>
              <a:ln w="19050" cap="flat" cmpd="sng" algn="ctr">
                <a:solidFill>
                  <a:sysClr val="windowText" lastClr="000000">
                    <a:lumMod val="65000"/>
                    <a:lumOff val="35000"/>
                  </a:sys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1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34" charset="-128"/>
                  <a:cs typeface="+mn-cs"/>
                </a:endParaRPr>
              </a:p>
            </p:txBody>
          </p:sp>
          <p:grpSp>
            <p:nvGrpSpPr>
              <p:cNvPr id="150" name="Group 50">
                <a:extLst>
                  <a:ext uri="{FF2B5EF4-FFF2-40B4-BE49-F238E27FC236}">
                    <a16:creationId xmlns:a16="http://schemas.microsoft.com/office/drawing/2014/main" id="{00000000-0008-0000-0000-00008C000000}"/>
                  </a:ext>
                </a:extLst>
              </p:cNvPr>
              <p:cNvGrpSpPr/>
              <p:nvPr/>
            </p:nvGrpSpPr>
            <p:grpSpPr>
              <a:xfrm>
                <a:off x="1478883" y="489015"/>
                <a:ext cx="466228" cy="681418"/>
                <a:chOff x="1478883" y="489015"/>
                <a:chExt cx="466228" cy="681418"/>
              </a:xfrm>
            </p:grpSpPr>
            <p:sp>
              <p:nvSpPr>
                <p:cNvPr id="158" name="Rectangle 58">
                  <a:extLst>
                    <a:ext uri="{FF2B5EF4-FFF2-40B4-BE49-F238E27FC236}">
                      <a16:creationId xmlns:a16="http://schemas.microsoft.com/office/drawing/2014/main" id="{00000000-0008-0000-0000-000094000000}"/>
                    </a:ext>
                  </a:extLst>
                </p:cNvPr>
                <p:cNvSpPr/>
                <p:nvPr/>
              </p:nvSpPr>
              <p:spPr>
                <a:xfrm>
                  <a:off x="1846001" y="489015"/>
                  <a:ext cx="99110" cy="182024"/>
                </a:xfrm>
                <a:prstGeom prst="rect">
                  <a:avLst/>
                </a:prstGeom>
                <a:solidFill>
                  <a:sysClr val="window" lastClr="FFFFFF"/>
                </a:solidFill>
                <a:ln w="19050" cap="flat" cmpd="sng" algn="ctr">
                  <a:solidFill>
                    <a:srgbClr val="156082">
                      <a:shade val="15000"/>
                    </a:srgbClr>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59" name="Rectangle 138">
                  <a:extLst>
                    <a:ext uri="{FF2B5EF4-FFF2-40B4-BE49-F238E27FC236}">
                      <a16:creationId xmlns:a16="http://schemas.microsoft.com/office/drawing/2014/main" id="{00000000-0008-0000-0000-000095000000}"/>
                    </a:ext>
                  </a:extLst>
                </p:cNvPr>
                <p:cNvSpPr/>
                <p:nvPr/>
              </p:nvSpPr>
              <p:spPr>
                <a:xfrm>
                  <a:off x="1478883" y="698849"/>
                  <a:ext cx="464870" cy="471584"/>
                </a:xfrm>
                <a:custGeom>
                  <a:avLst/>
                  <a:gdLst>
                    <a:gd name="connsiteX0" fmla="*/ 0 w 99110"/>
                    <a:gd name="connsiteY0" fmla="*/ 0 h 182024"/>
                    <a:gd name="connsiteX1" fmla="*/ 99110 w 99110"/>
                    <a:gd name="connsiteY1" fmla="*/ 0 h 182024"/>
                    <a:gd name="connsiteX2" fmla="*/ 99110 w 99110"/>
                    <a:gd name="connsiteY2" fmla="*/ 182024 h 182024"/>
                    <a:gd name="connsiteX3" fmla="*/ 0 w 99110"/>
                    <a:gd name="connsiteY3" fmla="*/ 182024 h 182024"/>
                    <a:gd name="connsiteX4" fmla="*/ 0 w 99110"/>
                    <a:gd name="connsiteY4" fmla="*/ 0 h 182024"/>
                    <a:gd name="connsiteX0" fmla="*/ 127000 w 226110"/>
                    <a:gd name="connsiteY0" fmla="*/ 0 h 486824"/>
                    <a:gd name="connsiteX1" fmla="*/ 226110 w 226110"/>
                    <a:gd name="connsiteY1" fmla="*/ 0 h 486824"/>
                    <a:gd name="connsiteX2" fmla="*/ 226110 w 226110"/>
                    <a:gd name="connsiteY2" fmla="*/ 182024 h 486824"/>
                    <a:gd name="connsiteX3" fmla="*/ 0 w 226110"/>
                    <a:gd name="connsiteY3" fmla="*/ 486824 h 486824"/>
                    <a:gd name="connsiteX4" fmla="*/ 127000 w 226110"/>
                    <a:gd name="connsiteY4" fmla="*/ 0 h 486824"/>
                    <a:gd name="connsiteX0" fmla="*/ 127000 w 226110"/>
                    <a:gd name="connsiteY0" fmla="*/ 0 h 486824"/>
                    <a:gd name="connsiteX1" fmla="*/ 226110 w 226110"/>
                    <a:gd name="connsiteY1" fmla="*/ 0 h 486824"/>
                    <a:gd name="connsiteX2" fmla="*/ 149910 w 226110"/>
                    <a:gd name="connsiteY2" fmla="*/ 471584 h 486824"/>
                    <a:gd name="connsiteX3" fmla="*/ 0 w 226110"/>
                    <a:gd name="connsiteY3" fmla="*/ 486824 h 486824"/>
                    <a:gd name="connsiteX4" fmla="*/ 127000 w 226110"/>
                    <a:gd name="connsiteY4" fmla="*/ 0 h 486824"/>
                    <a:gd name="connsiteX0" fmla="*/ 137160 w 236270"/>
                    <a:gd name="connsiteY0" fmla="*/ 0 h 471584"/>
                    <a:gd name="connsiteX1" fmla="*/ 236270 w 236270"/>
                    <a:gd name="connsiteY1" fmla="*/ 0 h 471584"/>
                    <a:gd name="connsiteX2" fmla="*/ 160070 w 236270"/>
                    <a:gd name="connsiteY2" fmla="*/ 471584 h 471584"/>
                    <a:gd name="connsiteX3" fmla="*/ 0 w 236270"/>
                    <a:gd name="connsiteY3" fmla="*/ 446184 h 471584"/>
                    <a:gd name="connsiteX4" fmla="*/ 137160 w 236270"/>
                    <a:gd name="connsiteY4" fmla="*/ 0 h 471584"/>
                    <a:gd name="connsiteX0" fmla="*/ 137160 w 236270"/>
                    <a:gd name="connsiteY0" fmla="*/ 0 h 471584"/>
                    <a:gd name="connsiteX1" fmla="*/ 236270 w 236270"/>
                    <a:gd name="connsiteY1" fmla="*/ 0 h 471584"/>
                    <a:gd name="connsiteX2" fmla="*/ 160070 w 236270"/>
                    <a:gd name="connsiteY2" fmla="*/ 471584 h 471584"/>
                    <a:gd name="connsiteX3" fmla="*/ 0 w 236270"/>
                    <a:gd name="connsiteY3" fmla="*/ 446184 h 471584"/>
                    <a:gd name="connsiteX4" fmla="*/ 18060 w 236270"/>
                    <a:gd name="connsiteY4" fmla="*/ 356247 h 471584"/>
                    <a:gd name="connsiteX5" fmla="*/ 137160 w 236270"/>
                    <a:gd name="connsiteY5"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246660 w 464870"/>
                    <a:gd name="connsiteY4" fmla="*/ 356247 h 471584"/>
                    <a:gd name="connsiteX5" fmla="*/ 365760 w 464870"/>
                    <a:gd name="connsiteY5"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33300 w 464870"/>
                    <a:gd name="connsiteY4" fmla="*/ 285127 h 471584"/>
                    <a:gd name="connsiteX5" fmla="*/ 365760 w 464870"/>
                    <a:gd name="connsiteY5"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33300 w 464870"/>
                    <a:gd name="connsiteY4" fmla="*/ 285127 h 471584"/>
                    <a:gd name="connsiteX5" fmla="*/ 195860 w 464870"/>
                    <a:gd name="connsiteY5" fmla="*/ 147967 h 471584"/>
                    <a:gd name="connsiteX6" fmla="*/ 365760 w 464870"/>
                    <a:gd name="connsiteY6"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33300 w 464870"/>
                    <a:gd name="connsiteY4" fmla="*/ 285127 h 471584"/>
                    <a:gd name="connsiteX5" fmla="*/ 307620 w 464870"/>
                    <a:gd name="connsiteY5" fmla="*/ 325767 h 471584"/>
                    <a:gd name="connsiteX6" fmla="*/ 365760 w 464870"/>
                    <a:gd name="connsiteY6"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33300 w 464870"/>
                    <a:gd name="connsiteY4" fmla="*/ 285127 h 471584"/>
                    <a:gd name="connsiteX5" fmla="*/ 287300 w 464870"/>
                    <a:gd name="connsiteY5" fmla="*/ 351167 h 471584"/>
                    <a:gd name="connsiteX6" fmla="*/ 365760 w 464870"/>
                    <a:gd name="connsiteY6"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33300 w 464870"/>
                    <a:gd name="connsiteY4" fmla="*/ 285127 h 471584"/>
                    <a:gd name="connsiteX5" fmla="*/ 312700 w 464870"/>
                    <a:gd name="connsiteY5" fmla="*/ 351167 h 471584"/>
                    <a:gd name="connsiteX6" fmla="*/ 365760 w 464870"/>
                    <a:gd name="connsiteY6" fmla="*/ 0 h 471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4870" h="471584">
                      <a:moveTo>
                        <a:pt x="365760" y="0"/>
                      </a:moveTo>
                      <a:lnTo>
                        <a:pt x="464870" y="0"/>
                      </a:lnTo>
                      <a:lnTo>
                        <a:pt x="388670" y="471584"/>
                      </a:lnTo>
                      <a:lnTo>
                        <a:pt x="0" y="400464"/>
                      </a:lnTo>
                      <a:lnTo>
                        <a:pt x="33300" y="285127"/>
                      </a:lnTo>
                      <a:lnTo>
                        <a:pt x="312700" y="351167"/>
                      </a:lnTo>
                      <a:lnTo>
                        <a:pt x="365760" y="0"/>
                      </a:lnTo>
                      <a:close/>
                    </a:path>
                  </a:pathLst>
                </a:custGeom>
                <a:solidFill>
                  <a:sysClr val="window" lastClr="FFFFFF"/>
                </a:solidFill>
                <a:ln w="19050" cap="flat" cmpd="sng" algn="ctr">
                  <a:solidFill>
                    <a:srgbClr val="156082">
                      <a:shade val="15000"/>
                    </a:srgbClr>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151" name="Group 51">
                <a:extLst>
                  <a:ext uri="{FF2B5EF4-FFF2-40B4-BE49-F238E27FC236}">
                    <a16:creationId xmlns:a16="http://schemas.microsoft.com/office/drawing/2014/main" id="{00000000-0008-0000-0000-00008D000000}"/>
                  </a:ext>
                </a:extLst>
              </p:cNvPr>
              <p:cNvGrpSpPr/>
              <p:nvPr/>
            </p:nvGrpSpPr>
            <p:grpSpPr>
              <a:xfrm>
                <a:off x="2296400" y="489015"/>
                <a:ext cx="466228" cy="681418"/>
                <a:chOff x="2296400" y="489015"/>
                <a:chExt cx="466228" cy="681418"/>
              </a:xfrm>
            </p:grpSpPr>
            <p:sp>
              <p:nvSpPr>
                <p:cNvPr id="156" name="Rectangle 56">
                  <a:extLst>
                    <a:ext uri="{FF2B5EF4-FFF2-40B4-BE49-F238E27FC236}">
                      <a16:creationId xmlns:a16="http://schemas.microsoft.com/office/drawing/2014/main" id="{00000000-0008-0000-0000-000092000000}"/>
                    </a:ext>
                  </a:extLst>
                </p:cNvPr>
                <p:cNvSpPr/>
                <p:nvPr/>
              </p:nvSpPr>
              <p:spPr>
                <a:xfrm>
                  <a:off x="2663518" y="489015"/>
                  <a:ext cx="99110" cy="182024"/>
                </a:xfrm>
                <a:prstGeom prst="rect">
                  <a:avLst/>
                </a:prstGeom>
                <a:solidFill>
                  <a:sysClr val="window" lastClr="FFFFFF"/>
                </a:solidFill>
                <a:ln w="19050" cap="flat" cmpd="sng" algn="ctr">
                  <a:solidFill>
                    <a:srgbClr val="156082">
                      <a:shade val="15000"/>
                    </a:srgbClr>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57" name="Rectangle 138">
                  <a:extLst>
                    <a:ext uri="{FF2B5EF4-FFF2-40B4-BE49-F238E27FC236}">
                      <a16:creationId xmlns:a16="http://schemas.microsoft.com/office/drawing/2014/main" id="{00000000-0008-0000-0000-000093000000}"/>
                    </a:ext>
                  </a:extLst>
                </p:cNvPr>
                <p:cNvSpPr/>
                <p:nvPr/>
              </p:nvSpPr>
              <p:spPr>
                <a:xfrm>
                  <a:off x="2296400" y="698849"/>
                  <a:ext cx="464870" cy="471584"/>
                </a:xfrm>
                <a:custGeom>
                  <a:avLst/>
                  <a:gdLst>
                    <a:gd name="connsiteX0" fmla="*/ 0 w 99110"/>
                    <a:gd name="connsiteY0" fmla="*/ 0 h 182024"/>
                    <a:gd name="connsiteX1" fmla="*/ 99110 w 99110"/>
                    <a:gd name="connsiteY1" fmla="*/ 0 h 182024"/>
                    <a:gd name="connsiteX2" fmla="*/ 99110 w 99110"/>
                    <a:gd name="connsiteY2" fmla="*/ 182024 h 182024"/>
                    <a:gd name="connsiteX3" fmla="*/ 0 w 99110"/>
                    <a:gd name="connsiteY3" fmla="*/ 182024 h 182024"/>
                    <a:gd name="connsiteX4" fmla="*/ 0 w 99110"/>
                    <a:gd name="connsiteY4" fmla="*/ 0 h 182024"/>
                    <a:gd name="connsiteX0" fmla="*/ 127000 w 226110"/>
                    <a:gd name="connsiteY0" fmla="*/ 0 h 486824"/>
                    <a:gd name="connsiteX1" fmla="*/ 226110 w 226110"/>
                    <a:gd name="connsiteY1" fmla="*/ 0 h 486824"/>
                    <a:gd name="connsiteX2" fmla="*/ 226110 w 226110"/>
                    <a:gd name="connsiteY2" fmla="*/ 182024 h 486824"/>
                    <a:gd name="connsiteX3" fmla="*/ 0 w 226110"/>
                    <a:gd name="connsiteY3" fmla="*/ 486824 h 486824"/>
                    <a:gd name="connsiteX4" fmla="*/ 127000 w 226110"/>
                    <a:gd name="connsiteY4" fmla="*/ 0 h 486824"/>
                    <a:gd name="connsiteX0" fmla="*/ 127000 w 226110"/>
                    <a:gd name="connsiteY0" fmla="*/ 0 h 486824"/>
                    <a:gd name="connsiteX1" fmla="*/ 226110 w 226110"/>
                    <a:gd name="connsiteY1" fmla="*/ 0 h 486824"/>
                    <a:gd name="connsiteX2" fmla="*/ 149910 w 226110"/>
                    <a:gd name="connsiteY2" fmla="*/ 471584 h 486824"/>
                    <a:gd name="connsiteX3" fmla="*/ 0 w 226110"/>
                    <a:gd name="connsiteY3" fmla="*/ 486824 h 486824"/>
                    <a:gd name="connsiteX4" fmla="*/ 127000 w 226110"/>
                    <a:gd name="connsiteY4" fmla="*/ 0 h 486824"/>
                    <a:gd name="connsiteX0" fmla="*/ 137160 w 236270"/>
                    <a:gd name="connsiteY0" fmla="*/ 0 h 471584"/>
                    <a:gd name="connsiteX1" fmla="*/ 236270 w 236270"/>
                    <a:gd name="connsiteY1" fmla="*/ 0 h 471584"/>
                    <a:gd name="connsiteX2" fmla="*/ 160070 w 236270"/>
                    <a:gd name="connsiteY2" fmla="*/ 471584 h 471584"/>
                    <a:gd name="connsiteX3" fmla="*/ 0 w 236270"/>
                    <a:gd name="connsiteY3" fmla="*/ 446184 h 471584"/>
                    <a:gd name="connsiteX4" fmla="*/ 137160 w 236270"/>
                    <a:gd name="connsiteY4" fmla="*/ 0 h 471584"/>
                    <a:gd name="connsiteX0" fmla="*/ 137160 w 236270"/>
                    <a:gd name="connsiteY0" fmla="*/ 0 h 471584"/>
                    <a:gd name="connsiteX1" fmla="*/ 236270 w 236270"/>
                    <a:gd name="connsiteY1" fmla="*/ 0 h 471584"/>
                    <a:gd name="connsiteX2" fmla="*/ 160070 w 236270"/>
                    <a:gd name="connsiteY2" fmla="*/ 471584 h 471584"/>
                    <a:gd name="connsiteX3" fmla="*/ 0 w 236270"/>
                    <a:gd name="connsiteY3" fmla="*/ 446184 h 471584"/>
                    <a:gd name="connsiteX4" fmla="*/ 18060 w 236270"/>
                    <a:gd name="connsiteY4" fmla="*/ 356247 h 471584"/>
                    <a:gd name="connsiteX5" fmla="*/ 137160 w 236270"/>
                    <a:gd name="connsiteY5"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246660 w 464870"/>
                    <a:gd name="connsiteY4" fmla="*/ 356247 h 471584"/>
                    <a:gd name="connsiteX5" fmla="*/ 365760 w 464870"/>
                    <a:gd name="connsiteY5"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33300 w 464870"/>
                    <a:gd name="connsiteY4" fmla="*/ 285127 h 471584"/>
                    <a:gd name="connsiteX5" fmla="*/ 365760 w 464870"/>
                    <a:gd name="connsiteY5"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33300 w 464870"/>
                    <a:gd name="connsiteY4" fmla="*/ 285127 h 471584"/>
                    <a:gd name="connsiteX5" fmla="*/ 195860 w 464870"/>
                    <a:gd name="connsiteY5" fmla="*/ 147967 h 471584"/>
                    <a:gd name="connsiteX6" fmla="*/ 365760 w 464870"/>
                    <a:gd name="connsiteY6"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33300 w 464870"/>
                    <a:gd name="connsiteY4" fmla="*/ 285127 h 471584"/>
                    <a:gd name="connsiteX5" fmla="*/ 307620 w 464870"/>
                    <a:gd name="connsiteY5" fmla="*/ 325767 h 471584"/>
                    <a:gd name="connsiteX6" fmla="*/ 365760 w 464870"/>
                    <a:gd name="connsiteY6"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33300 w 464870"/>
                    <a:gd name="connsiteY4" fmla="*/ 285127 h 471584"/>
                    <a:gd name="connsiteX5" fmla="*/ 287300 w 464870"/>
                    <a:gd name="connsiteY5" fmla="*/ 351167 h 471584"/>
                    <a:gd name="connsiteX6" fmla="*/ 365760 w 464870"/>
                    <a:gd name="connsiteY6"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33300 w 464870"/>
                    <a:gd name="connsiteY4" fmla="*/ 285127 h 471584"/>
                    <a:gd name="connsiteX5" fmla="*/ 312700 w 464870"/>
                    <a:gd name="connsiteY5" fmla="*/ 351167 h 471584"/>
                    <a:gd name="connsiteX6" fmla="*/ 365760 w 464870"/>
                    <a:gd name="connsiteY6" fmla="*/ 0 h 471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4870" h="471584">
                      <a:moveTo>
                        <a:pt x="365760" y="0"/>
                      </a:moveTo>
                      <a:lnTo>
                        <a:pt x="464870" y="0"/>
                      </a:lnTo>
                      <a:lnTo>
                        <a:pt x="388670" y="471584"/>
                      </a:lnTo>
                      <a:lnTo>
                        <a:pt x="0" y="400464"/>
                      </a:lnTo>
                      <a:lnTo>
                        <a:pt x="33300" y="285127"/>
                      </a:lnTo>
                      <a:lnTo>
                        <a:pt x="312700" y="351167"/>
                      </a:lnTo>
                      <a:lnTo>
                        <a:pt x="365760" y="0"/>
                      </a:lnTo>
                      <a:close/>
                    </a:path>
                  </a:pathLst>
                </a:custGeom>
                <a:solidFill>
                  <a:sysClr val="window" lastClr="FFFFFF"/>
                </a:solidFill>
                <a:ln w="19050" cap="flat" cmpd="sng" algn="ctr">
                  <a:solidFill>
                    <a:srgbClr val="156082">
                      <a:shade val="15000"/>
                    </a:srgbClr>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152" name="Rectangle 143">
                <a:extLst>
                  <a:ext uri="{FF2B5EF4-FFF2-40B4-BE49-F238E27FC236}">
                    <a16:creationId xmlns:a16="http://schemas.microsoft.com/office/drawing/2014/main" id="{00000000-0008-0000-0000-00008E000000}"/>
                  </a:ext>
                </a:extLst>
              </p:cNvPr>
              <p:cNvSpPr/>
              <p:nvPr/>
            </p:nvSpPr>
            <p:spPr>
              <a:xfrm>
                <a:off x="1639344" y="139700"/>
                <a:ext cx="608818" cy="145892"/>
              </a:xfrm>
              <a:custGeom>
                <a:avLst/>
                <a:gdLst>
                  <a:gd name="connsiteX0" fmla="*/ 0 w 608818"/>
                  <a:gd name="connsiteY0" fmla="*/ 0 h 142240"/>
                  <a:gd name="connsiteX1" fmla="*/ 608818 w 608818"/>
                  <a:gd name="connsiteY1" fmla="*/ 0 h 142240"/>
                  <a:gd name="connsiteX2" fmla="*/ 608818 w 608818"/>
                  <a:gd name="connsiteY2" fmla="*/ 142240 h 142240"/>
                  <a:gd name="connsiteX3" fmla="*/ 0 w 608818"/>
                  <a:gd name="connsiteY3" fmla="*/ 142240 h 142240"/>
                  <a:gd name="connsiteX4" fmla="*/ 0 w 608818"/>
                  <a:gd name="connsiteY4" fmla="*/ 0 h 142240"/>
                  <a:gd name="connsiteX0" fmla="*/ 0 w 608818"/>
                  <a:gd name="connsiteY0" fmla="*/ 0 h 187960"/>
                  <a:gd name="connsiteX1" fmla="*/ 608818 w 608818"/>
                  <a:gd name="connsiteY1" fmla="*/ 0 h 187960"/>
                  <a:gd name="connsiteX2" fmla="*/ 608818 w 608818"/>
                  <a:gd name="connsiteY2" fmla="*/ 142240 h 187960"/>
                  <a:gd name="connsiteX3" fmla="*/ 0 w 608818"/>
                  <a:gd name="connsiteY3" fmla="*/ 187960 h 187960"/>
                  <a:gd name="connsiteX4" fmla="*/ 0 w 608818"/>
                  <a:gd name="connsiteY4" fmla="*/ 0 h 1879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8818" h="187960">
                    <a:moveTo>
                      <a:pt x="0" y="0"/>
                    </a:moveTo>
                    <a:lnTo>
                      <a:pt x="608818" y="0"/>
                    </a:lnTo>
                    <a:lnTo>
                      <a:pt x="608818" y="142240"/>
                    </a:lnTo>
                    <a:lnTo>
                      <a:pt x="0" y="187960"/>
                    </a:lnTo>
                    <a:lnTo>
                      <a:pt x="0" y="0"/>
                    </a:lnTo>
                    <a:close/>
                  </a:path>
                </a:pathLst>
              </a:custGeom>
              <a:solidFill>
                <a:sysClr val="window" lastClr="FFFFFF"/>
              </a:solidFill>
              <a:ln w="28575" cap="flat" cmpd="sng" algn="ctr">
                <a:solidFill>
                  <a:sysClr val="windowText" lastClr="000000"/>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53" name="Rectangle 151">
                <a:extLst>
                  <a:ext uri="{FF2B5EF4-FFF2-40B4-BE49-F238E27FC236}">
                    <a16:creationId xmlns:a16="http://schemas.microsoft.com/office/drawing/2014/main" id="{00000000-0008-0000-0000-00008F000000}"/>
                  </a:ext>
                </a:extLst>
              </p:cNvPr>
              <p:cNvSpPr/>
              <p:nvPr/>
            </p:nvSpPr>
            <p:spPr>
              <a:xfrm>
                <a:off x="1880949" y="0"/>
                <a:ext cx="138308" cy="139700"/>
              </a:xfrm>
              <a:custGeom>
                <a:avLst/>
                <a:gdLst>
                  <a:gd name="connsiteX0" fmla="*/ 0 w 138308"/>
                  <a:gd name="connsiteY0" fmla="*/ 0 h 145892"/>
                  <a:gd name="connsiteX1" fmla="*/ 138308 w 138308"/>
                  <a:gd name="connsiteY1" fmla="*/ 0 h 145892"/>
                  <a:gd name="connsiteX2" fmla="*/ 138308 w 138308"/>
                  <a:gd name="connsiteY2" fmla="*/ 145892 h 145892"/>
                  <a:gd name="connsiteX3" fmla="*/ 0 w 138308"/>
                  <a:gd name="connsiteY3" fmla="*/ 145892 h 145892"/>
                  <a:gd name="connsiteX4" fmla="*/ 0 w 138308"/>
                  <a:gd name="connsiteY4" fmla="*/ 0 h 145892"/>
                  <a:gd name="connsiteX0" fmla="*/ 0 w 138308"/>
                  <a:gd name="connsiteY0" fmla="*/ 0 h 145892"/>
                  <a:gd name="connsiteX1" fmla="*/ 138308 w 138308"/>
                  <a:gd name="connsiteY1" fmla="*/ 0 h 145892"/>
                  <a:gd name="connsiteX2" fmla="*/ 109733 w 138308"/>
                  <a:gd name="connsiteY2" fmla="*/ 145892 h 145892"/>
                  <a:gd name="connsiteX3" fmla="*/ 0 w 138308"/>
                  <a:gd name="connsiteY3" fmla="*/ 145892 h 145892"/>
                  <a:gd name="connsiteX4" fmla="*/ 0 w 138308"/>
                  <a:gd name="connsiteY4" fmla="*/ 0 h 145892"/>
                  <a:gd name="connsiteX0" fmla="*/ 0 w 138308"/>
                  <a:gd name="connsiteY0" fmla="*/ 0 h 145892"/>
                  <a:gd name="connsiteX1" fmla="*/ 138308 w 138308"/>
                  <a:gd name="connsiteY1" fmla="*/ 0 h 145892"/>
                  <a:gd name="connsiteX2" fmla="*/ 109733 w 138308"/>
                  <a:gd name="connsiteY2" fmla="*/ 145892 h 145892"/>
                  <a:gd name="connsiteX3" fmla="*/ 31750 w 138308"/>
                  <a:gd name="connsiteY3" fmla="*/ 145892 h 145892"/>
                  <a:gd name="connsiteX4" fmla="*/ 0 w 138308"/>
                  <a:gd name="connsiteY4" fmla="*/ 0 h 145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308" h="145892">
                    <a:moveTo>
                      <a:pt x="0" y="0"/>
                    </a:moveTo>
                    <a:lnTo>
                      <a:pt x="138308" y="0"/>
                    </a:lnTo>
                    <a:lnTo>
                      <a:pt x="109733" y="145892"/>
                    </a:lnTo>
                    <a:lnTo>
                      <a:pt x="31750" y="145892"/>
                    </a:lnTo>
                    <a:lnTo>
                      <a:pt x="0" y="0"/>
                    </a:lnTo>
                    <a:close/>
                  </a:path>
                </a:pathLst>
              </a:custGeom>
              <a:solidFill>
                <a:sysClr val="window" lastClr="FFFFFF"/>
              </a:solidFill>
              <a:ln w="28575" cap="flat" cmpd="sng" algn="ctr">
                <a:solidFill>
                  <a:sysClr val="windowText" lastClr="000000"/>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54" name="Rectangle 54">
                <a:extLst>
                  <a:ext uri="{FF2B5EF4-FFF2-40B4-BE49-F238E27FC236}">
                    <a16:creationId xmlns:a16="http://schemas.microsoft.com/office/drawing/2014/main" id="{00000000-0008-0000-0000-000090000000}"/>
                  </a:ext>
                </a:extLst>
              </p:cNvPr>
              <p:cNvSpPr/>
              <p:nvPr/>
            </p:nvSpPr>
            <p:spPr>
              <a:xfrm>
                <a:off x="1696122" y="86123"/>
                <a:ext cx="103665" cy="111280"/>
              </a:xfrm>
              <a:prstGeom prst="rect">
                <a:avLst/>
              </a:prstGeom>
              <a:solidFill>
                <a:sysClr val="window" lastClr="FFFFFF"/>
              </a:solidFill>
              <a:ln w="28575" cap="flat" cmpd="sng" algn="ctr">
                <a:solidFill>
                  <a:sysClr val="windowText" lastClr="000000"/>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55" name="Rectangle 55">
                <a:extLst>
                  <a:ext uri="{FF2B5EF4-FFF2-40B4-BE49-F238E27FC236}">
                    <a16:creationId xmlns:a16="http://schemas.microsoft.com/office/drawing/2014/main" id="{00000000-0008-0000-0000-000091000000}"/>
                  </a:ext>
                </a:extLst>
              </p:cNvPr>
              <p:cNvSpPr/>
              <p:nvPr/>
            </p:nvSpPr>
            <p:spPr>
              <a:xfrm>
                <a:off x="2083639" y="86123"/>
                <a:ext cx="103665" cy="111280"/>
              </a:xfrm>
              <a:prstGeom prst="rect">
                <a:avLst/>
              </a:prstGeom>
              <a:solidFill>
                <a:sysClr val="window" lastClr="FFFFFF"/>
              </a:solidFill>
              <a:ln w="28575" cap="flat" cmpd="sng" algn="ctr">
                <a:solidFill>
                  <a:sysClr val="windowText" lastClr="000000"/>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138" name="グループ化 16">
              <a:extLst>
                <a:ext uri="{FF2B5EF4-FFF2-40B4-BE49-F238E27FC236}">
                  <a16:creationId xmlns:a16="http://schemas.microsoft.com/office/drawing/2014/main" id="{00000000-0008-0000-0000-000080000000}"/>
                </a:ext>
              </a:extLst>
            </p:cNvPr>
            <p:cNvGrpSpPr/>
            <p:nvPr/>
          </p:nvGrpSpPr>
          <p:grpSpPr>
            <a:xfrm rot="458681">
              <a:off x="898603" y="711911"/>
              <a:ext cx="282889" cy="240988"/>
              <a:chOff x="898603" y="711911"/>
              <a:chExt cx="187002" cy="159304"/>
            </a:xfrm>
          </p:grpSpPr>
          <p:cxnSp>
            <p:nvCxnSpPr>
              <p:cNvPr id="144" name="直線コネクタ 21">
                <a:extLst>
                  <a:ext uri="{FF2B5EF4-FFF2-40B4-BE49-F238E27FC236}">
                    <a16:creationId xmlns:a16="http://schemas.microsoft.com/office/drawing/2014/main" id="{00000000-0008-0000-0000-000086000000}"/>
                  </a:ext>
                </a:extLst>
              </p:cNvPr>
              <p:cNvCxnSpPr/>
              <p:nvPr/>
            </p:nvCxnSpPr>
            <p:spPr>
              <a:xfrm rot="21141319">
                <a:off x="1020089" y="711911"/>
                <a:ext cx="65516" cy="159304"/>
              </a:xfrm>
              <a:prstGeom prst="line">
                <a:avLst/>
              </a:prstGeom>
              <a:noFill/>
              <a:ln w="38100" cap="rnd" cmpd="sng" algn="ctr">
                <a:solidFill>
                  <a:sysClr val="windowText" lastClr="000000"/>
                </a:solidFill>
                <a:prstDash val="solid"/>
                <a:round/>
              </a:ln>
              <a:effectLst/>
            </p:spPr>
            <p:style>
              <a:lnRef idx="1">
                <a:schemeClr val="accent1"/>
              </a:lnRef>
              <a:fillRef idx="0">
                <a:schemeClr val="accent1"/>
              </a:fillRef>
              <a:effectRef idx="0">
                <a:schemeClr val="accent1"/>
              </a:effectRef>
              <a:fontRef idx="minor">
                <a:schemeClr val="tx1"/>
              </a:fontRef>
            </p:style>
          </p:cxnSp>
          <p:cxnSp>
            <p:nvCxnSpPr>
              <p:cNvPr id="145" name="直線コネクタ 22">
                <a:extLst>
                  <a:ext uri="{FF2B5EF4-FFF2-40B4-BE49-F238E27FC236}">
                    <a16:creationId xmlns:a16="http://schemas.microsoft.com/office/drawing/2014/main" id="{00000000-0008-0000-0000-000087000000}"/>
                  </a:ext>
                </a:extLst>
              </p:cNvPr>
              <p:cNvCxnSpPr/>
              <p:nvPr/>
            </p:nvCxnSpPr>
            <p:spPr>
              <a:xfrm rot="21141319" flipH="1">
                <a:off x="898603" y="801883"/>
                <a:ext cx="159304" cy="65516"/>
              </a:xfrm>
              <a:prstGeom prst="line">
                <a:avLst/>
              </a:prstGeom>
              <a:noFill/>
              <a:ln w="57150" cap="flat" cmpd="sng" algn="ctr">
                <a:solidFill>
                  <a:sysClr val="windowText" lastClr="000000"/>
                </a:solidFill>
                <a:prstDash val="solid"/>
                <a:miter lim="800000"/>
              </a:ln>
              <a:effectLst/>
            </p:spPr>
            <p:style>
              <a:lnRef idx="1">
                <a:schemeClr val="accent1"/>
              </a:lnRef>
              <a:fillRef idx="0">
                <a:schemeClr val="accent1"/>
              </a:fillRef>
              <a:effectRef idx="0">
                <a:schemeClr val="accent1"/>
              </a:effectRef>
              <a:fontRef idx="minor">
                <a:schemeClr val="tx1"/>
              </a:fontRef>
            </p:style>
          </p:cxnSp>
        </p:grpSp>
        <p:grpSp>
          <p:nvGrpSpPr>
            <p:cNvPr id="139" name="Group 37">
              <a:extLst>
                <a:ext uri="{FF2B5EF4-FFF2-40B4-BE49-F238E27FC236}">
                  <a16:creationId xmlns:a16="http://schemas.microsoft.com/office/drawing/2014/main" id="{00000000-0008-0000-0000-000081000000}"/>
                </a:ext>
              </a:extLst>
            </p:cNvPr>
            <p:cNvGrpSpPr/>
            <p:nvPr/>
          </p:nvGrpSpPr>
          <p:grpSpPr>
            <a:xfrm rot="3336040">
              <a:off x="923751" y="1140010"/>
              <a:ext cx="197684" cy="72585"/>
              <a:chOff x="923751" y="1140010"/>
              <a:chExt cx="197684" cy="72585"/>
            </a:xfrm>
            <a:solidFill>
              <a:sysClr val="window" lastClr="FFFFFF"/>
            </a:solidFill>
          </p:grpSpPr>
          <p:cxnSp>
            <p:nvCxnSpPr>
              <p:cNvPr id="142" name="Straight Connector 40">
                <a:extLst>
                  <a:ext uri="{FF2B5EF4-FFF2-40B4-BE49-F238E27FC236}">
                    <a16:creationId xmlns:a16="http://schemas.microsoft.com/office/drawing/2014/main" id="{00000000-0008-0000-0000-000084000000}"/>
                  </a:ext>
                </a:extLst>
              </p:cNvPr>
              <p:cNvCxnSpPr>
                <a:cxnSpLocks/>
              </p:cNvCxnSpPr>
              <p:nvPr/>
            </p:nvCxnSpPr>
            <p:spPr>
              <a:xfrm rot="18263960" flipH="1">
                <a:off x="992464" y="1071297"/>
                <a:ext cx="1413" cy="138839"/>
              </a:xfrm>
              <a:prstGeom prst="line">
                <a:avLst/>
              </a:prstGeom>
              <a:grpFill/>
              <a:ln w="19050" cap="flat" cmpd="sng" algn="ctr">
                <a:solidFill>
                  <a:sysClr val="windowText" lastClr="000000"/>
                </a:soli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43" name="Rectangle 41">
                <a:extLst>
                  <a:ext uri="{FF2B5EF4-FFF2-40B4-BE49-F238E27FC236}">
                    <a16:creationId xmlns:a16="http://schemas.microsoft.com/office/drawing/2014/main" id="{00000000-0008-0000-0000-000085000000}"/>
                  </a:ext>
                </a:extLst>
              </p:cNvPr>
              <p:cNvSpPr/>
              <p:nvPr/>
            </p:nvSpPr>
            <p:spPr>
              <a:xfrm rot="2127996" flipH="1">
                <a:off x="1016653" y="1166876"/>
                <a:ext cx="104782" cy="45719"/>
              </a:xfrm>
              <a:prstGeom prst="rect">
                <a:avLst/>
              </a:prstGeom>
              <a:grpFill/>
              <a:ln w="19050" cap="flat" cmpd="sng" algn="ctr">
                <a:solidFill>
                  <a:sysClr val="windowText" lastClr="000000"/>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cxnSp>
          <p:nvCxnSpPr>
            <p:cNvPr id="140" name="Straight Connector 38">
              <a:extLst>
                <a:ext uri="{FF2B5EF4-FFF2-40B4-BE49-F238E27FC236}">
                  <a16:creationId xmlns:a16="http://schemas.microsoft.com/office/drawing/2014/main" id="{00000000-0008-0000-0000-000082000000}"/>
                </a:ext>
              </a:extLst>
            </p:cNvPr>
            <p:cNvCxnSpPr>
              <a:cxnSpLocks/>
            </p:cNvCxnSpPr>
            <p:nvPr/>
          </p:nvCxnSpPr>
          <p:spPr>
            <a:xfrm>
              <a:off x="1093338" y="1101065"/>
              <a:ext cx="0" cy="219712"/>
            </a:xfrm>
            <a:prstGeom prst="line">
              <a:avLst/>
            </a:prstGeom>
            <a:noFill/>
            <a:ln w="19050" cap="flat" cmpd="sng" algn="ctr">
              <a:solidFill>
                <a:sysClr val="windowText" lastClr="000000"/>
              </a:solidFill>
              <a:prstDash val="solid"/>
              <a:miter lim="800000"/>
            </a:ln>
            <a:effectLst/>
          </p:spPr>
          <p:style>
            <a:lnRef idx="2">
              <a:schemeClr val="accent1"/>
            </a:lnRef>
            <a:fillRef idx="0">
              <a:schemeClr val="accent1"/>
            </a:fillRef>
            <a:effectRef idx="1">
              <a:schemeClr val="accent1"/>
            </a:effectRef>
            <a:fontRef idx="minor">
              <a:schemeClr val="tx1"/>
            </a:fontRef>
          </p:style>
        </p:cxnSp>
        <p:cxnSp>
          <p:nvCxnSpPr>
            <p:cNvPr id="141" name="Straight Connector 39">
              <a:extLst>
                <a:ext uri="{FF2B5EF4-FFF2-40B4-BE49-F238E27FC236}">
                  <a16:creationId xmlns:a16="http://schemas.microsoft.com/office/drawing/2014/main" id="{00000000-0008-0000-0000-000083000000}"/>
                </a:ext>
              </a:extLst>
            </p:cNvPr>
            <p:cNvCxnSpPr>
              <a:cxnSpLocks/>
            </p:cNvCxnSpPr>
            <p:nvPr/>
          </p:nvCxnSpPr>
          <p:spPr>
            <a:xfrm flipH="1">
              <a:off x="1093339" y="923716"/>
              <a:ext cx="169196" cy="177349"/>
            </a:xfrm>
            <a:prstGeom prst="line">
              <a:avLst/>
            </a:prstGeom>
            <a:noFill/>
            <a:ln w="19050" cap="flat" cmpd="sng" algn="ctr">
              <a:solidFill>
                <a:sysClr val="windowText" lastClr="000000"/>
              </a:solidFill>
              <a:prstDash val="solid"/>
              <a:miter lim="800000"/>
            </a:ln>
            <a:effectLst/>
          </p:spPr>
          <p:style>
            <a:lnRef idx="2">
              <a:schemeClr val="accent1"/>
            </a:lnRef>
            <a:fillRef idx="0">
              <a:schemeClr val="accent1"/>
            </a:fillRef>
            <a:effectRef idx="1">
              <a:schemeClr val="accent1"/>
            </a:effectRef>
            <a:fontRef idx="minor">
              <a:schemeClr val="tx1"/>
            </a:fontRef>
          </p:style>
        </p:cxnSp>
      </p:grpSp>
      <p:grpSp>
        <p:nvGrpSpPr>
          <p:cNvPr id="208" name="Gruppieren 207">
            <a:extLst>
              <a:ext uri="{FF2B5EF4-FFF2-40B4-BE49-F238E27FC236}">
                <a16:creationId xmlns:a16="http://schemas.microsoft.com/office/drawing/2014/main" id="{85567476-9575-4D90-BD1F-E40534F1C362}"/>
              </a:ext>
            </a:extLst>
          </p:cNvPr>
          <p:cNvGrpSpPr/>
          <p:nvPr/>
        </p:nvGrpSpPr>
        <p:grpSpPr>
          <a:xfrm>
            <a:off x="2175438" y="5025442"/>
            <a:ext cx="1027060" cy="584903"/>
            <a:chOff x="0" y="1"/>
            <a:chExt cx="2793888" cy="1332371"/>
          </a:xfrm>
        </p:grpSpPr>
        <p:grpSp>
          <p:nvGrpSpPr>
            <p:cNvPr id="209" name="Group 144">
              <a:extLst>
                <a:ext uri="{FF2B5EF4-FFF2-40B4-BE49-F238E27FC236}">
                  <a16:creationId xmlns:a16="http://schemas.microsoft.com/office/drawing/2014/main" id="{F7515998-A783-4023-85EF-03722974EE1D}"/>
                </a:ext>
              </a:extLst>
            </p:cNvPr>
            <p:cNvGrpSpPr/>
            <p:nvPr/>
          </p:nvGrpSpPr>
          <p:grpSpPr>
            <a:xfrm>
              <a:off x="0" y="1"/>
              <a:ext cx="2793888" cy="1332371"/>
              <a:chOff x="0" y="0"/>
              <a:chExt cx="3495910" cy="1667160"/>
            </a:xfrm>
          </p:grpSpPr>
          <p:sp>
            <p:nvSpPr>
              <p:cNvPr id="211" name="Freeform 24">
                <a:extLst>
                  <a:ext uri="{FF2B5EF4-FFF2-40B4-BE49-F238E27FC236}">
                    <a16:creationId xmlns:a16="http://schemas.microsoft.com/office/drawing/2014/main" id="{33971223-4BB4-4EF8-9C15-5DB943899F85}"/>
                  </a:ext>
                </a:extLst>
              </p:cNvPr>
              <p:cNvSpPr/>
              <p:nvPr/>
            </p:nvSpPr>
            <p:spPr>
              <a:xfrm flipH="1">
                <a:off x="0" y="246380"/>
                <a:ext cx="3495910" cy="1352434"/>
              </a:xfrm>
              <a:custGeom>
                <a:avLst/>
                <a:gdLst>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768699 w 5933552"/>
                  <a:gd name="connsiteY71" fmla="*/ 1301261 h 1934308"/>
                  <a:gd name="connsiteX72" fmla="*/ 562708 w 5933552"/>
                  <a:gd name="connsiteY72" fmla="*/ 1477108 h 1934308"/>
                  <a:gd name="connsiteX73" fmla="*/ 512466 w 5933552"/>
                  <a:gd name="connsiteY73" fmla="*/ 1627833 h 1934308"/>
                  <a:gd name="connsiteX74" fmla="*/ 497393 w 5933552"/>
                  <a:gd name="connsiteY74" fmla="*/ 1753437 h 1934308"/>
                  <a:gd name="connsiteX75" fmla="*/ 507442 w 5933552"/>
                  <a:gd name="connsiteY75" fmla="*/ 1833824 h 1934308"/>
                  <a:gd name="connsiteX76" fmla="*/ 281354 w 5933552"/>
                  <a:gd name="connsiteY76" fmla="*/ 1833824 h 1934308"/>
                  <a:gd name="connsiteX77" fmla="*/ 130629 w 5933552"/>
                  <a:gd name="connsiteY77" fmla="*/ 1758461 h 1934308"/>
                  <a:gd name="connsiteX78" fmla="*/ 10048 w 5933552"/>
                  <a:gd name="connsiteY78" fmla="*/ 1678075 h 1934308"/>
                  <a:gd name="connsiteX79" fmla="*/ 0 w 5933552"/>
                  <a:gd name="connsiteY79" fmla="*/ 1537398 h 1934308"/>
                  <a:gd name="connsiteX80" fmla="*/ 15072 w 5933552"/>
                  <a:gd name="connsiteY80" fmla="*/ 1487156 h 1934308"/>
                  <a:gd name="connsiteX81" fmla="*/ 15072 w 5933552"/>
                  <a:gd name="connsiteY81" fmla="*/ 1431890 h 1934308"/>
                  <a:gd name="connsiteX82" fmla="*/ 25121 w 5933552"/>
                  <a:gd name="connsiteY82" fmla="*/ 1381648 h 1934308"/>
                  <a:gd name="connsiteX83" fmla="*/ 40193 w 5933552"/>
                  <a:gd name="connsiteY83" fmla="*/ 1356527 h 1934308"/>
                  <a:gd name="connsiteX84" fmla="*/ 65314 w 5933552"/>
                  <a:gd name="connsiteY8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768699 w 5933552"/>
                  <a:gd name="connsiteY71" fmla="*/ 1301261 h 1934308"/>
                  <a:gd name="connsiteX72" fmla="*/ 562708 w 5933552"/>
                  <a:gd name="connsiteY72" fmla="*/ 1477108 h 1934308"/>
                  <a:gd name="connsiteX73" fmla="*/ 512466 w 5933552"/>
                  <a:gd name="connsiteY73" fmla="*/ 1627833 h 1934308"/>
                  <a:gd name="connsiteX74" fmla="*/ 497393 w 5933552"/>
                  <a:gd name="connsiteY74" fmla="*/ 1753437 h 1934308"/>
                  <a:gd name="connsiteX75" fmla="*/ 507442 w 5933552"/>
                  <a:gd name="connsiteY75" fmla="*/ 1833824 h 1934308"/>
                  <a:gd name="connsiteX76" fmla="*/ 281354 w 5933552"/>
                  <a:gd name="connsiteY76" fmla="*/ 1833824 h 1934308"/>
                  <a:gd name="connsiteX77" fmla="*/ 130629 w 5933552"/>
                  <a:gd name="connsiteY77" fmla="*/ 1758461 h 1934308"/>
                  <a:gd name="connsiteX78" fmla="*/ 10048 w 5933552"/>
                  <a:gd name="connsiteY78" fmla="*/ 1678075 h 1934308"/>
                  <a:gd name="connsiteX79" fmla="*/ 0 w 5933552"/>
                  <a:gd name="connsiteY79" fmla="*/ 1537398 h 1934308"/>
                  <a:gd name="connsiteX80" fmla="*/ 15072 w 5933552"/>
                  <a:gd name="connsiteY80" fmla="*/ 1487156 h 1934308"/>
                  <a:gd name="connsiteX81" fmla="*/ 15072 w 5933552"/>
                  <a:gd name="connsiteY81" fmla="*/ 1431890 h 1934308"/>
                  <a:gd name="connsiteX82" fmla="*/ 25121 w 5933552"/>
                  <a:gd name="connsiteY82" fmla="*/ 1381648 h 1934308"/>
                  <a:gd name="connsiteX83" fmla="*/ 40193 w 5933552"/>
                  <a:gd name="connsiteY83" fmla="*/ 1356527 h 1934308"/>
                  <a:gd name="connsiteX84" fmla="*/ 65314 w 5933552"/>
                  <a:gd name="connsiteY8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768699 w 5933552"/>
                  <a:gd name="connsiteY71" fmla="*/ 1301261 h 1934308"/>
                  <a:gd name="connsiteX72" fmla="*/ 562708 w 5933552"/>
                  <a:gd name="connsiteY72" fmla="*/ 1477108 h 1934308"/>
                  <a:gd name="connsiteX73" fmla="*/ 512466 w 5933552"/>
                  <a:gd name="connsiteY73" fmla="*/ 1627833 h 1934308"/>
                  <a:gd name="connsiteX74" fmla="*/ 497393 w 5933552"/>
                  <a:gd name="connsiteY74" fmla="*/ 1753437 h 1934308"/>
                  <a:gd name="connsiteX75" fmla="*/ 507442 w 5933552"/>
                  <a:gd name="connsiteY75" fmla="*/ 1833824 h 1934308"/>
                  <a:gd name="connsiteX76" fmla="*/ 281354 w 5933552"/>
                  <a:gd name="connsiteY76" fmla="*/ 1833824 h 1934308"/>
                  <a:gd name="connsiteX77" fmla="*/ 130629 w 5933552"/>
                  <a:gd name="connsiteY77" fmla="*/ 1758461 h 1934308"/>
                  <a:gd name="connsiteX78" fmla="*/ 10048 w 5933552"/>
                  <a:gd name="connsiteY78" fmla="*/ 1678075 h 1934308"/>
                  <a:gd name="connsiteX79" fmla="*/ 0 w 5933552"/>
                  <a:gd name="connsiteY79" fmla="*/ 1537398 h 1934308"/>
                  <a:gd name="connsiteX80" fmla="*/ 15072 w 5933552"/>
                  <a:gd name="connsiteY80" fmla="*/ 1487156 h 1934308"/>
                  <a:gd name="connsiteX81" fmla="*/ 15072 w 5933552"/>
                  <a:gd name="connsiteY81" fmla="*/ 1431890 h 1934308"/>
                  <a:gd name="connsiteX82" fmla="*/ 25121 w 5933552"/>
                  <a:gd name="connsiteY82" fmla="*/ 1381648 h 1934308"/>
                  <a:gd name="connsiteX83" fmla="*/ 40193 w 5933552"/>
                  <a:gd name="connsiteY83" fmla="*/ 1356527 h 1934308"/>
                  <a:gd name="connsiteX84" fmla="*/ 65314 w 5933552"/>
                  <a:gd name="connsiteY8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768699 w 5933552"/>
                  <a:gd name="connsiteY71" fmla="*/ 1301261 h 1934308"/>
                  <a:gd name="connsiteX72" fmla="*/ 562708 w 5933552"/>
                  <a:gd name="connsiteY72" fmla="*/ 1477108 h 1934308"/>
                  <a:gd name="connsiteX73" fmla="*/ 512466 w 5933552"/>
                  <a:gd name="connsiteY73" fmla="*/ 1627833 h 1934308"/>
                  <a:gd name="connsiteX74" fmla="*/ 497393 w 5933552"/>
                  <a:gd name="connsiteY74" fmla="*/ 1753437 h 1934308"/>
                  <a:gd name="connsiteX75" fmla="*/ 507442 w 5933552"/>
                  <a:gd name="connsiteY75" fmla="*/ 1833824 h 1934308"/>
                  <a:gd name="connsiteX76" fmla="*/ 281354 w 5933552"/>
                  <a:gd name="connsiteY76" fmla="*/ 1833824 h 1934308"/>
                  <a:gd name="connsiteX77" fmla="*/ 130629 w 5933552"/>
                  <a:gd name="connsiteY77" fmla="*/ 1758461 h 1934308"/>
                  <a:gd name="connsiteX78" fmla="*/ 10048 w 5933552"/>
                  <a:gd name="connsiteY78" fmla="*/ 1678075 h 1934308"/>
                  <a:gd name="connsiteX79" fmla="*/ 0 w 5933552"/>
                  <a:gd name="connsiteY79" fmla="*/ 1537398 h 1934308"/>
                  <a:gd name="connsiteX80" fmla="*/ 15072 w 5933552"/>
                  <a:gd name="connsiteY80" fmla="*/ 1487156 h 1934308"/>
                  <a:gd name="connsiteX81" fmla="*/ 15072 w 5933552"/>
                  <a:gd name="connsiteY81" fmla="*/ 1431890 h 1934308"/>
                  <a:gd name="connsiteX82" fmla="*/ 25121 w 5933552"/>
                  <a:gd name="connsiteY82" fmla="*/ 1381648 h 1934308"/>
                  <a:gd name="connsiteX83" fmla="*/ 40193 w 5933552"/>
                  <a:gd name="connsiteY83" fmla="*/ 1356527 h 1934308"/>
                  <a:gd name="connsiteX84" fmla="*/ 65314 w 5933552"/>
                  <a:gd name="connsiteY8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768699 w 5933552"/>
                  <a:gd name="connsiteY71" fmla="*/ 1301261 h 1934308"/>
                  <a:gd name="connsiteX72" fmla="*/ 512466 w 5933552"/>
                  <a:gd name="connsiteY72" fmla="*/ 1627833 h 1934308"/>
                  <a:gd name="connsiteX73" fmla="*/ 497393 w 5933552"/>
                  <a:gd name="connsiteY73" fmla="*/ 1753437 h 1934308"/>
                  <a:gd name="connsiteX74" fmla="*/ 507442 w 5933552"/>
                  <a:gd name="connsiteY74" fmla="*/ 1833824 h 1934308"/>
                  <a:gd name="connsiteX75" fmla="*/ 281354 w 5933552"/>
                  <a:gd name="connsiteY75" fmla="*/ 1833824 h 1934308"/>
                  <a:gd name="connsiteX76" fmla="*/ 130629 w 5933552"/>
                  <a:gd name="connsiteY76" fmla="*/ 1758461 h 1934308"/>
                  <a:gd name="connsiteX77" fmla="*/ 10048 w 5933552"/>
                  <a:gd name="connsiteY77" fmla="*/ 1678075 h 1934308"/>
                  <a:gd name="connsiteX78" fmla="*/ 0 w 5933552"/>
                  <a:gd name="connsiteY78" fmla="*/ 1537398 h 1934308"/>
                  <a:gd name="connsiteX79" fmla="*/ 15072 w 5933552"/>
                  <a:gd name="connsiteY79" fmla="*/ 1487156 h 1934308"/>
                  <a:gd name="connsiteX80" fmla="*/ 15072 w 5933552"/>
                  <a:gd name="connsiteY80" fmla="*/ 1431890 h 1934308"/>
                  <a:gd name="connsiteX81" fmla="*/ 25121 w 5933552"/>
                  <a:gd name="connsiteY81" fmla="*/ 1381648 h 1934308"/>
                  <a:gd name="connsiteX82" fmla="*/ 40193 w 5933552"/>
                  <a:gd name="connsiteY82" fmla="*/ 1356527 h 1934308"/>
                  <a:gd name="connsiteX83" fmla="*/ 65314 w 5933552"/>
                  <a:gd name="connsiteY8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512466 w 5933552"/>
                  <a:gd name="connsiteY71" fmla="*/ 1627833 h 1934308"/>
                  <a:gd name="connsiteX72" fmla="*/ 497393 w 5933552"/>
                  <a:gd name="connsiteY72" fmla="*/ 1753437 h 1934308"/>
                  <a:gd name="connsiteX73" fmla="*/ 507442 w 5933552"/>
                  <a:gd name="connsiteY73" fmla="*/ 1833824 h 1934308"/>
                  <a:gd name="connsiteX74" fmla="*/ 281354 w 5933552"/>
                  <a:gd name="connsiteY74" fmla="*/ 1833824 h 1934308"/>
                  <a:gd name="connsiteX75" fmla="*/ 130629 w 5933552"/>
                  <a:gd name="connsiteY75" fmla="*/ 1758461 h 1934308"/>
                  <a:gd name="connsiteX76" fmla="*/ 10048 w 5933552"/>
                  <a:gd name="connsiteY76" fmla="*/ 1678075 h 1934308"/>
                  <a:gd name="connsiteX77" fmla="*/ 0 w 5933552"/>
                  <a:gd name="connsiteY77" fmla="*/ 1537398 h 1934308"/>
                  <a:gd name="connsiteX78" fmla="*/ 15072 w 5933552"/>
                  <a:gd name="connsiteY78" fmla="*/ 1487156 h 1934308"/>
                  <a:gd name="connsiteX79" fmla="*/ 15072 w 5933552"/>
                  <a:gd name="connsiteY79" fmla="*/ 1431890 h 1934308"/>
                  <a:gd name="connsiteX80" fmla="*/ 25121 w 5933552"/>
                  <a:gd name="connsiteY80" fmla="*/ 1381648 h 1934308"/>
                  <a:gd name="connsiteX81" fmla="*/ 40193 w 5933552"/>
                  <a:gd name="connsiteY81" fmla="*/ 1356527 h 1934308"/>
                  <a:gd name="connsiteX82" fmla="*/ 65314 w 5933552"/>
                  <a:gd name="connsiteY82"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497393 w 5933552"/>
                  <a:gd name="connsiteY71" fmla="*/ 1753437 h 1934308"/>
                  <a:gd name="connsiteX72" fmla="*/ 507442 w 5933552"/>
                  <a:gd name="connsiteY72" fmla="*/ 1833824 h 1934308"/>
                  <a:gd name="connsiteX73" fmla="*/ 281354 w 5933552"/>
                  <a:gd name="connsiteY73" fmla="*/ 1833824 h 1934308"/>
                  <a:gd name="connsiteX74" fmla="*/ 130629 w 5933552"/>
                  <a:gd name="connsiteY74" fmla="*/ 1758461 h 1934308"/>
                  <a:gd name="connsiteX75" fmla="*/ 10048 w 5933552"/>
                  <a:gd name="connsiteY75" fmla="*/ 1678075 h 1934308"/>
                  <a:gd name="connsiteX76" fmla="*/ 0 w 5933552"/>
                  <a:gd name="connsiteY76" fmla="*/ 1537398 h 1934308"/>
                  <a:gd name="connsiteX77" fmla="*/ 15072 w 5933552"/>
                  <a:gd name="connsiteY77" fmla="*/ 1487156 h 1934308"/>
                  <a:gd name="connsiteX78" fmla="*/ 15072 w 5933552"/>
                  <a:gd name="connsiteY78" fmla="*/ 1431890 h 1934308"/>
                  <a:gd name="connsiteX79" fmla="*/ 25121 w 5933552"/>
                  <a:gd name="connsiteY79" fmla="*/ 1381648 h 1934308"/>
                  <a:gd name="connsiteX80" fmla="*/ 40193 w 5933552"/>
                  <a:gd name="connsiteY80" fmla="*/ 1356527 h 1934308"/>
                  <a:gd name="connsiteX81" fmla="*/ 65314 w 5933552"/>
                  <a:gd name="connsiteY81"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507442 w 5933552"/>
                  <a:gd name="connsiteY71" fmla="*/ 1833824 h 1934308"/>
                  <a:gd name="connsiteX72" fmla="*/ 281354 w 5933552"/>
                  <a:gd name="connsiteY72" fmla="*/ 1833824 h 1934308"/>
                  <a:gd name="connsiteX73" fmla="*/ 130629 w 5933552"/>
                  <a:gd name="connsiteY73" fmla="*/ 1758461 h 1934308"/>
                  <a:gd name="connsiteX74" fmla="*/ 10048 w 5933552"/>
                  <a:gd name="connsiteY74" fmla="*/ 1678075 h 1934308"/>
                  <a:gd name="connsiteX75" fmla="*/ 0 w 5933552"/>
                  <a:gd name="connsiteY75" fmla="*/ 1537398 h 1934308"/>
                  <a:gd name="connsiteX76" fmla="*/ 15072 w 5933552"/>
                  <a:gd name="connsiteY76" fmla="*/ 1487156 h 1934308"/>
                  <a:gd name="connsiteX77" fmla="*/ 15072 w 5933552"/>
                  <a:gd name="connsiteY77" fmla="*/ 1431890 h 1934308"/>
                  <a:gd name="connsiteX78" fmla="*/ 25121 w 5933552"/>
                  <a:gd name="connsiteY78" fmla="*/ 1381648 h 1934308"/>
                  <a:gd name="connsiteX79" fmla="*/ 40193 w 5933552"/>
                  <a:gd name="connsiteY79" fmla="*/ 1356527 h 1934308"/>
                  <a:gd name="connsiteX80" fmla="*/ 65314 w 5933552"/>
                  <a:gd name="connsiteY80"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507442 w 5933552"/>
                  <a:gd name="connsiteY70" fmla="*/ 1833824 h 1934308"/>
                  <a:gd name="connsiteX71" fmla="*/ 281354 w 5933552"/>
                  <a:gd name="connsiteY71" fmla="*/ 1833824 h 1934308"/>
                  <a:gd name="connsiteX72" fmla="*/ 130629 w 5933552"/>
                  <a:gd name="connsiteY72" fmla="*/ 1758461 h 1934308"/>
                  <a:gd name="connsiteX73" fmla="*/ 10048 w 5933552"/>
                  <a:gd name="connsiteY73" fmla="*/ 1678075 h 1934308"/>
                  <a:gd name="connsiteX74" fmla="*/ 0 w 5933552"/>
                  <a:gd name="connsiteY74" fmla="*/ 1537398 h 1934308"/>
                  <a:gd name="connsiteX75" fmla="*/ 15072 w 5933552"/>
                  <a:gd name="connsiteY75" fmla="*/ 1487156 h 1934308"/>
                  <a:gd name="connsiteX76" fmla="*/ 15072 w 5933552"/>
                  <a:gd name="connsiteY76" fmla="*/ 1431890 h 1934308"/>
                  <a:gd name="connsiteX77" fmla="*/ 25121 w 5933552"/>
                  <a:gd name="connsiteY77" fmla="*/ 1381648 h 1934308"/>
                  <a:gd name="connsiteX78" fmla="*/ 40193 w 5933552"/>
                  <a:gd name="connsiteY78" fmla="*/ 1356527 h 1934308"/>
                  <a:gd name="connsiteX79" fmla="*/ 65314 w 5933552"/>
                  <a:gd name="connsiteY79"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507442 w 5933552"/>
                  <a:gd name="connsiteY69" fmla="*/ 1833824 h 1934308"/>
                  <a:gd name="connsiteX70" fmla="*/ 281354 w 5933552"/>
                  <a:gd name="connsiteY70" fmla="*/ 1833824 h 1934308"/>
                  <a:gd name="connsiteX71" fmla="*/ 130629 w 5933552"/>
                  <a:gd name="connsiteY71" fmla="*/ 1758461 h 1934308"/>
                  <a:gd name="connsiteX72" fmla="*/ 10048 w 5933552"/>
                  <a:gd name="connsiteY72" fmla="*/ 1678075 h 1934308"/>
                  <a:gd name="connsiteX73" fmla="*/ 0 w 5933552"/>
                  <a:gd name="connsiteY73" fmla="*/ 1537398 h 1934308"/>
                  <a:gd name="connsiteX74" fmla="*/ 15072 w 5933552"/>
                  <a:gd name="connsiteY74" fmla="*/ 1487156 h 1934308"/>
                  <a:gd name="connsiteX75" fmla="*/ 15072 w 5933552"/>
                  <a:gd name="connsiteY75" fmla="*/ 1431890 h 1934308"/>
                  <a:gd name="connsiteX76" fmla="*/ 25121 w 5933552"/>
                  <a:gd name="connsiteY76" fmla="*/ 1381648 h 1934308"/>
                  <a:gd name="connsiteX77" fmla="*/ 40193 w 5933552"/>
                  <a:gd name="connsiteY77" fmla="*/ 1356527 h 1934308"/>
                  <a:gd name="connsiteX78" fmla="*/ 65314 w 5933552"/>
                  <a:gd name="connsiteY78"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507442 w 5933552"/>
                  <a:gd name="connsiteY68" fmla="*/ 1833824 h 1934308"/>
                  <a:gd name="connsiteX69" fmla="*/ 281354 w 5933552"/>
                  <a:gd name="connsiteY69" fmla="*/ 1833824 h 1934308"/>
                  <a:gd name="connsiteX70" fmla="*/ 130629 w 5933552"/>
                  <a:gd name="connsiteY70" fmla="*/ 1758461 h 1934308"/>
                  <a:gd name="connsiteX71" fmla="*/ 10048 w 5933552"/>
                  <a:gd name="connsiteY71" fmla="*/ 1678075 h 1934308"/>
                  <a:gd name="connsiteX72" fmla="*/ 0 w 5933552"/>
                  <a:gd name="connsiteY72" fmla="*/ 1537398 h 1934308"/>
                  <a:gd name="connsiteX73" fmla="*/ 15072 w 5933552"/>
                  <a:gd name="connsiteY73" fmla="*/ 1487156 h 1934308"/>
                  <a:gd name="connsiteX74" fmla="*/ 15072 w 5933552"/>
                  <a:gd name="connsiteY74" fmla="*/ 1431890 h 1934308"/>
                  <a:gd name="connsiteX75" fmla="*/ 25121 w 5933552"/>
                  <a:gd name="connsiteY75" fmla="*/ 1381648 h 1934308"/>
                  <a:gd name="connsiteX76" fmla="*/ 40193 w 5933552"/>
                  <a:gd name="connsiteY76" fmla="*/ 1356527 h 1934308"/>
                  <a:gd name="connsiteX77" fmla="*/ 65314 w 5933552"/>
                  <a:gd name="connsiteY77"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562519 w 5933552"/>
                  <a:gd name="connsiteY66" fmla="*/ 1462035 h 1934308"/>
                  <a:gd name="connsiteX67" fmla="*/ 507442 w 5933552"/>
                  <a:gd name="connsiteY67" fmla="*/ 1833824 h 1934308"/>
                  <a:gd name="connsiteX68" fmla="*/ 281354 w 5933552"/>
                  <a:gd name="connsiteY68" fmla="*/ 1833824 h 1934308"/>
                  <a:gd name="connsiteX69" fmla="*/ 130629 w 5933552"/>
                  <a:gd name="connsiteY69" fmla="*/ 1758461 h 1934308"/>
                  <a:gd name="connsiteX70" fmla="*/ 10048 w 5933552"/>
                  <a:gd name="connsiteY70" fmla="*/ 1678075 h 1934308"/>
                  <a:gd name="connsiteX71" fmla="*/ 0 w 5933552"/>
                  <a:gd name="connsiteY71" fmla="*/ 1537398 h 1934308"/>
                  <a:gd name="connsiteX72" fmla="*/ 15072 w 5933552"/>
                  <a:gd name="connsiteY72" fmla="*/ 1487156 h 1934308"/>
                  <a:gd name="connsiteX73" fmla="*/ 15072 w 5933552"/>
                  <a:gd name="connsiteY73" fmla="*/ 1431890 h 1934308"/>
                  <a:gd name="connsiteX74" fmla="*/ 25121 w 5933552"/>
                  <a:gd name="connsiteY74" fmla="*/ 1381648 h 1934308"/>
                  <a:gd name="connsiteX75" fmla="*/ 40193 w 5933552"/>
                  <a:gd name="connsiteY75" fmla="*/ 1356527 h 1934308"/>
                  <a:gd name="connsiteX76" fmla="*/ 65314 w 5933552"/>
                  <a:gd name="connsiteY76"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562519 w 5933552"/>
                  <a:gd name="connsiteY65" fmla="*/ 1462035 h 1934308"/>
                  <a:gd name="connsiteX66" fmla="*/ 507442 w 5933552"/>
                  <a:gd name="connsiteY66" fmla="*/ 1833824 h 1934308"/>
                  <a:gd name="connsiteX67" fmla="*/ 281354 w 5933552"/>
                  <a:gd name="connsiteY67" fmla="*/ 1833824 h 1934308"/>
                  <a:gd name="connsiteX68" fmla="*/ 130629 w 5933552"/>
                  <a:gd name="connsiteY68" fmla="*/ 1758461 h 1934308"/>
                  <a:gd name="connsiteX69" fmla="*/ 10048 w 5933552"/>
                  <a:gd name="connsiteY69" fmla="*/ 1678075 h 1934308"/>
                  <a:gd name="connsiteX70" fmla="*/ 0 w 5933552"/>
                  <a:gd name="connsiteY70" fmla="*/ 1537398 h 1934308"/>
                  <a:gd name="connsiteX71" fmla="*/ 15072 w 5933552"/>
                  <a:gd name="connsiteY71" fmla="*/ 1487156 h 1934308"/>
                  <a:gd name="connsiteX72" fmla="*/ 15072 w 5933552"/>
                  <a:gd name="connsiteY72" fmla="*/ 1431890 h 1934308"/>
                  <a:gd name="connsiteX73" fmla="*/ 25121 w 5933552"/>
                  <a:gd name="connsiteY73" fmla="*/ 1381648 h 1934308"/>
                  <a:gd name="connsiteX74" fmla="*/ 40193 w 5933552"/>
                  <a:gd name="connsiteY74" fmla="*/ 1356527 h 1934308"/>
                  <a:gd name="connsiteX75" fmla="*/ 65314 w 5933552"/>
                  <a:gd name="connsiteY75"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35380 w 5933552"/>
                  <a:gd name="connsiteY62" fmla="*/ 1919235 h 1934308"/>
                  <a:gd name="connsiteX63" fmla="*/ 1688123 w 5933552"/>
                  <a:gd name="connsiteY63" fmla="*/ 1899138 h 1934308"/>
                  <a:gd name="connsiteX64" fmla="*/ 507442 w 5933552"/>
                  <a:gd name="connsiteY64" fmla="*/ 1833824 h 1934308"/>
                  <a:gd name="connsiteX65" fmla="*/ 281354 w 5933552"/>
                  <a:gd name="connsiteY65" fmla="*/ 1833824 h 1934308"/>
                  <a:gd name="connsiteX66" fmla="*/ 130629 w 5933552"/>
                  <a:gd name="connsiteY66" fmla="*/ 1758461 h 1934308"/>
                  <a:gd name="connsiteX67" fmla="*/ 10048 w 5933552"/>
                  <a:gd name="connsiteY67" fmla="*/ 1678075 h 1934308"/>
                  <a:gd name="connsiteX68" fmla="*/ 0 w 5933552"/>
                  <a:gd name="connsiteY68" fmla="*/ 1537398 h 1934308"/>
                  <a:gd name="connsiteX69" fmla="*/ 15072 w 5933552"/>
                  <a:gd name="connsiteY69" fmla="*/ 1487156 h 1934308"/>
                  <a:gd name="connsiteX70" fmla="*/ 15072 w 5933552"/>
                  <a:gd name="connsiteY70" fmla="*/ 1431890 h 1934308"/>
                  <a:gd name="connsiteX71" fmla="*/ 25121 w 5933552"/>
                  <a:gd name="connsiteY71" fmla="*/ 1381648 h 1934308"/>
                  <a:gd name="connsiteX72" fmla="*/ 40193 w 5933552"/>
                  <a:gd name="connsiteY72" fmla="*/ 1356527 h 1934308"/>
                  <a:gd name="connsiteX73" fmla="*/ 65314 w 5933552"/>
                  <a:gd name="connsiteY7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919235 h 1934308"/>
                  <a:gd name="connsiteX62" fmla="*/ 1688123 w 5933552"/>
                  <a:gd name="connsiteY62" fmla="*/ 1899138 h 1934308"/>
                  <a:gd name="connsiteX63" fmla="*/ 507442 w 5933552"/>
                  <a:gd name="connsiteY63" fmla="*/ 1833824 h 1934308"/>
                  <a:gd name="connsiteX64" fmla="*/ 281354 w 5933552"/>
                  <a:gd name="connsiteY64" fmla="*/ 1833824 h 1934308"/>
                  <a:gd name="connsiteX65" fmla="*/ 130629 w 5933552"/>
                  <a:gd name="connsiteY65" fmla="*/ 1758461 h 1934308"/>
                  <a:gd name="connsiteX66" fmla="*/ 10048 w 5933552"/>
                  <a:gd name="connsiteY66" fmla="*/ 1678075 h 1934308"/>
                  <a:gd name="connsiteX67" fmla="*/ 0 w 5933552"/>
                  <a:gd name="connsiteY67" fmla="*/ 1537398 h 1934308"/>
                  <a:gd name="connsiteX68" fmla="*/ 15072 w 5933552"/>
                  <a:gd name="connsiteY68" fmla="*/ 1487156 h 1934308"/>
                  <a:gd name="connsiteX69" fmla="*/ 15072 w 5933552"/>
                  <a:gd name="connsiteY69" fmla="*/ 1431890 h 1934308"/>
                  <a:gd name="connsiteX70" fmla="*/ 25121 w 5933552"/>
                  <a:gd name="connsiteY70" fmla="*/ 1381648 h 1934308"/>
                  <a:gd name="connsiteX71" fmla="*/ 40193 w 5933552"/>
                  <a:gd name="connsiteY71" fmla="*/ 1356527 h 1934308"/>
                  <a:gd name="connsiteX72" fmla="*/ 65314 w 5933552"/>
                  <a:gd name="connsiteY72"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35380 w 5933552"/>
                  <a:gd name="connsiteY60" fmla="*/ 1919235 h 1934308"/>
                  <a:gd name="connsiteX61" fmla="*/ 1688123 w 5933552"/>
                  <a:gd name="connsiteY61" fmla="*/ 1899138 h 1934308"/>
                  <a:gd name="connsiteX62" fmla="*/ 507442 w 5933552"/>
                  <a:gd name="connsiteY62" fmla="*/ 1833824 h 1934308"/>
                  <a:gd name="connsiteX63" fmla="*/ 281354 w 5933552"/>
                  <a:gd name="connsiteY63" fmla="*/ 1833824 h 1934308"/>
                  <a:gd name="connsiteX64" fmla="*/ 130629 w 5933552"/>
                  <a:gd name="connsiteY64" fmla="*/ 1758461 h 1934308"/>
                  <a:gd name="connsiteX65" fmla="*/ 10048 w 5933552"/>
                  <a:gd name="connsiteY65" fmla="*/ 1678075 h 1934308"/>
                  <a:gd name="connsiteX66" fmla="*/ 0 w 5933552"/>
                  <a:gd name="connsiteY66" fmla="*/ 1537398 h 1934308"/>
                  <a:gd name="connsiteX67" fmla="*/ 15072 w 5933552"/>
                  <a:gd name="connsiteY67" fmla="*/ 1487156 h 1934308"/>
                  <a:gd name="connsiteX68" fmla="*/ 15072 w 5933552"/>
                  <a:gd name="connsiteY68" fmla="*/ 1431890 h 1934308"/>
                  <a:gd name="connsiteX69" fmla="*/ 25121 w 5933552"/>
                  <a:gd name="connsiteY69" fmla="*/ 1381648 h 1934308"/>
                  <a:gd name="connsiteX70" fmla="*/ 40193 w 5933552"/>
                  <a:gd name="connsiteY70" fmla="*/ 1356527 h 1934308"/>
                  <a:gd name="connsiteX71" fmla="*/ 65314 w 5933552"/>
                  <a:gd name="connsiteY71"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235380 w 5933552"/>
                  <a:gd name="connsiteY59" fmla="*/ 1919235 h 1934308"/>
                  <a:gd name="connsiteX60" fmla="*/ 1688123 w 5933552"/>
                  <a:gd name="connsiteY60" fmla="*/ 1899138 h 1934308"/>
                  <a:gd name="connsiteX61" fmla="*/ 507442 w 5933552"/>
                  <a:gd name="connsiteY61" fmla="*/ 1833824 h 1934308"/>
                  <a:gd name="connsiteX62" fmla="*/ 281354 w 5933552"/>
                  <a:gd name="connsiteY62" fmla="*/ 1833824 h 1934308"/>
                  <a:gd name="connsiteX63" fmla="*/ 130629 w 5933552"/>
                  <a:gd name="connsiteY63" fmla="*/ 1758461 h 1934308"/>
                  <a:gd name="connsiteX64" fmla="*/ 10048 w 5933552"/>
                  <a:gd name="connsiteY64" fmla="*/ 1678075 h 1934308"/>
                  <a:gd name="connsiteX65" fmla="*/ 0 w 5933552"/>
                  <a:gd name="connsiteY65" fmla="*/ 1537398 h 1934308"/>
                  <a:gd name="connsiteX66" fmla="*/ 15072 w 5933552"/>
                  <a:gd name="connsiteY66" fmla="*/ 1487156 h 1934308"/>
                  <a:gd name="connsiteX67" fmla="*/ 15072 w 5933552"/>
                  <a:gd name="connsiteY67" fmla="*/ 1431890 h 1934308"/>
                  <a:gd name="connsiteX68" fmla="*/ 25121 w 5933552"/>
                  <a:gd name="connsiteY68" fmla="*/ 1381648 h 1934308"/>
                  <a:gd name="connsiteX69" fmla="*/ 40193 w 5933552"/>
                  <a:gd name="connsiteY69" fmla="*/ 1356527 h 1934308"/>
                  <a:gd name="connsiteX70" fmla="*/ 65314 w 5933552"/>
                  <a:gd name="connsiteY70"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235380 w 5933552"/>
                  <a:gd name="connsiteY58" fmla="*/ 1919235 h 1934308"/>
                  <a:gd name="connsiteX59" fmla="*/ 1688123 w 5933552"/>
                  <a:gd name="connsiteY59" fmla="*/ 1899138 h 1934308"/>
                  <a:gd name="connsiteX60" fmla="*/ 507442 w 5933552"/>
                  <a:gd name="connsiteY60" fmla="*/ 1833824 h 1934308"/>
                  <a:gd name="connsiteX61" fmla="*/ 281354 w 5933552"/>
                  <a:gd name="connsiteY61" fmla="*/ 1833824 h 1934308"/>
                  <a:gd name="connsiteX62" fmla="*/ 130629 w 5933552"/>
                  <a:gd name="connsiteY62" fmla="*/ 1758461 h 1934308"/>
                  <a:gd name="connsiteX63" fmla="*/ 10048 w 5933552"/>
                  <a:gd name="connsiteY63" fmla="*/ 1678075 h 1934308"/>
                  <a:gd name="connsiteX64" fmla="*/ 0 w 5933552"/>
                  <a:gd name="connsiteY64" fmla="*/ 1537398 h 1934308"/>
                  <a:gd name="connsiteX65" fmla="*/ 15072 w 5933552"/>
                  <a:gd name="connsiteY65" fmla="*/ 1487156 h 1934308"/>
                  <a:gd name="connsiteX66" fmla="*/ 15072 w 5933552"/>
                  <a:gd name="connsiteY66" fmla="*/ 1431890 h 1934308"/>
                  <a:gd name="connsiteX67" fmla="*/ 25121 w 5933552"/>
                  <a:gd name="connsiteY67" fmla="*/ 1381648 h 1934308"/>
                  <a:gd name="connsiteX68" fmla="*/ 40193 w 5933552"/>
                  <a:gd name="connsiteY68" fmla="*/ 1356527 h 1934308"/>
                  <a:gd name="connsiteX69" fmla="*/ 65314 w 5933552"/>
                  <a:gd name="connsiteY69"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235380 w 5933552"/>
                  <a:gd name="connsiteY57" fmla="*/ 1919235 h 1934308"/>
                  <a:gd name="connsiteX58" fmla="*/ 1688123 w 5933552"/>
                  <a:gd name="connsiteY58" fmla="*/ 1899138 h 1934308"/>
                  <a:gd name="connsiteX59" fmla="*/ 507442 w 5933552"/>
                  <a:gd name="connsiteY59" fmla="*/ 1833824 h 1934308"/>
                  <a:gd name="connsiteX60" fmla="*/ 281354 w 5933552"/>
                  <a:gd name="connsiteY60" fmla="*/ 1833824 h 1934308"/>
                  <a:gd name="connsiteX61" fmla="*/ 130629 w 5933552"/>
                  <a:gd name="connsiteY61" fmla="*/ 1758461 h 1934308"/>
                  <a:gd name="connsiteX62" fmla="*/ 10048 w 5933552"/>
                  <a:gd name="connsiteY62" fmla="*/ 1678075 h 1934308"/>
                  <a:gd name="connsiteX63" fmla="*/ 0 w 5933552"/>
                  <a:gd name="connsiteY63" fmla="*/ 1537398 h 1934308"/>
                  <a:gd name="connsiteX64" fmla="*/ 15072 w 5933552"/>
                  <a:gd name="connsiteY64" fmla="*/ 1487156 h 1934308"/>
                  <a:gd name="connsiteX65" fmla="*/ 15072 w 5933552"/>
                  <a:gd name="connsiteY65" fmla="*/ 1431890 h 1934308"/>
                  <a:gd name="connsiteX66" fmla="*/ 25121 w 5933552"/>
                  <a:gd name="connsiteY66" fmla="*/ 1381648 h 1934308"/>
                  <a:gd name="connsiteX67" fmla="*/ 40193 w 5933552"/>
                  <a:gd name="connsiteY67" fmla="*/ 1356527 h 1934308"/>
                  <a:gd name="connsiteX68" fmla="*/ 65314 w 5933552"/>
                  <a:gd name="connsiteY68"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235380 w 5933552"/>
                  <a:gd name="connsiteY56" fmla="*/ 1919235 h 1934308"/>
                  <a:gd name="connsiteX57" fmla="*/ 1688123 w 5933552"/>
                  <a:gd name="connsiteY57" fmla="*/ 1899138 h 1934308"/>
                  <a:gd name="connsiteX58" fmla="*/ 507442 w 5933552"/>
                  <a:gd name="connsiteY58" fmla="*/ 1833824 h 1934308"/>
                  <a:gd name="connsiteX59" fmla="*/ 281354 w 5933552"/>
                  <a:gd name="connsiteY59" fmla="*/ 1833824 h 1934308"/>
                  <a:gd name="connsiteX60" fmla="*/ 130629 w 5933552"/>
                  <a:gd name="connsiteY60" fmla="*/ 1758461 h 1934308"/>
                  <a:gd name="connsiteX61" fmla="*/ 10048 w 5933552"/>
                  <a:gd name="connsiteY61" fmla="*/ 1678075 h 1934308"/>
                  <a:gd name="connsiteX62" fmla="*/ 0 w 5933552"/>
                  <a:gd name="connsiteY62" fmla="*/ 1537398 h 1934308"/>
                  <a:gd name="connsiteX63" fmla="*/ 15072 w 5933552"/>
                  <a:gd name="connsiteY63" fmla="*/ 1487156 h 1934308"/>
                  <a:gd name="connsiteX64" fmla="*/ 15072 w 5933552"/>
                  <a:gd name="connsiteY64" fmla="*/ 1431890 h 1934308"/>
                  <a:gd name="connsiteX65" fmla="*/ 25121 w 5933552"/>
                  <a:gd name="connsiteY65" fmla="*/ 1381648 h 1934308"/>
                  <a:gd name="connsiteX66" fmla="*/ 40193 w 5933552"/>
                  <a:gd name="connsiteY66" fmla="*/ 1356527 h 1934308"/>
                  <a:gd name="connsiteX67" fmla="*/ 65314 w 5933552"/>
                  <a:gd name="connsiteY67"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235380 w 5933552"/>
                  <a:gd name="connsiteY55" fmla="*/ 1919235 h 1934308"/>
                  <a:gd name="connsiteX56" fmla="*/ 1688123 w 5933552"/>
                  <a:gd name="connsiteY56" fmla="*/ 1899138 h 1934308"/>
                  <a:gd name="connsiteX57" fmla="*/ 507442 w 5933552"/>
                  <a:gd name="connsiteY57" fmla="*/ 1833824 h 1934308"/>
                  <a:gd name="connsiteX58" fmla="*/ 281354 w 5933552"/>
                  <a:gd name="connsiteY58" fmla="*/ 1833824 h 1934308"/>
                  <a:gd name="connsiteX59" fmla="*/ 130629 w 5933552"/>
                  <a:gd name="connsiteY59" fmla="*/ 1758461 h 1934308"/>
                  <a:gd name="connsiteX60" fmla="*/ 10048 w 5933552"/>
                  <a:gd name="connsiteY60" fmla="*/ 1678075 h 1934308"/>
                  <a:gd name="connsiteX61" fmla="*/ 0 w 5933552"/>
                  <a:gd name="connsiteY61" fmla="*/ 1537398 h 1934308"/>
                  <a:gd name="connsiteX62" fmla="*/ 15072 w 5933552"/>
                  <a:gd name="connsiteY62" fmla="*/ 1487156 h 1934308"/>
                  <a:gd name="connsiteX63" fmla="*/ 15072 w 5933552"/>
                  <a:gd name="connsiteY63" fmla="*/ 1431890 h 1934308"/>
                  <a:gd name="connsiteX64" fmla="*/ 25121 w 5933552"/>
                  <a:gd name="connsiteY64" fmla="*/ 1381648 h 1934308"/>
                  <a:gd name="connsiteX65" fmla="*/ 40193 w 5933552"/>
                  <a:gd name="connsiteY65" fmla="*/ 1356527 h 1934308"/>
                  <a:gd name="connsiteX66" fmla="*/ 65314 w 5933552"/>
                  <a:gd name="connsiteY66"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4235380 w 5933552"/>
                  <a:gd name="connsiteY54" fmla="*/ 1919235 h 1934308"/>
                  <a:gd name="connsiteX55" fmla="*/ 1688123 w 5933552"/>
                  <a:gd name="connsiteY55" fmla="*/ 1899138 h 1934308"/>
                  <a:gd name="connsiteX56" fmla="*/ 507442 w 5933552"/>
                  <a:gd name="connsiteY56" fmla="*/ 1833824 h 1934308"/>
                  <a:gd name="connsiteX57" fmla="*/ 281354 w 5933552"/>
                  <a:gd name="connsiteY57" fmla="*/ 1833824 h 1934308"/>
                  <a:gd name="connsiteX58" fmla="*/ 130629 w 5933552"/>
                  <a:gd name="connsiteY58" fmla="*/ 1758461 h 1934308"/>
                  <a:gd name="connsiteX59" fmla="*/ 10048 w 5933552"/>
                  <a:gd name="connsiteY59" fmla="*/ 1678075 h 1934308"/>
                  <a:gd name="connsiteX60" fmla="*/ 0 w 5933552"/>
                  <a:gd name="connsiteY60" fmla="*/ 1537398 h 1934308"/>
                  <a:gd name="connsiteX61" fmla="*/ 15072 w 5933552"/>
                  <a:gd name="connsiteY61" fmla="*/ 1487156 h 1934308"/>
                  <a:gd name="connsiteX62" fmla="*/ 15072 w 5933552"/>
                  <a:gd name="connsiteY62" fmla="*/ 1431890 h 1934308"/>
                  <a:gd name="connsiteX63" fmla="*/ 25121 w 5933552"/>
                  <a:gd name="connsiteY63" fmla="*/ 1381648 h 1934308"/>
                  <a:gd name="connsiteX64" fmla="*/ 40193 w 5933552"/>
                  <a:gd name="connsiteY64" fmla="*/ 1356527 h 1934308"/>
                  <a:gd name="connsiteX65" fmla="*/ 65314 w 5933552"/>
                  <a:gd name="connsiteY65"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4235380 w 5933552"/>
                  <a:gd name="connsiteY53" fmla="*/ 1919235 h 1934308"/>
                  <a:gd name="connsiteX54" fmla="*/ 1688123 w 5933552"/>
                  <a:gd name="connsiteY54" fmla="*/ 1899138 h 1934308"/>
                  <a:gd name="connsiteX55" fmla="*/ 507442 w 5933552"/>
                  <a:gd name="connsiteY55" fmla="*/ 1833824 h 1934308"/>
                  <a:gd name="connsiteX56" fmla="*/ 281354 w 5933552"/>
                  <a:gd name="connsiteY56" fmla="*/ 1833824 h 1934308"/>
                  <a:gd name="connsiteX57" fmla="*/ 130629 w 5933552"/>
                  <a:gd name="connsiteY57" fmla="*/ 1758461 h 1934308"/>
                  <a:gd name="connsiteX58" fmla="*/ 10048 w 5933552"/>
                  <a:gd name="connsiteY58" fmla="*/ 1678075 h 1934308"/>
                  <a:gd name="connsiteX59" fmla="*/ 0 w 5933552"/>
                  <a:gd name="connsiteY59" fmla="*/ 1537398 h 1934308"/>
                  <a:gd name="connsiteX60" fmla="*/ 15072 w 5933552"/>
                  <a:gd name="connsiteY60" fmla="*/ 1487156 h 1934308"/>
                  <a:gd name="connsiteX61" fmla="*/ 15072 w 5933552"/>
                  <a:gd name="connsiteY61" fmla="*/ 1431890 h 1934308"/>
                  <a:gd name="connsiteX62" fmla="*/ 25121 w 5933552"/>
                  <a:gd name="connsiteY62" fmla="*/ 1381648 h 1934308"/>
                  <a:gd name="connsiteX63" fmla="*/ 40193 w 5933552"/>
                  <a:gd name="connsiteY63" fmla="*/ 1356527 h 1934308"/>
                  <a:gd name="connsiteX64" fmla="*/ 65314 w 5933552"/>
                  <a:gd name="connsiteY6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3029578 w 5933552"/>
                  <a:gd name="connsiteY23" fmla="*/ 55266 h 1934308"/>
                  <a:gd name="connsiteX24" fmla="*/ 3135086 w 5933552"/>
                  <a:gd name="connsiteY24" fmla="*/ 75363 h 1934308"/>
                  <a:gd name="connsiteX25" fmla="*/ 3255666 w 5933552"/>
                  <a:gd name="connsiteY25" fmla="*/ 95459 h 1934308"/>
                  <a:gd name="connsiteX26" fmla="*/ 3542044 w 5933552"/>
                  <a:gd name="connsiteY26" fmla="*/ 180870 h 1934308"/>
                  <a:gd name="connsiteX27" fmla="*/ 3798277 w 5933552"/>
                  <a:gd name="connsiteY27" fmla="*/ 316523 h 1934308"/>
                  <a:gd name="connsiteX28" fmla="*/ 4210259 w 5933552"/>
                  <a:gd name="connsiteY28" fmla="*/ 542611 h 1934308"/>
                  <a:gd name="connsiteX29" fmla="*/ 4340888 w 5933552"/>
                  <a:gd name="connsiteY29" fmla="*/ 622998 h 1934308"/>
                  <a:gd name="connsiteX30" fmla="*/ 4381081 w 5933552"/>
                  <a:gd name="connsiteY30" fmla="*/ 653143 h 1934308"/>
                  <a:gd name="connsiteX31" fmla="*/ 4752870 w 5933552"/>
                  <a:gd name="connsiteY31" fmla="*/ 683288 h 1934308"/>
                  <a:gd name="connsiteX32" fmla="*/ 5164853 w 5933552"/>
                  <a:gd name="connsiteY32" fmla="*/ 758650 h 1934308"/>
                  <a:gd name="connsiteX33" fmla="*/ 5441182 w 5933552"/>
                  <a:gd name="connsiteY33" fmla="*/ 823965 h 1934308"/>
                  <a:gd name="connsiteX34" fmla="*/ 5612004 w 5933552"/>
                  <a:gd name="connsiteY34" fmla="*/ 899327 h 1934308"/>
                  <a:gd name="connsiteX35" fmla="*/ 5807947 w 5933552"/>
                  <a:gd name="connsiteY35" fmla="*/ 1045028 h 1934308"/>
                  <a:gd name="connsiteX36" fmla="*/ 5823020 w 5933552"/>
                  <a:gd name="connsiteY36" fmla="*/ 1115367 h 1934308"/>
                  <a:gd name="connsiteX37" fmla="*/ 5838092 w 5933552"/>
                  <a:gd name="connsiteY37" fmla="*/ 1215850 h 1934308"/>
                  <a:gd name="connsiteX38" fmla="*/ 5823020 w 5933552"/>
                  <a:gd name="connsiteY38" fmla="*/ 1245995 h 1934308"/>
                  <a:gd name="connsiteX39" fmla="*/ 5863213 w 5933552"/>
                  <a:gd name="connsiteY39" fmla="*/ 1296237 h 1934308"/>
                  <a:gd name="connsiteX40" fmla="*/ 5893358 w 5933552"/>
                  <a:gd name="connsiteY40" fmla="*/ 1356527 h 1934308"/>
                  <a:gd name="connsiteX41" fmla="*/ 5893358 w 5933552"/>
                  <a:gd name="connsiteY41" fmla="*/ 1431890 h 1934308"/>
                  <a:gd name="connsiteX42" fmla="*/ 5928527 w 5933552"/>
                  <a:gd name="connsiteY42" fmla="*/ 1492180 h 1934308"/>
                  <a:gd name="connsiteX43" fmla="*/ 5918479 w 5933552"/>
                  <a:gd name="connsiteY43" fmla="*/ 1602712 h 1934308"/>
                  <a:gd name="connsiteX44" fmla="*/ 5898382 w 5933552"/>
                  <a:gd name="connsiteY44" fmla="*/ 1683099 h 1934308"/>
                  <a:gd name="connsiteX45" fmla="*/ 5918479 w 5933552"/>
                  <a:gd name="connsiteY45" fmla="*/ 1773534 h 1934308"/>
                  <a:gd name="connsiteX46" fmla="*/ 5933552 w 5933552"/>
                  <a:gd name="connsiteY46" fmla="*/ 1808703 h 1934308"/>
                  <a:gd name="connsiteX47" fmla="*/ 5812971 w 5933552"/>
                  <a:gd name="connsiteY47" fmla="*/ 1868993 h 1934308"/>
                  <a:gd name="connsiteX48" fmla="*/ 5812971 w 5933552"/>
                  <a:gd name="connsiteY48" fmla="*/ 1868993 h 1934308"/>
                  <a:gd name="connsiteX49" fmla="*/ 5727560 w 5933552"/>
                  <a:gd name="connsiteY49" fmla="*/ 1929283 h 1934308"/>
                  <a:gd name="connsiteX50" fmla="*/ 5390941 w 5933552"/>
                  <a:gd name="connsiteY50" fmla="*/ 1934308 h 1934308"/>
                  <a:gd name="connsiteX51" fmla="*/ 4235380 w 5933552"/>
                  <a:gd name="connsiteY51" fmla="*/ 1919235 h 1934308"/>
                  <a:gd name="connsiteX52" fmla="*/ 1688123 w 5933552"/>
                  <a:gd name="connsiteY52" fmla="*/ 1899138 h 1934308"/>
                  <a:gd name="connsiteX53" fmla="*/ 507442 w 5933552"/>
                  <a:gd name="connsiteY53" fmla="*/ 1833824 h 1934308"/>
                  <a:gd name="connsiteX54" fmla="*/ 281354 w 5933552"/>
                  <a:gd name="connsiteY54" fmla="*/ 1833824 h 1934308"/>
                  <a:gd name="connsiteX55" fmla="*/ 130629 w 5933552"/>
                  <a:gd name="connsiteY55" fmla="*/ 1758461 h 1934308"/>
                  <a:gd name="connsiteX56" fmla="*/ 10048 w 5933552"/>
                  <a:gd name="connsiteY56" fmla="*/ 1678075 h 1934308"/>
                  <a:gd name="connsiteX57" fmla="*/ 0 w 5933552"/>
                  <a:gd name="connsiteY57" fmla="*/ 1537398 h 1934308"/>
                  <a:gd name="connsiteX58" fmla="*/ 15072 w 5933552"/>
                  <a:gd name="connsiteY58" fmla="*/ 1487156 h 1934308"/>
                  <a:gd name="connsiteX59" fmla="*/ 15072 w 5933552"/>
                  <a:gd name="connsiteY59" fmla="*/ 1431890 h 1934308"/>
                  <a:gd name="connsiteX60" fmla="*/ 25121 w 5933552"/>
                  <a:gd name="connsiteY60" fmla="*/ 1381648 h 1934308"/>
                  <a:gd name="connsiteX61" fmla="*/ 40193 w 5933552"/>
                  <a:gd name="connsiteY61" fmla="*/ 1356527 h 1934308"/>
                  <a:gd name="connsiteX62" fmla="*/ 65314 w 5933552"/>
                  <a:gd name="connsiteY62" fmla="*/ 1311310 h 1934308"/>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57301 w 5933552"/>
                  <a:gd name="connsiteY52" fmla="*/ 1891925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57301 w 5933552"/>
                  <a:gd name="connsiteY52" fmla="*/ 1891925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57301 w 5933552"/>
                  <a:gd name="connsiteY52" fmla="*/ 1891925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5312804 w 5933552"/>
                  <a:gd name="connsiteY51" fmla="*/ 1552761 h 1937369"/>
                  <a:gd name="connsiteX52" fmla="*/ 4235380 w 5933552"/>
                  <a:gd name="connsiteY52" fmla="*/ 1922296 h 1937369"/>
                  <a:gd name="connsiteX53" fmla="*/ 1657301 w 5933552"/>
                  <a:gd name="connsiteY53" fmla="*/ 1891925 h 1937369"/>
                  <a:gd name="connsiteX54" fmla="*/ 507442 w 5933552"/>
                  <a:gd name="connsiteY54" fmla="*/ 1836885 h 1937369"/>
                  <a:gd name="connsiteX55" fmla="*/ 281354 w 5933552"/>
                  <a:gd name="connsiteY55" fmla="*/ 1836885 h 1937369"/>
                  <a:gd name="connsiteX56" fmla="*/ 130629 w 5933552"/>
                  <a:gd name="connsiteY56" fmla="*/ 1761522 h 1937369"/>
                  <a:gd name="connsiteX57" fmla="*/ 10048 w 5933552"/>
                  <a:gd name="connsiteY57" fmla="*/ 1681136 h 1937369"/>
                  <a:gd name="connsiteX58" fmla="*/ 0 w 5933552"/>
                  <a:gd name="connsiteY58" fmla="*/ 1540459 h 1937369"/>
                  <a:gd name="connsiteX59" fmla="*/ 15072 w 5933552"/>
                  <a:gd name="connsiteY59" fmla="*/ 1490217 h 1937369"/>
                  <a:gd name="connsiteX60" fmla="*/ 15072 w 5933552"/>
                  <a:gd name="connsiteY60" fmla="*/ 1434951 h 1937369"/>
                  <a:gd name="connsiteX61" fmla="*/ 25121 w 5933552"/>
                  <a:gd name="connsiteY61" fmla="*/ 1384709 h 1937369"/>
                  <a:gd name="connsiteX62" fmla="*/ 40193 w 5933552"/>
                  <a:gd name="connsiteY62" fmla="*/ 1359588 h 1937369"/>
                  <a:gd name="connsiteX63" fmla="*/ 65314 w 5933552"/>
                  <a:gd name="connsiteY63"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5251455 w 5933552"/>
                  <a:gd name="connsiteY51" fmla="*/ 1926022 h 1937369"/>
                  <a:gd name="connsiteX52" fmla="*/ 4235380 w 5933552"/>
                  <a:gd name="connsiteY52" fmla="*/ 1922296 h 1937369"/>
                  <a:gd name="connsiteX53" fmla="*/ 1657301 w 5933552"/>
                  <a:gd name="connsiteY53" fmla="*/ 1891925 h 1937369"/>
                  <a:gd name="connsiteX54" fmla="*/ 507442 w 5933552"/>
                  <a:gd name="connsiteY54" fmla="*/ 1836885 h 1937369"/>
                  <a:gd name="connsiteX55" fmla="*/ 281354 w 5933552"/>
                  <a:gd name="connsiteY55" fmla="*/ 1836885 h 1937369"/>
                  <a:gd name="connsiteX56" fmla="*/ 130629 w 5933552"/>
                  <a:gd name="connsiteY56" fmla="*/ 1761522 h 1937369"/>
                  <a:gd name="connsiteX57" fmla="*/ 10048 w 5933552"/>
                  <a:gd name="connsiteY57" fmla="*/ 1681136 h 1937369"/>
                  <a:gd name="connsiteX58" fmla="*/ 0 w 5933552"/>
                  <a:gd name="connsiteY58" fmla="*/ 1540459 h 1937369"/>
                  <a:gd name="connsiteX59" fmla="*/ 15072 w 5933552"/>
                  <a:gd name="connsiteY59" fmla="*/ 1490217 h 1937369"/>
                  <a:gd name="connsiteX60" fmla="*/ 15072 w 5933552"/>
                  <a:gd name="connsiteY60" fmla="*/ 1434951 h 1937369"/>
                  <a:gd name="connsiteX61" fmla="*/ 25121 w 5933552"/>
                  <a:gd name="connsiteY61" fmla="*/ 1384709 h 1937369"/>
                  <a:gd name="connsiteX62" fmla="*/ 40193 w 5933552"/>
                  <a:gd name="connsiteY62" fmla="*/ 1359588 h 1937369"/>
                  <a:gd name="connsiteX63" fmla="*/ 65314 w 5933552"/>
                  <a:gd name="connsiteY63"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5251455 w 5933552"/>
                  <a:gd name="connsiteY51" fmla="*/ 1926022 h 1937369"/>
                  <a:gd name="connsiteX52" fmla="*/ 4235380 w 5933552"/>
                  <a:gd name="connsiteY52" fmla="*/ 1922296 h 1937369"/>
                  <a:gd name="connsiteX53" fmla="*/ 1657301 w 5933552"/>
                  <a:gd name="connsiteY53" fmla="*/ 1891925 h 1937369"/>
                  <a:gd name="connsiteX54" fmla="*/ 507442 w 5933552"/>
                  <a:gd name="connsiteY54" fmla="*/ 1836885 h 1937369"/>
                  <a:gd name="connsiteX55" fmla="*/ 281354 w 5933552"/>
                  <a:gd name="connsiteY55" fmla="*/ 1836885 h 1937369"/>
                  <a:gd name="connsiteX56" fmla="*/ 130629 w 5933552"/>
                  <a:gd name="connsiteY56" fmla="*/ 1761522 h 1937369"/>
                  <a:gd name="connsiteX57" fmla="*/ 10048 w 5933552"/>
                  <a:gd name="connsiteY57" fmla="*/ 1681136 h 1937369"/>
                  <a:gd name="connsiteX58" fmla="*/ 0 w 5933552"/>
                  <a:gd name="connsiteY58" fmla="*/ 1540459 h 1937369"/>
                  <a:gd name="connsiteX59" fmla="*/ 15072 w 5933552"/>
                  <a:gd name="connsiteY59" fmla="*/ 1490217 h 1937369"/>
                  <a:gd name="connsiteX60" fmla="*/ 15072 w 5933552"/>
                  <a:gd name="connsiteY60" fmla="*/ 1434951 h 1937369"/>
                  <a:gd name="connsiteX61" fmla="*/ 25121 w 5933552"/>
                  <a:gd name="connsiteY61" fmla="*/ 1384709 h 1937369"/>
                  <a:gd name="connsiteX62" fmla="*/ 40193 w 5933552"/>
                  <a:gd name="connsiteY62" fmla="*/ 1359588 h 1937369"/>
                  <a:gd name="connsiteX63" fmla="*/ 65314 w 5933552"/>
                  <a:gd name="connsiteY63" fmla="*/ 1314371 h 1937369"/>
                  <a:gd name="connsiteX0" fmla="*/ 65314 w 5933552"/>
                  <a:gd name="connsiteY0" fmla="*/ 1314371 h 1950907"/>
                  <a:gd name="connsiteX1" fmla="*/ 75363 w 5933552"/>
                  <a:gd name="connsiteY1" fmla="*/ 1083259 h 1950907"/>
                  <a:gd name="connsiteX2" fmla="*/ 45218 w 5933552"/>
                  <a:gd name="connsiteY2" fmla="*/ 1073210 h 1950907"/>
                  <a:gd name="connsiteX3" fmla="*/ 95459 w 5933552"/>
                  <a:gd name="connsiteY3" fmla="*/ 887316 h 1950907"/>
                  <a:gd name="connsiteX4" fmla="*/ 80387 w 5933552"/>
                  <a:gd name="connsiteY4" fmla="*/ 771760 h 1950907"/>
                  <a:gd name="connsiteX5" fmla="*/ 85411 w 5933552"/>
                  <a:gd name="connsiteY5" fmla="*/ 716494 h 1950907"/>
                  <a:gd name="connsiteX6" fmla="*/ 105508 w 5933552"/>
                  <a:gd name="connsiteY6" fmla="*/ 696397 h 1950907"/>
                  <a:gd name="connsiteX7" fmla="*/ 135653 w 5933552"/>
                  <a:gd name="connsiteY7" fmla="*/ 676300 h 1950907"/>
                  <a:gd name="connsiteX8" fmla="*/ 467248 w 5933552"/>
                  <a:gd name="connsiteY8" fmla="*/ 329632 h 1950907"/>
                  <a:gd name="connsiteX9" fmla="*/ 472272 w 5933552"/>
                  <a:gd name="connsiteY9" fmla="*/ 284415 h 1950907"/>
                  <a:gd name="connsiteX10" fmla="*/ 442127 w 5933552"/>
                  <a:gd name="connsiteY10" fmla="*/ 259294 h 1950907"/>
                  <a:gd name="connsiteX11" fmla="*/ 406958 w 5933552"/>
                  <a:gd name="connsiteY11" fmla="*/ 229149 h 1950907"/>
                  <a:gd name="connsiteX12" fmla="*/ 406958 w 5933552"/>
                  <a:gd name="connsiteY12" fmla="*/ 204028 h 1950907"/>
                  <a:gd name="connsiteX13" fmla="*/ 462224 w 5933552"/>
                  <a:gd name="connsiteY13" fmla="*/ 193980 h 1950907"/>
                  <a:gd name="connsiteX14" fmla="*/ 864158 w 5933552"/>
                  <a:gd name="connsiteY14" fmla="*/ 143738 h 1950907"/>
                  <a:gd name="connsiteX15" fmla="*/ 999811 w 5933552"/>
                  <a:gd name="connsiteY15" fmla="*/ 88472 h 1950907"/>
                  <a:gd name="connsiteX16" fmla="*/ 1024932 w 5933552"/>
                  <a:gd name="connsiteY16" fmla="*/ 78424 h 1950907"/>
                  <a:gd name="connsiteX17" fmla="*/ 999811 w 5933552"/>
                  <a:gd name="connsiteY17" fmla="*/ 28182 h 1950907"/>
                  <a:gd name="connsiteX18" fmla="*/ 1070149 w 5933552"/>
                  <a:gd name="connsiteY18" fmla="*/ 33206 h 1950907"/>
                  <a:gd name="connsiteX19" fmla="*/ 1130439 w 5933552"/>
                  <a:gd name="connsiteY19" fmla="*/ 53303 h 1950907"/>
                  <a:gd name="connsiteX20" fmla="*/ 1160585 w 5933552"/>
                  <a:gd name="connsiteY20" fmla="*/ 63351 h 1950907"/>
                  <a:gd name="connsiteX21" fmla="*/ 1683099 w 5933552"/>
                  <a:gd name="connsiteY21" fmla="*/ 13109 h 1950907"/>
                  <a:gd name="connsiteX22" fmla="*/ 2306097 w 5933552"/>
                  <a:gd name="connsiteY22" fmla="*/ 3061 h 1950907"/>
                  <a:gd name="connsiteX23" fmla="*/ 3029578 w 5933552"/>
                  <a:gd name="connsiteY23" fmla="*/ 58327 h 1950907"/>
                  <a:gd name="connsiteX24" fmla="*/ 3135086 w 5933552"/>
                  <a:gd name="connsiteY24" fmla="*/ 78424 h 1950907"/>
                  <a:gd name="connsiteX25" fmla="*/ 3255666 w 5933552"/>
                  <a:gd name="connsiteY25" fmla="*/ 98520 h 1950907"/>
                  <a:gd name="connsiteX26" fmla="*/ 3542044 w 5933552"/>
                  <a:gd name="connsiteY26" fmla="*/ 183931 h 1950907"/>
                  <a:gd name="connsiteX27" fmla="*/ 3798277 w 5933552"/>
                  <a:gd name="connsiteY27" fmla="*/ 319584 h 1950907"/>
                  <a:gd name="connsiteX28" fmla="*/ 4210259 w 5933552"/>
                  <a:gd name="connsiteY28" fmla="*/ 545672 h 1950907"/>
                  <a:gd name="connsiteX29" fmla="*/ 4340888 w 5933552"/>
                  <a:gd name="connsiteY29" fmla="*/ 626059 h 1950907"/>
                  <a:gd name="connsiteX30" fmla="*/ 4381081 w 5933552"/>
                  <a:gd name="connsiteY30" fmla="*/ 656204 h 1950907"/>
                  <a:gd name="connsiteX31" fmla="*/ 4752870 w 5933552"/>
                  <a:gd name="connsiteY31" fmla="*/ 686349 h 1950907"/>
                  <a:gd name="connsiteX32" fmla="*/ 5164853 w 5933552"/>
                  <a:gd name="connsiteY32" fmla="*/ 761711 h 1950907"/>
                  <a:gd name="connsiteX33" fmla="*/ 5441182 w 5933552"/>
                  <a:gd name="connsiteY33" fmla="*/ 827026 h 1950907"/>
                  <a:gd name="connsiteX34" fmla="*/ 5612004 w 5933552"/>
                  <a:gd name="connsiteY34" fmla="*/ 902388 h 1950907"/>
                  <a:gd name="connsiteX35" fmla="*/ 5807947 w 5933552"/>
                  <a:gd name="connsiteY35" fmla="*/ 1048089 h 1950907"/>
                  <a:gd name="connsiteX36" fmla="*/ 5823020 w 5933552"/>
                  <a:gd name="connsiteY36" fmla="*/ 1118428 h 1950907"/>
                  <a:gd name="connsiteX37" fmla="*/ 5838092 w 5933552"/>
                  <a:gd name="connsiteY37" fmla="*/ 1218911 h 1950907"/>
                  <a:gd name="connsiteX38" fmla="*/ 5823020 w 5933552"/>
                  <a:gd name="connsiteY38" fmla="*/ 1249056 h 1950907"/>
                  <a:gd name="connsiteX39" fmla="*/ 5863213 w 5933552"/>
                  <a:gd name="connsiteY39" fmla="*/ 1299298 h 1950907"/>
                  <a:gd name="connsiteX40" fmla="*/ 5893358 w 5933552"/>
                  <a:gd name="connsiteY40" fmla="*/ 1359588 h 1950907"/>
                  <a:gd name="connsiteX41" fmla="*/ 5893358 w 5933552"/>
                  <a:gd name="connsiteY41" fmla="*/ 1434951 h 1950907"/>
                  <a:gd name="connsiteX42" fmla="*/ 5928527 w 5933552"/>
                  <a:gd name="connsiteY42" fmla="*/ 1495241 h 1950907"/>
                  <a:gd name="connsiteX43" fmla="*/ 5918479 w 5933552"/>
                  <a:gd name="connsiteY43" fmla="*/ 1605773 h 1950907"/>
                  <a:gd name="connsiteX44" fmla="*/ 5898382 w 5933552"/>
                  <a:gd name="connsiteY44" fmla="*/ 1686160 h 1950907"/>
                  <a:gd name="connsiteX45" fmla="*/ 5918479 w 5933552"/>
                  <a:gd name="connsiteY45" fmla="*/ 1776595 h 1950907"/>
                  <a:gd name="connsiteX46" fmla="*/ 5933552 w 5933552"/>
                  <a:gd name="connsiteY46" fmla="*/ 1811764 h 1950907"/>
                  <a:gd name="connsiteX47" fmla="*/ 5812971 w 5933552"/>
                  <a:gd name="connsiteY47" fmla="*/ 1872054 h 1950907"/>
                  <a:gd name="connsiteX48" fmla="*/ 5812971 w 5933552"/>
                  <a:gd name="connsiteY48" fmla="*/ 1872054 h 1950907"/>
                  <a:gd name="connsiteX49" fmla="*/ 5727560 w 5933552"/>
                  <a:gd name="connsiteY49" fmla="*/ 1932344 h 1950907"/>
                  <a:gd name="connsiteX50" fmla="*/ 5390941 w 5933552"/>
                  <a:gd name="connsiteY50" fmla="*/ 1937369 h 1950907"/>
                  <a:gd name="connsiteX51" fmla="*/ 5241231 w 5933552"/>
                  <a:gd name="connsiteY51" fmla="*/ 1950907 h 1950907"/>
                  <a:gd name="connsiteX52" fmla="*/ 4235380 w 5933552"/>
                  <a:gd name="connsiteY52" fmla="*/ 1922296 h 1950907"/>
                  <a:gd name="connsiteX53" fmla="*/ 1657301 w 5933552"/>
                  <a:gd name="connsiteY53" fmla="*/ 1891925 h 1950907"/>
                  <a:gd name="connsiteX54" fmla="*/ 507442 w 5933552"/>
                  <a:gd name="connsiteY54" fmla="*/ 1836885 h 1950907"/>
                  <a:gd name="connsiteX55" fmla="*/ 281354 w 5933552"/>
                  <a:gd name="connsiteY55" fmla="*/ 1836885 h 1950907"/>
                  <a:gd name="connsiteX56" fmla="*/ 130629 w 5933552"/>
                  <a:gd name="connsiteY56" fmla="*/ 1761522 h 1950907"/>
                  <a:gd name="connsiteX57" fmla="*/ 10048 w 5933552"/>
                  <a:gd name="connsiteY57" fmla="*/ 1681136 h 1950907"/>
                  <a:gd name="connsiteX58" fmla="*/ 0 w 5933552"/>
                  <a:gd name="connsiteY58" fmla="*/ 1540459 h 1950907"/>
                  <a:gd name="connsiteX59" fmla="*/ 15072 w 5933552"/>
                  <a:gd name="connsiteY59" fmla="*/ 1490217 h 1950907"/>
                  <a:gd name="connsiteX60" fmla="*/ 15072 w 5933552"/>
                  <a:gd name="connsiteY60" fmla="*/ 1434951 h 1950907"/>
                  <a:gd name="connsiteX61" fmla="*/ 25121 w 5933552"/>
                  <a:gd name="connsiteY61" fmla="*/ 1384709 h 1950907"/>
                  <a:gd name="connsiteX62" fmla="*/ 40193 w 5933552"/>
                  <a:gd name="connsiteY62" fmla="*/ 1359588 h 1950907"/>
                  <a:gd name="connsiteX63" fmla="*/ 65314 w 5933552"/>
                  <a:gd name="connsiteY63" fmla="*/ 1314371 h 1950907"/>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5246343 w 5933552"/>
                  <a:gd name="connsiteY51" fmla="*/ 1935977 h 1937369"/>
                  <a:gd name="connsiteX52" fmla="*/ 4235380 w 5933552"/>
                  <a:gd name="connsiteY52" fmla="*/ 1922296 h 1937369"/>
                  <a:gd name="connsiteX53" fmla="*/ 1657301 w 5933552"/>
                  <a:gd name="connsiteY53" fmla="*/ 1891925 h 1937369"/>
                  <a:gd name="connsiteX54" fmla="*/ 507442 w 5933552"/>
                  <a:gd name="connsiteY54" fmla="*/ 1836885 h 1937369"/>
                  <a:gd name="connsiteX55" fmla="*/ 281354 w 5933552"/>
                  <a:gd name="connsiteY55" fmla="*/ 1836885 h 1937369"/>
                  <a:gd name="connsiteX56" fmla="*/ 130629 w 5933552"/>
                  <a:gd name="connsiteY56" fmla="*/ 1761522 h 1937369"/>
                  <a:gd name="connsiteX57" fmla="*/ 10048 w 5933552"/>
                  <a:gd name="connsiteY57" fmla="*/ 1681136 h 1937369"/>
                  <a:gd name="connsiteX58" fmla="*/ 0 w 5933552"/>
                  <a:gd name="connsiteY58" fmla="*/ 1540459 h 1937369"/>
                  <a:gd name="connsiteX59" fmla="*/ 15072 w 5933552"/>
                  <a:gd name="connsiteY59" fmla="*/ 1490217 h 1937369"/>
                  <a:gd name="connsiteX60" fmla="*/ 15072 w 5933552"/>
                  <a:gd name="connsiteY60" fmla="*/ 1434951 h 1937369"/>
                  <a:gd name="connsiteX61" fmla="*/ 25121 w 5933552"/>
                  <a:gd name="connsiteY61" fmla="*/ 1384709 h 1937369"/>
                  <a:gd name="connsiteX62" fmla="*/ 40193 w 5933552"/>
                  <a:gd name="connsiteY62" fmla="*/ 1359588 h 1937369"/>
                  <a:gd name="connsiteX63" fmla="*/ 65314 w 5933552"/>
                  <a:gd name="connsiteY63"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5246343 w 5933552"/>
                  <a:gd name="connsiteY51" fmla="*/ 1935977 h 1937369"/>
                  <a:gd name="connsiteX52" fmla="*/ 4373414 w 5933552"/>
                  <a:gd name="connsiteY52" fmla="*/ 1917320 h 1937369"/>
                  <a:gd name="connsiteX53" fmla="*/ 1657301 w 5933552"/>
                  <a:gd name="connsiteY53" fmla="*/ 1891925 h 1937369"/>
                  <a:gd name="connsiteX54" fmla="*/ 507442 w 5933552"/>
                  <a:gd name="connsiteY54" fmla="*/ 1836885 h 1937369"/>
                  <a:gd name="connsiteX55" fmla="*/ 281354 w 5933552"/>
                  <a:gd name="connsiteY55" fmla="*/ 1836885 h 1937369"/>
                  <a:gd name="connsiteX56" fmla="*/ 130629 w 5933552"/>
                  <a:gd name="connsiteY56" fmla="*/ 1761522 h 1937369"/>
                  <a:gd name="connsiteX57" fmla="*/ 10048 w 5933552"/>
                  <a:gd name="connsiteY57" fmla="*/ 1681136 h 1937369"/>
                  <a:gd name="connsiteX58" fmla="*/ 0 w 5933552"/>
                  <a:gd name="connsiteY58" fmla="*/ 1540459 h 1937369"/>
                  <a:gd name="connsiteX59" fmla="*/ 15072 w 5933552"/>
                  <a:gd name="connsiteY59" fmla="*/ 1490217 h 1937369"/>
                  <a:gd name="connsiteX60" fmla="*/ 15072 w 5933552"/>
                  <a:gd name="connsiteY60" fmla="*/ 1434951 h 1937369"/>
                  <a:gd name="connsiteX61" fmla="*/ 25121 w 5933552"/>
                  <a:gd name="connsiteY61" fmla="*/ 1384709 h 1937369"/>
                  <a:gd name="connsiteX62" fmla="*/ 40193 w 5933552"/>
                  <a:gd name="connsiteY62" fmla="*/ 1359588 h 1937369"/>
                  <a:gd name="connsiteX63" fmla="*/ 65314 w 5933552"/>
                  <a:gd name="connsiteY63" fmla="*/ 1314371 h 1937369"/>
                  <a:gd name="connsiteX0" fmla="*/ 65314 w 5933552"/>
                  <a:gd name="connsiteY0" fmla="*/ 1314371 h 2179673"/>
                  <a:gd name="connsiteX1" fmla="*/ 75363 w 5933552"/>
                  <a:gd name="connsiteY1" fmla="*/ 1083259 h 2179673"/>
                  <a:gd name="connsiteX2" fmla="*/ 45218 w 5933552"/>
                  <a:gd name="connsiteY2" fmla="*/ 1073210 h 2179673"/>
                  <a:gd name="connsiteX3" fmla="*/ 95459 w 5933552"/>
                  <a:gd name="connsiteY3" fmla="*/ 887316 h 2179673"/>
                  <a:gd name="connsiteX4" fmla="*/ 80387 w 5933552"/>
                  <a:gd name="connsiteY4" fmla="*/ 771760 h 2179673"/>
                  <a:gd name="connsiteX5" fmla="*/ 85411 w 5933552"/>
                  <a:gd name="connsiteY5" fmla="*/ 716494 h 2179673"/>
                  <a:gd name="connsiteX6" fmla="*/ 105508 w 5933552"/>
                  <a:gd name="connsiteY6" fmla="*/ 696397 h 2179673"/>
                  <a:gd name="connsiteX7" fmla="*/ 135653 w 5933552"/>
                  <a:gd name="connsiteY7" fmla="*/ 676300 h 2179673"/>
                  <a:gd name="connsiteX8" fmla="*/ 467248 w 5933552"/>
                  <a:gd name="connsiteY8" fmla="*/ 329632 h 2179673"/>
                  <a:gd name="connsiteX9" fmla="*/ 472272 w 5933552"/>
                  <a:gd name="connsiteY9" fmla="*/ 284415 h 2179673"/>
                  <a:gd name="connsiteX10" fmla="*/ 442127 w 5933552"/>
                  <a:gd name="connsiteY10" fmla="*/ 259294 h 2179673"/>
                  <a:gd name="connsiteX11" fmla="*/ 406958 w 5933552"/>
                  <a:gd name="connsiteY11" fmla="*/ 229149 h 2179673"/>
                  <a:gd name="connsiteX12" fmla="*/ 406958 w 5933552"/>
                  <a:gd name="connsiteY12" fmla="*/ 204028 h 2179673"/>
                  <a:gd name="connsiteX13" fmla="*/ 462224 w 5933552"/>
                  <a:gd name="connsiteY13" fmla="*/ 193980 h 2179673"/>
                  <a:gd name="connsiteX14" fmla="*/ 864158 w 5933552"/>
                  <a:gd name="connsiteY14" fmla="*/ 143738 h 2179673"/>
                  <a:gd name="connsiteX15" fmla="*/ 999811 w 5933552"/>
                  <a:gd name="connsiteY15" fmla="*/ 88472 h 2179673"/>
                  <a:gd name="connsiteX16" fmla="*/ 1024932 w 5933552"/>
                  <a:gd name="connsiteY16" fmla="*/ 78424 h 2179673"/>
                  <a:gd name="connsiteX17" fmla="*/ 999811 w 5933552"/>
                  <a:gd name="connsiteY17" fmla="*/ 28182 h 2179673"/>
                  <a:gd name="connsiteX18" fmla="*/ 1070149 w 5933552"/>
                  <a:gd name="connsiteY18" fmla="*/ 33206 h 2179673"/>
                  <a:gd name="connsiteX19" fmla="*/ 1130439 w 5933552"/>
                  <a:gd name="connsiteY19" fmla="*/ 53303 h 2179673"/>
                  <a:gd name="connsiteX20" fmla="*/ 1160585 w 5933552"/>
                  <a:gd name="connsiteY20" fmla="*/ 63351 h 2179673"/>
                  <a:gd name="connsiteX21" fmla="*/ 1683099 w 5933552"/>
                  <a:gd name="connsiteY21" fmla="*/ 13109 h 2179673"/>
                  <a:gd name="connsiteX22" fmla="*/ 2306097 w 5933552"/>
                  <a:gd name="connsiteY22" fmla="*/ 3061 h 2179673"/>
                  <a:gd name="connsiteX23" fmla="*/ 3029578 w 5933552"/>
                  <a:gd name="connsiteY23" fmla="*/ 58327 h 2179673"/>
                  <a:gd name="connsiteX24" fmla="*/ 3135086 w 5933552"/>
                  <a:gd name="connsiteY24" fmla="*/ 78424 h 2179673"/>
                  <a:gd name="connsiteX25" fmla="*/ 3255666 w 5933552"/>
                  <a:gd name="connsiteY25" fmla="*/ 98520 h 2179673"/>
                  <a:gd name="connsiteX26" fmla="*/ 3542044 w 5933552"/>
                  <a:gd name="connsiteY26" fmla="*/ 183931 h 2179673"/>
                  <a:gd name="connsiteX27" fmla="*/ 3798277 w 5933552"/>
                  <a:gd name="connsiteY27" fmla="*/ 319584 h 2179673"/>
                  <a:gd name="connsiteX28" fmla="*/ 4210259 w 5933552"/>
                  <a:gd name="connsiteY28" fmla="*/ 545672 h 2179673"/>
                  <a:gd name="connsiteX29" fmla="*/ 4340888 w 5933552"/>
                  <a:gd name="connsiteY29" fmla="*/ 626059 h 2179673"/>
                  <a:gd name="connsiteX30" fmla="*/ 4381081 w 5933552"/>
                  <a:gd name="connsiteY30" fmla="*/ 656204 h 2179673"/>
                  <a:gd name="connsiteX31" fmla="*/ 4752870 w 5933552"/>
                  <a:gd name="connsiteY31" fmla="*/ 686349 h 2179673"/>
                  <a:gd name="connsiteX32" fmla="*/ 5164853 w 5933552"/>
                  <a:gd name="connsiteY32" fmla="*/ 761711 h 2179673"/>
                  <a:gd name="connsiteX33" fmla="*/ 5441182 w 5933552"/>
                  <a:gd name="connsiteY33" fmla="*/ 827026 h 2179673"/>
                  <a:gd name="connsiteX34" fmla="*/ 5612004 w 5933552"/>
                  <a:gd name="connsiteY34" fmla="*/ 902388 h 2179673"/>
                  <a:gd name="connsiteX35" fmla="*/ 5807947 w 5933552"/>
                  <a:gd name="connsiteY35" fmla="*/ 1048089 h 2179673"/>
                  <a:gd name="connsiteX36" fmla="*/ 5823020 w 5933552"/>
                  <a:gd name="connsiteY36" fmla="*/ 1118428 h 2179673"/>
                  <a:gd name="connsiteX37" fmla="*/ 5838092 w 5933552"/>
                  <a:gd name="connsiteY37" fmla="*/ 1218911 h 2179673"/>
                  <a:gd name="connsiteX38" fmla="*/ 5823020 w 5933552"/>
                  <a:gd name="connsiteY38" fmla="*/ 1249056 h 2179673"/>
                  <a:gd name="connsiteX39" fmla="*/ 5863213 w 5933552"/>
                  <a:gd name="connsiteY39" fmla="*/ 1299298 h 2179673"/>
                  <a:gd name="connsiteX40" fmla="*/ 5893358 w 5933552"/>
                  <a:gd name="connsiteY40" fmla="*/ 1359588 h 2179673"/>
                  <a:gd name="connsiteX41" fmla="*/ 5893358 w 5933552"/>
                  <a:gd name="connsiteY41" fmla="*/ 1434951 h 2179673"/>
                  <a:gd name="connsiteX42" fmla="*/ 5928527 w 5933552"/>
                  <a:gd name="connsiteY42" fmla="*/ 1495241 h 2179673"/>
                  <a:gd name="connsiteX43" fmla="*/ 5918479 w 5933552"/>
                  <a:gd name="connsiteY43" fmla="*/ 1605773 h 2179673"/>
                  <a:gd name="connsiteX44" fmla="*/ 5898382 w 5933552"/>
                  <a:gd name="connsiteY44" fmla="*/ 1686160 h 2179673"/>
                  <a:gd name="connsiteX45" fmla="*/ 5918479 w 5933552"/>
                  <a:gd name="connsiteY45" fmla="*/ 1776595 h 2179673"/>
                  <a:gd name="connsiteX46" fmla="*/ 5933552 w 5933552"/>
                  <a:gd name="connsiteY46" fmla="*/ 1811764 h 2179673"/>
                  <a:gd name="connsiteX47" fmla="*/ 5812971 w 5933552"/>
                  <a:gd name="connsiteY47" fmla="*/ 1872054 h 2179673"/>
                  <a:gd name="connsiteX48" fmla="*/ 5812971 w 5933552"/>
                  <a:gd name="connsiteY48" fmla="*/ 1872054 h 2179673"/>
                  <a:gd name="connsiteX49" fmla="*/ 5727560 w 5933552"/>
                  <a:gd name="connsiteY49" fmla="*/ 1932344 h 2179673"/>
                  <a:gd name="connsiteX50" fmla="*/ 5390941 w 5933552"/>
                  <a:gd name="connsiteY50" fmla="*/ 1937369 h 2179673"/>
                  <a:gd name="connsiteX51" fmla="*/ 5246343 w 5933552"/>
                  <a:gd name="connsiteY51" fmla="*/ 1935977 h 2179673"/>
                  <a:gd name="connsiteX52" fmla="*/ 4373414 w 5933552"/>
                  <a:gd name="connsiteY52" fmla="*/ 1917320 h 2179673"/>
                  <a:gd name="connsiteX53" fmla="*/ 1657301 w 5933552"/>
                  <a:gd name="connsiteY53" fmla="*/ 1891925 h 2179673"/>
                  <a:gd name="connsiteX54" fmla="*/ 507442 w 5933552"/>
                  <a:gd name="connsiteY54" fmla="*/ 1836885 h 2179673"/>
                  <a:gd name="connsiteX55" fmla="*/ 281354 w 5933552"/>
                  <a:gd name="connsiteY55" fmla="*/ 1836885 h 2179673"/>
                  <a:gd name="connsiteX56" fmla="*/ 130629 w 5933552"/>
                  <a:gd name="connsiteY56" fmla="*/ 1761522 h 2179673"/>
                  <a:gd name="connsiteX57" fmla="*/ 10048 w 5933552"/>
                  <a:gd name="connsiteY57" fmla="*/ 1681136 h 2179673"/>
                  <a:gd name="connsiteX58" fmla="*/ 0 w 5933552"/>
                  <a:gd name="connsiteY58" fmla="*/ 1540459 h 2179673"/>
                  <a:gd name="connsiteX59" fmla="*/ 15072 w 5933552"/>
                  <a:gd name="connsiteY59" fmla="*/ 1490217 h 2179673"/>
                  <a:gd name="connsiteX60" fmla="*/ 15072 w 5933552"/>
                  <a:gd name="connsiteY60" fmla="*/ 1434951 h 2179673"/>
                  <a:gd name="connsiteX61" fmla="*/ 25121 w 5933552"/>
                  <a:gd name="connsiteY61" fmla="*/ 1384709 h 2179673"/>
                  <a:gd name="connsiteX62" fmla="*/ 40193 w 5933552"/>
                  <a:gd name="connsiteY62" fmla="*/ 1359588 h 2179673"/>
                  <a:gd name="connsiteX63" fmla="*/ 65314 w 5933552"/>
                  <a:gd name="connsiteY63" fmla="*/ 1314371 h 2179673"/>
                  <a:gd name="connsiteX0" fmla="*/ 65314 w 5933552"/>
                  <a:gd name="connsiteY0" fmla="*/ 1314371 h 2243073"/>
                  <a:gd name="connsiteX1" fmla="*/ 75363 w 5933552"/>
                  <a:gd name="connsiteY1" fmla="*/ 1083259 h 2243073"/>
                  <a:gd name="connsiteX2" fmla="*/ 45218 w 5933552"/>
                  <a:gd name="connsiteY2" fmla="*/ 1073210 h 2243073"/>
                  <a:gd name="connsiteX3" fmla="*/ 95459 w 5933552"/>
                  <a:gd name="connsiteY3" fmla="*/ 887316 h 2243073"/>
                  <a:gd name="connsiteX4" fmla="*/ 80387 w 5933552"/>
                  <a:gd name="connsiteY4" fmla="*/ 771760 h 2243073"/>
                  <a:gd name="connsiteX5" fmla="*/ 85411 w 5933552"/>
                  <a:gd name="connsiteY5" fmla="*/ 716494 h 2243073"/>
                  <a:gd name="connsiteX6" fmla="*/ 105508 w 5933552"/>
                  <a:gd name="connsiteY6" fmla="*/ 696397 h 2243073"/>
                  <a:gd name="connsiteX7" fmla="*/ 135653 w 5933552"/>
                  <a:gd name="connsiteY7" fmla="*/ 676300 h 2243073"/>
                  <a:gd name="connsiteX8" fmla="*/ 467248 w 5933552"/>
                  <a:gd name="connsiteY8" fmla="*/ 329632 h 2243073"/>
                  <a:gd name="connsiteX9" fmla="*/ 472272 w 5933552"/>
                  <a:gd name="connsiteY9" fmla="*/ 284415 h 2243073"/>
                  <a:gd name="connsiteX10" fmla="*/ 442127 w 5933552"/>
                  <a:gd name="connsiteY10" fmla="*/ 259294 h 2243073"/>
                  <a:gd name="connsiteX11" fmla="*/ 406958 w 5933552"/>
                  <a:gd name="connsiteY11" fmla="*/ 229149 h 2243073"/>
                  <a:gd name="connsiteX12" fmla="*/ 406958 w 5933552"/>
                  <a:gd name="connsiteY12" fmla="*/ 204028 h 2243073"/>
                  <a:gd name="connsiteX13" fmla="*/ 462224 w 5933552"/>
                  <a:gd name="connsiteY13" fmla="*/ 193980 h 2243073"/>
                  <a:gd name="connsiteX14" fmla="*/ 864158 w 5933552"/>
                  <a:gd name="connsiteY14" fmla="*/ 143738 h 2243073"/>
                  <a:gd name="connsiteX15" fmla="*/ 999811 w 5933552"/>
                  <a:gd name="connsiteY15" fmla="*/ 88472 h 2243073"/>
                  <a:gd name="connsiteX16" fmla="*/ 1024932 w 5933552"/>
                  <a:gd name="connsiteY16" fmla="*/ 78424 h 2243073"/>
                  <a:gd name="connsiteX17" fmla="*/ 999811 w 5933552"/>
                  <a:gd name="connsiteY17" fmla="*/ 28182 h 2243073"/>
                  <a:gd name="connsiteX18" fmla="*/ 1070149 w 5933552"/>
                  <a:gd name="connsiteY18" fmla="*/ 33206 h 2243073"/>
                  <a:gd name="connsiteX19" fmla="*/ 1130439 w 5933552"/>
                  <a:gd name="connsiteY19" fmla="*/ 53303 h 2243073"/>
                  <a:gd name="connsiteX20" fmla="*/ 1160585 w 5933552"/>
                  <a:gd name="connsiteY20" fmla="*/ 63351 h 2243073"/>
                  <a:gd name="connsiteX21" fmla="*/ 1683099 w 5933552"/>
                  <a:gd name="connsiteY21" fmla="*/ 13109 h 2243073"/>
                  <a:gd name="connsiteX22" fmla="*/ 2306097 w 5933552"/>
                  <a:gd name="connsiteY22" fmla="*/ 3061 h 2243073"/>
                  <a:gd name="connsiteX23" fmla="*/ 3029578 w 5933552"/>
                  <a:gd name="connsiteY23" fmla="*/ 58327 h 2243073"/>
                  <a:gd name="connsiteX24" fmla="*/ 3135086 w 5933552"/>
                  <a:gd name="connsiteY24" fmla="*/ 78424 h 2243073"/>
                  <a:gd name="connsiteX25" fmla="*/ 3255666 w 5933552"/>
                  <a:gd name="connsiteY25" fmla="*/ 98520 h 2243073"/>
                  <a:gd name="connsiteX26" fmla="*/ 3542044 w 5933552"/>
                  <a:gd name="connsiteY26" fmla="*/ 183931 h 2243073"/>
                  <a:gd name="connsiteX27" fmla="*/ 3798277 w 5933552"/>
                  <a:gd name="connsiteY27" fmla="*/ 319584 h 2243073"/>
                  <a:gd name="connsiteX28" fmla="*/ 4210259 w 5933552"/>
                  <a:gd name="connsiteY28" fmla="*/ 545672 h 2243073"/>
                  <a:gd name="connsiteX29" fmla="*/ 4340888 w 5933552"/>
                  <a:gd name="connsiteY29" fmla="*/ 626059 h 2243073"/>
                  <a:gd name="connsiteX30" fmla="*/ 4381081 w 5933552"/>
                  <a:gd name="connsiteY30" fmla="*/ 656204 h 2243073"/>
                  <a:gd name="connsiteX31" fmla="*/ 4752870 w 5933552"/>
                  <a:gd name="connsiteY31" fmla="*/ 686349 h 2243073"/>
                  <a:gd name="connsiteX32" fmla="*/ 5164853 w 5933552"/>
                  <a:gd name="connsiteY32" fmla="*/ 761711 h 2243073"/>
                  <a:gd name="connsiteX33" fmla="*/ 5441182 w 5933552"/>
                  <a:gd name="connsiteY33" fmla="*/ 827026 h 2243073"/>
                  <a:gd name="connsiteX34" fmla="*/ 5612004 w 5933552"/>
                  <a:gd name="connsiteY34" fmla="*/ 902388 h 2243073"/>
                  <a:gd name="connsiteX35" fmla="*/ 5807947 w 5933552"/>
                  <a:gd name="connsiteY35" fmla="*/ 1048089 h 2243073"/>
                  <a:gd name="connsiteX36" fmla="*/ 5823020 w 5933552"/>
                  <a:gd name="connsiteY36" fmla="*/ 1118428 h 2243073"/>
                  <a:gd name="connsiteX37" fmla="*/ 5838092 w 5933552"/>
                  <a:gd name="connsiteY37" fmla="*/ 1218911 h 2243073"/>
                  <a:gd name="connsiteX38" fmla="*/ 5823020 w 5933552"/>
                  <a:gd name="connsiteY38" fmla="*/ 1249056 h 2243073"/>
                  <a:gd name="connsiteX39" fmla="*/ 5863213 w 5933552"/>
                  <a:gd name="connsiteY39" fmla="*/ 1299298 h 2243073"/>
                  <a:gd name="connsiteX40" fmla="*/ 5893358 w 5933552"/>
                  <a:gd name="connsiteY40" fmla="*/ 1359588 h 2243073"/>
                  <a:gd name="connsiteX41" fmla="*/ 5893358 w 5933552"/>
                  <a:gd name="connsiteY41" fmla="*/ 1434951 h 2243073"/>
                  <a:gd name="connsiteX42" fmla="*/ 5928527 w 5933552"/>
                  <a:gd name="connsiteY42" fmla="*/ 1495241 h 2243073"/>
                  <a:gd name="connsiteX43" fmla="*/ 5918479 w 5933552"/>
                  <a:gd name="connsiteY43" fmla="*/ 1605773 h 2243073"/>
                  <a:gd name="connsiteX44" fmla="*/ 5898382 w 5933552"/>
                  <a:gd name="connsiteY44" fmla="*/ 1686160 h 2243073"/>
                  <a:gd name="connsiteX45" fmla="*/ 5918479 w 5933552"/>
                  <a:gd name="connsiteY45" fmla="*/ 1776595 h 2243073"/>
                  <a:gd name="connsiteX46" fmla="*/ 5933552 w 5933552"/>
                  <a:gd name="connsiteY46" fmla="*/ 1811764 h 2243073"/>
                  <a:gd name="connsiteX47" fmla="*/ 5812971 w 5933552"/>
                  <a:gd name="connsiteY47" fmla="*/ 1872054 h 2243073"/>
                  <a:gd name="connsiteX48" fmla="*/ 5812971 w 5933552"/>
                  <a:gd name="connsiteY48" fmla="*/ 1872054 h 2243073"/>
                  <a:gd name="connsiteX49" fmla="*/ 5727560 w 5933552"/>
                  <a:gd name="connsiteY49" fmla="*/ 1932344 h 2243073"/>
                  <a:gd name="connsiteX50" fmla="*/ 5390941 w 5933552"/>
                  <a:gd name="connsiteY50" fmla="*/ 1937369 h 2243073"/>
                  <a:gd name="connsiteX51" fmla="*/ 5246343 w 5933552"/>
                  <a:gd name="connsiteY51" fmla="*/ 1935977 h 2243073"/>
                  <a:gd name="connsiteX52" fmla="*/ 4373414 w 5933552"/>
                  <a:gd name="connsiteY52" fmla="*/ 1917320 h 2243073"/>
                  <a:gd name="connsiteX53" fmla="*/ 1657301 w 5933552"/>
                  <a:gd name="connsiteY53" fmla="*/ 1891925 h 2243073"/>
                  <a:gd name="connsiteX54" fmla="*/ 507442 w 5933552"/>
                  <a:gd name="connsiteY54" fmla="*/ 1836885 h 2243073"/>
                  <a:gd name="connsiteX55" fmla="*/ 281354 w 5933552"/>
                  <a:gd name="connsiteY55" fmla="*/ 1836885 h 2243073"/>
                  <a:gd name="connsiteX56" fmla="*/ 130629 w 5933552"/>
                  <a:gd name="connsiteY56" fmla="*/ 1761522 h 2243073"/>
                  <a:gd name="connsiteX57" fmla="*/ 10048 w 5933552"/>
                  <a:gd name="connsiteY57" fmla="*/ 1681136 h 2243073"/>
                  <a:gd name="connsiteX58" fmla="*/ 0 w 5933552"/>
                  <a:gd name="connsiteY58" fmla="*/ 1540459 h 2243073"/>
                  <a:gd name="connsiteX59" fmla="*/ 15072 w 5933552"/>
                  <a:gd name="connsiteY59" fmla="*/ 1490217 h 2243073"/>
                  <a:gd name="connsiteX60" fmla="*/ 15072 w 5933552"/>
                  <a:gd name="connsiteY60" fmla="*/ 1434951 h 2243073"/>
                  <a:gd name="connsiteX61" fmla="*/ 25121 w 5933552"/>
                  <a:gd name="connsiteY61" fmla="*/ 1384709 h 2243073"/>
                  <a:gd name="connsiteX62" fmla="*/ 40193 w 5933552"/>
                  <a:gd name="connsiteY62" fmla="*/ 1359588 h 2243073"/>
                  <a:gd name="connsiteX63" fmla="*/ 65314 w 5933552"/>
                  <a:gd name="connsiteY63" fmla="*/ 1314371 h 2243073"/>
                  <a:gd name="connsiteX0" fmla="*/ 65314 w 5933552"/>
                  <a:gd name="connsiteY0" fmla="*/ 1314371 h 2243073"/>
                  <a:gd name="connsiteX1" fmla="*/ 75363 w 5933552"/>
                  <a:gd name="connsiteY1" fmla="*/ 1083259 h 2243073"/>
                  <a:gd name="connsiteX2" fmla="*/ 45218 w 5933552"/>
                  <a:gd name="connsiteY2" fmla="*/ 1073210 h 2243073"/>
                  <a:gd name="connsiteX3" fmla="*/ 95459 w 5933552"/>
                  <a:gd name="connsiteY3" fmla="*/ 887316 h 2243073"/>
                  <a:gd name="connsiteX4" fmla="*/ 80387 w 5933552"/>
                  <a:gd name="connsiteY4" fmla="*/ 771760 h 2243073"/>
                  <a:gd name="connsiteX5" fmla="*/ 85411 w 5933552"/>
                  <a:gd name="connsiteY5" fmla="*/ 716494 h 2243073"/>
                  <a:gd name="connsiteX6" fmla="*/ 105508 w 5933552"/>
                  <a:gd name="connsiteY6" fmla="*/ 696397 h 2243073"/>
                  <a:gd name="connsiteX7" fmla="*/ 135653 w 5933552"/>
                  <a:gd name="connsiteY7" fmla="*/ 676300 h 2243073"/>
                  <a:gd name="connsiteX8" fmla="*/ 467248 w 5933552"/>
                  <a:gd name="connsiteY8" fmla="*/ 329632 h 2243073"/>
                  <a:gd name="connsiteX9" fmla="*/ 472272 w 5933552"/>
                  <a:gd name="connsiteY9" fmla="*/ 284415 h 2243073"/>
                  <a:gd name="connsiteX10" fmla="*/ 442127 w 5933552"/>
                  <a:gd name="connsiteY10" fmla="*/ 259294 h 2243073"/>
                  <a:gd name="connsiteX11" fmla="*/ 406958 w 5933552"/>
                  <a:gd name="connsiteY11" fmla="*/ 229149 h 2243073"/>
                  <a:gd name="connsiteX12" fmla="*/ 406958 w 5933552"/>
                  <a:gd name="connsiteY12" fmla="*/ 204028 h 2243073"/>
                  <a:gd name="connsiteX13" fmla="*/ 462224 w 5933552"/>
                  <a:gd name="connsiteY13" fmla="*/ 193980 h 2243073"/>
                  <a:gd name="connsiteX14" fmla="*/ 864158 w 5933552"/>
                  <a:gd name="connsiteY14" fmla="*/ 143738 h 2243073"/>
                  <a:gd name="connsiteX15" fmla="*/ 999811 w 5933552"/>
                  <a:gd name="connsiteY15" fmla="*/ 88472 h 2243073"/>
                  <a:gd name="connsiteX16" fmla="*/ 1024932 w 5933552"/>
                  <a:gd name="connsiteY16" fmla="*/ 78424 h 2243073"/>
                  <a:gd name="connsiteX17" fmla="*/ 999811 w 5933552"/>
                  <a:gd name="connsiteY17" fmla="*/ 28182 h 2243073"/>
                  <a:gd name="connsiteX18" fmla="*/ 1070149 w 5933552"/>
                  <a:gd name="connsiteY18" fmla="*/ 33206 h 2243073"/>
                  <a:gd name="connsiteX19" fmla="*/ 1130439 w 5933552"/>
                  <a:gd name="connsiteY19" fmla="*/ 53303 h 2243073"/>
                  <a:gd name="connsiteX20" fmla="*/ 1160585 w 5933552"/>
                  <a:gd name="connsiteY20" fmla="*/ 63351 h 2243073"/>
                  <a:gd name="connsiteX21" fmla="*/ 1683099 w 5933552"/>
                  <a:gd name="connsiteY21" fmla="*/ 13109 h 2243073"/>
                  <a:gd name="connsiteX22" fmla="*/ 2306097 w 5933552"/>
                  <a:gd name="connsiteY22" fmla="*/ 3061 h 2243073"/>
                  <a:gd name="connsiteX23" fmla="*/ 3029578 w 5933552"/>
                  <a:gd name="connsiteY23" fmla="*/ 58327 h 2243073"/>
                  <a:gd name="connsiteX24" fmla="*/ 3135086 w 5933552"/>
                  <a:gd name="connsiteY24" fmla="*/ 78424 h 2243073"/>
                  <a:gd name="connsiteX25" fmla="*/ 3255666 w 5933552"/>
                  <a:gd name="connsiteY25" fmla="*/ 98520 h 2243073"/>
                  <a:gd name="connsiteX26" fmla="*/ 3542044 w 5933552"/>
                  <a:gd name="connsiteY26" fmla="*/ 183931 h 2243073"/>
                  <a:gd name="connsiteX27" fmla="*/ 3798277 w 5933552"/>
                  <a:gd name="connsiteY27" fmla="*/ 319584 h 2243073"/>
                  <a:gd name="connsiteX28" fmla="*/ 4210259 w 5933552"/>
                  <a:gd name="connsiteY28" fmla="*/ 545672 h 2243073"/>
                  <a:gd name="connsiteX29" fmla="*/ 4340888 w 5933552"/>
                  <a:gd name="connsiteY29" fmla="*/ 626059 h 2243073"/>
                  <a:gd name="connsiteX30" fmla="*/ 4381081 w 5933552"/>
                  <a:gd name="connsiteY30" fmla="*/ 656204 h 2243073"/>
                  <a:gd name="connsiteX31" fmla="*/ 4752870 w 5933552"/>
                  <a:gd name="connsiteY31" fmla="*/ 686349 h 2243073"/>
                  <a:gd name="connsiteX32" fmla="*/ 5164853 w 5933552"/>
                  <a:gd name="connsiteY32" fmla="*/ 761711 h 2243073"/>
                  <a:gd name="connsiteX33" fmla="*/ 5441182 w 5933552"/>
                  <a:gd name="connsiteY33" fmla="*/ 827026 h 2243073"/>
                  <a:gd name="connsiteX34" fmla="*/ 5612004 w 5933552"/>
                  <a:gd name="connsiteY34" fmla="*/ 902388 h 2243073"/>
                  <a:gd name="connsiteX35" fmla="*/ 5807947 w 5933552"/>
                  <a:gd name="connsiteY35" fmla="*/ 1048089 h 2243073"/>
                  <a:gd name="connsiteX36" fmla="*/ 5823020 w 5933552"/>
                  <a:gd name="connsiteY36" fmla="*/ 1118428 h 2243073"/>
                  <a:gd name="connsiteX37" fmla="*/ 5838092 w 5933552"/>
                  <a:gd name="connsiteY37" fmla="*/ 1218911 h 2243073"/>
                  <a:gd name="connsiteX38" fmla="*/ 5823020 w 5933552"/>
                  <a:gd name="connsiteY38" fmla="*/ 1249056 h 2243073"/>
                  <a:gd name="connsiteX39" fmla="*/ 5863213 w 5933552"/>
                  <a:gd name="connsiteY39" fmla="*/ 1299298 h 2243073"/>
                  <a:gd name="connsiteX40" fmla="*/ 5893358 w 5933552"/>
                  <a:gd name="connsiteY40" fmla="*/ 1359588 h 2243073"/>
                  <a:gd name="connsiteX41" fmla="*/ 5893358 w 5933552"/>
                  <a:gd name="connsiteY41" fmla="*/ 1434951 h 2243073"/>
                  <a:gd name="connsiteX42" fmla="*/ 5928527 w 5933552"/>
                  <a:gd name="connsiteY42" fmla="*/ 1495241 h 2243073"/>
                  <a:gd name="connsiteX43" fmla="*/ 5918479 w 5933552"/>
                  <a:gd name="connsiteY43" fmla="*/ 1605773 h 2243073"/>
                  <a:gd name="connsiteX44" fmla="*/ 5898382 w 5933552"/>
                  <a:gd name="connsiteY44" fmla="*/ 1686160 h 2243073"/>
                  <a:gd name="connsiteX45" fmla="*/ 5918479 w 5933552"/>
                  <a:gd name="connsiteY45" fmla="*/ 1776595 h 2243073"/>
                  <a:gd name="connsiteX46" fmla="*/ 5933552 w 5933552"/>
                  <a:gd name="connsiteY46" fmla="*/ 1811764 h 2243073"/>
                  <a:gd name="connsiteX47" fmla="*/ 5812971 w 5933552"/>
                  <a:gd name="connsiteY47" fmla="*/ 1872054 h 2243073"/>
                  <a:gd name="connsiteX48" fmla="*/ 5812971 w 5933552"/>
                  <a:gd name="connsiteY48" fmla="*/ 1872054 h 2243073"/>
                  <a:gd name="connsiteX49" fmla="*/ 5727560 w 5933552"/>
                  <a:gd name="connsiteY49" fmla="*/ 1932344 h 2243073"/>
                  <a:gd name="connsiteX50" fmla="*/ 5390941 w 5933552"/>
                  <a:gd name="connsiteY50" fmla="*/ 1937369 h 2243073"/>
                  <a:gd name="connsiteX51" fmla="*/ 5215670 w 5933552"/>
                  <a:gd name="connsiteY51" fmla="*/ 1935977 h 2243073"/>
                  <a:gd name="connsiteX52" fmla="*/ 4373414 w 5933552"/>
                  <a:gd name="connsiteY52" fmla="*/ 1917320 h 2243073"/>
                  <a:gd name="connsiteX53" fmla="*/ 1657301 w 5933552"/>
                  <a:gd name="connsiteY53" fmla="*/ 1891925 h 2243073"/>
                  <a:gd name="connsiteX54" fmla="*/ 507442 w 5933552"/>
                  <a:gd name="connsiteY54" fmla="*/ 1836885 h 2243073"/>
                  <a:gd name="connsiteX55" fmla="*/ 281354 w 5933552"/>
                  <a:gd name="connsiteY55" fmla="*/ 1836885 h 2243073"/>
                  <a:gd name="connsiteX56" fmla="*/ 130629 w 5933552"/>
                  <a:gd name="connsiteY56" fmla="*/ 1761522 h 2243073"/>
                  <a:gd name="connsiteX57" fmla="*/ 10048 w 5933552"/>
                  <a:gd name="connsiteY57" fmla="*/ 1681136 h 2243073"/>
                  <a:gd name="connsiteX58" fmla="*/ 0 w 5933552"/>
                  <a:gd name="connsiteY58" fmla="*/ 1540459 h 2243073"/>
                  <a:gd name="connsiteX59" fmla="*/ 15072 w 5933552"/>
                  <a:gd name="connsiteY59" fmla="*/ 1490217 h 2243073"/>
                  <a:gd name="connsiteX60" fmla="*/ 15072 w 5933552"/>
                  <a:gd name="connsiteY60" fmla="*/ 1434951 h 2243073"/>
                  <a:gd name="connsiteX61" fmla="*/ 25121 w 5933552"/>
                  <a:gd name="connsiteY61" fmla="*/ 1384709 h 2243073"/>
                  <a:gd name="connsiteX62" fmla="*/ 40193 w 5933552"/>
                  <a:gd name="connsiteY62" fmla="*/ 1359588 h 2243073"/>
                  <a:gd name="connsiteX63" fmla="*/ 65314 w 5933552"/>
                  <a:gd name="connsiteY63" fmla="*/ 1314371 h 2243073"/>
                  <a:gd name="connsiteX0" fmla="*/ 65314 w 5933552"/>
                  <a:gd name="connsiteY0" fmla="*/ 1314371 h 2215650"/>
                  <a:gd name="connsiteX1" fmla="*/ 75363 w 5933552"/>
                  <a:gd name="connsiteY1" fmla="*/ 1083259 h 2215650"/>
                  <a:gd name="connsiteX2" fmla="*/ 45218 w 5933552"/>
                  <a:gd name="connsiteY2" fmla="*/ 1073210 h 2215650"/>
                  <a:gd name="connsiteX3" fmla="*/ 95459 w 5933552"/>
                  <a:gd name="connsiteY3" fmla="*/ 887316 h 2215650"/>
                  <a:gd name="connsiteX4" fmla="*/ 80387 w 5933552"/>
                  <a:gd name="connsiteY4" fmla="*/ 771760 h 2215650"/>
                  <a:gd name="connsiteX5" fmla="*/ 85411 w 5933552"/>
                  <a:gd name="connsiteY5" fmla="*/ 716494 h 2215650"/>
                  <a:gd name="connsiteX6" fmla="*/ 105508 w 5933552"/>
                  <a:gd name="connsiteY6" fmla="*/ 696397 h 2215650"/>
                  <a:gd name="connsiteX7" fmla="*/ 135653 w 5933552"/>
                  <a:gd name="connsiteY7" fmla="*/ 676300 h 2215650"/>
                  <a:gd name="connsiteX8" fmla="*/ 467248 w 5933552"/>
                  <a:gd name="connsiteY8" fmla="*/ 329632 h 2215650"/>
                  <a:gd name="connsiteX9" fmla="*/ 472272 w 5933552"/>
                  <a:gd name="connsiteY9" fmla="*/ 284415 h 2215650"/>
                  <a:gd name="connsiteX10" fmla="*/ 442127 w 5933552"/>
                  <a:gd name="connsiteY10" fmla="*/ 259294 h 2215650"/>
                  <a:gd name="connsiteX11" fmla="*/ 406958 w 5933552"/>
                  <a:gd name="connsiteY11" fmla="*/ 229149 h 2215650"/>
                  <a:gd name="connsiteX12" fmla="*/ 406958 w 5933552"/>
                  <a:gd name="connsiteY12" fmla="*/ 204028 h 2215650"/>
                  <a:gd name="connsiteX13" fmla="*/ 462224 w 5933552"/>
                  <a:gd name="connsiteY13" fmla="*/ 193980 h 2215650"/>
                  <a:gd name="connsiteX14" fmla="*/ 864158 w 5933552"/>
                  <a:gd name="connsiteY14" fmla="*/ 143738 h 2215650"/>
                  <a:gd name="connsiteX15" fmla="*/ 999811 w 5933552"/>
                  <a:gd name="connsiteY15" fmla="*/ 88472 h 2215650"/>
                  <a:gd name="connsiteX16" fmla="*/ 1024932 w 5933552"/>
                  <a:gd name="connsiteY16" fmla="*/ 78424 h 2215650"/>
                  <a:gd name="connsiteX17" fmla="*/ 999811 w 5933552"/>
                  <a:gd name="connsiteY17" fmla="*/ 28182 h 2215650"/>
                  <a:gd name="connsiteX18" fmla="*/ 1070149 w 5933552"/>
                  <a:gd name="connsiteY18" fmla="*/ 33206 h 2215650"/>
                  <a:gd name="connsiteX19" fmla="*/ 1130439 w 5933552"/>
                  <a:gd name="connsiteY19" fmla="*/ 53303 h 2215650"/>
                  <a:gd name="connsiteX20" fmla="*/ 1160585 w 5933552"/>
                  <a:gd name="connsiteY20" fmla="*/ 63351 h 2215650"/>
                  <a:gd name="connsiteX21" fmla="*/ 1683099 w 5933552"/>
                  <a:gd name="connsiteY21" fmla="*/ 13109 h 2215650"/>
                  <a:gd name="connsiteX22" fmla="*/ 2306097 w 5933552"/>
                  <a:gd name="connsiteY22" fmla="*/ 3061 h 2215650"/>
                  <a:gd name="connsiteX23" fmla="*/ 3029578 w 5933552"/>
                  <a:gd name="connsiteY23" fmla="*/ 58327 h 2215650"/>
                  <a:gd name="connsiteX24" fmla="*/ 3135086 w 5933552"/>
                  <a:gd name="connsiteY24" fmla="*/ 78424 h 2215650"/>
                  <a:gd name="connsiteX25" fmla="*/ 3255666 w 5933552"/>
                  <a:gd name="connsiteY25" fmla="*/ 98520 h 2215650"/>
                  <a:gd name="connsiteX26" fmla="*/ 3542044 w 5933552"/>
                  <a:gd name="connsiteY26" fmla="*/ 183931 h 2215650"/>
                  <a:gd name="connsiteX27" fmla="*/ 3798277 w 5933552"/>
                  <a:gd name="connsiteY27" fmla="*/ 319584 h 2215650"/>
                  <a:gd name="connsiteX28" fmla="*/ 4210259 w 5933552"/>
                  <a:gd name="connsiteY28" fmla="*/ 545672 h 2215650"/>
                  <a:gd name="connsiteX29" fmla="*/ 4340888 w 5933552"/>
                  <a:gd name="connsiteY29" fmla="*/ 626059 h 2215650"/>
                  <a:gd name="connsiteX30" fmla="*/ 4381081 w 5933552"/>
                  <a:gd name="connsiteY30" fmla="*/ 656204 h 2215650"/>
                  <a:gd name="connsiteX31" fmla="*/ 4752870 w 5933552"/>
                  <a:gd name="connsiteY31" fmla="*/ 686349 h 2215650"/>
                  <a:gd name="connsiteX32" fmla="*/ 5164853 w 5933552"/>
                  <a:gd name="connsiteY32" fmla="*/ 761711 h 2215650"/>
                  <a:gd name="connsiteX33" fmla="*/ 5441182 w 5933552"/>
                  <a:gd name="connsiteY33" fmla="*/ 827026 h 2215650"/>
                  <a:gd name="connsiteX34" fmla="*/ 5612004 w 5933552"/>
                  <a:gd name="connsiteY34" fmla="*/ 902388 h 2215650"/>
                  <a:gd name="connsiteX35" fmla="*/ 5807947 w 5933552"/>
                  <a:gd name="connsiteY35" fmla="*/ 1048089 h 2215650"/>
                  <a:gd name="connsiteX36" fmla="*/ 5823020 w 5933552"/>
                  <a:gd name="connsiteY36" fmla="*/ 1118428 h 2215650"/>
                  <a:gd name="connsiteX37" fmla="*/ 5838092 w 5933552"/>
                  <a:gd name="connsiteY37" fmla="*/ 1218911 h 2215650"/>
                  <a:gd name="connsiteX38" fmla="*/ 5823020 w 5933552"/>
                  <a:gd name="connsiteY38" fmla="*/ 1249056 h 2215650"/>
                  <a:gd name="connsiteX39" fmla="*/ 5863213 w 5933552"/>
                  <a:gd name="connsiteY39" fmla="*/ 1299298 h 2215650"/>
                  <a:gd name="connsiteX40" fmla="*/ 5893358 w 5933552"/>
                  <a:gd name="connsiteY40" fmla="*/ 1359588 h 2215650"/>
                  <a:gd name="connsiteX41" fmla="*/ 5893358 w 5933552"/>
                  <a:gd name="connsiteY41" fmla="*/ 1434951 h 2215650"/>
                  <a:gd name="connsiteX42" fmla="*/ 5928527 w 5933552"/>
                  <a:gd name="connsiteY42" fmla="*/ 1495241 h 2215650"/>
                  <a:gd name="connsiteX43" fmla="*/ 5918479 w 5933552"/>
                  <a:gd name="connsiteY43" fmla="*/ 1605773 h 2215650"/>
                  <a:gd name="connsiteX44" fmla="*/ 5898382 w 5933552"/>
                  <a:gd name="connsiteY44" fmla="*/ 1686160 h 2215650"/>
                  <a:gd name="connsiteX45" fmla="*/ 5918479 w 5933552"/>
                  <a:gd name="connsiteY45" fmla="*/ 1776595 h 2215650"/>
                  <a:gd name="connsiteX46" fmla="*/ 5933552 w 5933552"/>
                  <a:gd name="connsiteY46" fmla="*/ 1811764 h 2215650"/>
                  <a:gd name="connsiteX47" fmla="*/ 5812971 w 5933552"/>
                  <a:gd name="connsiteY47" fmla="*/ 1872054 h 2215650"/>
                  <a:gd name="connsiteX48" fmla="*/ 5812971 w 5933552"/>
                  <a:gd name="connsiteY48" fmla="*/ 1872054 h 2215650"/>
                  <a:gd name="connsiteX49" fmla="*/ 5727560 w 5933552"/>
                  <a:gd name="connsiteY49" fmla="*/ 1932344 h 2215650"/>
                  <a:gd name="connsiteX50" fmla="*/ 5390941 w 5933552"/>
                  <a:gd name="connsiteY50" fmla="*/ 1937369 h 2215650"/>
                  <a:gd name="connsiteX51" fmla="*/ 5215670 w 5933552"/>
                  <a:gd name="connsiteY51" fmla="*/ 1935977 h 2215650"/>
                  <a:gd name="connsiteX52" fmla="*/ 4373414 w 5933552"/>
                  <a:gd name="connsiteY52" fmla="*/ 1917320 h 2215650"/>
                  <a:gd name="connsiteX53" fmla="*/ 1657301 w 5933552"/>
                  <a:gd name="connsiteY53" fmla="*/ 1891925 h 2215650"/>
                  <a:gd name="connsiteX54" fmla="*/ 507442 w 5933552"/>
                  <a:gd name="connsiteY54" fmla="*/ 1836885 h 2215650"/>
                  <a:gd name="connsiteX55" fmla="*/ 281354 w 5933552"/>
                  <a:gd name="connsiteY55" fmla="*/ 1836885 h 2215650"/>
                  <a:gd name="connsiteX56" fmla="*/ 130629 w 5933552"/>
                  <a:gd name="connsiteY56" fmla="*/ 1761522 h 2215650"/>
                  <a:gd name="connsiteX57" fmla="*/ 10048 w 5933552"/>
                  <a:gd name="connsiteY57" fmla="*/ 1681136 h 2215650"/>
                  <a:gd name="connsiteX58" fmla="*/ 0 w 5933552"/>
                  <a:gd name="connsiteY58" fmla="*/ 1540459 h 2215650"/>
                  <a:gd name="connsiteX59" fmla="*/ 15072 w 5933552"/>
                  <a:gd name="connsiteY59" fmla="*/ 1490217 h 2215650"/>
                  <a:gd name="connsiteX60" fmla="*/ 15072 w 5933552"/>
                  <a:gd name="connsiteY60" fmla="*/ 1434951 h 2215650"/>
                  <a:gd name="connsiteX61" fmla="*/ 25121 w 5933552"/>
                  <a:gd name="connsiteY61" fmla="*/ 1384709 h 2215650"/>
                  <a:gd name="connsiteX62" fmla="*/ 40193 w 5933552"/>
                  <a:gd name="connsiteY62" fmla="*/ 1359588 h 2215650"/>
                  <a:gd name="connsiteX63" fmla="*/ 65314 w 5933552"/>
                  <a:gd name="connsiteY63" fmla="*/ 1314371 h 2215650"/>
                  <a:gd name="connsiteX0" fmla="*/ 65314 w 5933552"/>
                  <a:gd name="connsiteY0" fmla="*/ 1314371 h 2215650"/>
                  <a:gd name="connsiteX1" fmla="*/ 75363 w 5933552"/>
                  <a:gd name="connsiteY1" fmla="*/ 1083259 h 2215650"/>
                  <a:gd name="connsiteX2" fmla="*/ 45218 w 5933552"/>
                  <a:gd name="connsiteY2" fmla="*/ 1073210 h 2215650"/>
                  <a:gd name="connsiteX3" fmla="*/ 95459 w 5933552"/>
                  <a:gd name="connsiteY3" fmla="*/ 887316 h 2215650"/>
                  <a:gd name="connsiteX4" fmla="*/ 80387 w 5933552"/>
                  <a:gd name="connsiteY4" fmla="*/ 771760 h 2215650"/>
                  <a:gd name="connsiteX5" fmla="*/ 85411 w 5933552"/>
                  <a:gd name="connsiteY5" fmla="*/ 716494 h 2215650"/>
                  <a:gd name="connsiteX6" fmla="*/ 105508 w 5933552"/>
                  <a:gd name="connsiteY6" fmla="*/ 696397 h 2215650"/>
                  <a:gd name="connsiteX7" fmla="*/ 135653 w 5933552"/>
                  <a:gd name="connsiteY7" fmla="*/ 676300 h 2215650"/>
                  <a:gd name="connsiteX8" fmla="*/ 467248 w 5933552"/>
                  <a:gd name="connsiteY8" fmla="*/ 329632 h 2215650"/>
                  <a:gd name="connsiteX9" fmla="*/ 472272 w 5933552"/>
                  <a:gd name="connsiteY9" fmla="*/ 284415 h 2215650"/>
                  <a:gd name="connsiteX10" fmla="*/ 442127 w 5933552"/>
                  <a:gd name="connsiteY10" fmla="*/ 259294 h 2215650"/>
                  <a:gd name="connsiteX11" fmla="*/ 406958 w 5933552"/>
                  <a:gd name="connsiteY11" fmla="*/ 229149 h 2215650"/>
                  <a:gd name="connsiteX12" fmla="*/ 406958 w 5933552"/>
                  <a:gd name="connsiteY12" fmla="*/ 204028 h 2215650"/>
                  <a:gd name="connsiteX13" fmla="*/ 462224 w 5933552"/>
                  <a:gd name="connsiteY13" fmla="*/ 193980 h 2215650"/>
                  <a:gd name="connsiteX14" fmla="*/ 864158 w 5933552"/>
                  <a:gd name="connsiteY14" fmla="*/ 143738 h 2215650"/>
                  <a:gd name="connsiteX15" fmla="*/ 999811 w 5933552"/>
                  <a:gd name="connsiteY15" fmla="*/ 88472 h 2215650"/>
                  <a:gd name="connsiteX16" fmla="*/ 1024932 w 5933552"/>
                  <a:gd name="connsiteY16" fmla="*/ 78424 h 2215650"/>
                  <a:gd name="connsiteX17" fmla="*/ 999811 w 5933552"/>
                  <a:gd name="connsiteY17" fmla="*/ 28182 h 2215650"/>
                  <a:gd name="connsiteX18" fmla="*/ 1070149 w 5933552"/>
                  <a:gd name="connsiteY18" fmla="*/ 33206 h 2215650"/>
                  <a:gd name="connsiteX19" fmla="*/ 1130439 w 5933552"/>
                  <a:gd name="connsiteY19" fmla="*/ 53303 h 2215650"/>
                  <a:gd name="connsiteX20" fmla="*/ 1160585 w 5933552"/>
                  <a:gd name="connsiteY20" fmla="*/ 63351 h 2215650"/>
                  <a:gd name="connsiteX21" fmla="*/ 1683099 w 5933552"/>
                  <a:gd name="connsiteY21" fmla="*/ 13109 h 2215650"/>
                  <a:gd name="connsiteX22" fmla="*/ 2306097 w 5933552"/>
                  <a:gd name="connsiteY22" fmla="*/ 3061 h 2215650"/>
                  <a:gd name="connsiteX23" fmla="*/ 3029578 w 5933552"/>
                  <a:gd name="connsiteY23" fmla="*/ 58327 h 2215650"/>
                  <a:gd name="connsiteX24" fmla="*/ 3135086 w 5933552"/>
                  <a:gd name="connsiteY24" fmla="*/ 78424 h 2215650"/>
                  <a:gd name="connsiteX25" fmla="*/ 3255666 w 5933552"/>
                  <a:gd name="connsiteY25" fmla="*/ 98520 h 2215650"/>
                  <a:gd name="connsiteX26" fmla="*/ 3542044 w 5933552"/>
                  <a:gd name="connsiteY26" fmla="*/ 183931 h 2215650"/>
                  <a:gd name="connsiteX27" fmla="*/ 3798277 w 5933552"/>
                  <a:gd name="connsiteY27" fmla="*/ 319584 h 2215650"/>
                  <a:gd name="connsiteX28" fmla="*/ 4210259 w 5933552"/>
                  <a:gd name="connsiteY28" fmla="*/ 545672 h 2215650"/>
                  <a:gd name="connsiteX29" fmla="*/ 4340888 w 5933552"/>
                  <a:gd name="connsiteY29" fmla="*/ 626059 h 2215650"/>
                  <a:gd name="connsiteX30" fmla="*/ 4381081 w 5933552"/>
                  <a:gd name="connsiteY30" fmla="*/ 656204 h 2215650"/>
                  <a:gd name="connsiteX31" fmla="*/ 4752870 w 5933552"/>
                  <a:gd name="connsiteY31" fmla="*/ 686349 h 2215650"/>
                  <a:gd name="connsiteX32" fmla="*/ 5164853 w 5933552"/>
                  <a:gd name="connsiteY32" fmla="*/ 761711 h 2215650"/>
                  <a:gd name="connsiteX33" fmla="*/ 5441182 w 5933552"/>
                  <a:gd name="connsiteY33" fmla="*/ 827026 h 2215650"/>
                  <a:gd name="connsiteX34" fmla="*/ 5612004 w 5933552"/>
                  <a:gd name="connsiteY34" fmla="*/ 902388 h 2215650"/>
                  <a:gd name="connsiteX35" fmla="*/ 5807947 w 5933552"/>
                  <a:gd name="connsiteY35" fmla="*/ 1048089 h 2215650"/>
                  <a:gd name="connsiteX36" fmla="*/ 5823020 w 5933552"/>
                  <a:gd name="connsiteY36" fmla="*/ 1118428 h 2215650"/>
                  <a:gd name="connsiteX37" fmla="*/ 5838092 w 5933552"/>
                  <a:gd name="connsiteY37" fmla="*/ 1218911 h 2215650"/>
                  <a:gd name="connsiteX38" fmla="*/ 5823020 w 5933552"/>
                  <a:gd name="connsiteY38" fmla="*/ 1249056 h 2215650"/>
                  <a:gd name="connsiteX39" fmla="*/ 5863213 w 5933552"/>
                  <a:gd name="connsiteY39" fmla="*/ 1299298 h 2215650"/>
                  <a:gd name="connsiteX40" fmla="*/ 5893358 w 5933552"/>
                  <a:gd name="connsiteY40" fmla="*/ 1359588 h 2215650"/>
                  <a:gd name="connsiteX41" fmla="*/ 5893358 w 5933552"/>
                  <a:gd name="connsiteY41" fmla="*/ 1434951 h 2215650"/>
                  <a:gd name="connsiteX42" fmla="*/ 5928527 w 5933552"/>
                  <a:gd name="connsiteY42" fmla="*/ 1495241 h 2215650"/>
                  <a:gd name="connsiteX43" fmla="*/ 5918479 w 5933552"/>
                  <a:gd name="connsiteY43" fmla="*/ 1605773 h 2215650"/>
                  <a:gd name="connsiteX44" fmla="*/ 5898382 w 5933552"/>
                  <a:gd name="connsiteY44" fmla="*/ 1686160 h 2215650"/>
                  <a:gd name="connsiteX45" fmla="*/ 5918479 w 5933552"/>
                  <a:gd name="connsiteY45" fmla="*/ 1776595 h 2215650"/>
                  <a:gd name="connsiteX46" fmla="*/ 5933552 w 5933552"/>
                  <a:gd name="connsiteY46" fmla="*/ 1811764 h 2215650"/>
                  <a:gd name="connsiteX47" fmla="*/ 5812971 w 5933552"/>
                  <a:gd name="connsiteY47" fmla="*/ 1872054 h 2215650"/>
                  <a:gd name="connsiteX48" fmla="*/ 5812971 w 5933552"/>
                  <a:gd name="connsiteY48" fmla="*/ 1872054 h 2215650"/>
                  <a:gd name="connsiteX49" fmla="*/ 5727560 w 5933552"/>
                  <a:gd name="connsiteY49" fmla="*/ 1932344 h 2215650"/>
                  <a:gd name="connsiteX50" fmla="*/ 5390941 w 5933552"/>
                  <a:gd name="connsiteY50" fmla="*/ 1937369 h 2215650"/>
                  <a:gd name="connsiteX51" fmla="*/ 5215670 w 5933552"/>
                  <a:gd name="connsiteY51" fmla="*/ 1935977 h 2215650"/>
                  <a:gd name="connsiteX52" fmla="*/ 4373414 w 5933552"/>
                  <a:gd name="connsiteY52" fmla="*/ 1917320 h 2215650"/>
                  <a:gd name="connsiteX53" fmla="*/ 1657301 w 5933552"/>
                  <a:gd name="connsiteY53" fmla="*/ 1891925 h 2215650"/>
                  <a:gd name="connsiteX54" fmla="*/ 507442 w 5933552"/>
                  <a:gd name="connsiteY54" fmla="*/ 1836885 h 2215650"/>
                  <a:gd name="connsiteX55" fmla="*/ 281354 w 5933552"/>
                  <a:gd name="connsiteY55" fmla="*/ 1836885 h 2215650"/>
                  <a:gd name="connsiteX56" fmla="*/ 130629 w 5933552"/>
                  <a:gd name="connsiteY56" fmla="*/ 1761522 h 2215650"/>
                  <a:gd name="connsiteX57" fmla="*/ 10048 w 5933552"/>
                  <a:gd name="connsiteY57" fmla="*/ 1681136 h 2215650"/>
                  <a:gd name="connsiteX58" fmla="*/ 0 w 5933552"/>
                  <a:gd name="connsiteY58" fmla="*/ 1540459 h 2215650"/>
                  <a:gd name="connsiteX59" fmla="*/ 15072 w 5933552"/>
                  <a:gd name="connsiteY59" fmla="*/ 1490217 h 2215650"/>
                  <a:gd name="connsiteX60" fmla="*/ 15072 w 5933552"/>
                  <a:gd name="connsiteY60" fmla="*/ 1434951 h 2215650"/>
                  <a:gd name="connsiteX61" fmla="*/ 25121 w 5933552"/>
                  <a:gd name="connsiteY61" fmla="*/ 1384709 h 2215650"/>
                  <a:gd name="connsiteX62" fmla="*/ 40193 w 5933552"/>
                  <a:gd name="connsiteY62" fmla="*/ 1359588 h 2215650"/>
                  <a:gd name="connsiteX63" fmla="*/ 65314 w 5933552"/>
                  <a:gd name="connsiteY63" fmla="*/ 1314371 h 2215650"/>
                  <a:gd name="connsiteX0" fmla="*/ 65314 w 5933552"/>
                  <a:gd name="connsiteY0" fmla="*/ 1314371 h 2219849"/>
                  <a:gd name="connsiteX1" fmla="*/ 75363 w 5933552"/>
                  <a:gd name="connsiteY1" fmla="*/ 1083259 h 2219849"/>
                  <a:gd name="connsiteX2" fmla="*/ 45218 w 5933552"/>
                  <a:gd name="connsiteY2" fmla="*/ 1073210 h 2219849"/>
                  <a:gd name="connsiteX3" fmla="*/ 95459 w 5933552"/>
                  <a:gd name="connsiteY3" fmla="*/ 887316 h 2219849"/>
                  <a:gd name="connsiteX4" fmla="*/ 80387 w 5933552"/>
                  <a:gd name="connsiteY4" fmla="*/ 771760 h 2219849"/>
                  <a:gd name="connsiteX5" fmla="*/ 85411 w 5933552"/>
                  <a:gd name="connsiteY5" fmla="*/ 716494 h 2219849"/>
                  <a:gd name="connsiteX6" fmla="*/ 105508 w 5933552"/>
                  <a:gd name="connsiteY6" fmla="*/ 696397 h 2219849"/>
                  <a:gd name="connsiteX7" fmla="*/ 135653 w 5933552"/>
                  <a:gd name="connsiteY7" fmla="*/ 676300 h 2219849"/>
                  <a:gd name="connsiteX8" fmla="*/ 467248 w 5933552"/>
                  <a:gd name="connsiteY8" fmla="*/ 329632 h 2219849"/>
                  <a:gd name="connsiteX9" fmla="*/ 472272 w 5933552"/>
                  <a:gd name="connsiteY9" fmla="*/ 284415 h 2219849"/>
                  <a:gd name="connsiteX10" fmla="*/ 442127 w 5933552"/>
                  <a:gd name="connsiteY10" fmla="*/ 259294 h 2219849"/>
                  <a:gd name="connsiteX11" fmla="*/ 406958 w 5933552"/>
                  <a:gd name="connsiteY11" fmla="*/ 229149 h 2219849"/>
                  <a:gd name="connsiteX12" fmla="*/ 406958 w 5933552"/>
                  <a:gd name="connsiteY12" fmla="*/ 204028 h 2219849"/>
                  <a:gd name="connsiteX13" fmla="*/ 462224 w 5933552"/>
                  <a:gd name="connsiteY13" fmla="*/ 193980 h 2219849"/>
                  <a:gd name="connsiteX14" fmla="*/ 864158 w 5933552"/>
                  <a:gd name="connsiteY14" fmla="*/ 143738 h 2219849"/>
                  <a:gd name="connsiteX15" fmla="*/ 999811 w 5933552"/>
                  <a:gd name="connsiteY15" fmla="*/ 88472 h 2219849"/>
                  <a:gd name="connsiteX16" fmla="*/ 1024932 w 5933552"/>
                  <a:gd name="connsiteY16" fmla="*/ 78424 h 2219849"/>
                  <a:gd name="connsiteX17" fmla="*/ 999811 w 5933552"/>
                  <a:gd name="connsiteY17" fmla="*/ 28182 h 2219849"/>
                  <a:gd name="connsiteX18" fmla="*/ 1070149 w 5933552"/>
                  <a:gd name="connsiteY18" fmla="*/ 33206 h 2219849"/>
                  <a:gd name="connsiteX19" fmla="*/ 1130439 w 5933552"/>
                  <a:gd name="connsiteY19" fmla="*/ 53303 h 2219849"/>
                  <a:gd name="connsiteX20" fmla="*/ 1160585 w 5933552"/>
                  <a:gd name="connsiteY20" fmla="*/ 63351 h 2219849"/>
                  <a:gd name="connsiteX21" fmla="*/ 1683099 w 5933552"/>
                  <a:gd name="connsiteY21" fmla="*/ 13109 h 2219849"/>
                  <a:gd name="connsiteX22" fmla="*/ 2306097 w 5933552"/>
                  <a:gd name="connsiteY22" fmla="*/ 3061 h 2219849"/>
                  <a:gd name="connsiteX23" fmla="*/ 3029578 w 5933552"/>
                  <a:gd name="connsiteY23" fmla="*/ 58327 h 2219849"/>
                  <a:gd name="connsiteX24" fmla="*/ 3135086 w 5933552"/>
                  <a:gd name="connsiteY24" fmla="*/ 78424 h 2219849"/>
                  <a:gd name="connsiteX25" fmla="*/ 3255666 w 5933552"/>
                  <a:gd name="connsiteY25" fmla="*/ 98520 h 2219849"/>
                  <a:gd name="connsiteX26" fmla="*/ 3542044 w 5933552"/>
                  <a:gd name="connsiteY26" fmla="*/ 183931 h 2219849"/>
                  <a:gd name="connsiteX27" fmla="*/ 3798277 w 5933552"/>
                  <a:gd name="connsiteY27" fmla="*/ 319584 h 2219849"/>
                  <a:gd name="connsiteX28" fmla="*/ 4210259 w 5933552"/>
                  <a:gd name="connsiteY28" fmla="*/ 545672 h 2219849"/>
                  <a:gd name="connsiteX29" fmla="*/ 4340888 w 5933552"/>
                  <a:gd name="connsiteY29" fmla="*/ 626059 h 2219849"/>
                  <a:gd name="connsiteX30" fmla="*/ 4381081 w 5933552"/>
                  <a:gd name="connsiteY30" fmla="*/ 656204 h 2219849"/>
                  <a:gd name="connsiteX31" fmla="*/ 4752870 w 5933552"/>
                  <a:gd name="connsiteY31" fmla="*/ 686349 h 2219849"/>
                  <a:gd name="connsiteX32" fmla="*/ 5164853 w 5933552"/>
                  <a:gd name="connsiteY32" fmla="*/ 761711 h 2219849"/>
                  <a:gd name="connsiteX33" fmla="*/ 5441182 w 5933552"/>
                  <a:gd name="connsiteY33" fmla="*/ 827026 h 2219849"/>
                  <a:gd name="connsiteX34" fmla="*/ 5612004 w 5933552"/>
                  <a:gd name="connsiteY34" fmla="*/ 902388 h 2219849"/>
                  <a:gd name="connsiteX35" fmla="*/ 5807947 w 5933552"/>
                  <a:gd name="connsiteY35" fmla="*/ 1048089 h 2219849"/>
                  <a:gd name="connsiteX36" fmla="*/ 5823020 w 5933552"/>
                  <a:gd name="connsiteY36" fmla="*/ 1118428 h 2219849"/>
                  <a:gd name="connsiteX37" fmla="*/ 5838092 w 5933552"/>
                  <a:gd name="connsiteY37" fmla="*/ 1218911 h 2219849"/>
                  <a:gd name="connsiteX38" fmla="*/ 5823020 w 5933552"/>
                  <a:gd name="connsiteY38" fmla="*/ 1249056 h 2219849"/>
                  <a:gd name="connsiteX39" fmla="*/ 5863213 w 5933552"/>
                  <a:gd name="connsiteY39" fmla="*/ 1299298 h 2219849"/>
                  <a:gd name="connsiteX40" fmla="*/ 5893358 w 5933552"/>
                  <a:gd name="connsiteY40" fmla="*/ 1359588 h 2219849"/>
                  <a:gd name="connsiteX41" fmla="*/ 5893358 w 5933552"/>
                  <a:gd name="connsiteY41" fmla="*/ 1434951 h 2219849"/>
                  <a:gd name="connsiteX42" fmla="*/ 5928527 w 5933552"/>
                  <a:gd name="connsiteY42" fmla="*/ 1495241 h 2219849"/>
                  <a:gd name="connsiteX43" fmla="*/ 5918479 w 5933552"/>
                  <a:gd name="connsiteY43" fmla="*/ 1605773 h 2219849"/>
                  <a:gd name="connsiteX44" fmla="*/ 5898382 w 5933552"/>
                  <a:gd name="connsiteY44" fmla="*/ 1686160 h 2219849"/>
                  <a:gd name="connsiteX45" fmla="*/ 5918479 w 5933552"/>
                  <a:gd name="connsiteY45" fmla="*/ 1776595 h 2219849"/>
                  <a:gd name="connsiteX46" fmla="*/ 5933552 w 5933552"/>
                  <a:gd name="connsiteY46" fmla="*/ 1811764 h 2219849"/>
                  <a:gd name="connsiteX47" fmla="*/ 5812971 w 5933552"/>
                  <a:gd name="connsiteY47" fmla="*/ 1872054 h 2219849"/>
                  <a:gd name="connsiteX48" fmla="*/ 5812971 w 5933552"/>
                  <a:gd name="connsiteY48" fmla="*/ 1872054 h 2219849"/>
                  <a:gd name="connsiteX49" fmla="*/ 5727560 w 5933552"/>
                  <a:gd name="connsiteY49" fmla="*/ 1932344 h 2219849"/>
                  <a:gd name="connsiteX50" fmla="*/ 5390941 w 5933552"/>
                  <a:gd name="connsiteY50" fmla="*/ 1937369 h 2219849"/>
                  <a:gd name="connsiteX51" fmla="*/ 5215670 w 5933552"/>
                  <a:gd name="connsiteY51" fmla="*/ 1935977 h 2219849"/>
                  <a:gd name="connsiteX52" fmla="*/ 4373414 w 5933552"/>
                  <a:gd name="connsiteY52" fmla="*/ 1917320 h 2219849"/>
                  <a:gd name="connsiteX53" fmla="*/ 1657301 w 5933552"/>
                  <a:gd name="connsiteY53" fmla="*/ 1891925 h 2219849"/>
                  <a:gd name="connsiteX54" fmla="*/ 507442 w 5933552"/>
                  <a:gd name="connsiteY54" fmla="*/ 1836885 h 2219849"/>
                  <a:gd name="connsiteX55" fmla="*/ 281354 w 5933552"/>
                  <a:gd name="connsiteY55" fmla="*/ 1836885 h 2219849"/>
                  <a:gd name="connsiteX56" fmla="*/ 130629 w 5933552"/>
                  <a:gd name="connsiteY56" fmla="*/ 1761522 h 2219849"/>
                  <a:gd name="connsiteX57" fmla="*/ 10048 w 5933552"/>
                  <a:gd name="connsiteY57" fmla="*/ 1681136 h 2219849"/>
                  <a:gd name="connsiteX58" fmla="*/ 0 w 5933552"/>
                  <a:gd name="connsiteY58" fmla="*/ 1540459 h 2219849"/>
                  <a:gd name="connsiteX59" fmla="*/ 15072 w 5933552"/>
                  <a:gd name="connsiteY59" fmla="*/ 1490217 h 2219849"/>
                  <a:gd name="connsiteX60" fmla="*/ 15072 w 5933552"/>
                  <a:gd name="connsiteY60" fmla="*/ 1434951 h 2219849"/>
                  <a:gd name="connsiteX61" fmla="*/ 25121 w 5933552"/>
                  <a:gd name="connsiteY61" fmla="*/ 1384709 h 2219849"/>
                  <a:gd name="connsiteX62" fmla="*/ 40193 w 5933552"/>
                  <a:gd name="connsiteY62" fmla="*/ 1359588 h 2219849"/>
                  <a:gd name="connsiteX63" fmla="*/ 65314 w 5933552"/>
                  <a:gd name="connsiteY63" fmla="*/ 1314371 h 2219849"/>
                  <a:gd name="connsiteX0" fmla="*/ 65314 w 5933552"/>
                  <a:gd name="connsiteY0" fmla="*/ 1314371 h 2230378"/>
                  <a:gd name="connsiteX1" fmla="*/ 75363 w 5933552"/>
                  <a:gd name="connsiteY1" fmla="*/ 1083259 h 2230378"/>
                  <a:gd name="connsiteX2" fmla="*/ 45218 w 5933552"/>
                  <a:gd name="connsiteY2" fmla="*/ 1073210 h 2230378"/>
                  <a:gd name="connsiteX3" fmla="*/ 95459 w 5933552"/>
                  <a:gd name="connsiteY3" fmla="*/ 887316 h 2230378"/>
                  <a:gd name="connsiteX4" fmla="*/ 80387 w 5933552"/>
                  <a:gd name="connsiteY4" fmla="*/ 771760 h 2230378"/>
                  <a:gd name="connsiteX5" fmla="*/ 85411 w 5933552"/>
                  <a:gd name="connsiteY5" fmla="*/ 716494 h 2230378"/>
                  <a:gd name="connsiteX6" fmla="*/ 105508 w 5933552"/>
                  <a:gd name="connsiteY6" fmla="*/ 696397 h 2230378"/>
                  <a:gd name="connsiteX7" fmla="*/ 135653 w 5933552"/>
                  <a:gd name="connsiteY7" fmla="*/ 676300 h 2230378"/>
                  <a:gd name="connsiteX8" fmla="*/ 467248 w 5933552"/>
                  <a:gd name="connsiteY8" fmla="*/ 329632 h 2230378"/>
                  <a:gd name="connsiteX9" fmla="*/ 472272 w 5933552"/>
                  <a:gd name="connsiteY9" fmla="*/ 284415 h 2230378"/>
                  <a:gd name="connsiteX10" fmla="*/ 442127 w 5933552"/>
                  <a:gd name="connsiteY10" fmla="*/ 259294 h 2230378"/>
                  <a:gd name="connsiteX11" fmla="*/ 406958 w 5933552"/>
                  <a:gd name="connsiteY11" fmla="*/ 229149 h 2230378"/>
                  <a:gd name="connsiteX12" fmla="*/ 406958 w 5933552"/>
                  <a:gd name="connsiteY12" fmla="*/ 204028 h 2230378"/>
                  <a:gd name="connsiteX13" fmla="*/ 462224 w 5933552"/>
                  <a:gd name="connsiteY13" fmla="*/ 193980 h 2230378"/>
                  <a:gd name="connsiteX14" fmla="*/ 864158 w 5933552"/>
                  <a:gd name="connsiteY14" fmla="*/ 143738 h 2230378"/>
                  <a:gd name="connsiteX15" fmla="*/ 999811 w 5933552"/>
                  <a:gd name="connsiteY15" fmla="*/ 88472 h 2230378"/>
                  <a:gd name="connsiteX16" fmla="*/ 1024932 w 5933552"/>
                  <a:gd name="connsiteY16" fmla="*/ 78424 h 2230378"/>
                  <a:gd name="connsiteX17" fmla="*/ 999811 w 5933552"/>
                  <a:gd name="connsiteY17" fmla="*/ 28182 h 2230378"/>
                  <a:gd name="connsiteX18" fmla="*/ 1070149 w 5933552"/>
                  <a:gd name="connsiteY18" fmla="*/ 33206 h 2230378"/>
                  <a:gd name="connsiteX19" fmla="*/ 1130439 w 5933552"/>
                  <a:gd name="connsiteY19" fmla="*/ 53303 h 2230378"/>
                  <a:gd name="connsiteX20" fmla="*/ 1160585 w 5933552"/>
                  <a:gd name="connsiteY20" fmla="*/ 63351 h 2230378"/>
                  <a:gd name="connsiteX21" fmla="*/ 1683099 w 5933552"/>
                  <a:gd name="connsiteY21" fmla="*/ 13109 h 2230378"/>
                  <a:gd name="connsiteX22" fmla="*/ 2306097 w 5933552"/>
                  <a:gd name="connsiteY22" fmla="*/ 3061 h 2230378"/>
                  <a:gd name="connsiteX23" fmla="*/ 3029578 w 5933552"/>
                  <a:gd name="connsiteY23" fmla="*/ 58327 h 2230378"/>
                  <a:gd name="connsiteX24" fmla="*/ 3135086 w 5933552"/>
                  <a:gd name="connsiteY24" fmla="*/ 78424 h 2230378"/>
                  <a:gd name="connsiteX25" fmla="*/ 3255666 w 5933552"/>
                  <a:gd name="connsiteY25" fmla="*/ 98520 h 2230378"/>
                  <a:gd name="connsiteX26" fmla="*/ 3542044 w 5933552"/>
                  <a:gd name="connsiteY26" fmla="*/ 183931 h 2230378"/>
                  <a:gd name="connsiteX27" fmla="*/ 3798277 w 5933552"/>
                  <a:gd name="connsiteY27" fmla="*/ 319584 h 2230378"/>
                  <a:gd name="connsiteX28" fmla="*/ 4210259 w 5933552"/>
                  <a:gd name="connsiteY28" fmla="*/ 545672 h 2230378"/>
                  <a:gd name="connsiteX29" fmla="*/ 4340888 w 5933552"/>
                  <a:gd name="connsiteY29" fmla="*/ 626059 h 2230378"/>
                  <a:gd name="connsiteX30" fmla="*/ 4381081 w 5933552"/>
                  <a:gd name="connsiteY30" fmla="*/ 656204 h 2230378"/>
                  <a:gd name="connsiteX31" fmla="*/ 4752870 w 5933552"/>
                  <a:gd name="connsiteY31" fmla="*/ 686349 h 2230378"/>
                  <a:gd name="connsiteX32" fmla="*/ 5164853 w 5933552"/>
                  <a:gd name="connsiteY32" fmla="*/ 761711 h 2230378"/>
                  <a:gd name="connsiteX33" fmla="*/ 5441182 w 5933552"/>
                  <a:gd name="connsiteY33" fmla="*/ 827026 h 2230378"/>
                  <a:gd name="connsiteX34" fmla="*/ 5612004 w 5933552"/>
                  <a:gd name="connsiteY34" fmla="*/ 902388 h 2230378"/>
                  <a:gd name="connsiteX35" fmla="*/ 5807947 w 5933552"/>
                  <a:gd name="connsiteY35" fmla="*/ 1048089 h 2230378"/>
                  <a:gd name="connsiteX36" fmla="*/ 5823020 w 5933552"/>
                  <a:gd name="connsiteY36" fmla="*/ 1118428 h 2230378"/>
                  <a:gd name="connsiteX37" fmla="*/ 5838092 w 5933552"/>
                  <a:gd name="connsiteY37" fmla="*/ 1218911 h 2230378"/>
                  <a:gd name="connsiteX38" fmla="*/ 5823020 w 5933552"/>
                  <a:gd name="connsiteY38" fmla="*/ 1249056 h 2230378"/>
                  <a:gd name="connsiteX39" fmla="*/ 5863213 w 5933552"/>
                  <a:gd name="connsiteY39" fmla="*/ 1299298 h 2230378"/>
                  <a:gd name="connsiteX40" fmla="*/ 5893358 w 5933552"/>
                  <a:gd name="connsiteY40" fmla="*/ 1359588 h 2230378"/>
                  <a:gd name="connsiteX41" fmla="*/ 5893358 w 5933552"/>
                  <a:gd name="connsiteY41" fmla="*/ 1434951 h 2230378"/>
                  <a:gd name="connsiteX42" fmla="*/ 5928527 w 5933552"/>
                  <a:gd name="connsiteY42" fmla="*/ 1495241 h 2230378"/>
                  <a:gd name="connsiteX43" fmla="*/ 5918479 w 5933552"/>
                  <a:gd name="connsiteY43" fmla="*/ 1605773 h 2230378"/>
                  <a:gd name="connsiteX44" fmla="*/ 5898382 w 5933552"/>
                  <a:gd name="connsiteY44" fmla="*/ 1686160 h 2230378"/>
                  <a:gd name="connsiteX45" fmla="*/ 5918479 w 5933552"/>
                  <a:gd name="connsiteY45" fmla="*/ 1776595 h 2230378"/>
                  <a:gd name="connsiteX46" fmla="*/ 5933552 w 5933552"/>
                  <a:gd name="connsiteY46" fmla="*/ 1811764 h 2230378"/>
                  <a:gd name="connsiteX47" fmla="*/ 5812971 w 5933552"/>
                  <a:gd name="connsiteY47" fmla="*/ 1872054 h 2230378"/>
                  <a:gd name="connsiteX48" fmla="*/ 5812971 w 5933552"/>
                  <a:gd name="connsiteY48" fmla="*/ 1872054 h 2230378"/>
                  <a:gd name="connsiteX49" fmla="*/ 5727560 w 5933552"/>
                  <a:gd name="connsiteY49" fmla="*/ 1932344 h 2230378"/>
                  <a:gd name="connsiteX50" fmla="*/ 5390941 w 5933552"/>
                  <a:gd name="connsiteY50" fmla="*/ 1937369 h 2230378"/>
                  <a:gd name="connsiteX51" fmla="*/ 5215670 w 5933552"/>
                  <a:gd name="connsiteY51" fmla="*/ 1935977 h 2230378"/>
                  <a:gd name="connsiteX52" fmla="*/ 4373414 w 5933552"/>
                  <a:gd name="connsiteY52" fmla="*/ 1917320 h 2230378"/>
                  <a:gd name="connsiteX53" fmla="*/ 1657301 w 5933552"/>
                  <a:gd name="connsiteY53" fmla="*/ 1891925 h 2230378"/>
                  <a:gd name="connsiteX54" fmla="*/ 507442 w 5933552"/>
                  <a:gd name="connsiteY54" fmla="*/ 1836885 h 2230378"/>
                  <a:gd name="connsiteX55" fmla="*/ 281354 w 5933552"/>
                  <a:gd name="connsiteY55" fmla="*/ 1836885 h 2230378"/>
                  <a:gd name="connsiteX56" fmla="*/ 130629 w 5933552"/>
                  <a:gd name="connsiteY56" fmla="*/ 1761522 h 2230378"/>
                  <a:gd name="connsiteX57" fmla="*/ 10048 w 5933552"/>
                  <a:gd name="connsiteY57" fmla="*/ 1681136 h 2230378"/>
                  <a:gd name="connsiteX58" fmla="*/ 0 w 5933552"/>
                  <a:gd name="connsiteY58" fmla="*/ 1540459 h 2230378"/>
                  <a:gd name="connsiteX59" fmla="*/ 15072 w 5933552"/>
                  <a:gd name="connsiteY59" fmla="*/ 1490217 h 2230378"/>
                  <a:gd name="connsiteX60" fmla="*/ 15072 w 5933552"/>
                  <a:gd name="connsiteY60" fmla="*/ 1434951 h 2230378"/>
                  <a:gd name="connsiteX61" fmla="*/ 25121 w 5933552"/>
                  <a:gd name="connsiteY61" fmla="*/ 1384709 h 2230378"/>
                  <a:gd name="connsiteX62" fmla="*/ 40193 w 5933552"/>
                  <a:gd name="connsiteY62" fmla="*/ 1359588 h 2230378"/>
                  <a:gd name="connsiteX63" fmla="*/ 65314 w 5933552"/>
                  <a:gd name="connsiteY63" fmla="*/ 1314371 h 2230378"/>
                  <a:gd name="connsiteX0" fmla="*/ 65314 w 5933552"/>
                  <a:gd name="connsiteY0" fmla="*/ 1314371 h 2238835"/>
                  <a:gd name="connsiteX1" fmla="*/ 75363 w 5933552"/>
                  <a:gd name="connsiteY1" fmla="*/ 1083259 h 2238835"/>
                  <a:gd name="connsiteX2" fmla="*/ 45218 w 5933552"/>
                  <a:gd name="connsiteY2" fmla="*/ 1073210 h 2238835"/>
                  <a:gd name="connsiteX3" fmla="*/ 95459 w 5933552"/>
                  <a:gd name="connsiteY3" fmla="*/ 887316 h 2238835"/>
                  <a:gd name="connsiteX4" fmla="*/ 80387 w 5933552"/>
                  <a:gd name="connsiteY4" fmla="*/ 771760 h 2238835"/>
                  <a:gd name="connsiteX5" fmla="*/ 85411 w 5933552"/>
                  <a:gd name="connsiteY5" fmla="*/ 716494 h 2238835"/>
                  <a:gd name="connsiteX6" fmla="*/ 105508 w 5933552"/>
                  <a:gd name="connsiteY6" fmla="*/ 696397 h 2238835"/>
                  <a:gd name="connsiteX7" fmla="*/ 135653 w 5933552"/>
                  <a:gd name="connsiteY7" fmla="*/ 676300 h 2238835"/>
                  <a:gd name="connsiteX8" fmla="*/ 467248 w 5933552"/>
                  <a:gd name="connsiteY8" fmla="*/ 329632 h 2238835"/>
                  <a:gd name="connsiteX9" fmla="*/ 472272 w 5933552"/>
                  <a:gd name="connsiteY9" fmla="*/ 284415 h 2238835"/>
                  <a:gd name="connsiteX10" fmla="*/ 442127 w 5933552"/>
                  <a:gd name="connsiteY10" fmla="*/ 259294 h 2238835"/>
                  <a:gd name="connsiteX11" fmla="*/ 406958 w 5933552"/>
                  <a:gd name="connsiteY11" fmla="*/ 229149 h 2238835"/>
                  <a:gd name="connsiteX12" fmla="*/ 406958 w 5933552"/>
                  <a:gd name="connsiteY12" fmla="*/ 204028 h 2238835"/>
                  <a:gd name="connsiteX13" fmla="*/ 462224 w 5933552"/>
                  <a:gd name="connsiteY13" fmla="*/ 193980 h 2238835"/>
                  <a:gd name="connsiteX14" fmla="*/ 864158 w 5933552"/>
                  <a:gd name="connsiteY14" fmla="*/ 143738 h 2238835"/>
                  <a:gd name="connsiteX15" fmla="*/ 999811 w 5933552"/>
                  <a:gd name="connsiteY15" fmla="*/ 88472 h 2238835"/>
                  <a:gd name="connsiteX16" fmla="*/ 1024932 w 5933552"/>
                  <a:gd name="connsiteY16" fmla="*/ 78424 h 2238835"/>
                  <a:gd name="connsiteX17" fmla="*/ 999811 w 5933552"/>
                  <a:gd name="connsiteY17" fmla="*/ 28182 h 2238835"/>
                  <a:gd name="connsiteX18" fmla="*/ 1070149 w 5933552"/>
                  <a:gd name="connsiteY18" fmla="*/ 33206 h 2238835"/>
                  <a:gd name="connsiteX19" fmla="*/ 1130439 w 5933552"/>
                  <a:gd name="connsiteY19" fmla="*/ 53303 h 2238835"/>
                  <a:gd name="connsiteX20" fmla="*/ 1160585 w 5933552"/>
                  <a:gd name="connsiteY20" fmla="*/ 63351 h 2238835"/>
                  <a:gd name="connsiteX21" fmla="*/ 1683099 w 5933552"/>
                  <a:gd name="connsiteY21" fmla="*/ 13109 h 2238835"/>
                  <a:gd name="connsiteX22" fmla="*/ 2306097 w 5933552"/>
                  <a:gd name="connsiteY22" fmla="*/ 3061 h 2238835"/>
                  <a:gd name="connsiteX23" fmla="*/ 3029578 w 5933552"/>
                  <a:gd name="connsiteY23" fmla="*/ 58327 h 2238835"/>
                  <a:gd name="connsiteX24" fmla="*/ 3135086 w 5933552"/>
                  <a:gd name="connsiteY24" fmla="*/ 78424 h 2238835"/>
                  <a:gd name="connsiteX25" fmla="*/ 3255666 w 5933552"/>
                  <a:gd name="connsiteY25" fmla="*/ 98520 h 2238835"/>
                  <a:gd name="connsiteX26" fmla="*/ 3542044 w 5933552"/>
                  <a:gd name="connsiteY26" fmla="*/ 183931 h 2238835"/>
                  <a:gd name="connsiteX27" fmla="*/ 3798277 w 5933552"/>
                  <a:gd name="connsiteY27" fmla="*/ 319584 h 2238835"/>
                  <a:gd name="connsiteX28" fmla="*/ 4210259 w 5933552"/>
                  <a:gd name="connsiteY28" fmla="*/ 545672 h 2238835"/>
                  <a:gd name="connsiteX29" fmla="*/ 4340888 w 5933552"/>
                  <a:gd name="connsiteY29" fmla="*/ 626059 h 2238835"/>
                  <a:gd name="connsiteX30" fmla="*/ 4381081 w 5933552"/>
                  <a:gd name="connsiteY30" fmla="*/ 656204 h 2238835"/>
                  <a:gd name="connsiteX31" fmla="*/ 4752870 w 5933552"/>
                  <a:gd name="connsiteY31" fmla="*/ 686349 h 2238835"/>
                  <a:gd name="connsiteX32" fmla="*/ 5164853 w 5933552"/>
                  <a:gd name="connsiteY32" fmla="*/ 761711 h 2238835"/>
                  <a:gd name="connsiteX33" fmla="*/ 5441182 w 5933552"/>
                  <a:gd name="connsiteY33" fmla="*/ 827026 h 2238835"/>
                  <a:gd name="connsiteX34" fmla="*/ 5612004 w 5933552"/>
                  <a:gd name="connsiteY34" fmla="*/ 902388 h 2238835"/>
                  <a:gd name="connsiteX35" fmla="*/ 5807947 w 5933552"/>
                  <a:gd name="connsiteY35" fmla="*/ 1048089 h 2238835"/>
                  <a:gd name="connsiteX36" fmla="*/ 5823020 w 5933552"/>
                  <a:gd name="connsiteY36" fmla="*/ 1118428 h 2238835"/>
                  <a:gd name="connsiteX37" fmla="*/ 5838092 w 5933552"/>
                  <a:gd name="connsiteY37" fmla="*/ 1218911 h 2238835"/>
                  <a:gd name="connsiteX38" fmla="*/ 5823020 w 5933552"/>
                  <a:gd name="connsiteY38" fmla="*/ 1249056 h 2238835"/>
                  <a:gd name="connsiteX39" fmla="*/ 5863213 w 5933552"/>
                  <a:gd name="connsiteY39" fmla="*/ 1299298 h 2238835"/>
                  <a:gd name="connsiteX40" fmla="*/ 5893358 w 5933552"/>
                  <a:gd name="connsiteY40" fmla="*/ 1359588 h 2238835"/>
                  <a:gd name="connsiteX41" fmla="*/ 5893358 w 5933552"/>
                  <a:gd name="connsiteY41" fmla="*/ 1434951 h 2238835"/>
                  <a:gd name="connsiteX42" fmla="*/ 5928527 w 5933552"/>
                  <a:gd name="connsiteY42" fmla="*/ 1495241 h 2238835"/>
                  <a:gd name="connsiteX43" fmla="*/ 5918479 w 5933552"/>
                  <a:gd name="connsiteY43" fmla="*/ 1605773 h 2238835"/>
                  <a:gd name="connsiteX44" fmla="*/ 5898382 w 5933552"/>
                  <a:gd name="connsiteY44" fmla="*/ 1686160 h 2238835"/>
                  <a:gd name="connsiteX45" fmla="*/ 5918479 w 5933552"/>
                  <a:gd name="connsiteY45" fmla="*/ 1776595 h 2238835"/>
                  <a:gd name="connsiteX46" fmla="*/ 5933552 w 5933552"/>
                  <a:gd name="connsiteY46" fmla="*/ 1811764 h 2238835"/>
                  <a:gd name="connsiteX47" fmla="*/ 5812971 w 5933552"/>
                  <a:gd name="connsiteY47" fmla="*/ 1872054 h 2238835"/>
                  <a:gd name="connsiteX48" fmla="*/ 5812971 w 5933552"/>
                  <a:gd name="connsiteY48" fmla="*/ 1872054 h 2238835"/>
                  <a:gd name="connsiteX49" fmla="*/ 5727560 w 5933552"/>
                  <a:gd name="connsiteY49" fmla="*/ 1932344 h 2238835"/>
                  <a:gd name="connsiteX50" fmla="*/ 5390941 w 5933552"/>
                  <a:gd name="connsiteY50" fmla="*/ 1937369 h 2238835"/>
                  <a:gd name="connsiteX51" fmla="*/ 5215670 w 5933552"/>
                  <a:gd name="connsiteY51" fmla="*/ 1935977 h 2238835"/>
                  <a:gd name="connsiteX52" fmla="*/ 4373414 w 5933552"/>
                  <a:gd name="connsiteY52" fmla="*/ 1917320 h 2238835"/>
                  <a:gd name="connsiteX53" fmla="*/ 1657301 w 5933552"/>
                  <a:gd name="connsiteY53" fmla="*/ 1891925 h 2238835"/>
                  <a:gd name="connsiteX54" fmla="*/ 507442 w 5933552"/>
                  <a:gd name="connsiteY54" fmla="*/ 1836885 h 2238835"/>
                  <a:gd name="connsiteX55" fmla="*/ 281354 w 5933552"/>
                  <a:gd name="connsiteY55" fmla="*/ 1836885 h 2238835"/>
                  <a:gd name="connsiteX56" fmla="*/ 130629 w 5933552"/>
                  <a:gd name="connsiteY56" fmla="*/ 1761522 h 2238835"/>
                  <a:gd name="connsiteX57" fmla="*/ 10048 w 5933552"/>
                  <a:gd name="connsiteY57" fmla="*/ 1681136 h 2238835"/>
                  <a:gd name="connsiteX58" fmla="*/ 0 w 5933552"/>
                  <a:gd name="connsiteY58" fmla="*/ 1540459 h 2238835"/>
                  <a:gd name="connsiteX59" fmla="*/ 15072 w 5933552"/>
                  <a:gd name="connsiteY59" fmla="*/ 1490217 h 2238835"/>
                  <a:gd name="connsiteX60" fmla="*/ 15072 w 5933552"/>
                  <a:gd name="connsiteY60" fmla="*/ 1434951 h 2238835"/>
                  <a:gd name="connsiteX61" fmla="*/ 25121 w 5933552"/>
                  <a:gd name="connsiteY61" fmla="*/ 1384709 h 2238835"/>
                  <a:gd name="connsiteX62" fmla="*/ 40193 w 5933552"/>
                  <a:gd name="connsiteY62" fmla="*/ 1359588 h 2238835"/>
                  <a:gd name="connsiteX63" fmla="*/ 65314 w 5933552"/>
                  <a:gd name="connsiteY63" fmla="*/ 1314371 h 2238835"/>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657301 w 5933552"/>
                  <a:gd name="connsiteY53" fmla="*/ 1891925 h 2234603"/>
                  <a:gd name="connsiteX54" fmla="*/ 507442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519267 w 5933552"/>
                  <a:gd name="connsiteY53" fmla="*/ 1891925 h 2234603"/>
                  <a:gd name="connsiteX54" fmla="*/ 507442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51926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51926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382327"/>
                  <a:gd name="connsiteX1" fmla="*/ 75363 w 5933552"/>
                  <a:gd name="connsiteY1" fmla="*/ 1083259 h 2382327"/>
                  <a:gd name="connsiteX2" fmla="*/ 45218 w 5933552"/>
                  <a:gd name="connsiteY2" fmla="*/ 1073210 h 2382327"/>
                  <a:gd name="connsiteX3" fmla="*/ 95459 w 5933552"/>
                  <a:gd name="connsiteY3" fmla="*/ 887316 h 2382327"/>
                  <a:gd name="connsiteX4" fmla="*/ 80387 w 5933552"/>
                  <a:gd name="connsiteY4" fmla="*/ 771760 h 2382327"/>
                  <a:gd name="connsiteX5" fmla="*/ 85411 w 5933552"/>
                  <a:gd name="connsiteY5" fmla="*/ 716494 h 2382327"/>
                  <a:gd name="connsiteX6" fmla="*/ 105508 w 5933552"/>
                  <a:gd name="connsiteY6" fmla="*/ 696397 h 2382327"/>
                  <a:gd name="connsiteX7" fmla="*/ 135653 w 5933552"/>
                  <a:gd name="connsiteY7" fmla="*/ 676300 h 2382327"/>
                  <a:gd name="connsiteX8" fmla="*/ 467248 w 5933552"/>
                  <a:gd name="connsiteY8" fmla="*/ 329632 h 2382327"/>
                  <a:gd name="connsiteX9" fmla="*/ 472272 w 5933552"/>
                  <a:gd name="connsiteY9" fmla="*/ 284415 h 2382327"/>
                  <a:gd name="connsiteX10" fmla="*/ 442127 w 5933552"/>
                  <a:gd name="connsiteY10" fmla="*/ 259294 h 2382327"/>
                  <a:gd name="connsiteX11" fmla="*/ 406958 w 5933552"/>
                  <a:gd name="connsiteY11" fmla="*/ 229149 h 2382327"/>
                  <a:gd name="connsiteX12" fmla="*/ 406958 w 5933552"/>
                  <a:gd name="connsiteY12" fmla="*/ 204028 h 2382327"/>
                  <a:gd name="connsiteX13" fmla="*/ 462224 w 5933552"/>
                  <a:gd name="connsiteY13" fmla="*/ 193980 h 2382327"/>
                  <a:gd name="connsiteX14" fmla="*/ 864158 w 5933552"/>
                  <a:gd name="connsiteY14" fmla="*/ 143738 h 2382327"/>
                  <a:gd name="connsiteX15" fmla="*/ 999811 w 5933552"/>
                  <a:gd name="connsiteY15" fmla="*/ 88472 h 2382327"/>
                  <a:gd name="connsiteX16" fmla="*/ 1024932 w 5933552"/>
                  <a:gd name="connsiteY16" fmla="*/ 78424 h 2382327"/>
                  <a:gd name="connsiteX17" fmla="*/ 999811 w 5933552"/>
                  <a:gd name="connsiteY17" fmla="*/ 28182 h 2382327"/>
                  <a:gd name="connsiteX18" fmla="*/ 1070149 w 5933552"/>
                  <a:gd name="connsiteY18" fmla="*/ 33206 h 2382327"/>
                  <a:gd name="connsiteX19" fmla="*/ 1130439 w 5933552"/>
                  <a:gd name="connsiteY19" fmla="*/ 53303 h 2382327"/>
                  <a:gd name="connsiteX20" fmla="*/ 1160585 w 5933552"/>
                  <a:gd name="connsiteY20" fmla="*/ 63351 h 2382327"/>
                  <a:gd name="connsiteX21" fmla="*/ 1683099 w 5933552"/>
                  <a:gd name="connsiteY21" fmla="*/ 13109 h 2382327"/>
                  <a:gd name="connsiteX22" fmla="*/ 2306097 w 5933552"/>
                  <a:gd name="connsiteY22" fmla="*/ 3061 h 2382327"/>
                  <a:gd name="connsiteX23" fmla="*/ 3029578 w 5933552"/>
                  <a:gd name="connsiteY23" fmla="*/ 58327 h 2382327"/>
                  <a:gd name="connsiteX24" fmla="*/ 3135086 w 5933552"/>
                  <a:gd name="connsiteY24" fmla="*/ 78424 h 2382327"/>
                  <a:gd name="connsiteX25" fmla="*/ 3255666 w 5933552"/>
                  <a:gd name="connsiteY25" fmla="*/ 98520 h 2382327"/>
                  <a:gd name="connsiteX26" fmla="*/ 3542044 w 5933552"/>
                  <a:gd name="connsiteY26" fmla="*/ 183931 h 2382327"/>
                  <a:gd name="connsiteX27" fmla="*/ 3798277 w 5933552"/>
                  <a:gd name="connsiteY27" fmla="*/ 319584 h 2382327"/>
                  <a:gd name="connsiteX28" fmla="*/ 4210259 w 5933552"/>
                  <a:gd name="connsiteY28" fmla="*/ 545672 h 2382327"/>
                  <a:gd name="connsiteX29" fmla="*/ 4340888 w 5933552"/>
                  <a:gd name="connsiteY29" fmla="*/ 626059 h 2382327"/>
                  <a:gd name="connsiteX30" fmla="*/ 4381081 w 5933552"/>
                  <a:gd name="connsiteY30" fmla="*/ 656204 h 2382327"/>
                  <a:gd name="connsiteX31" fmla="*/ 4752870 w 5933552"/>
                  <a:gd name="connsiteY31" fmla="*/ 686349 h 2382327"/>
                  <a:gd name="connsiteX32" fmla="*/ 5164853 w 5933552"/>
                  <a:gd name="connsiteY32" fmla="*/ 761711 h 2382327"/>
                  <a:gd name="connsiteX33" fmla="*/ 5441182 w 5933552"/>
                  <a:gd name="connsiteY33" fmla="*/ 827026 h 2382327"/>
                  <a:gd name="connsiteX34" fmla="*/ 5612004 w 5933552"/>
                  <a:gd name="connsiteY34" fmla="*/ 902388 h 2382327"/>
                  <a:gd name="connsiteX35" fmla="*/ 5807947 w 5933552"/>
                  <a:gd name="connsiteY35" fmla="*/ 1048089 h 2382327"/>
                  <a:gd name="connsiteX36" fmla="*/ 5823020 w 5933552"/>
                  <a:gd name="connsiteY36" fmla="*/ 1118428 h 2382327"/>
                  <a:gd name="connsiteX37" fmla="*/ 5838092 w 5933552"/>
                  <a:gd name="connsiteY37" fmla="*/ 1218911 h 2382327"/>
                  <a:gd name="connsiteX38" fmla="*/ 5823020 w 5933552"/>
                  <a:gd name="connsiteY38" fmla="*/ 1249056 h 2382327"/>
                  <a:gd name="connsiteX39" fmla="*/ 5863213 w 5933552"/>
                  <a:gd name="connsiteY39" fmla="*/ 1299298 h 2382327"/>
                  <a:gd name="connsiteX40" fmla="*/ 5893358 w 5933552"/>
                  <a:gd name="connsiteY40" fmla="*/ 1359588 h 2382327"/>
                  <a:gd name="connsiteX41" fmla="*/ 5893358 w 5933552"/>
                  <a:gd name="connsiteY41" fmla="*/ 1434951 h 2382327"/>
                  <a:gd name="connsiteX42" fmla="*/ 5928527 w 5933552"/>
                  <a:gd name="connsiteY42" fmla="*/ 1495241 h 2382327"/>
                  <a:gd name="connsiteX43" fmla="*/ 5918479 w 5933552"/>
                  <a:gd name="connsiteY43" fmla="*/ 1605773 h 2382327"/>
                  <a:gd name="connsiteX44" fmla="*/ 5898382 w 5933552"/>
                  <a:gd name="connsiteY44" fmla="*/ 1686160 h 2382327"/>
                  <a:gd name="connsiteX45" fmla="*/ 5918479 w 5933552"/>
                  <a:gd name="connsiteY45" fmla="*/ 1776595 h 2382327"/>
                  <a:gd name="connsiteX46" fmla="*/ 5933552 w 5933552"/>
                  <a:gd name="connsiteY46" fmla="*/ 1811764 h 2382327"/>
                  <a:gd name="connsiteX47" fmla="*/ 5812971 w 5933552"/>
                  <a:gd name="connsiteY47" fmla="*/ 1872054 h 2382327"/>
                  <a:gd name="connsiteX48" fmla="*/ 5812971 w 5933552"/>
                  <a:gd name="connsiteY48" fmla="*/ 1872054 h 2382327"/>
                  <a:gd name="connsiteX49" fmla="*/ 5727560 w 5933552"/>
                  <a:gd name="connsiteY49" fmla="*/ 1932344 h 2382327"/>
                  <a:gd name="connsiteX50" fmla="*/ 5390941 w 5933552"/>
                  <a:gd name="connsiteY50" fmla="*/ 1937369 h 2382327"/>
                  <a:gd name="connsiteX51" fmla="*/ 5215670 w 5933552"/>
                  <a:gd name="connsiteY51" fmla="*/ 1935977 h 2382327"/>
                  <a:gd name="connsiteX52" fmla="*/ 4373414 w 5933552"/>
                  <a:gd name="connsiteY52" fmla="*/ 1917320 h 2382327"/>
                  <a:gd name="connsiteX53" fmla="*/ 1519267 w 5933552"/>
                  <a:gd name="connsiteY53" fmla="*/ 1891925 h 2382327"/>
                  <a:gd name="connsiteX54" fmla="*/ 619914 w 5933552"/>
                  <a:gd name="connsiteY54" fmla="*/ 1836885 h 2382327"/>
                  <a:gd name="connsiteX55" fmla="*/ 281354 w 5933552"/>
                  <a:gd name="connsiteY55" fmla="*/ 1836885 h 2382327"/>
                  <a:gd name="connsiteX56" fmla="*/ 130629 w 5933552"/>
                  <a:gd name="connsiteY56" fmla="*/ 1761522 h 2382327"/>
                  <a:gd name="connsiteX57" fmla="*/ 10048 w 5933552"/>
                  <a:gd name="connsiteY57" fmla="*/ 1681136 h 2382327"/>
                  <a:gd name="connsiteX58" fmla="*/ 0 w 5933552"/>
                  <a:gd name="connsiteY58" fmla="*/ 1540459 h 2382327"/>
                  <a:gd name="connsiteX59" fmla="*/ 15072 w 5933552"/>
                  <a:gd name="connsiteY59" fmla="*/ 1490217 h 2382327"/>
                  <a:gd name="connsiteX60" fmla="*/ 15072 w 5933552"/>
                  <a:gd name="connsiteY60" fmla="*/ 1434951 h 2382327"/>
                  <a:gd name="connsiteX61" fmla="*/ 25121 w 5933552"/>
                  <a:gd name="connsiteY61" fmla="*/ 1384709 h 2382327"/>
                  <a:gd name="connsiteX62" fmla="*/ 40193 w 5933552"/>
                  <a:gd name="connsiteY62" fmla="*/ 1359588 h 2382327"/>
                  <a:gd name="connsiteX63" fmla="*/ 65314 w 5933552"/>
                  <a:gd name="connsiteY63" fmla="*/ 1314371 h 2382327"/>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51926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993"/>
                  <a:gd name="connsiteX1" fmla="*/ 75363 w 5933552"/>
                  <a:gd name="connsiteY1" fmla="*/ 1083259 h 2234993"/>
                  <a:gd name="connsiteX2" fmla="*/ 45218 w 5933552"/>
                  <a:gd name="connsiteY2" fmla="*/ 1073210 h 2234993"/>
                  <a:gd name="connsiteX3" fmla="*/ 95459 w 5933552"/>
                  <a:gd name="connsiteY3" fmla="*/ 887316 h 2234993"/>
                  <a:gd name="connsiteX4" fmla="*/ 80387 w 5933552"/>
                  <a:gd name="connsiteY4" fmla="*/ 771760 h 2234993"/>
                  <a:gd name="connsiteX5" fmla="*/ 85411 w 5933552"/>
                  <a:gd name="connsiteY5" fmla="*/ 716494 h 2234993"/>
                  <a:gd name="connsiteX6" fmla="*/ 105508 w 5933552"/>
                  <a:gd name="connsiteY6" fmla="*/ 696397 h 2234993"/>
                  <a:gd name="connsiteX7" fmla="*/ 135653 w 5933552"/>
                  <a:gd name="connsiteY7" fmla="*/ 676300 h 2234993"/>
                  <a:gd name="connsiteX8" fmla="*/ 467248 w 5933552"/>
                  <a:gd name="connsiteY8" fmla="*/ 329632 h 2234993"/>
                  <a:gd name="connsiteX9" fmla="*/ 472272 w 5933552"/>
                  <a:gd name="connsiteY9" fmla="*/ 284415 h 2234993"/>
                  <a:gd name="connsiteX10" fmla="*/ 442127 w 5933552"/>
                  <a:gd name="connsiteY10" fmla="*/ 259294 h 2234993"/>
                  <a:gd name="connsiteX11" fmla="*/ 406958 w 5933552"/>
                  <a:gd name="connsiteY11" fmla="*/ 229149 h 2234993"/>
                  <a:gd name="connsiteX12" fmla="*/ 406958 w 5933552"/>
                  <a:gd name="connsiteY12" fmla="*/ 204028 h 2234993"/>
                  <a:gd name="connsiteX13" fmla="*/ 462224 w 5933552"/>
                  <a:gd name="connsiteY13" fmla="*/ 193980 h 2234993"/>
                  <a:gd name="connsiteX14" fmla="*/ 864158 w 5933552"/>
                  <a:gd name="connsiteY14" fmla="*/ 143738 h 2234993"/>
                  <a:gd name="connsiteX15" fmla="*/ 999811 w 5933552"/>
                  <a:gd name="connsiteY15" fmla="*/ 88472 h 2234993"/>
                  <a:gd name="connsiteX16" fmla="*/ 1024932 w 5933552"/>
                  <a:gd name="connsiteY16" fmla="*/ 78424 h 2234993"/>
                  <a:gd name="connsiteX17" fmla="*/ 999811 w 5933552"/>
                  <a:gd name="connsiteY17" fmla="*/ 28182 h 2234993"/>
                  <a:gd name="connsiteX18" fmla="*/ 1070149 w 5933552"/>
                  <a:gd name="connsiteY18" fmla="*/ 33206 h 2234993"/>
                  <a:gd name="connsiteX19" fmla="*/ 1130439 w 5933552"/>
                  <a:gd name="connsiteY19" fmla="*/ 53303 h 2234993"/>
                  <a:gd name="connsiteX20" fmla="*/ 1160585 w 5933552"/>
                  <a:gd name="connsiteY20" fmla="*/ 63351 h 2234993"/>
                  <a:gd name="connsiteX21" fmla="*/ 1683099 w 5933552"/>
                  <a:gd name="connsiteY21" fmla="*/ 13109 h 2234993"/>
                  <a:gd name="connsiteX22" fmla="*/ 2306097 w 5933552"/>
                  <a:gd name="connsiteY22" fmla="*/ 3061 h 2234993"/>
                  <a:gd name="connsiteX23" fmla="*/ 3029578 w 5933552"/>
                  <a:gd name="connsiteY23" fmla="*/ 58327 h 2234993"/>
                  <a:gd name="connsiteX24" fmla="*/ 3135086 w 5933552"/>
                  <a:gd name="connsiteY24" fmla="*/ 78424 h 2234993"/>
                  <a:gd name="connsiteX25" fmla="*/ 3255666 w 5933552"/>
                  <a:gd name="connsiteY25" fmla="*/ 98520 h 2234993"/>
                  <a:gd name="connsiteX26" fmla="*/ 3542044 w 5933552"/>
                  <a:gd name="connsiteY26" fmla="*/ 183931 h 2234993"/>
                  <a:gd name="connsiteX27" fmla="*/ 3798277 w 5933552"/>
                  <a:gd name="connsiteY27" fmla="*/ 319584 h 2234993"/>
                  <a:gd name="connsiteX28" fmla="*/ 4210259 w 5933552"/>
                  <a:gd name="connsiteY28" fmla="*/ 545672 h 2234993"/>
                  <a:gd name="connsiteX29" fmla="*/ 4340888 w 5933552"/>
                  <a:gd name="connsiteY29" fmla="*/ 626059 h 2234993"/>
                  <a:gd name="connsiteX30" fmla="*/ 4381081 w 5933552"/>
                  <a:gd name="connsiteY30" fmla="*/ 656204 h 2234993"/>
                  <a:gd name="connsiteX31" fmla="*/ 4752870 w 5933552"/>
                  <a:gd name="connsiteY31" fmla="*/ 686349 h 2234993"/>
                  <a:gd name="connsiteX32" fmla="*/ 5164853 w 5933552"/>
                  <a:gd name="connsiteY32" fmla="*/ 761711 h 2234993"/>
                  <a:gd name="connsiteX33" fmla="*/ 5441182 w 5933552"/>
                  <a:gd name="connsiteY33" fmla="*/ 827026 h 2234993"/>
                  <a:gd name="connsiteX34" fmla="*/ 5612004 w 5933552"/>
                  <a:gd name="connsiteY34" fmla="*/ 902388 h 2234993"/>
                  <a:gd name="connsiteX35" fmla="*/ 5807947 w 5933552"/>
                  <a:gd name="connsiteY35" fmla="*/ 1048089 h 2234993"/>
                  <a:gd name="connsiteX36" fmla="*/ 5823020 w 5933552"/>
                  <a:gd name="connsiteY36" fmla="*/ 1118428 h 2234993"/>
                  <a:gd name="connsiteX37" fmla="*/ 5838092 w 5933552"/>
                  <a:gd name="connsiteY37" fmla="*/ 1218911 h 2234993"/>
                  <a:gd name="connsiteX38" fmla="*/ 5823020 w 5933552"/>
                  <a:gd name="connsiteY38" fmla="*/ 1249056 h 2234993"/>
                  <a:gd name="connsiteX39" fmla="*/ 5863213 w 5933552"/>
                  <a:gd name="connsiteY39" fmla="*/ 1299298 h 2234993"/>
                  <a:gd name="connsiteX40" fmla="*/ 5893358 w 5933552"/>
                  <a:gd name="connsiteY40" fmla="*/ 1359588 h 2234993"/>
                  <a:gd name="connsiteX41" fmla="*/ 5893358 w 5933552"/>
                  <a:gd name="connsiteY41" fmla="*/ 1434951 h 2234993"/>
                  <a:gd name="connsiteX42" fmla="*/ 5928527 w 5933552"/>
                  <a:gd name="connsiteY42" fmla="*/ 1495241 h 2234993"/>
                  <a:gd name="connsiteX43" fmla="*/ 5918479 w 5933552"/>
                  <a:gd name="connsiteY43" fmla="*/ 1605773 h 2234993"/>
                  <a:gd name="connsiteX44" fmla="*/ 5898382 w 5933552"/>
                  <a:gd name="connsiteY44" fmla="*/ 1686160 h 2234993"/>
                  <a:gd name="connsiteX45" fmla="*/ 5918479 w 5933552"/>
                  <a:gd name="connsiteY45" fmla="*/ 1776595 h 2234993"/>
                  <a:gd name="connsiteX46" fmla="*/ 5933552 w 5933552"/>
                  <a:gd name="connsiteY46" fmla="*/ 1811764 h 2234993"/>
                  <a:gd name="connsiteX47" fmla="*/ 5812971 w 5933552"/>
                  <a:gd name="connsiteY47" fmla="*/ 1872054 h 2234993"/>
                  <a:gd name="connsiteX48" fmla="*/ 5812971 w 5933552"/>
                  <a:gd name="connsiteY48" fmla="*/ 1872054 h 2234993"/>
                  <a:gd name="connsiteX49" fmla="*/ 5727560 w 5933552"/>
                  <a:gd name="connsiteY49" fmla="*/ 1932344 h 2234993"/>
                  <a:gd name="connsiteX50" fmla="*/ 5390941 w 5933552"/>
                  <a:gd name="connsiteY50" fmla="*/ 1937369 h 2234993"/>
                  <a:gd name="connsiteX51" fmla="*/ 5215670 w 5933552"/>
                  <a:gd name="connsiteY51" fmla="*/ 1935977 h 2234993"/>
                  <a:gd name="connsiteX52" fmla="*/ 4373414 w 5933552"/>
                  <a:gd name="connsiteY52" fmla="*/ 1917320 h 2234993"/>
                  <a:gd name="connsiteX53" fmla="*/ 1519267 w 5933552"/>
                  <a:gd name="connsiteY53" fmla="*/ 1891925 h 2234993"/>
                  <a:gd name="connsiteX54" fmla="*/ 619914 w 5933552"/>
                  <a:gd name="connsiteY54" fmla="*/ 1836885 h 2234993"/>
                  <a:gd name="connsiteX55" fmla="*/ 281354 w 5933552"/>
                  <a:gd name="connsiteY55" fmla="*/ 1836885 h 2234993"/>
                  <a:gd name="connsiteX56" fmla="*/ 130629 w 5933552"/>
                  <a:gd name="connsiteY56" fmla="*/ 1761522 h 2234993"/>
                  <a:gd name="connsiteX57" fmla="*/ 10048 w 5933552"/>
                  <a:gd name="connsiteY57" fmla="*/ 1681136 h 2234993"/>
                  <a:gd name="connsiteX58" fmla="*/ 0 w 5933552"/>
                  <a:gd name="connsiteY58" fmla="*/ 1540459 h 2234993"/>
                  <a:gd name="connsiteX59" fmla="*/ 15072 w 5933552"/>
                  <a:gd name="connsiteY59" fmla="*/ 1490217 h 2234993"/>
                  <a:gd name="connsiteX60" fmla="*/ 15072 w 5933552"/>
                  <a:gd name="connsiteY60" fmla="*/ 1434951 h 2234993"/>
                  <a:gd name="connsiteX61" fmla="*/ 25121 w 5933552"/>
                  <a:gd name="connsiteY61" fmla="*/ 1384709 h 2234993"/>
                  <a:gd name="connsiteX62" fmla="*/ 40193 w 5933552"/>
                  <a:gd name="connsiteY62" fmla="*/ 1359588 h 2234993"/>
                  <a:gd name="connsiteX63" fmla="*/ 65314 w 5933552"/>
                  <a:gd name="connsiteY63" fmla="*/ 1314371 h 223499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51926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49881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49881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49881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49881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5933552" h="2234603">
                    <a:moveTo>
                      <a:pt x="65314" y="1314371"/>
                    </a:moveTo>
                    <a:lnTo>
                      <a:pt x="75363" y="1083259"/>
                    </a:lnTo>
                    <a:lnTo>
                      <a:pt x="45218" y="1073210"/>
                    </a:lnTo>
                    <a:lnTo>
                      <a:pt x="95459" y="887316"/>
                    </a:lnTo>
                    <a:lnTo>
                      <a:pt x="80387" y="771760"/>
                    </a:lnTo>
                    <a:lnTo>
                      <a:pt x="85411" y="716494"/>
                    </a:lnTo>
                    <a:lnTo>
                      <a:pt x="105508" y="696397"/>
                    </a:lnTo>
                    <a:lnTo>
                      <a:pt x="135653" y="676300"/>
                    </a:lnTo>
                    <a:lnTo>
                      <a:pt x="467248" y="329632"/>
                    </a:lnTo>
                    <a:lnTo>
                      <a:pt x="472272" y="284415"/>
                    </a:lnTo>
                    <a:lnTo>
                      <a:pt x="442127" y="259294"/>
                    </a:lnTo>
                    <a:lnTo>
                      <a:pt x="406958" y="229149"/>
                    </a:lnTo>
                    <a:lnTo>
                      <a:pt x="406958" y="204028"/>
                    </a:lnTo>
                    <a:lnTo>
                      <a:pt x="462224" y="193980"/>
                    </a:lnTo>
                    <a:lnTo>
                      <a:pt x="864158" y="143738"/>
                    </a:lnTo>
                    <a:lnTo>
                      <a:pt x="999811" y="88472"/>
                    </a:lnTo>
                    <a:lnTo>
                      <a:pt x="1024932" y="78424"/>
                    </a:lnTo>
                    <a:lnTo>
                      <a:pt x="999811" y="28182"/>
                    </a:lnTo>
                    <a:lnTo>
                      <a:pt x="1070149" y="33206"/>
                    </a:lnTo>
                    <a:lnTo>
                      <a:pt x="1130439" y="53303"/>
                    </a:lnTo>
                    <a:lnTo>
                      <a:pt x="1160585" y="63351"/>
                    </a:lnTo>
                    <a:cubicBezTo>
                      <a:pt x="1252695" y="56652"/>
                      <a:pt x="1492180" y="23157"/>
                      <a:pt x="1683099" y="13109"/>
                    </a:cubicBezTo>
                    <a:cubicBezTo>
                      <a:pt x="1874018" y="3061"/>
                      <a:pt x="2081684" y="-4475"/>
                      <a:pt x="2306097" y="3061"/>
                    </a:cubicBezTo>
                    <a:cubicBezTo>
                      <a:pt x="2530510" y="10597"/>
                      <a:pt x="2891413" y="45767"/>
                      <a:pt x="3029578" y="58327"/>
                    </a:cubicBezTo>
                    <a:cubicBezTo>
                      <a:pt x="3167743" y="70887"/>
                      <a:pt x="3099917" y="71725"/>
                      <a:pt x="3135086" y="78424"/>
                    </a:cubicBezTo>
                    <a:lnTo>
                      <a:pt x="3255666" y="98520"/>
                    </a:lnTo>
                    <a:cubicBezTo>
                      <a:pt x="3323492" y="116105"/>
                      <a:pt x="3456633" y="138713"/>
                      <a:pt x="3542044" y="183931"/>
                    </a:cubicBezTo>
                    <a:lnTo>
                      <a:pt x="3798277" y="319584"/>
                    </a:lnTo>
                    <a:lnTo>
                      <a:pt x="4210259" y="545672"/>
                    </a:lnTo>
                    <a:lnTo>
                      <a:pt x="4340888" y="626059"/>
                    </a:lnTo>
                    <a:lnTo>
                      <a:pt x="4381081" y="656204"/>
                    </a:lnTo>
                    <a:cubicBezTo>
                      <a:pt x="4449745" y="666252"/>
                      <a:pt x="4622241" y="668765"/>
                      <a:pt x="4752870" y="686349"/>
                    </a:cubicBezTo>
                    <a:cubicBezTo>
                      <a:pt x="4883499" y="703933"/>
                      <a:pt x="5072743" y="739939"/>
                      <a:pt x="5164853" y="761711"/>
                    </a:cubicBezTo>
                    <a:lnTo>
                      <a:pt x="5441182" y="827026"/>
                    </a:lnTo>
                    <a:cubicBezTo>
                      <a:pt x="5515707" y="850472"/>
                      <a:pt x="5546690" y="853821"/>
                      <a:pt x="5612004" y="902388"/>
                    </a:cubicBezTo>
                    <a:lnTo>
                      <a:pt x="5807947" y="1048089"/>
                    </a:lnTo>
                    <a:lnTo>
                      <a:pt x="5823020" y="1118428"/>
                    </a:lnTo>
                    <a:lnTo>
                      <a:pt x="5838092" y="1218911"/>
                    </a:lnTo>
                    <a:lnTo>
                      <a:pt x="5823020" y="1249056"/>
                    </a:lnTo>
                    <a:lnTo>
                      <a:pt x="5863213" y="1299298"/>
                    </a:lnTo>
                    <a:lnTo>
                      <a:pt x="5893358" y="1359588"/>
                    </a:lnTo>
                    <a:lnTo>
                      <a:pt x="5893358" y="1434951"/>
                    </a:lnTo>
                    <a:lnTo>
                      <a:pt x="5928527" y="1495241"/>
                    </a:lnTo>
                    <a:lnTo>
                      <a:pt x="5918479" y="1605773"/>
                    </a:lnTo>
                    <a:lnTo>
                      <a:pt x="5898382" y="1686160"/>
                    </a:lnTo>
                    <a:lnTo>
                      <a:pt x="5918479" y="1776595"/>
                    </a:lnTo>
                    <a:lnTo>
                      <a:pt x="5933552" y="1811764"/>
                    </a:lnTo>
                    <a:lnTo>
                      <a:pt x="5812971" y="1872054"/>
                    </a:lnTo>
                    <a:lnTo>
                      <a:pt x="5812971" y="1872054"/>
                    </a:lnTo>
                    <a:lnTo>
                      <a:pt x="5727560" y="1932344"/>
                    </a:lnTo>
                    <a:lnTo>
                      <a:pt x="5390941" y="1937369"/>
                    </a:lnTo>
                    <a:lnTo>
                      <a:pt x="5215670" y="1935977"/>
                    </a:lnTo>
                    <a:cubicBezTo>
                      <a:pt x="5196897" y="2172352"/>
                      <a:pt x="4604352" y="2477916"/>
                      <a:pt x="4373414" y="1917320"/>
                    </a:cubicBezTo>
                    <a:lnTo>
                      <a:pt x="1498817" y="1891925"/>
                    </a:lnTo>
                    <a:cubicBezTo>
                      <a:pt x="1475302" y="2265499"/>
                      <a:pt x="727844" y="2429891"/>
                      <a:pt x="619914" y="1836885"/>
                    </a:cubicBezTo>
                    <a:lnTo>
                      <a:pt x="281354" y="1836885"/>
                    </a:lnTo>
                    <a:lnTo>
                      <a:pt x="130629" y="1761522"/>
                    </a:lnTo>
                    <a:lnTo>
                      <a:pt x="10048" y="1681136"/>
                    </a:lnTo>
                    <a:lnTo>
                      <a:pt x="0" y="1540459"/>
                    </a:lnTo>
                    <a:lnTo>
                      <a:pt x="15072" y="1490217"/>
                    </a:lnTo>
                    <a:lnTo>
                      <a:pt x="15072" y="1434951"/>
                    </a:lnTo>
                    <a:lnTo>
                      <a:pt x="25121" y="1384709"/>
                    </a:lnTo>
                    <a:lnTo>
                      <a:pt x="40193" y="1359588"/>
                    </a:lnTo>
                    <a:lnTo>
                      <a:pt x="65314" y="1314371"/>
                    </a:lnTo>
                    <a:close/>
                  </a:path>
                </a:pathLst>
              </a:custGeom>
              <a:solidFill>
                <a:sysClr val="window" lastClr="FFFFFF"/>
              </a:solidFill>
              <a:ln w="28575" cap="flat" cmpd="sng" algn="ctr">
                <a:solidFill>
                  <a:sysClr val="windowText" lastClr="000000"/>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800" b="1"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12" name="Oval 148">
                <a:extLst>
                  <a:ext uri="{FF2B5EF4-FFF2-40B4-BE49-F238E27FC236}">
                    <a16:creationId xmlns:a16="http://schemas.microsoft.com/office/drawing/2014/main" id="{C069D630-C16C-48D2-A420-A80E9D9BD8AD}"/>
                  </a:ext>
                </a:extLst>
              </p:cNvPr>
              <p:cNvSpPr/>
              <p:nvPr/>
            </p:nvSpPr>
            <p:spPr>
              <a:xfrm>
                <a:off x="385249" y="1110858"/>
                <a:ext cx="556302" cy="556302"/>
              </a:xfrm>
              <a:prstGeom prst="ellipse">
                <a:avLst/>
              </a:prstGeom>
              <a:solidFill>
                <a:sysClr val="window" lastClr="FFFFFF"/>
              </a:solidFill>
              <a:ln w="28575" cap="flat" cmpd="sng" algn="ctr">
                <a:solidFill>
                  <a:sysClr val="windowText" lastClr="000000"/>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13" name="Oval 154">
                <a:extLst>
                  <a:ext uri="{FF2B5EF4-FFF2-40B4-BE49-F238E27FC236}">
                    <a16:creationId xmlns:a16="http://schemas.microsoft.com/office/drawing/2014/main" id="{D5939FF2-EA2B-40EE-B4F2-8C01B3C419F2}"/>
                  </a:ext>
                </a:extLst>
              </p:cNvPr>
              <p:cNvSpPr/>
              <p:nvPr/>
            </p:nvSpPr>
            <p:spPr>
              <a:xfrm>
                <a:off x="2584889" y="1104900"/>
                <a:ext cx="556302" cy="556302"/>
              </a:xfrm>
              <a:prstGeom prst="ellipse">
                <a:avLst/>
              </a:prstGeom>
              <a:solidFill>
                <a:sysClr val="window" lastClr="FFFFFF"/>
              </a:solidFill>
              <a:ln w="28575" cap="flat" cmpd="sng" algn="ctr">
                <a:solidFill>
                  <a:sysClr val="windowText" lastClr="000000"/>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214" name="Group 159">
                <a:extLst>
                  <a:ext uri="{FF2B5EF4-FFF2-40B4-BE49-F238E27FC236}">
                    <a16:creationId xmlns:a16="http://schemas.microsoft.com/office/drawing/2014/main" id="{CA85C352-3A39-4D65-B61B-A3DCCFC02F59}"/>
                  </a:ext>
                </a:extLst>
              </p:cNvPr>
              <p:cNvGrpSpPr/>
              <p:nvPr/>
            </p:nvGrpSpPr>
            <p:grpSpPr>
              <a:xfrm>
                <a:off x="834871" y="597912"/>
                <a:ext cx="644828" cy="324700"/>
                <a:chOff x="834871" y="597912"/>
                <a:chExt cx="426261" cy="214641"/>
              </a:xfrm>
            </p:grpSpPr>
            <p:sp>
              <p:nvSpPr>
                <p:cNvPr id="228" name="フリーフォーム: 図形 15">
                  <a:extLst>
                    <a:ext uri="{FF2B5EF4-FFF2-40B4-BE49-F238E27FC236}">
                      <a16:creationId xmlns:a16="http://schemas.microsoft.com/office/drawing/2014/main" id="{53BBA9E8-64F7-411F-90EA-EB3E9414AFD6}"/>
                    </a:ext>
                  </a:extLst>
                </p:cNvPr>
                <p:cNvSpPr/>
                <p:nvPr/>
              </p:nvSpPr>
              <p:spPr>
                <a:xfrm>
                  <a:off x="834871" y="668553"/>
                  <a:ext cx="288000" cy="144000"/>
                </a:xfrm>
                <a:custGeom>
                  <a:avLst/>
                  <a:gdLst>
                    <a:gd name="connsiteX0" fmla="*/ 0 w 374650"/>
                    <a:gd name="connsiteY0" fmla="*/ 0 h 171450"/>
                    <a:gd name="connsiteX1" fmla="*/ 374650 w 374650"/>
                    <a:gd name="connsiteY1" fmla="*/ 0 h 171450"/>
                    <a:gd name="connsiteX2" fmla="*/ 374650 w 374650"/>
                    <a:gd name="connsiteY2" fmla="*/ 171450 h 171450"/>
                  </a:gdLst>
                  <a:ahLst/>
                  <a:cxnLst>
                    <a:cxn ang="0">
                      <a:pos x="connsiteX0" y="connsiteY0"/>
                    </a:cxn>
                    <a:cxn ang="0">
                      <a:pos x="connsiteX1" y="connsiteY1"/>
                    </a:cxn>
                    <a:cxn ang="0">
                      <a:pos x="connsiteX2" y="connsiteY2"/>
                    </a:cxn>
                  </a:cxnLst>
                  <a:rect l="l" t="t" r="r" b="b"/>
                  <a:pathLst>
                    <a:path w="374650" h="171450">
                      <a:moveTo>
                        <a:pt x="0" y="0"/>
                      </a:moveTo>
                      <a:lnTo>
                        <a:pt x="374650" y="0"/>
                      </a:lnTo>
                      <a:lnTo>
                        <a:pt x="374650" y="171450"/>
                      </a:lnTo>
                    </a:path>
                  </a:pathLst>
                </a:custGeom>
                <a:noFill/>
                <a:ln w="19050" cap="flat" cmpd="sng" algn="ctr">
                  <a:solidFill>
                    <a:sysClr val="windowText" lastClr="000000">
                      <a:lumMod val="65000"/>
                      <a:lumOff val="35000"/>
                    </a:sys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1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34" charset="-128"/>
                    <a:cs typeface="+mn-cs"/>
                  </a:endParaRPr>
                </a:p>
              </p:txBody>
            </p:sp>
            <p:grpSp>
              <p:nvGrpSpPr>
                <p:cNvPr id="229" name="グループ化 16">
                  <a:extLst>
                    <a:ext uri="{FF2B5EF4-FFF2-40B4-BE49-F238E27FC236}">
                      <a16:creationId xmlns:a16="http://schemas.microsoft.com/office/drawing/2014/main" id="{D1A5D882-693D-4911-A78A-8FEC8AF858C8}"/>
                    </a:ext>
                  </a:extLst>
                </p:cNvPr>
                <p:cNvGrpSpPr/>
                <p:nvPr/>
              </p:nvGrpSpPr>
              <p:grpSpPr>
                <a:xfrm rot="458681">
                  <a:off x="1074137" y="597912"/>
                  <a:ext cx="186995" cy="159304"/>
                  <a:chOff x="1074137" y="597912"/>
                  <a:chExt cx="186995" cy="159304"/>
                </a:xfrm>
              </p:grpSpPr>
              <p:cxnSp>
                <p:nvCxnSpPr>
                  <p:cNvPr id="230" name="直線コネクタ 21">
                    <a:extLst>
                      <a:ext uri="{FF2B5EF4-FFF2-40B4-BE49-F238E27FC236}">
                        <a16:creationId xmlns:a16="http://schemas.microsoft.com/office/drawing/2014/main" id="{CD678CA7-E9C3-4B66-B137-AAC29889A5DE}"/>
                      </a:ext>
                    </a:extLst>
                  </p:cNvPr>
                  <p:cNvCxnSpPr/>
                  <p:nvPr/>
                </p:nvCxnSpPr>
                <p:spPr>
                  <a:xfrm rot="21141319">
                    <a:off x="1195616" y="597912"/>
                    <a:ext cx="65516" cy="159304"/>
                  </a:xfrm>
                  <a:prstGeom prst="line">
                    <a:avLst/>
                  </a:prstGeom>
                  <a:noFill/>
                  <a:ln w="38100" cap="rnd" cmpd="sng" algn="ctr">
                    <a:solidFill>
                      <a:sysClr val="windowText" lastClr="000000"/>
                    </a:solidFill>
                    <a:prstDash val="solid"/>
                    <a:round/>
                  </a:ln>
                  <a:effectLst/>
                </p:spPr>
                <p:style>
                  <a:lnRef idx="1">
                    <a:schemeClr val="accent1"/>
                  </a:lnRef>
                  <a:fillRef idx="0">
                    <a:schemeClr val="accent1"/>
                  </a:fillRef>
                  <a:effectRef idx="0">
                    <a:schemeClr val="accent1"/>
                  </a:effectRef>
                  <a:fontRef idx="minor">
                    <a:schemeClr val="tx1"/>
                  </a:fontRef>
                </p:style>
              </p:cxnSp>
              <p:cxnSp>
                <p:nvCxnSpPr>
                  <p:cNvPr id="231" name="直線コネクタ 22">
                    <a:extLst>
                      <a:ext uri="{FF2B5EF4-FFF2-40B4-BE49-F238E27FC236}">
                        <a16:creationId xmlns:a16="http://schemas.microsoft.com/office/drawing/2014/main" id="{0A4E54F9-D2F3-440C-BEF0-E909C31D661B}"/>
                      </a:ext>
                    </a:extLst>
                  </p:cNvPr>
                  <p:cNvCxnSpPr/>
                  <p:nvPr/>
                </p:nvCxnSpPr>
                <p:spPr>
                  <a:xfrm rot="21141319" flipH="1">
                    <a:off x="1074137" y="687868"/>
                    <a:ext cx="159304" cy="65516"/>
                  </a:xfrm>
                  <a:prstGeom prst="line">
                    <a:avLst/>
                  </a:prstGeom>
                  <a:noFill/>
                  <a:ln w="57150" cap="flat" cmpd="sng" algn="ctr">
                    <a:solidFill>
                      <a:sysClr val="windowText" lastClr="000000"/>
                    </a:solidFill>
                    <a:prstDash val="solid"/>
                    <a:miter lim="800000"/>
                  </a:ln>
                  <a:effectLst/>
                </p:spPr>
                <p:style>
                  <a:lnRef idx="1">
                    <a:schemeClr val="accent1"/>
                  </a:lnRef>
                  <a:fillRef idx="0">
                    <a:schemeClr val="accent1"/>
                  </a:fillRef>
                  <a:effectRef idx="0">
                    <a:schemeClr val="accent1"/>
                  </a:effectRef>
                  <a:fontRef idx="minor">
                    <a:schemeClr val="tx1"/>
                  </a:fontRef>
                </p:style>
              </p:cxnSp>
            </p:grpSp>
          </p:grpSp>
          <p:grpSp>
            <p:nvGrpSpPr>
              <p:cNvPr id="215" name="Group 163">
                <a:extLst>
                  <a:ext uri="{FF2B5EF4-FFF2-40B4-BE49-F238E27FC236}">
                    <a16:creationId xmlns:a16="http://schemas.microsoft.com/office/drawing/2014/main" id="{7EB2226A-9B8B-4666-95BF-4E8EE6A8D567}"/>
                  </a:ext>
                </a:extLst>
              </p:cNvPr>
              <p:cNvGrpSpPr/>
              <p:nvPr/>
            </p:nvGrpSpPr>
            <p:grpSpPr>
              <a:xfrm>
                <a:off x="1478883" y="489015"/>
                <a:ext cx="466228" cy="681418"/>
                <a:chOff x="1478883" y="489015"/>
                <a:chExt cx="466228" cy="681418"/>
              </a:xfrm>
            </p:grpSpPr>
            <p:sp>
              <p:nvSpPr>
                <p:cNvPr id="226" name="Rectangle 205">
                  <a:extLst>
                    <a:ext uri="{FF2B5EF4-FFF2-40B4-BE49-F238E27FC236}">
                      <a16:creationId xmlns:a16="http://schemas.microsoft.com/office/drawing/2014/main" id="{43E43346-FEB5-42E1-B674-16B1D50372A6}"/>
                    </a:ext>
                  </a:extLst>
                </p:cNvPr>
                <p:cNvSpPr/>
                <p:nvPr/>
              </p:nvSpPr>
              <p:spPr>
                <a:xfrm>
                  <a:off x="1846001" y="489015"/>
                  <a:ext cx="99110" cy="182024"/>
                </a:xfrm>
                <a:prstGeom prst="rect">
                  <a:avLst/>
                </a:prstGeom>
                <a:solidFill>
                  <a:sysClr val="window" lastClr="FFFFFF"/>
                </a:solidFill>
                <a:ln w="19050" cap="flat" cmpd="sng" algn="ctr">
                  <a:solidFill>
                    <a:srgbClr val="156082">
                      <a:shade val="15000"/>
                    </a:srgbClr>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27" name="Rectangle 138">
                  <a:extLst>
                    <a:ext uri="{FF2B5EF4-FFF2-40B4-BE49-F238E27FC236}">
                      <a16:creationId xmlns:a16="http://schemas.microsoft.com/office/drawing/2014/main" id="{0F8F76E3-BF7A-4B22-B12E-1D7749D12277}"/>
                    </a:ext>
                  </a:extLst>
                </p:cNvPr>
                <p:cNvSpPr/>
                <p:nvPr/>
              </p:nvSpPr>
              <p:spPr>
                <a:xfrm>
                  <a:off x="1478883" y="698849"/>
                  <a:ext cx="464870" cy="471584"/>
                </a:xfrm>
                <a:custGeom>
                  <a:avLst/>
                  <a:gdLst>
                    <a:gd name="connsiteX0" fmla="*/ 0 w 99110"/>
                    <a:gd name="connsiteY0" fmla="*/ 0 h 182024"/>
                    <a:gd name="connsiteX1" fmla="*/ 99110 w 99110"/>
                    <a:gd name="connsiteY1" fmla="*/ 0 h 182024"/>
                    <a:gd name="connsiteX2" fmla="*/ 99110 w 99110"/>
                    <a:gd name="connsiteY2" fmla="*/ 182024 h 182024"/>
                    <a:gd name="connsiteX3" fmla="*/ 0 w 99110"/>
                    <a:gd name="connsiteY3" fmla="*/ 182024 h 182024"/>
                    <a:gd name="connsiteX4" fmla="*/ 0 w 99110"/>
                    <a:gd name="connsiteY4" fmla="*/ 0 h 182024"/>
                    <a:gd name="connsiteX0" fmla="*/ 127000 w 226110"/>
                    <a:gd name="connsiteY0" fmla="*/ 0 h 486824"/>
                    <a:gd name="connsiteX1" fmla="*/ 226110 w 226110"/>
                    <a:gd name="connsiteY1" fmla="*/ 0 h 486824"/>
                    <a:gd name="connsiteX2" fmla="*/ 226110 w 226110"/>
                    <a:gd name="connsiteY2" fmla="*/ 182024 h 486824"/>
                    <a:gd name="connsiteX3" fmla="*/ 0 w 226110"/>
                    <a:gd name="connsiteY3" fmla="*/ 486824 h 486824"/>
                    <a:gd name="connsiteX4" fmla="*/ 127000 w 226110"/>
                    <a:gd name="connsiteY4" fmla="*/ 0 h 486824"/>
                    <a:gd name="connsiteX0" fmla="*/ 127000 w 226110"/>
                    <a:gd name="connsiteY0" fmla="*/ 0 h 486824"/>
                    <a:gd name="connsiteX1" fmla="*/ 226110 w 226110"/>
                    <a:gd name="connsiteY1" fmla="*/ 0 h 486824"/>
                    <a:gd name="connsiteX2" fmla="*/ 149910 w 226110"/>
                    <a:gd name="connsiteY2" fmla="*/ 471584 h 486824"/>
                    <a:gd name="connsiteX3" fmla="*/ 0 w 226110"/>
                    <a:gd name="connsiteY3" fmla="*/ 486824 h 486824"/>
                    <a:gd name="connsiteX4" fmla="*/ 127000 w 226110"/>
                    <a:gd name="connsiteY4" fmla="*/ 0 h 486824"/>
                    <a:gd name="connsiteX0" fmla="*/ 137160 w 236270"/>
                    <a:gd name="connsiteY0" fmla="*/ 0 h 471584"/>
                    <a:gd name="connsiteX1" fmla="*/ 236270 w 236270"/>
                    <a:gd name="connsiteY1" fmla="*/ 0 h 471584"/>
                    <a:gd name="connsiteX2" fmla="*/ 160070 w 236270"/>
                    <a:gd name="connsiteY2" fmla="*/ 471584 h 471584"/>
                    <a:gd name="connsiteX3" fmla="*/ 0 w 236270"/>
                    <a:gd name="connsiteY3" fmla="*/ 446184 h 471584"/>
                    <a:gd name="connsiteX4" fmla="*/ 137160 w 236270"/>
                    <a:gd name="connsiteY4" fmla="*/ 0 h 471584"/>
                    <a:gd name="connsiteX0" fmla="*/ 137160 w 236270"/>
                    <a:gd name="connsiteY0" fmla="*/ 0 h 471584"/>
                    <a:gd name="connsiteX1" fmla="*/ 236270 w 236270"/>
                    <a:gd name="connsiteY1" fmla="*/ 0 h 471584"/>
                    <a:gd name="connsiteX2" fmla="*/ 160070 w 236270"/>
                    <a:gd name="connsiteY2" fmla="*/ 471584 h 471584"/>
                    <a:gd name="connsiteX3" fmla="*/ 0 w 236270"/>
                    <a:gd name="connsiteY3" fmla="*/ 446184 h 471584"/>
                    <a:gd name="connsiteX4" fmla="*/ 18060 w 236270"/>
                    <a:gd name="connsiteY4" fmla="*/ 356247 h 471584"/>
                    <a:gd name="connsiteX5" fmla="*/ 137160 w 236270"/>
                    <a:gd name="connsiteY5"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246660 w 464870"/>
                    <a:gd name="connsiteY4" fmla="*/ 356247 h 471584"/>
                    <a:gd name="connsiteX5" fmla="*/ 365760 w 464870"/>
                    <a:gd name="connsiteY5"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33300 w 464870"/>
                    <a:gd name="connsiteY4" fmla="*/ 285127 h 471584"/>
                    <a:gd name="connsiteX5" fmla="*/ 365760 w 464870"/>
                    <a:gd name="connsiteY5"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33300 w 464870"/>
                    <a:gd name="connsiteY4" fmla="*/ 285127 h 471584"/>
                    <a:gd name="connsiteX5" fmla="*/ 195860 w 464870"/>
                    <a:gd name="connsiteY5" fmla="*/ 147967 h 471584"/>
                    <a:gd name="connsiteX6" fmla="*/ 365760 w 464870"/>
                    <a:gd name="connsiteY6"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33300 w 464870"/>
                    <a:gd name="connsiteY4" fmla="*/ 285127 h 471584"/>
                    <a:gd name="connsiteX5" fmla="*/ 307620 w 464870"/>
                    <a:gd name="connsiteY5" fmla="*/ 325767 h 471584"/>
                    <a:gd name="connsiteX6" fmla="*/ 365760 w 464870"/>
                    <a:gd name="connsiteY6"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33300 w 464870"/>
                    <a:gd name="connsiteY4" fmla="*/ 285127 h 471584"/>
                    <a:gd name="connsiteX5" fmla="*/ 287300 w 464870"/>
                    <a:gd name="connsiteY5" fmla="*/ 351167 h 471584"/>
                    <a:gd name="connsiteX6" fmla="*/ 365760 w 464870"/>
                    <a:gd name="connsiteY6"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33300 w 464870"/>
                    <a:gd name="connsiteY4" fmla="*/ 285127 h 471584"/>
                    <a:gd name="connsiteX5" fmla="*/ 312700 w 464870"/>
                    <a:gd name="connsiteY5" fmla="*/ 351167 h 471584"/>
                    <a:gd name="connsiteX6" fmla="*/ 365760 w 464870"/>
                    <a:gd name="connsiteY6" fmla="*/ 0 h 471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4870" h="471584">
                      <a:moveTo>
                        <a:pt x="365760" y="0"/>
                      </a:moveTo>
                      <a:lnTo>
                        <a:pt x="464870" y="0"/>
                      </a:lnTo>
                      <a:lnTo>
                        <a:pt x="388670" y="471584"/>
                      </a:lnTo>
                      <a:lnTo>
                        <a:pt x="0" y="400464"/>
                      </a:lnTo>
                      <a:lnTo>
                        <a:pt x="33300" y="285127"/>
                      </a:lnTo>
                      <a:lnTo>
                        <a:pt x="312700" y="351167"/>
                      </a:lnTo>
                      <a:lnTo>
                        <a:pt x="365760" y="0"/>
                      </a:lnTo>
                      <a:close/>
                    </a:path>
                  </a:pathLst>
                </a:custGeom>
                <a:solidFill>
                  <a:sysClr val="window" lastClr="FFFFFF"/>
                </a:solidFill>
                <a:ln w="19050" cap="flat" cmpd="sng" algn="ctr">
                  <a:solidFill>
                    <a:srgbClr val="156082">
                      <a:shade val="15000"/>
                    </a:srgbClr>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216" name="Group 167">
                <a:extLst>
                  <a:ext uri="{FF2B5EF4-FFF2-40B4-BE49-F238E27FC236}">
                    <a16:creationId xmlns:a16="http://schemas.microsoft.com/office/drawing/2014/main" id="{C67BB709-DD32-486E-B01C-986F8ABBF9C5}"/>
                  </a:ext>
                </a:extLst>
              </p:cNvPr>
              <p:cNvGrpSpPr/>
              <p:nvPr/>
            </p:nvGrpSpPr>
            <p:grpSpPr>
              <a:xfrm>
                <a:off x="2296400" y="489015"/>
                <a:ext cx="466228" cy="681418"/>
                <a:chOff x="2296400" y="489015"/>
                <a:chExt cx="466228" cy="681418"/>
              </a:xfrm>
            </p:grpSpPr>
            <p:sp>
              <p:nvSpPr>
                <p:cNvPr id="224" name="Rectangle 188">
                  <a:extLst>
                    <a:ext uri="{FF2B5EF4-FFF2-40B4-BE49-F238E27FC236}">
                      <a16:creationId xmlns:a16="http://schemas.microsoft.com/office/drawing/2014/main" id="{8BB37AFD-DA2F-4230-AA18-8B6A4AB14A59}"/>
                    </a:ext>
                  </a:extLst>
                </p:cNvPr>
                <p:cNvSpPr/>
                <p:nvPr/>
              </p:nvSpPr>
              <p:spPr>
                <a:xfrm>
                  <a:off x="2663518" y="489015"/>
                  <a:ext cx="99110" cy="182024"/>
                </a:xfrm>
                <a:prstGeom prst="rect">
                  <a:avLst/>
                </a:prstGeom>
                <a:solidFill>
                  <a:sysClr val="window" lastClr="FFFFFF"/>
                </a:solidFill>
                <a:ln w="19050" cap="flat" cmpd="sng" algn="ctr">
                  <a:solidFill>
                    <a:srgbClr val="156082">
                      <a:shade val="15000"/>
                    </a:srgbClr>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25" name="Rectangle 138">
                  <a:extLst>
                    <a:ext uri="{FF2B5EF4-FFF2-40B4-BE49-F238E27FC236}">
                      <a16:creationId xmlns:a16="http://schemas.microsoft.com/office/drawing/2014/main" id="{C0DCD2A0-6998-4167-AD14-74C85904ACDE}"/>
                    </a:ext>
                  </a:extLst>
                </p:cNvPr>
                <p:cNvSpPr/>
                <p:nvPr/>
              </p:nvSpPr>
              <p:spPr>
                <a:xfrm>
                  <a:off x="2296400" y="698849"/>
                  <a:ext cx="464870" cy="471584"/>
                </a:xfrm>
                <a:custGeom>
                  <a:avLst/>
                  <a:gdLst>
                    <a:gd name="connsiteX0" fmla="*/ 0 w 99110"/>
                    <a:gd name="connsiteY0" fmla="*/ 0 h 182024"/>
                    <a:gd name="connsiteX1" fmla="*/ 99110 w 99110"/>
                    <a:gd name="connsiteY1" fmla="*/ 0 h 182024"/>
                    <a:gd name="connsiteX2" fmla="*/ 99110 w 99110"/>
                    <a:gd name="connsiteY2" fmla="*/ 182024 h 182024"/>
                    <a:gd name="connsiteX3" fmla="*/ 0 w 99110"/>
                    <a:gd name="connsiteY3" fmla="*/ 182024 h 182024"/>
                    <a:gd name="connsiteX4" fmla="*/ 0 w 99110"/>
                    <a:gd name="connsiteY4" fmla="*/ 0 h 182024"/>
                    <a:gd name="connsiteX0" fmla="*/ 127000 w 226110"/>
                    <a:gd name="connsiteY0" fmla="*/ 0 h 486824"/>
                    <a:gd name="connsiteX1" fmla="*/ 226110 w 226110"/>
                    <a:gd name="connsiteY1" fmla="*/ 0 h 486824"/>
                    <a:gd name="connsiteX2" fmla="*/ 226110 w 226110"/>
                    <a:gd name="connsiteY2" fmla="*/ 182024 h 486824"/>
                    <a:gd name="connsiteX3" fmla="*/ 0 w 226110"/>
                    <a:gd name="connsiteY3" fmla="*/ 486824 h 486824"/>
                    <a:gd name="connsiteX4" fmla="*/ 127000 w 226110"/>
                    <a:gd name="connsiteY4" fmla="*/ 0 h 486824"/>
                    <a:gd name="connsiteX0" fmla="*/ 127000 w 226110"/>
                    <a:gd name="connsiteY0" fmla="*/ 0 h 486824"/>
                    <a:gd name="connsiteX1" fmla="*/ 226110 w 226110"/>
                    <a:gd name="connsiteY1" fmla="*/ 0 h 486824"/>
                    <a:gd name="connsiteX2" fmla="*/ 149910 w 226110"/>
                    <a:gd name="connsiteY2" fmla="*/ 471584 h 486824"/>
                    <a:gd name="connsiteX3" fmla="*/ 0 w 226110"/>
                    <a:gd name="connsiteY3" fmla="*/ 486824 h 486824"/>
                    <a:gd name="connsiteX4" fmla="*/ 127000 w 226110"/>
                    <a:gd name="connsiteY4" fmla="*/ 0 h 486824"/>
                    <a:gd name="connsiteX0" fmla="*/ 137160 w 236270"/>
                    <a:gd name="connsiteY0" fmla="*/ 0 h 471584"/>
                    <a:gd name="connsiteX1" fmla="*/ 236270 w 236270"/>
                    <a:gd name="connsiteY1" fmla="*/ 0 h 471584"/>
                    <a:gd name="connsiteX2" fmla="*/ 160070 w 236270"/>
                    <a:gd name="connsiteY2" fmla="*/ 471584 h 471584"/>
                    <a:gd name="connsiteX3" fmla="*/ 0 w 236270"/>
                    <a:gd name="connsiteY3" fmla="*/ 446184 h 471584"/>
                    <a:gd name="connsiteX4" fmla="*/ 137160 w 236270"/>
                    <a:gd name="connsiteY4" fmla="*/ 0 h 471584"/>
                    <a:gd name="connsiteX0" fmla="*/ 137160 w 236270"/>
                    <a:gd name="connsiteY0" fmla="*/ 0 h 471584"/>
                    <a:gd name="connsiteX1" fmla="*/ 236270 w 236270"/>
                    <a:gd name="connsiteY1" fmla="*/ 0 h 471584"/>
                    <a:gd name="connsiteX2" fmla="*/ 160070 w 236270"/>
                    <a:gd name="connsiteY2" fmla="*/ 471584 h 471584"/>
                    <a:gd name="connsiteX3" fmla="*/ 0 w 236270"/>
                    <a:gd name="connsiteY3" fmla="*/ 446184 h 471584"/>
                    <a:gd name="connsiteX4" fmla="*/ 18060 w 236270"/>
                    <a:gd name="connsiteY4" fmla="*/ 356247 h 471584"/>
                    <a:gd name="connsiteX5" fmla="*/ 137160 w 236270"/>
                    <a:gd name="connsiteY5"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246660 w 464870"/>
                    <a:gd name="connsiteY4" fmla="*/ 356247 h 471584"/>
                    <a:gd name="connsiteX5" fmla="*/ 365760 w 464870"/>
                    <a:gd name="connsiteY5"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33300 w 464870"/>
                    <a:gd name="connsiteY4" fmla="*/ 285127 h 471584"/>
                    <a:gd name="connsiteX5" fmla="*/ 365760 w 464870"/>
                    <a:gd name="connsiteY5"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33300 w 464870"/>
                    <a:gd name="connsiteY4" fmla="*/ 285127 h 471584"/>
                    <a:gd name="connsiteX5" fmla="*/ 195860 w 464870"/>
                    <a:gd name="connsiteY5" fmla="*/ 147967 h 471584"/>
                    <a:gd name="connsiteX6" fmla="*/ 365760 w 464870"/>
                    <a:gd name="connsiteY6"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33300 w 464870"/>
                    <a:gd name="connsiteY4" fmla="*/ 285127 h 471584"/>
                    <a:gd name="connsiteX5" fmla="*/ 307620 w 464870"/>
                    <a:gd name="connsiteY5" fmla="*/ 325767 h 471584"/>
                    <a:gd name="connsiteX6" fmla="*/ 365760 w 464870"/>
                    <a:gd name="connsiteY6"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33300 w 464870"/>
                    <a:gd name="connsiteY4" fmla="*/ 285127 h 471584"/>
                    <a:gd name="connsiteX5" fmla="*/ 287300 w 464870"/>
                    <a:gd name="connsiteY5" fmla="*/ 351167 h 471584"/>
                    <a:gd name="connsiteX6" fmla="*/ 365760 w 464870"/>
                    <a:gd name="connsiteY6"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33300 w 464870"/>
                    <a:gd name="connsiteY4" fmla="*/ 285127 h 471584"/>
                    <a:gd name="connsiteX5" fmla="*/ 312700 w 464870"/>
                    <a:gd name="connsiteY5" fmla="*/ 351167 h 471584"/>
                    <a:gd name="connsiteX6" fmla="*/ 365760 w 464870"/>
                    <a:gd name="connsiteY6" fmla="*/ 0 h 471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4870" h="471584">
                      <a:moveTo>
                        <a:pt x="365760" y="0"/>
                      </a:moveTo>
                      <a:lnTo>
                        <a:pt x="464870" y="0"/>
                      </a:lnTo>
                      <a:lnTo>
                        <a:pt x="388670" y="471584"/>
                      </a:lnTo>
                      <a:lnTo>
                        <a:pt x="0" y="400464"/>
                      </a:lnTo>
                      <a:lnTo>
                        <a:pt x="33300" y="285127"/>
                      </a:lnTo>
                      <a:lnTo>
                        <a:pt x="312700" y="351167"/>
                      </a:lnTo>
                      <a:lnTo>
                        <a:pt x="365760" y="0"/>
                      </a:lnTo>
                      <a:close/>
                    </a:path>
                  </a:pathLst>
                </a:custGeom>
                <a:solidFill>
                  <a:sysClr val="window" lastClr="FFFFFF"/>
                </a:solidFill>
                <a:ln w="19050" cap="flat" cmpd="sng" algn="ctr">
                  <a:solidFill>
                    <a:srgbClr val="156082">
                      <a:shade val="15000"/>
                    </a:srgbClr>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217" name="Rectangle 143">
                <a:extLst>
                  <a:ext uri="{FF2B5EF4-FFF2-40B4-BE49-F238E27FC236}">
                    <a16:creationId xmlns:a16="http://schemas.microsoft.com/office/drawing/2014/main" id="{BFF90B0B-5768-4722-A69D-1E04719C252D}"/>
                  </a:ext>
                </a:extLst>
              </p:cNvPr>
              <p:cNvSpPr/>
              <p:nvPr/>
            </p:nvSpPr>
            <p:spPr>
              <a:xfrm>
                <a:off x="1639344" y="139700"/>
                <a:ext cx="608818" cy="145892"/>
              </a:xfrm>
              <a:custGeom>
                <a:avLst/>
                <a:gdLst>
                  <a:gd name="connsiteX0" fmla="*/ 0 w 608818"/>
                  <a:gd name="connsiteY0" fmla="*/ 0 h 142240"/>
                  <a:gd name="connsiteX1" fmla="*/ 608818 w 608818"/>
                  <a:gd name="connsiteY1" fmla="*/ 0 h 142240"/>
                  <a:gd name="connsiteX2" fmla="*/ 608818 w 608818"/>
                  <a:gd name="connsiteY2" fmla="*/ 142240 h 142240"/>
                  <a:gd name="connsiteX3" fmla="*/ 0 w 608818"/>
                  <a:gd name="connsiteY3" fmla="*/ 142240 h 142240"/>
                  <a:gd name="connsiteX4" fmla="*/ 0 w 608818"/>
                  <a:gd name="connsiteY4" fmla="*/ 0 h 142240"/>
                  <a:gd name="connsiteX0" fmla="*/ 0 w 608818"/>
                  <a:gd name="connsiteY0" fmla="*/ 0 h 187960"/>
                  <a:gd name="connsiteX1" fmla="*/ 608818 w 608818"/>
                  <a:gd name="connsiteY1" fmla="*/ 0 h 187960"/>
                  <a:gd name="connsiteX2" fmla="*/ 608818 w 608818"/>
                  <a:gd name="connsiteY2" fmla="*/ 142240 h 187960"/>
                  <a:gd name="connsiteX3" fmla="*/ 0 w 608818"/>
                  <a:gd name="connsiteY3" fmla="*/ 187960 h 187960"/>
                  <a:gd name="connsiteX4" fmla="*/ 0 w 608818"/>
                  <a:gd name="connsiteY4" fmla="*/ 0 h 1879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8818" h="187960">
                    <a:moveTo>
                      <a:pt x="0" y="0"/>
                    </a:moveTo>
                    <a:lnTo>
                      <a:pt x="608818" y="0"/>
                    </a:lnTo>
                    <a:lnTo>
                      <a:pt x="608818" y="142240"/>
                    </a:lnTo>
                    <a:lnTo>
                      <a:pt x="0" y="187960"/>
                    </a:lnTo>
                    <a:lnTo>
                      <a:pt x="0" y="0"/>
                    </a:lnTo>
                    <a:close/>
                  </a:path>
                </a:pathLst>
              </a:custGeom>
              <a:solidFill>
                <a:sysClr val="window" lastClr="FFFFFF"/>
              </a:solidFill>
              <a:ln w="28575" cap="flat" cmpd="sng" algn="ctr">
                <a:solidFill>
                  <a:sysClr val="windowText" lastClr="000000"/>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218" name="Group 174">
                <a:extLst>
                  <a:ext uri="{FF2B5EF4-FFF2-40B4-BE49-F238E27FC236}">
                    <a16:creationId xmlns:a16="http://schemas.microsoft.com/office/drawing/2014/main" id="{84F372EE-3E87-4010-88B9-A2B58FD804CD}"/>
                  </a:ext>
                </a:extLst>
              </p:cNvPr>
              <p:cNvGrpSpPr/>
              <p:nvPr/>
            </p:nvGrpSpPr>
            <p:grpSpPr>
              <a:xfrm>
                <a:off x="1075061" y="1114592"/>
                <a:ext cx="185145" cy="111680"/>
                <a:chOff x="1075061" y="1114592"/>
                <a:chExt cx="185145" cy="111680"/>
              </a:xfrm>
              <a:solidFill>
                <a:sysClr val="window" lastClr="FFFFFF"/>
              </a:solidFill>
            </p:grpSpPr>
            <p:cxnSp>
              <p:nvCxnSpPr>
                <p:cNvPr id="222" name="Straight Connector 186">
                  <a:extLst>
                    <a:ext uri="{FF2B5EF4-FFF2-40B4-BE49-F238E27FC236}">
                      <a16:creationId xmlns:a16="http://schemas.microsoft.com/office/drawing/2014/main" id="{FD8E0BA0-BCC7-4B3F-9756-3CD6D6844EBF}"/>
                    </a:ext>
                  </a:extLst>
                </p:cNvPr>
                <p:cNvCxnSpPr>
                  <a:cxnSpLocks/>
                </p:cNvCxnSpPr>
                <p:nvPr/>
              </p:nvCxnSpPr>
              <p:spPr>
                <a:xfrm>
                  <a:off x="1075061" y="1114592"/>
                  <a:ext cx="113760" cy="79605"/>
                </a:xfrm>
                <a:prstGeom prst="line">
                  <a:avLst/>
                </a:prstGeom>
                <a:grpFill/>
                <a:ln w="19050" cap="flat" cmpd="sng" algn="ctr">
                  <a:solidFill>
                    <a:sysClr val="windowText" lastClr="000000"/>
                  </a:soli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223" name="Rectangle 187">
                  <a:extLst>
                    <a:ext uri="{FF2B5EF4-FFF2-40B4-BE49-F238E27FC236}">
                      <a16:creationId xmlns:a16="http://schemas.microsoft.com/office/drawing/2014/main" id="{FD1749CA-82CC-42A9-864F-E4154CAAD841}"/>
                    </a:ext>
                  </a:extLst>
                </p:cNvPr>
                <p:cNvSpPr/>
                <p:nvPr/>
              </p:nvSpPr>
              <p:spPr>
                <a:xfrm rot="2127996" flipH="1">
                  <a:off x="1155424" y="1180553"/>
                  <a:ext cx="104782" cy="45719"/>
                </a:xfrm>
                <a:prstGeom prst="rect">
                  <a:avLst/>
                </a:prstGeom>
                <a:grpFill/>
                <a:ln w="19050" cap="flat" cmpd="sng" algn="ctr">
                  <a:solidFill>
                    <a:sysClr val="windowText" lastClr="000000"/>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219" name="Rectangle 151">
                <a:extLst>
                  <a:ext uri="{FF2B5EF4-FFF2-40B4-BE49-F238E27FC236}">
                    <a16:creationId xmlns:a16="http://schemas.microsoft.com/office/drawing/2014/main" id="{88DCF0E0-A365-45F7-A1A1-8491C41B8BFC}"/>
                  </a:ext>
                </a:extLst>
              </p:cNvPr>
              <p:cNvSpPr/>
              <p:nvPr/>
            </p:nvSpPr>
            <p:spPr>
              <a:xfrm>
                <a:off x="1880949" y="0"/>
                <a:ext cx="138308" cy="139700"/>
              </a:xfrm>
              <a:custGeom>
                <a:avLst/>
                <a:gdLst>
                  <a:gd name="connsiteX0" fmla="*/ 0 w 138308"/>
                  <a:gd name="connsiteY0" fmla="*/ 0 h 145892"/>
                  <a:gd name="connsiteX1" fmla="*/ 138308 w 138308"/>
                  <a:gd name="connsiteY1" fmla="*/ 0 h 145892"/>
                  <a:gd name="connsiteX2" fmla="*/ 138308 w 138308"/>
                  <a:gd name="connsiteY2" fmla="*/ 145892 h 145892"/>
                  <a:gd name="connsiteX3" fmla="*/ 0 w 138308"/>
                  <a:gd name="connsiteY3" fmla="*/ 145892 h 145892"/>
                  <a:gd name="connsiteX4" fmla="*/ 0 w 138308"/>
                  <a:gd name="connsiteY4" fmla="*/ 0 h 145892"/>
                  <a:gd name="connsiteX0" fmla="*/ 0 w 138308"/>
                  <a:gd name="connsiteY0" fmla="*/ 0 h 145892"/>
                  <a:gd name="connsiteX1" fmla="*/ 138308 w 138308"/>
                  <a:gd name="connsiteY1" fmla="*/ 0 h 145892"/>
                  <a:gd name="connsiteX2" fmla="*/ 109733 w 138308"/>
                  <a:gd name="connsiteY2" fmla="*/ 145892 h 145892"/>
                  <a:gd name="connsiteX3" fmla="*/ 0 w 138308"/>
                  <a:gd name="connsiteY3" fmla="*/ 145892 h 145892"/>
                  <a:gd name="connsiteX4" fmla="*/ 0 w 138308"/>
                  <a:gd name="connsiteY4" fmla="*/ 0 h 145892"/>
                  <a:gd name="connsiteX0" fmla="*/ 0 w 138308"/>
                  <a:gd name="connsiteY0" fmla="*/ 0 h 145892"/>
                  <a:gd name="connsiteX1" fmla="*/ 138308 w 138308"/>
                  <a:gd name="connsiteY1" fmla="*/ 0 h 145892"/>
                  <a:gd name="connsiteX2" fmla="*/ 109733 w 138308"/>
                  <a:gd name="connsiteY2" fmla="*/ 145892 h 145892"/>
                  <a:gd name="connsiteX3" fmla="*/ 31750 w 138308"/>
                  <a:gd name="connsiteY3" fmla="*/ 145892 h 145892"/>
                  <a:gd name="connsiteX4" fmla="*/ 0 w 138308"/>
                  <a:gd name="connsiteY4" fmla="*/ 0 h 145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308" h="145892">
                    <a:moveTo>
                      <a:pt x="0" y="0"/>
                    </a:moveTo>
                    <a:lnTo>
                      <a:pt x="138308" y="0"/>
                    </a:lnTo>
                    <a:lnTo>
                      <a:pt x="109733" y="145892"/>
                    </a:lnTo>
                    <a:lnTo>
                      <a:pt x="31750" y="145892"/>
                    </a:lnTo>
                    <a:lnTo>
                      <a:pt x="0" y="0"/>
                    </a:lnTo>
                    <a:close/>
                  </a:path>
                </a:pathLst>
              </a:custGeom>
              <a:solidFill>
                <a:sysClr val="window" lastClr="FFFFFF"/>
              </a:solidFill>
              <a:ln w="28575" cap="flat" cmpd="sng" algn="ctr">
                <a:solidFill>
                  <a:sysClr val="windowText" lastClr="000000"/>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20" name="Rectangle 176">
                <a:extLst>
                  <a:ext uri="{FF2B5EF4-FFF2-40B4-BE49-F238E27FC236}">
                    <a16:creationId xmlns:a16="http://schemas.microsoft.com/office/drawing/2014/main" id="{3D56CA45-ADC7-4C5F-9A59-401A7EDF43E1}"/>
                  </a:ext>
                </a:extLst>
              </p:cNvPr>
              <p:cNvSpPr/>
              <p:nvPr/>
            </p:nvSpPr>
            <p:spPr>
              <a:xfrm>
                <a:off x="1696122" y="86123"/>
                <a:ext cx="103665" cy="111280"/>
              </a:xfrm>
              <a:prstGeom prst="rect">
                <a:avLst/>
              </a:prstGeom>
              <a:solidFill>
                <a:sysClr val="window" lastClr="FFFFFF"/>
              </a:solidFill>
              <a:ln w="28575" cap="flat" cmpd="sng" algn="ctr">
                <a:solidFill>
                  <a:sysClr val="windowText" lastClr="000000"/>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21" name="Rectangle 184">
                <a:extLst>
                  <a:ext uri="{FF2B5EF4-FFF2-40B4-BE49-F238E27FC236}">
                    <a16:creationId xmlns:a16="http://schemas.microsoft.com/office/drawing/2014/main" id="{9EA37C3C-D2CC-4585-A34F-3A5EDE0E62A4}"/>
                  </a:ext>
                </a:extLst>
              </p:cNvPr>
              <p:cNvSpPr/>
              <p:nvPr/>
            </p:nvSpPr>
            <p:spPr>
              <a:xfrm>
                <a:off x="2083639" y="86123"/>
                <a:ext cx="103665" cy="111280"/>
              </a:xfrm>
              <a:prstGeom prst="rect">
                <a:avLst/>
              </a:prstGeom>
              <a:solidFill>
                <a:sysClr val="window" lastClr="FFFFFF"/>
              </a:solidFill>
              <a:ln w="28575" cap="flat" cmpd="sng" algn="ctr">
                <a:solidFill>
                  <a:sysClr val="windowText" lastClr="000000"/>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cxnSp>
          <p:nvCxnSpPr>
            <p:cNvPr id="210" name="Gerader Verbinder 209">
              <a:extLst>
                <a:ext uri="{FF2B5EF4-FFF2-40B4-BE49-F238E27FC236}">
                  <a16:creationId xmlns:a16="http://schemas.microsoft.com/office/drawing/2014/main" id="{63AD25C0-F408-4D28-B0C5-0E59D2159CAE}"/>
                </a:ext>
              </a:extLst>
            </p:cNvPr>
            <p:cNvCxnSpPr>
              <a:cxnSpLocks/>
            </p:cNvCxnSpPr>
            <p:nvPr/>
          </p:nvCxnSpPr>
          <p:spPr>
            <a:xfrm>
              <a:off x="1610217" y="201664"/>
              <a:ext cx="0" cy="913872"/>
            </a:xfrm>
            <a:prstGeom prst="line">
              <a:avLst/>
            </a:prstGeom>
            <a:noFill/>
            <a:ln w="19050" cap="flat" cmpd="sng" algn="ctr">
              <a:solidFill>
                <a:sysClr val="windowText" lastClr="000000"/>
              </a:solidFill>
              <a:prstDash val="solid"/>
              <a:miter lim="800000"/>
            </a:ln>
            <a:effectLst/>
          </p:spPr>
          <p:style>
            <a:lnRef idx="2">
              <a:schemeClr val="accent1"/>
            </a:lnRef>
            <a:fillRef idx="0">
              <a:schemeClr val="accent1"/>
            </a:fillRef>
            <a:effectRef idx="1">
              <a:schemeClr val="accent1"/>
            </a:effectRef>
            <a:fontRef idx="minor">
              <a:schemeClr val="tx1"/>
            </a:fontRef>
          </p:style>
        </p:cxnSp>
      </p:grpSp>
      <p:grpSp>
        <p:nvGrpSpPr>
          <p:cNvPr id="254" name="Gruppieren 253">
            <a:extLst>
              <a:ext uri="{FF2B5EF4-FFF2-40B4-BE49-F238E27FC236}">
                <a16:creationId xmlns:a16="http://schemas.microsoft.com/office/drawing/2014/main" id="{307F987B-C811-4403-AEB8-DF452AFA4578}"/>
              </a:ext>
            </a:extLst>
          </p:cNvPr>
          <p:cNvGrpSpPr/>
          <p:nvPr/>
        </p:nvGrpSpPr>
        <p:grpSpPr>
          <a:xfrm>
            <a:off x="2141935" y="5628053"/>
            <a:ext cx="1030248" cy="604514"/>
            <a:chOff x="0" y="0"/>
            <a:chExt cx="1438275" cy="714374"/>
          </a:xfrm>
        </p:grpSpPr>
        <p:grpSp>
          <p:nvGrpSpPr>
            <p:cNvPr id="255" name="Group 60">
              <a:extLst>
                <a:ext uri="{FF2B5EF4-FFF2-40B4-BE49-F238E27FC236}">
                  <a16:creationId xmlns:a16="http://schemas.microsoft.com/office/drawing/2014/main" id="{6AD911B7-0BDE-4A8F-B860-91F0AC49AD17}"/>
                </a:ext>
              </a:extLst>
            </p:cNvPr>
            <p:cNvGrpSpPr/>
            <p:nvPr/>
          </p:nvGrpSpPr>
          <p:grpSpPr>
            <a:xfrm>
              <a:off x="0" y="0"/>
              <a:ext cx="1438275" cy="714374"/>
              <a:chOff x="0" y="0"/>
              <a:chExt cx="3495910" cy="1667160"/>
            </a:xfrm>
          </p:grpSpPr>
          <p:sp>
            <p:nvSpPr>
              <p:cNvPr id="262" name="Freeform 24">
                <a:extLst>
                  <a:ext uri="{FF2B5EF4-FFF2-40B4-BE49-F238E27FC236}">
                    <a16:creationId xmlns:a16="http://schemas.microsoft.com/office/drawing/2014/main" id="{DDC53839-F00F-49CC-B33C-30364AF65EF3}"/>
                  </a:ext>
                </a:extLst>
              </p:cNvPr>
              <p:cNvSpPr/>
              <p:nvPr/>
            </p:nvSpPr>
            <p:spPr>
              <a:xfrm flipH="1">
                <a:off x="0" y="246380"/>
                <a:ext cx="3495910" cy="1352434"/>
              </a:xfrm>
              <a:custGeom>
                <a:avLst/>
                <a:gdLst>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768699 w 5933552"/>
                  <a:gd name="connsiteY71" fmla="*/ 1301261 h 1934308"/>
                  <a:gd name="connsiteX72" fmla="*/ 562708 w 5933552"/>
                  <a:gd name="connsiteY72" fmla="*/ 1477108 h 1934308"/>
                  <a:gd name="connsiteX73" fmla="*/ 512466 w 5933552"/>
                  <a:gd name="connsiteY73" fmla="*/ 1627833 h 1934308"/>
                  <a:gd name="connsiteX74" fmla="*/ 497393 w 5933552"/>
                  <a:gd name="connsiteY74" fmla="*/ 1753437 h 1934308"/>
                  <a:gd name="connsiteX75" fmla="*/ 507442 w 5933552"/>
                  <a:gd name="connsiteY75" fmla="*/ 1833824 h 1934308"/>
                  <a:gd name="connsiteX76" fmla="*/ 281354 w 5933552"/>
                  <a:gd name="connsiteY76" fmla="*/ 1833824 h 1934308"/>
                  <a:gd name="connsiteX77" fmla="*/ 130629 w 5933552"/>
                  <a:gd name="connsiteY77" fmla="*/ 1758461 h 1934308"/>
                  <a:gd name="connsiteX78" fmla="*/ 10048 w 5933552"/>
                  <a:gd name="connsiteY78" fmla="*/ 1678075 h 1934308"/>
                  <a:gd name="connsiteX79" fmla="*/ 0 w 5933552"/>
                  <a:gd name="connsiteY79" fmla="*/ 1537398 h 1934308"/>
                  <a:gd name="connsiteX80" fmla="*/ 15072 w 5933552"/>
                  <a:gd name="connsiteY80" fmla="*/ 1487156 h 1934308"/>
                  <a:gd name="connsiteX81" fmla="*/ 15072 w 5933552"/>
                  <a:gd name="connsiteY81" fmla="*/ 1431890 h 1934308"/>
                  <a:gd name="connsiteX82" fmla="*/ 25121 w 5933552"/>
                  <a:gd name="connsiteY82" fmla="*/ 1381648 h 1934308"/>
                  <a:gd name="connsiteX83" fmla="*/ 40193 w 5933552"/>
                  <a:gd name="connsiteY83" fmla="*/ 1356527 h 1934308"/>
                  <a:gd name="connsiteX84" fmla="*/ 65314 w 5933552"/>
                  <a:gd name="connsiteY8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768699 w 5933552"/>
                  <a:gd name="connsiteY71" fmla="*/ 1301261 h 1934308"/>
                  <a:gd name="connsiteX72" fmla="*/ 562708 w 5933552"/>
                  <a:gd name="connsiteY72" fmla="*/ 1477108 h 1934308"/>
                  <a:gd name="connsiteX73" fmla="*/ 512466 w 5933552"/>
                  <a:gd name="connsiteY73" fmla="*/ 1627833 h 1934308"/>
                  <a:gd name="connsiteX74" fmla="*/ 497393 w 5933552"/>
                  <a:gd name="connsiteY74" fmla="*/ 1753437 h 1934308"/>
                  <a:gd name="connsiteX75" fmla="*/ 507442 w 5933552"/>
                  <a:gd name="connsiteY75" fmla="*/ 1833824 h 1934308"/>
                  <a:gd name="connsiteX76" fmla="*/ 281354 w 5933552"/>
                  <a:gd name="connsiteY76" fmla="*/ 1833824 h 1934308"/>
                  <a:gd name="connsiteX77" fmla="*/ 130629 w 5933552"/>
                  <a:gd name="connsiteY77" fmla="*/ 1758461 h 1934308"/>
                  <a:gd name="connsiteX78" fmla="*/ 10048 w 5933552"/>
                  <a:gd name="connsiteY78" fmla="*/ 1678075 h 1934308"/>
                  <a:gd name="connsiteX79" fmla="*/ 0 w 5933552"/>
                  <a:gd name="connsiteY79" fmla="*/ 1537398 h 1934308"/>
                  <a:gd name="connsiteX80" fmla="*/ 15072 w 5933552"/>
                  <a:gd name="connsiteY80" fmla="*/ 1487156 h 1934308"/>
                  <a:gd name="connsiteX81" fmla="*/ 15072 w 5933552"/>
                  <a:gd name="connsiteY81" fmla="*/ 1431890 h 1934308"/>
                  <a:gd name="connsiteX82" fmla="*/ 25121 w 5933552"/>
                  <a:gd name="connsiteY82" fmla="*/ 1381648 h 1934308"/>
                  <a:gd name="connsiteX83" fmla="*/ 40193 w 5933552"/>
                  <a:gd name="connsiteY83" fmla="*/ 1356527 h 1934308"/>
                  <a:gd name="connsiteX84" fmla="*/ 65314 w 5933552"/>
                  <a:gd name="connsiteY8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768699 w 5933552"/>
                  <a:gd name="connsiteY71" fmla="*/ 1301261 h 1934308"/>
                  <a:gd name="connsiteX72" fmla="*/ 562708 w 5933552"/>
                  <a:gd name="connsiteY72" fmla="*/ 1477108 h 1934308"/>
                  <a:gd name="connsiteX73" fmla="*/ 512466 w 5933552"/>
                  <a:gd name="connsiteY73" fmla="*/ 1627833 h 1934308"/>
                  <a:gd name="connsiteX74" fmla="*/ 497393 w 5933552"/>
                  <a:gd name="connsiteY74" fmla="*/ 1753437 h 1934308"/>
                  <a:gd name="connsiteX75" fmla="*/ 507442 w 5933552"/>
                  <a:gd name="connsiteY75" fmla="*/ 1833824 h 1934308"/>
                  <a:gd name="connsiteX76" fmla="*/ 281354 w 5933552"/>
                  <a:gd name="connsiteY76" fmla="*/ 1833824 h 1934308"/>
                  <a:gd name="connsiteX77" fmla="*/ 130629 w 5933552"/>
                  <a:gd name="connsiteY77" fmla="*/ 1758461 h 1934308"/>
                  <a:gd name="connsiteX78" fmla="*/ 10048 w 5933552"/>
                  <a:gd name="connsiteY78" fmla="*/ 1678075 h 1934308"/>
                  <a:gd name="connsiteX79" fmla="*/ 0 w 5933552"/>
                  <a:gd name="connsiteY79" fmla="*/ 1537398 h 1934308"/>
                  <a:gd name="connsiteX80" fmla="*/ 15072 w 5933552"/>
                  <a:gd name="connsiteY80" fmla="*/ 1487156 h 1934308"/>
                  <a:gd name="connsiteX81" fmla="*/ 15072 w 5933552"/>
                  <a:gd name="connsiteY81" fmla="*/ 1431890 h 1934308"/>
                  <a:gd name="connsiteX82" fmla="*/ 25121 w 5933552"/>
                  <a:gd name="connsiteY82" fmla="*/ 1381648 h 1934308"/>
                  <a:gd name="connsiteX83" fmla="*/ 40193 w 5933552"/>
                  <a:gd name="connsiteY83" fmla="*/ 1356527 h 1934308"/>
                  <a:gd name="connsiteX84" fmla="*/ 65314 w 5933552"/>
                  <a:gd name="connsiteY8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768699 w 5933552"/>
                  <a:gd name="connsiteY71" fmla="*/ 1301261 h 1934308"/>
                  <a:gd name="connsiteX72" fmla="*/ 562708 w 5933552"/>
                  <a:gd name="connsiteY72" fmla="*/ 1477108 h 1934308"/>
                  <a:gd name="connsiteX73" fmla="*/ 512466 w 5933552"/>
                  <a:gd name="connsiteY73" fmla="*/ 1627833 h 1934308"/>
                  <a:gd name="connsiteX74" fmla="*/ 497393 w 5933552"/>
                  <a:gd name="connsiteY74" fmla="*/ 1753437 h 1934308"/>
                  <a:gd name="connsiteX75" fmla="*/ 507442 w 5933552"/>
                  <a:gd name="connsiteY75" fmla="*/ 1833824 h 1934308"/>
                  <a:gd name="connsiteX76" fmla="*/ 281354 w 5933552"/>
                  <a:gd name="connsiteY76" fmla="*/ 1833824 h 1934308"/>
                  <a:gd name="connsiteX77" fmla="*/ 130629 w 5933552"/>
                  <a:gd name="connsiteY77" fmla="*/ 1758461 h 1934308"/>
                  <a:gd name="connsiteX78" fmla="*/ 10048 w 5933552"/>
                  <a:gd name="connsiteY78" fmla="*/ 1678075 h 1934308"/>
                  <a:gd name="connsiteX79" fmla="*/ 0 w 5933552"/>
                  <a:gd name="connsiteY79" fmla="*/ 1537398 h 1934308"/>
                  <a:gd name="connsiteX80" fmla="*/ 15072 w 5933552"/>
                  <a:gd name="connsiteY80" fmla="*/ 1487156 h 1934308"/>
                  <a:gd name="connsiteX81" fmla="*/ 15072 w 5933552"/>
                  <a:gd name="connsiteY81" fmla="*/ 1431890 h 1934308"/>
                  <a:gd name="connsiteX82" fmla="*/ 25121 w 5933552"/>
                  <a:gd name="connsiteY82" fmla="*/ 1381648 h 1934308"/>
                  <a:gd name="connsiteX83" fmla="*/ 40193 w 5933552"/>
                  <a:gd name="connsiteY83" fmla="*/ 1356527 h 1934308"/>
                  <a:gd name="connsiteX84" fmla="*/ 65314 w 5933552"/>
                  <a:gd name="connsiteY8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768699 w 5933552"/>
                  <a:gd name="connsiteY71" fmla="*/ 1301261 h 1934308"/>
                  <a:gd name="connsiteX72" fmla="*/ 512466 w 5933552"/>
                  <a:gd name="connsiteY72" fmla="*/ 1627833 h 1934308"/>
                  <a:gd name="connsiteX73" fmla="*/ 497393 w 5933552"/>
                  <a:gd name="connsiteY73" fmla="*/ 1753437 h 1934308"/>
                  <a:gd name="connsiteX74" fmla="*/ 507442 w 5933552"/>
                  <a:gd name="connsiteY74" fmla="*/ 1833824 h 1934308"/>
                  <a:gd name="connsiteX75" fmla="*/ 281354 w 5933552"/>
                  <a:gd name="connsiteY75" fmla="*/ 1833824 h 1934308"/>
                  <a:gd name="connsiteX76" fmla="*/ 130629 w 5933552"/>
                  <a:gd name="connsiteY76" fmla="*/ 1758461 h 1934308"/>
                  <a:gd name="connsiteX77" fmla="*/ 10048 w 5933552"/>
                  <a:gd name="connsiteY77" fmla="*/ 1678075 h 1934308"/>
                  <a:gd name="connsiteX78" fmla="*/ 0 w 5933552"/>
                  <a:gd name="connsiteY78" fmla="*/ 1537398 h 1934308"/>
                  <a:gd name="connsiteX79" fmla="*/ 15072 w 5933552"/>
                  <a:gd name="connsiteY79" fmla="*/ 1487156 h 1934308"/>
                  <a:gd name="connsiteX80" fmla="*/ 15072 w 5933552"/>
                  <a:gd name="connsiteY80" fmla="*/ 1431890 h 1934308"/>
                  <a:gd name="connsiteX81" fmla="*/ 25121 w 5933552"/>
                  <a:gd name="connsiteY81" fmla="*/ 1381648 h 1934308"/>
                  <a:gd name="connsiteX82" fmla="*/ 40193 w 5933552"/>
                  <a:gd name="connsiteY82" fmla="*/ 1356527 h 1934308"/>
                  <a:gd name="connsiteX83" fmla="*/ 65314 w 5933552"/>
                  <a:gd name="connsiteY8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512466 w 5933552"/>
                  <a:gd name="connsiteY71" fmla="*/ 1627833 h 1934308"/>
                  <a:gd name="connsiteX72" fmla="*/ 497393 w 5933552"/>
                  <a:gd name="connsiteY72" fmla="*/ 1753437 h 1934308"/>
                  <a:gd name="connsiteX73" fmla="*/ 507442 w 5933552"/>
                  <a:gd name="connsiteY73" fmla="*/ 1833824 h 1934308"/>
                  <a:gd name="connsiteX74" fmla="*/ 281354 w 5933552"/>
                  <a:gd name="connsiteY74" fmla="*/ 1833824 h 1934308"/>
                  <a:gd name="connsiteX75" fmla="*/ 130629 w 5933552"/>
                  <a:gd name="connsiteY75" fmla="*/ 1758461 h 1934308"/>
                  <a:gd name="connsiteX76" fmla="*/ 10048 w 5933552"/>
                  <a:gd name="connsiteY76" fmla="*/ 1678075 h 1934308"/>
                  <a:gd name="connsiteX77" fmla="*/ 0 w 5933552"/>
                  <a:gd name="connsiteY77" fmla="*/ 1537398 h 1934308"/>
                  <a:gd name="connsiteX78" fmla="*/ 15072 w 5933552"/>
                  <a:gd name="connsiteY78" fmla="*/ 1487156 h 1934308"/>
                  <a:gd name="connsiteX79" fmla="*/ 15072 w 5933552"/>
                  <a:gd name="connsiteY79" fmla="*/ 1431890 h 1934308"/>
                  <a:gd name="connsiteX80" fmla="*/ 25121 w 5933552"/>
                  <a:gd name="connsiteY80" fmla="*/ 1381648 h 1934308"/>
                  <a:gd name="connsiteX81" fmla="*/ 40193 w 5933552"/>
                  <a:gd name="connsiteY81" fmla="*/ 1356527 h 1934308"/>
                  <a:gd name="connsiteX82" fmla="*/ 65314 w 5933552"/>
                  <a:gd name="connsiteY82"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497393 w 5933552"/>
                  <a:gd name="connsiteY71" fmla="*/ 1753437 h 1934308"/>
                  <a:gd name="connsiteX72" fmla="*/ 507442 w 5933552"/>
                  <a:gd name="connsiteY72" fmla="*/ 1833824 h 1934308"/>
                  <a:gd name="connsiteX73" fmla="*/ 281354 w 5933552"/>
                  <a:gd name="connsiteY73" fmla="*/ 1833824 h 1934308"/>
                  <a:gd name="connsiteX74" fmla="*/ 130629 w 5933552"/>
                  <a:gd name="connsiteY74" fmla="*/ 1758461 h 1934308"/>
                  <a:gd name="connsiteX75" fmla="*/ 10048 w 5933552"/>
                  <a:gd name="connsiteY75" fmla="*/ 1678075 h 1934308"/>
                  <a:gd name="connsiteX76" fmla="*/ 0 w 5933552"/>
                  <a:gd name="connsiteY76" fmla="*/ 1537398 h 1934308"/>
                  <a:gd name="connsiteX77" fmla="*/ 15072 w 5933552"/>
                  <a:gd name="connsiteY77" fmla="*/ 1487156 h 1934308"/>
                  <a:gd name="connsiteX78" fmla="*/ 15072 w 5933552"/>
                  <a:gd name="connsiteY78" fmla="*/ 1431890 h 1934308"/>
                  <a:gd name="connsiteX79" fmla="*/ 25121 w 5933552"/>
                  <a:gd name="connsiteY79" fmla="*/ 1381648 h 1934308"/>
                  <a:gd name="connsiteX80" fmla="*/ 40193 w 5933552"/>
                  <a:gd name="connsiteY80" fmla="*/ 1356527 h 1934308"/>
                  <a:gd name="connsiteX81" fmla="*/ 65314 w 5933552"/>
                  <a:gd name="connsiteY81"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507442 w 5933552"/>
                  <a:gd name="connsiteY71" fmla="*/ 1833824 h 1934308"/>
                  <a:gd name="connsiteX72" fmla="*/ 281354 w 5933552"/>
                  <a:gd name="connsiteY72" fmla="*/ 1833824 h 1934308"/>
                  <a:gd name="connsiteX73" fmla="*/ 130629 w 5933552"/>
                  <a:gd name="connsiteY73" fmla="*/ 1758461 h 1934308"/>
                  <a:gd name="connsiteX74" fmla="*/ 10048 w 5933552"/>
                  <a:gd name="connsiteY74" fmla="*/ 1678075 h 1934308"/>
                  <a:gd name="connsiteX75" fmla="*/ 0 w 5933552"/>
                  <a:gd name="connsiteY75" fmla="*/ 1537398 h 1934308"/>
                  <a:gd name="connsiteX76" fmla="*/ 15072 w 5933552"/>
                  <a:gd name="connsiteY76" fmla="*/ 1487156 h 1934308"/>
                  <a:gd name="connsiteX77" fmla="*/ 15072 w 5933552"/>
                  <a:gd name="connsiteY77" fmla="*/ 1431890 h 1934308"/>
                  <a:gd name="connsiteX78" fmla="*/ 25121 w 5933552"/>
                  <a:gd name="connsiteY78" fmla="*/ 1381648 h 1934308"/>
                  <a:gd name="connsiteX79" fmla="*/ 40193 w 5933552"/>
                  <a:gd name="connsiteY79" fmla="*/ 1356527 h 1934308"/>
                  <a:gd name="connsiteX80" fmla="*/ 65314 w 5933552"/>
                  <a:gd name="connsiteY80"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507442 w 5933552"/>
                  <a:gd name="connsiteY70" fmla="*/ 1833824 h 1934308"/>
                  <a:gd name="connsiteX71" fmla="*/ 281354 w 5933552"/>
                  <a:gd name="connsiteY71" fmla="*/ 1833824 h 1934308"/>
                  <a:gd name="connsiteX72" fmla="*/ 130629 w 5933552"/>
                  <a:gd name="connsiteY72" fmla="*/ 1758461 h 1934308"/>
                  <a:gd name="connsiteX73" fmla="*/ 10048 w 5933552"/>
                  <a:gd name="connsiteY73" fmla="*/ 1678075 h 1934308"/>
                  <a:gd name="connsiteX74" fmla="*/ 0 w 5933552"/>
                  <a:gd name="connsiteY74" fmla="*/ 1537398 h 1934308"/>
                  <a:gd name="connsiteX75" fmla="*/ 15072 w 5933552"/>
                  <a:gd name="connsiteY75" fmla="*/ 1487156 h 1934308"/>
                  <a:gd name="connsiteX76" fmla="*/ 15072 w 5933552"/>
                  <a:gd name="connsiteY76" fmla="*/ 1431890 h 1934308"/>
                  <a:gd name="connsiteX77" fmla="*/ 25121 w 5933552"/>
                  <a:gd name="connsiteY77" fmla="*/ 1381648 h 1934308"/>
                  <a:gd name="connsiteX78" fmla="*/ 40193 w 5933552"/>
                  <a:gd name="connsiteY78" fmla="*/ 1356527 h 1934308"/>
                  <a:gd name="connsiteX79" fmla="*/ 65314 w 5933552"/>
                  <a:gd name="connsiteY79"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507442 w 5933552"/>
                  <a:gd name="connsiteY69" fmla="*/ 1833824 h 1934308"/>
                  <a:gd name="connsiteX70" fmla="*/ 281354 w 5933552"/>
                  <a:gd name="connsiteY70" fmla="*/ 1833824 h 1934308"/>
                  <a:gd name="connsiteX71" fmla="*/ 130629 w 5933552"/>
                  <a:gd name="connsiteY71" fmla="*/ 1758461 h 1934308"/>
                  <a:gd name="connsiteX72" fmla="*/ 10048 w 5933552"/>
                  <a:gd name="connsiteY72" fmla="*/ 1678075 h 1934308"/>
                  <a:gd name="connsiteX73" fmla="*/ 0 w 5933552"/>
                  <a:gd name="connsiteY73" fmla="*/ 1537398 h 1934308"/>
                  <a:gd name="connsiteX74" fmla="*/ 15072 w 5933552"/>
                  <a:gd name="connsiteY74" fmla="*/ 1487156 h 1934308"/>
                  <a:gd name="connsiteX75" fmla="*/ 15072 w 5933552"/>
                  <a:gd name="connsiteY75" fmla="*/ 1431890 h 1934308"/>
                  <a:gd name="connsiteX76" fmla="*/ 25121 w 5933552"/>
                  <a:gd name="connsiteY76" fmla="*/ 1381648 h 1934308"/>
                  <a:gd name="connsiteX77" fmla="*/ 40193 w 5933552"/>
                  <a:gd name="connsiteY77" fmla="*/ 1356527 h 1934308"/>
                  <a:gd name="connsiteX78" fmla="*/ 65314 w 5933552"/>
                  <a:gd name="connsiteY78"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507442 w 5933552"/>
                  <a:gd name="connsiteY68" fmla="*/ 1833824 h 1934308"/>
                  <a:gd name="connsiteX69" fmla="*/ 281354 w 5933552"/>
                  <a:gd name="connsiteY69" fmla="*/ 1833824 h 1934308"/>
                  <a:gd name="connsiteX70" fmla="*/ 130629 w 5933552"/>
                  <a:gd name="connsiteY70" fmla="*/ 1758461 h 1934308"/>
                  <a:gd name="connsiteX71" fmla="*/ 10048 w 5933552"/>
                  <a:gd name="connsiteY71" fmla="*/ 1678075 h 1934308"/>
                  <a:gd name="connsiteX72" fmla="*/ 0 w 5933552"/>
                  <a:gd name="connsiteY72" fmla="*/ 1537398 h 1934308"/>
                  <a:gd name="connsiteX73" fmla="*/ 15072 w 5933552"/>
                  <a:gd name="connsiteY73" fmla="*/ 1487156 h 1934308"/>
                  <a:gd name="connsiteX74" fmla="*/ 15072 w 5933552"/>
                  <a:gd name="connsiteY74" fmla="*/ 1431890 h 1934308"/>
                  <a:gd name="connsiteX75" fmla="*/ 25121 w 5933552"/>
                  <a:gd name="connsiteY75" fmla="*/ 1381648 h 1934308"/>
                  <a:gd name="connsiteX76" fmla="*/ 40193 w 5933552"/>
                  <a:gd name="connsiteY76" fmla="*/ 1356527 h 1934308"/>
                  <a:gd name="connsiteX77" fmla="*/ 65314 w 5933552"/>
                  <a:gd name="connsiteY77"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562519 w 5933552"/>
                  <a:gd name="connsiteY66" fmla="*/ 1462035 h 1934308"/>
                  <a:gd name="connsiteX67" fmla="*/ 507442 w 5933552"/>
                  <a:gd name="connsiteY67" fmla="*/ 1833824 h 1934308"/>
                  <a:gd name="connsiteX68" fmla="*/ 281354 w 5933552"/>
                  <a:gd name="connsiteY68" fmla="*/ 1833824 h 1934308"/>
                  <a:gd name="connsiteX69" fmla="*/ 130629 w 5933552"/>
                  <a:gd name="connsiteY69" fmla="*/ 1758461 h 1934308"/>
                  <a:gd name="connsiteX70" fmla="*/ 10048 w 5933552"/>
                  <a:gd name="connsiteY70" fmla="*/ 1678075 h 1934308"/>
                  <a:gd name="connsiteX71" fmla="*/ 0 w 5933552"/>
                  <a:gd name="connsiteY71" fmla="*/ 1537398 h 1934308"/>
                  <a:gd name="connsiteX72" fmla="*/ 15072 w 5933552"/>
                  <a:gd name="connsiteY72" fmla="*/ 1487156 h 1934308"/>
                  <a:gd name="connsiteX73" fmla="*/ 15072 w 5933552"/>
                  <a:gd name="connsiteY73" fmla="*/ 1431890 h 1934308"/>
                  <a:gd name="connsiteX74" fmla="*/ 25121 w 5933552"/>
                  <a:gd name="connsiteY74" fmla="*/ 1381648 h 1934308"/>
                  <a:gd name="connsiteX75" fmla="*/ 40193 w 5933552"/>
                  <a:gd name="connsiteY75" fmla="*/ 1356527 h 1934308"/>
                  <a:gd name="connsiteX76" fmla="*/ 65314 w 5933552"/>
                  <a:gd name="connsiteY76"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562519 w 5933552"/>
                  <a:gd name="connsiteY65" fmla="*/ 1462035 h 1934308"/>
                  <a:gd name="connsiteX66" fmla="*/ 507442 w 5933552"/>
                  <a:gd name="connsiteY66" fmla="*/ 1833824 h 1934308"/>
                  <a:gd name="connsiteX67" fmla="*/ 281354 w 5933552"/>
                  <a:gd name="connsiteY67" fmla="*/ 1833824 h 1934308"/>
                  <a:gd name="connsiteX68" fmla="*/ 130629 w 5933552"/>
                  <a:gd name="connsiteY68" fmla="*/ 1758461 h 1934308"/>
                  <a:gd name="connsiteX69" fmla="*/ 10048 w 5933552"/>
                  <a:gd name="connsiteY69" fmla="*/ 1678075 h 1934308"/>
                  <a:gd name="connsiteX70" fmla="*/ 0 w 5933552"/>
                  <a:gd name="connsiteY70" fmla="*/ 1537398 h 1934308"/>
                  <a:gd name="connsiteX71" fmla="*/ 15072 w 5933552"/>
                  <a:gd name="connsiteY71" fmla="*/ 1487156 h 1934308"/>
                  <a:gd name="connsiteX72" fmla="*/ 15072 w 5933552"/>
                  <a:gd name="connsiteY72" fmla="*/ 1431890 h 1934308"/>
                  <a:gd name="connsiteX73" fmla="*/ 25121 w 5933552"/>
                  <a:gd name="connsiteY73" fmla="*/ 1381648 h 1934308"/>
                  <a:gd name="connsiteX74" fmla="*/ 40193 w 5933552"/>
                  <a:gd name="connsiteY74" fmla="*/ 1356527 h 1934308"/>
                  <a:gd name="connsiteX75" fmla="*/ 65314 w 5933552"/>
                  <a:gd name="connsiteY75"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35380 w 5933552"/>
                  <a:gd name="connsiteY62" fmla="*/ 1919235 h 1934308"/>
                  <a:gd name="connsiteX63" fmla="*/ 1688123 w 5933552"/>
                  <a:gd name="connsiteY63" fmla="*/ 1899138 h 1934308"/>
                  <a:gd name="connsiteX64" fmla="*/ 507442 w 5933552"/>
                  <a:gd name="connsiteY64" fmla="*/ 1833824 h 1934308"/>
                  <a:gd name="connsiteX65" fmla="*/ 281354 w 5933552"/>
                  <a:gd name="connsiteY65" fmla="*/ 1833824 h 1934308"/>
                  <a:gd name="connsiteX66" fmla="*/ 130629 w 5933552"/>
                  <a:gd name="connsiteY66" fmla="*/ 1758461 h 1934308"/>
                  <a:gd name="connsiteX67" fmla="*/ 10048 w 5933552"/>
                  <a:gd name="connsiteY67" fmla="*/ 1678075 h 1934308"/>
                  <a:gd name="connsiteX68" fmla="*/ 0 w 5933552"/>
                  <a:gd name="connsiteY68" fmla="*/ 1537398 h 1934308"/>
                  <a:gd name="connsiteX69" fmla="*/ 15072 w 5933552"/>
                  <a:gd name="connsiteY69" fmla="*/ 1487156 h 1934308"/>
                  <a:gd name="connsiteX70" fmla="*/ 15072 w 5933552"/>
                  <a:gd name="connsiteY70" fmla="*/ 1431890 h 1934308"/>
                  <a:gd name="connsiteX71" fmla="*/ 25121 w 5933552"/>
                  <a:gd name="connsiteY71" fmla="*/ 1381648 h 1934308"/>
                  <a:gd name="connsiteX72" fmla="*/ 40193 w 5933552"/>
                  <a:gd name="connsiteY72" fmla="*/ 1356527 h 1934308"/>
                  <a:gd name="connsiteX73" fmla="*/ 65314 w 5933552"/>
                  <a:gd name="connsiteY7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919235 h 1934308"/>
                  <a:gd name="connsiteX62" fmla="*/ 1688123 w 5933552"/>
                  <a:gd name="connsiteY62" fmla="*/ 1899138 h 1934308"/>
                  <a:gd name="connsiteX63" fmla="*/ 507442 w 5933552"/>
                  <a:gd name="connsiteY63" fmla="*/ 1833824 h 1934308"/>
                  <a:gd name="connsiteX64" fmla="*/ 281354 w 5933552"/>
                  <a:gd name="connsiteY64" fmla="*/ 1833824 h 1934308"/>
                  <a:gd name="connsiteX65" fmla="*/ 130629 w 5933552"/>
                  <a:gd name="connsiteY65" fmla="*/ 1758461 h 1934308"/>
                  <a:gd name="connsiteX66" fmla="*/ 10048 w 5933552"/>
                  <a:gd name="connsiteY66" fmla="*/ 1678075 h 1934308"/>
                  <a:gd name="connsiteX67" fmla="*/ 0 w 5933552"/>
                  <a:gd name="connsiteY67" fmla="*/ 1537398 h 1934308"/>
                  <a:gd name="connsiteX68" fmla="*/ 15072 w 5933552"/>
                  <a:gd name="connsiteY68" fmla="*/ 1487156 h 1934308"/>
                  <a:gd name="connsiteX69" fmla="*/ 15072 w 5933552"/>
                  <a:gd name="connsiteY69" fmla="*/ 1431890 h 1934308"/>
                  <a:gd name="connsiteX70" fmla="*/ 25121 w 5933552"/>
                  <a:gd name="connsiteY70" fmla="*/ 1381648 h 1934308"/>
                  <a:gd name="connsiteX71" fmla="*/ 40193 w 5933552"/>
                  <a:gd name="connsiteY71" fmla="*/ 1356527 h 1934308"/>
                  <a:gd name="connsiteX72" fmla="*/ 65314 w 5933552"/>
                  <a:gd name="connsiteY72"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35380 w 5933552"/>
                  <a:gd name="connsiteY60" fmla="*/ 1919235 h 1934308"/>
                  <a:gd name="connsiteX61" fmla="*/ 1688123 w 5933552"/>
                  <a:gd name="connsiteY61" fmla="*/ 1899138 h 1934308"/>
                  <a:gd name="connsiteX62" fmla="*/ 507442 w 5933552"/>
                  <a:gd name="connsiteY62" fmla="*/ 1833824 h 1934308"/>
                  <a:gd name="connsiteX63" fmla="*/ 281354 w 5933552"/>
                  <a:gd name="connsiteY63" fmla="*/ 1833824 h 1934308"/>
                  <a:gd name="connsiteX64" fmla="*/ 130629 w 5933552"/>
                  <a:gd name="connsiteY64" fmla="*/ 1758461 h 1934308"/>
                  <a:gd name="connsiteX65" fmla="*/ 10048 w 5933552"/>
                  <a:gd name="connsiteY65" fmla="*/ 1678075 h 1934308"/>
                  <a:gd name="connsiteX66" fmla="*/ 0 w 5933552"/>
                  <a:gd name="connsiteY66" fmla="*/ 1537398 h 1934308"/>
                  <a:gd name="connsiteX67" fmla="*/ 15072 w 5933552"/>
                  <a:gd name="connsiteY67" fmla="*/ 1487156 h 1934308"/>
                  <a:gd name="connsiteX68" fmla="*/ 15072 w 5933552"/>
                  <a:gd name="connsiteY68" fmla="*/ 1431890 h 1934308"/>
                  <a:gd name="connsiteX69" fmla="*/ 25121 w 5933552"/>
                  <a:gd name="connsiteY69" fmla="*/ 1381648 h 1934308"/>
                  <a:gd name="connsiteX70" fmla="*/ 40193 w 5933552"/>
                  <a:gd name="connsiteY70" fmla="*/ 1356527 h 1934308"/>
                  <a:gd name="connsiteX71" fmla="*/ 65314 w 5933552"/>
                  <a:gd name="connsiteY71"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235380 w 5933552"/>
                  <a:gd name="connsiteY59" fmla="*/ 1919235 h 1934308"/>
                  <a:gd name="connsiteX60" fmla="*/ 1688123 w 5933552"/>
                  <a:gd name="connsiteY60" fmla="*/ 1899138 h 1934308"/>
                  <a:gd name="connsiteX61" fmla="*/ 507442 w 5933552"/>
                  <a:gd name="connsiteY61" fmla="*/ 1833824 h 1934308"/>
                  <a:gd name="connsiteX62" fmla="*/ 281354 w 5933552"/>
                  <a:gd name="connsiteY62" fmla="*/ 1833824 h 1934308"/>
                  <a:gd name="connsiteX63" fmla="*/ 130629 w 5933552"/>
                  <a:gd name="connsiteY63" fmla="*/ 1758461 h 1934308"/>
                  <a:gd name="connsiteX64" fmla="*/ 10048 w 5933552"/>
                  <a:gd name="connsiteY64" fmla="*/ 1678075 h 1934308"/>
                  <a:gd name="connsiteX65" fmla="*/ 0 w 5933552"/>
                  <a:gd name="connsiteY65" fmla="*/ 1537398 h 1934308"/>
                  <a:gd name="connsiteX66" fmla="*/ 15072 w 5933552"/>
                  <a:gd name="connsiteY66" fmla="*/ 1487156 h 1934308"/>
                  <a:gd name="connsiteX67" fmla="*/ 15072 w 5933552"/>
                  <a:gd name="connsiteY67" fmla="*/ 1431890 h 1934308"/>
                  <a:gd name="connsiteX68" fmla="*/ 25121 w 5933552"/>
                  <a:gd name="connsiteY68" fmla="*/ 1381648 h 1934308"/>
                  <a:gd name="connsiteX69" fmla="*/ 40193 w 5933552"/>
                  <a:gd name="connsiteY69" fmla="*/ 1356527 h 1934308"/>
                  <a:gd name="connsiteX70" fmla="*/ 65314 w 5933552"/>
                  <a:gd name="connsiteY70"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235380 w 5933552"/>
                  <a:gd name="connsiteY58" fmla="*/ 1919235 h 1934308"/>
                  <a:gd name="connsiteX59" fmla="*/ 1688123 w 5933552"/>
                  <a:gd name="connsiteY59" fmla="*/ 1899138 h 1934308"/>
                  <a:gd name="connsiteX60" fmla="*/ 507442 w 5933552"/>
                  <a:gd name="connsiteY60" fmla="*/ 1833824 h 1934308"/>
                  <a:gd name="connsiteX61" fmla="*/ 281354 w 5933552"/>
                  <a:gd name="connsiteY61" fmla="*/ 1833824 h 1934308"/>
                  <a:gd name="connsiteX62" fmla="*/ 130629 w 5933552"/>
                  <a:gd name="connsiteY62" fmla="*/ 1758461 h 1934308"/>
                  <a:gd name="connsiteX63" fmla="*/ 10048 w 5933552"/>
                  <a:gd name="connsiteY63" fmla="*/ 1678075 h 1934308"/>
                  <a:gd name="connsiteX64" fmla="*/ 0 w 5933552"/>
                  <a:gd name="connsiteY64" fmla="*/ 1537398 h 1934308"/>
                  <a:gd name="connsiteX65" fmla="*/ 15072 w 5933552"/>
                  <a:gd name="connsiteY65" fmla="*/ 1487156 h 1934308"/>
                  <a:gd name="connsiteX66" fmla="*/ 15072 w 5933552"/>
                  <a:gd name="connsiteY66" fmla="*/ 1431890 h 1934308"/>
                  <a:gd name="connsiteX67" fmla="*/ 25121 w 5933552"/>
                  <a:gd name="connsiteY67" fmla="*/ 1381648 h 1934308"/>
                  <a:gd name="connsiteX68" fmla="*/ 40193 w 5933552"/>
                  <a:gd name="connsiteY68" fmla="*/ 1356527 h 1934308"/>
                  <a:gd name="connsiteX69" fmla="*/ 65314 w 5933552"/>
                  <a:gd name="connsiteY69"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235380 w 5933552"/>
                  <a:gd name="connsiteY57" fmla="*/ 1919235 h 1934308"/>
                  <a:gd name="connsiteX58" fmla="*/ 1688123 w 5933552"/>
                  <a:gd name="connsiteY58" fmla="*/ 1899138 h 1934308"/>
                  <a:gd name="connsiteX59" fmla="*/ 507442 w 5933552"/>
                  <a:gd name="connsiteY59" fmla="*/ 1833824 h 1934308"/>
                  <a:gd name="connsiteX60" fmla="*/ 281354 w 5933552"/>
                  <a:gd name="connsiteY60" fmla="*/ 1833824 h 1934308"/>
                  <a:gd name="connsiteX61" fmla="*/ 130629 w 5933552"/>
                  <a:gd name="connsiteY61" fmla="*/ 1758461 h 1934308"/>
                  <a:gd name="connsiteX62" fmla="*/ 10048 w 5933552"/>
                  <a:gd name="connsiteY62" fmla="*/ 1678075 h 1934308"/>
                  <a:gd name="connsiteX63" fmla="*/ 0 w 5933552"/>
                  <a:gd name="connsiteY63" fmla="*/ 1537398 h 1934308"/>
                  <a:gd name="connsiteX64" fmla="*/ 15072 w 5933552"/>
                  <a:gd name="connsiteY64" fmla="*/ 1487156 h 1934308"/>
                  <a:gd name="connsiteX65" fmla="*/ 15072 w 5933552"/>
                  <a:gd name="connsiteY65" fmla="*/ 1431890 h 1934308"/>
                  <a:gd name="connsiteX66" fmla="*/ 25121 w 5933552"/>
                  <a:gd name="connsiteY66" fmla="*/ 1381648 h 1934308"/>
                  <a:gd name="connsiteX67" fmla="*/ 40193 w 5933552"/>
                  <a:gd name="connsiteY67" fmla="*/ 1356527 h 1934308"/>
                  <a:gd name="connsiteX68" fmla="*/ 65314 w 5933552"/>
                  <a:gd name="connsiteY68"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235380 w 5933552"/>
                  <a:gd name="connsiteY56" fmla="*/ 1919235 h 1934308"/>
                  <a:gd name="connsiteX57" fmla="*/ 1688123 w 5933552"/>
                  <a:gd name="connsiteY57" fmla="*/ 1899138 h 1934308"/>
                  <a:gd name="connsiteX58" fmla="*/ 507442 w 5933552"/>
                  <a:gd name="connsiteY58" fmla="*/ 1833824 h 1934308"/>
                  <a:gd name="connsiteX59" fmla="*/ 281354 w 5933552"/>
                  <a:gd name="connsiteY59" fmla="*/ 1833824 h 1934308"/>
                  <a:gd name="connsiteX60" fmla="*/ 130629 w 5933552"/>
                  <a:gd name="connsiteY60" fmla="*/ 1758461 h 1934308"/>
                  <a:gd name="connsiteX61" fmla="*/ 10048 w 5933552"/>
                  <a:gd name="connsiteY61" fmla="*/ 1678075 h 1934308"/>
                  <a:gd name="connsiteX62" fmla="*/ 0 w 5933552"/>
                  <a:gd name="connsiteY62" fmla="*/ 1537398 h 1934308"/>
                  <a:gd name="connsiteX63" fmla="*/ 15072 w 5933552"/>
                  <a:gd name="connsiteY63" fmla="*/ 1487156 h 1934308"/>
                  <a:gd name="connsiteX64" fmla="*/ 15072 w 5933552"/>
                  <a:gd name="connsiteY64" fmla="*/ 1431890 h 1934308"/>
                  <a:gd name="connsiteX65" fmla="*/ 25121 w 5933552"/>
                  <a:gd name="connsiteY65" fmla="*/ 1381648 h 1934308"/>
                  <a:gd name="connsiteX66" fmla="*/ 40193 w 5933552"/>
                  <a:gd name="connsiteY66" fmla="*/ 1356527 h 1934308"/>
                  <a:gd name="connsiteX67" fmla="*/ 65314 w 5933552"/>
                  <a:gd name="connsiteY67"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235380 w 5933552"/>
                  <a:gd name="connsiteY55" fmla="*/ 1919235 h 1934308"/>
                  <a:gd name="connsiteX56" fmla="*/ 1688123 w 5933552"/>
                  <a:gd name="connsiteY56" fmla="*/ 1899138 h 1934308"/>
                  <a:gd name="connsiteX57" fmla="*/ 507442 w 5933552"/>
                  <a:gd name="connsiteY57" fmla="*/ 1833824 h 1934308"/>
                  <a:gd name="connsiteX58" fmla="*/ 281354 w 5933552"/>
                  <a:gd name="connsiteY58" fmla="*/ 1833824 h 1934308"/>
                  <a:gd name="connsiteX59" fmla="*/ 130629 w 5933552"/>
                  <a:gd name="connsiteY59" fmla="*/ 1758461 h 1934308"/>
                  <a:gd name="connsiteX60" fmla="*/ 10048 w 5933552"/>
                  <a:gd name="connsiteY60" fmla="*/ 1678075 h 1934308"/>
                  <a:gd name="connsiteX61" fmla="*/ 0 w 5933552"/>
                  <a:gd name="connsiteY61" fmla="*/ 1537398 h 1934308"/>
                  <a:gd name="connsiteX62" fmla="*/ 15072 w 5933552"/>
                  <a:gd name="connsiteY62" fmla="*/ 1487156 h 1934308"/>
                  <a:gd name="connsiteX63" fmla="*/ 15072 w 5933552"/>
                  <a:gd name="connsiteY63" fmla="*/ 1431890 h 1934308"/>
                  <a:gd name="connsiteX64" fmla="*/ 25121 w 5933552"/>
                  <a:gd name="connsiteY64" fmla="*/ 1381648 h 1934308"/>
                  <a:gd name="connsiteX65" fmla="*/ 40193 w 5933552"/>
                  <a:gd name="connsiteY65" fmla="*/ 1356527 h 1934308"/>
                  <a:gd name="connsiteX66" fmla="*/ 65314 w 5933552"/>
                  <a:gd name="connsiteY66"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4235380 w 5933552"/>
                  <a:gd name="connsiteY54" fmla="*/ 1919235 h 1934308"/>
                  <a:gd name="connsiteX55" fmla="*/ 1688123 w 5933552"/>
                  <a:gd name="connsiteY55" fmla="*/ 1899138 h 1934308"/>
                  <a:gd name="connsiteX56" fmla="*/ 507442 w 5933552"/>
                  <a:gd name="connsiteY56" fmla="*/ 1833824 h 1934308"/>
                  <a:gd name="connsiteX57" fmla="*/ 281354 w 5933552"/>
                  <a:gd name="connsiteY57" fmla="*/ 1833824 h 1934308"/>
                  <a:gd name="connsiteX58" fmla="*/ 130629 w 5933552"/>
                  <a:gd name="connsiteY58" fmla="*/ 1758461 h 1934308"/>
                  <a:gd name="connsiteX59" fmla="*/ 10048 w 5933552"/>
                  <a:gd name="connsiteY59" fmla="*/ 1678075 h 1934308"/>
                  <a:gd name="connsiteX60" fmla="*/ 0 w 5933552"/>
                  <a:gd name="connsiteY60" fmla="*/ 1537398 h 1934308"/>
                  <a:gd name="connsiteX61" fmla="*/ 15072 w 5933552"/>
                  <a:gd name="connsiteY61" fmla="*/ 1487156 h 1934308"/>
                  <a:gd name="connsiteX62" fmla="*/ 15072 w 5933552"/>
                  <a:gd name="connsiteY62" fmla="*/ 1431890 h 1934308"/>
                  <a:gd name="connsiteX63" fmla="*/ 25121 w 5933552"/>
                  <a:gd name="connsiteY63" fmla="*/ 1381648 h 1934308"/>
                  <a:gd name="connsiteX64" fmla="*/ 40193 w 5933552"/>
                  <a:gd name="connsiteY64" fmla="*/ 1356527 h 1934308"/>
                  <a:gd name="connsiteX65" fmla="*/ 65314 w 5933552"/>
                  <a:gd name="connsiteY65"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4235380 w 5933552"/>
                  <a:gd name="connsiteY53" fmla="*/ 1919235 h 1934308"/>
                  <a:gd name="connsiteX54" fmla="*/ 1688123 w 5933552"/>
                  <a:gd name="connsiteY54" fmla="*/ 1899138 h 1934308"/>
                  <a:gd name="connsiteX55" fmla="*/ 507442 w 5933552"/>
                  <a:gd name="connsiteY55" fmla="*/ 1833824 h 1934308"/>
                  <a:gd name="connsiteX56" fmla="*/ 281354 w 5933552"/>
                  <a:gd name="connsiteY56" fmla="*/ 1833824 h 1934308"/>
                  <a:gd name="connsiteX57" fmla="*/ 130629 w 5933552"/>
                  <a:gd name="connsiteY57" fmla="*/ 1758461 h 1934308"/>
                  <a:gd name="connsiteX58" fmla="*/ 10048 w 5933552"/>
                  <a:gd name="connsiteY58" fmla="*/ 1678075 h 1934308"/>
                  <a:gd name="connsiteX59" fmla="*/ 0 w 5933552"/>
                  <a:gd name="connsiteY59" fmla="*/ 1537398 h 1934308"/>
                  <a:gd name="connsiteX60" fmla="*/ 15072 w 5933552"/>
                  <a:gd name="connsiteY60" fmla="*/ 1487156 h 1934308"/>
                  <a:gd name="connsiteX61" fmla="*/ 15072 w 5933552"/>
                  <a:gd name="connsiteY61" fmla="*/ 1431890 h 1934308"/>
                  <a:gd name="connsiteX62" fmla="*/ 25121 w 5933552"/>
                  <a:gd name="connsiteY62" fmla="*/ 1381648 h 1934308"/>
                  <a:gd name="connsiteX63" fmla="*/ 40193 w 5933552"/>
                  <a:gd name="connsiteY63" fmla="*/ 1356527 h 1934308"/>
                  <a:gd name="connsiteX64" fmla="*/ 65314 w 5933552"/>
                  <a:gd name="connsiteY6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3029578 w 5933552"/>
                  <a:gd name="connsiteY23" fmla="*/ 55266 h 1934308"/>
                  <a:gd name="connsiteX24" fmla="*/ 3135086 w 5933552"/>
                  <a:gd name="connsiteY24" fmla="*/ 75363 h 1934308"/>
                  <a:gd name="connsiteX25" fmla="*/ 3255666 w 5933552"/>
                  <a:gd name="connsiteY25" fmla="*/ 95459 h 1934308"/>
                  <a:gd name="connsiteX26" fmla="*/ 3542044 w 5933552"/>
                  <a:gd name="connsiteY26" fmla="*/ 180870 h 1934308"/>
                  <a:gd name="connsiteX27" fmla="*/ 3798277 w 5933552"/>
                  <a:gd name="connsiteY27" fmla="*/ 316523 h 1934308"/>
                  <a:gd name="connsiteX28" fmla="*/ 4210259 w 5933552"/>
                  <a:gd name="connsiteY28" fmla="*/ 542611 h 1934308"/>
                  <a:gd name="connsiteX29" fmla="*/ 4340888 w 5933552"/>
                  <a:gd name="connsiteY29" fmla="*/ 622998 h 1934308"/>
                  <a:gd name="connsiteX30" fmla="*/ 4381081 w 5933552"/>
                  <a:gd name="connsiteY30" fmla="*/ 653143 h 1934308"/>
                  <a:gd name="connsiteX31" fmla="*/ 4752870 w 5933552"/>
                  <a:gd name="connsiteY31" fmla="*/ 683288 h 1934308"/>
                  <a:gd name="connsiteX32" fmla="*/ 5164853 w 5933552"/>
                  <a:gd name="connsiteY32" fmla="*/ 758650 h 1934308"/>
                  <a:gd name="connsiteX33" fmla="*/ 5441182 w 5933552"/>
                  <a:gd name="connsiteY33" fmla="*/ 823965 h 1934308"/>
                  <a:gd name="connsiteX34" fmla="*/ 5612004 w 5933552"/>
                  <a:gd name="connsiteY34" fmla="*/ 899327 h 1934308"/>
                  <a:gd name="connsiteX35" fmla="*/ 5807947 w 5933552"/>
                  <a:gd name="connsiteY35" fmla="*/ 1045028 h 1934308"/>
                  <a:gd name="connsiteX36" fmla="*/ 5823020 w 5933552"/>
                  <a:gd name="connsiteY36" fmla="*/ 1115367 h 1934308"/>
                  <a:gd name="connsiteX37" fmla="*/ 5838092 w 5933552"/>
                  <a:gd name="connsiteY37" fmla="*/ 1215850 h 1934308"/>
                  <a:gd name="connsiteX38" fmla="*/ 5823020 w 5933552"/>
                  <a:gd name="connsiteY38" fmla="*/ 1245995 h 1934308"/>
                  <a:gd name="connsiteX39" fmla="*/ 5863213 w 5933552"/>
                  <a:gd name="connsiteY39" fmla="*/ 1296237 h 1934308"/>
                  <a:gd name="connsiteX40" fmla="*/ 5893358 w 5933552"/>
                  <a:gd name="connsiteY40" fmla="*/ 1356527 h 1934308"/>
                  <a:gd name="connsiteX41" fmla="*/ 5893358 w 5933552"/>
                  <a:gd name="connsiteY41" fmla="*/ 1431890 h 1934308"/>
                  <a:gd name="connsiteX42" fmla="*/ 5928527 w 5933552"/>
                  <a:gd name="connsiteY42" fmla="*/ 1492180 h 1934308"/>
                  <a:gd name="connsiteX43" fmla="*/ 5918479 w 5933552"/>
                  <a:gd name="connsiteY43" fmla="*/ 1602712 h 1934308"/>
                  <a:gd name="connsiteX44" fmla="*/ 5898382 w 5933552"/>
                  <a:gd name="connsiteY44" fmla="*/ 1683099 h 1934308"/>
                  <a:gd name="connsiteX45" fmla="*/ 5918479 w 5933552"/>
                  <a:gd name="connsiteY45" fmla="*/ 1773534 h 1934308"/>
                  <a:gd name="connsiteX46" fmla="*/ 5933552 w 5933552"/>
                  <a:gd name="connsiteY46" fmla="*/ 1808703 h 1934308"/>
                  <a:gd name="connsiteX47" fmla="*/ 5812971 w 5933552"/>
                  <a:gd name="connsiteY47" fmla="*/ 1868993 h 1934308"/>
                  <a:gd name="connsiteX48" fmla="*/ 5812971 w 5933552"/>
                  <a:gd name="connsiteY48" fmla="*/ 1868993 h 1934308"/>
                  <a:gd name="connsiteX49" fmla="*/ 5727560 w 5933552"/>
                  <a:gd name="connsiteY49" fmla="*/ 1929283 h 1934308"/>
                  <a:gd name="connsiteX50" fmla="*/ 5390941 w 5933552"/>
                  <a:gd name="connsiteY50" fmla="*/ 1934308 h 1934308"/>
                  <a:gd name="connsiteX51" fmla="*/ 4235380 w 5933552"/>
                  <a:gd name="connsiteY51" fmla="*/ 1919235 h 1934308"/>
                  <a:gd name="connsiteX52" fmla="*/ 1688123 w 5933552"/>
                  <a:gd name="connsiteY52" fmla="*/ 1899138 h 1934308"/>
                  <a:gd name="connsiteX53" fmla="*/ 507442 w 5933552"/>
                  <a:gd name="connsiteY53" fmla="*/ 1833824 h 1934308"/>
                  <a:gd name="connsiteX54" fmla="*/ 281354 w 5933552"/>
                  <a:gd name="connsiteY54" fmla="*/ 1833824 h 1934308"/>
                  <a:gd name="connsiteX55" fmla="*/ 130629 w 5933552"/>
                  <a:gd name="connsiteY55" fmla="*/ 1758461 h 1934308"/>
                  <a:gd name="connsiteX56" fmla="*/ 10048 w 5933552"/>
                  <a:gd name="connsiteY56" fmla="*/ 1678075 h 1934308"/>
                  <a:gd name="connsiteX57" fmla="*/ 0 w 5933552"/>
                  <a:gd name="connsiteY57" fmla="*/ 1537398 h 1934308"/>
                  <a:gd name="connsiteX58" fmla="*/ 15072 w 5933552"/>
                  <a:gd name="connsiteY58" fmla="*/ 1487156 h 1934308"/>
                  <a:gd name="connsiteX59" fmla="*/ 15072 w 5933552"/>
                  <a:gd name="connsiteY59" fmla="*/ 1431890 h 1934308"/>
                  <a:gd name="connsiteX60" fmla="*/ 25121 w 5933552"/>
                  <a:gd name="connsiteY60" fmla="*/ 1381648 h 1934308"/>
                  <a:gd name="connsiteX61" fmla="*/ 40193 w 5933552"/>
                  <a:gd name="connsiteY61" fmla="*/ 1356527 h 1934308"/>
                  <a:gd name="connsiteX62" fmla="*/ 65314 w 5933552"/>
                  <a:gd name="connsiteY62" fmla="*/ 1311310 h 1934308"/>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57301 w 5933552"/>
                  <a:gd name="connsiteY52" fmla="*/ 1891925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57301 w 5933552"/>
                  <a:gd name="connsiteY52" fmla="*/ 1891925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57301 w 5933552"/>
                  <a:gd name="connsiteY52" fmla="*/ 1891925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5312804 w 5933552"/>
                  <a:gd name="connsiteY51" fmla="*/ 1552761 h 1937369"/>
                  <a:gd name="connsiteX52" fmla="*/ 4235380 w 5933552"/>
                  <a:gd name="connsiteY52" fmla="*/ 1922296 h 1937369"/>
                  <a:gd name="connsiteX53" fmla="*/ 1657301 w 5933552"/>
                  <a:gd name="connsiteY53" fmla="*/ 1891925 h 1937369"/>
                  <a:gd name="connsiteX54" fmla="*/ 507442 w 5933552"/>
                  <a:gd name="connsiteY54" fmla="*/ 1836885 h 1937369"/>
                  <a:gd name="connsiteX55" fmla="*/ 281354 w 5933552"/>
                  <a:gd name="connsiteY55" fmla="*/ 1836885 h 1937369"/>
                  <a:gd name="connsiteX56" fmla="*/ 130629 w 5933552"/>
                  <a:gd name="connsiteY56" fmla="*/ 1761522 h 1937369"/>
                  <a:gd name="connsiteX57" fmla="*/ 10048 w 5933552"/>
                  <a:gd name="connsiteY57" fmla="*/ 1681136 h 1937369"/>
                  <a:gd name="connsiteX58" fmla="*/ 0 w 5933552"/>
                  <a:gd name="connsiteY58" fmla="*/ 1540459 h 1937369"/>
                  <a:gd name="connsiteX59" fmla="*/ 15072 w 5933552"/>
                  <a:gd name="connsiteY59" fmla="*/ 1490217 h 1937369"/>
                  <a:gd name="connsiteX60" fmla="*/ 15072 w 5933552"/>
                  <a:gd name="connsiteY60" fmla="*/ 1434951 h 1937369"/>
                  <a:gd name="connsiteX61" fmla="*/ 25121 w 5933552"/>
                  <a:gd name="connsiteY61" fmla="*/ 1384709 h 1937369"/>
                  <a:gd name="connsiteX62" fmla="*/ 40193 w 5933552"/>
                  <a:gd name="connsiteY62" fmla="*/ 1359588 h 1937369"/>
                  <a:gd name="connsiteX63" fmla="*/ 65314 w 5933552"/>
                  <a:gd name="connsiteY63"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5251455 w 5933552"/>
                  <a:gd name="connsiteY51" fmla="*/ 1926022 h 1937369"/>
                  <a:gd name="connsiteX52" fmla="*/ 4235380 w 5933552"/>
                  <a:gd name="connsiteY52" fmla="*/ 1922296 h 1937369"/>
                  <a:gd name="connsiteX53" fmla="*/ 1657301 w 5933552"/>
                  <a:gd name="connsiteY53" fmla="*/ 1891925 h 1937369"/>
                  <a:gd name="connsiteX54" fmla="*/ 507442 w 5933552"/>
                  <a:gd name="connsiteY54" fmla="*/ 1836885 h 1937369"/>
                  <a:gd name="connsiteX55" fmla="*/ 281354 w 5933552"/>
                  <a:gd name="connsiteY55" fmla="*/ 1836885 h 1937369"/>
                  <a:gd name="connsiteX56" fmla="*/ 130629 w 5933552"/>
                  <a:gd name="connsiteY56" fmla="*/ 1761522 h 1937369"/>
                  <a:gd name="connsiteX57" fmla="*/ 10048 w 5933552"/>
                  <a:gd name="connsiteY57" fmla="*/ 1681136 h 1937369"/>
                  <a:gd name="connsiteX58" fmla="*/ 0 w 5933552"/>
                  <a:gd name="connsiteY58" fmla="*/ 1540459 h 1937369"/>
                  <a:gd name="connsiteX59" fmla="*/ 15072 w 5933552"/>
                  <a:gd name="connsiteY59" fmla="*/ 1490217 h 1937369"/>
                  <a:gd name="connsiteX60" fmla="*/ 15072 w 5933552"/>
                  <a:gd name="connsiteY60" fmla="*/ 1434951 h 1937369"/>
                  <a:gd name="connsiteX61" fmla="*/ 25121 w 5933552"/>
                  <a:gd name="connsiteY61" fmla="*/ 1384709 h 1937369"/>
                  <a:gd name="connsiteX62" fmla="*/ 40193 w 5933552"/>
                  <a:gd name="connsiteY62" fmla="*/ 1359588 h 1937369"/>
                  <a:gd name="connsiteX63" fmla="*/ 65314 w 5933552"/>
                  <a:gd name="connsiteY63"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5251455 w 5933552"/>
                  <a:gd name="connsiteY51" fmla="*/ 1926022 h 1937369"/>
                  <a:gd name="connsiteX52" fmla="*/ 4235380 w 5933552"/>
                  <a:gd name="connsiteY52" fmla="*/ 1922296 h 1937369"/>
                  <a:gd name="connsiteX53" fmla="*/ 1657301 w 5933552"/>
                  <a:gd name="connsiteY53" fmla="*/ 1891925 h 1937369"/>
                  <a:gd name="connsiteX54" fmla="*/ 507442 w 5933552"/>
                  <a:gd name="connsiteY54" fmla="*/ 1836885 h 1937369"/>
                  <a:gd name="connsiteX55" fmla="*/ 281354 w 5933552"/>
                  <a:gd name="connsiteY55" fmla="*/ 1836885 h 1937369"/>
                  <a:gd name="connsiteX56" fmla="*/ 130629 w 5933552"/>
                  <a:gd name="connsiteY56" fmla="*/ 1761522 h 1937369"/>
                  <a:gd name="connsiteX57" fmla="*/ 10048 w 5933552"/>
                  <a:gd name="connsiteY57" fmla="*/ 1681136 h 1937369"/>
                  <a:gd name="connsiteX58" fmla="*/ 0 w 5933552"/>
                  <a:gd name="connsiteY58" fmla="*/ 1540459 h 1937369"/>
                  <a:gd name="connsiteX59" fmla="*/ 15072 w 5933552"/>
                  <a:gd name="connsiteY59" fmla="*/ 1490217 h 1937369"/>
                  <a:gd name="connsiteX60" fmla="*/ 15072 w 5933552"/>
                  <a:gd name="connsiteY60" fmla="*/ 1434951 h 1937369"/>
                  <a:gd name="connsiteX61" fmla="*/ 25121 w 5933552"/>
                  <a:gd name="connsiteY61" fmla="*/ 1384709 h 1937369"/>
                  <a:gd name="connsiteX62" fmla="*/ 40193 w 5933552"/>
                  <a:gd name="connsiteY62" fmla="*/ 1359588 h 1937369"/>
                  <a:gd name="connsiteX63" fmla="*/ 65314 w 5933552"/>
                  <a:gd name="connsiteY63" fmla="*/ 1314371 h 1937369"/>
                  <a:gd name="connsiteX0" fmla="*/ 65314 w 5933552"/>
                  <a:gd name="connsiteY0" fmla="*/ 1314371 h 1950907"/>
                  <a:gd name="connsiteX1" fmla="*/ 75363 w 5933552"/>
                  <a:gd name="connsiteY1" fmla="*/ 1083259 h 1950907"/>
                  <a:gd name="connsiteX2" fmla="*/ 45218 w 5933552"/>
                  <a:gd name="connsiteY2" fmla="*/ 1073210 h 1950907"/>
                  <a:gd name="connsiteX3" fmla="*/ 95459 w 5933552"/>
                  <a:gd name="connsiteY3" fmla="*/ 887316 h 1950907"/>
                  <a:gd name="connsiteX4" fmla="*/ 80387 w 5933552"/>
                  <a:gd name="connsiteY4" fmla="*/ 771760 h 1950907"/>
                  <a:gd name="connsiteX5" fmla="*/ 85411 w 5933552"/>
                  <a:gd name="connsiteY5" fmla="*/ 716494 h 1950907"/>
                  <a:gd name="connsiteX6" fmla="*/ 105508 w 5933552"/>
                  <a:gd name="connsiteY6" fmla="*/ 696397 h 1950907"/>
                  <a:gd name="connsiteX7" fmla="*/ 135653 w 5933552"/>
                  <a:gd name="connsiteY7" fmla="*/ 676300 h 1950907"/>
                  <a:gd name="connsiteX8" fmla="*/ 467248 w 5933552"/>
                  <a:gd name="connsiteY8" fmla="*/ 329632 h 1950907"/>
                  <a:gd name="connsiteX9" fmla="*/ 472272 w 5933552"/>
                  <a:gd name="connsiteY9" fmla="*/ 284415 h 1950907"/>
                  <a:gd name="connsiteX10" fmla="*/ 442127 w 5933552"/>
                  <a:gd name="connsiteY10" fmla="*/ 259294 h 1950907"/>
                  <a:gd name="connsiteX11" fmla="*/ 406958 w 5933552"/>
                  <a:gd name="connsiteY11" fmla="*/ 229149 h 1950907"/>
                  <a:gd name="connsiteX12" fmla="*/ 406958 w 5933552"/>
                  <a:gd name="connsiteY12" fmla="*/ 204028 h 1950907"/>
                  <a:gd name="connsiteX13" fmla="*/ 462224 w 5933552"/>
                  <a:gd name="connsiteY13" fmla="*/ 193980 h 1950907"/>
                  <a:gd name="connsiteX14" fmla="*/ 864158 w 5933552"/>
                  <a:gd name="connsiteY14" fmla="*/ 143738 h 1950907"/>
                  <a:gd name="connsiteX15" fmla="*/ 999811 w 5933552"/>
                  <a:gd name="connsiteY15" fmla="*/ 88472 h 1950907"/>
                  <a:gd name="connsiteX16" fmla="*/ 1024932 w 5933552"/>
                  <a:gd name="connsiteY16" fmla="*/ 78424 h 1950907"/>
                  <a:gd name="connsiteX17" fmla="*/ 999811 w 5933552"/>
                  <a:gd name="connsiteY17" fmla="*/ 28182 h 1950907"/>
                  <a:gd name="connsiteX18" fmla="*/ 1070149 w 5933552"/>
                  <a:gd name="connsiteY18" fmla="*/ 33206 h 1950907"/>
                  <a:gd name="connsiteX19" fmla="*/ 1130439 w 5933552"/>
                  <a:gd name="connsiteY19" fmla="*/ 53303 h 1950907"/>
                  <a:gd name="connsiteX20" fmla="*/ 1160585 w 5933552"/>
                  <a:gd name="connsiteY20" fmla="*/ 63351 h 1950907"/>
                  <a:gd name="connsiteX21" fmla="*/ 1683099 w 5933552"/>
                  <a:gd name="connsiteY21" fmla="*/ 13109 h 1950907"/>
                  <a:gd name="connsiteX22" fmla="*/ 2306097 w 5933552"/>
                  <a:gd name="connsiteY22" fmla="*/ 3061 h 1950907"/>
                  <a:gd name="connsiteX23" fmla="*/ 3029578 w 5933552"/>
                  <a:gd name="connsiteY23" fmla="*/ 58327 h 1950907"/>
                  <a:gd name="connsiteX24" fmla="*/ 3135086 w 5933552"/>
                  <a:gd name="connsiteY24" fmla="*/ 78424 h 1950907"/>
                  <a:gd name="connsiteX25" fmla="*/ 3255666 w 5933552"/>
                  <a:gd name="connsiteY25" fmla="*/ 98520 h 1950907"/>
                  <a:gd name="connsiteX26" fmla="*/ 3542044 w 5933552"/>
                  <a:gd name="connsiteY26" fmla="*/ 183931 h 1950907"/>
                  <a:gd name="connsiteX27" fmla="*/ 3798277 w 5933552"/>
                  <a:gd name="connsiteY27" fmla="*/ 319584 h 1950907"/>
                  <a:gd name="connsiteX28" fmla="*/ 4210259 w 5933552"/>
                  <a:gd name="connsiteY28" fmla="*/ 545672 h 1950907"/>
                  <a:gd name="connsiteX29" fmla="*/ 4340888 w 5933552"/>
                  <a:gd name="connsiteY29" fmla="*/ 626059 h 1950907"/>
                  <a:gd name="connsiteX30" fmla="*/ 4381081 w 5933552"/>
                  <a:gd name="connsiteY30" fmla="*/ 656204 h 1950907"/>
                  <a:gd name="connsiteX31" fmla="*/ 4752870 w 5933552"/>
                  <a:gd name="connsiteY31" fmla="*/ 686349 h 1950907"/>
                  <a:gd name="connsiteX32" fmla="*/ 5164853 w 5933552"/>
                  <a:gd name="connsiteY32" fmla="*/ 761711 h 1950907"/>
                  <a:gd name="connsiteX33" fmla="*/ 5441182 w 5933552"/>
                  <a:gd name="connsiteY33" fmla="*/ 827026 h 1950907"/>
                  <a:gd name="connsiteX34" fmla="*/ 5612004 w 5933552"/>
                  <a:gd name="connsiteY34" fmla="*/ 902388 h 1950907"/>
                  <a:gd name="connsiteX35" fmla="*/ 5807947 w 5933552"/>
                  <a:gd name="connsiteY35" fmla="*/ 1048089 h 1950907"/>
                  <a:gd name="connsiteX36" fmla="*/ 5823020 w 5933552"/>
                  <a:gd name="connsiteY36" fmla="*/ 1118428 h 1950907"/>
                  <a:gd name="connsiteX37" fmla="*/ 5838092 w 5933552"/>
                  <a:gd name="connsiteY37" fmla="*/ 1218911 h 1950907"/>
                  <a:gd name="connsiteX38" fmla="*/ 5823020 w 5933552"/>
                  <a:gd name="connsiteY38" fmla="*/ 1249056 h 1950907"/>
                  <a:gd name="connsiteX39" fmla="*/ 5863213 w 5933552"/>
                  <a:gd name="connsiteY39" fmla="*/ 1299298 h 1950907"/>
                  <a:gd name="connsiteX40" fmla="*/ 5893358 w 5933552"/>
                  <a:gd name="connsiteY40" fmla="*/ 1359588 h 1950907"/>
                  <a:gd name="connsiteX41" fmla="*/ 5893358 w 5933552"/>
                  <a:gd name="connsiteY41" fmla="*/ 1434951 h 1950907"/>
                  <a:gd name="connsiteX42" fmla="*/ 5928527 w 5933552"/>
                  <a:gd name="connsiteY42" fmla="*/ 1495241 h 1950907"/>
                  <a:gd name="connsiteX43" fmla="*/ 5918479 w 5933552"/>
                  <a:gd name="connsiteY43" fmla="*/ 1605773 h 1950907"/>
                  <a:gd name="connsiteX44" fmla="*/ 5898382 w 5933552"/>
                  <a:gd name="connsiteY44" fmla="*/ 1686160 h 1950907"/>
                  <a:gd name="connsiteX45" fmla="*/ 5918479 w 5933552"/>
                  <a:gd name="connsiteY45" fmla="*/ 1776595 h 1950907"/>
                  <a:gd name="connsiteX46" fmla="*/ 5933552 w 5933552"/>
                  <a:gd name="connsiteY46" fmla="*/ 1811764 h 1950907"/>
                  <a:gd name="connsiteX47" fmla="*/ 5812971 w 5933552"/>
                  <a:gd name="connsiteY47" fmla="*/ 1872054 h 1950907"/>
                  <a:gd name="connsiteX48" fmla="*/ 5812971 w 5933552"/>
                  <a:gd name="connsiteY48" fmla="*/ 1872054 h 1950907"/>
                  <a:gd name="connsiteX49" fmla="*/ 5727560 w 5933552"/>
                  <a:gd name="connsiteY49" fmla="*/ 1932344 h 1950907"/>
                  <a:gd name="connsiteX50" fmla="*/ 5390941 w 5933552"/>
                  <a:gd name="connsiteY50" fmla="*/ 1937369 h 1950907"/>
                  <a:gd name="connsiteX51" fmla="*/ 5241231 w 5933552"/>
                  <a:gd name="connsiteY51" fmla="*/ 1950907 h 1950907"/>
                  <a:gd name="connsiteX52" fmla="*/ 4235380 w 5933552"/>
                  <a:gd name="connsiteY52" fmla="*/ 1922296 h 1950907"/>
                  <a:gd name="connsiteX53" fmla="*/ 1657301 w 5933552"/>
                  <a:gd name="connsiteY53" fmla="*/ 1891925 h 1950907"/>
                  <a:gd name="connsiteX54" fmla="*/ 507442 w 5933552"/>
                  <a:gd name="connsiteY54" fmla="*/ 1836885 h 1950907"/>
                  <a:gd name="connsiteX55" fmla="*/ 281354 w 5933552"/>
                  <a:gd name="connsiteY55" fmla="*/ 1836885 h 1950907"/>
                  <a:gd name="connsiteX56" fmla="*/ 130629 w 5933552"/>
                  <a:gd name="connsiteY56" fmla="*/ 1761522 h 1950907"/>
                  <a:gd name="connsiteX57" fmla="*/ 10048 w 5933552"/>
                  <a:gd name="connsiteY57" fmla="*/ 1681136 h 1950907"/>
                  <a:gd name="connsiteX58" fmla="*/ 0 w 5933552"/>
                  <a:gd name="connsiteY58" fmla="*/ 1540459 h 1950907"/>
                  <a:gd name="connsiteX59" fmla="*/ 15072 w 5933552"/>
                  <a:gd name="connsiteY59" fmla="*/ 1490217 h 1950907"/>
                  <a:gd name="connsiteX60" fmla="*/ 15072 w 5933552"/>
                  <a:gd name="connsiteY60" fmla="*/ 1434951 h 1950907"/>
                  <a:gd name="connsiteX61" fmla="*/ 25121 w 5933552"/>
                  <a:gd name="connsiteY61" fmla="*/ 1384709 h 1950907"/>
                  <a:gd name="connsiteX62" fmla="*/ 40193 w 5933552"/>
                  <a:gd name="connsiteY62" fmla="*/ 1359588 h 1950907"/>
                  <a:gd name="connsiteX63" fmla="*/ 65314 w 5933552"/>
                  <a:gd name="connsiteY63" fmla="*/ 1314371 h 1950907"/>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5246343 w 5933552"/>
                  <a:gd name="connsiteY51" fmla="*/ 1935977 h 1937369"/>
                  <a:gd name="connsiteX52" fmla="*/ 4235380 w 5933552"/>
                  <a:gd name="connsiteY52" fmla="*/ 1922296 h 1937369"/>
                  <a:gd name="connsiteX53" fmla="*/ 1657301 w 5933552"/>
                  <a:gd name="connsiteY53" fmla="*/ 1891925 h 1937369"/>
                  <a:gd name="connsiteX54" fmla="*/ 507442 w 5933552"/>
                  <a:gd name="connsiteY54" fmla="*/ 1836885 h 1937369"/>
                  <a:gd name="connsiteX55" fmla="*/ 281354 w 5933552"/>
                  <a:gd name="connsiteY55" fmla="*/ 1836885 h 1937369"/>
                  <a:gd name="connsiteX56" fmla="*/ 130629 w 5933552"/>
                  <a:gd name="connsiteY56" fmla="*/ 1761522 h 1937369"/>
                  <a:gd name="connsiteX57" fmla="*/ 10048 w 5933552"/>
                  <a:gd name="connsiteY57" fmla="*/ 1681136 h 1937369"/>
                  <a:gd name="connsiteX58" fmla="*/ 0 w 5933552"/>
                  <a:gd name="connsiteY58" fmla="*/ 1540459 h 1937369"/>
                  <a:gd name="connsiteX59" fmla="*/ 15072 w 5933552"/>
                  <a:gd name="connsiteY59" fmla="*/ 1490217 h 1937369"/>
                  <a:gd name="connsiteX60" fmla="*/ 15072 w 5933552"/>
                  <a:gd name="connsiteY60" fmla="*/ 1434951 h 1937369"/>
                  <a:gd name="connsiteX61" fmla="*/ 25121 w 5933552"/>
                  <a:gd name="connsiteY61" fmla="*/ 1384709 h 1937369"/>
                  <a:gd name="connsiteX62" fmla="*/ 40193 w 5933552"/>
                  <a:gd name="connsiteY62" fmla="*/ 1359588 h 1937369"/>
                  <a:gd name="connsiteX63" fmla="*/ 65314 w 5933552"/>
                  <a:gd name="connsiteY63"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5246343 w 5933552"/>
                  <a:gd name="connsiteY51" fmla="*/ 1935977 h 1937369"/>
                  <a:gd name="connsiteX52" fmla="*/ 4373414 w 5933552"/>
                  <a:gd name="connsiteY52" fmla="*/ 1917320 h 1937369"/>
                  <a:gd name="connsiteX53" fmla="*/ 1657301 w 5933552"/>
                  <a:gd name="connsiteY53" fmla="*/ 1891925 h 1937369"/>
                  <a:gd name="connsiteX54" fmla="*/ 507442 w 5933552"/>
                  <a:gd name="connsiteY54" fmla="*/ 1836885 h 1937369"/>
                  <a:gd name="connsiteX55" fmla="*/ 281354 w 5933552"/>
                  <a:gd name="connsiteY55" fmla="*/ 1836885 h 1937369"/>
                  <a:gd name="connsiteX56" fmla="*/ 130629 w 5933552"/>
                  <a:gd name="connsiteY56" fmla="*/ 1761522 h 1937369"/>
                  <a:gd name="connsiteX57" fmla="*/ 10048 w 5933552"/>
                  <a:gd name="connsiteY57" fmla="*/ 1681136 h 1937369"/>
                  <a:gd name="connsiteX58" fmla="*/ 0 w 5933552"/>
                  <a:gd name="connsiteY58" fmla="*/ 1540459 h 1937369"/>
                  <a:gd name="connsiteX59" fmla="*/ 15072 w 5933552"/>
                  <a:gd name="connsiteY59" fmla="*/ 1490217 h 1937369"/>
                  <a:gd name="connsiteX60" fmla="*/ 15072 w 5933552"/>
                  <a:gd name="connsiteY60" fmla="*/ 1434951 h 1937369"/>
                  <a:gd name="connsiteX61" fmla="*/ 25121 w 5933552"/>
                  <a:gd name="connsiteY61" fmla="*/ 1384709 h 1937369"/>
                  <a:gd name="connsiteX62" fmla="*/ 40193 w 5933552"/>
                  <a:gd name="connsiteY62" fmla="*/ 1359588 h 1937369"/>
                  <a:gd name="connsiteX63" fmla="*/ 65314 w 5933552"/>
                  <a:gd name="connsiteY63" fmla="*/ 1314371 h 1937369"/>
                  <a:gd name="connsiteX0" fmla="*/ 65314 w 5933552"/>
                  <a:gd name="connsiteY0" fmla="*/ 1314371 h 2179673"/>
                  <a:gd name="connsiteX1" fmla="*/ 75363 w 5933552"/>
                  <a:gd name="connsiteY1" fmla="*/ 1083259 h 2179673"/>
                  <a:gd name="connsiteX2" fmla="*/ 45218 w 5933552"/>
                  <a:gd name="connsiteY2" fmla="*/ 1073210 h 2179673"/>
                  <a:gd name="connsiteX3" fmla="*/ 95459 w 5933552"/>
                  <a:gd name="connsiteY3" fmla="*/ 887316 h 2179673"/>
                  <a:gd name="connsiteX4" fmla="*/ 80387 w 5933552"/>
                  <a:gd name="connsiteY4" fmla="*/ 771760 h 2179673"/>
                  <a:gd name="connsiteX5" fmla="*/ 85411 w 5933552"/>
                  <a:gd name="connsiteY5" fmla="*/ 716494 h 2179673"/>
                  <a:gd name="connsiteX6" fmla="*/ 105508 w 5933552"/>
                  <a:gd name="connsiteY6" fmla="*/ 696397 h 2179673"/>
                  <a:gd name="connsiteX7" fmla="*/ 135653 w 5933552"/>
                  <a:gd name="connsiteY7" fmla="*/ 676300 h 2179673"/>
                  <a:gd name="connsiteX8" fmla="*/ 467248 w 5933552"/>
                  <a:gd name="connsiteY8" fmla="*/ 329632 h 2179673"/>
                  <a:gd name="connsiteX9" fmla="*/ 472272 w 5933552"/>
                  <a:gd name="connsiteY9" fmla="*/ 284415 h 2179673"/>
                  <a:gd name="connsiteX10" fmla="*/ 442127 w 5933552"/>
                  <a:gd name="connsiteY10" fmla="*/ 259294 h 2179673"/>
                  <a:gd name="connsiteX11" fmla="*/ 406958 w 5933552"/>
                  <a:gd name="connsiteY11" fmla="*/ 229149 h 2179673"/>
                  <a:gd name="connsiteX12" fmla="*/ 406958 w 5933552"/>
                  <a:gd name="connsiteY12" fmla="*/ 204028 h 2179673"/>
                  <a:gd name="connsiteX13" fmla="*/ 462224 w 5933552"/>
                  <a:gd name="connsiteY13" fmla="*/ 193980 h 2179673"/>
                  <a:gd name="connsiteX14" fmla="*/ 864158 w 5933552"/>
                  <a:gd name="connsiteY14" fmla="*/ 143738 h 2179673"/>
                  <a:gd name="connsiteX15" fmla="*/ 999811 w 5933552"/>
                  <a:gd name="connsiteY15" fmla="*/ 88472 h 2179673"/>
                  <a:gd name="connsiteX16" fmla="*/ 1024932 w 5933552"/>
                  <a:gd name="connsiteY16" fmla="*/ 78424 h 2179673"/>
                  <a:gd name="connsiteX17" fmla="*/ 999811 w 5933552"/>
                  <a:gd name="connsiteY17" fmla="*/ 28182 h 2179673"/>
                  <a:gd name="connsiteX18" fmla="*/ 1070149 w 5933552"/>
                  <a:gd name="connsiteY18" fmla="*/ 33206 h 2179673"/>
                  <a:gd name="connsiteX19" fmla="*/ 1130439 w 5933552"/>
                  <a:gd name="connsiteY19" fmla="*/ 53303 h 2179673"/>
                  <a:gd name="connsiteX20" fmla="*/ 1160585 w 5933552"/>
                  <a:gd name="connsiteY20" fmla="*/ 63351 h 2179673"/>
                  <a:gd name="connsiteX21" fmla="*/ 1683099 w 5933552"/>
                  <a:gd name="connsiteY21" fmla="*/ 13109 h 2179673"/>
                  <a:gd name="connsiteX22" fmla="*/ 2306097 w 5933552"/>
                  <a:gd name="connsiteY22" fmla="*/ 3061 h 2179673"/>
                  <a:gd name="connsiteX23" fmla="*/ 3029578 w 5933552"/>
                  <a:gd name="connsiteY23" fmla="*/ 58327 h 2179673"/>
                  <a:gd name="connsiteX24" fmla="*/ 3135086 w 5933552"/>
                  <a:gd name="connsiteY24" fmla="*/ 78424 h 2179673"/>
                  <a:gd name="connsiteX25" fmla="*/ 3255666 w 5933552"/>
                  <a:gd name="connsiteY25" fmla="*/ 98520 h 2179673"/>
                  <a:gd name="connsiteX26" fmla="*/ 3542044 w 5933552"/>
                  <a:gd name="connsiteY26" fmla="*/ 183931 h 2179673"/>
                  <a:gd name="connsiteX27" fmla="*/ 3798277 w 5933552"/>
                  <a:gd name="connsiteY27" fmla="*/ 319584 h 2179673"/>
                  <a:gd name="connsiteX28" fmla="*/ 4210259 w 5933552"/>
                  <a:gd name="connsiteY28" fmla="*/ 545672 h 2179673"/>
                  <a:gd name="connsiteX29" fmla="*/ 4340888 w 5933552"/>
                  <a:gd name="connsiteY29" fmla="*/ 626059 h 2179673"/>
                  <a:gd name="connsiteX30" fmla="*/ 4381081 w 5933552"/>
                  <a:gd name="connsiteY30" fmla="*/ 656204 h 2179673"/>
                  <a:gd name="connsiteX31" fmla="*/ 4752870 w 5933552"/>
                  <a:gd name="connsiteY31" fmla="*/ 686349 h 2179673"/>
                  <a:gd name="connsiteX32" fmla="*/ 5164853 w 5933552"/>
                  <a:gd name="connsiteY32" fmla="*/ 761711 h 2179673"/>
                  <a:gd name="connsiteX33" fmla="*/ 5441182 w 5933552"/>
                  <a:gd name="connsiteY33" fmla="*/ 827026 h 2179673"/>
                  <a:gd name="connsiteX34" fmla="*/ 5612004 w 5933552"/>
                  <a:gd name="connsiteY34" fmla="*/ 902388 h 2179673"/>
                  <a:gd name="connsiteX35" fmla="*/ 5807947 w 5933552"/>
                  <a:gd name="connsiteY35" fmla="*/ 1048089 h 2179673"/>
                  <a:gd name="connsiteX36" fmla="*/ 5823020 w 5933552"/>
                  <a:gd name="connsiteY36" fmla="*/ 1118428 h 2179673"/>
                  <a:gd name="connsiteX37" fmla="*/ 5838092 w 5933552"/>
                  <a:gd name="connsiteY37" fmla="*/ 1218911 h 2179673"/>
                  <a:gd name="connsiteX38" fmla="*/ 5823020 w 5933552"/>
                  <a:gd name="connsiteY38" fmla="*/ 1249056 h 2179673"/>
                  <a:gd name="connsiteX39" fmla="*/ 5863213 w 5933552"/>
                  <a:gd name="connsiteY39" fmla="*/ 1299298 h 2179673"/>
                  <a:gd name="connsiteX40" fmla="*/ 5893358 w 5933552"/>
                  <a:gd name="connsiteY40" fmla="*/ 1359588 h 2179673"/>
                  <a:gd name="connsiteX41" fmla="*/ 5893358 w 5933552"/>
                  <a:gd name="connsiteY41" fmla="*/ 1434951 h 2179673"/>
                  <a:gd name="connsiteX42" fmla="*/ 5928527 w 5933552"/>
                  <a:gd name="connsiteY42" fmla="*/ 1495241 h 2179673"/>
                  <a:gd name="connsiteX43" fmla="*/ 5918479 w 5933552"/>
                  <a:gd name="connsiteY43" fmla="*/ 1605773 h 2179673"/>
                  <a:gd name="connsiteX44" fmla="*/ 5898382 w 5933552"/>
                  <a:gd name="connsiteY44" fmla="*/ 1686160 h 2179673"/>
                  <a:gd name="connsiteX45" fmla="*/ 5918479 w 5933552"/>
                  <a:gd name="connsiteY45" fmla="*/ 1776595 h 2179673"/>
                  <a:gd name="connsiteX46" fmla="*/ 5933552 w 5933552"/>
                  <a:gd name="connsiteY46" fmla="*/ 1811764 h 2179673"/>
                  <a:gd name="connsiteX47" fmla="*/ 5812971 w 5933552"/>
                  <a:gd name="connsiteY47" fmla="*/ 1872054 h 2179673"/>
                  <a:gd name="connsiteX48" fmla="*/ 5812971 w 5933552"/>
                  <a:gd name="connsiteY48" fmla="*/ 1872054 h 2179673"/>
                  <a:gd name="connsiteX49" fmla="*/ 5727560 w 5933552"/>
                  <a:gd name="connsiteY49" fmla="*/ 1932344 h 2179673"/>
                  <a:gd name="connsiteX50" fmla="*/ 5390941 w 5933552"/>
                  <a:gd name="connsiteY50" fmla="*/ 1937369 h 2179673"/>
                  <a:gd name="connsiteX51" fmla="*/ 5246343 w 5933552"/>
                  <a:gd name="connsiteY51" fmla="*/ 1935977 h 2179673"/>
                  <a:gd name="connsiteX52" fmla="*/ 4373414 w 5933552"/>
                  <a:gd name="connsiteY52" fmla="*/ 1917320 h 2179673"/>
                  <a:gd name="connsiteX53" fmla="*/ 1657301 w 5933552"/>
                  <a:gd name="connsiteY53" fmla="*/ 1891925 h 2179673"/>
                  <a:gd name="connsiteX54" fmla="*/ 507442 w 5933552"/>
                  <a:gd name="connsiteY54" fmla="*/ 1836885 h 2179673"/>
                  <a:gd name="connsiteX55" fmla="*/ 281354 w 5933552"/>
                  <a:gd name="connsiteY55" fmla="*/ 1836885 h 2179673"/>
                  <a:gd name="connsiteX56" fmla="*/ 130629 w 5933552"/>
                  <a:gd name="connsiteY56" fmla="*/ 1761522 h 2179673"/>
                  <a:gd name="connsiteX57" fmla="*/ 10048 w 5933552"/>
                  <a:gd name="connsiteY57" fmla="*/ 1681136 h 2179673"/>
                  <a:gd name="connsiteX58" fmla="*/ 0 w 5933552"/>
                  <a:gd name="connsiteY58" fmla="*/ 1540459 h 2179673"/>
                  <a:gd name="connsiteX59" fmla="*/ 15072 w 5933552"/>
                  <a:gd name="connsiteY59" fmla="*/ 1490217 h 2179673"/>
                  <a:gd name="connsiteX60" fmla="*/ 15072 w 5933552"/>
                  <a:gd name="connsiteY60" fmla="*/ 1434951 h 2179673"/>
                  <a:gd name="connsiteX61" fmla="*/ 25121 w 5933552"/>
                  <a:gd name="connsiteY61" fmla="*/ 1384709 h 2179673"/>
                  <a:gd name="connsiteX62" fmla="*/ 40193 w 5933552"/>
                  <a:gd name="connsiteY62" fmla="*/ 1359588 h 2179673"/>
                  <a:gd name="connsiteX63" fmla="*/ 65314 w 5933552"/>
                  <a:gd name="connsiteY63" fmla="*/ 1314371 h 2179673"/>
                  <a:gd name="connsiteX0" fmla="*/ 65314 w 5933552"/>
                  <a:gd name="connsiteY0" fmla="*/ 1314371 h 2243073"/>
                  <a:gd name="connsiteX1" fmla="*/ 75363 w 5933552"/>
                  <a:gd name="connsiteY1" fmla="*/ 1083259 h 2243073"/>
                  <a:gd name="connsiteX2" fmla="*/ 45218 w 5933552"/>
                  <a:gd name="connsiteY2" fmla="*/ 1073210 h 2243073"/>
                  <a:gd name="connsiteX3" fmla="*/ 95459 w 5933552"/>
                  <a:gd name="connsiteY3" fmla="*/ 887316 h 2243073"/>
                  <a:gd name="connsiteX4" fmla="*/ 80387 w 5933552"/>
                  <a:gd name="connsiteY4" fmla="*/ 771760 h 2243073"/>
                  <a:gd name="connsiteX5" fmla="*/ 85411 w 5933552"/>
                  <a:gd name="connsiteY5" fmla="*/ 716494 h 2243073"/>
                  <a:gd name="connsiteX6" fmla="*/ 105508 w 5933552"/>
                  <a:gd name="connsiteY6" fmla="*/ 696397 h 2243073"/>
                  <a:gd name="connsiteX7" fmla="*/ 135653 w 5933552"/>
                  <a:gd name="connsiteY7" fmla="*/ 676300 h 2243073"/>
                  <a:gd name="connsiteX8" fmla="*/ 467248 w 5933552"/>
                  <a:gd name="connsiteY8" fmla="*/ 329632 h 2243073"/>
                  <a:gd name="connsiteX9" fmla="*/ 472272 w 5933552"/>
                  <a:gd name="connsiteY9" fmla="*/ 284415 h 2243073"/>
                  <a:gd name="connsiteX10" fmla="*/ 442127 w 5933552"/>
                  <a:gd name="connsiteY10" fmla="*/ 259294 h 2243073"/>
                  <a:gd name="connsiteX11" fmla="*/ 406958 w 5933552"/>
                  <a:gd name="connsiteY11" fmla="*/ 229149 h 2243073"/>
                  <a:gd name="connsiteX12" fmla="*/ 406958 w 5933552"/>
                  <a:gd name="connsiteY12" fmla="*/ 204028 h 2243073"/>
                  <a:gd name="connsiteX13" fmla="*/ 462224 w 5933552"/>
                  <a:gd name="connsiteY13" fmla="*/ 193980 h 2243073"/>
                  <a:gd name="connsiteX14" fmla="*/ 864158 w 5933552"/>
                  <a:gd name="connsiteY14" fmla="*/ 143738 h 2243073"/>
                  <a:gd name="connsiteX15" fmla="*/ 999811 w 5933552"/>
                  <a:gd name="connsiteY15" fmla="*/ 88472 h 2243073"/>
                  <a:gd name="connsiteX16" fmla="*/ 1024932 w 5933552"/>
                  <a:gd name="connsiteY16" fmla="*/ 78424 h 2243073"/>
                  <a:gd name="connsiteX17" fmla="*/ 999811 w 5933552"/>
                  <a:gd name="connsiteY17" fmla="*/ 28182 h 2243073"/>
                  <a:gd name="connsiteX18" fmla="*/ 1070149 w 5933552"/>
                  <a:gd name="connsiteY18" fmla="*/ 33206 h 2243073"/>
                  <a:gd name="connsiteX19" fmla="*/ 1130439 w 5933552"/>
                  <a:gd name="connsiteY19" fmla="*/ 53303 h 2243073"/>
                  <a:gd name="connsiteX20" fmla="*/ 1160585 w 5933552"/>
                  <a:gd name="connsiteY20" fmla="*/ 63351 h 2243073"/>
                  <a:gd name="connsiteX21" fmla="*/ 1683099 w 5933552"/>
                  <a:gd name="connsiteY21" fmla="*/ 13109 h 2243073"/>
                  <a:gd name="connsiteX22" fmla="*/ 2306097 w 5933552"/>
                  <a:gd name="connsiteY22" fmla="*/ 3061 h 2243073"/>
                  <a:gd name="connsiteX23" fmla="*/ 3029578 w 5933552"/>
                  <a:gd name="connsiteY23" fmla="*/ 58327 h 2243073"/>
                  <a:gd name="connsiteX24" fmla="*/ 3135086 w 5933552"/>
                  <a:gd name="connsiteY24" fmla="*/ 78424 h 2243073"/>
                  <a:gd name="connsiteX25" fmla="*/ 3255666 w 5933552"/>
                  <a:gd name="connsiteY25" fmla="*/ 98520 h 2243073"/>
                  <a:gd name="connsiteX26" fmla="*/ 3542044 w 5933552"/>
                  <a:gd name="connsiteY26" fmla="*/ 183931 h 2243073"/>
                  <a:gd name="connsiteX27" fmla="*/ 3798277 w 5933552"/>
                  <a:gd name="connsiteY27" fmla="*/ 319584 h 2243073"/>
                  <a:gd name="connsiteX28" fmla="*/ 4210259 w 5933552"/>
                  <a:gd name="connsiteY28" fmla="*/ 545672 h 2243073"/>
                  <a:gd name="connsiteX29" fmla="*/ 4340888 w 5933552"/>
                  <a:gd name="connsiteY29" fmla="*/ 626059 h 2243073"/>
                  <a:gd name="connsiteX30" fmla="*/ 4381081 w 5933552"/>
                  <a:gd name="connsiteY30" fmla="*/ 656204 h 2243073"/>
                  <a:gd name="connsiteX31" fmla="*/ 4752870 w 5933552"/>
                  <a:gd name="connsiteY31" fmla="*/ 686349 h 2243073"/>
                  <a:gd name="connsiteX32" fmla="*/ 5164853 w 5933552"/>
                  <a:gd name="connsiteY32" fmla="*/ 761711 h 2243073"/>
                  <a:gd name="connsiteX33" fmla="*/ 5441182 w 5933552"/>
                  <a:gd name="connsiteY33" fmla="*/ 827026 h 2243073"/>
                  <a:gd name="connsiteX34" fmla="*/ 5612004 w 5933552"/>
                  <a:gd name="connsiteY34" fmla="*/ 902388 h 2243073"/>
                  <a:gd name="connsiteX35" fmla="*/ 5807947 w 5933552"/>
                  <a:gd name="connsiteY35" fmla="*/ 1048089 h 2243073"/>
                  <a:gd name="connsiteX36" fmla="*/ 5823020 w 5933552"/>
                  <a:gd name="connsiteY36" fmla="*/ 1118428 h 2243073"/>
                  <a:gd name="connsiteX37" fmla="*/ 5838092 w 5933552"/>
                  <a:gd name="connsiteY37" fmla="*/ 1218911 h 2243073"/>
                  <a:gd name="connsiteX38" fmla="*/ 5823020 w 5933552"/>
                  <a:gd name="connsiteY38" fmla="*/ 1249056 h 2243073"/>
                  <a:gd name="connsiteX39" fmla="*/ 5863213 w 5933552"/>
                  <a:gd name="connsiteY39" fmla="*/ 1299298 h 2243073"/>
                  <a:gd name="connsiteX40" fmla="*/ 5893358 w 5933552"/>
                  <a:gd name="connsiteY40" fmla="*/ 1359588 h 2243073"/>
                  <a:gd name="connsiteX41" fmla="*/ 5893358 w 5933552"/>
                  <a:gd name="connsiteY41" fmla="*/ 1434951 h 2243073"/>
                  <a:gd name="connsiteX42" fmla="*/ 5928527 w 5933552"/>
                  <a:gd name="connsiteY42" fmla="*/ 1495241 h 2243073"/>
                  <a:gd name="connsiteX43" fmla="*/ 5918479 w 5933552"/>
                  <a:gd name="connsiteY43" fmla="*/ 1605773 h 2243073"/>
                  <a:gd name="connsiteX44" fmla="*/ 5898382 w 5933552"/>
                  <a:gd name="connsiteY44" fmla="*/ 1686160 h 2243073"/>
                  <a:gd name="connsiteX45" fmla="*/ 5918479 w 5933552"/>
                  <a:gd name="connsiteY45" fmla="*/ 1776595 h 2243073"/>
                  <a:gd name="connsiteX46" fmla="*/ 5933552 w 5933552"/>
                  <a:gd name="connsiteY46" fmla="*/ 1811764 h 2243073"/>
                  <a:gd name="connsiteX47" fmla="*/ 5812971 w 5933552"/>
                  <a:gd name="connsiteY47" fmla="*/ 1872054 h 2243073"/>
                  <a:gd name="connsiteX48" fmla="*/ 5812971 w 5933552"/>
                  <a:gd name="connsiteY48" fmla="*/ 1872054 h 2243073"/>
                  <a:gd name="connsiteX49" fmla="*/ 5727560 w 5933552"/>
                  <a:gd name="connsiteY49" fmla="*/ 1932344 h 2243073"/>
                  <a:gd name="connsiteX50" fmla="*/ 5390941 w 5933552"/>
                  <a:gd name="connsiteY50" fmla="*/ 1937369 h 2243073"/>
                  <a:gd name="connsiteX51" fmla="*/ 5246343 w 5933552"/>
                  <a:gd name="connsiteY51" fmla="*/ 1935977 h 2243073"/>
                  <a:gd name="connsiteX52" fmla="*/ 4373414 w 5933552"/>
                  <a:gd name="connsiteY52" fmla="*/ 1917320 h 2243073"/>
                  <a:gd name="connsiteX53" fmla="*/ 1657301 w 5933552"/>
                  <a:gd name="connsiteY53" fmla="*/ 1891925 h 2243073"/>
                  <a:gd name="connsiteX54" fmla="*/ 507442 w 5933552"/>
                  <a:gd name="connsiteY54" fmla="*/ 1836885 h 2243073"/>
                  <a:gd name="connsiteX55" fmla="*/ 281354 w 5933552"/>
                  <a:gd name="connsiteY55" fmla="*/ 1836885 h 2243073"/>
                  <a:gd name="connsiteX56" fmla="*/ 130629 w 5933552"/>
                  <a:gd name="connsiteY56" fmla="*/ 1761522 h 2243073"/>
                  <a:gd name="connsiteX57" fmla="*/ 10048 w 5933552"/>
                  <a:gd name="connsiteY57" fmla="*/ 1681136 h 2243073"/>
                  <a:gd name="connsiteX58" fmla="*/ 0 w 5933552"/>
                  <a:gd name="connsiteY58" fmla="*/ 1540459 h 2243073"/>
                  <a:gd name="connsiteX59" fmla="*/ 15072 w 5933552"/>
                  <a:gd name="connsiteY59" fmla="*/ 1490217 h 2243073"/>
                  <a:gd name="connsiteX60" fmla="*/ 15072 w 5933552"/>
                  <a:gd name="connsiteY60" fmla="*/ 1434951 h 2243073"/>
                  <a:gd name="connsiteX61" fmla="*/ 25121 w 5933552"/>
                  <a:gd name="connsiteY61" fmla="*/ 1384709 h 2243073"/>
                  <a:gd name="connsiteX62" fmla="*/ 40193 w 5933552"/>
                  <a:gd name="connsiteY62" fmla="*/ 1359588 h 2243073"/>
                  <a:gd name="connsiteX63" fmla="*/ 65314 w 5933552"/>
                  <a:gd name="connsiteY63" fmla="*/ 1314371 h 2243073"/>
                  <a:gd name="connsiteX0" fmla="*/ 65314 w 5933552"/>
                  <a:gd name="connsiteY0" fmla="*/ 1314371 h 2243073"/>
                  <a:gd name="connsiteX1" fmla="*/ 75363 w 5933552"/>
                  <a:gd name="connsiteY1" fmla="*/ 1083259 h 2243073"/>
                  <a:gd name="connsiteX2" fmla="*/ 45218 w 5933552"/>
                  <a:gd name="connsiteY2" fmla="*/ 1073210 h 2243073"/>
                  <a:gd name="connsiteX3" fmla="*/ 95459 w 5933552"/>
                  <a:gd name="connsiteY3" fmla="*/ 887316 h 2243073"/>
                  <a:gd name="connsiteX4" fmla="*/ 80387 w 5933552"/>
                  <a:gd name="connsiteY4" fmla="*/ 771760 h 2243073"/>
                  <a:gd name="connsiteX5" fmla="*/ 85411 w 5933552"/>
                  <a:gd name="connsiteY5" fmla="*/ 716494 h 2243073"/>
                  <a:gd name="connsiteX6" fmla="*/ 105508 w 5933552"/>
                  <a:gd name="connsiteY6" fmla="*/ 696397 h 2243073"/>
                  <a:gd name="connsiteX7" fmla="*/ 135653 w 5933552"/>
                  <a:gd name="connsiteY7" fmla="*/ 676300 h 2243073"/>
                  <a:gd name="connsiteX8" fmla="*/ 467248 w 5933552"/>
                  <a:gd name="connsiteY8" fmla="*/ 329632 h 2243073"/>
                  <a:gd name="connsiteX9" fmla="*/ 472272 w 5933552"/>
                  <a:gd name="connsiteY9" fmla="*/ 284415 h 2243073"/>
                  <a:gd name="connsiteX10" fmla="*/ 442127 w 5933552"/>
                  <a:gd name="connsiteY10" fmla="*/ 259294 h 2243073"/>
                  <a:gd name="connsiteX11" fmla="*/ 406958 w 5933552"/>
                  <a:gd name="connsiteY11" fmla="*/ 229149 h 2243073"/>
                  <a:gd name="connsiteX12" fmla="*/ 406958 w 5933552"/>
                  <a:gd name="connsiteY12" fmla="*/ 204028 h 2243073"/>
                  <a:gd name="connsiteX13" fmla="*/ 462224 w 5933552"/>
                  <a:gd name="connsiteY13" fmla="*/ 193980 h 2243073"/>
                  <a:gd name="connsiteX14" fmla="*/ 864158 w 5933552"/>
                  <a:gd name="connsiteY14" fmla="*/ 143738 h 2243073"/>
                  <a:gd name="connsiteX15" fmla="*/ 999811 w 5933552"/>
                  <a:gd name="connsiteY15" fmla="*/ 88472 h 2243073"/>
                  <a:gd name="connsiteX16" fmla="*/ 1024932 w 5933552"/>
                  <a:gd name="connsiteY16" fmla="*/ 78424 h 2243073"/>
                  <a:gd name="connsiteX17" fmla="*/ 999811 w 5933552"/>
                  <a:gd name="connsiteY17" fmla="*/ 28182 h 2243073"/>
                  <a:gd name="connsiteX18" fmla="*/ 1070149 w 5933552"/>
                  <a:gd name="connsiteY18" fmla="*/ 33206 h 2243073"/>
                  <a:gd name="connsiteX19" fmla="*/ 1130439 w 5933552"/>
                  <a:gd name="connsiteY19" fmla="*/ 53303 h 2243073"/>
                  <a:gd name="connsiteX20" fmla="*/ 1160585 w 5933552"/>
                  <a:gd name="connsiteY20" fmla="*/ 63351 h 2243073"/>
                  <a:gd name="connsiteX21" fmla="*/ 1683099 w 5933552"/>
                  <a:gd name="connsiteY21" fmla="*/ 13109 h 2243073"/>
                  <a:gd name="connsiteX22" fmla="*/ 2306097 w 5933552"/>
                  <a:gd name="connsiteY22" fmla="*/ 3061 h 2243073"/>
                  <a:gd name="connsiteX23" fmla="*/ 3029578 w 5933552"/>
                  <a:gd name="connsiteY23" fmla="*/ 58327 h 2243073"/>
                  <a:gd name="connsiteX24" fmla="*/ 3135086 w 5933552"/>
                  <a:gd name="connsiteY24" fmla="*/ 78424 h 2243073"/>
                  <a:gd name="connsiteX25" fmla="*/ 3255666 w 5933552"/>
                  <a:gd name="connsiteY25" fmla="*/ 98520 h 2243073"/>
                  <a:gd name="connsiteX26" fmla="*/ 3542044 w 5933552"/>
                  <a:gd name="connsiteY26" fmla="*/ 183931 h 2243073"/>
                  <a:gd name="connsiteX27" fmla="*/ 3798277 w 5933552"/>
                  <a:gd name="connsiteY27" fmla="*/ 319584 h 2243073"/>
                  <a:gd name="connsiteX28" fmla="*/ 4210259 w 5933552"/>
                  <a:gd name="connsiteY28" fmla="*/ 545672 h 2243073"/>
                  <a:gd name="connsiteX29" fmla="*/ 4340888 w 5933552"/>
                  <a:gd name="connsiteY29" fmla="*/ 626059 h 2243073"/>
                  <a:gd name="connsiteX30" fmla="*/ 4381081 w 5933552"/>
                  <a:gd name="connsiteY30" fmla="*/ 656204 h 2243073"/>
                  <a:gd name="connsiteX31" fmla="*/ 4752870 w 5933552"/>
                  <a:gd name="connsiteY31" fmla="*/ 686349 h 2243073"/>
                  <a:gd name="connsiteX32" fmla="*/ 5164853 w 5933552"/>
                  <a:gd name="connsiteY32" fmla="*/ 761711 h 2243073"/>
                  <a:gd name="connsiteX33" fmla="*/ 5441182 w 5933552"/>
                  <a:gd name="connsiteY33" fmla="*/ 827026 h 2243073"/>
                  <a:gd name="connsiteX34" fmla="*/ 5612004 w 5933552"/>
                  <a:gd name="connsiteY34" fmla="*/ 902388 h 2243073"/>
                  <a:gd name="connsiteX35" fmla="*/ 5807947 w 5933552"/>
                  <a:gd name="connsiteY35" fmla="*/ 1048089 h 2243073"/>
                  <a:gd name="connsiteX36" fmla="*/ 5823020 w 5933552"/>
                  <a:gd name="connsiteY36" fmla="*/ 1118428 h 2243073"/>
                  <a:gd name="connsiteX37" fmla="*/ 5838092 w 5933552"/>
                  <a:gd name="connsiteY37" fmla="*/ 1218911 h 2243073"/>
                  <a:gd name="connsiteX38" fmla="*/ 5823020 w 5933552"/>
                  <a:gd name="connsiteY38" fmla="*/ 1249056 h 2243073"/>
                  <a:gd name="connsiteX39" fmla="*/ 5863213 w 5933552"/>
                  <a:gd name="connsiteY39" fmla="*/ 1299298 h 2243073"/>
                  <a:gd name="connsiteX40" fmla="*/ 5893358 w 5933552"/>
                  <a:gd name="connsiteY40" fmla="*/ 1359588 h 2243073"/>
                  <a:gd name="connsiteX41" fmla="*/ 5893358 w 5933552"/>
                  <a:gd name="connsiteY41" fmla="*/ 1434951 h 2243073"/>
                  <a:gd name="connsiteX42" fmla="*/ 5928527 w 5933552"/>
                  <a:gd name="connsiteY42" fmla="*/ 1495241 h 2243073"/>
                  <a:gd name="connsiteX43" fmla="*/ 5918479 w 5933552"/>
                  <a:gd name="connsiteY43" fmla="*/ 1605773 h 2243073"/>
                  <a:gd name="connsiteX44" fmla="*/ 5898382 w 5933552"/>
                  <a:gd name="connsiteY44" fmla="*/ 1686160 h 2243073"/>
                  <a:gd name="connsiteX45" fmla="*/ 5918479 w 5933552"/>
                  <a:gd name="connsiteY45" fmla="*/ 1776595 h 2243073"/>
                  <a:gd name="connsiteX46" fmla="*/ 5933552 w 5933552"/>
                  <a:gd name="connsiteY46" fmla="*/ 1811764 h 2243073"/>
                  <a:gd name="connsiteX47" fmla="*/ 5812971 w 5933552"/>
                  <a:gd name="connsiteY47" fmla="*/ 1872054 h 2243073"/>
                  <a:gd name="connsiteX48" fmla="*/ 5812971 w 5933552"/>
                  <a:gd name="connsiteY48" fmla="*/ 1872054 h 2243073"/>
                  <a:gd name="connsiteX49" fmla="*/ 5727560 w 5933552"/>
                  <a:gd name="connsiteY49" fmla="*/ 1932344 h 2243073"/>
                  <a:gd name="connsiteX50" fmla="*/ 5390941 w 5933552"/>
                  <a:gd name="connsiteY50" fmla="*/ 1937369 h 2243073"/>
                  <a:gd name="connsiteX51" fmla="*/ 5215670 w 5933552"/>
                  <a:gd name="connsiteY51" fmla="*/ 1935977 h 2243073"/>
                  <a:gd name="connsiteX52" fmla="*/ 4373414 w 5933552"/>
                  <a:gd name="connsiteY52" fmla="*/ 1917320 h 2243073"/>
                  <a:gd name="connsiteX53" fmla="*/ 1657301 w 5933552"/>
                  <a:gd name="connsiteY53" fmla="*/ 1891925 h 2243073"/>
                  <a:gd name="connsiteX54" fmla="*/ 507442 w 5933552"/>
                  <a:gd name="connsiteY54" fmla="*/ 1836885 h 2243073"/>
                  <a:gd name="connsiteX55" fmla="*/ 281354 w 5933552"/>
                  <a:gd name="connsiteY55" fmla="*/ 1836885 h 2243073"/>
                  <a:gd name="connsiteX56" fmla="*/ 130629 w 5933552"/>
                  <a:gd name="connsiteY56" fmla="*/ 1761522 h 2243073"/>
                  <a:gd name="connsiteX57" fmla="*/ 10048 w 5933552"/>
                  <a:gd name="connsiteY57" fmla="*/ 1681136 h 2243073"/>
                  <a:gd name="connsiteX58" fmla="*/ 0 w 5933552"/>
                  <a:gd name="connsiteY58" fmla="*/ 1540459 h 2243073"/>
                  <a:gd name="connsiteX59" fmla="*/ 15072 w 5933552"/>
                  <a:gd name="connsiteY59" fmla="*/ 1490217 h 2243073"/>
                  <a:gd name="connsiteX60" fmla="*/ 15072 w 5933552"/>
                  <a:gd name="connsiteY60" fmla="*/ 1434951 h 2243073"/>
                  <a:gd name="connsiteX61" fmla="*/ 25121 w 5933552"/>
                  <a:gd name="connsiteY61" fmla="*/ 1384709 h 2243073"/>
                  <a:gd name="connsiteX62" fmla="*/ 40193 w 5933552"/>
                  <a:gd name="connsiteY62" fmla="*/ 1359588 h 2243073"/>
                  <a:gd name="connsiteX63" fmla="*/ 65314 w 5933552"/>
                  <a:gd name="connsiteY63" fmla="*/ 1314371 h 2243073"/>
                  <a:gd name="connsiteX0" fmla="*/ 65314 w 5933552"/>
                  <a:gd name="connsiteY0" fmla="*/ 1314371 h 2215650"/>
                  <a:gd name="connsiteX1" fmla="*/ 75363 w 5933552"/>
                  <a:gd name="connsiteY1" fmla="*/ 1083259 h 2215650"/>
                  <a:gd name="connsiteX2" fmla="*/ 45218 w 5933552"/>
                  <a:gd name="connsiteY2" fmla="*/ 1073210 h 2215650"/>
                  <a:gd name="connsiteX3" fmla="*/ 95459 w 5933552"/>
                  <a:gd name="connsiteY3" fmla="*/ 887316 h 2215650"/>
                  <a:gd name="connsiteX4" fmla="*/ 80387 w 5933552"/>
                  <a:gd name="connsiteY4" fmla="*/ 771760 h 2215650"/>
                  <a:gd name="connsiteX5" fmla="*/ 85411 w 5933552"/>
                  <a:gd name="connsiteY5" fmla="*/ 716494 h 2215650"/>
                  <a:gd name="connsiteX6" fmla="*/ 105508 w 5933552"/>
                  <a:gd name="connsiteY6" fmla="*/ 696397 h 2215650"/>
                  <a:gd name="connsiteX7" fmla="*/ 135653 w 5933552"/>
                  <a:gd name="connsiteY7" fmla="*/ 676300 h 2215650"/>
                  <a:gd name="connsiteX8" fmla="*/ 467248 w 5933552"/>
                  <a:gd name="connsiteY8" fmla="*/ 329632 h 2215650"/>
                  <a:gd name="connsiteX9" fmla="*/ 472272 w 5933552"/>
                  <a:gd name="connsiteY9" fmla="*/ 284415 h 2215650"/>
                  <a:gd name="connsiteX10" fmla="*/ 442127 w 5933552"/>
                  <a:gd name="connsiteY10" fmla="*/ 259294 h 2215650"/>
                  <a:gd name="connsiteX11" fmla="*/ 406958 w 5933552"/>
                  <a:gd name="connsiteY11" fmla="*/ 229149 h 2215650"/>
                  <a:gd name="connsiteX12" fmla="*/ 406958 w 5933552"/>
                  <a:gd name="connsiteY12" fmla="*/ 204028 h 2215650"/>
                  <a:gd name="connsiteX13" fmla="*/ 462224 w 5933552"/>
                  <a:gd name="connsiteY13" fmla="*/ 193980 h 2215650"/>
                  <a:gd name="connsiteX14" fmla="*/ 864158 w 5933552"/>
                  <a:gd name="connsiteY14" fmla="*/ 143738 h 2215650"/>
                  <a:gd name="connsiteX15" fmla="*/ 999811 w 5933552"/>
                  <a:gd name="connsiteY15" fmla="*/ 88472 h 2215650"/>
                  <a:gd name="connsiteX16" fmla="*/ 1024932 w 5933552"/>
                  <a:gd name="connsiteY16" fmla="*/ 78424 h 2215650"/>
                  <a:gd name="connsiteX17" fmla="*/ 999811 w 5933552"/>
                  <a:gd name="connsiteY17" fmla="*/ 28182 h 2215650"/>
                  <a:gd name="connsiteX18" fmla="*/ 1070149 w 5933552"/>
                  <a:gd name="connsiteY18" fmla="*/ 33206 h 2215650"/>
                  <a:gd name="connsiteX19" fmla="*/ 1130439 w 5933552"/>
                  <a:gd name="connsiteY19" fmla="*/ 53303 h 2215650"/>
                  <a:gd name="connsiteX20" fmla="*/ 1160585 w 5933552"/>
                  <a:gd name="connsiteY20" fmla="*/ 63351 h 2215650"/>
                  <a:gd name="connsiteX21" fmla="*/ 1683099 w 5933552"/>
                  <a:gd name="connsiteY21" fmla="*/ 13109 h 2215650"/>
                  <a:gd name="connsiteX22" fmla="*/ 2306097 w 5933552"/>
                  <a:gd name="connsiteY22" fmla="*/ 3061 h 2215650"/>
                  <a:gd name="connsiteX23" fmla="*/ 3029578 w 5933552"/>
                  <a:gd name="connsiteY23" fmla="*/ 58327 h 2215650"/>
                  <a:gd name="connsiteX24" fmla="*/ 3135086 w 5933552"/>
                  <a:gd name="connsiteY24" fmla="*/ 78424 h 2215650"/>
                  <a:gd name="connsiteX25" fmla="*/ 3255666 w 5933552"/>
                  <a:gd name="connsiteY25" fmla="*/ 98520 h 2215650"/>
                  <a:gd name="connsiteX26" fmla="*/ 3542044 w 5933552"/>
                  <a:gd name="connsiteY26" fmla="*/ 183931 h 2215650"/>
                  <a:gd name="connsiteX27" fmla="*/ 3798277 w 5933552"/>
                  <a:gd name="connsiteY27" fmla="*/ 319584 h 2215650"/>
                  <a:gd name="connsiteX28" fmla="*/ 4210259 w 5933552"/>
                  <a:gd name="connsiteY28" fmla="*/ 545672 h 2215650"/>
                  <a:gd name="connsiteX29" fmla="*/ 4340888 w 5933552"/>
                  <a:gd name="connsiteY29" fmla="*/ 626059 h 2215650"/>
                  <a:gd name="connsiteX30" fmla="*/ 4381081 w 5933552"/>
                  <a:gd name="connsiteY30" fmla="*/ 656204 h 2215650"/>
                  <a:gd name="connsiteX31" fmla="*/ 4752870 w 5933552"/>
                  <a:gd name="connsiteY31" fmla="*/ 686349 h 2215650"/>
                  <a:gd name="connsiteX32" fmla="*/ 5164853 w 5933552"/>
                  <a:gd name="connsiteY32" fmla="*/ 761711 h 2215650"/>
                  <a:gd name="connsiteX33" fmla="*/ 5441182 w 5933552"/>
                  <a:gd name="connsiteY33" fmla="*/ 827026 h 2215650"/>
                  <a:gd name="connsiteX34" fmla="*/ 5612004 w 5933552"/>
                  <a:gd name="connsiteY34" fmla="*/ 902388 h 2215650"/>
                  <a:gd name="connsiteX35" fmla="*/ 5807947 w 5933552"/>
                  <a:gd name="connsiteY35" fmla="*/ 1048089 h 2215650"/>
                  <a:gd name="connsiteX36" fmla="*/ 5823020 w 5933552"/>
                  <a:gd name="connsiteY36" fmla="*/ 1118428 h 2215650"/>
                  <a:gd name="connsiteX37" fmla="*/ 5838092 w 5933552"/>
                  <a:gd name="connsiteY37" fmla="*/ 1218911 h 2215650"/>
                  <a:gd name="connsiteX38" fmla="*/ 5823020 w 5933552"/>
                  <a:gd name="connsiteY38" fmla="*/ 1249056 h 2215650"/>
                  <a:gd name="connsiteX39" fmla="*/ 5863213 w 5933552"/>
                  <a:gd name="connsiteY39" fmla="*/ 1299298 h 2215650"/>
                  <a:gd name="connsiteX40" fmla="*/ 5893358 w 5933552"/>
                  <a:gd name="connsiteY40" fmla="*/ 1359588 h 2215650"/>
                  <a:gd name="connsiteX41" fmla="*/ 5893358 w 5933552"/>
                  <a:gd name="connsiteY41" fmla="*/ 1434951 h 2215650"/>
                  <a:gd name="connsiteX42" fmla="*/ 5928527 w 5933552"/>
                  <a:gd name="connsiteY42" fmla="*/ 1495241 h 2215650"/>
                  <a:gd name="connsiteX43" fmla="*/ 5918479 w 5933552"/>
                  <a:gd name="connsiteY43" fmla="*/ 1605773 h 2215650"/>
                  <a:gd name="connsiteX44" fmla="*/ 5898382 w 5933552"/>
                  <a:gd name="connsiteY44" fmla="*/ 1686160 h 2215650"/>
                  <a:gd name="connsiteX45" fmla="*/ 5918479 w 5933552"/>
                  <a:gd name="connsiteY45" fmla="*/ 1776595 h 2215650"/>
                  <a:gd name="connsiteX46" fmla="*/ 5933552 w 5933552"/>
                  <a:gd name="connsiteY46" fmla="*/ 1811764 h 2215650"/>
                  <a:gd name="connsiteX47" fmla="*/ 5812971 w 5933552"/>
                  <a:gd name="connsiteY47" fmla="*/ 1872054 h 2215650"/>
                  <a:gd name="connsiteX48" fmla="*/ 5812971 w 5933552"/>
                  <a:gd name="connsiteY48" fmla="*/ 1872054 h 2215650"/>
                  <a:gd name="connsiteX49" fmla="*/ 5727560 w 5933552"/>
                  <a:gd name="connsiteY49" fmla="*/ 1932344 h 2215650"/>
                  <a:gd name="connsiteX50" fmla="*/ 5390941 w 5933552"/>
                  <a:gd name="connsiteY50" fmla="*/ 1937369 h 2215650"/>
                  <a:gd name="connsiteX51" fmla="*/ 5215670 w 5933552"/>
                  <a:gd name="connsiteY51" fmla="*/ 1935977 h 2215650"/>
                  <a:gd name="connsiteX52" fmla="*/ 4373414 w 5933552"/>
                  <a:gd name="connsiteY52" fmla="*/ 1917320 h 2215650"/>
                  <a:gd name="connsiteX53" fmla="*/ 1657301 w 5933552"/>
                  <a:gd name="connsiteY53" fmla="*/ 1891925 h 2215650"/>
                  <a:gd name="connsiteX54" fmla="*/ 507442 w 5933552"/>
                  <a:gd name="connsiteY54" fmla="*/ 1836885 h 2215650"/>
                  <a:gd name="connsiteX55" fmla="*/ 281354 w 5933552"/>
                  <a:gd name="connsiteY55" fmla="*/ 1836885 h 2215650"/>
                  <a:gd name="connsiteX56" fmla="*/ 130629 w 5933552"/>
                  <a:gd name="connsiteY56" fmla="*/ 1761522 h 2215650"/>
                  <a:gd name="connsiteX57" fmla="*/ 10048 w 5933552"/>
                  <a:gd name="connsiteY57" fmla="*/ 1681136 h 2215650"/>
                  <a:gd name="connsiteX58" fmla="*/ 0 w 5933552"/>
                  <a:gd name="connsiteY58" fmla="*/ 1540459 h 2215650"/>
                  <a:gd name="connsiteX59" fmla="*/ 15072 w 5933552"/>
                  <a:gd name="connsiteY59" fmla="*/ 1490217 h 2215650"/>
                  <a:gd name="connsiteX60" fmla="*/ 15072 w 5933552"/>
                  <a:gd name="connsiteY60" fmla="*/ 1434951 h 2215650"/>
                  <a:gd name="connsiteX61" fmla="*/ 25121 w 5933552"/>
                  <a:gd name="connsiteY61" fmla="*/ 1384709 h 2215650"/>
                  <a:gd name="connsiteX62" fmla="*/ 40193 w 5933552"/>
                  <a:gd name="connsiteY62" fmla="*/ 1359588 h 2215650"/>
                  <a:gd name="connsiteX63" fmla="*/ 65314 w 5933552"/>
                  <a:gd name="connsiteY63" fmla="*/ 1314371 h 2215650"/>
                  <a:gd name="connsiteX0" fmla="*/ 65314 w 5933552"/>
                  <a:gd name="connsiteY0" fmla="*/ 1314371 h 2215650"/>
                  <a:gd name="connsiteX1" fmla="*/ 75363 w 5933552"/>
                  <a:gd name="connsiteY1" fmla="*/ 1083259 h 2215650"/>
                  <a:gd name="connsiteX2" fmla="*/ 45218 w 5933552"/>
                  <a:gd name="connsiteY2" fmla="*/ 1073210 h 2215650"/>
                  <a:gd name="connsiteX3" fmla="*/ 95459 w 5933552"/>
                  <a:gd name="connsiteY3" fmla="*/ 887316 h 2215650"/>
                  <a:gd name="connsiteX4" fmla="*/ 80387 w 5933552"/>
                  <a:gd name="connsiteY4" fmla="*/ 771760 h 2215650"/>
                  <a:gd name="connsiteX5" fmla="*/ 85411 w 5933552"/>
                  <a:gd name="connsiteY5" fmla="*/ 716494 h 2215650"/>
                  <a:gd name="connsiteX6" fmla="*/ 105508 w 5933552"/>
                  <a:gd name="connsiteY6" fmla="*/ 696397 h 2215650"/>
                  <a:gd name="connsiteX7" fmla="*/ 135653 w 5933552"/>
                  <a:gd name="connsiteY7" fmla="*/ 676300 h 2215650"/>
                  <a:gd name="connsiteX8" fmla="*/ 467248 w 5933552"/>
                  <a:gd name="connsiteY8" fmla="*/ 329632 h 2215650"/>
                  <a:gd name="connsiteX9" fmla="*/ 472272 w 5933552"/>
                  <a:gd name="connsiteY9" fmla="*/ 284415 h 2215650"/>
                  <a:gd name="connsiteX10" fmla="*/ 442127 w 5933552"/>
                  <a:gd name="connsiteY10" fmla="*/ 259294 h 2215650"/>
                  <a:gd name="connsiteX11" fmla="*/ 406958 w 5933552"/>
                  <a:gd name="connsiteY11" fmla="*/ 229149 h 2215650"/>
                  <a:gd name="connsiteX12" fmla="*/ 406958 w 5933552"/>
                  <a:gd name="connsiteY12" fmla="*/ 204028 h 2215650"/>
                  <a:gd name="connsiteX13" fmla="*/ 462224 w 5933552"/>
                  <a:gd name="connsiteY13" fmla="*/ 193980 h 2215650"/>
                  <a:gd name="connsiteX14" fmla="*/ 864158 w 5933552"/>
                  <a:gd name="connsiteY14" fmla="*/ 143738 h 2215650"/>
                  <a:gd name="connsiteX15" fmla="*/ 999811 w 5933552"/>
                  <a:gd name="connsiteY15" fmla="*/ 88472 h 2215650"/>
                  <a:gd name="connsiteX16" fmla="*/ 1024932 w 5933552"/>
                  <a:gd name="connsiteY16" fmla="*/ 78424 h 2215650"/>
                  <a:gd name="connsiteX17" fmla="*/ 999811 w 5933552"/>
                  <a:gd name="connsiteY17" fmla="*/ 28182 h 2215650"/>
                  <a:gd name="connsiteX18" fmla="*/ 1070149 w 5933552"/>
                  <a:gd name="connsiteY18" fmla="*/ 33206 h 2215650"/>
                  <a:gd name="connsiteX19" fmla="*/ 1130439 w 5933552"/>
                  <a:gd name="connsiteY19" fmla="*/ 53303 h 2215650"/>
                  <a:gd name="connsiteX20" fmla="*/ 1160585 w 5933552"/>
                  <a:gd name="connsiteY20" fmla="*/ 63351 h 2215650"/>
                  <a:gd name="connsiteX21" fmla="*/ 1683099 w 5933552"/>
                  <a:gd name="connsiteY21" fmla="*/ 13109 h 2215650"/>
                  <a:gd name="connsiteX22" fmla="*/ 2306097 w 5933552"/>
                  <a:gd name="connsiteY22" fmla="*/ 3061 h 2215650"/>
                  <a:gd name="connsiteX23" fmla="*/ 3029578 w 5933552"/>
                  <a:gd name="connsiteY23" fmla="*/ 58327 h 2215650"/>
                  <a:gd name="connsiteX24" fmla="*/ 3135086 w 5933552"/>
                  <a:gd name="connsiteY24" fmla="*/ 78424 h 2215650"/>
                  <a:gd name="connsiteX25" fmla="*/ 3255666 w 5933552"/>
                  <a:gd name="connsiteY25" fmla="*/ 98520 h 2215650"/>
                  <a:gd name="connsiteX26" fmla="*/ 3542044 w 5933552"/>
                  <a:gd name="connsiteY26" fmla="*/ 183931 h 2215650"/>
                  <a:gd name="connsiteX27" fmla="*/ 3798277 w 5933552"/>
                  <a:gd name="connsiteY27" fmla="*/ 319584 h 2215650"/>
                  <a:gd name="connsiteX28" fmla="*/ 4210259 w 5933552"/>
                  <a:gd name="connsiteY28" fmla="*/ 545672 h 2215650"/>
                  <a:gd name="connsiteX29" fmla="*/ 4340888 w 5933552"/>
                  <a:gd name="connsiteY29" fmla="*/ 626059 h 2215650"/>
                  <a:gd name="connsiteX30" fmla="*/ 4381081 w 5933552"/>
                  <a:gd name="connsiteY30" fmla="*/ 656204 h 2215650"/>
                  <a:gd name="connsiteX31" fmla="*/ 4752870 w 5933552"/>
                  <a:gd name="connsiteY31" fmla="*/ 686349 h 2215650"/>
                  <a:gd name="connsiteX32" fmla="*/ 5164853 w 5933552"/>
                  <a:gd name="connsiteY32" fmla="*/ 761711 h 2215650"/>
                  <a:gd name="connsiteX33" fmla="*/ 5441182 w 5933552"/>
                  <a:gd name="connsiteY33" fmla="*/ 827026 h 2215650"/>
                  <a:gd name="connsiteX34" fmla="*/ 5612004 w 5933552"/>
                  <a:gd name="connsiteY34" fmla="*/ 902388 h 2215650"/>
                  <a:gd name="connsiteX35" fmla="*/ 5807947 w 5933552"/>
                  <a:gd name="connsiteY35" fmla="*/ 1048089 h 2215650"/>
                  <a:gd name="connsiteX36" fmla="*/ 5823020 w 5933552"/>
                  <a:gd name="connsiteY36" fmla="*/ 1118428 h 2215650"/>
                  <a:gd name="connsiteX37" fmla="*/ 5838092 w 5933552"/>
                  <a:gd name="connsiteY37" fmla="*/ 1218911 h 2215650"/>
                  <a:gd name="connsiteX38" fmla="*/ 5823020 w 5933552"/>
                  <a:gd name="connsiteY38" fmla="*/ 1249056 h 2215650"/>
                  <a:gd name="connsiteX39" fmla="*/ 5863213 w 5933552"/>
                  <a:gd name="connsiteY39" fmla="*/ 1299298 h 2215650"/>
                  <a:gd name="connsiteX40" fmla="*/ 5893358 w 5933552"/>
                  <a:gd name="connsiteY40" fmla="*/ 1359588 h 2215650"/>
                  <a:gd name="connsiteX41" fmla="*/ 5893358 w 5933552"/>
                  <a:gd name="connsiteY41" fmla="*/ 1434951 h 2215650"/>
                  <a:gd name="connsiteX42" fmla="*/ 5928527 w 5933552"/>
                  <a:gd name="connsiteY42" fmla="*/ 1495241 h 2215650"/>
                  <a:gd name="connsiteX43" fmla="*/ 5918479 w 5933552"/>
                  <a:gd name="connsiteY43" fmla="*/ 1605773 h 2215650"/>
                  <a:gd name="connsiteX44" fmla="*/ 5898382 w 5933552"/>
                  <a:gd name="connsiteY44" fmla="*/ 1686160 h 2215650"/>
                  <a:gd name="connsiteX45" fmla="*/ 5918479 w 5933552"/>
                  <a:gd name="connsiteY45" fmla="*/ 1776595 h 2215650"/>
                  <a:gd name="connsiteX46" fmla="*/ 5933552 w 5933552"/>
                  <a:gd name="connsiteY46" fmla="*/ 1811764 h 2215650"/>
                  <a:gd name="connsiteX47" fmla="*/ 5812971 w 5933552"/>
                  <a:gd name="connsiteY47" fmla="*/ 1872054 h 2215650"/>
                  <a:gd name="connsiteX48" fmla="*/ 5812971 w 5933552"/>
                  <a:gd name="connsiteY48" fmla="*/ 1872054 h 2215650"/>
                  <a:gd name="connsiteX49" fmla="*/ 5727560 w 5933552"/>
                  <a:gd name="connsiteY49" fmla="*/ 1932344 h 2215650"/>
                  <a:gd name="connsiteX50" fmla="*/ 5390941 w 5933552"/>
                  <a:gd name="connsiteY50" fmla="*/ 1937369 h 2215650"/>
                  <a:gd name="connsiteX51" fmla="*/ 5215670 w 5933552"/>
                  <a:gd name="connsiteY51" fmla="*/ 1935977 h 2215650"/>
                  <a:gd name="connsiteX52" fmla="*/ 4373414 w 5933552"/>
                  <a:gd name="connsiteY52" fmla="*/ 1917320 h 2215650"/>
                  <a:gd name="connsiteX53" fmla="*/ 1657301 w 5933552"/>
                  <a:gd name="connsiteY53" fmla="*/ 1891925 h 2215650"/>
                  <a:gd name="connsiteX54" fmla="*/ 507442 w 5933552"/>
                  <a:gd name="connsiteY54" fmla="*/ 1836885 h 2215650"/>
                  <a:gd name="connsiteX55" fmla="*/ 281354 w 5933552"/>
                  <a:gd name="connsiteY55" fmla="*/ 1836885 h 2215650"/>
                  <a:gd name="connsiteX56" fmla="*/ 130629 w 5933552"/>
                  <a:gd name="connsiteY56" fmla="*/ 1761522 h 2215650"/>
                  <a:gd name="connsiteX57" fmla="*/ 10048 w 5933552"/>
                  <a:gd name="connsiteY57" fmla="*/ 1681136 h 2215650"/>
                  <a:gd name="connsiteX58" fmla="*/ 0 w 5933552"/>
                  <a:gd name="connsiteY58" fmla="*/ 1540459 h 2215650"/>
                  <a:gd name="connsiteX59" fmla="*/ 15072 w 5933552"/>
                  <a:gd name="connsiteY59" fmla="*/ 1490217 h 2215650"/>
                  <a:gd name="connsiteX60" fmla="*/ 15072 w 5933552"/>
                  <a:gd name="connsiteY60" fmla="*/ 1434951 h 2215650"/>
                  <a:gd name="connsiteX61" fmla="*/ 25121 w 5933552"/>
                  <a:gd name="connsiteY61" fmla="*/ 1384709 h 2215650"/>
                  <a:gd name="connsiteX62" fmla="*/ 40193 w 5933552"/>
                  <a:gd name="connsiteY62" fmla="*/ 1359588 h 2215650"/>
                  <a:gd name="connsiteX63" fmla="*/ 65314 w 5933552"/>
                  <a:gd name="connsiteY63" fmla="*/ 1314371 h 2215650"/>
                  <a:gd name="connsiteX0" fmla="*/ 65314 w 5933552"/>
                  <a:gd name="connsiteY0" fmla="*/ 1314371 h 2219849"/>
                  <a:gd name="connsiteX1" fmla="*/ 75363 w 5933552"/>
                  <a:gd name="connsiteY1" fmla="*/ 1083259 h 2219849"/>
                  <a:gd name="connsiteX2" fmla="*/ 45218 w 5933552"/>
                  <a:gd name="connsiteY2" fmla="*/ 1073210 h 2219849"/>
                  <a:gd name="connsiteX3" fmla="*/ 95459 w 5933552"/>
                  <a:gd name="connsiteY3" fmla="*/ 887316 h 2219849"/>
                  <a:gd name="connsiteX4" fmla="*/ 80387 w 5933552"/>
                  <a:gd name="connsiteY4" fmla="*/ 771760 h 2219849"/>
                  <a:gd name="connsiteX5" fmla="*/ 85411 w 5933552"/>
                  <a:gd name="connsiteY5" fmla="*/ 716494 h 2219849"/>
                  <a:gd name="connsiteX6" fmla="*/ 105508 w 5933552"/>
                  <a:gd name="connsiteY6" fmla="*/ 696397 h 2219849"/>
                  <a:gd name="connsiteX7" fmla="*/ 135653 w 5933552"/>
                  <a:gd name="connsiteY7" fmla="*/ 676300 h 2219849"/>
                  <a:gd name="connsiteX8" fmla="*/ 467248 w 5933552"/>
                  <a:gd name="connsiteY8" fmla="*/ 329632 h 2219849"/>
                  <a:gd name="connsiteX9" fmla="*/ 472272 w 5933552"/>
                  <a:gd name="connsiteY9" fmla="*/ 284415 h 2219849"/>
                  <a:gd name="connsiteX10" fmla="*/ 442127 w 5933552"/>
                  <a:gd name="connsiteY10" fmla="*/ 259294 h 2219849"/>
                  <a:gd name="connsiteX11" fmla="*/ 406958 w 5933552"/>
                  <a:gd name="connsiteY11" fmla="*/ 229149 h 2219849"/>
                  <a:gd name="connsiteX12" fmla="*/ 406958 w 5933552"/>
                  <a:gd name="connsiteY12" fmla="*/ 204028 h 2219849"/>
                  <a:gd name="connsiteX13" fmla="*/ 462224 w 5933552"/>
                  <a:gd name="connsiteY13" fmla="*/ 193980 h 2219849"/>
                  <a:gd name="connsiteX14" fmla="*/ 864158 w 5933552"/>
                  <a:gd name="connsiteY14" fmla="*/ 143738 h 2219849"/>
                  <a:gd name="connsiteX15" fmla="*/ 999811 w 5933552"/>
                  <a:gd name="connsiteY15" fmla="*/ 88472 h 2219849"/>
                  <a:gd name="connsiteX16" fmla="*/ 1024932 w 5933552"/>
                  <a:gd name="connsiteY16" fmla="*/ 78424 h 2219849"/>
                  <a:gd name="connsiteX17" fmla="*/ 999811 w 5933552"/>
                  <a:gd name="connsiteY17" fmla="*/ 28182 h 2219849"/>
                  <a:gd name="connsiteX18" fmla="*/ 1070149 w 5933552"/>
                  <a:gd name="connsiteY18" fmla="*/ 33206 h 2219849"/>
                  <a:gd name="connsiteX19" fmla="*/ 1130439 w 5933552"/>
                  <a:gd name="connsiteY19" fmla="*/ 53303 h 2219849"/>
                  <a:gd name="connsiteX20" fmla="*/ 1160585 w 5933552"/>
                  <a:gd name="connsiteY20" fmla="*/ 63351 h 2219849"/>
                  <a:gd name="connsiteX21" fmla="*/ 1683099 w 5933552"/>
                  <a:gd name="connsiteY21" fmla="*/ 13109 h 2219849"/>
                  <a:gd name="connsiteX22" fmla="*/ 2306097 w 5933552"/>
                  <a:gd name="connsiteY22" fmla="*/ 3061 h 2219849"/>
                  <a:gd name="connsiteX23" fmla="*/ 3029578 w 5933552"/>
                  <a:gd name="connsiteY23" fmla="*/ 58327 h 2219849"/>
                  <a:gd name="connsiteX24" fmla="*/ 3135086 w 5933552"/>
                  <a:gd name="connsiteY24" fmla="*/ 78424 h 2219849"/>
                  <a:gd name="connsiteX25" fmla="*/ 3255666 w 5933552"/>
                  <a:gd name="connsiteY25" fmla="*/ 98520 h 2219849"/>
                  <a:gd name="connsiteX26" fmla="*/ 3542044 w 5933552"/>
                  <a:gd name="connsiteY26" fmla="*/ 183931 h 2219849"/>
                  <a:gd name="connsiteX27" fmla="*/ 3798277 w 5933552"/>
                  <a:gd name="connsiteY27" fmla="*/ 319584 h 2219849"/>
                  <a:gd name="connsiteX28" fmla="*/ 4210259 w 5933552"/>
                  <a:gd name="connsiteY28" fmla="*/ 545672 h 2219849"/>
                  <a:gd name="connsiteX29" fmla="*/ 4340888 w 5933552"/>
                  <a:gd name="connsiteY29" fmla="*/ 626059 h 2219849"/>
                  <a:gd name="connsiteX30" fmla="*/ 4381081 w 5933552"/>
                  <a:gd name="connsiteY30" fmla="*/ 656204 h 2219849"/>
                  <a:gd name="connsiteX31" fmla="*/ 4752870 w 5933552"/>
                  <a:gd name="connsiteY31" fmla="*/ 686349 h 2219849"/>
                  <a:gd name="connsiteX32" fmla="*/ 5164853 w 5933552"/>
                  <a:gd name="connsiteY32" fmla="*/ 761711 h 2219849"/>
                  <a:gd name="connsiteX33" fmla="*/ 5441182 w 5933552"/>
                  <a:gd name="connsiteY33" fmla="*/ 827026 h 2219849"/>
                  <a:gd name="connsiteX34" fmla="*/ 5612004 w 5933552"/>
                  <a:gd name="connsiteY34" fmla="*/ 902388 h 2219849"/>
                  <a:gd name="connsiteX35" fmla="*/ 5807947 w 5933552"/>
                  <a:gd name="connsiteY35" fmla="*/ 1048089 h 2219849"/>
                  <a:gd name="connsiteX36" fmla="*/ 5823020 w 5933552"/>
                  <a:gd name="connsiteY36" fmla="*/ 1118428 h 2219849"/>
                  <a:gd name="connsiteX37" fmla="*/ 5838092 w 5933552"/>
                  <a:gd name="connsiteY37" fmla="*/ 1218911 h 2219849"/>
                  <a:gd name="connsiteX38" fmla="*/ 5823020 w 5933552"/>
                  <a:gd name="connsiteY38" fmla="*/ 1249056 h 2219849"/>
                  <a:gd name="connsiteX39" fmla="*/ 5863213 w 5933552"/>
                  <a:gd name="connsiteY39" fmla="*/ 1299298 h 2219849"/>
                  <a:gd name="connsiteX40" fmla="*/ 5893358 w 5933552"/>
                  <a:gd name="connsiteY40" fmla="*/ 1359588 h 2219849"/>
                  <a:gd name="connsiteX41" fmla="*/ 5893358 w 5933552"/>
                  <a:gd name="connsiteY41" fmla="*/ 1434951 h 2219849"/>
                  <a:gd name="connsiteX42" fmla="*/ 5928527 w 5933552"/>
                  <a:gd name="connsiteY42" fmla="*/ 1495241 h 2219849"/>
                  <a:gd name="connsiteX43" fmla="*/ 5918479 w 5933552"/>
                  <a:gd name="connsiteY43" fmla="*/ 1605773 h 2219849"/>
                  <a:gd name="connsiteX44" fmla="*/ 5898382 w 5933552"/>
                  <a:gd name="connsiteY44" fmla="*/ 1686160 h 2219849"/>
                  <a:gd name="connsiteX45" fmla="*/ 5918479 w 5933552"/>
                  <a:gd name="connsiteY45" fmla="*/ 1776595 h 2219849"/>
                  <a:gd name="connsiteX46" fmla="*/ 5933552 w 5933552"/>
                  <a:gd name="connsiteY46" fmla="*/ 1811764 h 2219849"/>
                  <a:gd name="connsiteX47" fmla="*/ 5812971 w 5933552"/>
                  <a:gd name="connsiteY47" fmla="*/ 1872054 h 2219849"/>
                  <a:gd name="connsiteX48" fmla="*/ 5812971 w 5933552"/>
                  <a:gd name="connsiteY48" fmla="*/ 1872054 h 2219849"/>
                  <a:gd name="connsiteX49" fmla="*/ 5727560 w 5933552"/>
                  <a:gd name="connsiteY49" fmla="*/ 1932344 h 2219849"/>
                  <a:gd name="connsiteX50" fmla="*/ 5390941 w 5933552"/>
                  <a:gd name="connsiteY50" fmla="*/ 1937369 h 2219849"/>
                  <a:gd name="connsiteX51" fmla="*/ 5215670 w 5933552"/>
                  <a:gd name="connsiteY51" fmla="*/ 1935977 h 2219849"/>
                  <a:gd name="connsiteX52" fmla="*/ 4373414 w 5933552"/>
                  <a:gd name="connsiteY52" fmla="*/ 1917320 h 2219849"/>
                  <a:gd name="connsiteX53" fmla="*/ 1657301 w 5933552"/>
                  <a:gd name="connsiteY53" fmla="*/ 1891925 h 2219849"/>
                  <a:gd name="connsiteX54" fmla="*/ 507442 w 5933552"/>
                  <a:gd name="connsiteY54" fmla="*/ 1836885 h 2219849"/>
                  <a:gd name="connsiteX55" fmla="*/ 281354 w 5933552"/>
                  <a:gd name="connsiteY55" fmla="*/ 1836885 h 2219849"/>
                  <a:gd name="connsiteX56" fmla="*/ 130629 w 5933552"/>
                  <a:gd name="connsiteY56" fmla="*/ 1761522 h 2219849"/>
                  <a:gd name="connsiteX57" fmla="*/ 10048 w 5933552"/>
                  <a:gd name="connsiteY57" fmla="*/ 1681136 h 2219849"/>
                  <a:gd name="connsiteX58" fmla="*/ 0 w 5933552"/>
                  <a:gd name="connsiteY58" fmla="*/ 1540459 h 2219849"/>
                  <a:gd name="connsiteX59" fmla="*/ 15072 w 5933552"/>
                  <a:gd name="connsiteY59" fmla="*/ 1490217 h 2219849"/>
                  <a:gd name="connsiteX60" fmla="*/ 15072 w 5933552"/>
                  <a:gd name="connsiteY60" fmla="*/ 1434951 h 2219849"/>
                  <a:gd name="connsiteX61" fmla="*/ 25121 w 5933552"/>
                  <a:gd name="connsiteY61" fmla="*/ 1384709 h 2219849"/>
                  <a:gd name="connsiteX62" fmla="*/ 40193 w 5933552"/>
                  <a:gd name="connsiteY62" fmla="*/ 1359588 h 2219849"/>
                  <a:gd name="connsiteX63" fmla="*/ 65314 w 5933552"/>
                  <a:gd name="connsiteY63" fmla="*/ 1314371 h 2219849"/>
                  <a:gd name="connsiteX0" fmla="*/ 65314 w 5933552"/>
                  <a:gd name="connsiteY0" fmla="*/ 1314371 h 2230378"/>
                  <a:gd name="connsiteX1" fmla="*/ 75363 w 5933552"/>
                  <a:gd name="connsiteY1" fmla="*/ 1083259 h 2230378"/>
                  <a:gd name="connsiteX2" fmla="*/ 45218 w 5933552"/>
                  <a:gd name="connsiteY2" fmla="*/ 1073210 h 2230378"/>
                  <a:gd name="connsiteX3" fmla="*/ 95459 w 5933552"/>
                  <a:gd name="connsiteY3" fmla="*/ 887316 h 2230378"/>
                  <a:gd name="connsiteX4" fmla="*/ 80387 w 5933552"/>
                  <a:gd name="connsiteY4" fmla="*/ 771760 h 2230378"/>
                  <a:gd name="connsiteX5" fmla="*/ 85411 w 5933552"/>
                  <a:gd name="connsiteY5" fmla="*/ 716494 h 2230378"/>
                  <a:gd name="connsiteX6" fmla="*/ 105508 w 5933552"/>
                  <a:gd name="connsiteY6" fmla="*/ 696397 h 2230378"/>
                  <a:gd name="connsiteX7" fmla="*/ 135653 w 5933552"/>
                  <a:gd name="connsiteY7" fmla="*/ 676300 h 2230378"/>
                  <a:gd name="connsiteX8" fmla="*/ 467248 w 5933552"/>
                  <a:gd name="connsiteY8" fmla="*/ 329632 h 2230378"/>
                  <a:gd name="connsiteX9" fmla="*/ 472272 w 5933552"/>
                  <a:gd name="connsiteY9" fmla="*/ 284415 h 2230378"/>
                  <a:gd name="connsiteX10" fmla="*/ 442127 w 5933552"/>
                  <a:gd name="connsiteY10" fmla="*/ 259294 h 2230378"/>
                  <a:gd name="connsiteX11" fmla="*/ 406958 w 5933552"/>
                  <a:gd name="connsiteY11" fmla="*/ 229149 h 2230378"/>
                  <a:gd name="connsiteX12" fmla="*/ 406958 w 5933552"/>
                  <a:gd name="connsiteY12" fmla="*/ 204028 h 2230378"/>
                  <a:gd name="connsiteX13" fmla="*/ 462224 w 5933552"/>
                  <a:gd name="connsiteY13" fmla="*/ 193980 h 2230378"/>
                  <a:gd name="connsiteX14" fmla="*/ 864158 w 5933552"/>
                  <a:gd name="connsiteY14" fmla="*/ 143738 h 2230378"/>
                  <a:gd name="connsiteX15" fmla="*/ 999811 w 5933552"/>
                  <a:gd name="connsiteY15" fmla="*/ 88472 h 2230378"/>
                  <a:gd name="connsiteX16" fmla="*/ 1024932 w 5933552"/>
                  <a:gd name="connsiteY16" fmla="*/ 78424 h 2230378"/>
                  <a:gd name="connsiteX17" fmla="*/ 999811 w 5933552"/>
                  <a:gd name="connsiteY17" fmla="*/ 28182 h 2230378"/>
                  <a:gd name="connsiteX18" fmla="*/ 1070149 w 5933552"/>
                  <a:gd name="connsiteY18" fmla="*/ 33206 h 2230378"/>
                  <a:gd name="connsiteX19" fmla="*/ 1130439 w 5933552"/>
                  <a:gd name="connsiteY19" fmla="*/ 53303 h 2230378"/>
                  <a:gd name="connsiteX20" fmla="*/ 1160585 w 5933552"/>
                  <a:gd name="connsiteY20" fmla="*/ 63351 h 2230378"/>
                  <a:gd name="connsiteX21" fmla="*/ 1683099 w 5933552"/>
                  <a:gd name="connsiteY21" fmla="*/ 13109 h 2230378"/>
                  <a:gd name="connsiteX22" fmla="*/ 2306097 w 5933552"/>
                  <a:gd name="connsiteY22" fmla="*/ 3061 h 2230378"/>
                  <a:gd name="connsiteX23" fmla="*/ 3029578 w 5933552"/>
                  <a:gd name="connsiteY23" fmla="*/ 58327 h 2230378"/>
                  <a:gd name="connsiteX24" fmla="*/ 3135086 w 5933552"/>
                  <a:gd name="connsiteY24" fmla="*/ 78424 h 2230378"/>
                  <a:gd name="connsiteX25" fmla="*/ 3255666 w 5933552"/>
                  <a:gd name="connsiteY25" fmla="*/ 98520 h 2230378"/>
                  <a:gd name="connsiteX26" fmla="*/ 3542044 w 5933552"/>
                  <a:gd name="connsiteY26" fmla="*/ 183931 h 2230378"/>
                  <a:gd name="connsiteX27" fmla="*/ 3798277 w 5933552"/>
                  <a:gd name="connsiteY27" fmla="*/ 319584 h 2230378"/>
                  <a:gd name="connsiteX28" fmla="*/ 4210259 w 5933552"/>
                  <a:gd name="connsiteY28" fmla="*/ 545672 h 2230378"/>
                  <a:gd name="connsiteX29" fmla="*/ 4340888 w 5933552"/>
                  <a:gd name="connsiteY29" fmla="*/ 626059 h 2230378"/>
                  <a:gd name="connsiteX30" fmla="*/ 4381081 w 5933552"/>
                  <a:gd name="connsiteY30" fmla="*/ 656204 h 2230378"/>
                  <a:gd name="connsiteX31" fmla="*/ 4752870 w 5933552"/>
                  <a:gd name="connsiteY31" fmla="*/ 686349 h 2230378"/>
                  <a:gd name="connsiteX32" fmla="*/ 5164853 w 5933552"/>
                  <a:gd name="connsiteY32" fmla="*/ 761711 h 2230378"/>
                  <a:gd name="connsiteX33" fmla="*/ 5441182 w 5933552"/>
                  <a:gd name="connsiteY33" fmla="*/ 827026 h 2230378"/>
                  <a:gd name="connsiteX34" fmla="*/ 5612004 w 5933552"/>
                  <a:gd name="connsiteY34" fmla="*/ 902388 h 2230378"/>
                  <a:gd name="connsiteX35" fmla="*/ 5807947 w 5933552"/>
                  <a:gd name="connsiteY35" fmla="*/ 1048089 h 2230378"/>
                  <a:gd name="connsiteX36" fmla="*/ 5823020 w 5933552"/>
                  <a:gd name="connsiteY36" fmla="*/ 1118428 h 2230378"/>
                  <a:gd name="connsiteX37" fmla="*/ 5838092 w 5933552"/>
                  <a:gd name="connsiteY37" fmla="*/ 1218911 h 2230378"/>
                  <a:gd name="connsiteX38" fmla="*/ 5823020 w 5933552"/>
                  <a:gd name="connsiteY38" fmla="*/ 1249056 h 2230378"/>
                  <a:gd name="connsiteX39" fmla="*/ 5863213 w 5933552"/>
                  <a:gd name="connsiteY39" fmla="*/ 1299298 h 2230378"/>
                  <a:gd name="connsiteX40" fmla="*/ 5893358 w 5933552"/>
                  <a:gd name="connsiteY40" fmla="*/ 1359588 h 2230378"/>
                  <a:gd name="connsiteX41" fmla="*/ 5893358 w 5933552"/>
                  <a:gd name="connsiteY41" fmla="*/ 1434951 h 2230378"/>
                  <a:gd name="connsiteX42" fmla="*/ 5928527 w 5933552"/>
                  <a:gd name="connsiteY42" fmla="*/ 1495241 h 2230378"/>
                  <a:gd name="connsiteX43" fmla="*/ 5918479 w 5933552"/>
                  <a:gd name="connsiteY43" fmla="*/ 1605773 h 2230378"/>
                  <a:gd name="connsiteX44" fmla="*/ 5898382 w 5933552"/>
                  <a:gd name="connsiteY44" fmla="*/ 1686160 h 2230378"/>
                  <a:gd name="connsiteX45" fmla="*/ 5918479 w 5933552"/>
                  <a:gd name="connsiteY45" fmla="*/ 1776595 h 2230378"/>
                  <a:gd name="connsiteX46" fmla="*/ 5933552 w 5933552"/>
                  <a:gd name="connsiteY46" fmla="*/ 1811764 h 2230378"/>
                  <a:gd name="connsiteX47" fmla="*/ 5812971 w 5933552"/>
                  <a:gd name="connsiteY47" fmla="*/ 1872054 h 2230378"/>
                  <a:gd name="connsiteX48" fmla="*/ 5812971 w 5933552"/>
                  <a:gd name="connsiteY48" fmla="*/ 1872054 h 2230378"/>
                  <a:gd name="connsiteX49" fmla="*/ 5727560 w 5933552"/>
                  <a:gd name="connsiteY49" fmla="*/ 1932344 h 2230378"/>
                  <a:gd name="connsiteX50" fmla="*/ 5390941 w 5933552"/>
                  <a:gd name="connsiteY50" fmla="*/ 1937369 h 2230378"/>
                  <a:gd name="connsiteX51" fmla="*/ 5215670 w 5933552"/>
                  <a:gd name="connsiteY51" fmla="*/ 1935977 h 2230378"/>
                  <a:gd name="connsiteX52" fmla="*/ 4373414 w 5933552"/>
                  <a:gd name="connsiteY52" fmla="*/ 1917320 h 2230378"/>
                  <a:gd name="connsiteX53" fmla="*/ 1657301 w 5933552"/>
                  <a:gd name="connsiteY53" fmla="*/ 1891925 h 2230378"/>
                  <a:gd name="connsiteX54" fmla="*/ 507442 w 5933552"/>
                  <a:gd name="connsiteY54" fmla="*/ 1836885 h 2230378"/>
                  <a:gd name="connsiteX55" fmla="*/ 281354 w 5933552"/>
                  <a:gd name="connsiteY55" fmla="*/ 1836885 h 2230378"/>
                  <a:gd name="connsiteX56" fmla="*/ 130629 w 5933552"/>
                  <a:gd name="connsiteY56" fmla="*/ 1761522 h 2230378"/>
                  <a:gd name="connsiteX57" fmla="*/ 10048 w 5933552"/>
                  <a:gd name="connsiteY57" fmla="*/ 1681136 h 2230378"/>
                  <a:gd name="connsiteX58" fmla="*/ 0 w 5933552"/>
                  <a:gd name="connsiteY58" fmla="*/ 1540459 h 2230378"/>
                  <a:gd name="connsiteX59" fmla="*/ 15072 w 5933552"/>
                  <a:gd name="connsiteY59" fmla="*/ 1490217 h 2230378"/>
                  <a:gd name="connsiteX60" fmla="*/ 15072 w 5933552"/>
                  <a:gd name="connsiteY60" fmla="*/ 1434951 h 2230378"/>
                  <a:gd name="connsiteX61" fmla="*/ 25121 w 5933552"/>
                  <a:gd name="connsiteY61" fmla="*/ 1384709 h 2230378"/>
                  <a:gd name="connsiteX62" fmla="*/ 40193 w 5933552"/>
                  <a:gd name="connsiteY62" fmla="*/ 1359588 h 2230378"/>
                  <a:gd name="connsiteX63" fmla="*/ 65314 w 5933552"/>
                  <a:gd name="connsiteY63" fmla="*/ 1314371 h 2230378"/>
                  <a:gd name="connsiteX0" fmla="*/ 65314 w 5933552"/>
                  <a:gd name="connsiteY0" fmla="*/ 1314371 h 2238835"/>
                  <a:gd name="connsiteX1" fmla="*/ 75363 w 5933552"/>
                  <a:gd name="connsiteY1" fmla="*/ 1083259 h 2238835"/>
                  <a:gd name="connsiteX2" fmla="*/ 45218 w 5933552"/>
                  <a:gd name="connsiteY2" fmla="*/ 1073210 h 2238835"/>
                  <a:gd name="connsiteX3" fmla="*/ 95459 w 5933552"/>
                  <a:gd name="connsiteY3" fmla="*/ 887316 h 2238835"/>
                  <a:gd name="connsiteX4" fmla="*/ 80387 w 5933552"/>
                  <a:gd name="connsiteY4" fmla="*/ 771760 h 2238835"/>
                  <a:gd name="connsiteX5" fmla="*/ 85411 w 5933552"/>
                  <a:gd name="connsiteY5" fmla="*/ 716494 h 2238835"/>
                  <a:gd name="connsiteX6" fmla="*/ 105508 w 5933552"/>
                  <a:gd name="connsiteY6" fmla="*/ 696397 h 2238835"/>
                  <a:gd name="connsiteX7" fmla="*/ 135653 w 5933552"/>
                  <a:gd name="connsiteY7" fmla="*/ 676300 h 2238835"/>
                  <a:gd name="connsiteX8" fmla="*/ 467248 w 5933552"/>
                  <a:gd name="connsiteY8" fmla="*/ 329632 h 2238835"/>
                  <a:gd name="connsiteX9" fmla="*/ 472272 w 5933552"/>
                  <a:gd name="connsiteY9" fmla="*/ 284415 h 2238835"/>
                  <a:gd name="connsiteX10" fmla="*/ 442127 w 5933552"/>
                  <a:gd name="connsiteY10" fmla="*/ 259294 h 2238835"/>
                  <a:gd name="connsiteX11" fmla="*/ 406958 w 5933552"/>
                  <a:gd name="connsiteY11" fmla="*/ 229149 h 2238835"/>
                  <a:gd name="connsiteX12" fmla="*/ 406958 w 5933552"/>
                  <a:gd name="connsiteY12" fmla="*/ 204028 h 2238835"/>
                  <a:gd name="connsiteX13" fmla="*/ 462224 w 5933552"/>
                  <a:gd name="connsiteY13" fmla="*/ 193980 h 2238835"/>
                  <a:gd name="connsiteX14" fmla="*/ 864158 w 5933552"/>
                  <a:gd name="connsiteY14" fmla="*/ 143738 h 2238835"/>
                  <a:gd name="connsiteX15" fmla="*/ 999811 w 5933552"/>
                  <a:gd name="connsiteY15" fmla="*/ 88472 h 2238835"/>
                  <a:gd name="connsiteX16" fmla="*/ 1024932 w 5933552"/>
                  <a:gd name="connsiteY16" fmla="*/ 78424 h 2238835"/>
                  <a:gd name="connsiteX17" fmla="*/ 999811 w 5933552"/>
                  <a:gd name="connsiteY17" fmla="*/ 28182 h 2238835"/>
                  <a:gd name="connsiteX18" fmla="*/ 1070149 w 5933552"/>
                  <a:gd name="connsiteY18" fmla="*/ 33206 h 2238835"/>
                  <a:gd name="connsiteX19" fmla="*/ 1130439 w 5933552"/>
                  <a:gd name="connsiteY19" fmla="*/ 53303 h 2238835"/>
                  <a:gd name="connsiteX20" fmla="*/ 1160585 w 5933552"/>
                  <a:gd name="connsiteY20" fmla="*/ 63351 h 2238835"/>
                  <a:gd name="connsiteX21" fmla="*/ 1683099 w 5933552"/>
                  <a:gd name="connsiteY21" fmla="*/ 13109 h 2238835"/>
                  <a:gd name="connsiteX22" fmla="*/ 2306097 w 5933552"/>
                  <a:gd name="connsiteY22" fmla="*/ 3061 h 2238835"/>
                  <a:gd name="connsiteX23" fmla="*/ 3029578 w 5933552"/>
                  <a:gd name="connsiteY23" fmla="*/ 58327 h 2238835"/>
                  <a:gd name="connsiteX24" fmla="*/ 3135086 w 5933552"/>
                  <a:gd name="connsiteY24" fmla="*/ 78424 h 2238835"/>
                  <a:gd name="connsiteX25" fmla="*/ 3255666 w 5933552"/>
                  <a:gd name="connsiteY25" fmla="*/ 98520 h 2238835"/>
                  <a:gd name="connsiteX26" fmla="*/ 3542044 w 5933552"/>
                  <a:gd name="connsiteY26" fmla="*/ 183931 h 2238835"/>
                  <a:gd name="connsiteX27" fmla="*/ 3798277 w 5933552"/>
                  <a:gd name="connsiteY27" fmla="*/ 319584 h 2238835"/>
                  <a:gd name="connsiteX28" fmla="*/ 4210259 w 5933552"/>
                  <a:gd name="connsiteY28" fmla="*/ 545672 h 2238835"/>
                  <a:gd name="connsiteX29" fmla="*/ 4340888 w 5933552"/>
                  <a:gd name="connsiteY29" fmla="*/ 626059 h 2238835"/>
                  <a:gd name="connsiteX30" fmla="*/ 4381081 w 5933552"/>
                  <a:gd name="connsiteY30" fmla="*/ 656204 h 2238835"/>
                  <a:gd name="connsiteX31" fmla="*/ 4752870 w 5933552"/>
                  <a:gd name="connsiteY31" fmla="*/ 686349 h 2238835"/>
                  <a:gd name="connsiteX32" fmla="*/ 5164853 w 5933552"/>
                  <a:gd name="connsiteY32" fmla="*/ 761711 h 2238835"/>
                  <a:gd name="connsiteX33" fmla="*/ 5441182 w 5933552"/>
                  <a:gd name="connsiteY33" fmla="*/ 827026 h 2238835"/>
                  <a:gd name="connsiteX34" fmla="*/ 5612004 w 5933552"/>
                  <a:gd name="connsiteY34" fmla="*/ 902388 h 2238835"/>
                  <a:gd name="connsiteX35" fmla="*/ 5807947 w 5933552"/>
                  <a:gd name="connsiteY35" fmla="*/ 1048089 h 2238835"/>
                  <a:gd name="connsiteX36" fmla="*/ 5823020 w 5933552"/>
                  <a:gd name="connsiteY36" fmla="*/ 1118428 h 2238835"/>
                  <a:gd name="connsiteX37" fmla="*/ 5838092 w 5933552"/>
                  <a:gd name="connsiteY37" fmla="*/ 1218911 h 2238835"/>
                  <a:gd name="connsiteX38" fmla="*/ 5823020 w 5933552"/>
                  <a:gd name="connsiteY38" fmla="*/ 1249056 h 2238835"/>
                  <a:gd name="connsiteX39" fmla="*/ 5863213 w 5933552"/>
                  <a:gd name="connsiteY39" fmla="*/ 1299298 h 2238835"/>
                  <a:gd name="connsiteX40" fmla="*/ 5893358 w 5933552"/>
                  <a:gd name="connsiteY40" fmla="*/ 1359588 h 2238835"/>
                  <a:gd name="connsiteX41" fmla="*/ 5893358 w 5933552"/>
                  <a:gd name="connsiteY41" fmla="*/ 1434951 h 2238835"/>
                  <a:gd name="connsiteX42" fmla="*/ 5928527 w 5933552"/>
                  <a:gd name="connsiteY42" fmla="*/ 1495241 h 2238835"/>
                  <a:gd name="connsiteX43" fmla="*/ 5918479 w 5933552"/>
                  <a:gd name="connsiteY43" fmla="*/ 1605773 h 2238835"/>
                  <a:gd name="connsiteX44" fmla="*/ 5898382 w 5933552"/>
                  <a:gd name="connsiteY44" fmla="*/ 1686160 h 2238835"/>
                  <a:gd name="connsiteX45" fmla="*/ 5918479 w 5933552"/>
                  <a:gd name="connsiteY45" fmla="*/ 1776595 h 2238835"/>
                  <a:gd name="connsiteX46" fmla="*/ 5933552 w 5933552"/>
                  <a:gd name="connsiteY46" fmla="*/ 1811764 h 2238835"/>
                  <a:gd name="connsiteX47" fmla="*/ 5812971 w 5933552"/>
                  <a:gd name="connsiteY47" fmla="*/ 1872054 h 2238835"/>
                  <a:gd name="connsiteX48" fmla="*/ 5812971 w 5933552"/>
                  <a:gd name="connsiteY48" fmla="*/ 1872054 h 2238835"/>
                  <a:gd name="connsiteX49" fmla="*/ 5727560 w 5933552"/>
                  <a:gd name="connsiteY49" fmla="*/ 1932344 h 2238835"/>
                  <a:gd name="connsiteX50" fmla="*/ 5390941 w 5933552"/>
                  <a:gd name="connsiteY50" fmla="*/ 1937369 h 2238835"/>
                  <a:gd name="connsiteX51" fmla="*/ 5215670 w 5933552"/>
                  <a:gd name="connsiteY51" fmla="*/ 1935977 h 2238835"/>
                  <a:gd name="connsiteX52" fmla="*/ 4373414 w 5933552"/>
                  <a:gd name="connsiteY52" fmla="*/ 1917320 h 2238835"/>
                  <a:gd name="connsiteX53" fmla="*/ 1657301 w 5933552"/>
                  <a:gd name="connsiteY53" fmla="*/ 1891925 h 2238835"/>
                  <a:gd name="connsiteX54" fmla="*/ 507442 w 5933552"/>
                  <a:gd name="connsiteY54" fmla="*/ 1836885 h 2238835"/>
                  <a:gd name="connsiteX55" fmla="*/ 281354 w 5933552"/>
                  <a:gd name="connsiteY55" fmla="*/ 1836885 h 2238835"/>
                  <a:gd name="connsiteX56" fmla="*/ 130629 w 5933552"/>
                  <a:gd name="connsiteY56" fmla="*/ 1761522 h 2238835"/>
                  <a:gd name="connsiteX57" fmla="*/ 10048 w 5933552"/>
                  <a:gd name="connsiteY57" fmla="*/ 1681136 h 2238835"/>
                  <a:gd name="connsiteX58" fmla="*/ 0 w 5933552"/>
                  <a:gd name="connsiteY58" fmla="*/ 1540459 h 2238835"/>
                  <a:gd name="connsiteX59" fmla="*/ 15072 w 5933552"/>
                  <a:gd name="connsiteY59" fmla="*/ 1490217 h 2238835"/>
                  <a:gd name="connsiteX60" fmla="*/ 15072 w 5933552"/>
                  <a:gd name="connsiteY60" fmla="*/ 1434951 h 2238835"/>
                  <a:gd name="connsiteX61" fmla="*/ 25121 w 5933552"/>
                  <a:gd name="connsiteY61" fmla="*/ 1384709 h 2238835"/>
                  <a:gd name="connsiteX62" fmla="*/ 40193 w 5933552"/>
                  <a:gd name="connsiteY62" fmla="*/ 1359588 h 2238835"/>
                  <a:gd name="connsiteX63" fmla="*/ 65314 w 5933552"/>
                  <a:gd name="connsiteY63" fmla="*/ 1314371 h 2238835"/>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657301 w 5933552"/>
                  <a:gd name="connsiteY53" fmla="*/ 1891925 h 2234603"/>
                  <a:gd name="connsiteX54" fmla="*/ 507442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519267 w 5933552"/>
                  <a:gd name="connsiteY53" fmla="*/ 1891925 h 2234603"/>
                  <a:gd name="connsiteX54" fmla="*/ 507442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51926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51926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382327"/>
                  <a:gd name="connsiteX1" fmla="*/ 75363 w 5933552"/>
                  <a:gd name="connsiteY1" fmla="*/ 1083259 h 2382327"/>
                  <a:gd name="connsiteX2" fmla="*/ 45218 w 5933552"/>
                  <a:gd name="connsiteY2" fmla="*/ 1073210 h 2382327"/>
                  <a:gd name="connsiteX3" fmla="*/ 95459 w 5933552"/>
                  <a:gd name="connsiteY3" fmla="*/ 887316 h 2382327"/>
                  <a:gd name="connsiteX4" fmla="*/ 80387 w 5933552"/>
                  <a:gd name="connsiteY4" fmla="*/ 771760 h 2382327"/>
                  <a:gd name="connsiteX5" fmla="*/ 85411 w 5933552"/>
                  <a:gd name="connsiteY5" fmla="*/ 716494 h 2382327"/>
                  <a:gd name="connsiteX6" fmla="*/ 105508 w 5933552"/>
                  <a:gd name="connsiteY6" fmla="*/ 696397 h 2382327"/>
                  <a:gd name="connsiteX7" fmla="*/ 135653 w 5933552"/>
                  <a:gd name="connsiteY7" fmla="*/ 676300 h 2382327"/>
                  <a:gd name="connsiteX8" fmla="*/ 467248 w 5933552"/>
                  <a:gd name="connsiteY8" fmla="*/ 329632 h 2382327"/>
                  <a:gd name="connsiteX9" fmla="*/ 472272 w 5933552"/>
                  <a:gd name="connsiteY9" fmla="*/ 284415 h 2382327"/>
                  <a:gd name="connsiteX10" fmla="*/ 442127 w 5933552"/>
                  <a:gd name="connsiteY10" fmla="*/ 259294 h 2382327"/>
                  <a:gd name="connsiteX11" fmla="*/ 406958 w 5933552"/>
                  <a:gd name="connsiteY11" fmla="*/ 229149 h 2382327"/>
                  <a:gd name="connsiteX12" fmla="*/ 406958 w 5933552"/>
                  <a:gd name="connsiteY12" fmla="*/ 204028 h 2382327"/>
                  <a:gd name="connsiteX13" fmla="*/ 462224 w 5933552"/>
                  <a:gd name="connsiteY13" fmla="*/ 193980 h 2382327"/>
                  <a:gd name="connsiteX14" fmla="*/ 864158 w 5933552"/>
                  <a:gd name="connsiteY14" fmla="*/ 143738 h 2382327"/>
                  <a:gd name="connsiteX15" fmla="*/ 999811 w 5933552"/>
                  <a:gd name="connsiteY15" fmla="*/ 88472 h 2382327"/>
                  <a:gd name="connsiteX16" fmla="*/ 1024932 w 5933552"/>
                  <a:gd name="connsiteY16" fmla="*/ 78424 h 2382327"/>
                  <a:gd name="connsiteX17" fmla="*/ 999811 w 5933552"/>
                  <a:gd name="connsiteY17" fmla="*/ 28182 h 2382327"/>
                  <a:gd name="connsiteX18" fmla="*/ 1070149 w 5933552"/>
                  <a:gd name="connsiteY18" fmla="*/ 33206 h 2382327"/>
                  <a:gd name="connsiteX19" fmla="*/ 1130439 w 5933552"/>
                  <a:gd name="connsiteY19" fmla="*/ 53303 h 2382327"/>
                  <a:gd name="connsiteX20" fmla="*/ 1160585 w 5933552"/>
                  <a:gd name="connsiteY20" fmla="*/ 63351 h 2382327"/>
                  <a:gd name="connsiteX21" fmla="*/ 1683099 w 5933552"/>
                  <a:gd name="connsiteY21" fmla="*/ 13109 h 2382327"/>
                  <a:gd name="connsiteX22" fmla="*/ 2306097 w 5933552"/>
                  <a:gd name="connsiteY22" fmla="*/ 3061 h 2382327"/>
                  <a:gd name="connsiteX23" fmla="*/ 3029578 w 5933552"/>
                  <a:gd name="connsiteY23" fmla="*/ 58327 h 2382327"/>
                  <a:gd name="connsiteX24" fmla="*/ 3135086 w 5933552"/>
                  <a:gd name="connsiteY24" fmla="*/ 78424 h 2382327"/>
                  <a:gd name="connsiteX25" fmla="*/ 3255666 w 5933552"/>
                  <a:gd name="connsiteY25" fmla="*/ 98520 h 2382327"/>
                  <a:gd name="connsiteX26" fmla="*/ 3542044 w 5933552"/>
                  <a:gd name="connsiteY26" fmla="*/ 183931 h 2382327"/>
                  <a:gd name="connsiteX27" fmla="*/ 3798277 w 5933552"/>
                  <a:gd name="connsiteY27" fmla="*/ 319584 h 2382327"/>
                  <a:gd name="connsiteX28" fmla="*/ 4210259 w 5933552"/>
                  <a:gd name="connsiteY28" fmla="*/ 545672 h 2382327"/>
                  <a:gd name="connsiteX29" fmla="*/ 4340888 w 5933552"/>
                  <a:gd name="connsiteY29" fmla="*/ 626059 h 2382327"/>
                  <a:gd name="connsiteX30" fmla="*/ 4381081 w 5933552"/>
                  <a:gd name="connsiteY30" fmla="*/ 656204 h 2382327"/>
                  <a:gd name="connsiteX31" fmla="*/ 4752870 w 5933552"/>
                  <a:gd name="connsiteY31" fmla="*/ 686349 h 2382327"/>
                  <a:gd name="connsiteX32" fmla="*/ 5164853 w 5933552"/>
                  <a:gd name="connsiteY32" fmla="*/ 761711 h 2382327"/>
                  <a:gd name="connsiteX33" fmla="*/ 5441182 w 5933552"/>
                  <a:gd name="connsiteY33" fmla="*/ 827026 h 2382327"/>
                  <a:gd name="connsiteX34" fmla="*/ 5612004 w 5933552"/>
                  <a:gd name="connsiteY34" fmla="*/ 902388 h 2382327"/>
                  <a:gd name="connsiteX35" fmla="*/ 5807947 w 5933552"/>
                  <a:gd name="connsiteY35" fmla="*/ 1048089 h 2382327"/>
                  <a:gd name="connsiteX36" fmla="*/ 5823020 w 5933552"/>
                  <a:gd name="connsiteY36" fmla="*/ 1118428 h 2382327"/>
                  <a:gd name="connsiteX37" fmla="*/ 5838092 w 5933552"/>
                  <a:gd name="connsiteY37" fmla="*/ 1218911 h 2382327"/>
                  <a:gd name="connsiteX38" fmla="*/ 5823020 w 5933552"/>
                  <a:gd name="connsiteY38" fmla="*/ 1249056 h 2382327"/>
                  <a:gd name="connsiteX39" fmla="*/ 5863213 w 5933552"/>
                  <a:gd name="connsiteY39" fmla="*/ 1299298 h 2382327"/>
                  <a:gd name="connsiteX40" fmla="*/ 5893358 w 5933552"/>
                  <a:gd name="connsiteY40" fmla="*/ 1359588 h 2382327"/>
                  <a:gd name="connsiteX41" fmla="*/ 5893358 w 5933552"/>
                  <a:gd name="connsiteY41" fmla="*/ 1434951 h 2382327"/>
                  <a:gd name="connsiteX42" fmla="*/ 5928527 w 5933552"/>
                  <a:gd name="connsiteY42" fmla="*/ 1495241 h 2382327"/>
                  <a:gd name="connsiteX43" fmla="*/ 5918479 w 5933552"/>
                  <a:gd name="connsiteY43" fmla="*/ 1605773 h 2382327"/>
                  <a:gd name="connsiteX44" fmla="*/ 5898382 w 5933552"/>
                  <a:gd name="connsiteY44" fmla="*/ 1686160 h 2382327"/>
                  <a:gd name="connsiteX45" fmla="*/ 5918479 w 5933552"/>
                  <a:gd name="connsiteY45" fmla="*/ 1776595 h 2382327"/>
                  <a:gd name="connsiteX46" fmla="*/ 5933552 w 5933552"/>
                  <a:gd name="connsiteY46" fmla="*/ 1811764 h 2382327"/>
                  <a:gd name="connsiteX47" fmla="*/ 5812971 w 5933552"/>
                  <a:gd name="connsiteY47" fmla="*/ 1872054 h 2382327"/>
                  <a:gd name="connsiteX48" fmla="*/ 5812971 w 5933552"/>
                  <a:gd name="connsiteY48" fmla="*/ 1872054 h 2382327"/>
                  <a:gd name="connsiteX49" fmla="*/ 5727560 w 5933552"/>
                  <a:gd name="connsiteY49" fmla="*/ 1932344 h 2382327"/>
                  <a:gd name="connsiteX50" fmla="*/ 5390941 w 5933552"/>
                  <a:gd name="connsiteY50" fmla="*/ 1937369 h 2382327"/>
                  <a:gd name="connsiteX51" fmla="*/ 5215670 w 5933552"/>
                  <a:gd name="connsiteY51" fmla="*/ 1935977 h 2382327"/>
                  <a:gd name="connsiteX52" fmla="*/ 4373414 w 5933552"/>
                  <a:gd name="connsiteY52" fmla="*/ 1917320 h 2382327"/>
                  <a:gd name="connsiteX53" fmla="*/ 1519267 w 5933552"/>
                  <a:gd name="connsiteY53" fmla="*/ 1891925 h 2382327"/>
                  <a:gd name="connsiteX54" fmla="*/ 619914 w 5933552"/>
                  <a:gd name="connsiteY54" fmla="*/ 1836885 h 2382327"/>
                  <a:gd name="connsiteX55" fmla="*/ 281354 w 5933552"/>
                  <a:gd name="connsiteY55" fmla="*/ 1836885 h 2382327"/>
                  <a:gd name="connsiteX56" fmla="*/ 130629 w 5933552"/>
                  <a:gd name="connsiteY56" fmla="*/ 1761522 h 2382327"/>
                  <a:gd name="connsiteX57" fmla="*/ 10048 w 5933552"/>
                  <a:gd name="connsiteY57" fmla="*/ 1681136 h 2382327"/>
                  <a:gd name="connsiteX58" fmla="*/ 0 w 5933552"/>
                  <a:gd name="connsiteY58" fmla="*/ 1540459 h 2382327"/>
                  <a:gd name="connsiteX59" fmla="*/ 15072 w 5933552"/>
                  <a:gd name="connsiteY59" fmla="*/ 1490217 h 2382327"/>
                  <a:gd name="connsiteX60" fmla="*/ 15072 w 5933552"/>
                  <a:gd name="connsiteY60" fmla="*/ 1434951 h 2382327"/>
                  <a:gd name="connsiteX61" fmla="*/ 25121 w 5933552"/>
                  <a:gd name="connsiteY61" fmla="*/ 1384709 h 2382327"/>
                  <a:gd name="connsiteX62" fmla="*/ 40193 w 5933552"/>
                  <a:gd name="connsiteY62" fmla="*/ 1359588 h 2382327"/>
                  <a:gd name="connsiteX63" fmla="*/ 65314 w 5933552"/>
                  <a:gd name="connsiteY63" fmla="*/ 1314371 h 2382327"/>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51926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993"/>
                  <a:gd name="connsiteX1" fmla="*/ 75363 w 5933552"/>
                  <a:gd name="connsiteY1" fmla="*/ 1083259 h 2234993"/>
                  <a:gd name="connsiteX2" fmla="*/ 45218 w 5933552"/>
                  <a:gd name="connsiteY2" fmla="*/ 1073210 h 2234993"/>
                  <a:gd name="connsiteX3" fmla="*/ 95459 w 5933552"/>
                  <a:gd name="connsiteY3" fmla="*/ 887316 h 2234993"/>
                  <a:gd name="connsiteX4" fmla="*/ 80387 w 5933552"/>
                  <a:gd name="connsiteY4" fmla="*/ 771760 h 2234993"/>
                  <a:gd name="connsiteX5" fmla="*/ 85411 w 5933552"/>
                  <a:gd name="connsiteY5" fmla="*/ 716494 h 2234993"/>
                  <a:gd name="connsiteX6" fmla="*/ 105508 w 5933552"/>
                  <a:gd name="connsiteY6" fmla="*/ 696397 h 2234993"/>
                  <a:gd name="connsiteX7" fmla="*/ 135653 w 5933552"/>
                  <a:gd name="connsiteY7" fmla="*/ 676300 h 2234993"/>
                  <a:gd name="connsiteX8" fmla="*/ 467248 w 5933552"/>
                  <a:gd name="connsiteY8" fmla="*/ 329632 h 2234993"/>
                  <a:gd name="connsiteX9" fmla="*/ 472272 w 5933552"/>
                  <a:gd name="connsiteY9" fmla="*/ 284415 h 2234993"/>
                  <a:gd name="connsiteX10" fmla="*/ 442127 w 5933552"/>
                  <a:gd name="connsiteY10" fmla="*/ 259294 h 2234993"/>
                  <a:gd name="connsiteX11" fmla="*/ 406958 w 5933552"/>
                  <a:gd name="connsiteY11" fmla="*/ 229149 h 2234993"/>
                  <a:gd name="connsiteX12" fmla="*/ 406958 w 5933552"/>
                  <a:gd name="connsiteY12" fmla="*/ 204028 h 2234993"/>
                  <a:gd name="connsiteX13" fmla="*/ 462224 w 5933552"/>
                  <a:gd name="connsiteY13" fmla="*/ 193980 h 2234993"/>
                  <a:gd name="connsiteX14" fmla="*/ 864158 w 5933552"/>
                  <a:gd name="connsiteY14" fmla="*/ 143738 h 2234993"/>
                  <a:gd name="connsiteX15" fmla="*/ 999811 w 5933552"/>
                  <a:gd name="connsiteY15" fmla="*/ 88472 h 2234993"/>
                  <a:gd name="connsiteX16" fmla="*/ 1024932 w 5933552"/>
                  <a:gd name="connsiteY16" fmla="*/ 78424 h 2234993"/>
                  <a:gd name="connsiteX17" fmla="*/ 999811 w 5933552"/>
                  <a:gd name="connsiteY17" fmla="*/ 28182 h 2234993"/>
                  <a:gd name="connsiteX18" fmla="*/ 1070149 w 5933552"/>
                  <a:gd name="connsiteY18" fmla="*/ 33206 h 2234993"/>
                  <a:gd name="connsiteX19" fmla="*/ 1130439 w 5933552"/>
                  <a:gd name="connsiteY19" fmla="*/ 53303 h 2234993"/>
                  <a:gd name="connsiteX20" fmla="*/ 1160585 w 5933552"/>
                  <a:gd name="connsiteY20" fmla="*/ 63351 h 2234993"/>
                  <a:gd name="connsiteX21" fmla="*/ 1683099 w 5933552"/>
                  <a:gd name="connsiteY21" fmla="*/ 13109 h 2234993"/>
                  <a:gd name="connsiteX22" fmla="*/ 2306097 w 5933552"/>
                  <a:gd name="connsiteY22" fmla="*/ 3061 h 2234993"/>
                  <a:gd name="connsiteX23" fmla="*/ 3029578 w 5933552"/>
                  <a:gd name="connsiteY23" fmla="*/ 58327 h 2234993"/>
                  <a:gd name="connsiteX24" fmla="*/ 3135086 w 5933552"/>
                  <a:gd name="connsiteY24" fmla="*/ 78424 h 2234993"/>
                  <a:gd name="connsiteX25" fmla="*/ 3255666 w 5933552"/>
                  <a:gd name="connsiteY25" fmla="*/ 98520 h 2234993"/>
                  <a:gd name="connsiteX26" fmla="*/ 3542044 w 5933552"/>
                  <a:gd name="connsiteY26" fmla="*/ 183931 h 2234993"/>
                  <a:gd name="connsiteX27" fmla="*/ 3798277 w 5933552"/>
                  <a:gd name="connsiteY27" fmla="*/ 319584 h 2234993"/>
                  <a:gd name="connsiteX28" fmla="*/ 4210259 w 5933552"/>
                  <a:gd name="connsiteY28" fmla="*/ 545672 h 2234993"/>
                  <a:gd name="connsiteX29" fmla="*/ 4340888 w 5933552"/>
                  <a:gd name="connsiteY29" fmla="*/ 626059 h 2234993"/>
                  <a:gd name="connsiteX30" fmla="*/ 4381081 w 5933552"/>
                  <a:gd name="connsiteY30" fmla="*/ 656204 h 2234993"/>
                  <a:gd name="connsiteX31" fmla="*/ 4752870 w 5933552"/>
                  <a:gd name="connsiteY31" fmla="*/ 686349 h 2234993"/>
                  <a:gd name="connsiteX32" fmla="*/ 5164853 w 5933552"/>
                  <a:gd name="connsiteY32" fmla="*/ 761711 h 2234993"/>
                  <a:gd name="connsiteX33" fmla="*/ 5441182 w 5933552"/>
                  <a:gd name="connsiteY33" fmla="*/ 827026 h 2234993"/>
                  <a:gd name="connsiteX34" fmla="*/ 5612004 w 5933552"/>
                  <a:gd name="connsiteY34" fmla="*/ 902388 h 2234993"/>
                  <a:gd name="connsiteX35" fmla="*/ 5807947 w 5933552"/>
                  <a:gd name="connsiteY35" fmla="*/ 1048089 h 2234993"/>
                  <a:gd name="connsiteX36" fmla="*/ 5823020 w 5933552"/>
                  <a:gd name="connsiteY36" fmla="*/ 1118428 h 2234993"/>
                  <a:gd name="connsiteX37" fmla="*/ 5838092 w 5933552"/>
                  <a:gd name="connsiteY37" fmla="*/ 1218911 h 2234993"/>
                  <a:gd name="connsiteX38" fmla="*/ 5823020 w 5933552"/>
                  <a:gd name="connsiteY38" fmla="*/ 1249056 h 2234993"/>
                  <a:gd name="connsiteX39" fmla="*/ 5863213 w 5933552"/>
                  <a:gd name="connsiteY39" fmla="*/ 1299298 h 2234993"/>
                  <a:gd name="connsiteX40" fmla="*/ 5893358 w 5933552"/>
                  <a:gd name="connsiteY40" fmla="*/ 1359588 h 2234993"/>
                  <a:gd name="connsiteX41" fmla="*/ 5893358 w 5933552"/>
                  <a:gd name="connsiteY41" fmla="*/ 1434951 h 2234993"/>
                  <a:gd name="connsiteX42" fmla="*/ 5928527 w 5933552"/>
                  <a:gd name="connsiteY42" fmla="*/ 1495241 h 2234993"/>
                  <a:gd name="connsiteX43" fmla="*/ 5918479 w 5933552"/>
                  <a:gd name="connsiteY43" fmla="*/ 1605773 h 2234993"/>
                  <a:gd name="connsiteX44" fmla="*/ 5898382 w 5933552"/>
                  <a:gd name="connsiteY44" fmla="*/ 1686160 h 2234993"/>
                  <a:gd name="connsiteX45" fmla="*/ 5918479 w 5933552"/>
                  <a:gd name="connsiteY45" fmla="*/ 1776595 h 2234993"/>
                  <a:gd name="connsiteX46" fmla="*/ 5933552 w 5933552"/>
                  <a:gd name="connsiteY46" fmla="*/ 1811764 h 2234993"/>
                  <a:gd name="connsiteX47" fmla="*/ 5812971 w 5933552"/>
                  <a:gd name="connsiteY47" fmla="*/ 1872054 h 2234993"/>
                  <a:gd name="connsiteX48" fmla="*/ 5812971 w 5933552"/>
                  <a:gd name="connsiteY48" fmla="*/ 1872054 h 2234993"/>
                  <a:gd name="connsiteX49" fmla="*/ 5727560 w 5933552"/>
                  <a:gd name="connsiteY49" fmla="*/ 1932344 h 2234993"/>
                  <a:gd name="connsiteX50" fmla="*/ 5390941 w 5933552"/>
                  <a:gd name="connsiteY50" fmla="*/ 1937369 h 2234993"/>
                  <a:gd name="connsiteX51" fmla="*/ 5215670 w 5933552"/>
                  <a:gd name="connsiteY51" fmla="*/ 1935977 h 2234993"/>
                  <a:gd name="connsiteX52" fmla="*/ 4373414 w 5933552"/>
                  <a:gd name="connsiteY52" fmla="*/ 1917320 h 2234993"/>
                  <a:gd name="connsiteX53" fmla="*/ 1519267 w 5933552"/>
                  <a:gd name="connsiteY53" fmla="*/ 1891925 h 2234993"/>
                  <a:gd name="connsiteX54" fmla="*/ 619914 w 5933552"/>
                  <a:gd name="connsiteY54" fmla="*/ 1836885 h 2234993"/>
                  <a:gd name="connsiteX55" fmla="*/ 281354 w 5933552"/>
                  <a:gd name="connsiteY55" fmla="*/ 1836885 h 2234993"/>
                  <a:gd name="connsiteX56" fmla="*/ 130629 w 5933552"/>
                  <a:gd name="connsiteY56" fmla="*/ 1761522 h 2234993"/>
                  <a:gd name="connsiteX57" fmla="*/ 10048 w 5933552"/>
                  <a:gd name="connsiteY57" fmla="*/ 1681136 h 2234993"/>
                  <a:gd name="connsiteX58" fmla="*/ 0 w 5933552"/>
                  <a:gd name="connsiteY58" fmla="*/ 1540459 h 2234993"/>
                  <a:gd name="connsiteX59" fmla="*/ 15072 w 5933552"/>
                  <a:gd name="connsiteY59" fmla="*/ 1490217 h 2234993"/>
                  <a:gd name="connsiteX60" fmla="*/ 15072 w 5933552"/>
                  <a:gd name="connsiteY60" fmla="*/ 1434951 h 2234993"/>
                  <a:gd name="connsiteX61" fmla="*/ 25121 w 5933552"/>
                  <a:gd name="connsiteY61" fmla="*/ 1384709 h 2234993"/>
                  <a:gd name="connsiteX62" fmla="*/ 40193 w 5933552"/>
                  <a:gd name="connsiteY62" fmla="*/ 1359588 h 2234993"/>
                  <a:gd name="connsiteX63" fmla="*/ 65314 w 5933552"/>
                  <a:gd name="connsiteY63" fmla="*/ 1314371 h 223499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51926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49881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49881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49881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49881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5933552" h="2234603">
                    <a:moveTo>
                      <a:pt x="65314" y="1314371"/>
                    </a:moveTo>
                    <a:lnTo>
                      <a:pt x="75363" y="1083259"/>
                    </a:lnTo>
                    <a:lnTo>
                      <a:pt x="45218" y="1073210"/>
                    </a:lnTo>
                    <a:lnTo>
                      <a:pt x="95459" y="887316"/>
                    </a:lnTo>
                    <a:lnTo>
                      <a:pt x="80387" y="771760"/>
                    </a:lnTo>
                    <a:lnTo>
                      <a:pt x="85411" y="716494"/>
                    </a:lnTo>
                    <a:lnTo>
                      <a:pt x="105508" y="696397"/>
                    </a:lnTo>
                    <a:lnTo>
                      <a:pt x="135653" y="676300"/>
                    </a:lnTo>
                    <a:lnTo>
                      <a:pt x="467248" y="329632"/>
                    </a:lnTo>
                    <a:lnTo>
                      <a:pt x="472272" y="284415"/>
                    </a:lnTo>
                    <a:lnTo>
                      <a:pt x="442127" y="259294"/>
                    </a:lnTo>
                    <a:lnTo>
                      <a:pt x="406958" y="229149"/>
                    </a:lnTo>
                    <a:lnTo>
                      <a:pt x="406958" y="204028"/>
                    </a:lnTo>
                    <a:lnTo>
                      <a:pt x="462224" y="193980"/>
                    </a:lnTo>
                    <a:lnTo>
                      <a:pt x="864158" y="143738"/>
                    </a:lnTo>
                    <a:lnTo>
                      <a:pt x="999811" y="88472"/>
                    </a:lnTo>
                    <a:lnTo>
                      <a:pt x="1024932" y="78424"/>
                    </a:lnTo>
                    <a:lnTo>
                      <a:pt x="999811" y="28182"/>
                    </a:lnTo>
                    <a:lnTo>
                      <a:pt x="1070149" y="33206"/>
                    </a:lnTo>
                    <a:lnTo>
                      <a:pt x="1130439" y="53303"/>
                    </a:lnTo>
                    <a:lnTo>
                      <a:pt x="1160585" y="63351"/>
                    </a:lnTo>
                    <a:cubicBezTo>
                      <a:pt x="1252695" y="56652"/>
                      <a:pt x="1492180" y="23157"/>
                      <a:pt x="1683099" y="13109"/>
                    </a:cubicBezTo>
                    <a:cubicBezTo>
                      <a:pt x="1874018" y="3061"/>
                      <a:pt x="2081684" y="-4475"/>
                      <a:pt x="2306097" y="3061"/>
                    </a:cubicBezTo>
                    <a:cubicBezTo>
                      <a:pt x="2530510" y="10597"/>
                      <a:pt x="2891413" y="45767"/>
                      <a:pt x="3029578" y="58327"/>
                    </a:cubicBezTo>
                    <a:cubicBezTo>
                      <a:pt x="3167743" y="70887"/>
                      <a:pt x="3099917" y="71725"/>
                      <a:pt x="3135086" y="78424"/>
                    </a:cubicBezTo>
                    <a:lnTo>
                      <a:pt x="3255666" y="98520"/>
                    </a:lnTo>
                    <a:cubicBezTo>
                      <a:pt x="3323492" y="116105"/>
                      <a:pt x="3456633" y="138713"/>
                      <a:pt x="3542044" y="183931"/>
                    </a:cubicBezTo>
                    <a:lnTo>
                      <a:pt x="3798277" y="319584"/>
                    </a:lnTo>
                    <a:lnTo>
                      <a:pt x="4210259" y="545672"/>
                    </a:lnTo>
                    <a:lnTo>
                      <a:pt x="4340888" y="626059"/>
                    </a:lnTo>
                    <a:lnTo>
                      <a:pt x="4381081" y="656204"/>
                    </a:lnTo>
                    <a:cubicBezTo>
                      <a:pt x="4449745" y="666252"/>
                      <a:pt x="4622241" y="668765"/>
                      <a:pt x="4752870" y="686349"/>
                    </a:cubicBezTo>
                    <a:cubicBezTo>
                      <a:pt x="4883499" y="703933"/>
                      <a:pt x="5072743" y="739939"/>
                      <a:pt x="5164853" y="761711"/>
                    </a:cubicBezTo>
                    <a:lnTo>
                      <a:pt x="5441182" y="827026"/>
                    </a:lnTo>
                    <a:cubicBezTo>
                      <a:pt x="5515707" y="850472"/>
                      <a:pt x="5546690" y="853821"/>
                      <a:pt x="5612004" y="902388"/>
                    </a:cubicBezTo>
                    <a:lnTo>
                      <a:pt x="5807947" y="1048089"/>
                    </a:lnTo>
                    <a:lnTo>
                      <a:pt x="5823020" y="1118428"/>
                    </a:lnTo>
                    <a:lnTo>
                      <a:pt x="5838092" y="1218911"/>
                    </a:lnTo>
                    <a:lnTo>
                      <a:pt x="5823020" y="1249056"/>
                    </a:lnTo>
                    <a:lnTo>
                      <a:pt x="5863213" y="1299298"/>
                    </a:lnTo>
                    <a:lnTo>
                      <a:pt x="5893358" y="1359588"/>
                    </a:lnTo>
                    <a:lnTo>
                      <a:pt x="5893358" y="1434951"/>
                    </a:lnTo>
                    <a:lnTo>
                      <a:pt x="5928527" y="1495241"/>
                    </a:lnTo>
                    <a:lnTo>
                      <a:pt x="5918479" y="1605773"/>
                    </a:lnTo>
                    <a:lnTo>
                      <a:pt x="5898382" y="1686160"/>
                    </a:lnTo>
                    <a:lnTo>
                      <a:pt x="5918479" y="1776595"/>
                    </a:lnTo>
                    <a:lnTo>
                      <a:pt x="5933552" y="1811764"/>
                    </a:lnTo>
                    <a:lnTo>
                      <a:pt x="5812971" y="1872054"/>
                    </a:lnTo>
                    <a:lnTo>
                      <a:pt x="5812971" y="1872054"/>
                    </a:lnTo>
                    <a:lnTo>
                      <a:pt x="5727560" y="1932344"/>
                    </a:lnTo>
                    <a:lnTo>
                      <a:pt x="5390941" y="1937369"/>
                    </a:lnTo>
                    <a:lnTo>
                      <a:pt x="5215670" y="1935977"/>
                    </a:lnTo>
                    <a:cubicBezTo>
                      <a:pt x="5196897" y="2172352"/>
                      <a:pt x="4604352" y="2477916"/>
                      <a:pt x="4373414" y="1917320"/>
                    </a:cubicBezTo>
                    <a:lnTo>
                      <a:pt x="1498817" y="1891925"/>
                    </a:lnTo>
                    <a:cubicBezTo>
                      <a:pt x="1475302" y="2265499"/>
                      <a:pt x="727844" y="2429891"/>
                      <a:pt x="619914" y="1836885"/>
                    </a:cubicBezTo>
                    <a:lnTo>
                      <a:pt x="281354" y="1836885"/>
                    </a:lnTo>
                    <a:lnTo>
                      <a:pt x="130629" y="1761522"/>
                    </a:lnTo>
                    <a:lnTo>
                      <a:pt x="10048" y="1681136"/>
                    </a:lnTo>
                    <a:lnTo>
                      <a:pt x="0" y="1540459"/>
                    </a:lnTo>
                    <a:lnTo>
                      <a:pt x="15072" y="1490217"/>
                    </a:lnTo>
                    <a:lnTo>
                      <a:pt x="15072" y="1434951"/>
                    </a:lnTo>
                    <a:lnTo>
                      <a:pt x="25121" y="1384709"/>
                    </a:lnTo>
                    <a:lnTo>
                      <a:pt x="40193" y="1359588"/>
                    </a:lnTo>
                    <a:lnTo>
                      <a:pt x="65314" y="1314371"/>
                    </a:lnTo>
                    <a:close/>
                  </a:path>
                </a:pathLst>
              </a:custGeom>
              <a:solidFill>
                <a:sysClr val="window" lastClr="FFFFFF"/>
              </a:solidFill>
              <a:ln w="28575" cap="flat" cmpd="sng" algn="ctr">
                <a:solidFill>
                  <a:sysClr val="windowText" lastClr="000000"/>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800" b="1"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63" name="Oval 157">
                <a:extLst>
                  <a:ext uri="{FF2B5EF4-FFF2-40B4-BE49-F238E27FC236}">
                    <a16:creationId xmlns:a16="http://schemas.microsoft.com/office/drawing/2014/main" id="{67EF2DC4-35A5-466F-816B-B2CCA7899C10}"/>
                  </a:ext>
                </a:extLst>
              </p:cNvPr>
              <p:cNvSpPr/>
              <p:nvPr/>
            </p:nvSpPr>
            <p:spPr>
              <a:xfrm>
                <a:off x="385249" y="1110858"/>
                <a:ext cx="556302" cy="556302"/>
              </a:xfrm>
              <a:prstGeom prst="ellipse">
                <a:avLst/>
              </a:prstGeom>
              <a:solidFill>
                <a:sysClr val="window" lastClr="FFFFFF"/>
              </a:solidFill>
              <a:ln w="28575" cap="flat" cmpd="sng" algn="ctr">
                <a:solidFill>
                  <a:sysClr val="windowText" lastClr="000000"/>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64" name="Oval 158">
                <a:extLst>
                  <a:ext uri="{FF2B5EF4-FFF2-40B4-BE49-F238E27FC236}">
                    <a16:creationId xmlns:a16="http://schemas.microsoft.com/office/drawing/2014/main" id="{C330A232-A652-4CE2-9344-7E29432E2669}"/>
                  </a:ext>
                </a:extLst>
              </p:cNvPr>
              <p:cNvSpPr/>
              <p:nvPr/>
            </p:nvSpPr>
            <p:spPr>
              <a:xfrm>
                <a:off x="2584889" y="1104900"/>
                <a:ext cx="556302" cy="556302"/>
              </a:xfrm>
              <a:prstGeom prst="ellipse">
                <a:avLst/>
              </a:prstGeom>
              <a:solidFill>
                <a:sysClr val="window" lastClr="FFFFFF"/>
              </a:solidFill>
              <a:ln w="28575" cap="flat" cmpd="sng" algn="ctr">
                <a:solidFill>
                  <a:sysClr val="windowText" lastClr="000000"/>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65" name="フリーフォーム: 図形 15">
                <a:extLst>
                  <a:ext uri="{FF2B5EF4-FFF2-40B4-BE49-F238E27FC236}">
                    <a16:creationId xmlns:a16="http://schemas.microsoft.com/office/drawing/2014/main" id="{4FFE427B-DFB6-4E86-A0BA-DF86C990618E}"/>
                  </a:ext>
                </a:extLst>
              </p:cNvPr>
              <p:cNvSpPr/>
              <p:nvPr/>
            </p:nvSpPr>
            <p:spPr>
              <a:xfrm>
                <a:off x="834870" y="704761"/>
                <a:ext cx="435673" cy="217837"/>
              </a:xfrm>
              <a:custGeom>
                <a:avLst/>
                <a:gdLst>
                  <a:gd name="connsiteX0" fmla="*/ 0 w 374650"/>
                  <a:gd name="connsiteY0" fmla="*/ 0 h 171450"/>
                  <a:gd name="connsiteX1" fmla="*/ 374650 w 374650"/>
                  <a:gd name="connsiteY1" fmla="*/ 0 h 171450"/>
                  <a:gd name="connsiteX2" fmla="*/ 374650 w 374650"/>
                  <a:gd name="connsiteY2" fmla="*/ 171450 h 171450"/>
                </a:gdLst>
                <a:ahLst/>
                <a:cxnLst>
                  <a:cxn ang="0">
                    <a:pos x="connsiteX0" y="connsiteY0"/>
                  </a:cxn>
                  <a:cxn ang="0">
                    <a:pos x="connsiteX1" y="connsiteY1"/>
                  </a:cxn>
                  <a:cxn ang="0">
                    <a:pos x="connsiteX2" y="connsiteY2"/>
                  </a:cxn>
                </a:cxnLst>
                <a:rect l="l" t="t" r="r" b="b"/>
                <a:pathLst>
                  <a:path w="374650" h="171450">
                    <a:moveTo>
                      <a:pt x="0" y="0"/>
                    </a:moveTo>
                    <a:lnTo>
                      <a:pt x="374650" y="0"/>
                    </a:lnTo>
                    <a:lnTo>
                      <a:pt x="374650" y="171450"/>
                    </a:lnTo>
                  </a:path>
                </a:pathLst>
              </a:custGeom>
              <a:noFill/>
              <a:ln w="19050" cap="flat" cmpd="sng" algn="ctr">
                <a:solidFill>
                  <a:sysClr val="windowText" lastClr="000000">
                    <a:lumMod val="65000"/>
                    <a:lumOff val="35000"/>
                  </a:sys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1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34" charset="-128"/>
                  <a:cs typeface="+mn-cs"/>
                </a:endParaRPr>
              </a:p>
            </p:txBody>
          </p:sp>
          <p:grpSp>
            <p:nvGrpSpPr>
              <p:cNvPr id="266" name="Group 160">
                <a:extLst>
                  <a:ext uri="{FF2B5EF4-FFF2-40B4-BE49-F238E27FC236}">
                    <a16:creationId xmlns:a16="http://schemas.microsoft.com/office/drawing/2014/main" id="{513268E6-C097-4042-BD33-11E2A393B205}"/>
                  </a:ext>
                </a:extLst>
              </p:cNvPr>
              <p:cNvGrpSpPr/>
              <p:nvPr/>
            </p:nvGrpSpPr>
            <p:grpSpPr>
              <a:xfrm>
                <a:off x="1478883" y="489015"/>
                <a:ext cx="466228" cy="681418"/>
                <a:chOff x="1478883" y="489015"/>
                <a:chExt cx="466228" cy="681418"/>
              </a:xfrm>
            </p:grpSpPr>
            <p:sp>
              <p:nvSpPr>
                <p:cNvPr id="274" name="Rectangle 171">
                  <a:extLst>
                    <a:ext uri="{FF2B5EF4-FFF2-40B4-BE49-F238E27FC236}">
                      <a16:creationId xmlns:a16="http://schemas.microsoft.com/office/drawing/2014/main" id="{C5E683A6-E34F-49FF-BD6B-76071B2EE0AA}"/>
                    </a:ext>
                  </a:extLst>
                </p:cNvPr>
                <p:cNvSpPr/>
                <p:nvPr/>
              </p:nvSpPr>
              <p:spPr>
                <a:xfrm>
                  <a:off x="1846001" y="489015"/>
                  <a:ext cx="99110" cy="182024"/>
                </a:xfrm>
                <a:prstGeom prst="rect">
                  <a:avLst/>
                </a:prstGeom>
                <a:solidFill>
                  <a:sysClr val="window" lastClr="FFFFFF"/>
                </a:solidFill>
                <a:ln w="19050" cap="flat" cmpd="sng" algn="ctr">
                  <a:solidFill>
                    <a:srgbClr val="156082">
                      <a:shade val="15000"/>
                    </a:srgbClr>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75" name="Rectangle 138">
                  <a:extLst>
                    <a:ext uri="{FF2B5EF4-FFF2-40B4-BE49-F238E27FC236}">
                      <a16:creationId xmlns:a16="http://schemas.microsoft.com/office/drawing/2014/main" id="{93EA9D48-9499-4335-8BF4-B5562E3B5613}"/>
                    </a:ext>
                  </a:extLst>
                </p:cNvPr>
                <p:cNvSpPr/>
                <p:nvPr/>
              </p:nvSpPr>
              <p:spPr>
                <a:xfrm>
                  <a:off x="1478883" y="698849"/>
                  <a:ext cx="464870" cy="471584"/>
                </a:xfrm>
                <a:custGeom>
                  <a:avLst/>
                  <a:gdLst>
                    <a:gd name="connsiteX0" fmla="*/ 0 w 99110"/>
                    <a:gd name="connsiteY0" fmla="*/ 0 h 182024"/>
                    <a:gd name="connsiteX1" fmla="*/ 99110 w 99110"/>
                    <a:gd name="connsiteY1" fmla="*/ 0 h 182024"/>
                    <a:gd name="connsiteX2" fmla="*/ 99110 w 99110"/>
                    <a:gd name="connsiteY2" fmla="*/ 182024 h 182024"/>
                    <a:gd name="connsiteX3" fmla="*/ 0 w 99110"/>
                    <a:gd name="connsiteY3" fmla="*/ 182024 h 182024"/>
                    <a:gd name="connsiteX4" fmla="*/ 0 w 99110"/>
                    <a:gd name="connsiteY4" fmla="*/ 0 h 182024"/>
                    <a:gd name="connsiteX0" fmla="*/ 127000 w 226110"/>
                    <a:gd name="connsiteY0" fmla="*/ 0 h 486824"/>
                    <a:gd name="connsiteX1" fmla="*/ 226110 w 226110"/>
                    <a:gd name="connsiteY1" fmla="*/ 0 h 486824"/>
                    <a:gd name="connsiteX2" fmla="*/ 226110 w 226110"/>
                    <a:gd name="connsiteY2" fmla="*/ 182024 h 486824"/>
                    <a:gd name="connsiteX3" fmla="*/ 0 w 226110"/>
                    <a:gd name="connsiteY3" fmla="*/ 486824 h 486824"/>
                    <a:gd name="connsiteX4" fmla="*/ 127000 w 226110"/>
                    <a:gd name="connsiteY4" fmla="*/ 0 h 486824"/>
                    <a:gd name="connsiteX0" fmla="*/ 127000 w 226110"/>
                    <a:gd name="connsiteY0" fmla="*/ 0 h 486824"/>
                    <a:gd name="connsiteX1" fmla="*/ 226110 w 226110"/>
                    <a:gd name="connsiteY1" fmla="*/ 0 h 486824"/>
                    <a:gd name="connsiteX2" fmla="*/ 149910 w 226110"/>
                    <a:gd name="connsiteY2" fmla="*/ 471584 h 486824"/>
                    <a:gd name="connsiteX3" fmla="*/ 0 w 226110"/>
                    <a:gd name="connsiteY3" fmla="*/ 486824 h 486824"/>
                    <a:gd name="connsiteX4" fmla="*/ 127000 w 226110"/>
                    <a:gd name="connsiteY4" fmla="*/ 0 h 486824"/>
                    <a:gd name="connsiteX0" fmla="*/ 137160 w 236270"/>
                    <a:gd name="connsiteY0" fmla="*/ 0 h 471584"/>
                    <a:gd name="connsiteX1" fmla="*/ 236270 w 236270"/>
                    <a:gd name="connsiteY1" fmla="*/ 0 h 471584"/>
                    <a:gd name="connsiteX2" fmla="*/ 160070 w 236270"/>
                    <a:gd name="connsiteY2" fmla="*/ 471584 h 471584"/>
                    <a:gd name="connsiteX3" fmla="*/ 0 w 236270"/>
                    <a:gd name="connsiteY3" fmla="*/ 446184 h 471584"/>
                    <a:gd name="connsiteX4" fmla="*/ 137160 w 236270"/>
                    <a:gd name="connsiteY4" fmla="*/ 0 h 471584"/>
                    <a:gd name="connsiteX0" fmla="*/ 137160 w 236270"/>
                    <a:gd name="connsiteY0" fmla="*/ 0 h 471584"/>
                    <a:gd name="connsiteX1" fmla="*/ 236270 w 236270"/>
                    <a:gd name="connsiteY1" fmla="*/ 0 h 471584"/>
                    <a:gd name="connsiteX2" fmla="*/ 160070 w 236270"/>
                    <a:gd name="connsiteY2" fmla="*/ 471584 h 471584"/>
                    <a:gd name="connsiteX3" fmla="*/ 0 w 236270"/>
                    <a:gd name="connsiteY3" fmla="*/ 446184 h 471584"/>
                    <a:gd name="connsiteX4" fmla="*/ 18060 w 236270"/>
                    <a:gd name="connsiteY4" fmla="*/ 356247 h 471584"/>
                    <a:gd name="connsiteX5" fmla="*/ 137160 w 236270"/>
                    <a:gd name="connsiteY5"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246660 w 464870"/>
                    <a:gd name="connsiteY4" fmla="*/ 356247 h 471584"/>
                    <a:gd name="connsiteX5" fmla="*/ 365760 w 464870"/>
                    <a:gd name="connsiteY5"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33300 w 464870"/>
                    <a:gd name="connsiteY4" fmla="*/ 285127 h 471584"/>
                    <a:gd name="connsiteX5" fmla="*/ 365760 w 464870"/>
                    <a:gd name="connsiteY5"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33300 w 464870"/>
                    <a:gd name="connsiteY4" fmla="*/ 285127 h 471584"/>
                    <a:gd name="connsiteX5" fmla="*/ 195860 w 464870"/>
                    <a:gd name="connsiteY5" fmla="*/ 147967 h 471584"/>
                    <a:gd name="connsiteX6" fmla="*/ 365760 w 464870"/>
                    <a:gd name="connsiteY6"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33300 w 464870"/>
                    <a:gd name="connsiteY4" fmla="*/ 285127 h 471584"/>
                    <a:gd name="connsiteX5" fmla="*/ 307620 w 464870"/>
                    <a:gd name="connsiteY5" fmla="*/ 325767 h 471584"/>
                    <a:gd name="connsiteX6" fmla="*/ 365760 w 464870"/>
                    <a:gd name="connsiteY6"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33300 w 464870"/>
                    <a:gd name="connsiteY4" fmla="*/ 285127 h 471584"/>
                    <a:gd name="connsiteX5" fmla="*/ 287300 w 464870"/>
                    <a:gd name="connsiteY5" fmla="*/ 351167 h 471584"/>
                    <a:gd name="connsiteX6" fmla="*/ 365760 w 464870"/>
                    <a:gd name="connsiteY6"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33300 w 464870"/>
                    <a:gd name="connsiteY4" fmla="*/ 285127 h 471584"/>
                    <a:gd name="connsiteX5" fmla="*/ 312700 w 464870"/>
                    <a:gd name="connsiteY5" fmla="*/ 351167 h 471584"/>
                    <a:gd name="connsiteX6" fmla="*/ 365760 w 464870"/>
                    <a:gd name="connsiteY6" fmla="*/ 0 h 471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4870" h="471584">
                      <a:moveTo>
                        <a:pt x="365760" y="0"/>
                      </a:moveTo>
                      <a:lnTo>
                        <a:pt x="464870" y="0"/>
                      </a:lnTo>
                      <a:lnTo>
                        <a:pt x="388670" y="471584"/>
                      </a:lnTo>
                      <a:lnTo>
                        <a:pt x="0" y="400464"/>
                      </a:lnTo>
                      <a:lnTo>
                        <a:pt x="33300" y="285127"/>
                      </a:lnTo>
                      <a:lnTo>
                        <a:pt x="312700" y="351167"/>
                      </a:lnTo>
                      <a:lnTo>
                        <a:pt x="365760" y="0"/>
                      </a:lnTo>
                      <a:close/>
                    </a:path>
                  </a:pathLst>
                </a:custGeom>
                <a:solidFill>
                  <a:sysClr val="window" lastClr="FFFFFF"/>
                </a:solidFill>
                <a:ln w="19050" cap="flat" cmpd="sng" algn="ctr">
                  <a:solidFill>
                    <a:srgbClr val="156082">
                      <a:shade val="15000"/>
                    </a:srgbClr>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267" name="Group 161">
                <a:extLst>
                  <a:ext uri="{FF2B5EF4-FFF2-40B4-BE49-F238E27FC236}">
                    <a16:creationId xmlns:a16="http://schemas.microsoft.com/office/drawing/2014/main" id="{149B40B3-E038-4123-8D29-921C519B506F}"/>
                  </a:ext>
                </a:extLst>
              </p:cNvPr>
              <p:cNvGrpSpPr/>
              <p:nvPr/>
            </p:nvGrpSpPr>
            <p:grpSpPr>
              <a:xfrm>
                <a:off x="2296400" y="489015"/>
                <a:ext cx="466228" cy="681418"/>
                <a:chOff x="2296400" y="489015"/>
                <a:chExt cx="466228" cy="681418"/>
              </a:xfrm>
            </p:grpSpPr>
            <p:sp>
              <p:nvSpPr>
                <p:cNvPr id="272" name="Rectangle 169">
                  <a:extLst>
                    <a:ext uri="{FF2B5EF4-FFF2-40B4-BE49-F238E27FC236}">
                      <a16:creationId xmlns:a16="http://schemas.microsoft.com/office/drawing/2014/main" id="{C5AEA357-01E9-4E49-B1F8-75F4C2E4431B}"/>
                    </a:ext>
                  </a:extLst>
                </p:cNvPr>
                <p:cNvSpPr/>
                <p:nvPr/>
              </p:nvSpPr>
              <p:spPr>
                <a:xfrm>
                  <a:off x="2663518" y="489015"/>
                  <a:ext cx="99110" cy="182024"/>
                </a:xfrm>
                <a:prstGeom prst="rect">
                  <a:avLst/>
                </a:prstGeom>
                <a:solidFill>
                  <a:sysClr val="window" lastClr="FFFFFF"/>
                </a:solidFill>
                <a:ln w="19050" cap="flat" cmpd="sng" algn="ctr">
                  <a:solidFill>
                    <a:srgbClr val="156082">
                      <a:shade val="15000"/>
                    </a:srgbClr>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73" name="Rectangle 138">
                  <a:extLst>
                    <a:ext uri="{FF2B5EF4-FFF2-40B4-BE49-F238E27FC236}">
                      <a16:creationId xmlns:a16="http://schemas.microsoft.com/office/drawing/2014/main" id="{B2F367CF-ED4D-4F29-8B5B-CB6673001880}"/>
                    </a:ext>
                  </a:extLst>
                </p:cNvPr>
                <p:cNvSpPr/>
                <p:nvPr/>
              </p:nvSpPr>
              <p:spPr>
                <a:xfrm>
                  <a:off x="2296400" y="698849"/>
                  <a:ext cx="464870" cy="471584"/>
                </a:xfrm>
                <a:custGeom>
                  <a:avLst/>
                  <a:gdLst>
                    <a:gd name="connsiteX0" fmla="*/ 0 w 99110"/>
                    <a:gd name="connsiteY0" fmla="*/ 0 h 182024"/>
                    <a:gd name="connsiteX1" fmla="*/ 99110 w 99110"/>
                    <a:gd name="connsiteY1" fmla="*/ 0 h 182024"/>
                    <a:gd name="connsiteX2" fmla="*/ 99110 w 99110"/>
                    <a:gd name="connsiteY2" fmla="*/ 182024 h 182024"/>
                    <a:gd name="connsiteX3" fmla="*/ 0 w 99110"/>
                    <a:gd name="connsiteY3" fmla="*/ 182024 h 182024"/>
                    <a:gd name="connsiteX4" fmla="*/ 0 w 99110"/>
                    <a:gd name="connsiteY4" fmla="*/ 0 h 182024"/>
                    <a:gd name="connsiteX0" fmla="*/ 127000 w 226110"/>
                    <a:gd name="connsiteY0" fmla="*/ 0 h 486824"/>
                    <a:gd name="connsiteX1" fmla="*/ 226110 w 226110"/>
                    <a:gd name="connsiteY1" fmla="*/ 0 h 486824"/>
                    <a:gd name="connsiteX2" fmla="*/ 226110 w 226110"/>
                    <a:gd name="connsiteY2" fmla="*/ 182024 h 486824"/>
                    <a:gd name="connsiteX3" fmla="*/ 0 w 226110"/>
                    <a:gd name="connsiteY3" fmla="*/ 486824 h 486824"/>
                    <a:gd name="connsiteX4" fmla="*/ 127000 w 226110"/>
                    <a:gd name="connsiteY4" fmla="*/ 0 h 486824"/>
                    <a:gd name="connsiteX0" fmla="*/ 127000 w 226110"/>
                    <a:gd name="connsiteY0" fmla="*/ 0 h 486824"/>
                    <a:gd name="connsiteX1" fmla="*/ 226110 w 226110"/>
                    <a:gd name="connsiteY1" fmla="*/ 0 h 486824"/>
                    <a:gd name="connsiteX2" fmla="*/ 149910 w 226110"/>
                    <a:gd name="connsiteY2" fmla="*/ 471584 h 486824"/>
                    <a:gd name="connsiteX3" fmla="*/ 0 w 226110"/>
                    <a:gd name="connsiteY3" fmla="*/ 486824 h 486824"/>
                    <a:gd name="connsiteX4" fmla="*/ 127000 w 226110"/>
                    <a:gd name="connsiteY4" fmla="*/ 0 h 486824"/>
                    <a:gd name="connsiteX0" fmla="*/ 137160 w 236270"/>
                    <a:gd name="connsiteY0" fmla="*/ 0 h 471584"/>
                    <a:gd name="connsiteX1" fmla="*/ 236270 w 236270"/>
                    <a:gd name="connsiteY1" fmla="*/ 0 h 471584"/>
                    <a:gd name="connsiteX2" fmla="*/ 160070 w 236270"/>
                    <a:gd name="connsiteY2" fmla="*/ 471584 h 471584"/>
                    <a:gd name="connsiteX3" fmla="*/ 0 w 236270"/>
                    <a:gd name="connsiteY3" fmla="*/ 446184 h 471584"/>
                    <a:gd name="connsiteX4" fmla="*/ 137160 w 236270"/>
                    <a:gd name="connsiteY4" fmla="*/ 0 h 471584"/>
                    <a:gd name="connsiteX0" fmla="*/ 137160 w 236270"/>
                    <a:gd name="connsiteY0" fmla="*/ 0 h 471584"/>
                    <a:gd name="connsiteX1" fmla="*/ 236270 w 236270"/>
                    <a:gd name="connsiteY1" fmla="*/ 0 h 471584"/>
                    <a:gd name="connsiteX2" fmla="*/ 160070 w 236270"/>
                    <a:gd name="connsiteY2" fmla="*/ 471584 h 471584"/>
                    <a:gd name="connsiteX3" fmla="*/ 0 w 236270"/>
                    <a:gd name="connsiteY3" fmla="*/ 446184 h 471584"/>
                    <a:gd name="connsiteX4" fmla="*/ 18060 w 236270"/>
                    <a:gd name="connsiteY4" fmla="*/ 356247 h 471584"/>
                    <a:gd name="connsiteX5" fmla="*/ 137160 w 236270"/>
                    <a:gd name="connsiteY5"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246660 w 464870"/>
                    <a:gd name="connsiteY4" fmla="*/ 356247 h 471584"/>
                    <a:gd name="connsiteX5" fmla="*/ 365760 w 464870"/>
                    <a:gd name="connsiteY5"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33300 w 464870"/>
                    <a:gd name="connsiteY4" fmla="*/ 285127 h 471584"/>
                    <a:gd name="connsiteX5" fmla="*/ 365760 w 464870"/>
                    <a:gd name="connsiteY5"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33300 w 464870"/>
                    <a:gd name="connsiteY4" fmla="*/ 285127 h 471584"/>
                    <a:gd name="connsiteX5" fmla="*/ 195860 w 464870"/>
                    <a:gd name="connsiteY5" fmla="*/ 147967 h 471584"/>
                    <a:gd name="connsiteX6" fmla="*/ 365760 w 464870"/>
                    <a:gd name="connsiteY6"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33300 w 464870"/>
                    <a:gd name="connsiteY4" fmla="*/ 285127 h 471584"/>
                    <a:gd name="connsiteX5" fmla="*/ 307620 w 464870"/>
                    <a:gd name="connsiteY5" fmla="*/ 325767 h 471584"/>
                    <a:gd name="connsiteX6" fmla="*/ 365760 w 464870"/>
                    <a:gd name="connsiteY6"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33300 w 464870"/>
                    <a:gd name="connsiteY4" fmla="*/ 285127 h 471584"/>
                    <a:gd name="connsiteX5" fmla="*/ 287300 w 464870"/>
                    <a:gd name="connsiteY5" fmla="*/ 351167 h 471584"/>
                    <a:gd name="connsiteX6" fmla="*/ 365760 w 464870"/>
                    <a:gd name="connsiteY6"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33300 w 464870"/>
                    <a:gd name="connsiteY4" fmla="*/ 285127 h 471584"/>
                    <a:gd name="connsiteX5" fmla="*/ 312700 w 464870"/>
                    <a:gd name="connsiteY5" fmla="*/ 351167 h 471584"/>
                    <a:gd name="connsiteX6" fmla="*/ 365760 w 464870"/>
                    <a:gd name="connsiteY6" fmla="*/ 0 h 471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4870" h="471584">
                      <a:moveTo>
                        <a:pt x="365760" y="0"/>
                      </a:moveTo>
                      <a:lnTo>
                        <a:pt x="464870" y="0"/>
                      </a:lnTo>
                      <a:lnTo>
                        <a:pt x="388670" y="471584"/>
                      </a:lnTo>
                      <a:lnTo>
                        <a:pt x="0" y="400464"/>
                      </a:lnTo>
                      <a:lnTo>
                        <a:pt x="33300" y="285127"/>
                      </a:lnTo>
                      <a:lnTo>
                        <a:pt x="312700" y="351167"/>
                      </a:lnTo>
                      <a:lnTo>
                        <a:pt x="365760" y="0"/>
                      </a:lnTo>
                      <a:close/>
                    </a:path>
                  </a:pathLst>
                </a:custGeom>
                <a:solidFill>
                  <a:sysClr val="window" lastClr="FFFFFF"/>
                </a:solidFill>
                <a:ln w="19050" cap="flat" cmpd="sng" algn="ctr">
                  <a:solidFill>
                    <a:srgbClr val="156082">
                      <a:shade val="15000"/>
                    </a:srgbClr>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268" name="Rectangle 143">
                <a:extLst>
                  <a:ext uri="{FF2B5EF4-FFF2-40B4-BE49-F238E27FC236}">
                    <a16:creationId xmlns:a16="http://schemas.microsoft.com/office/drawing/2014/main" id="{520B0D24-0CB5-4746-9F58-5DEE0A3869FD}"/>
                  </a:ext>
                </a:extLst>
              </p:cNvPr>
              <p:cNvSpPr/>
              <p:nvPr/>
            </p:nvSpPr>
            <p:spPr>
              <a:xfrm>
                <a:off x="1639344" y="139700"/>
                <a:ext cx="608818" cy="145892"/>
              </a:xfrm>
              <a:custGeom>
                <a:avLst/>
                <a:gdLst>
                  <a:gd name="connsiteX0" fmla="*/ 0 w 608818"/>
                  <a:gd name="connsiteY0" fmla="*/ 0 h 142240"/>
                  <a:gd name="connsiteX1" fmla="*/ 608818 w 608818"/>
                  <a:gd name="connsiteY1" fmla="*/ 0 h 142240"/>
                  <a:gd name="connsiteX2" fmla="*/ 608818 w 608818"/>
                  <a:gd name="connsiteY2" fmla="*/ 142240 h 142240"/>
                  <a:gd name="connsiteX3" fmla="*/ 0 w 608818"/>
                  <a:gd name="connsiteY3" fmla="*/ 142240 h 142240"/>
                  <a:gd name="connsiteX4" fmla="*/ 0 w 608818"/>
                  <a:gd name="connsiteY4" fmla="*/ 0 h 142240"/>
                  <a:gd name="connsiteX0" fmla="*/ 0 w 608818"/>
                  <a:gd name="connsiteY0" fmla="*/ 0 h 187960"/>
                  <a:gd name="connsiteX1" fmla="*/ 608818 w 608818"/>
                  <a:gd name="connsiteY1" fmla="*/ 0 h 187960"/>
                  <a:gd name="connsiteX2" fmla="*/ 608818 w 608818"/>
                  <a:gd name="connsiteY2" fmla="*/ 142240 h 187960"/>
                  <a:gd name="connsiteX3" fmla="*/ 0 w 608818"/>
                  <a:gd name="connsiteY3" fmla="*/ 187960 h 187960"/>
                  <a:gd name="connsiteX4" fmla="*/ 0 w 608818"/>
                  <a:gd name="connsiteY4" fmla="*/ 0 h 1879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8818" h="187960">
                    <a:moveTo>
                      <a:pt x="0" y="0"/>
                    </a:moveTo>
                    <a:lnTo>
                      <a:pt x="608818" y="0"/>
                    </a:lnTo>
                    <a:lnTo>
                      <a:pt x="608818" y="142240"/>
                    </a:lnTo>
                    <a:lnTo>
                      <a:pt x="0" y="187960"/>
                    </a:lnTo>
                    <a:lnTo>
                      <a:pt x="0" y="0"/>
                    </a:lnTo>
                    <a:close/>
                  </a:path>
                </a:pathLst>
              </a:custGeom>
              <a:solidFill>
                <a:sysClr val="window" lastClr="FFFFFF"/>
              </a:solidFill>
              <a:ln w="28575" cap="flat" cmpd="sng" algn="ctr">
                <a:solidFill>
                  <a:sysClr val="windowText" lastClr="000000"/>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69" name="Rectangle 151">
                <a:extLst>
                  <a:ext uri="{FF2B5EF4-FFF2-40B4-BE49-F238E27FC236}">
                    <a16:creationId xmlns:a16="http://schemas.microsoft.com/office/drawing/2014/main" id="{EAFEC036-CE1C-48FD-B19D-C32E77977568}"/>
                  </a:ext>
                </a:extLst>
              </p:cNvPr>
              <p:cNvSpPr/>
              <p:nvPr/>
            </p:nvSpPr>
            <p:spPr>
              <a:xfrm>
                <a:off x="1880949" y="0"/>
                <a:ext cx="138308" cy="139700"/>
              </a:xfrm>
              <a:custGeom>
                <a:avLst/>
                <a:gdLst>
                  <a:gd name="connsiteX0" fmla="*/ 0 w 138308"/>
                  <a:gd name="connsiteY0" fmla="*/ 0 h 145892"/>
                  <a:gd name="connsiteX1" fmla="*/ 138308 w 138308"/>
                  <a:gd name="connsiteY1" fmla="*/ 0 h 145892"/>
                  <a:gd name="connsiteX2" fmla="*/ 138308 w 138308"/>
                  <a:gd name="connsiteY2" fmla="*/ 145892 h 145892"/>
                  <a:gd name="connsiteX3" fmla="*/ 0 w 138308"/>
                  <a:gd name="connsiteY3" fmla="*/ 145892 h 145892"/>
                  <a:gd name="connsiteX4" fmla="*/ 0 w 138308"/>
                  <a:gd name="connsiteY4" fmla="*/ 0 h 145892"/>
                  <a:gd name="connsiteX0" fmla="*/ 0 w 138308"/>
                  <a:gd name="connsiteY0" fmla="*/ 0 h 145892"/>
                  <a:gd name="connsiteX1" fmla="*/ 138308 w 138308"/>
                  <a:gd name="connsiteY1" fmla="*/ 0 h 145892"/>
                  <a:gd name="connsiteX2" fmla="*/ 109733 w 138308"/>
                  <a:gd name="connsiteY2" fmla="*/ 145892 h 145892"/>
                  <a:gd name="connsiteX3" fmla="*/ 0 w 138308"/>
                  <a:gd name="connsiteY3" fmla="*/ 145892 h 145892"/>
                  <a:gd name="connsiteX4" fmla="*/ 0 w 138308"/>
                  <a:gd name="connsiteY4" fmla="*/ 0 h 145892"/>
                  <a:gd name="connsiteX0" fmla="*/ 0 w 138308"/>
                  <a:gd name="connsiteY0" fmla="*/ 0 h 145892"/>
                  <a:gd name="connsiteX1" fmla="*/ 138308 w 138308"/>
                  <a:gd name="connsiteY1" fmla="*/ 0 h 145892"/>
                  <a:gd name="connsiteX2" fmla="*/ 109733 w 138308"/>
                  <a:gd name="connsiteY2" fmla="*/ 145892 h 145892"/>
                  <a:gd name="connsiteX3" fmla="*/ 31750 w 138308"/>
                  <a:gd name="connsiteY3" fmla="*/ 145892 h 145892"/>
                  <a:gd name="connsiteX4" fmla="*/ 0 w 138308"/>
                  <a:gd name="connsiteY4" fmla="*/ 0 h 145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308" h="145892">
                    <a:moveTo>
                      <a:pt x="0" y="0"/>
                    </a:moveTo>
                    <a:lnTo>
                      <a:pt x="138308" y="0"/>
                    </a:lnTo>
                    <a:lnTo>
                      <a:pt x="109733" y="145892"/>
                    </a:lnTo>
                    <a:lnTo>
                      <a:pt x="31750" y="145892"/>
                    </a:lnTo>
                    <a:lnTo>
                      <a:pt x="0" y="0"/>
                    </a:lnTo>
                    <a:close/>
                  </a:path>
                </a:pathLst>
              </a:custGeom>
              <a:solidFill>
                <a:sysClr val="window" lastClr="FFFFFF"/>
              </a:solidFill>
              <a:ln w="28575" cap="flat" cmpd="sng" algn="ctr">
                <a:solidFill>
                  <a:sysClr val="windowText" lastClr="000000"/>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70" name="Rectangle 165">
                <a:extLst>
                  <a:ext uri="{FF2B5EF4-FFF2-40B4-BE49-F238E27FC236}">
                    <a16:creationId xmlns:a16="http://schemas.microsoft.com/office/drawing/2014/main" id="{8CBBE1FB-EE0F-4EA7-9E41-8A998D5B13ED}"/>
                  </a:ext>
                </a:extLst>
              </p:cNvPr>
              <p:cNvSpPr/>
              <p:nvPr/>
            </p:nvSpPr>
            <p:spPr>
              <a:xfrm>
                <a:off x="1696122" y="86123"/>
                <a:ext cx="103665" cy="111280"/>
              </a:xfrm>
              <a:prstGeom prst="rect">
                <a:avLst/>
              </a:prstGeom>
              <a:solidFill>
                <a:sysClr val="window" lastClr="FFFFFF"/>
              </a:solidFill>
              <a:ln w="28575" cap="flat" cmpd="sng" algn="ctr">
                <a:solidFill>
                  <a:sysClr val="windowText" lastClr="000000"/>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71" name="Rectangle 166">
                <a:extLst>
                  <a:ext uri="{FF2B5EF4-FFF2-40B4-BE49-F238E27FC236}">
                    <a16:creationId xmlns:a16="http://schemas.microsoft.com/office/drawing/2014/main" id="{10519993-97C7-48B0-AE5D-056A036869B8}"/>
                  </a:ext>
                </a:extLst>
              </p:cNvPr>
              <p:cNvSpPr/>
              <p:nvPr/>
            </p:nvSpPr>
            <p:spPr>
              <a:xfrm>
                <a:off x="2083639" y="86123"/>
                <a:ext cx="103665" cy="111280"/>
              </a:xfrm>
              <a:prstGeom prst="rect">
                <a:avLst/>
              </a:prstGeom>
              <a:solidFill>
                <a:sysClr val="window" lastClr="FFFFFF"/>
              </a:solidFill>
              <a:ln w="28575" cap="flat" cmpd="sng" algn="ctr">
                <a:solidFill>
                  <a:sysClr val="windowText" lastClr="000000"/>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256" name="グループ化 16">
              <a:extLst>
                <a:ext uri="{FF2B5EF4-FFF2-40B4-BE49-F238E27FC236}">
                  <a16:creationId xmlns:a16="http://schemas.microsoft.com/office/drawing/2014/main" id="{6915E617-7E8B-4CC1-8585-0A3D2B12FB2A}"/>
                </a:ext>
              </a:extLst>
            </p:cNvPr>
            <p:cNvGrpSpPr/>
            <p:nvPr/>
          </p:nvGrpSpPr>
          <p:grpSpPr>
            <a:xfrm rot="458681">
              <a:off x="466725" y="228600"/>
              <a:ext cx="163915" cy="139640"/>
              <a:chOff x="466725" y="228600"/>
              <a:chExt cx="186997" cy="159304"/>
            </a:xfrm>
          </p:grpSpPr>
          <p:cxnSp>
            <p:nvCxnSpPr>
              <p:cNvPr id="260" name="直線コネクタ 21">
                <a:extLst>
                  <a:ext uri="{FF2B5EF4-FFF2-40B4-BE49-F238E27FC236}">
                    <a16:creationId xmlns:a16="http://schemas.microsoft.com/office/drawing/2014/main" id="{F89DEC36-1F75-4592-B8B2-EE7D384D1C63}"/>
                  </a:ext>
                </a:extLst>
              </p:cNvPr>
              <p:cNvCxnSpPr/>
              <p:nvPr/>
            </p:nvCxnSpPr>
            <p:spPr>
              <a:xfrm rot="21141319">
                <a:off x="588206" y="228600"/>
                <a:ext cx="65516" cy="159304"/>
              </a:xfrm>
              <a:prstGeom prst="line">
                <a:avLst/>
              </a:prstGeom>
              <a:noFill/>
              <a:ln w="38100" cap="rnd" cmpd="sng" algn="ctr">
                <a:solidFill>
                  <a:schemeClr val="bg1">
                    <a:lumMod val="65000"/>
                  </a:schemeClr>
                </a:solidFill>
                <a:prstDash val="solid"/>
                <a:round/>
              </a:ln>
              <a:effectLst/>
            </p:spPr>
            <p:style>
              <a:lnRef idx="1">
                <a:schemeClr val="accent1"/>
              </a:lnRef>
              <a:fillRef idx="0">
                <a:schemeClr val="accent1"/>
              </a:fillRef>
              <a:effectRef idx="0">
                <a:schemeClr val="accent1"/>
              </a:effectRef>
              <a:fontRef idx="minor">
                <a:schemeClr val="tx1"/>
              </a:fontRef>
            </p:style>
          </p:cxnSp>
          <p:cxnSp>
            <p:nvCxnSpPr>
              <p:cNvPr id="261" name="直線コネクタ 22">
                <a:extLst>
                  <a:ext uri="{FF2B5EF4-FFF2-40B4-BE49-F238E27FC236}">
                    <a16:creationId xmlns:a16="http://schemas.microsoft.com/office/drawing/2014/main" id="{5F99090B-0E9C-4867-9982-8C3FE5C67C8A}"/>
                  </a:ext>
                </a:extLst>
              </p:cNvPr>
              <p:cNvCxnSpPr/>
              <p:nvPr/>
            </p:nvCxnSpPr>
            <p:spPr>
              <a:xfrm rot="21141319" flipH="1">
                <a:off x="466725" y="318556"/>
                <a:ext cx="159304" cy="65516"/>
              </a:xfrm>
              <a:prstGeom prst="line">
                <a:avLst/>
              </a:prstGeom>
              <a:noFill/>
              <a:ln w="57150" cap="flat" cmpd="sng" algn="ctr">
                <a:solidFill>
                  <a:schemeClr val="bg1">
                    <a:lumMod val="65000"/>
                  </a:schemeClr>
                </a:solidFill>
                <a:prstDash val="solid"/>
                <a:miter lim="800000"/>
              </a:ln>
              <a:effectLst/>
            </p:spPr>
            <p:style>
              <a:lnRef idx="1">
                <a:schemeClr val="accent1"/>
              </a:lnRef>
              <a:fillRef idx="0">
                <a:schemeClr val="accent1"/>
              </a:fillRef>
              <a:effectRef idx="0">
                <a:schemeClr val="accent1"/>
              </a:effectRef>
              <a:fontRef idx="minor">
                <a:schemeClr val="tx1"/>
              </a:fontRef>
            </p:style>
          </p:cxnSp>
        </p:grpSp>
        <p:grpSp>
          <p:nvGrpSpPr>
            <p:cNvPr id="257" name="Group 40">
              <a:extLst>
                <a:ext uri="{FF2B5EF4-FFF2-40B4-BE49-F238E27FC236}">
                  <a16:creationId xmlns:a16="http://schemas.microsoft.com/office/drawing/2014/main" id="{24200DB6-7820-4E44-9BD1-139441B78C01}"/>
                </a:ext>
              </a:extLst>
            </p:cNvPr>
            <p:cNvGrpSpPr/>
            <p:nvPr/>
          </p:nvGrpSpPr>
          <p:grpSpPr>
            <a:xfrm>
              <a:off x="447690" y="457200"/>
              <a:ext cx="107284" cy="64713"/>
              <a:chOff x="447690" y="457200"/>
              <a:chExt cx="185145" cy="111680"/>
            </a:xfrm>
            <a:solidFill>
              <a:sysClr val="window" lastClr="FFFFFF"/>
            </a:solidFill>
          </p:grpSpPr>
          <p:cxnSp>
            <p:nvCxnSpPr>
              <p:cNvPr id="258" name="Straight Connector 41">
                <a:extLst>
                  <a:ext uri="{FF2B5EF4-FFF2-40B4-BE49-F238E27FC236}">
                    <a16:creationId xmlns:a16="http://schemas.microsoft.com/office/drawing/2014/main" id="{23245BA7-6BF9-4091-BFE9-A3C9A86672DC}"/>
                  </a:ext>
                </a:extLst>
              </p:cNvPr>
              <p:cNvCxnSpPr>
                <a:cxnSpLocks/>
              </p:cNvCxnSpPr>
              <p:nvPr/>
            </p:nvCxnSpPr>
            <p:spPr>
              <a:xfrm>
                <a:off x="447690" y="457200"/>
                <a:ext cx="113759" cy="79605"/>
              </a:xfrm>
              <a:prstGeom prst="line">
                <a:avLst/>
              </a:prstGeom>
              <a:grpFill/>
              <a:ln w="19050" cap="flat" cmpd="sng" algn="ctr">
                <a:solidFill>
                  <a:schemeClr val="bg1">
                    <a:lumMod val="65000"/>
                  </a:schemeClr>
                </a:soli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259" name="Rectangle 42">
                <a:extLst>
                  <a:ext uri="{FF2B5EF4-FFF2-40B4-BE49-F238E27FC236}">
                    <a16:creationId xmlns:a16="http://schemas.microsoft.com/office/drawing/2014/main" id="{CBB7085C-C576-4F20-9443-99D29E702F68}"/>
                  </a:ext>
                </a:extLst>
              </p:cNvPr>
              <p:cNvSpPr/>
              <p:nvPr/>
            </p:nvSpPr>
            <p:spPr>
              <a:xfrm rot="2127996" flipH="1">
                <a:off x="528053" y="523161"/>
                <a:ext cx="104782" cy="45719"/>
              </a:xfrm>
              <a:prstGeom prst="rect">
                <a:avLst/>
              </a:prstGeom>
              <a:grpFill/>
              <a:ln w="19050" cap="flat" cmpd="sng" algn="ctr">
                <a:solidFill>
                  <a:schemeClr val="bg1">
                    <a:lumMod val="65000"/>
                  </a:schemeClr>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2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grpSp>
        <p:nvGrpSpPr>
          <p:cNvPr id="276" name="Gruppieren 275">
            <a:extLst>
              <a:ext uri="{FF2B5EF4-FFF2-40B4-BE49-F238E27FC236}">
                <a16:creationId xmlns:a16="http://schemas.microsoft.com/office/drawing/2014/main" id="{394F0483-1C14-49F1-A5E3-A04CF408C900}"/>
              </a:ext>
            </a:extLst>
          </p:cNvPr>
          <p:cNvGrpSpPr/>
          <p:nvPr/>
        </p:nvGrpSpPr>
        <p:grpSpPr>
          <a:xfrm>
            <a:off x="4865738" y="4609224"/>
            <a:ext cx="932849" cy="522000"/>
            <a:chOff x="0" y="0"/>
            <a:chExt cx="1626147" cy="829143"/>
          </a:xfrm>
        </p:grpSpPr>
        <p:sp>
          <p:nvSpPr>
            <p:cNvPr id="277" name="Oval 4">
              <a:extLst>
                <a:ext uri="{FF2B5EF4-FFF2-40B4-BE49-F238E27FC236}">
                  <a16:creationId xmlns:a16="http://schemas.microsoft.com/office/drawing/2014/main" id="{71796123-916A-45FD-A5C8-870FF410BC3A}"/>
                </a:ext>
              </a:extLst>
            </p:cNvPr>
            <p:cNvSpPr/>
            <p:nvPr/>
          </p:nvSpPr>
          <p:spPr>
            <a:xfrm>
              <a:off x="3602" y="0"/>
              <a:ext cx="1622545" cy="783670"/>
            </a:xfrm>
            <a:prstGeom prst="ellipse">
              <a:avLst/>
            </a:prstGeom>
            <a:solidFill>
              <a:sysClr val="window" lastClr="FFFFFF"/>
            </a:solidFill>
            <a:ln w="19050" cap="flat" cmpd="sng" algn="ctr">
              <a:solidFill>
                <a:srgbClr val="156082">
                  <a:shade val="15000"/>
                </a:srgbClr>
              </a:solidFill>
              <a:prstDash val="sysDash"/>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278" name="Group 163">
              <a:extLst>
                <a:ext uri="{FF2B5EF4-FFF2-40B4-BE49-F238E27FC236}">
                  <a16:creationId xmlns:a16="http://schemas.microsoft.com/office/drawing/2014/main" id="{63F541A2-39ED-452C-BDBC-DABE19C98762}"/>
                </a:ext>
              </a:extLst>
            </p:cNvPr>
            <p:cNvGrpSpPr/>
            <p:nvPr/>
          </p:nvGrpSpPr>
          <p:grpSpPr>
            <a:xfrm>
              <a:off x="0" y="146466"/>
              <a:ext cx="1596935" cy="682677"/>
              <a:chOff x="0" y="146466"/>
              <a:chExt cx="2755942" cy="1178145"/>
            </a:xfrm>
          </p:grpSpPr>
          <p:sp>
            <p:nvSpPr>
              <p:cNvPr id="287" name="Oval 168">
                <a:extLst>
                  <a:ext uri="{FF2B5EF4-FFF2-40B4-BE49-F238E27FC236}">
                    <a16:creationId xmlns:a16="http://schemas.microsoft.com/office/drawing/2014/main" id="{EF6286D4-2BCA-4237-B7FE-C673B792F83D}"/>
                  </a:ext>
                </a:extLst>
              </p:cNvPr>
              <p:cNvSpPr/>
              <p:nvPr/>
            </p:nvSpPr>
            <p:spPr>
              <a:xfrm>
                <a:off x="0" y="768309"/>
                <a:ext cx="556302" cy="556302"/>
              </a:xfrm>
              <a:prstGeom prst="ellipse">
                <a:avLst/>
              </a:prstGeom>
              <a:solidFill>
                <a:sysClr val="window" lastClr="FFFFFF"/>
              </a:solidFill>
              <a:ln w="28575" cap="flat" cmpd="sng" algn="ctr">
                <a:solidFill>
                  <a:sysClr val="windowText" lastClr="000000"/>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2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88" name="Oval 174">
                <a:extLst>
                  <a:ext uri="{FF2B5EF4-FFF2-40B4-BE49-F238E27FC236}">
                    <a16:creationId xmlns:a16="http://schemas.microsoft.com/office/drawing/2014/main" id="{A1A717A3-E2B6-4147-BF2C-B00CEA03B1AA}"/>
                  </a:ext>
                </a:extLst>
              </p:cNvPr>
              <p:cNvSpPr/>
              <p:nvPr/>
            </p:nvSpPr>
            <p:spPr>
              <a:xfrm>
                <a:off x="2199640" y="762351"/>
                <a:ext cx="556302" cy="556302"/>
              </a:xfrm>
              <a:prstGeom prst="ellipse">
                <a:avLst/>
              </a:prstGeom>
              <a:solidFill>
                <a:sysClr val="window" lastClr="FFFFFF"/>
              </a:solidFill>
              <a:ln w="28575" cap="flat" cmpd="sng" algn="ctr">
                <a:solidFill>
                  <a:sysClr val="windowText" lastClr="000000"/>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2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89" name="フリーフォーム: 図形 15">
                <a:extLst>
                  <a:ext uri="{FF2B5EF4-FFF2-40B4-BE49-F238E27FC236}">
                    <a16:creationId xmlns:a16="http://schemas.microsoft.com/office/drawing/2014/main" id="{30354231-B87C-447A-A79A-244248C22FFA}"/>
                  </a:ext>
                </a:extLst>
              </p:cNvPr>
              <p:cNvSpPr/>
              <p:nvPr/>
            </p:nvSpPr>
            <p:spPr>
              <a:xfrm>
                <a:off x="449621" y="362212"/>
                <a:ext cx="435673" cy="217837"/>
              </a:xfrm>
              <a:custGeom>
                <a:avLst/>
                <a:gdLst>
                  <a:gd name="connsiteX0" fmla="*/ 0 w 374650"/>
                  <a:gd name="connsiteY0" fmla="*/ 0 h 171450"/>
                  <a:gd name="connsiteX1" fmla="*/ 374650 w 374650"/>
                  <a:gd name="connsiteY1" fmla="*/ 0 h 171450"/>
                  <a:gd name="connsiteX2" fmla="*/ 374650 w 374650"/>
                  <a:gd name="connsiteY2" fmla="*/ 171450 h 171450"/>
                </a:gdLst>
                <a:ahLst/>
                <a:cxnLst>
                  <a:cxn ang="0">
                    <a:pos x="connsiteX0" y="connsiteY0"/>
                  </a:cxn>
                  <a:cxn ang="0">
                    <a:pos x="connsiteX1" y="connsiteY1"/>
                  </a:cxn>
                  <a:cxn ang="0">
                    <a:pos x="connsiteX2" y="connsiteY2"/>
                  </a:cxn>
                </a:cxnLst>
                <a:rect l="l" t="t" r="r" b="b"/>
                <a:pathLst>
                  <a:path w="374650" h="171450">
                    <a:moveTo>
                      <a:pt x="0" y="0"/>
                    </a:moveTo>
                    <a:lnTo>
                      <a:pt x="374650" y="0"/>
                    </a:lnTo>
                    <a:lnTo>
                      <a:pt x="374650" y="171450"/>
                    </a:lnTo>
                  </a:path>
                </a:pathLst>
              </a:custGeom>
              <a:noFill/>
              <a:ln w="19050" cap="flat" cmpd="sng" algn="ctr">
                <a:solidFill>
                  <a:sysClr val="windowText" lastClr="000000">
                    <a:lumMod val="65000"/>
                    <a:lumOff val="35000"/>
                  </a:sys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9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34" charset="-128"/>
                  <a:cs typeface="+mn-cs"/>
                </a:endParaRPr>
              </a:p>
            </p:txBody>
          </p:sp>
          <p:grpSp>
            <p:nvGrpSpPr>
              <p:cNvPr id="290" name="Group 176">
                <a:extLst>
                  <a:ext uri="{FF2B5EF4-FFF2-40B4-BE49-F238E27FC236}">
                    <a16:creationId xmlns:a16="http://schemas.microsoft.com/office/drawing/2014/main" id="{7C31CA33-79F0-4F03-8F00-A4DB81095D8A}"/>
                  </a:ext>
                </a:extLst>
              </p:cNvPr>
              <p:cNvGrpSpPr/>
              <p:nvPr/>
            </p:nvGrpSpPr>
            <p:grpSpPr>
              <a:xfrm>
                <a:off x="1093634" y="146466"/>
                <a:ext cx="466228" cy="681418"/>
                <a:chOff x="1093634" y="146466"/>
                <a:chExt cx="466228" cy="681418"/>
              </a:xfrm>
            </p:grpSpPr>
            <p:sp>
              <p:nvSpPr>
                <p:cNvPr id="294" name="Rectangle 202">
                  <a:extLst>
                    <a:ext uri="{FF2B5EF4-FFF2-40B4-BE49-F238E27FC236}">
                      <a16:creationId xmlns:a16="http://schemas.microsoft.com/office/drawing/2014/main" id="{31E32359-AEF8-46F8-85B2-F04C3E865EC8}"/>
                    </a:ext>
                  </a:extLst>
                </p:cNvPr>
                <p:cNvSpPr/>
                <p:nvPr/>
              </p:nvSpPr>
              <p:spPr>
                <a:xfrm>
                  <a:off x="1460752" y="146466"/>
                  <a:ext cx="99110" cy="182024"/>
                </a:xfrm>
                <a:prstGeom prst="rect">
                  <a:avLst/>
                </a:prstGeom>
                <a:solidFill>
                  <a:sysClr val="window" lastClr="FFFFFF"/>
                </a:solidFill>
                <a:ln w="19050" cap="flat" cmpd="sng" algn="ctr">
                  <a:solidFill>
                    <a:srgbClr val="156082">
                      <a:shade val="15000"/>
                    </a:srgbClr>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2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5" name="Rectangle 138">
                  <a:extLst>
                    <a:ext uri="{FF2B5EF4-FFF2-40B4-BE49-F238E27FC236}">
                      <a16:creationId xmlns:a16="http://schemas.microsoft.com/office/drawing/2014/main" id="{4C536B7B-8270-417F-B4B7-2A2A7EA929B8}"/>
                    </a:ext>
                  </a:extLst>
                </p:cNvPr>
                <p:cNvSpPr/>
                <p:nvPr/>
              </p:nvSpPr>
              <p:spPr>
                <a:xfrm>
                  <a:off x="1093634" y="356300"/>
                  <a:ext cx="464870" cy="471584"/>
                </a:xfrm>
                <a:custGeom>
                  <a:avLst/>
                  <a:gdLst>
                    <a:gd name="connsiteX0" fmla="*/ 0 w 99110"/>
                    <a:gd name="connsiteY0" fmla="*/ 0 h 182024"/>
                    <a:gd name="connsiteX1" fmla="*/ 99110 w 99110"/>
                    <a:gd name="connsiteY1" fmla="*/ 0 h 182024"/>
                    <a:gd name="connsiteX2" fmla="*/ 99110 w 99110"/>
                    <a:gd name="connsiteY2" fmla="*/ 182024 h 182024"/>
                    <a:gd name="connsiteX3" fmla="*/ 0 w 99110"/>
                    <a:gd name="connsiteY3" fmla="*/ 182024 h 182024"/>
                    <a:gd name="connsiteX4" fmla="*/ 0 w 99110"/>
                    <a:gd name="connsiteY4" fmla="*/ 0 h 182024"/>
                    <a:gd name="connsiteX0" fmla="*/ 127000 w 226110"/>
                    <a:gd name="connsiteY0" fmla="*/ 0 h 486824"/>
                    <a:gd name="connsiteX1" fmla="*/ 226110 w 226110"/>
                    <a:gd name="connsiteY1" fmla="*/ 0 h 486824"/>
                    <a:gd name="connsiteX2" fmla="*/ 226110 w 226110"/>
                    <a:gd name="connsiteY2" fmla="*/ 182024 h 486824"/>
                    <a:gd name="connsiteX3" fmla="*/ 0 w 226110"/>
                    <a:gd name="connsiteY3" fmla="*/ 486824 h 486824"/>
                    <a:gd name="connsiteX4" fmla="*/ 127000 w 226110"/>
                    <a:gd name="connsiteY4" fmla="*/ 0 h 486824"/>
                    <a:gd name="connsiteX0" fmla="*/ 127000 w 226110"/>
                    <a:gd name="connsiteY0" fmla="*/ 0 h 486824"/>
                    <a:gd name="connsiteX1" fmla="*/ 226110 w 226110"/>
                    <a:gd name="connsiteY1" fmla="*/ 0 h 486824"/>
                    <a:gd name="connsiteX2" fmla="*/ 149910 w 226110"/>
                    <a:gd name="connsiteY2" fmla="*/ 471584 h 486824"/>
                    <a:gd name="connsiteX3" fmla="*/ 0 w 226110"/>
                    <a:gd name="connsiteY3" fmla="*/ 486824 h 486824"/>
                    <a:gd name="connsiteX4" fmla="*/ 127000 w 226110"/>
                    <a:gd name="connsiteY4" fmla="*/ 0 h 486824"/>
                    <a:gd name="connsiteX0" fmla="*/ 137160 w 236270"/>
                    <a:gd name="connsiteY0" fmla="*/ 0 h 471584"/>
                    <a:gd name="connsiteX1" fmla="*/ 236270 w 236270"/>
                    <a:gd name="connsiteY1" fmla="*/ 0 h 471584"/>
                    <a:gd name="connsiteX2" fmla="*/ 160070 w 236270"/>
                    <a:gd name="connsiteY2" fmla="*/ 471584 h 471584"/>
                    <a:gd name="connsiteX3" fmla="*/ 0 w 236270"/>
                    <a:gd name="connsiteY3" fmla="*/ 446184 h 471584"/>
                    <a:gd name="connsiteX4" fmla="*/ 137160 w 236270"/>
                    <a:gd name="connsiteY4" fmla="*/ 0 h 471584"/>
                    <a:gd name="connsiteX0" fmla="*/ 137160 w 236270"/>
                    <a:gd name="connsiteY0" fmla="*/ 0 h 471584"/>
                    <a:gd name="connsiteX1" fmla="*/ 236270 w 236270"/>
                    <a:gd name="connsiteY1" fmla="*/ 0 h 471584"/>
                    <a:gd name="connsiteX2" fmla="*/ 160070 w 236270"/>
                    <a:gd name="connsiteY2" fmla="*/ 471584 h 471584"/>
                    <a:gd name="connsiteX3" fmla="*/ 0 w 236270"/>
                    <a:gd name="connsiteY3" fmla="*/ 446184 h 471584"/>
                    <a:gd name="connsiteX4" fmla="*/ 18060 w 236270"/>
                    <a:gd name="connsiteY4" fmla="*/ 356247 h 471584"/>
                    <a:gd name="connsiteX5" fmla="*/ 137160 w 236270"/>
                    <a:gd name="connsiteY5"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246660 w 464870"/>
                    <a:gd name="connsiteY4" fmla="*/ 356247 h 471584"/>
                    <a:gd name="connsiteX5" fmla="*/ 365760 w 464870"/>
                    <a:gd name="connsiteY5"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33300 w 464870"/>
                    <a:gd name="connsiteY4" fmla="*/ 285127 h 471584"/>
                    <a:gd name="connsiteX5" fmla="*/ 365760 w 464870"/>
                    <a:gd name="connsiteY5"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33300 w 464870"/>
                    <a:gd name="connsiteY4" fmla="*/ 285127 h 471584"/>
                    <a:gd name="connsiteX5" fmla="*/ 195860 w 464870"/>
                    <a:gd name="connsiteY5" fmla="*/ 147967 h 471584"/>
                    <a:gd name="connsiteX6" fmla="*/ 365760 w 464870"/>
                    <a:gd name="connsiteY6"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33300 w 464870"/>
                    <a:gd name="connsiteY4" fmla="*/ 285127 h 471584"/>
                    <a:gd name="connsiteX5" fmla="*/ 307620 w 464870"/>
                    <a:gd name="connsiteY5" fmla="*/ 325767 h 471584"/>
                    <a:gd name="connsiteX6" fmla="*/ 365760 w 464870"/>
                    <a:gd name="connsiteY6"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33300 w 464870"/>
                    <a:gd name="connsiteY4" fmla="*/ 285127 h 471584"/>
                    <a:gd name="connsiteX5" fmla="*/ 287300 w 464870"/>
                    <a:gd name="connsiteY5" fmla="*/ 351167 h 471584"/>
                    <a:gd name="connsiteX6" fmla="*/ 365760 w 464870"/>
                    <a:gd name="connsiteY6"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33300 w 464870"/>
                    <a:gd name="connsiteY4" fmla="*/ 285127 h 471584"/>
                    <a:gd name="connsiteX5" fmla="*/ 312700 w 464870"/>
                    <a:gd name="connsiteY5" fmla="*/ 351167 h 471584"/>
                    <a:gd name="connsiteX6" fmla="*/ 365760 w 464870"/>
                    <a:gd name="connsiteY6" fmla="*/ 0 h 471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4870" h="471584">
                      <a:moveTo>
                        <a:pt x="365760" y="0"/>
                      </a:moveTo>
                      <a:lnTo>
                        <a:pt x="464870" y="0"/>
                      </a:lnTo>
                      <a:lnTo>
                        <a:pt x="388670" y="471584"/>
                      </a:lnTo>
                      <a:lnTo>
                        <a:pt x="0" y="400464"/>
                      </a:lnTo>
                      <a:lnTo>
                        <a:pt x="33300" y="285127"/>
                      </a:lnTo>
                      <a:lnTo>
                        <a:pt x="312700" y="351167"/>
                      </a:lnTo>
                      <a:lnTo>
                        <a:pt x="365760" y="0"/>
                      </a:lnTo>
                      <a:close/>
                    </a:path>
                  </a:pathLst>
                </a:custGeom>
                <a:solidFill>
                  <a:sysClr val="window" lastClr="FFFFFF"/>
                </a:solidFill>
                <a:ln w="19050" cap="flat" cmpd="sng" algn="ctr">
                  <a:solidFill>
                    <a:srgbClr val="156082">
                      <a:shade val="15000"/>
                    </a:srgbClr>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2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291" name="Group 184">
                <a:extLst>
                  <a:ext uri="{FF2B5EF4-FFF2-40B4-BE49-F238E27FC236}">
                    <a16:creationId xmlns:a16="http://schemas.microsoft.com/office/drawing/2014/main" id="{ABA2ABB5-B5B2-4F1C-A6DA-EA85BA8FC838}"/>
                  </a:ext>
                </a:extLst>
              </p:cNvPr>
              <p:cNvGrpSpPr/>
              <p:nvPr/>
            </p:nvGrpSpPr>
            <p:grpSpPr>
              <a:xfrm>
                <a:off x="1911151" y="146466"/>
                <a:ext cx="466228" cy="681418"/>
                <a:chOff x="1911151" y="146466"/>
                <a:chExt cx="466228" cy="681418"/>
              </a:xfrm>
            </p:grpSpPr>
            <p:sp>
              <p:nvSpPr>
                <p:cNvPr id="292" name="Rectangle 200">
                  <a:extLst>
                    <a:ext uri="{FF2B5EF4-FFF2-40B4-BE49-F238E27FC236}">
                      <a16:creationId xmlns:a16="http://schemas.microsoft.com/office/drawing/2014/main" id="{78895FD4-C79D-4820-BC44-ED02E9FF80E3}"/>
                    </a:ext>
                  </a:extLst>
                </p:cNvPr>
                <p:cNvSpPr/>
                <p:nvPr/>
              </p:nvSpPr>
              <p:spPr>
                <a:xfrm>
                  <a:off x="2278269" y="146466"/>
                  <a:ext cx="99110" cy="182024"/>
                </a:xfrm>
                <a:prstGeom prst="rect">
                  <a:avLst/>
                </a:prstGeom>
                <a:solidFill>
                  <a:sysClr val="window" lastClr="FFFFFF"/>
                </a:solidFill>
                <a:ln w="19050" cap="flat" cmpd="sng" algn="ctr">
                  <a:solidFill>
                    <a:srgbClr val="156082">
                      <a:shade val="15000"/>
                    </a:srgbClr>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2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3" name="Rectangle 138">
                  <a:extLst>
                    <a:ext uri="{FF2B5EF4-FFF2-40B4-BE49-F238E27FC236}">
                      <a16:creationId xmlns:a16="http://schemas.microsoft.com/office/drawing/2014/main" id="{03B34DD5-CF5F-4642-86D3-580C5119413B}"/>
                    </a:ext>
                  </a:extLst>
                </p:cNvPr>
                <p:cNvSpPr/>
                <p:nvPr/>
              </p:nvSpPr>
              <p:spPr>
                <a:xfrm>
                  <a:off x="1911151" y="356300"/>
                  <a:ext cx="464870" cy="471584"/>
                </a:xfrm>
                <a:custGeom>
                  <a:avLst/>
                  <a:gdLst>
                    <a:gd name="connsiteX0" fmla="*/ 0 w 99110"/>
                    <a:gd name="connsiteY0" fmla="*/ 0 h 182024"/>
                    <a:gd name="connsiteX1" fmla="*/ 99110 w 99110"/>
                    <a:gd name="connsiteY1" fmla="*/ 0 h 182024"/>
                    <a:gd name="connsiteX2" fmla="*/ 99110 w 99110"/>
                    <a:gd name="connsiteY2" fmla="*/ 182024 h 182024"/>
                    <a:gd name="connsiteX3" fmla="*/ 0 w 99110"/>
                    <a:gd name="connsiteY3" fmla="*/ 182024 h 182024"/>
                    <a:gd name="connsiteX4" fmla="*/ 0 w 99110"/>
                    <a:gd name="connsiteY4" fmla="*/ 0 h 182024"/>
                    <a:gd name="connsiteX0" fmla="*/ 127000 w 226110"/>
                    <a:gd name="connsiteY0" fmla="*/ 0 h 486824"/>
                    <a:gd name="connsiteX1" fmla="*/ 226110 w 226110"/>
                    <a:gd name="connsiteY1" fmla="*/ 0 h 486824"/>
                    <a:gd name="connsiteX2" fmla="*/ 226110 w 226110"/>
                    <a:gd name="connsiteY2" fmla="*/ 182024 h 486824"/>
                    <a:gd name="connsiteX3" fmla="*/ 0 w 226110"/>
                    <a:gd name="connsiteY3" fmla="*/ 486824 h 486824"/>
                    <a:gd name="connsiteX4" fmla="*/ 127000 w 226110"/>
                    <a:gd name="connsiteY4" fmla="*/ 0 h 486824"/>
                    <a:gd name="connsiteX0" fmla="*/ 127000 w 226110"/>
                    <a:gd name="connsiteY0" fmla="*/ 0 h 486824"/>
                    <a:gd name="connsiteX1" fmla="*/ 226110 w 226110"/>
                    <a:gd name="connsiteY1" fmla="*/ 0 h 486824"/>
                    <a:gd name="connsiteX2" fmla="*/ 149910 w 226110"/>
                    <a:gd name="connsiteY2" fmla="*/ 471584 h 486824"/>
                    <a:gd name="connsiteX3" fmla="*/ 0 w 226110"/>
                    <a:gd name="connsiteY3" fmla="*/ 486824 h 486824"/>
                    <a:gd name="connsiteX4" fmla="*/ 127000 w 226110"/>
                    <a:gd name="connsiteY4" fmla="*/ 0 h 486824"/>
                    <a:gd name="connsiteX0" fmla="*/ 137160 w 236270"/>
                    <a:gd name="connsiteY0" fmla="*/ 0 h 471584"/>
                    <a:gd name="connsiteX1" fmla="*/ 236270 w 236270"/>
                    <a:gd name="connsiteY1" fmla="*/ 0 h 471584"/>
                    <a:gd name="connsiteX2" fmla="*/ 160070 w 236270"/>
                    <a:gd name="connsiteY2" fmla="*/ 471584 h 471584"/>
                    <a:gd name="connsiteX3" fmla="*/ 0 w 236270"/>
                    <a:gd name="connsiteY3" fmla="*/ 446184 h 471584"/>
                    <a:gd name="connsiteX4" fmla="*/ 137160 w 236270"/>
                    <a:gd name="connsiteY4" fmla="*/ 0 h 471584"/>
                    <a:gd name="connsiteX0" fmla="*/ 137160 w 236270"/>
                    <a:gd name="connsiteY0" fmla="*/ 0 h 471584"/>
                    <a:gd name="connsiteX1" fmla="*/ 236270 w 236270"/>
                    <a:gd name="connsiteY1" fmla="*/ 0 h 471584"/>
                    <a:gd name="connsiteX2" fmla="*/ 160070 w 236270"/>
                    <a:gd name="connsiteY2" fmla="*/ 471584 h 471584"/>
                    <a:gd name="connsiteX3" fmla="*/ 0 w 236270"/>
                    <a:gd name="connsiteY3" fmla="*/ 446184 h 471584"/>
                    <a:gd name="connsiteX4" fmla="*/ 18060 w 236270"/>
                    <a:gd name="connsiteY4" fmla="*/ 356247 h 471584"/>
                    <a:gd name="connsiteX5" fmla="*/ 137160 w 236270"/>
                    <a:gd name="connsiteY5"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246660 w 464870"/>
                    <a:gd name="connsiteY4" fmla="*/ 356247 h 471584"/>
                    <a:gd name="connsiteX5" fmla="*/ 365760 w 464870"/>
                    <a:gd name="connsiteY5"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33300 w 464870"/>
                    <a:gd name="connsiteY4" fmla="*/ 285127 h 471584"/>
                    <a:gd name="connsiteX5" fmla="*/ 365760 w 464870"/>
                    <a:gd name="connsiteY5"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33300 w 464870"/>
                    <a:gd name="connsiteY4" fmla="*/ 285127 h 471584"/>
                    <a:gd name="connsiteX5" fmla="*/ 195860 w 464870"/>
                    <a:gd name="connsiteY5" fmla="*/ 147967 h 471584"/>
                    <a:gd name="connsiteX6" fmla="*/ 365760 w 464870"/>
                    <a:gd name="connsiteY6"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33300 w 464870"/>
                    <a:gd name="connsiteY4" fmla="*/ 285127 h 471584"/>
                    <a:gd name="connsiteX5" fmla="*/ 307620 w 464870"/>
                    <a:gd name="connsiteY5" fmla="*/ 325767 h 471584"/>
                    <a:gd name="connsiteX6" fmla="*/ 365760 w 464870"/>
                    <a:gd name="connsiteY6"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33300 w 464870"/>
                    <a:gd name="connsiteY4" fmla="*/ 285127 h 471584"/>
                    <a:gd name="connsiteX5" fmla="*/ 287300 w 464870"/>
                    <a:gd name="connsiteY5" fmla="*/ 351167 h 471584"/>
                    <a:gd name="connsiteX6" fmla="*/ 365760 w 464870"/>
                    <a:gd name="connsiteY6"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33300 w 464870"/>
                    <a:gd name="connsiteY4" fmla="*/ 285127 h 471584"/>
                    <a:gd name="connsiteX5" fmla="*/ 312700 w 464870"/>
                    <a:gd name="connsiteY5" fmla="*/ 351167 h 471584"/>
                    <a:gd name="connsiteX6" fmla="*/ 365760 w 464870"/>
                    <a:gd name="connsiteY6" fmla="*/ 0 h 471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4870" h="471584">
                      <a:moveTo>
                        <a:pt x="365760" y="0"/>
                      </a:moveTo>
                      <a:lnTo>
                        <a:pt x="464870" y="0"/>
                      </a:lnTo>
                      <a:lnTo>
                        <a:pt x="388670" y="471584"/>
                      </a:lnTo>
                      <a:lnTo>
                        <a:pt x="0" y="400464"/>
                      </a:lnTo>
                      <a:lnTo>
                        <a:pt x="33300" y="285127"/>
                      </a:lnTo>
                      <a:lnTo>
                        <a:pt x="312700" y="351167"/>
                      </a:lnTo>
                      <a:lnTo>
                        <a:pt x="365760" y="0"/>
                      </a:lnTo>
                      <a:close/>
                    </a:path>
                  </a:pathLst>
                </a:custGeom>
                <a:solidFill>
                  <a:sysClr val="window" lastClr="FFFFFF"/>
                </a:solidFill>
                <a:ln w="19050" cap="flat" cmpd="sng" algn="ctr">
                  <a:solidFill>
                    <a:srgbClr val="156082">
                      <a:shade val="15000"/>
                    </a:srgbClr>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2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sp>
          <p:nvSpPr>
            <p:cNvPr id="279" name="Rectangle 205">
              <a:extLst>
                <a:ext uri="{FF2B5EF4-FFF2-40B4-BE49-F238E27FC236}">
                  <a16:creationId xmlns:a16="http://schemas.microsoft.com/office/drawing/2014/main" id="{CCA018C2-9CCE-47B1-9B90-B2992EA92C8D}"/>
                </a:ext>
              </a:extLst>
            </p:cNvPr>
            <p:cNvSpPr/>
            <p:nvPr/>
          </p:nvSpPr>
          <p:spPr>
            <a:xfrm>
              <a:off x="211592" y="294655"/>
              <a:ext cx="269370" cy="182278"/>
            </a:xfrm>
            <a:prstGeom prst="rect">
              <a:avLst/>
            </a:prstGeom>
            <a:solidFill>
              <a:sysClr val="window" lastClr="FFFFFF"/>
            </a:solidFill>
            <a:ln w="19050" cap="flat" cmpd="sng" algn="ctr">
              <a:solidFill>
                <a:sysClr val="windowText" lastClr="000000"/>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2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80" name="Arrow: Right 206">
              <a:extLst>
                <a:ext uri="{FF2B5EF4-FFF2-40B4-BE49-F238E27FC236}">
                  <a16:creationId xmlns:a16="http://schemas.microsoft.com/office/drawing/2014/main" id="{7E296C55-41BC-416E-B043-5159C3A18316}"/>
                </a:ext>
              </a:extLst>
            </p:cNvPr>
            <p:cNvSpPr/>
            <p:nvPr/>
          </p:nvSpPr>
          <p:spPr>
            <a:xfrm>
              <a:off x="381872" y="362243"/>
              <a:ext cx="62552" cy="40231"/>
            </a:xfrm>
            <a:prstGeom prst="rightArrow">
              <a:avLst/>
            </a:prstGeom>
            <a:solidFill>
              <a:sysClr val="window" lastClr="FFFFFF"/>
            </a:solidFill>
            <a:ln w="19050" cap="flat" cmpd="sng" algn="ctr">
              <a:solidFill>
                <a:sysClr val="windowText" lastClr="000000"/>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2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81" name="Arrow: Right 207">
              <a:extLst>
                <a:ext uri="{FF2B5EF4-FFF2-40B4-BE49-F238E27FC236}">
                  <a16:creationId xmlns:a16="http://schemas.microsoft.com/office/drawing/2014/main" id="{EA3DA4F3-A6D1-4C2E-9C0D-D14531EEBAE3}"/>
                </a:ext>
              </a:extLst>
            </p:cNvPr>
            <p:cNvSpPr/>
            <p:nvPr/>
          </p:nvSpPr>
          <p:spPr>
            <a:xfrm rot="10800000">
              <a:off x="266031" y="364458"/>
              <a:ext cx="62552" cy="40231"/>
            </a:xfrm>
            <a:prstGeom prst="rightArrow">
              <a:avLst/>
            </a:prstGeom>
            <a:solidFill>
              <a:sysClr val="window" lastClr="FFFFFF"/>
            </a:solidFill>
            <a:ln w="19050" cap="flat" cmpd="sng" algn="ctr">
              <a:solidFill>
                <a:sysClr val="windowText" lastClr="000000"/>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2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82" name="Arrow: Right 208">
              <a:extLst>
                <a:ext uri="{FF2B5EF4-FFF2-40B4-BE49-F238E27FC236}">
                  <a16:creationId xmlns:a16="http://schemas.microsoft.com/office/drawing/2014/main" id="{CE29A55D-623E-40F5-8C7F-30938188DE22}"/>
                </a:ext>
              </a:extLst>
            </p:cNvPr>
            <p:cNvSpPr/>
            <p:nvPr/>
          </p:nvSpPr>
          <p:spPr>
            <a:xfrm rot="16200000">
              <a:off x="323951" y="329258"/>
              <a:ext cx="62552" cy="40231"/>
            </a:xfrm>
            <a:prstGeom prst="rightArrow">
              <a:avLst/>
            </a:prstGeom>
            <a:solidFill>
              <a:sysClr val="window" lastClr="FFFFFF"/>
            </a:solidFill>
            <a:ln w="19050" cap="flat" cmpd="sng" algn="ctr">
              <a:solidFill>
                <a:sysClr val="windowText" lastClr="000000"/>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2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83" name="Arrow: Right 209">
              <a:extLst>
                <a:ext uri="{FF2B5EF4-FFF2-40B4-BE49-F238E27FC236}">
                  <a16:creationId xmlns:a16="http://schemas.microsoft.com/office/drawing/2014/main" id="{93C3C329-6784-4FE6-B0A9-69791BF63791}"/>
                </a:ext>
              </a:extLst>
            </p:cNvPr>
            <p:cNvSpPr/>
            <p:nvPr/>
          </p:nvSpPr>
          <p:spPr>
            <a:xfrm rot="5400000">
              <a:off x="323951" y="408511"/>
              <a:ext cx="62552" cy="40231"/>
            </a:xfrm>
            <a:prstGeom prst="rightArrow">
              <a:avLst/>
            </a:prstGeom>
            <a:solidFill>
              <a:sysClr val="window" lastClr="FFFFFF"/>
            </a:solidFill>
            <a:ln w="19050" cap="flat" cmpd="sng" algn="ctr">
              <a:solidFill>
                <a:sysClr val="windowText" lastClr="000000"/>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2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84" name="Rectangle 210">
              <a:extLst>
                <a:ext uri="{FF2B5EF4-FFF2-40B4-BE49-F238E27FC236}">
                  <a16:creationId xmlns:a16="http://schemas.microsoft.com/office/drawing/2014/main" id="{6DBBF990-9D52-4E40-B76D-5C1D929F7F73}"/>
                </a:ext>
              </a:extLst>
            </p:cNvPr>
            <p:cNvSpPr/>
            <p:nvPr/>
          </p:nvSpPr>
          <p:spPr>
            <a:xfrm>
              <a:off x="422706" y="436851"/>
              <a:ext cx="36538" cy="82143"/>
            </a:xfrm>
            <a:prstGeom prst="rect">
              <a:avLst/>
            </a:prstGeom>
            <a:solidFill>
              <a:sysClr val="window" lastClr="FFFFFF"/>
            </a:solidFill>
            <a:ln w="19050" cap="flat" cmpd="sng" algn="ctr">
              <a:solidFill>
                <a:sysClr val="windowText" lastClr="000000"/>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2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285" name="Straight Connector 212">
              <a:extLst>
                <a:ext uri="{FF2B5EF4-FFF2-40B4-BE49-F238E27FC236}">
                  <a16:creationId xmlns:a16="http://schemas.microsoft.com/office/drawing/2014/main" id="{2079D79B-9D10-430D-87DC-36A24F423E8C}"/>
                </a:ext>
              </a:extLst>
            </p:cNvPr>
            <p:cNvCxnSpPr>
              <a:stCxn id="284" idx="2"/>
            </p:cNvCxnSpPr>
            <p:nvPr/>
          </p:nvCxnSpPr>
          <p:spPr>
            <a:xfrm>
              <a:off x="440975" y="518994"/>
              <a:ext cx="1" cy="54589"/>
            </a:xfrm>
            <a:prstGeom prst="line">
              <a:avLst/>
            </a:prstGeom>
            <a:noFill/>
            <a:ln w="19050" cap="flat" cmpd="sng" algn="ctr">
              <a:solidFill>
                <a:sysClr val="windowText" lastClr="000000"/>
              </a:solidFill>
              <a:prstDash val="solid"/>
              <a:miter lim="800000"/>
            </a:ln>
            <a:effectLst/>
          </p:spPr>
          <p:style>
            <a:lnRef idx="2">
              <a:schemeClr val="accent1"/>
            </a:lnRef>
            <a:fillRef idx="0">
              <a:schemeClr val="accent1"/>
            </a:fillRef>
            <a:effectRef idx="1">
              <a:schemeClr val="accent1"/>
            </a:effectRef>
            <a:fontRef idx="minor">
              <a:schemeClr val="tx1"/>
            </a:fontRef>
          </p:style>
        </p:cxnSp>
        <p:cxnSp>
          <p:nvCxnSpPr>
            <p:cNvPr id="286" name="Straight Connector 214">
              <a:extLst>
                <a:ext uri="{FF2B5EF4-FFF2-40B4-BE49-F238E27FC236}">
                  <a16:creationId xmlns:a16="http://schemas.microsoft.com/office/drawing/2014/main" id="{91C143E3-917C-4D2C-8798-37ADAEB8AFF2}"/>
                </a:ext>
              </a:extLst>
            </p:cNvPr>
            <p:cNvCxnSpPr>
              <a:cxnSpLocks/>
            </p:cNvCxnSpPr>
            <p:nvPr/>
          </p:nvCxnSpPr>
          <p:spPr>
            <a:xfrm>
              <a:off x="409468" y="573584"/>
              <a:ext cx="67814" cy="0"/>
            </a:xfrm>
            <a:prstGeom prst="line">
              <a:avLst/>
            </a:prstGeom>
            <a:noFill/>
            <a:ln w="19050" cap="flat" cmpd="sng" algn="ctr">
              <a:solidFill>
                <a:sysClr val="windowText" lastClr="000000"/>
              </a:solidFill>
              <a:prstDash val="solid"/>
              <a:miter lim="800000"/>
            </a:ln>
            <a:effectLst/>
          </p:spPr>
          <p:style>
            <a:lnRef idx="2">
              <a:schemeClr val="accent1"/>
            </a:lnRef>
            <a:fillRef idx="0">
              <a:schemeClr val="accent1"/>
            </a:fillRef>
            <a:effectRef idx="1">
              <a:schemeClr val="accent1"/>
            </a:effectRef>
            <a:fontRef idx="minor">
              <a:schemeClr val="tx1"/>
            </a:fontRef>
          </p:style>
        </p:cxnSp>
      </p:grpSp>
      <p:grpSp>
        <p:nvGrpSpPr>
          <p:cNvPr id="296" name="Gruppieren 295">
            <a:extLst>
              <a:ext uri="{FF2B5EF4-FFF2-40B4-BE49-F238E27FC236}">
                <a16:creationId xmlns:a16="http://schemas.microsoft.com/office/drawing/2014/main" id="{B3C011DD-4F87-43AF-938B-F5232FBFA43C}"/>
              </a:ext>
            </a:extLst>
          </p:cNvPr>
          <p:cNvGrpSpPr/>
          <p:nvPr/>
        </p:nvGrpSpPr>
        <p:grpSpPr>
          <a:xfrm>
            <a:off x="4835409" y="5226371"/>
            <a:ext cx="1273822" cy="650317"/>
            <a:chOff x="0" y="0"/>
            <a:chExt cx="2176652" cy="1013397"/>
          </a:xfrm>
        </p:grpSpPr>
        <p:sp>
          <p:nvSpPr>
            <p:cNvPr id="297" name="Oval 5">
              <a:extLst>
                <a:ext uri="{FF2B5EF4-FFF2-40B4-BE49-F238E27FC236}">
                  <a16:creationId xmlns:a16="http://schemas.microsoft.com/office/drawing/2014/main" id="{0DCFBEFE-D157-4A10-A293-CD06C32ADAFB}"/>
                </a:ext>
              </a:extLst>
            </p:cNvPr>
            <p:cNvSpPr/>
            <p:nvPr/>
          </p:nvSpPr>
          <p:spPr>
            <a:xfrm>
              <a:off x="0" y="173026"/>
              <a:ext cx="1622545" cy="783670"/>
            </a:xfrm>
            <a:prstGeom prst="ellipse">
              <a:avLst/>
            </a:prstGeom>
            <a:solidFill>
              <a:sysClr val="window" lastClr="FFFFFF"/>
            </a:solidFill>
            <a:ln w="19050" cap="flat" cmpd="sng" algn="ctr">
              <a:solidFill>
                <a:schemeClr val="tx1"/>
              </a:solidFill>
              <a:prstDash val="sysDash"/>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298" name="Group 219">
              <a:extLst>
                <a:ext uri="{FF2B5EF4-FFF2-40B4-BE49-F238E27FC236}">
                  <a16:creationId xmlns:a16="http://schemas.microsoft.com/office/drawing/2014/main" id="{612A4F64-548D-48E0-984A-FD24D6B37C39}"/>
                </a:ext>
              </a:extLst>
            </p:cNvPr>
            <p:cNvGrpSpPr/>
            <p:nvPr/>
          </p:nvGrpSpPr>
          <p:grpSpPr>
            <a:xfrm>
              <a:off x="3387" y="330720"/>
              <a:ext cx="1596935" cy="682677"/>
              <a:chOff x="3387" y="330720"/>
              <a:chExt cx="2755942" cy="1178145"/>
            </a:xfrm>
          </p:grpSpPr>
          <p:sp>
            <p:nvSpPr>
              <p:cNvPr id="310" name="Oval 221">
                <a:extLst>
                  <a:ext uri="{FF2B5EF4-FFF2-40B4-BE49-F238E27FC236}">
                    <a16:creationId xmlns:a16="http://schemas.microsoft.com/office/drawing/2014/main" id="{8C55D979-397A-4A00-A153-E146551F13A9}"/>
                  </a:ext>
                </a:extLst>
              </p:cNvPr>
              <p:cNvSpPr/>
              <p:nvPr/>
            </p:nvSpPr>
            <p:spPr>
              <a:xfrm>
                <a:off x="3387" y="952563"/>
                <a:ext cx="556302" cy="556302"/>
              </a:xfrm>
              <a:prstGeom prst="ellipse">
                <a:avLst/>
              </a:prstGeom>
              <a:solidFill>
                <a:sysClr val="window" lastClr="FFFFFF"/>
              </a:solidFill>
              <a:ln w="28575" cap="flat" cmpd="sng" algn="ctr">
                <a:solidFill>
                  <a:schemeClr val="tx1"/>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2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11" name="Oval 222">
                <a:extLst>
                  <a:ext uri="{FF2B5EF4-FFF2-40B4-BE49-F238E27FC236}">
                    <a16:creationId xmlns:a16="http://schemas.microsoft.com/office/drawing/2014/main" id="{3D55B641-F0E0-4326-A992-C16CBDB832C8}"/>
                  </a:ext>
                </a:extLst>
              </p:cNvPr>
              <p:cNvSpPr/>
              <p:nvPr/>
            </p:nvSpPr>
            <p:spPr>
              <a:xfrm>
                <a:off x="2203027" y="946605"/>
                <a:ext cx="556302" cy="556302"/>
              </a:xfrm>
              <a:prstGeom prst="ellipse">
                <a:avLst/>
              </a:prstGeom>
              <a:solidFill>
                <a:sysClr val="window" lastClr="FFFFFF"/>
              </a:solidFill>
              <a:ln w="28575" cap="flat" cmpd="sng" algn="ctr">
                <a:solidFill>
                  <a:schemeClr val="tx1"/>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2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12" name="フリーフォーム: 図形 15">
                <a:extLst>
                  <a:ext uri="{FF2B5EF4-FFF2-40B4-BE49-F238E27FC236}">
                    <a16:creationId xmlns:a16="http://schemas.microsoft.com/office/drawing/2014/main" id="{33CE5781-C397-47EA-BDC9-B58D286F0693}"/>
                  </a:ext>
                </a:extLst>
              </p:cNvPr>
              <p:cNvSpPr/>
              <p:nvPr/>
            </p:nvSpPr>
            <p:spPr>
              <a:xfrm>
                <a:off x="453008" y="546466"/>
                <a:ext cx="435673" cy="217837"/>
              </a:xfrm>
              <a:custGeom>
                <a:avLst/>
                <a:gdLst>
                  <a:gd name="connsiteX0" fmla="*/ 0 w 374650"/>
                  <a:gd name="connsiteY0" fmla="*/ 0 h 171450"/>
                  <a:gd name="connsiteX1" fmla="*/ 374650 w 374650"/>
                  <a:gd name="connsiteY1" fmla="*/ 0 h 171450"/>
                  <a:gd name="connsiteX2" fmla="*/ 374650 w 374650"/>
                  <a:gd name="connsiteY2" fmla="*/ 171450 h 171450"/>
                </a:gdLst>
                <a:ahLst/>
                <a:cxnLst>
                  <a:cxn ang="0">
                    <a:pos x="connsiteX0" y="connsiteY0"/>
                  </a:cxn>
                  <a:cxn ang="0">
                    <a:pos x="connsiteX1" y="connsiteY1"/>
                  </a:cxn>
                  <a:cxn ang="0">
                    <a:pos x="connsiteX2" y="connsiteY2"/>
                  </a:cxn>
                </a:cxnLst>
                <a:rect l="l" t="t" r="r" b="b"/>
                <a:pathLst>
                  <a:path w="374650" h="171450">
                    <a:moveTo>
                      <a:pt x="0" y="0"/>
                    </a:moveTo>
                    <a:lnTo>
                      <a:pt x="374650" y="0"/>
                    </a:lnTo>
                    <a:lnTo>
                      <a:pt x="374650" y="171450"/>
                    </a:lnTo>
                  </a:path>
                </a:pathLst>
              </a:custGeom>
              <a:noFill/>
              <a:ln w="19050" cap="flat" cmpd="sng" algn="ctr">
                <a:solidFill>
                  <a:schemeClr val="tx1"/>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9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34" charset="-128"/>
                  <a:cs typeface="+mn-cs"/>
                </a:endParaRPr>
              </a:p>
            </p:txBody>
          </p:sp>
          <p:grpSp>
            <p:nvGrpSpPr>
              <p:cNvPr id="313" name="Group 224">
                <a:extLst>
                  <a:ext uri="{FF2B5EF4-FFF2-40B4-BE49-F238E27FC236}">
                    <a16:creationId xmlns:a16="http://schemas.microsoft.com/office/drawing/2014/main" id="{D7F1A51C-49DC-492F-8FE5-546DCB7BDAC7}"/>
                  </a:ext>
                </a:extLst>
              </p:cNvPr>
              <p:cNvGrpSpPr/>
              <p:nvPr/>
            </p:nvGrpSpPr>
            <p:grpSpPr>
              <a:xfrm>
                <a:off x="1097021" y="330720"/>
                <a:ext cx="466228" cy="681418"/>
                <a:chOff x="1097021" y="330720"/>
                <a:chExt cx="466228" cy="681418"/>
              </a:xfrm>
            </p:grpSpPr>
            <p:sp>
              <p:nvSpPr>
                <p:cNvPr id="317" name="Rectangle 232">
                  <a:extLst>
                    <a:ext uri="{FF2B5EF4-FFF2-40B4-BE49-F238E27FC236}">
                      <a16:creationId xmlns:a16="http://schemas.microsoft.com/office/drawing/2014/main" id="{2E1DE7FA-15AC-4D05-8F46-90B78A70DB93}"/>
                    </a:ext>
                  </a:extLst>
                </p:cNvPr>
                <p:cNvSpPr/>
                <p:nvPr/>
              </p:nvSpPr>
              <p:spPr>
                <a:xfrm>
                  <a:off x="1464139" y="330720"/>
                  <a:ext cx="99110" cy="182024"/>
                </a:xfrm>
                <a:prstGeom prst="rect">
                  <a:avLst/>
                </a:prstGeom>
                <a:solidFill>
                  <a:sysClr val="window" lastClr="FFFFFF"/>
                </a:solidFill>
                <a:ln w="19050" cap="flat" cmpd="sng" algn="ctr">
                  <a:solidFill>
                    <a:schemeClr val="tx1"/>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2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18" name="Rectangle 138">
                  <a:extLst>
                    <a:ext uri="{FF2B5EF4-FFF2-40B4-BE49-F238E27FC236}">
                      <a16:creationId xmlns:a16="http://schemas.microsoft.com/office/drawing/2014/main" id="{1A7F52F2-5682-4AE9-B073-B852E5BFD558}"/>
                    </a:ext>
                  </a:extLst>
                </p:cNvPr>
                <p:cNvSpPr/>
                <p:nvPr/>
              </p:nvSpPr>
              <p:spPr>
                <a:xfrm>
                  <a:off x="1097021" y="540554"/>
                  <a:ext cx="464870" cy="471584"/>
                </a:xfrm>
                <a:custGeom>
                  <a:avLst/>
                  <a:gdLst>
                    <a:gd name="connsiteX0" fmla="*/ 0 w 99110"/>
                    <a:gd name="connsiteY0" fmla="*/ 0 h 182024"/>
                    <a:gd name="connsiteX1" fmla="*/ 99110 w 99110"/>
                    <a:gd name="connsiteY1" fmla="*/ 0 h 182024"/>
                    <a:gd name="connsiteX2" fmla="*/ 99110 w 99110"/>
                    <a:gd name="connsiteY2" fmla="*/ 182024 h 182024"/>
                    <a:gd name="connsiteX3" fmla="*/ 0 w 99110"/>
                    <a:gd name="connsiteY3" fmla="*/ 182024 h 182024"/>
                    <a:gd name="connsiteX4" fmla="*/ 0 w 99110"/>
                    <a:gd name="connsiteY4" fmla="*/ 0 h 182024"/>
                    <a:gd name="connsiteX0" fmla="*/ 127000 w 226110"/>
                    <a:gd name="connsiteY0" fmla="*/ 0 h 486824"/>
                    <a:gd name="connsiteX1" fmla="*/ 226110 w 226110"/>
                    <a:gd name="connsiteY1" fmla="*/ 0 h 486824"/>
                    <a:gd name="connsiteX2" fmla="*/ 226110 w 226110"/>
                    <a:gd name="connsiteY2" fmla="*/ 182024 h 486824"/>
                    <a:gd name="connsiteX3" fmla="*/ 0 w 226110"/>
                    <a:gd name="connsiteY3" fmla="*/ 486824 h 486824"/>
                    <a:gd name="connsiteX4" fmla="*/ 127000 w 226110"/>
                    <a:gd name="connsiteY4" fmla="*/ 0 h 486824"/>
                    <a:gd name="connsiteX0" fmla="*/ 127000 w 226110"/>
                    <a:gd name="connsiteY0" fmla="*/ 0 h 486824"/>
                    <a:gd name="connsiteX1" fmla="*/ 226110 w 226110"/>
                    <a:gd name="connsiteY1" fmla="*/ 0 h 486824"/>
                    <a:gd name="connsiteX2" fmla="*/ 149910 w 226110"/>
                    <a:gd name="connsiteY2" fmla="*/ 471584 h 486824"/>
                    <a:gd name="connsiteX3" fmla="*/ 0 w 226110"/>
                    <a:gd name="connsiteY3" fmla="*/ 486824 h 486824"/>
                    <a:gd name="connsiteX4" fmla="*/ 127000 w 226110"/>
                    <a:gd name="connsiteY4" fmla="*/ 0 h 486824"/>
                    <a:gd name="connsiteX0" fmla="*/ 137160 w 236270"/>
                    <a:gd name="connsiteY0" fmla="*/ 0 h 471584"/>
                    <a:gd name="connsiteX1" fmla="*/ 236270 w 236270"/>
                    <a:gd name="connsiteY1" fmla="*/ 0 h 471584"/>
                    <a:gd name="connsiteX2" fmla="*/ 160070 w 236270"/>
                    <a:gd name="connsiteY2" fmla="*/ 471584 h 471584"/>
                    <a:gd name="connsiteX3" fmla="*/ 0 w 236270"/>
                    <a:gd name="connsiteY3" fmla="*/ 446184 h 471584"/>
                    <a:gd name="connsiteX4" fmla="*/ 137160 w 236270"/>
                    <a:gd name="connsiteY4" fmla="*/ 0 h 471584"/>
                    <a:gd name="connsiteX0" fmla="*/ 137160 w 236270"/>
                    <a:gd name="connsiteY0" fmla="*/ 0 h 471584"/>
                    <a:gd name="connsiteX1" fmla="*/ 236270 w 236270"/>
                    <a:gd name="connsiteY1" fmla="*/ 0 h 471584"/>
                    <a:gd name="connsiteX2" fmla="*/ 160070 w 236270"/>
                    <a:gd name="connsiteY2" fmla="*/ 471584 h 471584"/>
                    <a:gd name="connsiteX3" fmla="*/ 0 w 236270"/>
                    <a:gd name="connsiteY3" fmla="*/ 446184 h 471584"/>
                    <a:gd name="connsiteX4" fmla="*/ 18060 w 236270"/>
                    <a:gd name="connsiteY4" fmla="*/ 356247 h 471584"/>
                    <a:gd name="connsiteX5" fmla="*/ 137160 w 236270"/>
                    <a:gd name="connsiteY5"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246660 w 464870"/>
                    <a:gd name="connsiteY4" fmla="*/ 356247 h 471584"/>
                    <a:gd name="connsiteX5" fmla="*/ 365760 w 464870"/>
                    <a:gd name="connsiteY5"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33300 w 464870"/>
                    <a:gd name="connsiteY4" fmla="*/ 285127 h 471584"/>
                    <a:gd name="connsiteX5" fmla="*/ 365760 w 464870"/>
                    <a:gd name="connsiteY5"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33300 w 464870"/>
                    <a:gd name="connsiteY4" fmla="*/ 285127 h 471584"/>
                    <a:gd name="connsiteX5" fmla="*/ 195860 w 464870"/>
                    <a:gd name="connsiteY5" fmla="*/ 147967 h 471584"/>
                    <a:gd name="connsiteX6" fmla="*/ 365760 w 464870"/>
                    <a:gd name="connsiteY6"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33300 w 464870"/>
                    <a:gd name="connsiteY4" fmla="*/ 285127 h 471584"/>
                    <a:gd name="connsiteX5" fmla="*/ 307620 w 464870"/>
                    <a:gd name="connsiteY5" fmla="*/ 325767 h 471584"/>
                    <a:gd name="connsiteX6" fmla="*/ 365760 w 464870"/>
                    <a:gd name="connsiteY6"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33300 w 464870"/>
                    <a:gd name="connsiteY4" fmla="*/ 285127 h 471584"/>
                    <a:gd name="connsiteX5" fmla="*/ 287300 w 464870"/>
                    <a:gd name="connsiteY5" fmla="*/ 351167 h 471584"/>
                    <a:gd name="connsiteX6" fmla="*/ 365760 w 464870"/>
                    <a:gd name="connsiteY6"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33300 w 464870"/>
                    <a:gd name="connsiteY4" fmla="*/ 285127 h 471584"/>
                    <a:gd name="connsiteX5" fmla="*/ 312700 w 464870"/>
                    <a:gd name="connsiteY5" fmla="*/ 351167 h 471584"/>
                    <a:gd name="connsiteX6" fmla="*/ 365760 w 464870"/>
                    <a:gd name="connsiteY6" fmla="*/ 0 h 471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4870" h="471584">
                      <a:moveTo>
                        <a:pt x="365760" y="0"/>
                      </a:moveTo>
                      <a:lnTo>
                        <a:pt x="464870" y="0"/>
                      </a:lnTo>
                      <a:lnTo>
                        <a:pt x="388670" y="471584"/>
                      </a:lnTo>
                      <a:lnTo>
                        <a:pt x="0" y="400464"/>
                      </a:lnTo>
                      <a:lnTo>
                        <a:pt x="33300" y="285127"/>
                      </a:lnTo>
                      <a:lnTo>
                        <a:pt x="312700" y="351167"/>
                      </a:lnTo>
                      <a:lnTo>
                        <a:pt x="365760" y="0"/>
                      </a:lnTo>
                      <a:close/>
                    </a:path>
                  </a:pathLst>
                </a:custGeom>
                <a:solidFill>
                  <a:sysClr val="window" lastClr="FFFFFF"/>
                </a:solidFill>
                <a:ln w="19050" cap="flat" cmpd="sng" algn="ctr">
                  <a:solidFill>
                    <a:schemeClr val="tx1"/>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2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314" name="Group 225">
                <a:extLst>
                  <a:ext uri="{FF2B5EF4-FFF2-40B4-BE49-F238E27FC236}">
                    <a16:creationId xmlns:a16="http://schemas.microsoft.com/office/drawing/2014/main" id="{FCBF99F4-89B2-492B-A97A-8C407AA97A9D}"/>
                  </a:ext>
                </a:extLst>
              </p:cNvPr>
              <p:cNvGrpSpPr/>
              <p:nvPr/>
            </p:nvGrpSpPr>
            <p:grpSpPr>
              <a:xfrm>
                <a:off x="1914538" y="330720"/>
                <a:ext cx="466228" cy="681418"/>
                <a:chOff x="1914538" y="330720"/>
                <a:chExt cx="466228" cy="681418"/>
              </a:xfrm>
            </p:grpSpPr>
            <p:sp>
              <p:nvSpPr>
                <p:cNvPr id="315" name="Rectangle 230">
                  <a:extLst>
                    <a:ext uri="{FF2B5EF4-FFF2-40B4-BE49-F238E27FC236}">
                      <a16:creationId xmlns:a16="http://schemas.microsoft.com/office/drawing/2014/main" id="{6E5505EE-A4B5-4512-8276-6C0AABFAD808}"/>
                    </a:ext>
                  </a:extLst>
                </p:cNvPr>
                <p:cNvSpPr/>
                <p:nvPr/>
              </p:nvSpPr>
              <p:spPr>
                <a:xfrm>
                  <a:off x="2281656" y="330720"/>
                  <a:ext cx="99110" cy="182024"/>
                </a:xfrm>
                <a:prstGeom prst="rect">
                  <a:avLst/>
                </a:prstGeom>
                <a:solidFill>
                  <a:sysClr val="window" lastClr="FFFFFF"/>
                </a:solidFill>
                <a:ln w="19050" cap="flat" cmpd="sng" algn="ctr">
                  <a:solidFill>
                    <a:schemeClr val="tx1"/>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2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16" name="Rectangle 138">
                  <a:extLst>
                    <a:ext uri="{FF2B5EF4-FFF2-40B4-BE49-F238E27FC236}">
                      <a16:creationId xmlns:a16="http://schemas.microsoft.com/office/drawing/2014/main" id="{1D7D81C4-634B-4FC0-93A6-466D1328F4A7}"/>
                    </a:ext>
                  </a:extLst>
                </p:cNvPr>
                <p:cNvSpPr/>
                <p:nvPr/>
              </p:nvSpPr>
              <p:spPr>
                <a:xfrm>
                  <a:off x="1914538" y="540554"/>
                  <a:ext cx="464870" cy="471584"/>
                </a:xfrm>
                <a:custGeom>
                  <a:avLst/>
                  <a:gdLst>
                    <a:gd name="connsiteX0" fmla="*/ 0 w 99110"/>
                    <a:gd name="connsiteY0" fmla="*/ 0 h 182024"/>
                    <a:gd name="connsiteX1" fmla="*/ 99110 w 99110"/>
                    <a:gd name="connsiteY1" fmla="*/ 0 h 182024"/>
                    <a:gd name="connsiteX2" fmla="*/ 99110 w 99110"/>
                    <a:gd name="connsiteY2" fmla="*/ 182024 h 182024"/>
                    <a:gd name="connsiteX3" fmla="*/ 0 w 99110"/>
                    <a:gd name="connsiteY3" fmla="*/ 182024 h 182024"/>
                    <a:gd name="connsiteX4" fmla="*/ 0 w 99110"/>
                    <a:gd name="connsiteY4" fmla="*/ 0 h 182024"/>
                    <a:gd name="connsiteX0" fmla="*/ 127000 w 226110"/>
                    <a:gd name="connsiteY0" fmla="*/ 0 h 486824"/>
                    <a:gd name="connsiteX1" fmla="*/ 226110 w 226110"/>
                    <a:gd name="connsiteY1" fmla="*/ 0 h 486824"/>
                    <a:gd name="connsiteX2" fmla="*/ 226110 w 226110"/>
                    <a:gd name="connsiteY2" fmla="*/ 182024 h 486824"/>
                    <a:gd name="connsiteX3" fmla="*/ 0 w 226110"/>
                    <a:gd name="connsiteY3" fmla="*/ 486824 h 486824"/>
                    <a:gd name="connsiteX4" fmla="*/ 127000 w 226110"/>
                    <a:gd name="connsiteY4" fmla="*/ 0 h 486824"/>
                    <a:gd name="connsiteX0" fmla="*/ 127000 w 226110"/>
                    <a:gd name="connsiteY0" fmla="*/ 0 h 486824"/>
                    <a:gd name="connsiteX1" fmla="*/ 226110 w 226110"/>
                    <a:gd name="connsiteY1" fmla="*/ 0 h 486824"/>
                    <a:gd name="connsiteX2" fmla="*/ 149910 w 226110"/>
                    <a:gd name="connsiteY2" fmla="*/ 471584 h 486824"/>
                    <a:gd name="connsiteX3" fmla="*/ 0 w 226110"/>
                    <a:gd name="connsiteY3" fmla="*/ 486824 h 486824"/>
                    <a:gd name="connsiteX4" fmla="*/ 127000 w 226110"/>
                    <a:gd name="connsiteY4" fmla="*/ 0 h 486824"/>
                    <a:gd name="connsiteX0" fmla="*/ 137160 w 236270"/>
                    <a:gd name="connsiteY0" fmla="*/ 0 h 471584"/>
                    <a:gd name="connsiteX1" fmla="*/ 236270 w 236270"/>
                    <a:gd name="connsiteY1" fmla="*/ 0 h 471584"/>
                    <a:gd name="connsiteX2" fmla="*/ 160070 w 236270"/>
                    <a:gd name="connsiteY2" fmla="*/ 471584 h 471584"/>
                    <a:gd name="connsiteX3" fmla="*/ 0 w 236270"/>
                    <a:gd name="connsiteY3" fmla="*/ 446184 h 471584"/>
                    <a:gd name="connsiteX4" fmla="*/ 137160 w 236270"/>
                    <a:gd name="connsiteY4" fmla="*/ 0 h 471584"/>
                    <a:gd name="connsiteX0" fmla="*/ 137160 w 236270"/>
                    <a:gd name="connsiteY0" fmla="*/ 0 h 471584"/>
                    <a:gd name="connsiteX1" fmla="*/ 236270 w 236270"/>
                    <a:gd name="connsiteY1" fmla="*/ 0 h 471584"/>
                    <a:gd name="connsiteX2" fmla="*/ 160070 w 236270"/>
                    <a:gd name="connsiteY2" fmla="*/ 471584 h 471584"/>
                    <a:gd name="connsiteX3" fmla="*/ 0 w 236270"/>
                    <a:gd name="connsiteY3" fmla="*/ 446184 h 471584"/>
                    <a:gd name="connsiteX4" fmla="*/ 18060 w 236270"/>
                    <a:gd name="connsiteY4" fmla="*/ 356247 h 471584"/>
                    <a:gd name="connsiteX5" fmla="*/ 137160 w 236270"/>
                    <a:gd name="connsiteY5"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246660 w 464870"/>
                    <a:gd name="connsiteY4" fmla="*/ 356247 h 471584"/>
                    <a:gd name="connsiteX5" fmla="*/ 365760 w 464870"/>
                    <a:gd name="connsiteY5"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33300 w 464870"/>
                    <a:gd name="connsiteY4" fmla="*/ 285127 h 471584"/>
                    <a:gd name="connsiteX5" fmla="*/ 365760 w 464870"/>
                    <a:gd name="connsiteY5"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33300 w 464870"/>
                    <a:gd name="connsiteY4" fmla="*/ 285127 h 471584"/>
                    <a:gd name="connsiteX5" fmla="*/ 195860 w 464870"/>
                    <a:gd name="connsiteY5" fmla="*/ 147967 h 471584"/>
                    <a:gd name="connsiteX6" fmla="*/ 365760 w 464870"/>
                    <a:gd name="connsiteY6"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33300 w 464870"/>
                    <a:gd name="connsiteY4" fmla="*/ 285127 h 471584"/>
                    <a:gd name="connsiteX5" fmla="*/ 307620 w 464870"/>
                    <a:gd name="connsiteY5" fmla="*/ 325767 h 471584"/>
                    <a:gd name="connsiteX6" fmla="*/ 365760 w 464870"/>
                    <a:gd name="connsiteY6"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33300 w 464870"/>
                    <a:gd name="connsiteY4" fmla="*/ 285127 h 471584"/>
                    <a:gd name="connsiteX5" fmla="*/ 287300 w 464870"/>
                    <a:gd name="connsiteY5" fmla="*/ 351167 h 471584"/>
                    <a:gd name="connsiteX6" fmla="*/ 365760 w 464870"/>
                    <a:gd name="connsiteY6"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33300 w 464870"/>
                    <a:gd name="connsiteY4" fmla="*/ 285127 h 471584"/>
                    <a:gd name="connsiteX5" fmla="*/ 312700 w 464870"/>
                    <a:gd name="connsiteY5" fmla="*/ 351167 h 471584"/>
                    <a:gd name="connsiteX6" fmla="*/ 365760 w 464870"/>
                    <a:gd name="connsiteY6" fmla="*/ 0 h 471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4870" h="471584">
                      <a:moveTo>
                        <a:pt x="365760" y="0"/>
                      </a:moveTo>
                      <a:lnTo>
                        <a:pt x="464870" y="0"/>
                      </a:lnTo>
                      <a:lnTo>
                        <a:pt x="388670" y="471584"/>
                      </a:lnTo>
                      <a:lnTo>
                        <a:pt x="0" y="400464"/>
                      </a:lnTo>
                      <a:lnTo>
                        <a:pt x="33300" y="285127"/>
                      </a:lnTo>
                      <a:lnTo>
                        <a:pt x="312700" y="351167"/>
                      </a:lnTo>
                      <a:lnTo>
                        <a:pt x="365760" y="0"/>
                      </a:lnTo>
                      <a:close/>
                    </a:path>
                  </a:pathLst>
                </a:custGeom>
                <a:solidFill>
                  <a:sysClr val="window" lastClr="FFFFFF"/>
                </a:solidFill>
                <a:ln w="19050" cap="flat" cmpd="sng" algn="ctr">
                  <a:solidFill>
                    <a:schemeClr val="tx1"/>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2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grpSp>
          <p:nvGrpSpPr>
            <p:cNvPr id="299" name="Group 142">
              <a:extLst>
                <a:ext uri="{FF2B5EF4-FFF2-40B4-BE49-F238E27FC236}">
                  <a16:creationId xmlns:a16="http://schemas.microsoft.com/office/drawing/2014/main" id="{E3837F4B-392A-41FA-8B58-C6B2E364E6A8}"/>
                </a:ext>
              </a:extLst>
            </p:cNvPr>
            <p:cNvGrpSpPr/>
            <p:nvPr/>
          </p:nvGrpSpPr>
          <p:grpSpPr>
            <a:xfrm>
              <a:off x="1715039" y="0"/>
              <a:ext cx="461613" cy="484009"/>
              <a:chOff x="1715039" y="0"/>
              <a:chExt cx="665394" cy="695577"/>
            </a:xfrm>
          </p:grpSpPr>
          <p:sp>
            <p:nvSpPr>
              <p:cNvPr id="300" name="Rectangle: Rounded Corners 140">
                <a:extLst>
                  <a:ext uri="{FF2B5EF4-FFF2-40B4-BE49-F238E27FC236}">
                    <a16:creationId xmlns:a16="http://schemas.microsoft.com/office/drawing/2014/main" id="{C0EC6A45-18C7-4354-AEBA-1BE4A96EB72C}"/>
                  </a:ext>
                </a:extLst>
              </p:cNvPr>
              <p:cNvSpPr/>
              <p:nvPr/>
            </p:nvSpPr>
            <p:spPr>
              <a:xfrm>
                <a:off x="1995525" y="320480"/>
                <a:ext cx="111854" cy="109856"/>
              </a:xfrm>
              <a:prstGeom prst="roundRect">
                <a:avLst/>
              </a:prstGeom>
              <a:solidFill>
                <a:sysClr val="window" lastClr="FFFFFF"/>
              </a:solidFill>
              <a:ln w="19050" cap="flat" cmpd="sng" algn="ctr">
                <a:solidFill>
                  <a:schemeClr val="tx1"/>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01" name="Rectangle: Rounded Corners 131">
                <a:extLst>
                  <a:ext uri="{FF2B5EF4-FFF2-40B4-BE49-F238E27FC236}">
                    <a16:creationId xmlns:a16="http://schemas.microsoft.com/office/drawing/2014/main" id="{8D39CE2E-994B-45D4-B000-6B9534BD8722}"/>
                  </a:ext>
                </a:extLst>
              </p:cNvPr>
              <p:cNvSpPr/>
              <p:nvPr/>
            </p:nvSpPr>
            <p:spPr>
              <a:xfrm>
                <a:off x="1715039" y="384569"/>
                <a:ext cx="665394" cy="311008"/>
              </a:xfrm>
              <a:prstGeom prst="roundRect">
                <a:avLst/>
              </a:prstGeom>
              <a:solidFill>
                <a:sysClr val="window" lastClr="FFFFFF"/>
              </a:solidFill>
              <a:ln w="19050" cap="flat" cmpd="sng" algn="ctr">
                <a:solidFill>
                  <a:schemeClr val="tx1"/>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302" name="Group 139">
                <a:extLst>
                  <a:ext uri="{FF2B5EF4-FFF2-40B4-BE49-F238E27FC236}">
                    <a16:creationId xmlns:a16="http://schemas.microsoft.com/office/drawing/2014/main" id="{72E6BA1E-8DF4-4B5B-8DDD-9096F8184193}"/>
                  </a:ext>
                </a:extLst>
              </p:cNvPr>
              <p:cNvGrpSpPr/>
              <p:nvPr/>
            </p:nvGrpSpPr>
            <p:grpSpPr>
              <a:xfrm>
                <a:off x="1748477" y="454418"/>
                <a:ext cx="178758" cy="178758"/>
                <a:chOff x="1748477" y="454418"/>
                <a:chExt cx="178758" cy="178758"/>
              </a:xfrm>
            </p:grpSpPr>
            <p:sp>
              <p:nvSpPr>
                <p:cNvPr id="308" name="Rectangle: Rounded Corners 16">
                  <a:extLst>
                    <a:ext uri="{FF2B5EF4-FFF2-40B4-BE49-F238E27FC236}">
                      <a16:creationId xmlns:a16="http://schemas.microsoft.com/office/drawing/2014/main" id="{1BB41AC9-AF80-4B09-B7A0-5C82A44496D4}"/>
                    </a:ext>
                  </a:extLst>
                </p:cNvPr>
                <p:cNvSpPr/>
                <p:nvPr/>
              </p:nvSpPr>
              <p:spPr>
                <a:xfrm>
                  <a:off x="1809609" y="454418"/>
                  <a:ext cx="62244" cy="178758"/>
                </a:xfrm>
                <a:prstGeom prst="roundRect">
                  <a:avLst/>
                </a:prstGeom>
                <a:solidFill>
                  <a:sysClr val="windowText" lastClr="000000"/>
                </a:solidFill>
                <a:ln w="19050" cap="flat" cmpd="sng" algn="ctr">
                  <a:solidFill>
                    <a:schemeClr val="tx1"/>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09" name="Rectangle: Rounded Corners 17">
                  <a:extLst>
                    <a:ext uri="{FF2B5EF4-FFF2-40B4-BE49-F238E27FC236}">
                      <a16:creationId xmlns:a16="http://schemas.microsoft.com/office/drawing/2014/main" id="{2A61BFE6-37AA-42B0-90F1-BC9AD68174DB}"/>
                    </a:ext>
                  </a:extLst>
                </p:cNvPr>
                <p:cNvSpPr/>
                <p:nvPr/>
              </p:nvSpPr>
              <p:spPr>
                <a:xfrm rot="5400000">
                  <a:off x="1806734" y="454418"/>
                  <a:ext cx="62244" cy="178758"/>
                </a:xfrm>
                <a:prstGeom prst="roundRect">
                  <a:avLst/>
                </a:prstGeom>
                <a:solidFill>
                  <a:sysClr val="windowText" lastClr="000000"/>
                </a:solidFill>
                <a:ln w="19050" cap="flat" cmpd="sng" algn="ctr">
                  <a:solidFill>
                    <a:schemeClr val="tx1"/>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303" name="Oval 135">
                <a:extLst>
                  <a:ext uri="{FF2B5EF4-FFF2-40B4-BE49-F238E27FC236}">
                    <a16:creationId xmlns:a16="http://schemas.microsoft.com/office/drawing/2014/main" id="{2E2F15B6-981D-4777-A9E3-9F854D09C974}"/>
                  </a:ext>
                </a:extLst>
              </p:cNvPr>
              <p:cNvSpPr/>
              <p:nvPr/>
            </p:nvSpPr>
            <p:spPr>
              <a:xfrm>
                <a:off x="2153189" y="603091"/>
                <a:ext cx="45720" cy="45720"/>
              </a:xfrm>
              <a:prstGeom prst="ellipse">
                <a:avLst/>
              </a:prstGeom>
              <a:solidFill>
                <a:sysClr val="windowText" lastClr="000000"/>
              </a:solidFill>
              <a:ln w="19050" cap="flat" cmpd="sng" algn="ctr">
                <a:solidFill>
                  <a:schemeClr val="tx1"/>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04" name="Oval 136">
                <a:extLst>
                  <a:ext uri="{FF2B5EF4-FFF2-40B4-BE49-F238E27FC236}">
                    <a16:creationId xmlns:a16="http://schemas.microsoft.com/office/drawing/2014/main" id="{DFECC50D-F848-4086-9B3A-1F7799A790FD}"/>
                  </a:ext>
                </a:extLst>
              </p:cNvPr>
              <p:cNvSpPr/>
              <p:nvPr/>
            </p:nvSpPr>
            <p:spPr>
              <a:xfrm>
                <a:off x="2223039" y="564991"/>
                <a:ext cx="45720" cy="45720"/>
              </a:xfrm>
              <a:prstGeom prst="ellipse">
                <a:avLst/>
              </a:prstGeom>
              <a:solidFill>
                <a:sysClr val="windowText" lastClr="000000"/>
              </a:solidFill>
              <a:ln w="19050" cap="flat" cmpd="sng" algn="ctr">
                <a:solidFill>
                  <a:schemeClr val="tx1"/>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05" name="Oval 137">
                <a:extLst>
                  <a:ext uri="{FF2B5EF4-FFF2-40B4-BE49-F238E27FC236}">
                    <a16:creationId xmlns:a16="http://schemas.microsoft.com/office/drawing/2014/main" id="{59FE0682-2BFD-470F-B2E7-FF9070566F04}"/>
                  </a:ext>
                </a:extLst>
              </p:cNvPr>
              <p:cNvSpPr/>
              <p:nvPr/>
            </p:nvSpPr>
            <p:spPr>
              <a:xfrm>
                <a:off x="2292889" y="526891"/>
                <a:ext cx="45720" cy="45720"/>
              </a:xfrm>
              <a:prstGeom prst="ellipse">
                <a:avLst/>
              </a:prstGeom>
              <a:solidFill>
                <a:sysClr val="windowText" lastClr="000000"/>
              </a:solidFill>
              <a:ln w="19050" cap="flat" cmpd="sng" algn="ctr">
                <a:solidFill>
                  <a:schemeClr val="tx1"/>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06" name="Rectangle: Rounded Corners 138">
                <a:extLst>
                  <a:ext uri="{FF2B5EF4-FFF2-40B4-BE49-F238E27FC236}">
                    <a16:creationId xmlns:a16="http://schemas.microsoft.com/office/drawing/2014/main" id="{9B812E43-BAF4-472E-B2A6-AFC9154B1C84}"/>
                  </a:ext>
                </a:extLst>
              </p:cNvPr>
              <p:cNvSpPr/>
              <p:nvPr/>
            </p:nvSpPr>
            <p:spPr>
              <a:xfrm>
                <a:off x="1960673" y="422293"/>
                <a:ext cx="238236" cy="118568"/>
              </a:xfrm>
              <a:prstGeom prst="roundRect">
                <a:avLst/>
              </a:prstGeom>
              <a:solidFill>
                <a:sysClr val="window" lastClr="FFFFFF"/>
              </a:solidFill>
              <a:ln w="19050" cap="flat" cmpd="sng" algn="ctr">
                <a:solidFill>
                  <a:schemeClr val="tx1"/>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07" name="Freeform: Shape 141">
                <a:extLst>
                  <a:ext uri="{FF2B5EF4-FFF2-40B4-BE49-F238E27FC236}">
                    <a16:creationId xmlns:a16="http://schemas.microsoft.com/office/drawing/2014/main" id="{1A25F020-084A-432A-A3EE-EB115E490D8B}"/>
                  </a:ext>
                </a:extLst>
              </p:cNvPr>
              <p:cNvSpPr/>
              <p:nvPr/>
            </p:nvSpPr>
            <p:spPr>
              <a:xfrm>
                <a:off x="2000758" y="0"/>
                <a:ext cx="111852" cy="317500"/>
              </a:xfrm>
              <a:custGeom>
                <a:avLst/>
                <a:gdLst>
                  <a:gd name="connsiteX0" fmla="*/ 120373 w 329923"/>
                  <a:gd name="connsiteY0" fmla="*/ 289862 h 289862"/>
                  <a:gd name="connsiteX1" fmla="*/ 120373 w 329923"/>
                  <a:gd name="connsiteY1" fmla="*/ 207312 h 289862"/>
                  <a:gd name="connsiteX2" fmla="*/ 6073 w 329923"/>
                  <a:gd name="connsiteY2" fmla="*/ 207312 h 289862"/>
                  <a:gd name="connsiteX3" fmla="*/ 31473 w 329923"/>
                  <a:gd name="connsiteY3" fmla="*/ 93012 h 289862"/>
                  <a:gd name="connsiteX4" fmla="*/ 164823 w 329923"/>
                  <a:gd name="connsiteY4" fmla="*/ 105712 h 289862"/>
                  <a:gd name="connsiteX5" fmla="*/ 209273 w 329923"/>
                  <a:gd name="connsiteY5" fmla="*/ 4112 h 289862"/>
                  <a:gd name="connsiteX6" fmla="*/ 329923 w 329923"/>
                  <a:gd name="connsiteY6" fmla="*/ 29512 h 289862"/>
                  <a:gd name="connsiteX0" fmla="*/ 120373 w 209273"/>
                  <a:gd name="connsiteY0" fmla="*/ 285750 h 285750"/>
                  <a:gd name="connsiteX1" fmla="*/ 120373 w 209273"/>
                  <a:gd name="connsiteY1" fmla="*/ 203200 h 285750"/>
                  <a:gd name="connsiteX2" fmla="*/ 6073 w 209273"/>
                  <a:gd name="connsiteY2" fmla="*/ 203200 h 285750"/>
                  <a:gd name="connsiteX3" fmla="*/ 31473 w 209273"/>
                  <a:gd name="connsiteY3" fmla="*/ 88900 h 285750"/>
                  <a:gd name="connsiteX4" fmla="*/ 164823 w 209273"/>
                  <a:gd name="connsiteY4" fmla="*/ 101600 h 285750"/>
                  <a:gd name="connsiteX5" fmla="*/ 209273 w 209273"/>
                  <a:gd name="connsiteY5" fmla="*/ 0 h 285750"/>
                  <a:gd name="connsiteX0" fmla="*/ 119709 w 208609"/>
                  <a:gd name="connsiteY0" fmla="*/ 285750 h 285750"/>
                  <a:gd name="connsiteX1" fmla="*/ 119709 w 208609"/>
                  <a:gd name="connsiteY1" fmla="*/ 203200 h 285750"/>
                  <a:gd name="connsiteX2" fmla="*/ 5409 w 208609"/>
                  <a:gd name="connsiteY2" fmla="*/ 203200 h 285750"/>
                  <a:gd name="connsiteX3" fmla="*/ 30809 w 208609"/>
                  <a:gd name="connsiteY3" fmla="*/ 88900 h 285750"/>
                  <a:gd name="connsiteX4" fmla="*/ 138759 w 208609"/>
                  <a:gd name="connsiteY4" fmla="*/ 76200 h 285750"/>
                  <a:gd name="connsiteX5" fmla="*/ 208609 w 208609"/>
                  <a:gd name="connsiteY5" fmla="*/ 0 h 285750"/>
                  <a:gd name="connsiteX0" fmla="*/ 109406 w 198306"/>
                  <a:gd name="connsiteY0" fmla="*/ 285750 h 285750"/>
                  <a:gd name="connsiteX1" fmla="*/ 109406 w 198306"/>
                  <a:gd name="connsiteY1" fmla="*/ 203200 h 285750"/>
                  <a:gd name="connsiteX2" fmla="*/ 7806 w 198306"/>
                  <a:gd name="connsiteY2" fmla="*/ 171450 h 285750"/>
                  <a:gd name="connsiteX3" fmla="*/ 20506 w 198306"/>
                  <a:gd name="connsiteY3" fmla="*/ 88900 h 285750"/>
                  <a:gd name="connsiteX4" fmla="*/ 128456 w 198306"/>
                  <a:gd name="connsiteY4" fmla="*/ 76200 h 285750"/>
                  <a:gd name="connsiteX5" fmla="*/ 198306 w 198306"/>
                  <a:gd name="connsiteY5" fmla="*/ 0 h 285750"/>
                  <a:gd name="connsiteX0" fmla="*/ 106605 w 195505"/>
                  <a:gd name="connsiteY0" fmla="*/ 285750 h 285750"/>
                  <a:gd name="connsiteX1" fmla="*/ 68505 w 195505"/>
                  <a:gd name="connsiteY1" fmla="*/ 215900 h 285750"/>
                  <a:gd name="connsiteX2" fmla="*/ 5005 w 195505"/>
                  <a:gd name="connsiteY2" fmla="*/ 171450 h 285750"/>
                  <a:gd name="connsiteX3" fmla="*/ 17705 w 195505"/>
                  <a:gd name="connsiteY3" fmla="*/ 88900 h 285750"/>
                  <a:gd name="connsiteX4" fmla="*/ 125655 w 195505"/>
                  <a:gd name="connsiteY4" fmla="*/ 76200 h 285750"/>
                  <a:gd name="connsiteX5" fmla="*/ 195505 w 195505"/>
                  <a:gd name="connsiteY5" fmla="*/ 0 h 285750"/>
                  <a:gd name="connsiteX0" fmla="*/ 105834 w 194734"/>
                  <a:gd name="connsiteY0" fmla="*/ 285750 h 285750"/>
                  <a:gd name="connsiteX1" fmla="*/ 67734 w 194734"/>
                  <a:gd name="connsiteY1" fmla="*/ 215900 h 285750"/>
                  <a:gd name="connsiteX2" fmla="*/ 4234 w 194734"/>
                  <a:gd name="connsiteY2" fmla="*/ 171450 h 285750"/>
                  <a:gd name="connsiteX3" fmla="*/ 16934 w 194734"/>
                  <a:gd name="connsiteY3" fmla="*/ 88900 h 285750"/>
                  <a:gd name="connsiteX4" fmla="*/ 105834 w 194734"/>
                  <a:gd name="connsiteY4" fmla="*/ 50800 h 285750"/>
                  <a:gd name="connsiteX5" fmla="*/ 194734 w 194734"/>
                  <a:gd name="connsiteY5" fmla="*/ 0 h 285750"/>
                  <a:gd name="connsiteX0" fmla="*/ 105834 w 143934"/>
                  <a:gd name="connsiteY0" fmla="*/ 317500 h 317500"/>
                  <a:gd name="connsiteX1" fmla="*/ 67734 w 143934"/>
                  <a:gd name="connsiteY1" fmla="*/ 247650 h 317500"/>
                  <a:gd name="connsiteX2" fmla="*/ 4234 w 143934"/>
                  <a:gd name="connsiteY2" fmla="*/ 203200 h 317500"/>
                  <a:gd name="connsiteX3" fmla="*/ 16934 w 143934"/>
                  <a:gd name="connsiteY3" fmla="*/ 120650 h 317500"/>
                  <a:gd name="connsiteX4" fmla="*/ 105834 w 143934"/>
                  <a:gd name="connsiteY4" fmla="*/ 82550 h 317500"/>
                  <a:gd name="connsiteX5" fmla="*/ 143934 w 143934"/>
                  <a:gd name="connsiteY5" fmla="*/ 0 h 317500"/>
                  <a:gd name="connsiteX0" fmla="*/ 105834 w 143934"/>
                  <a:gd name="connsiteY0" fmla="*/ 317500 h 317500"/>
                  <a:gd name="connsiteX1" fmla="*/ 67734 w 143934"/>
                  <a:gd name="connsiteY1" fmla="*/ 247650 h 317500"/>
                  <a:gd name="connsiteX2" fmla="*/ 4234 w 143934"/>
                  <a:gd name="connsiteY2" fmla="*/ 203200 h 317500"/>
                  <a:gd name="connsiteX3" fmla="*/ 16934 w 143934"/>
                  <a:gd name="connsiteY3" fmla="*/ 120650 h 317500"/>
                  <a:gd name="connsiteX4" fmla="*/ 105834 w 143934"/>
                  <a:gd name="connsiteY4" fmla="*/ 82550 h 317500"/>
                  <a:gd name="connsiteX5" fmla="*/ 143934 w 143934"/>
                  <a:gd name="connsiteY5" fmla="*/ 0 h 317500"/>
                  <a:gd name="connsiteX0" fmla="*/ 105015 w 143115"/>
                  <a:gd name="connsiteY0" fmla="*/ 317500 h 317500"/>
                  <a:gd name="connsiteX1" fmla="*/ 66915 w 143115"/>
                  <a:gd name="connsiteY1" fmla="*/ 247650 h 317500"/>
                  <a:gd name="connsiteX2" fmla="*/ 3415 w 143115"/>
                  <a:gd name="connsiteY2" fmla="*/ 203200 h 317500"/>
                  <a:gd name="connsiteX3" fmla="*/ 16115 w 143115"/>
                  <a:gd name="connsiteY3" fmla="*/ 120650 h 317500"/>
                  <a:gd name="connsiteX4" fmla="*/ 79843 w 143115"/>
                  <a:gd name="connsiteY4" fmla="*/ 91675 h 317500"/>
                  <a:gd name="connsiteX5" fmla="*/ 143115 w 143115"/>
                  <a:gd name="connsiteY5" fmla="*/ 0 h 317500"/>
                  <a:gd name="connsiteX0" fmla="*/ 105015 w 106809"/>
                  <a:gd name="connsiteY0" fmla="*/ 317500 h 317500"/>
                  <a:gd name="connsiteX1" fmla="*/ 66915 w 106809"/>
                  <a:gd name="connsiteY1" fmla="*/ 247650 h 317500"/>
                  <a:gd name="connsiteX2" fmla="*/ 3415 w 106809"/>
                  <a:gd name="connsiteY2" fmla="*/ 203200 h 317500"/>
                  <a:gd name="connsiteX3" fmla="*/ 16115 w 106809"/>
                  <a:gd name="connsiteY3" fmla="*/ 120650 h 317500"/>
                  <a:gd name="connsiteX4" fmla="*/ 79843 w 106809"/>
                  <a:gd name="connsiteY4" fmla="*/ 91675 h 317500"/>
                  <a:gd name="connsiteX5" fmla="*/ 92773 w 106809"/>
                  <a:gd name="connsiteY5" fmla="*/ 0 h 317500"/>
                  <a:gd name="connsiteX0" fmla="*/ 105015 w 106809"/>
                  <a:gd name="connsiteY0" fmla="*/ 317500 h 317500"/>
                  <a:gd name="connsiteX1" fmla="*/ 66915 w 106809"/>
                  <a:gd name="connsiteY1" fmla="*/ 247650 h 317500"/>
                  <a:gd name="connsiteX2" fmla="*/ 3415 w 106809"/>
                  <a:gd name="connsiteY2" fmla="*/ 203200 h 317500"/>
                  <a:gd name="connsiteX3" fmla="*/ 16115 w 106809"/>
                  <a:gd name="connsiteY3" fmla="*/ 120650 h 317500"/>
                  <a:gd name="connsiteX4" fmla="*/ 79843 w 106809"/>
                  <a:gd name="connsiteY4" fmla="*/ 91675 h 317500"/>
                  <a:gd name="connsiteX5" fmla="*/ 92773 w 106809"/>
                  <a:gd name="connsiteY5" fmla="*/ 0 h 317500"/>
                  <a:gd name="connsiteX0" fmla="*/ 92998 w 200012"/>
                  <a:gd name="connsiteY0" fmla="*/ 317500 h 317500"/>
                  <a:gd name="connsiteX1" fmla="*/ 54898 w 200012"/>
                  <a:gd name="connsiteY1" fmla="*/ 247650 h 317500"/>
                  <a:gd name="connsiteX2" fmla="*/ 199632 w 200012"/>
                  <a:gd name="connsiteY2" fmla="*/ 194074 h 317500"/>
                  <a:gd name="connsiteX3" fmla="*/ 4098 w 200012"/>
                  <a:gd name="connsiteY3" fmla="*/ 120650 h 317500"/>
                  <a:gd name="connsiteX4" fmla="*/ 67826 w 200012"/>
                  <a:gd name="connsiteY4" fmla="*/ 91675 h 317500"/>
                  <a:gd name="connsiteX5" fmla="*/ 80756 w 200012"/>
                  <a:gd name="connsiteY5" fmla="*/ 0 h 317500"/>
                  <a:gd name="connsiteX0" fmla="*/ 93452 w 209600"/>
                  <a:gd name="connsiteY0" fmla="*/ 317500 h 317500"/>
                  <a:gd name="connsiteX1" fmla="*/ 55352 w 209600"/>
                  <a:gd name="connsiteY1" fmla="*/ 247650 h 317500"/>
                  <a:gd name="connsiteX2" fmla="*/ 209239 w 209600"/>
                  <a:gd name="connsiteY2" fmla="*/ 189512 h 317500"/>
                  <a:gd name="connsiteX3" fmla="*/ 4552 w 209600"/>
                  <a:gd name="connsiteY3" fmla="*/ 120650 h 317500"/>
                  <a:gd name="connsiteX4" fmla="*/ 68280 w 209600"/>
                  <a:gd name="connsiteY4" fmla="*/ 91675 h 317500"/>
                  <a:gd name="connsiteX5" fmla="*/ 81210 w 209600"/>
                  <a:gd name="connsiteY5" fmla="*/ 0 h 317500"/>
                  <a:gd name="connsiteX0" fmla="*/ 93567 w 212000"/>
                  <a:gd name="connsiteY0" fmla="*/ 317500 h 317500"/>
                  <a:gd name="connsiteX1" fmla="*/ 55467 w 212000"/>
                  <a:gd name="connsiteY1" fmla="*/ 247650 h 317500"/>
                  <a:gd name="connsiteX2" fmla="*/ 211644 w 212000"/>
                  <a:gd name="connsiteY2" fmla="*/ 166697 h 317500"/>
                  <a:gd name="connsiteX3" fmla="*/ 4667 w 212000"/>
                  <a:gd name="connsiteY3" fmla="*/ 120650 h 317500"/>
                  <a:gd name="connsiteX4" fmla="*/ 68395 w 212000"/>
                  <a:gd name="connsiteY4" fmla="*/ 91675 h 317500"/>
                  <a:gd name="connsiteX5" fmla="*/ 81325 w 212000"/>
                  <a:gd name="connsiteY5" fmla="*/ 0 h 317500"/>
                  <a:gd name="connsiteX0" fmla="*/ 93568 w 211647"/>
                  <a:gd name="connsiteY0" fmla="*/ 317500 h 317500"/>
                  <a:gd name="connsiteX1" fmla="*/ 55468 w 211647"/>
                  <a:gd name="connsiteY1" fmla="*/ 247650 h 317500"/>
                  <a:gd name="connsiteX2" fmla="*/ 211645 w 211647"/>
                  <a:gd name="connsiteY2" fmla="*/ 166697 h 317500"/>
                  <a:gd name="connsiteX3" fmla="*/ 4668 w 211647"/>
                  <a:gd name="connsiteY3" fmla="*/ 120650 h 317500"/>
                  <a:gd name="connsiteX4" fmla="*/ 68396 w 211647"/>
                  <a:gd name="connsiteY4" fmla="*/ 91675 h 317500"/>
                  <a:gd name="connsiteX5" fmla="*/ 81326 w 211647"/>
                  <a:gd name="connsiteY5" fmla="*/ 0 h 317500"/>
                  <a:gd name="connsiteX0" fmla="*/ 88915 w 206993"/>
                  <a:gd name="connsiteY0" fmla="*/ 317500 h 317500"/>
                  <a:gd name="connsiteX1" fmla="*/ 50815 w 206993"/>
                  <a:gd name="connsiteY1" fmla="*/ 247650 h 317500"/>
                  <a:gd name="connsiteX2" fmla="*/ 206992 w 206993"/>
                  <a:gd name="connsiteY2" fmla="*/ 166697 h 317500"/>
                  <a:gd name="connsiteX3" fmla="*/ 15 w 206993"/>
                  <a:gd name="connsiteY3" fmla="*/ 120650 h 317500"/>
                  <a:gd name="connsiteX4" fmla="*/ 63743 w 206993"/>
                  <a:gd name="connsiteY4" fmla="*/ 91675 h 317500"/>
                  <a:gd name="connsiteX5" fmla="*/ 76673 w 206993"/>
                  <a:gd name="connsiteY5" fmla="*/ 0 h 317500"/>
                  <a:gd name="connsiteX0" fmla="*/ 92521 w 210599"/>
                  <a:gd name="connsiteY0" fmla="*/ 317500 h 317500"/>
                  <a:gd name="connsiteX1" fmla="*/ 54421 w 210599"/>
                  <a:gd name="connsiteY1" fmla="*/ 247650 h 317500"/>
                  <a:gd name="connsiteX2" fmla="*/ 210598 w 210599"/>
                  <a:gd name="connsiteY2" fmla="*/ 166697 h 317500"/>
                  <a:gd name="connsiteX3" fmla="*/ 3621 w 210599"/>
                  <a:gd name="connsiteY3" fmla="*/ 120650 h 317500"/>
                  <a:gd name="connsiteX4" fmla="*/ 80279 w 210599"/>
                  <a:gd name="connsiteY4" fmla="*/ 0 h 317500"/>
                  <a:gd name="connsiteX0" fmla="*/ 92226 w 210304"/>
                  <a:gd name="connsiteY0" fmla="*/ 317500 h 317500"/>
                  <a:gd name="connsiteX1" fmla="*/ 54126 w 210304"/>
                  <a:gd name="connsiteY1" fmla="*/ 247650 h 317500"/>
                  <a:gd name="connsiteX2" fmla="*/ 210303 w 210304"/>
                  <a:gd name="connsiteY2" fmla="*/ 166697 h 317500"/>
                  <a:gd name="connsiteX3" fmla="*/ 3326 w 210304"/>
                  <a:gd name="connsiteY3" fmla="*/ 120650 h 317500"/>
                  <a:gd name="connsiteX4" fmla="*/ 79984 w 210304"/>
                  <a:gd name="connsiteY4" fmla="*/ 0 h 317500"/>
                  <a:gd name="connsiteX0" fmla="*/ 92225 w 210303"/>
                  <a:gd name="connsiteY0" fmla="*/ 317500 h 317500"/>
                  <a:gd name="connsiteX1" fmla="*/ 54125 w 210303"/>
                  <a:gd name="connsiteY1" fmla="*/ 247650 h 317500"/>
                  <a:gd name="connsiteX2" fmla="*/ 210302 w 210303"/>
                  <a:gd name="connsiteY2" fmla="*/ 166697 h 317500"/>
                  <a:gd name="connsiteX3" fmla="*/ 3325 w 210303"/>
                  <a:gd name="connsiteY3" fmla="*/ 120650 h 317500"/>
                  <a:gd name="connsiteX4" fmla="*/ 79983 w 210303"/>
                  <a:gd name="connsiteY4" fmla="*/ 0 h 317500"/>
                  <a:gd name="connsiteX0" fmla="*/ 92225 w 210302"/>
                  <a:gd name="connsiteY0" fmla="*/ 317500 h 317500"/>
                  <a:gd name="connsiteX1" fmla="*/ 6071 w 210302"/>
                  <a:gd name="connsiteY1" fmla="*/ 247650 h 317500"/>
                  <a:gd name="connsiteX2" fmla="*/ 210302 w 210302"/>
                  <a:gd name="connsiteY2" fmla="*/ 166697 h 317500"/>
                  <a:gd name="connsiteX3" fmla="*/ 3325 w 210302"/>
                  <a:gd name="connsiteY3" fmla="*/ 120650 h 317500"/>
                  <a:gd name="connsiteX4" fmla="*/ 79983 w 210302"/>
                  <a:gd name="connsiteY4" fmla="*/ 0 h 317500"/>
                  <a:gd name="connsiteX0" fmla="*/ 92225 w 210302"/>
                  <a:gd name="connsiteY0" fmla="*/ 317500 h 317500"/>
                  <a:gd name="connsiteX1" fmla="*/ 6071 w 210302"/>
                  <a:gd name="connsiteY1" fmla="*/ 247650 h 317500"/>
                  <a:gd name="connsiteX2" fmla="*/ 210302 w 210302"/>
                  <a:gd name="connsiteY2" fmla="*/ 166697 h 317500"/>
                  <a:gd name="connsiteX3" fmla="*/ 3325 w 210302"/>
                  <a:gd name="connsiteY3" fmla="*/ 120650 h 317500"/>
                  <a:gd name="connsiteX4" fmla="*/ 79983 w 210302"/>
                  <a:gd name="connsiteY4" fmla="*/ 0 h 317500"/>
                  <a:gd name="connsiteX0" fmla="*/ 92225 w 210302"/>
                  <a:gd name="connsiteY0" fmla="*/ 317500 h 317500"/>
                  <a:gd name="connsiteX1" fmla="*/ 6071 w 210302"/>
                  <a:gd name="connsiteY1" fmla="*/ 247650 h 317500"/>
                  <a:gd name="connsiteX2" fmla="*/ 210302 w 210302"/>
                  <a:gd name="connsiteY2" fmla="*/ 166697 h 317500"/>
                  <a:gd name="connsiteX3" fmla="*/ 3325 w 210302"/>
                  <a:gd name="connsiteY3" fmla="*/ 120650 h 317500"/>
                  <a:gd name="connsiteX4" fmla="*/ 79983 w 210302"/>
                  <a:gd name="connsiteY4" fmla="*/ 0 h 317500"/>
                  <a:gd name="connsiteX0" fmla="*/ 92225 w 210302"/>
                  <a:gd name="connsiteY0" fmla="*/ 317500 h 317500"/>
                  <a:gd name="connsiteX1" fmla="*/ 6071 w 210302"/>
                  <a:gd name="connsiteY1" fmla="*/ 215710 h 317500"/>
                  <a:gd name="connsiteX2" fmla="*/ 210302 w 210302"/>
                  <a:gd name="connsiteY2" fmla="*/ 166697 h 317500"/>
                  <a:gd name="connsiteX3" fmla="*/ 3325 w 210302"/>
                  <a:gd name="connsiteY3" fmla="*/ 120650 h 317500"/>
                  <a:gd name="connsiteX4" fmla="*/ 79983 w 210302"/>
                  <a:gd name="connsiteY4" fmla="*/ 0 h 317500"/>
                  <a:gd name="connsiteX0" fmla="*/ 86158 w 205150"/>
                  <a:gd name="connsiteY0" fmla="*/ 317500 h 317500"/>
                  <a:gd name="connsiteX1" fmla="*/ 4 w 205150"/>
                  <a:gd name="connsiteY1" fmla="*/ 215710 h 317500"/>
                  <a:gd name="connsiteX2" fmla="*/ 204235 w 205150"/>
                  <a:gd name="connsiteY2" fmla="*/ 166697 h 317500"/>
                  <a:gd name="connsiteX3" fmla="*/ 73916 w 205150"/>
                  <a:gd name="connsiteY3" fmla="*/ 0 h 317500"/>
                  <a:gd name="connsiteX0" fmla="*/ 86158 w 204999"/>
                  <a:gd name="connsiteY0" fmla="*/ 317500 h 317500"/>
                  <a:gd name="connsiteX1" fmla="*/ 4 w 204999"/>
                  <a:gd name="connsiteY1" fmla="*/ 215710 h 317500"/>
                  <a:gd name="connsiteX2" fmla="*/ 204235 w 204999"/>
                  <a:gd name="connsiteY2" fmla="*/ 166697 h 317500"/>
                  <a:gd name="connsiteX3" fmla="*/ 73916 w 204999"/>
                  <a:gd name="connsiteY3" fmla="*/ 0 h 317500"/>
                  <a:gd name="connsiteX0" fmla="*/ 87522 w 174536"/>
                  <a:gd name="connsiteY0" fmla="*/ 317500 h 317500"/>
                  <a:gd name="connsiteX1" fmla="*/ 1368 w 174536"/>
                  <a:gd name="connsiteY1" fmla="*/ 215710 h 317500"/>
                  <a:gd name="connsiteX2" fmla="*/ 173563 w 174536"/>
                  <a:gd name="connsiteY2" fmla="*/ 143883 h 317500"/>
                  <a:gd name="connsiteX3" fmla="*/ 75280 w 174536"/>
                  <a:gd name="connsiteY3" fmla="*/ 0 h 317500"/>
                  <a:gd name="connsiteX0" fmla="*/ 87522 w 173637"/>
                  <a:gd name="connsiteY0" fmla="*/ 317500 h 317500"/>
                  <a:gd name="connsiteX1" fmla="*/ 1368 w 173637"/>
                  <a:gd name="connsiteY1" fmla="*/ 215710 h 317500"/>
                  <a:gd name="connsiteX2" fmla="*/ 173563 w 173637"/>
                  <a:gd name="connsiteY2" fmla="*/ 143883 h 317500"/>
                  <a:gd name="connsiteX3" fmla="*/ 75280 w 173637"/>
                  <a:gd name="connsiteY3" fmla="*/ 0 h 317500"/>
                  <a:gd name="connsiteX0" fmla="*/ 58266 w 144681"/>
                  <a:gd name="connsiteY0" fmla="*/ 317500 h 317500"/>
                  <a:gd name="connsiteX1" fmla="*/ 1859 w 144681"/>
                  <a:gd name="connsiteY1" fmla="*/ 206585 h 317500"/>
                  <a:gd name="connsiteX2" fmla="*/ 144307 w 144681"/>
                  <a:gd name="connsiteY2" fmla="*/ 143883 h 317500"/>
                  <a:gd name="connsiteX3" fmla="*/ 46024 w 144681"/>
                  <a:gd name="connsiteY3" fmla="*/ 0 h 317500"/>
                  <a:gd name="connsiteX0" fmla="*/ 56774 w 143189"/>
                  <a:gd name="connsiteY0" fmla="*/ 317500 h 317500"/>
                  <a:gd name="connsiteX1" fmla="*/ 367 w 143189"/>
                  <a:gd name="connsiteY1" fmla="*/ 206585 h 317500"/>
                  <a:gd name="connsiteX2" fmla="*/ 142815 w 143189"/>
                  <a:gd name="connsiteY2" fmla="*/ 143883 h 317500"/>
                  <a:gd name="connsiteX3" fmla="*/ 44532 w 143189"/>
                  <a:gd name="connsiteY3" fmla="*/ 0 h 317500"/>
                  <a:gd name="connsiteX0" fmla="*/ 56412 w 142827"/>
                  <a:gd name="connsiteY0" fmla="*/ 317500 h 317500"/>
                  <a:gd name="connsiteX1" fmla="*/ 5 w 142827"/>
                  <a:gd name="connsiteY1" fmla="*/ 206585 h 317500"/>
                  <a:gd name="connsiteX2" fmla="*/ 142453 w 142827"/>
                  <a:gd name="connsiteY2" fmla="*/ 143883 h 317500"/>
                  <a:gd name="connsiteX3" fmla="*/ 44170 w 142827"/>
                  <a:gd name="connsiteY3" fmla="*/ 0 h 317500"/>
                  <a:gd name="connsiteX0" fmla="*/ 57861 w 132880"/>
                  <a:gd name="connsiteY0" fmla="*/ 317500 h 317500"/>
                  <a:gd name="connsiteX1" fmla="*/ 1454 w 132880"/>
                  <a:gd name="connsiteY1" fmla="*/ 206585 h 317500"/>
                  <a:gd name="connsiteX2" fmla="*/ 132462 w 132880"/>
                  <a:gd name="connsiteY2" fmla="*/ 127914 h 317500"/>
                  <a:gd name="connsiteX3" fmla="*/ 45619 w 132880"/>
                  <a:gd name="connsiteY3" fmla="*/ 0 h 317500"/>
                  <a:gd name="connsiteX0" fmla="*/ 57861 w 132880"/>
                  <a:gd name="connsiteY0" fmla="*/ 317500 h 317500"/>
                  <a:gd name="connsiteX1" fmla="*/ 1454 w 132880"/>
                  <a:gd name="connsiteY1" fmla="*/ 192896 h 317500"/>
                  <a:gd name="connsiteX2" fmla="*/ 132462 w 132880"/>
                  <a:gd name="connsiteY2" fmla="*/ 127914 h 317500"/>
                  <a:gd name="connsiteX3" fmla="*/ 45619 w 132880"/>
                  <a:gd name="connsiteY3" fmla="*/ 0 h 317500"/>
                  <a:gd name="connsiteX0" fmla="*/ 56420 w 131439"/>
                  <a:gd name="connsiteY0" fmla="*/ 317500 h 317500"/>
                  <a:gd name="connsiteX1" fmla="*/ 13 w 131439"/>
                  <a:gd name="connsiteY1" fmla="*/ 192896 h 317500"/>
                  <a:gd name="connsiteX2" fmla="*/ 131021 w 131439"/>
                  <a:gd name="connsiteY2" fmla="*/ 127914 h 317500"/>
                  <a:gd name="connsiteX3" fmla="*/ 44178 w 131439"/>
                  <a:gd name="connsiteY3" fmla="*/ 0 h 317500"/>
                  <a:gd name="connsiteX0" fmla="*/ 56420 w 131084"/>
                  <a:gd name="connsiteY0" fmla="*/ 317500 h 317500"/>
                  <a:gd name="connsiteX1" fmla="*/ 13 w 131084"/>
                  <a:gd name="connsiteY1" fmla="*/ 192896 h 317500"/>
                  <a:gd name="connsiteX2" fmla="*/ 131021 w 131084"/>
                  <a:gd name="connsiteY2" fmla="*/ 127914 h 317500"/>
                  <a:gd name="connsiteX3" fmla="*/ 44178 w 131084"/>
                  <a:gd name="connsiteY3" fmla="*/ 0 h 317500"/>
                  <a:gd name="connsiteX0" fmla="*/ 58181 w 141993"/>
                  <a:gd name="connsiteY0" fmla="*/ 317500 h 317500"/>
                  <a:gd name="connsiteX1" fmla="*/ 1774 w 141993"/>
                  <a:gd name="connsiteY1" fmla="*/ 192896 h 317500"/>
                  <a:gd name="connsiteX2" fmla="*/ 141935 w 141993"/>
                  <a:gd name="connsiteY2" fmla="*/ 102819 h 317500"/>
                  <a:gd name="connsiteX3" fmla="*/ 45939 w 141993"/>
                  <a:gd name="connsiteY3" fmla="*/ 0 h 317500"/>
                  <a:gd name="connsiteX0" fmla="*/ 58182 w 142319"/>
                  <a:gd name="connsiteY0" fmla="*/ 317500 h 317500"/>
                  <a:gd name="connsiteX1" fmla="*/ 1775 w 142319"/>
                  <a:gd name="connsiteY1" fmla="*/ 213428 h 317500"/>
                  <a:gd name="connsiteX2" fmla="*/ 141936 w 142319"/>
                  <a:gd name="connsiteY2" fmla="*/ 102819 h 317500"/>
                  <a:gd name="connsiteX3" fmla="*/ 45940 w 142319"/>
                  <a:gd name="connsiteY3" fmla="*/ 0 h 317500"/>
                  <a:gd name="connsiteX0" fmla="*/ 56431 w 140566"/>
                  <a:gd name="connsiteY0" fmla="*/ 317500 h 317500"/>
                  <a:gd name="connsiteX1" fmla="*/ 24 w 140566"/>
                  <a:gd name="connsiteY1" fmla="*/ 213428 h 317500"/>
                  <a:gd name="connsiteX2" fmla="*/ 140185 w 140566"/>
                  <a:gd name="connsiteY2" fmla="*/ 102819 h 317500"/>
                  <a:gd name="connsiteX3" fmla="*/ 44189 w 140566"/>
                  <a:gd name="connsiteY3" fmla="*/ 0 h 317500"/>
                  <a:gd name="connsiteX0" fmla="*/ 58182 w 142319"/>
                  <a:gd name="connsiteY0" fmla="*/ 317500 h 317500"/>
                  <a:gd name="connsiteX1" fmla="*/ 1775 w 142319"/>
                  <a:gd name="connsiteY1" fmla="*/ 213428 h 317500"/>
                  <a:gd name="connsiteX2" fmla="*/ 141936 w 142319"/>
                  <a:gd name="connsiteY2" fmla="*/ 130196 h 317500"/>
                  <a:gd name="connsiteX3" fmla="*/ 45940 w 142319"/>
                  <a:gd name="connsiteY3" fmla="*/ 0 h 317500"/>
                  <a:gd name="connsiteX0" fmla="*/ 58182 w 142354"/>
                  <a:gd name="connsiteY0" fmla="*/ 317500 h 317500"/>
                  <a:gd name="connsiteX1" fmla="*/ 1775 w 142354"/>
                  <a:gd name="connsiteY1" fmla="*/ 213428 h 317500"/>
                  <a:gd name="connsiteX2" fmla="*/ 141936 w 142354"/>
                  <a:gd name="connsiteY2" fmla="*/ 130196 h 317500"/>
                  <a:gd name="connsiteX3" fmla="*/ 45940 w 142354"/>
                  <a:gd name="connsiteY3" fmla="*/ 0 h 317500"/>
                  <a:gd name="connsiteX0" fmla="*/ 40384 w 124290"/>
                  <a:gd name="connsiteY0" fmla="*/ 317500 h 317500"/>
                  <a:gd name="connsiteX1" fmla="*/ 2283 w 124290"/>
                  <a:gd name="connsiteY1" fmla="*/ 224835 h 317500"/>
                  <a:gd name="connsiteX2" fmla="*/ 124138 w 124290"/>
                  <a:gd name="connsiteY2" fmla="*/ 130196 h 317500"/>
                  <a:gd name="connsiteX3" fmla="*/ 28142 w 124290"/>
                  <a:gd name="connsiteY3" fmla="*/ 0 h 317500"/>
                  <a:gd name="connsiteX0" fmla="*/ 38215 w 122119"/>
                  <a:gd name="connsiteY0" fmla="*/ 317500 h 317500"/>
                  <a:gd name="connsiteX1" fmla="*/ 114 w 122119"/>
                  <a:gd name="connsiteY1" fmla="*/ 224835 h 317500"/>
                  <a:gd name="connsiteX2" fmla="*/ 121969 w 122119"/>
                  <a:gd name="connsiteY2" fmla="*/ 130196 h 317500"/>
                  <a:gd name="connsiteX3" fmla="*/ 25973 w 122119"/>
                  <a:gd name="connsiteY3" fmla="*/ 0 h 317500"/>
                  <a:gd name="connsiteX0" fmla="*/ 38206 w 122112"/>
                  <a:gd name="connsiteY0" fmla="*/ 317500 h 317500"/>
                  <a:gd name="connsiteX1" fmla="*/ 105 w 122112"/>
                  <a:gd name="connsiteY1" fmla="*/ 224835 h 317500"/>
                  <a:gd name="connsiteX2" fmla="*/ 121960 w 122112"/>
                  <a:gd name="connsiteY2" fmla="*/ 130196 h 317500"/>
                  <a:gd name="connsiteX3" fmla="*/ 25964 w 122112"/>
                  <a:gd name="connsiteY3" fmla="*/ 0 h 317500"/>
                  <a:gd name="connsiteX0" fmla="*/ 39273 w 95782"/>
                  <a:gd name="connsiteY0" fmla="*/ 317500 h 317500"/>
                  <a:gd name="connsiteX1" fmla="*/ 1172 w 95782"/>
                  <a:gd name="connsiteY1" fmla="*/ 224835 h 317500"/>
                  <a:gd name="connsiteX2" fmla="*/ 95568 w 95782"/>
                  <a:gd name="connsiteY2" fmla="*/ 125633 h 317500"/>
                  <a:gd name="connsiteX3" fmla="*/ 27031 w 95782"/>
                  <a:gd name="connsiteY3" fmla="*/ 0 h 317500"/>
                  <a:gd name="connsiteX0" fmla="*/ 55031 w 111853"/>
                  <a:gd name="connsiteY0" fmla="*/ 317500 h 317500"/>
                  <a:gd name="connsiteX1" fmla="*/ 912 w 111853"/>
                  <a:gd name="connsiteY1" fmla="*/ 211146 h 317500"/>
                  <a:gd name="connsiteX2" fmla="*/ 111326 w 111853"/>
                  <a:gd name="connsiteY2" fmla="*/ 125633 h 317500"/>
                  <a:gd name="connsiteX3" fmla="*/ 42789 w 111853"/>
                  <a:gd name="connsiteY3" fmla="*/ 0 h 317500"/>
                </a:gdLst>
                <a:ahLst/>
                <a:cxnLst>
                  <a:cxn ang="0">
                    <a:pos x="connsiteX0" y="connsiteY0"/>
                  </a:cxn>
                  <a:cxn ang="0">
                    <a:pos x="connsiteX1" y="connsiteY1"/>
                  </a:cxn>
                  <a:cxn ang="0">
                    <a:pos x="connsiteX2" y="connsiteY2"/>
                  </a:cxn>
                  <a:cxn ang="0">
                    <a:pos x="connsiteX3" y="connsiteY3"/>
                  </a:cxn>
                </a:cxnLst>
                <a:rect l="l" t="t" r="r" b="b"/>
                <a:pathLst>
                  <a:path w="111853" h="317500">
                    <a:moveTo>
                      <a:pt x="55031" y="317500"/>
                    </a:moveTo>
                    <a:cubicBezTo>
                      <a:pt x="57692" y="237475"/>
                      <a:pt x="-8471" y="243124"/>
                      <a:pt x="912" y="211146"/>
                    </a:cubicBezTo>
                    <a:cubicBezTo>
                      <a:pt x="10295" y="179168"/>
                      <a:pt x="104347" y="160824"/>
                      <a:pt x="111326" y="125633"/>
                    </a:cubicBezTo>
                    <a:cubicBezTo>
                      <a:pt x="118305" y="90442"/>
                      <a:pt x="53922" y="98608"/>
                      <a:pt x="42789" y="0"/>
                    </a:cubicBezTo>
                  </a:path>
                </a:pathLst>
              </a:custGeom>
              <a:noFill/>
              <a:ln w="19050" cap="flat" cmpd="sng" algn="ctr">
                <a:solidFill>
                  <a:schemeClr val="tx1"/>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grpSp>
        <p:nvGrpSpPr>
          <p:cNvPr id="319" name="Gruppieren 318">
            <a:extLst>
              <a:ext uri="{FF2B5EF4-FFF2-40B4-BE49-F238E27FC236}">
                <a16:creationId xmlns:a16="http://schemas.microsoft.com/office/drawing/2014/main" id="{BF1E5034-B558-48D4-B9D7-8C4F016E9841}"/>
              </a:ext>
            </a:extLst>
          </p:cNvPr>
          <p:cNvGrpSpPr/>
          <p:nvPr/>
        </p:nvGrpSpPr>
        <p:grpSpPr>
          <a:xfrm>
            <a:off x="8699278" y="4504526"/>
            <a:ext cx="1178885" cy="613474"/>
            <a:chOff x="0" y="0"/>
            <a:chExt cx="1552576" cy="742950"/>
          </a:xfrm>
        </p:grpSpPr>
        <p:grpSp>
          <p:nvGrpSpPr>
            <p:cNvPr id="320" name="Gruppieren 319">
              <a:extLst>
                <a:ext uri="{FF2B5EF4-FFF2-40B4-BE49-F238E27FC236}">
                  <a16:creationId xmlns:a16="http://schemas.microsoft.com/office/drawing/2014/main" id="{00000000-0008-0000-0000-0000F1000000}"/>
                </a:ext>
              </a:extLst>
            </p:cNvPr>
            <p:cNvGrpSpPr/>
            <p:nvPr/>
          </p:nvGrpSpPr>
          <p:grpSpPr>
            <a:xfrm>
              <a:off x="0" y="0"/>
              <a:ext cx="1552576" cy="742950"/>
              <a:chOff x="0" y="0"/>
              <a:chExt cx="2176652" cy="1013397"/>
            </a:xfrm>
          </p:grpSpPr>
          <p:sp>
            <p:nvSpPr>
              <p:cNvPr id="323" name="Oval 5">
                <a:extLst>
                  <a:ext uri="{FF2B5EF4-FFF2-40B4-BE49-F238E27FC236}">
                    <a16:creationId xmlns:a16="http://schemas.microsoft.com/office/drawing/2014/main" id="{00000000-0008-0000-0000-0000F2000000}"/>
                  </a:ext>
                </a:extLst>
              </p:cNvPr>
              <p:cNvSpPr/>
              <p:nvPr/>
            </p:nvSpPr>
            <p:spPr>
              <a:xfrm>
                <a:off x="0" y="173026"/>
                <a:ext cx="1622545" cy="783670"/>
              </a:xfrm>
              <a:prstGeom prst="ellipse">
                <a:avLst/>
              </a:prstGeom>
              <a:solidFill>
                <a:sysClr val="window" lastClr="FFFFFF"/>
              </a:solidFill>
              <a:ln w="19050" cap="flat" cmpd="sng" algn="ctr">
                <a:solidFill>
                  <a:schemeClr val="tx1"/>
                </a:solidFill>
                <a:prstDash val="sysDash"/>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324" name="Group 219">
                <a:extLst>
                  <a:ext uri="{FF2B5EF4-FFF2-40B4-BE49-F238E27FC236}">
                    <a16:creationId xmlns:a16="http://schemas.microsoft.com/office/drawing/2014/main" id="{00000000-0008-0000-0000-0000F3000000}"/>
                  </a:ext>
                </a:extLst>
              </p:cNvPr>
              <p:cNvGrpSpPr/>
              <p:nvPr/>
            </p:nvGrpSpPr>
            <p:grpSpPr>
              <a:xfrm>
                <a:off x="3387" y="687595"/>
                <a:ext cx="1596935" cy="325802"/>
                <a:chOff x="3387" y="687595"/>
                <a:chExt cx="2755942" cy="562260"/>
              </a:xfrm>
            </p:grpSpPr>
            <p:sp>
              <p:nvSpPr>
                <p:cNvPr id="336" name="Oval 221">
                  <a:extLst>
                    <a:ext uri="{FF2B5EF4-FFF2-40B4-BE49-F238E27FC236}">
                      <a16:creationId xmlns:a16="http://schemas.microsoft.com/office/drawing/2014/main" id="{00000000-0008-0000-0000-0000FF000000}"/>
                    </a:ext>
                  </a:extLst>
                </p:cNvPr>
                <p:cNvSpPr/>
                <p:nvPr/>
              </p:nvSpPr>
              <p:spPr>
                <a:xfrm>
                  <a:off x="3387" y="693553"/>
                  <a:ext cx="556302" cy="556302"/>
                </a:xfrm>
                <a:prstGeom prst="ellipse">
                  <a:avLst/>
                </a:prstGeom>
                <a:solidFill>
                  <a:sysClr val="window" lastClr="FFFFFF"/>
                </a:solidFill>
                <a:ln w="28575" cap="flat" cmpd="sng" algn="ctr">
                  <a:solidFill>
                    <a:schemeClr val="tx1"/>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2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37" name="Oval 222">
                  <a:extLst>
                    <a:ext uri="{FF2B5EF4-FFF2-40B4-BE49-F238E27FC236}">
                      <a16:creationId xmlns:a16="http://schemas.microsoft.com/office/drawing/2014/main" id="{00000000-0008-0000-0000-000000010000}"/>
                    </a:ext>
                  </a:extLst>
                </p:cNvPr>
                <p:cNvSpPr/>
                <p:nvPr/>
              </p:nvSpPr>
              <p:spPr>
                <a:xfrm>
                  <a:off x="2203027" y="687595"/>
                  <a:ext cx="556302" cy="556302"/>
                </a:xfrm>
                <a:prstGeom prst="ellipse">
                  <a:avLst/>
                </a:prstGeom>
                <a:solidFill>
                  <a:sysClr val="window" lastClr="FFFFFF"/>
                </a:solidFill>
                <a:ln w="28575" cap="flat" cmpd="sng" algn="ctr">
                  <a:solidFill>
                    <a:schemeClr val="tx1"/>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2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325" name="Group 142">
                <a:extLst>
                  <a:ext uri="{FF2B5EF4-FFF2-40B4-BE49-F238E27FC236}">
                    <a16:creationId xmlns:a16="http://schemas.microsoft.com/office/drawing/2014/main" id="{00000000-0008-0000-0000-0000F4000000}"/>
                  </a:ext>
                </a:extLst>
              </p:cNvPr>
              <p:cNvGrpSpPr/>
              <p:nvPr/>
            </p:nvGrpSpPr>
            <p:grpSpPr>
              <a:xfrm>
                <a:off x="1715039" y="0"/>
                <a:ext cx="461613" cy="484009"/>
                <a:chOff x="1715039" y="0"/>
                <a:chExt cx="665394" cy="695577"/>
              </a:xfrm>
            </p:grpSpPr>
            <p:sp>
              <p:nvSpPr>
                <p:cNvPr id="326" name="Rectangle: Rounded Corners 140">
                  <a:extLst>
                    <a:ext uri="{FF2B5EF4-FFF2-40B4-BE49-F238E27FC236}">
                      <a16:creationId xmlns:a16="http://schemas.microsoft.com/office/drawing/2014/main" id="{00000000-0008-0000-0000-0000F5000000}"/>
                    </a:ext>
                  </a:extLst>
                </p:cNvPr>
                <p:cNvSpPr/>
                <p:nvPr/>
              </p:nvSpPr>
              <p:spPr>
                <a:xfrm>
                  <a:off x="1995525" y="320480"/>
                  <a:ext cx="111854" cy="109856"/>
                </a:xfrm>
                <a:prstGeom prst="roundRect">
                  <a:avLst/>
                </a:prstGeom>
                <a:solidFill>
                  <a:sysClr val="window" lastClr="FFFFFF"/>
                </a:solidFill>
                <a:ln w="19050" cap="flat" cmpd="sng" algn="ctr">
                  <a:solidFill>
                    <a:schemeClr val="tx1"/>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27" name="Rectangle: Rounded Corners 131">
                  <a:extLst>
                    <a:ext uri="{FF2B5EF4-FFF2-40B4-BE49-F238E27FC236}">
                      <a16:creationId xmlns:a16="http://schemas.microsoft.com/office/drawing/2014/main" id="{00000000-0008-0000-0000-0000F6000000}"/>
                    </a:ext>
                  </a:extLst>
                </p:cNvPr>
                <p:cNvSpPr/>
                <p:nvPr/>
              </p:nvSpPr>
              <p:spPr>
                <a:xfrm>
                  <a:off x="1715039" y="384569"/>
                  <a:ext cx="665394" cy="311008"/>
                </a:xfrm>
                <a:prstGeom prst="roundRect">
                  <a:avLst/>
                </a:prstGeom>
                <a:solidFill>
                  <a:sysClr val="window" lastClr="FFFFFF"/>
                </a:solidFill>
                <a:ln w="19050" cap="flat" cmpd="sng" algn="ctr">
                  <a:solidFill>
                    <a:schemeClr val="tx1"/>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328" name="Group 139">
                  <a:extLst>
                    <a:ext uri="{FF2B5EF4-FFF2-40B4-BE49-F238E27FC236}">
                      <a16:creationId xmlns:a16="http://schemas.microsoft.com/office/drawing/2014/main" id="{00000000-0008-0000-0000-0000F7000000}"/>
                    </a:ext>
                  </a:extLst>
                </p:cNvPr>
                <p:cNvGrpSpPr/>
                <p:nvPr/>
              </p:nvGrpSpPr>
              <p:grpSpPr>
                <a:xfrm>
                  <a:off x="1748477" y="454418"/>
                  <a:ext cx="178758" cy="178758"/>
                  <a:chOff x="1748477" y="454418"/>
                  <a:chExt cx="178758" cy="178758"/>
                </a:xfrm>
              </p:grpSpPr>
              <p:sp>
                <p:nvSpPr>
                  <p:cNvPr id="334" name="Rectangle: Rounded Corners 16">
                    <a:extLst>
                      <a:ext uri="{FF2B5EF4-FFF2-40B4-BE49-F238E27FC236}">
                        <a16:creationId xmlns:a16="http://schemas.microsoft.com/office/drawing/2014/main" id="{00000000-0008-0000-0000-0000FD000000}"/>
                      </a:ext>
                    </a:extLst>
                  </p:cNvPr>
                  <p:cNvSpPr/>
                  <p:nvPr/>
                </p:nvSpPr>
                <p:spPr>
                  <a:xfrm>
                    <a:off x="1809609" y="454418"/>
                    <a:ext cx="62244" cy="178758"/>
                  </a:xfrm>
                  <a:prstGeom prst="roundRect">
                    <a:avLst/>
                  </a:prstGeom>
                  <a:solidFill>
                    <a:sysClr val="windowText" lastClr="000000"/>
                  </a:solidFill>
                  <a:ln w="19050" cap="flat" cmpd="sng" algn="ctr">
                    <a:solidFill>
                      <a:schemeClr val="tx1"/>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35" name="Rectangle: Rounded Corners 17">
                    <a:extLst>
                      <a:ext uri="{FF2B5EF4-FFF2-40B4-BE49-F238E27FC236}">
                        <a16:creationId xmlns:a16="http://schemas.microsoft.com/office/drawing/2014/main" id="{00000000-0008-0000-0000-0000FE000000}"/>
                      </a:ext>
                    </a:extLst>
                  </p:cNvPr>
                  <p:cNvSpPr/>
                  <p:nvPr/>
                </p:nvSpPr>
                <p:spPr>
                  <a:xfrm rot="5400000">
                    <a:off x="1806734" y="454418"/>
                    <a:ext cx="62244" cy="178758"/>
                  </a:xfrm>
                  <a:prstGeom prst="roundRect">
                    <a:avLst/>
                  </a:prstGeom>
                  <a:solidFill>
                    <a:sysClr val="windowText" lastClr="000000"/>
                  </a:solidFill>
                  <a:ln w="19050" cap="flat" cmpd="sng" algn="ctr">
                    <a:solidFill>
                      <a:schemeClr val="tx1"/>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329" name="Oval 135">
                  <a:extLst>
                    <a:ext uri="{FF2B5EF4-FFF2-40B4-BE49-F238E27FC236}">
                      <a16:creationId xmlns:a16="http://schemas.microsoft.com/office/drawing/2014/main" id="{00000000-0008-0000-0000-0000F8000000}"/>
                    </a:ext>
                  </a:extLst>
                </p:cNvPr>
                <p:cNvSpPr/>
                <p:nvPr/>
              </p:nvSpPr>
              <p:spPr>
                <a:xfrm>
                  <a:off x="2153189" y="603091"/>
                  <a:ext cx="45720" cy="45720"/>
                </a:xfrm>
                <a:prstGeom prst="ellipse">
                  <a:avLst/>
                </a:prstGeom>
                <a:solidFill>
                  <a:sysClr val="windowText" lastClr="000000"/>
                </a:solidFill>
                <a:ln w="19050" cap="flat" cmpd="sng" algn="ctr">
                  <a:solidFill>
                    <a:schemeClr val="tx1"/>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30" name="Oval 136">
                  <a:extLst>
                    <a:ext uri="{FF2B5EF4-FFF2-40B4-BE49-F238E27FC236}">
                      <a16:creationId xmlns:a16="http://schemas.microsoft.com/office/drawing/2014/main" id="{00000000-0008-0000-0000-0000F9000000}"/>
                    </a:ext>
                  </a:extLst>
                </p:cNvPr>
                <p:cNvSpPr/>
                <p:nvPr/>
              </p:nvSpPr>
              <p:spPr>
                <a:xfrm>
                  <a:off x="2223039" y="564991"/>
                  <a:ext cx="45720" cy="45720"/>
                </a:xfrm>
                <a:prstGeom prst="ellipse">
                  <a:avLst/>
                </a:prstGeom>
                <a:solidFill>
                  <a:sysClr val="windowText" lastClr="000000"/>
                </a:solidFill>
                <a:ln w="19050" cap="flat" cmpd="sng" algn="ctr">
                  <a:solidFill>
                    <a:schemeClr val="tx1"/>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31" name="Oval 137">
                  <a:extLst>
                    <a:ext uri="{FF2B5EF4-FFF2-40B4-BE49-F238E27FC236}">
                      <a16:creationId xmlns:a16="http://schemas.microsoft.com/office/drawing/2014/main" id="{00000000-0008-0000-0000-0000FA000000}"/>
                    </a:ext>
                  </a:extLst>
                </p:cNvPr>
                <p:cNvSpPr/>
                <p:nvPr/>
              </p:nvSpPr>
              <p:spPr>
                <a:xfrm>
                  <a:off x="2292889" y="526891"/>
                  <a:ext cx="45720" cy="45720"/>
                </a:xfrm>
                <a:prstGeom prst="ellipse">
                  <a:avLst/>
                </a:prstGeom>
                <a:solidFill>
                  <a:sysClr val="windowText" lastClr="000000"/>
                </a:solidFill>
                <a:ln w="19050" cap="flat" cmpd="sng" algn="ctr">
                  <a:solidFill>
                    <a:schemeClr val="tx1"/>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32" name="Rectangle: Rounded Corners 138">
                  <a:extLst>
                    <a:ext uri="{FF2B5EF4-FFF2-40B4-BE49-F238E27FC236}">
                      <a16:creationId xmlns:a16="http://schemas.microsoft.com/office/drawing/2014/main" id="{00000000-0008-0000-0000-0000FB000000}"/>
                    </a:ext>
                  </a:extLst>
                </p:cNvPr>
                <p:cNvSpPr/>
                <p:nvPr/>
              </p:nvSpPr>
              <p:spPr>
                <a:xfrm>
                  <a:off x="1960673" y="422293"/>
                  <a:ext cx="238236" cy="118568"/>
                </a:xfrm>
                <a:prstGeom prst="roundRect">
                  <a:avLst/>
                </a:prstGeom>
                <a:solidFill>
                  <a:sysClr val="window" lastClr="FFFFFF"/>
                </a:solidFill>
                <a:ln w="19050" cap="flat" cmpd="sng" algn="ctr">
                  <a:solidFill>
                    <a:schemeClr val="tx1"/>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33" name="Freeform: Shape 141">
                  <a:extLst>
                    <a:ext uri="{FF2B5EF4-FFF2-40B4-BE49-F238E27FC236}">
                      <a16:creationId xmlns:a16="http://schemas.microsoft.com/office/drawing/2014/main" id="{00000000-0008-0000-0000-0000FC000000}"/>
                    </a:ext>
                  </a:extLst>
                </p:cNvPr>
                <p:cNvSpPr/>
                <p:nvPr/>
              </p:nvSpPr>
              <p:spPr>
                <a:xfrm>
                  <a:off x="2000758" y="0"/>
                  <a:ext cx="111852" cy="317500"/>
                </a:xfrm>
                <a:custGeom>
                  <a:avLst/>
                  <a:gdLst>
                    <a:gd name="connsiteX0" fmla="*/ 120373 w 329923"/>
                    <a:gd name="connsiteY0" fmla="*/ 289862 h 289862"/>
                    <a:gd name="connsiteX1" fmla="*/ 120373 w 329923"/>
                    <a:gd name="connsiteY1" fmla="*/ 207312 h 289862"/>
                    <a:gd name="connsiteX2" fmla="*/ 6073 w 329923"/>
                    <a:gd name="connsiteY2" fmla="*/ 207312 h 289862"/>
                    <a:gd name="connsiteX3" fmla="*/ 31473 w 329923"/>
                    <a:gd name="connsiteY3" fmla="*/ 93012 h 289862"/>
                    <a:gd name="connsiteX4" fmla="*/ 164823 w 329923"/>
                    <a:gd name="connsiteY4" fmla="*/ 105712 h 289862"/>
                    <a:gd name="connsiteX5" fmla="*/ 209273 w 329923"/>
                    <a:gd name="connsiteY5" fmla="*/ 4112 h 289862"/>
                    <a:gd name="connsiteX6" fmla="*/ 329923 w 329923"/>
                    <a:gd name="connsiteY6" fmla="*/ 29512 h 289862"/>
                    <a:gd name="connsiteX0" fmla="*/ 120373 w 209273"/>
                    <a:gd name="connsiteY0" fmla="*/ 285750 h 285750"/>
                    <a:gd name="connsiteX1" fmla="*/ 120373 w 209273"/>
                    <a:gd name="connsiteY1" fmla="*/ 203200 h 285750"/>
                    <a:gd name="connsiteX2" fmla="*/ 6073 w 209273"/>
                    <a:gd name="connsiteY2" fmla="*/ 203200 h 285750"/>
                    <a:gd name="connsiteX3" fmla="*/ 31473 w 209273"/>
                    <a:gd name="connsiteY3" fmla="*/ 88900 h 285750"/>
                    <a:gd name="connsiteX4" fmla="*/ 164823 w 209273"/>
                    <a:gd name="connsiteY4" fmla="*/ 101600 h 285750"/>
                    <a:gd name="connsiteX5" fmla="*/ 209273 w 209273"/>
                    <a:gd name="connsiteY5" fmla="*/ 0 h 285750"/>
                    <a:gd name="connsiteX0" fmla="*/ 119709 w 208609"/>
                    <a:gd name="connsiteY0" fmla="*/ 285750 h 285750"/>
                    <a:gd name="connsiteX1" fmla="*/ 119709 w 208609"/>
                    <a:gd name="connsiteY1" fmla="*/ 203200 h 285750"/>
                    <a:gd name="connsiteX2" fmla="*/ 5409 w 208609"/>
                    <a:gd name="connsiteY2" fmla="*/ 203200 h 285750"/>
                    <a:gd name="connsiteX3" fmla="*/ 30809 w 208609"/>
                    <a:gd name="connsiteY3" fmla="*/ 88900 h 285750"/>
                    <a:gd name="connsiteX4" fmla="*/ 138759 w 208609"/>
                    <a:gd name="connsiteY4" fmla="*/ 76200 h 285750"/>
                    <a:gd name="connsiteX5" fmla="*/ 208609 w 208609"/>
                    <a:gd name="connsiteY5" fmla="*/ 0 h 285750"/>
                    <a:gd name="connsiteX0" fmla="*/ 109406 w 198306"/>
                    <a:gd name="connsiteY0" fmla="*/ 285750 h 285750"/>
                    <a:gd name="connsiteX1" fmla="*/ 109406 w 198306"/>
                    <a:gd name="connsiteY1" fmla="*/ 203200 h 285750"/>
                    <a:gd name="connsiteX2" fmla="*/ 7806 w 198306"/>
                    <a:gd name="connsiteY2" fmla="*/ 171450 h 285750"/>
                    <a:gd name="connsiteX3" fmla="*/ 20506 w 198306"/>
                    <a:gd name="connsiteY3" fmla="*/ 88900 h 285750"/>
                    <a:gd name="connsiteX4" fmla="*/ 128456 w 198306"/>
                    <a:gd name="connsiteY4" fmla="*/ 76200 h 285750"/>
                    <a:gd name="connsiteX5" fmla="*/ 198306 w 198306"/>
                    <a:gd name="connsiteY5" fmla="*/ 0 h 285750"/>
                    <a:gd name="connsiteX0" fmla="*/ 106605 w 195505"/>
                    <a:gd name="connsiteY0" fmla="*/ 285750 h 285750"/>
                    <a:gd name="connsiteX1" fmla="*/ 68505 w 195505"/>
                    <a:gd name="connsiteY1" fmla="*/ 215900 h 285750"/>
                    <a:gd name="connsiteX2" fmla="*/ 5005 w 195505"/>
                    <a:gd name="connsiteY2" fmla="*/ 171450 h 285750"/>
                    <a:gd name="connsiteX3" fmla="*/ 17705 w 195505"/>
                    <a:gd name="connsiteY3" fmla="*/ 88900 h 285750"/>
                    <a:gd name="connsiteX4" fmla="*/ 125655 w 195505"/>
                    <a:gd name="connsiteY4" fmla="*/ 76200 h 285750"/>
                    <a:gd name="connsiteX5" fmla="*/ 195505 w 195505"/>
                    <a:gd name="connsiteY5" fmla="*/ 0 h 285750"/>
                    <a:gd name="connsiteX0" fmla="*/ 105834 w 194734"/>
                    <a:gd name="connsiteY0" fmla="*/ 285750 h 285750"/>
                    <a:gd name="connsiteX1" fmla="*/ 67734 w 194734"/>
                    <a:gd name="connsiteY1" fmla="*/ 215900 h 285750"/>
                    <a:gd name="connsiteX2" fmla="*/ 4234 w 194734"/>
                    <a:gd name="connsiteY2" fmla="*/ 171450 h 285750"/>
                    <a:gd name="connsiteX3" fmla="*/ 16934 w 194734"/>
                    <a:gd name="connsiteY3" fmla="*/ 88900 h 285750"/>
                    <a:gd name="connsiteX4" fmla="*/ 105834 w 194734"/>
                    <a:gd name="connsiteY4" fmla="*/ 50800 h 285750"/>
                    <a:gd name="connsiteX5" fmla="*/ 194734 w 194734"/>
                    <a:gd name="connsiteY5" fmla="*/ 0 h 285750"/>
                    <a:gd name="connsiteX0" fmla="*/ 105834 w 143934"/>
                    <a:gd name="connsiteY0" fmla="*/ 317500 h 317500"/>
                    <a:gd name="connsiteX1" fmla="*/ 67734 w 143934"/>
                    <a:gd name="connsiteY1" fmla="*/ 247650 h 317500"/>
                    <a:gd name="connsiteX2" fmla="*/ 4234 w 143934"/>
                    <a:gd name="connsiteY2" fmla="*/ 203200 h 317500"/>
                    <a:gd name="connsiteX3" fmla="*/ 16934 w 143934"/>
                    <a:gd name="connsiteY3" fmla="*/ 120650 h 317500"/>
                    <a:gd name="connsiteX4" fmla="*/ 105834 w 143934"/>
                    <a:gd name="connsiteY4" fmla="*/ 82550 h 317500"/>
                    <a:gd name="connsiteX5" fmla="*/ 143934 w 143934"/>
                    <a:gd name="connsiteY5" fmla="*/ 0 h 317500"/>
                    <a:gd name="connsiteX0" fmla="*/ 105834 w 143934"/>
                    <a:gd name="connsiteY0" fmla="*/ 317500 h 317500"/>
                    <a:gd name="connsiteX1" fmla="*/ 67734 w 143934"/>
                    <a:gd name="connsiteY1" fmla="*/ 247650 h 317500"/>
                    <a:gd name="connsiteX2" fmla="*/ 4234 w 143934"/>
                    <a:gd name="connsiteY2" fmla="*/ 203200 h 317500"/>
                    <a:gd name="connsiteX3" fmla="*/ 16934 w 143934"/>
                    <a:gd name="connsiteY3" fmla="*/ 120650 h 317500"/>
                    <a:gd name="connsiteX4" fmla="*/ 105834 w 143934"/>
                    <a:gd name="connsiteY4" fmla="*/ 82550 h 317500"/>
                    <a:gd name="connsiteX5" fmla="*/ 143934 w 143934"/>
                    <a:gd name="connsiteY5" fmla="*/ 0 h 317500"/>
                    <a:gd name="connsiteX0" fmla="*/ 105015 w 143115"/>
                    <a:gd name="connsiteY0" fmla="*/ 317500 h 317500"/>
                    <a:gd name="connsiteX1" fmla="*/ 66915 w 143115"/>
                    <a:gd name="connsiteY1" fmla="*/ 247650 h 317500"/>
                    <a:gd name="connsiteX2" fmla="*/ 3415 w 143115"/>
                    <a:gd name="connsiteY2" fmla="*/ 203200 h 317500"/>
                    <a:gd name="connsiteX3" fmla="*/ 16115 w 143115"/>
                    <a:gd name="connsiteY3" fmla="*/ 120650 h 317500"/>
                    <a:gd name="connsiteX4" fmla="*/ 79843 w 143115"/>
                    <a:gd name="connsiteY4" fmla="*/ 91675 h 317500"/>
                    <a:gd name="connsiteX5" fmla="*/ 143115 w 143115"/>
                    <a:gd name="connsiteY5" fmla="*/ 0 h 317500"/>
                    <a:gd name="connsiteX0" fmla="*/ 105015 w 106809"/>
                    <a:gd name="connsiteY0" fmla="*/ 317500 h 317500"/>
                    <a:gd name="connsiteX1" fmla="*/ 66915 w 106809"/>
                    <a:gd name="connsiteY1" fmla="*/ 247650 h 317500"/>
                    <a:gd name="connsiteX2" fmla="*/ 3415 w 106809"/>
                    <a:gd name="connsiteY2" fmla="*/ 203200 h 317500"/>
                    <a:gd name="connsiteX3" fmla="*/ 16115 w 106809"/>
                    <a:gd name="connsiteY3" fmla="*/ 120650 h 317500"/>
                    <a:gd name="connsiteX4" fmla="*/ 79843 w 106809"/>
                    <a:gd name="connsiteY4" fmla="*/ 91675 h 317500"/>
                    <a:gd name="connsiteX5" fmla="*/ 92773 w 106809"/>
                    <a:gd name="connsiteY5" fmla="*/ 0 h 317500"/>
                    <a:gd name="connsiteX0" fmla="*/ 105015 w 106809"/>
                    <a:gd name="connsiteY0" fmla="*/ 317500 h 317500"/>
                    <a:gd name="connsiteX1" fmla="*/ 66915 w 106809"/>
                    <a:gd name="connsiteY1" fmla="*/ 247650 h 317500"/>
                    <a:gd name="connsiteX2" fmla="*/ 3415 w 106809"/>
                    <a:gd name="connsiteY2" fmla="*/ 203200 h 317500"/>
                    <a:gd name="connsiteX3" fmla="*/ 16115 w 106809"/>
                    <a:gd name="connsiteY3" fmla="*/ 120650 h 317500"/>
                    <a:gd name="connsiteX4" fmla="*/ 79843 w 106809"/>
                    <a:gd name="connsiteY4" fmla="*/ 91675 h 317500"/>
                    <a:gd name="connsiteX5" fmla="*/ 92773 w 106809"/>
                    <a:gd name="connsiteY5" fmla="*/ 0 h 317500"/>
                    <a:gd name="connsiteX0" fmla="*/ 92998 w 200012"/>
                    <a:gd name="connsiteY0" fmla="*/ 317500 h 317500"/>
                    <a:gd name="connsiteX1" fmla="*/ 54898 w 200012"/>
                    <a:gd name="connsiteY1" fmla="*/ 247650 h 317500"/>
                    <a:gd name="connsiteX2" fmla="*/ 199632 w 200012"/>
                    <a:gd name="connsiteY2" fmla="*/ 194074 h 317500"/>
                    <a:gd name="connsiteX3" fmla="*/ 4098 w 200012"/>
                    <a:gd name="connsiteY3" fmla="*/ 120650 h 317500"/>
                    <a:gd name="connsiteX4" fmla="*/ 67826 w 200012"/>
                    <a:gd name="connsiteY4" fmla="*/ 91675 h 317500"/>
                    <a:gd name="connsiteX5" fmla="*/ 80756 w 200012"/>
                    <a:gd name="connsiteY5" fmla="*/ 0 h 317500"/>
                    <a:gd name="connsiteX0" fmla="*/ 93452 w 209600"/>
                    <a:gd name="connsiteY0" fmla="*/ 317500 h 317500"/>
                    <a:gd name="connsiteX1" fmla="*/ 55352 w 209600"/>
                    <a:gd name="connsiteY1" fmla="*/ 247650 h 317500"/>
                    <a:gd name="connsiteX2" fmla="*/ 209239 w 209600"/>
                    <a:gd name="connsiteY2" fmla="*/ 189512 h 317500"/>
                    <a:gd name="connsiteX3" fmla="*/ 4552 w 209600"/>
                    <a:gd name="connsiteY3" fmla="*/ 120650 h 317500"/>
                    <a:gd name="connsiteX4" fmla="*/ 68280 w 209600"/>
                    <a:gd name="connsiteY4" fmla="*/ 91675 h 317500"/>
                    <a:gd name="connsiteX5" fmla="*/ 81210 w 209600"/>
                    <a:gd name="connsiteY5" fmla="*/ 0 h 317500"/>
                    <a:gd name="connsiteX0" fmla="*/ 93567 w 212000"/>
                    <a:gd name="connsiteY0" fmla="*/ 317500 h 317500"/>
                    <a:gd name="connsiteX1" fmla="*/ 55467 w 212000"/>
                    <a:gd name="connsiteY1" fmla="*/ 247650 h 317500"/>
                    <a:gd name="connsiteX2" fmla="*/ 211644 w 212000"/>
                    <a:gd name="connsiteY2" fmla="*/ 166697 h 317500"/>
                    <a:gd name="connsiteX3" fmla="*/ 4667 w 212000"/>
                    <a:gd name="connsiteY3" fmla="*/ 120650 h 317500"/>
                    <a:gd name="connsiteX4" fmla="*/ 68395 w 212000"/>
                    <a:gd name="connsiteY4" fmla="*/ 91675 h 317500"/>
                    <a:gd name="connsiteX5" fmla="*/ 81325 w 212000"/>
                    <a:gd name="connsiteY5" fmla="*/ 0 h 317500"/>
                    <a:gd name="connsiteX0" fmla="*/ 93568 w 211647"/>
                    <a:gd name="connsiteY0" fmla="*/ 317500 h 317500"/>
                    <a:gd name="connsiteX1" fmla="*/ 55468 w 211647"/>
                    <a:gd name="connsiteY1" fmla="*/ 247650 h 317500"/>
                    <a:gd name="connsiteX2" fmla="*/ 211645 w 211647"/>
                    <a:gd name="connsiteY2" fmla="*/ 166697 h 317500"/>
                    <a:gd name="connsiteX3" fmla="*/ 4668 w 211647"/>
                    <a:gd name="connsiteY3" fmla="*/ 120650 h 317500"/>
                    <a:gd name="connsiteX4" fmla="*/ 68396 w 211647"/>
                    <a:gd name="connsiteY4" fmla="*/ 91675 h 317500"/>
                    <a:gd name="connsiteX5" fmla="*/ 81326 w 211647"/>
                    <a:gd name="connsiteY5" fmla="*/ 0 h 317500"/>
                    <a:gd name="connsiteX0" fmla="*/ 88915 w 206993"/>
                    <a:gd name="connsiteY0" fmla="*/ 317500 h 317500"/>
                    <a:gd name="connsiteX1" fmla="*/ 50815 w 206993"/>
                    <a:gd name="connsiteY1" fmla="*/ 247650 h 317500"/>
                    <a:gd name="connsiteX2" fmla="*/ 206992 w 206993"/>
                    <a:gd name="connsiteY2" fmla="*/ 166697 h 317500"/>
                    <a:gd name="connsiteX3" fmla="*/ 15 w 206993"/>
                    <a:gd name="connsiteY3" fmla="*/ 120650 h 317500"/>
                    <a:gd name="connsiteX4" fmla="*/ 63743 w 206993"/>
                    <a:gd name="connsiteY4" fmla="*/ 91675 h 317500"/>
                    <a:gd name="connsiteX5" fmla="*/ 76673 w 206993"/>
                    <a:gd name="connsiteY5" fmla="*/ 0 h 317500"/>
                    <a:gd name="connsiteX0" fmla="*/ 92521 w 210599"/>
                    <a:gd name="connsiteY0" fmla="*/ 317500 h 317500"/>
                    <a:gd name="connsiteX1" fmla="*/ 54421 w 210599"/>
                    <a:gd name="connsiteY1" fmla="*/ 247650 h 317500"/>
                    <a:gd name="connsiteX2" fmla="*/ 210598 w 210599"/>
                    <a:gd name="connsiteY2" fmla="*/ 166697 h 317500"/>
                    <a:gd name="connsiteX3" fmla="*/ 3621 w 210599"/>
                    <a:gd name="connsiteY3" fmla="*/ 120650 h 317500"/>
                    <a:gd name="connsiteX4" fmla="*/ 80279 w 210599"/>
                    <a:gd name="connsiteY4" fmla="*/ 0 h 317500"/>
                    <a:gd name="connsiteX0" fmla="*/ 92226 w 210304"/>
                    <a:gd name="connsiteY0" fmla="*/ 317500 h 317500"/>
                    <a:gd name="connsiteX1" fmla="*/ 54126 w 210304"/>
                    <a:gd name="connsiteY1" fmla="*/ 247650 h 317500"/>
                    <a:gd name="connsiteX2" fmla="*/ 210303 w 210304"/>
                    <a:gd name="connsiteY2" fmla="*/ 166697 h 317500"/>
                    <a:gd name="connsiteX3" fmla="*/ 3326 w 210304"/>
                    <a:gd name="connsiteY3" fmla="*/ 120650 h 317500"/>
                    <a:gd name="connsiteX4" fmla="*/ 79984 w 210304"/>
                    <a:gd name="connsiteY4" fmla="*/ 0 h 317500"/>
                    <a:gd name="connsiteX0" fmla="*/ 92225 w 210303"/>
                    <a:gd name="connsiteY0" fmla="*/ 317500 h 317500"/>
                    <a:gd name="connsiteX1" fmla="*/ 54125 w 210303"/>
                    <a:gd name="connsiteY1" fmla="*/ 247650 h 317500"/>
                    <a:gd name="connsiteX2" fmla="*/ 210302 w 210303"/>
                    <a:gd name="connsiteY2" fmla="*/ 166697 h 317500"/>
                    <a:gd name="connsiteX3" fmla="*/ 3325 w 210303"/>
                    <a:gd name="connsiteY3" fmla="*/ 120650 h 317500"/>
                    <a:gd name="connsiteX4" fmla="*/ 79983 w 210303"/>
                    <a:gd name="connsiteY4" fmla="*/ 0 h 317500"/>
                    <a:gd name="connsiteX0" fmla="*/ 92225 w 210302"/>
                    <a:gd name="connsiteY0" fmla="*/ 317500 h 317500"/>
                    <a:gd name="connsiteX1" fmla="*/ 6071 w 210302"/>
                    <a:gd name="connsiteY1" fmla="*/ 247650 h 317500"/>
                    <a:gd name="connsiteX2" fmla="*/ 210302 w 210302"/>
                    <a:gd name="connsiteY2" fmla="*/ 166697 h 317500"/>
                    <a:gd name="connsiteX3" fmla="*/ 3325 w 210302"/>
                    <a:gd name="connsiteY3" fmla="*/ 120650 h 317500"/>
                    <a:gd name="connsiteX4" fmla="*/ 79983 w 210302"/>
                    <a:gd name="connsiteY4" fmla="*/ 0 h 317500"/>
                    <a:gd name="connsiteX0" fmla="*/ 92225 w 210302"/>
                    <a:gd name="connsiteY0" fmla="*/ 317500 h 317500"/>
                    <a:gd name="connsiteX1" fmla="*/ 6071 w 210302"/>
                    <a:gd name="connsiteY1" fmla="*/ 247650 h 317500"/>
                    <a:gd name="connsiteX2" fmla="*/ 210302 w 210302"/>
                    <a:gd name="connsiteY2" fmla="*/ 166697 h 317500"/>
                    <a:gd name="connsiteX3" fmla="*/ 3325 w 210302"/>
                    <a:gd name="connsiteY3" fmla="*/ 120650 h 317500"/>
                    <a:gd name="connsiteX4" fmla="*/ 79983 w 210302"/>
                    <a:gd name="connsiteY4" fmla="*/ 0 h 317500"/>
                    <a:gd name="connsiteX0" fmla="*/ 92225 w 210302"/>
                    <a:gd name="connsiteY0" fmla="*/ 317500 h 317500"/>
                    <a:gd name="connsiteX1" fmla="*/ 6071 w 210302"/>
                    <a:gd name="connsiteY1" fmla="*/ 247650 h 317500"/>
                    <a:gd name="connsiteX2" fmla="*/ 210302 w 210302"/>
                    <a:gd name="connsiteY2" fmla="*/ 166697 h 317500"/>
                    <a:gd name="connsiteX3" fmla="*/ 3325 w 210302"/>
                    <a:gd name="connsiteY3" fmla="*/ 120650 h 317500"/>
                    <a:gd name="connsiteX4" fmla="*/ 79983 w 210302"/>
                    <a:gd name="connsiteY4" fmla="*/ 0 h 317500"/>
                    <a:gd name="connsiteX0" fmla="*/ 92225 w 210302"/>
                    <a:gd name="connsiteY0" fmla="*/ 317500 h 317500"/>
                    <a:gd name="connsiteX1" fmla="*/ 6071 w 210302"/>
                    <a:gd name="connsiteY1" fmla="*/ 215710 h 317500"/>
                    <a:gd name="connsiteX2" fmla="*/ 210302 w 210302"/>
                    <a:gd name="connsiteY2" fmla="*/ 166697 h 317500"/>
                    <a:gd name="connsiteX3" fmla="*/ 3325 w 210302"/>
                    <a:gd name="connsiteY3" fmla="*/ 120650 h 317500"/>
                    <a:gd name="connsiteX4" fmla="*/ 79983 w 210302"/>
                    <a:gd name="connsiteY4" fmla="*/ 0 h 317500"/>
                    <a:gd name="connsiteX0" fmla="*/ 86158 w 205150"/>
                    <a:gd name="connsiteY0" fmla="*/ 317500 h 317500"/>
                    <a:gd name="connsiteX1" fmla="*/ 4 w 205150"/>
                    <a:gd name="connsiteY1" fmla="*/ 215710 h 317500"/>
                    <a:gd name="connsiteX2" fmla="*/ 204235 w 205150"/>
                    <a:gd name="connsiteY2" fmla="*/ 166697 h 317500"/>
                    <a:gd name="connsiteX3" fmla="*/ 73916 w 205150"/>
                    <a:gd name="connsiteY3" fmla="*/ 0 h 317500"/>
                    <a:gd name="connsiteX0" fmla="*/ 86158 w 204999"/>
                    <a:gd name="connsiteY0" fmla="*/ 317500 h 317500"/>
                    <a:gd name="connsiteX1" fmla="*/ 4 w 204999"/>
                    <a:gd name="connsiteY1" fmla="*/ 215710 h 317500"/>
                    <a:gd name="connsiteX2" fmla="*/ 204235 w 204999"/>
                    <a:gd name="connsiteY2" fmla="*/ 166697 h 317500"/>
                    <a:gd name="connsiteX3" fmla="*/ 73916 w 204999"/>
                    <a:gd name="connsiteY3" fmla="*/ 0 h 317500"/>
                    <a:gd name="connsiteX0" fmla="*/ 87522 w 174536"/>
                    <a:gd name="connsiteY0" fmla="*/ 317500 h 317500"/>
                    <a:gd name="connsiteX1" fmla="*/ 1368 w 174536"/>
                    <a:gd name="connsiteY1" fmla="*/ 215710 h 317500"/>
                    <a:gd name="connsiteX2" fmla="*/ 173563 w 174536"/>
                    <a:gd name="connsiteY2" fmla="*/ 143883 h 317500"/>
                    <a:gd name="connsiteX3" fmla="*/ 75280 w 174536"/>
                    <a:gd name="connsiteY3" fmla="*/ 0 h 317500"/>
                    <a:gd name="connsiteX0" fmla="*/ 87522 w 173637"/>
                    <a:gd name="connsiteY0" fmla="*/ 317500 h 317500"/>
                    <a:gd name="connsiteX1" fmla="*/ 1368 w 173637"/>
                    <a:gd name="connsiteY1" fmla="*/ 215710 h 317500"/>
                    <a:gd name="connsiteX2" fmla="*/ 173563 w 173637"/>
                    <a:gd name="connsiteY2" fmla="*/ 143883 h 317500"/>
                    <a:gd name="connsiteX3" fmla="*/ 75280 w 173637"/>
                    <a:gd name="connsiteY3" fmla="*/ 0 h 317500"/>
                    <a:gd name="connsiteX0" fmla="*/ 58266 w 144681"/>
                    <a:gd name="connsiteY0" fmla="*/ 317500 h 317500"/>
                    <a:gd name="connsiteX1" fmla="*/ 1859 w 144681"/>
                    <a:gd name="connsiteY1" fmla="*/ 206585 h 317500"/>
                    <a:gd name="connsiteX2" fmla="*/ 144307 w 144681"/>
                    <a:gd name="connsiteY2" fmla="*/ 143883 h 317500"/>
                    <a:gd name="connsiteX3" fmla="*/ 46024 w 144681"/>
                    <a:gd name="connsiteY3" fmla="*/ 0 h 317500"/>
                    <a:gd name="connsiteX0" fmla="*/ 56774 w 143189"/>
                    <a:gd name="connsiteY0" fmla="*/ 317500 h 317500"/>
                    <a:gd name="connsiteX1" fmla="*/ 367 w 143189"/>
                    <a:gd name="connsiteY1" fmla="*/ 206585 h 317500"/>
                    <a:gd name="connsiteX2" fmla="*/ 142815 w 143189"/>
                    <a:gd name="connsiteY2" fmla="*/ 143883 h 317500"/>
                    <a:gd name="connsiteX3" fmla="*/ 44532 w 143189"/>
                    <a:gd name="connsiteY3" fmla="*/ 0 h 317500"/>
                    <a:gd name="connsiteX0" fmla="*/ 56412 w 142827"/>
                    <a:gd name="connsiteY0" fmla="*/ 317500 h 317500"/>
                    <a:gd name="connsiteX1" fmla="*/ 5 w 142827"/>
                    <a:gd name="connsiteY1" fmla="*/ 206585 h 317500"/>
                    <a:gd name="connsiteX2" fmla="*/ 142453 w 142827"/>
                    <a:gd name="connsiteY2" fmla="*/ 143883 h 317500"/>
                    <a:gd name="connsiteX3" fmla="*/ 44170 w 142827"/>
                    <a:gd name="connsiteY3" fmla="*/ 0 h 317500"/>
                    <a:gd name="connsiteX0" fmla="*/ 57861 w 132880"/>
                    <a:gd name="connsiteY0" fmla="*/ 317500 h 317500"/>
                    <a:gd name="connsiteX1" fmla="*/ 1454 w 132880"/>
                    <a:gd name="connsiteY1" fmla="*/ 206585 h 317500"/>
                    <a:gd name="connsiteX2" fmla="*/ 132462 w 132880"/>
                    <a:gd name="connsiteY2" fmla="*/ 127914 h 317500"/>
                    <a:gd name="connsiteX3" fmla="*/ 45619 w 132880"/>
                    <a:gd name="connsiteY3" fmla="*/ 0 h 317500"/>
                    <a:gd name="connsiteX0" fmla="*/ 57861 w 132880"/>
                    <a:gd name="connsiteY0" fmla="*/ 317500 h 317500"/>
                    <a:gd name="connsiteX1" fmla="*/ 1454 w 132880"/>
                    <a:gd name="connsiteY1" fmla="*/ 192896 h 317500"/>
                    <a:gd name="connsiteX2" fmla="*/ 132462 w 132880"/>
                    <a:gd name="connsiteY2" fmla="*/ 127914 h 317500"/>
                    <a:gd name="connsiteX3" fmla="*/ 45619 w 132880"/>
                    <a:gd name="connsiteY3" fmla="*/ 0 h 317500"/>
                    <a:gd name="connsiteX0" fmla="*/ 56420 w 131439"/>
                    <a:gd name="connsiteY0" fmla="*/ 317500 h 317500"/>
                    <a:gd name="connsiteX1" fmla="*/ 13 w 131439"/>
                    <a:gd name="connsiteY1" fmla="*/ 192896 h 317500"/>
                    <a:gd name="connsiteX2" fmla="*/ 131021 w 131439"/>
                    <a:gd name="connsiteY2" fmla="*/ 127914 h 317500"/>
                    <a:gd name="connsiteX3" fmla="*/ 44178 w 131439"/>
                    <a:gd name="connsiteY3" fmla="*/ 0 h 317500"/>
                    <a:gd name="connsiteX0" fmla="*/ 56420 w 131084"/>
                    <a:gd name="connsiteY0" fmla="*/ 317500 h 317500"/>
                    <a:gd name="connsiteX1" fmla="*/ 13 w 131084"/>
                    <a:gd name="connsiteY1" fmla="*/ 192896 h 317500"/>
                    <a:gd name="connsiteX2" fmla="*/ 131021 w 131084"/>
                    <a:gd name="connsiteY2" fmla="*/ 127914 h 317500"/>
                    <a:gd name="connsiteX3" fmla="*/ 44178 w 131084"/>
                    <a:gd name="connsiteY3" fmla="*/ 0 h 317500"/>
                    <a:gd name="connsiteX0" fmla="*/ 58181 w 141993"/>
                    <a:gd name="connsiteY0" fmla="*/ 317500 h 317500"/>
                    <a:gd name="connsiteX1" fmla="*/ 1774 w 141993"/>
                    <a:gd name="connsiteY1" fmla="*/ 192896 h 317500"/>
                    <a:gd name="connsiteX2" fmla="*/ 141935 w 141993"/>
                    <a:gd name="connsiteY2" fmla="*/ 102819 h 317500"/>
                    <a:gd name="connsiteX3" fmla="*/ 45939 w 141993"/>
                    <a:gd name="connsiteY3" fmla="*/ 0 h 317500"/>
                    <a:gd name="connsiteX0" fmla="*/ 58182 w 142319"/>
                    <a:gd name="connsiteY0" fmla="*/ 317500 h 317500"/>
                    <a:gd name="connsiteX1" fmla="*/ 1775 w 142319"/>
                    <a:gd name="connsiteY1" fmla="*/ 213428 h 317500"/>
                    <a:gd name="connsiteX2" fmla="*/ 141936 w 142319"/>
                    <a:gd name="connsiteY2" fmla="*/ 102819 h 317500"/>
                    <a:gd name="connsiteX3" fmla="*/ 45940 w 142319"/>
                    <a:gd name="connsiteY3" fmla="*/ 0 h 317500"/>
                    <a:gd name="connsiteX0" fmla="*/ 56431 w 140566"/>
                    <a:gd name="connsiteY0" fmla="*/ 317500 h 317500"/>
                    <a:gd name="connsiteX1" fmla="*/ 24 w 140566"/>
                    <a:gd name="connsiteY1" fmla="*/ 213428 h 317500"/>
                    <a:gd name="connsiteX2" fmla="*/ 140185 w 140566"/>
                    <a:gd name="connsiteY2" fmla="*/ 102819 h 317500"/>
                    <a:gd name="connsiteX3" fmla="*/ 44189 w 140566"/>
                    <a:gd name="connsiteY3" fmla="*/ 0 h 317500"/>
                    <a:gd name="connsiteX0" fmla="*/ 58182 w 142319"/>
                    <a:gd name="connsiteY0" fmla="*/ 317500 h 317500"/>
                    <a:gd name="connsiteX1" fmla="*/ 1775 w 142319"/>
                    <a:gd name="connsiteY1" fmla="*/ 213428 h 317500"/>
                    <a:gd name="connsiteX2" fmla="*/ 141936 w 142319"/>
                    <a:gd name="connsiteY2" fmla="*/ 130196 h 317500"/>
                    <a:gd name="connsiteX3" fmla="*/ 45940 w 142319"/>
                    <a:gd name="connsiteY3" fmla="*/ 0 h 317500"/>
                    <a:gd name="connsiteX0" fmla="*/ 58182 w 142354"/>
                    <a:gd name="connsiteY0" fmla="*/ 317500 h 317500"/>
                    <a:gd name="connsiteX1" fmla="*/ 1775 w 142354"/>
                    <a:gd name="connsiteY1" fmla="*/ 213428 h 317500"/>
                    <a:gd name="connsiteX2" fmla="*/ 141936 w 142354"/>
                    <a:gd name="connsiteY2" fmla="*/ 130196 h 317500"/>
                    <a:gd name="connsiteX3" fmla="*/ 45940 w 142354"/>
                    <a:gd name="connsiteY3" fmla="*/ 0 h 317500"/>
                    <a:gd name="connsiteX0" fmla="*/ 40384 w 124290"/>
                    <a:gd name="connsiteY0" fmla="*/ 317500 h 317500"/>
                    <a:gd name="connsiteX1" fmla="*/ 2283 w 124290"/>
                    <a:gd name="connsiteY1" fmla="*/ 224835 h 317500"/>
                    <a:gd name="connsiteX2" fmla="*/ 124138 w 124290"/>
                    <a:gd name="connsiteY2" fmla="*/ 130196 h 317500"/>
                    <a:gd name="connsiteX3" fmla="*/ 28142 w 124290"/>
                    <a:gd name="connsiteY3" fmla="*/ 0 h 317500"/>
                    <a:gd name="connsiteX0" fmla="*/ 38215 w 122119"/>
                    <a:gd name="connsiteY0" fmla="*/ 317500 h 317500"/>
                    <a:gd name="connsiteX1" fmla="*/ 114 w 122119"/>
                    <a:gd name="connsiteY1" fmla="*/ 224835 h 317500"/>
                    <a:gd name="connsiteX2" fmla="*/ 121969 w 122119"/>
                    <a:gd name="connsiteY2" fmla="*/ 130196 h 317500"/>
                    <a:gd name="connsiteX3" fmla="*/ 25973 w 122119"/>
                    <a:gd name="connsiteY3" fmla="*/ 0 h 317500"/>
                    <a:gd name="connsiteX0" fmla="*/ 38206 w 122112"/>
                    <a:gd name="connsiteY0" fmla="*/ 317500 h 317500"/>
                    <a:gd name="connsiteX1" fmla="*/ 105 w 122112"/>
                    <a:gd name="connsiteY1" fmla="*/ 224835 h 317500"/>
                    <a:gd name="connsiteX2" fmla="*/ 121960 w 122112"/>
                    <a:gd name="connsiteY2" fmla="*/ 130196 h 317500"/>
                    <a:gd name="connsiteX3" fmla="*/ 25964 w 122112"/>
                    <a:gd name="connsiteY3" fmla="*/ 0 h 317500"/>
                    <a:gd name="connsiteX0" fmla="*/ 39273 w 95782"/>
                    <a:gd name="connsiteY0" fmla="*/ 317500 h 317500"/>
                    <a:gd name="connsiteX1" fmla="*/ 1172 w 95782"/>
                    <a:gd name="connsiteY1" fmla="*/ 224835 h 317500"/>
                    <a:gd name="connsiteX2" fmla="*/ 95568 w 95782"/>
                    <a:gd name="connsiteY2" fmla="*/ 125633 h 317500"/>
                    <a:gd name="connsiteX3" fmla="*/ 27031 w 95782"/>
                    <a:gd name="connsiteY3" fmla="*/ 0 h 317500"/>
                    <a:gd name="connsiteX0" fmla="*/ 55031 w 111853"/>
                    <a:gd name="connsiteY0" fmla="*/ 317500 h 317500"/>
                    <a:gd name="connsiteX1" fmla="*/ 912 w 111853"/>
                    <a:gd name="connsiteY1" fmla="*/ 211146 h 317500"/>
                    <a:gd name="connsiteX2" fmla="*/ 111326 w 111853"/>
                    <a:gd name="connsiteY2" fmla="*/ 125633 h 317500"/>
                    <a:gd name="connsiteX3" fmla="*/ 42789 w 111853"/>
                    <a:gd name="connsiteY3" fmla="*/ 0 h 317500"/>
                  </a:gdLst>
                  <a:ahLst/>
                  <a:cxnLst>
                    <a:cxn ang="0">
                      <a:pos x="connsiteX0" y="connsiteY0"/>
                    </a:cxn>
                    <a:cxn ang="0">
                      <a:pos x="connsiteX1" y="connsiteY1"/>
                    </a:cxn>
                    <a:cxn ang="0">
                      <a:pos x="connsiteX2" y="connsiteY2"/>
                    </a:cxn>
                    <a:cxn ang="0">
                      <a:pos x="connsiteX3" y="connsiteY3"/>
                    </a:cxn>
                  </a:cxnLst>
                  <a:rect l="l" t="t" r="r" b="b"/>
                  <a:pathLst>
                    <a:path w="111853" h="317500">
                      <a:moveTo>
                        <a:pt x="55031" y="317500"/>
                      </a:moveTo>
                      <a:cubicBezTo>
                        <a:pt x="57692" y="237475"/>
                        <a:pt x="-8471" y="243124"/>
                        <a:pt x="912" y="211146"/>
                      </a:cubicBezTo>
                      <a:cubicBezTo>
                        <a:pt x="10295" y="179168"/>
                        <a:pt x="104347" y="160824"/>
                        <a:pt x="111326" y="125633"/>
                      </a:cubicBezTo>
                      <a:cubicBezTo>
                        <a:pt x="118305" y="90442"/>
                        <a:pt x="53922" y="98608"/>
                        <a:pt x="42789" y="0"/>
                      </a:cubicBezTo>
                    </a:path>
                  </a:pathLst>
                </a:custGeom>
                <a:noFill/>
                <a:ln w="19050" cap="flat" cmpd="sng" algn="ctr">
                  <a:solidFill>
                    <a:schemeClr val="tx1"/>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sp>
          <p:nvSpPr>
            <p:cNvPr id="321" name="Rechteck 320">
              <a:extLst>
                <a:ext uri="{FF2B5EF4-FFF2-40B4-BE49-F238E27FC236}">
                  <a16:creationId xmlns:a16="http://schemas.microsoft.com/office/drawing/2014/main" id="{87A94672-412D-4A31-B657-8C1E9A6167CE}"/>
                </a:ext>
              </a:extLst>
            </p:cNvPr>
            <p:cNvSpPr/>
            <p:nvPr/>
          </p:nvSpPr>
          <p:spPr>
            <a:xfrm>
              <a:off x="488899" y="264599"/>
              <a:ext cx="250371" cy="174171"/>
            </a:xfrm>
            <a:prstGeom prst="rect">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22" name="Rechteck 321">
              <a:extLst>
                <a:ext uri="{FF2B5EF4-FFF2-40B4-BE49-F238E27FC236}">
                  <a16:creationId xmlns:a16="http://schemas.microsoft.com/office/drawing/2014/main" id="{9BA9ABA1-D332-49A8-AF45-D5771338F41C}"/>
                </a:ext>
              </a:extLst>
            </p:cNvPr>
            <p:cNvSpPr/>
            <p:nvPr/>
          </p:nvSpPr>
          <p:spPr>
            <a:xfrm>
              <a:off x="380042" y="449656"/>
              <a:ext cx="337457" cy="130628"/>
            </a:xfrm>
            <a:prstGeom prst="rect">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338" name="Rechteck 337">
            <a:extLst>
              <a:ext uri="{FF2B5EF4-FFF2-40B4-BE49-F238E27FC236}">
                <a16:creationId xmlns:a16="http://schemas.microsoft.com/office/drawing/2014/main" id="{08778688-CB1C-4663-9DF3-8734408091B5}"/>
              </a:ext>
            </a:extLst>
          </p:cNvPr>
          <p:cNvSpPr/>
          <p:nvPr/>
        </p:nvSpPr>
        <p:spPr>
          <a:xfrm>
            <a:off x="2016941" y="3477582"/>
            <a:ext cx="5103853" cy="2835056"/>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39" name="Rechteck 338">
            <a:extLst>
              <a:ext uri="{FF2B5EF4-FFF2-40B4-BE49-F238E27FC236}">
                <a16:creationId xmlns:a16="http://schemas.microsoft.com/office/drawing/2014/main" id="{F2591C76-AB1A-4BDB-9C86-B496A7E71F1E}"/>
              </a:ext>
            </a:extLst>
          </p:cNvPr>
          <p:cNvSpPr/>
          <p:nvPr/>
        </p:nvSpPr>
        <p:spPr>
          <a:xfrm>
            <a:off x="8353602" y="3477581"/>
            <a:ext cx="2719458" cy="1977716"/>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40" name="Isosceles Triangle 27">
            <a:extLst>
              <a:ext uri="{FF2B5EF4-FFF2-40B4-BE49-F238E27FC236}">
                <a16:creationId xmlns:a16="http://schemas.microsoft.com/office/drawing/2014/main" id="{E5800040-74C9-4545-AB21-68605A61A9B9}"/>
              </a:ext>
            </a:extLst>
          </p:cNvPr>
          <p:cNvSpPr/>
          <p:nvPr/>
        </p:nvSpPr>
        <p:spPr>
          <a:xfrm rot="10800000">
            <a:off x="622533" y="3233383"/>
            <a:ext cx="784834" cy="165046"/>
          </a:xfrm>
          <a:prstGeom prst="triangle">
            <a:avLst/>
          </a:prstGeom>
          <a:solidFill>
            <a:schemeClr val="bg1">
              <a:lumMod val="65000"/>
            </a:schemeClr>
          </a:solid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48" name="Textfeld 347">
            <a:extLst>
              <a:ext uri="{FF2B5EF4-FFF2-40B4-BE49-F238E27FC236}">
                <a16:creationId xmlns:a16="http://schemas.microsoft.com/office/drawing/2014/main" id="{2F2D4F95-0B2F-4A58-B51E-D9140EB1E517}"/>
              </a:ext>
            </a:extLst>
          </p:cNvPr>
          <p:cNvSpPr txBox="1"/>
          <p:nvPr/>
        </p:nvSpPr>
        <p:spPr>
          <a:xfrm>
            <a:off x="5859262" y="5928488"/>
            <a:ext cx="1212448" cy="369332"/>
          </a:xfrm>
          <a:prstGeom prst="rect">
            <a:avLst/>
          </a:prstGeom>
          <a:solidFill>
            <a:schemeClr val="bg1"/>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4472C4"/>
                </a:solidFill>
                <a:effectLst/>
                <a:uLnTx/>
                <a:uFillTx/>
                <a:latin typeface="Calibri" panose="020F0502020204030204"/>
                <a:ea typeface="+mn-ea"/>
                <a:cs typeface="+mn-cs"/>
              </a:rPr>
              <a:t>Category X</a:t>
            </a:r>
          </a:p>
        </p:txBody>
      </p:sp>
      <p:sp>
        <p:nvSpPr>
          <p:cNvPr id="349" name="Textfeld 348">
            <a:extLst>
              <a:ext uri="{FF2B5EF4-FFF2-40B4-BE49-F238E27FC236}">
                <a16:creationId xmlns:a16="http://schemas.microsoft.com/office/drawing/2014/main" id="{8FC048CB-6ECB-42D4-B508-112541264CF8}"/>
              </a:ext>
            </a:extLst>
          </p:cNvPr>
          <p:cNvSpPr txBox="1"/>
          <p:nvPr/>
        </p:nvSpPr>
        <p:spPr>
          <a:xfrm>
            <a:off x="3175835" y="4084507"/>
            <a:ext cx="808235" cy="24622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Calibri" panose="020F0502020204030204"/>
                <a:ea typeface="+mn-ea"/>
                <a:cs typeface="+mn-cs"/>
              </a:rPr>
              <a:t>Deactivated</a:t>
            </a:r>
          </a:p>
        </p:txBody>
      </p:sp>
      <p:sp>
        <p:nvSpPr>
          <p:cNvPr id="350" name="Textfeld 349">
            <a:extLst>
              <a:ext uri="{FF2B5EF4-FFF2-40B4-BE49-F238E27FC236}">
                <a16:creationId xmlns:a16="http://schemas.microsoft.com/office/drawing/2014/main" id="{80E57AF3-053B-4869-9598-843787CB9F9D}"/>
              </a:ext>
            </a:extLst>
          </p:cNvPr>
          <p:cNvSpPr txBox="1"/>
          <p:nvPr/>
        </p:nvSpPr>
        <p:spPr>
          <a:xfrm>
            <a:off x="3264740" y="4654373"/>
            <a:ext cx="619080" cy="24622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Calibri" panose="020F0502020204030204"/>
                <a:ea typeface="+mn-ea"/>
                <a:cs typeface="+mn-cs"/>
              </a:rPr>
              <a:t>Covered</a:t>
            </a:r>
          </a:p>
        </p:txBody>
      </p:sp>
      <p:sp>
        <p:nvSpPr>
          <p:cNvPr id="351" name="Textfeld 350">
            <a:extLst>
              <a:ext uri="{FF2B5EF4-FFF2-40B4-BE49-F238E27FC236}">
                <a16:creationId xmlns:a16="http://schemas.microsoft.com/office/drawing/2014/main" id="{8720E052-2247-40A2-B1E3-8016FF35833F}"/>
              </a:ext>
            </a:extLst>
          </p:cNvPr>
          <p:cNvSpPr txBox="1"/>
          <p:nvPr/>
        </p:nvSpPr>
        <p:spPr>
          <a:xfrm>
            <a:off x="3271040" y="5190189"/>
            <a:ext cx="894908" cy="2462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Calibri" panose="020F0502020204030204"/>
                <a:ea typeface="+mn-ea"/>
                <a:cs typeface="+mn-cs"/>
              </a:rPr>
              <a:t>Inaccessible</a:t>
            </a:r>
          </a:p>
        </p:txBody>
      </p:sp>
      <p:sp>
        <p:nvSpPr>
          <p:cNvPr id="352" name="Textfeld 351">
            <a:extLst>
              <a:ext uri="{FF2B5EF4-FFF2-40B4-BE49-F238E27FC236}">
                <a16:creationId xmlns:a16="http://schemas.microsoft.com/office/drawing/2014/main" id="{14FB30B1-61A3-4B9C-AF7A-D2E83B3971C8}"/>
              </a:ext>
            </a:extLst>
          </p:cNvPr>
          <p:cNvSpPr txBox="1"/>
          <p:nvPr/>
        </p:nvSpPr>
        <p:spPr>
          <a:xfrm>
            <a:off x="3247290" y="5788238"/>
            <a:ext cx="1159324" cy="2462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Calibri" panose="020F0502020204030204"/>
                <a:ea typeface="+mn-ea"/>
                <a:cs typeface="+mn-cs"/>
              </a:rPr>
              <a:t>Temporarily fixed</a:t>
            </a:r>
          </a:p>
        </p:txBody>
      </p:sp>
      <p:sp>
        <p:nvSpPr>
          <p:cNvPr id="353" name="Textfeld 352">
            <a:extLst>
              <a:ext uri="{FF2B5EF4-FFF2-40B4-BE49-F238E27FC236}">
                <a16:creationId xmlns:a16="http://schemas.microsoft.com/office/drawing/2014/main" id="{5B1121E1-B2FA-44E7-AD98-F3B1DE912137}"/>
              </a:ext>
            </a:extLst>
          </p:cNvPr>
          <p:cNvSpPr txBox="1"/>
          <p:nvPr/>
        </p:nvSpPr>
        <p:spPr>
          <a:xfrm>
            <a:off x="5892576" y="4622485"/>
            <a:ext cx="1159324" cy="55399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Calibri" panose="020F0502020204030204"/>
                <a:ea typeface="+mn-ea"/>
                <a:cs typeface="+mn-cs"/>
              </a:rPr>
              <a:t>Interior controls (e.g. joystick, control pad, etc.)</a:t>
            </a:r>
          </a:p>
        </p:txBody>
      </p:sp>
      <p:sp>
        <p:nvSpPr>
          <p:cNvPr id="354" name="Textfeld 353">
            <a:extLst>
              <a:ext uri="{FF2B5EF4-FFF2-40B4-BE49-F238E27FC236}">
                <a16:creationId xmlns:a16="http://schemas.microsoft.com/office/drawing/2014/main" id="{266006DF-09DE-4F4C-9973-AB1B2D16118E}"/>
              </a:ext>
            </a:extLst>
          </p:cNvPr>
          <p:cNvSpPr txBox="1"/>
          <p:nvPr/>
        </p:nvSpPr>
        <p:spPr>
          <a:xfrm>
            <a:off x="6071789" y="4042173"/>
            <a:ext cx="787395" cy="24622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Calibri" panose="020F0502020204030204"/>
                <a:ea typeface="+mn-ea"/>
                <a:cs typeface="+mn-cs"/>
              </a:rPr>
              <a:t>No controls</a:t>
            </a:r>
          </a:p>
        </p:txBody>
      </p:sp>
      <p:sp>
        <p:nvSpPr>
          <p:cNvPr id="355" name="Textfeld 354">
            <a:extLst>
              <a:ext uri="{FF2B5EF4-FFF2-40B4-BE49-F238E27FC236}">
                <a16:creationId xmlns:a16="http://schemas.microsoft.com/office/drawing/2014/main" id="{92D162AA-B46D-422D-AA83-C04ED80C5828}"/>
              </a:ext>
            </a:extLst>
          </p:cNvPr>
          <p:cNvSpPr txBox="1"/>
          <p:nvPr/>
        </p:nvSpPr>
        <p:spPr>
          <a:xfrm>
            <a:off x="6103123" y="5463236"/>
            <a:ext cx="696024"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Calibri" panose="020F0502020204030204"/>
                <a:ea typeface="+mn-ea"/>
                <a:cs typeface="+mn-cs"/>
              </a:rPr>
              <a:t>External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Calibri" panose="020F0502020204030204"/>
                <a:ea typeface="+mn-ea"/>
                <a:cs typeface="+mn-cs"/>
              </a:rPr>
              <a:t>controller</a:t>
            </a:r>
          </a:p>
        </p:txBody>
      </p:sp>
      <p:grpSp>
        <p:nvGrpSpPr>
          <p:cNvPr id="356" name="Group 61">
            <a:extLst>
              <a:ext uri="{FF2B5EF4-FFF2-40B4-BE49-F238E27FC236}">
                <a16:creationId xmlns:a16="http://schemas.microsoft.com/office/drawing/2014/main" id="{F4C04C6A-DCD2-44A8-BCCE-A376115BBBE8}"/>
              </a:ext>
            </a:extLst>
          </p:cNvPr>
          <p:cNvGrpSpPr/>
          <p:nvPr/>
        </p:nvGrpSpPr>
        <p:grpSpPr>
          <a:xfrm>
            <a:off x="470810" y="3894211"/>
            <a:ext cx="992412" cy="554907"/>
            <a:chOff x="0" y="0"/>
            <a:chExt cx="3495910" cy="1667160"/>
          </a:xfrm>
        </p:grpSpPr>
        <p:sp>
          <p:nvSpPr>
            <p:cNvPr id="357" name="Freeform 24">
              <a:extLst>
                <a:ext uri="{FF2B5EF4-FFF2-40B4-BE49-F238E27FC236}">
                  <a16:creationId xmlns:a16="http://schemas.microsoft.com/office/drawing/2014/main" id="{A1D2D2E3-5C7E-4D69-88AB-AF40B5AAA1F8}"/>
                </a:ext>
              </a:extLst>
            </p:cNvPr>
            <p:cNvSpPr/>
            <p:nvPr/>
          </p:nvSpPr>
          <p:spPr>
            <a:xfrm flipH="1">
              <a:off x="0" y="246380"/>
              <a:ext cx="3495910" cy="1352434"/>
            </a:xfrm>
            <a:custGeom>
              <a:avLst/>
              <a:gdLst>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768699 w 5933552"/>
                <a:gd name="connsiteY71" fmla="*/ 1301261 h 1934308"/>
                <a:gd name="connsiteX72" fmla="*/ 562708 w 5933552"/>
                <a:gd name="connsiteY72" fmla="*/ 1477108 h 1934308"/>
                <a:gd name="connsiteX73" fmla="*/ 512466 w 5933552"/>
                <a:gd name="connsiteY73" fmla="*/ 1627833 h 1934308"/>
                <a:gd name="connsiteX74" fmla="*/ 497393 w 5933552"/>
                <a:gd name="connsiteY74" fmla="*/ 1753437 h 1934308"/>
                <a:gd name="connsiteX75" fmla="*/ 507442 w 5933552"/>
                <a:gd name="connsiteY75" fmla="*/ 1833824 h 1934308"/>
                <a:gd name="connsiteX76" fmla="*/ 281354 w 5933552"/>
                <a:gd name="connsiteY76" fmla="*/ 1833824 h 1934308"/>
                <a:gd name="connsiteX77" fmla="*/ 130629 w 5933552"/>
                <a:gd name="connsiteY77" fmla="*/ 1758461 h 1934308"/>
                <a:gd name="connsiteX78" fmla="*/ 10048 w 5933552"/>
                <a:gd name="connsiteY78" fmla="*/ 1678075 h 1934308"/>
                <a:gd name="connsiteX79" fmla="*/ 0 w 5933552"/>
                <a:gd name="connsiteY79" fmla="*/ 1537398 h 1934308"/>
                <a:gd name="connsiteX80" fmla="*/ 15072 w 5933552"/>
                <a:gd name="connsiteY80" fmla="*/ 1487156 h 1934308"/>
                <a:gd name="connsiteX81" fmla="*/ 15072 w 5933552"/>
                <a:gd name="connsiteY81" fmla="*/ 1431890 h 1934308"/>
                <a:gd name="connsiteX82" fmla="*/ 25121 w 5933552"/>
                <a:gd name="connsiteY82" fmla="*/ 1381648 h 1934308"/>
                <a:gd name="connsiteX83" fmla="*/ 40193 w 5933552"/>
                <a:gd name="connsiteY83" fmla="*/ 1356527 h 1934308"/>
                <a:gd name="connsiteX84" fmla="*/ 65314 w 5933552"/>
                <a:gd name="connsiteY8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768699 w 5933552"/>
                <a:gd name="connsiteY71" fmla="*/ 1301261 h 1934308"/>
                <a:gd name="connsiteX72" fmla="*/ 562708 w 5933552"/>
                <a:gd name="connsiteY72" fmla="*/ 1477108 h 1934308"/>
                <a:gd name="connsiteX73" fmla="*/ 512466 w 5933552"/>
                <a:gd name="connsiteY73" fmla="*/ 1627833 h 1934308"/>
                <a:gd name="connsiteX74" fmla="*/ 497393 w 5933552"/>
                <a:gd name="connsiteY74" fmla="*/ 1753437 h 1934308"/>
                <a:gd name="connsiteX75" fmla="*/ 507442 w 5933552"/>
                <a:gd name="connsiteY75" fmla="*/ 1833824 h 1934308"/>
                <a:gd name="connsiteX76" fmla="*/ 281354 w 5933552"/>
                <a:gd name="connsiteY76" fmla="*/ 1833824 h 1934308"/>
                <a:gd name="connsiteX77" fmla="*/ 130629 w 5933552"/>
                <a:gd name="connsiteY77" fmla="*/ 1758461 h 1934308"/>
                <a:gd name="connsiteX78" fmla="*/ 10048 w 5933552"/>
                <a:gd name="connsiteY78" fmla="*/ 1678075 h 1934308"/>
                <a:gd name="connsiteX79" fmla="*/ 0 w 5933552"/>
                <a:gd name="connsiteY79" fmla="*/ 1537398 h 1934308"/>
                <a:gd name="connsiteX80" fmla="*/ 15072 w 5933552"/>
                <a:gd name="connsiteY80" fmla="*/ 1487156 h 1934308"/>
                <a:gd name="connsiteX81" fmla="*/ 15072 w 5933552"/>
                <a:gd name="connsiteY81" fmla="*/ 1431890 h 1934308"/>
                <a:gd name="connsiteX82" fmla="*/ 25121 w 5933552"/>
                <a:gd name="connsiteY82" fmla="*/ 1381648 h 1934308"/>
                <a:gd name="connsiteX83" fmla="*/ 40193 w 5933552"/>
                <a:gd name="connsiteY83" fmla="*/ 1356527 h 1934308"/>
                <a:gd name="connsiteX84" fmla="*/ 65314 w 5933552"/>
                <a:gd name="connsiteY8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768699 w 5933552"/>
                <a:gd name="connsiteY71" fmla="*/ 1301261 h 1934308"/>
                <a:gd name="connsiteX72" fmla="*/ 562708 w 5933552"/>
                <a:gd name="connsiteY72" fmla="*/ 1477108 h 1934308"/>
                <a:gd name="connsiteX73" fmla="*/ 512466 w 5933552"/>
                <a:gd name="connsiteY73" fmla="*/ 1627833 h 1934308"/>
                <a:gd name="connsiteX74" fmla="*/ 497393 w 5933552"/>
                <a:gd name="connsiteY74" fmla="*/ 1753437 h 1934308"/>
                <a:gd name="connsiteX75" fmla="*/ 507442 w 5933552"/>
                <a:gd name="connsiteY75" fmla="*/ 1833824 h 1934308"/>
                <a:gd name="connsiteX76" fmla="*/ 281354 w 5933552"/>
                <a:gd name="connsiteY76" fmla="*/ 1833824 h 1934308"/>
                <a:gd name="connsiteX77" fmla="*/ 130629 w 5933552"/>
                <a:gd name="connsiteY77" fmla="*/ 1758461 h 1934308"/>
                <a:gd name="connsiteX78" fmla="*/ 10048 w 5933552"/>
                <a:gd name="connsiteY78" fmla="*/ 1678075 h 1934308"/>
                <a:gd name="connsiteX79" fmla="*/ 0 w 5933552"/>
                <a:gd name="connsiteY79" fmla="*/ 1537398 h 1934308"/>
                <a:gd name="connsiteX80" fmla="*/ 15072 w 5933552"/>
                <a:gd name="connsiteY80" fmla="*/ 1487156 h 1934308"/>
                <a:gd name="connsiteX81" fmla="*/ 15072 w 5933552"/>
                <a:gd name="connsiteY81" fmla="*/ 1431890 h 1934308"/>
                <a:gd name="connsiteX82" fmla="*/ 25121 w 5933552"/>
                <a:gd name="connsiteY82" fmla="*/ 1381648 h 1934308"/>
                <a:gd name="connsiteX83" fmla="*/ 40193 w 5933552"/>
                <a:gd name="connsiteY83" fmla="*/ 1356527 h 1934308"/>
                <a:gd name="connsiteX84" fmla="*/ 65314 w 5933552"/>
                <a:gd name="connsiteY8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768699 w 5933552"/>
                <a:gd name="connsiteY71" fmla="*/ 1301261 h 1934308"/>
                <a:gd name="connsiteX72" fmla="*/ 562708 w 5933552"/>
                <a:gd name="connsiteY72" fmla="*/ 1477108 h 1934308"/>
                <a:gd name="connsiteX73" fmla="*/ 512466 w 5933552"/>
                <a:gd name="connsiteY73" fmla="*/ 1627833 h 1934308"/>
                <a:gd name="connsiteX74" fmla="*/ 497393 w 5933552"/>
                <a:gd name="connsiteY74" fmla="*/ 1753437 h 1934308"/>
                <a:gd name="connsiteX75" fmla="*/ 507442 w 5933552"/>
                <a:gd name="connsiteY75" fmla="*/ 1833824 h 1934308"/>
                <a:gd name="connsiteX76" fmla="*/ 281354 w 5933552"/>
                <a:gd name="connsiteY76" fmla="*/ 1833824 h 1934308"/>
                <a:gd name="connsiteX77" fmla="*/ 130629 w 5933552"/>
                <a:gd name="connsiteY77" fmla="*/ 1758461 h 1934308"/>
                <a:gd name="connsiteX78" fmla="*/ 10048 w 5933552"/>
                <a:gd name="connsiteY78" fmla="*/ 1678075 h 1934308"/>
                <a:gd name="connsiteX79" fmla="*/ 0 w 5933552"/>
                <a:gd name="connsiteY79" fmla="*/ 1537398 h 1934308"/>
                <a:gd name="connsiteX80" fmla="*/ 15072 w 5933552"/>
                <a:gd name="connsiteY80" fmla="*/ 1487156 h 1934308"/>
                <a:gd name="connsiteX81" fmla="*/ 15072 w 5933552"/>
                <a:gd name="connsiteY81" fmla="*/ 1431890 h 1934308"/>
                <a:gd name="connsiteX82" fmla="*/ 25121 w 5933552"/>
                <a:gd name="connsiteY82" fmla="*/ 1381648 h 1934308"/>
                <a:gd name="connsiteX83" fmla="*/ 40193 w 5933552"/>
                <a:gd name="connsiteY83" fmla="*/ 1356527 h 1934308"/>
                <a:gd name="connsiteX84" fmla="*/ 65314 w 5933552"/>
                <a:gd name="connsiteY8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768699 w 5933552"/>
                <a:gd name="connsiteY71" fmla="*/ 1301261 h 1934308"/>
                <a:gd name="connsiteX72" fmla="*/ 512466 w 5933552"/>
                <a:gd name="connsiteY72" fmla="*/ 1627833 h 1934308"/>
                <a:gd name="connsiteX73" fmla="*/ 497393 w 5933552"/>
                <a:gd name="connsiteY73" fmla="*/ 1753437 h 1934308"/>
                <a:gd name="connsiteX74" fmla="*/ 507442 w 5933552"/>
                <a:gd name="connsiteY74" fmla="*/ 1833824 h 1934308"/>
                <a:gd name="connsiteX75" fmla="*/ 281354 w 5933552"/>
                <a:gd name="connsiteY75" fmla="*/ 1833824 h 1934308"/>
                <a:gd name="connsiteX76" fmla="*/ 130629 w 5933552"/>
                <a:gd name="connsiteY76" fmla="*/ 1758461 h 1934308"/>
                <a:gd name="connsiteX77" fmla="*/ 10048 w 5933552"/>
                <a:gd name="connsiteY77" fmla="*/ 1678075 h 1934308"/>
                <a:gd name="connsiteX78" fmla="*/ 0 w 5933552"/>
                <a:gd name="connsiteY78" fmla="*/ 1537398 h 1934308"/>
                <a:gd name="connsiteX79" fmla="*/ 15072 w 5933552"/>
                <a:gd name="connsiteY79" fmla="*/ 1487156 h 1934308"/>
                <a:gd name="connsiteX80" fmla="*/ 15072 w 5933552"/>
                <a:gd name="connsiteY80" fmla="*/ 1431890 h 1934308"/>
                <a:gd name="connsiteX81" fmla="*/ 25121 w 5933552"/>
                <a:gd name="connsiteY81" fmla="*/ 1381648 h 1934308"/>
                <a:gd name="connsiteX82" fmla="*/ 40193 w 5933552"/>
                <a:gd name="connsiteY82" fmla="*/ 1356527 h 1934308"/>
                <a:gd name="connsiteX83" fmla="*/ 65314 w 5933552"/>
                <a:gd name="connsiteY8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512466 w 5933552"/>
                <a:gd name="connsiteY71" fmla="*/ 1627833 h 1934308"/>
                <a:gd name="connsiteX72" fmla="*/ 497393 w 5933552"/>
                <a:gd name="connsiteY72" fmla="*/ 1753437 h 1934308"/>
                <a:gd name="connsiteX73" fmla="*/ 507442 w 5933552"/>
                <a:gd name="connsiteY73" fmla="*/ 1833824 h 1934308"/>
                <a:gd name="connsiteX74" fmla="*/ 281354 w 5933552"/>
                <a:gd name="connsiteY74" fmla="*/ 1833824 h 1934308"/>
                <a:gd name="connsiteX75" fmla="*/ 130629 w 5933552"/>
                <a:gd name="connsiteY75" fmla="*/ 1758461 h 1934308"/>
                <a:gd name="connsiteX76" fmla="*/ 10048 w 5933552"/>
                <a:gd name="connsiteY76" fmla="*/ 1678075 h 1934308"/>
                <a:gd name="connsiteX77" fmla="*/ 0 w 5933552"/>
                <a:gd name="connsiteY77" fmla="*/ 1537398 h 1934308"/>
                <a:gd name="connsiteX78" fmla="*/ 15072 w 5933552"/>
                <a:gd name="connsiteY78" fmla="*/ 1487156 h 1934308"/>
                <a:gd name="connsiteX79" fmla="*/ 15072 w 5933552"/>
                <a:gd name="connsiteY79" fmla="*/ 1431890 h 1934308"/>
                <a:gd name="connsiteX80" fmla="*/ 25121 w 5933552"/>
                <a:gd name="connsiteY80" fmla="*/ 1381648 h 1934308"/>
                <a:gd name="connsiteX81" fmla="*/ 40193 w 5933552"/>
                <a:gd name="connsiteY81" fmla="*/ 1356527 h 1934308"/>
                <a:gd name="connsiteX82" fmla="*/ 65314 w 5933552"/>
                <a:gd name="connsiteY82"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497393 w 5933552"/>
                <a:gd name="connsiteY71" fmla="*/ 1753437 h 1934308"/>
                <a:gd name="connsiteX72" fmla="*/ 507442 w 5933552"/>
                <a:gd name="connsiteY72" fmla="*/ 1833824 h 1934308"/>
                <a:gd name="connsiteX73" fmla="*/ 281354 w 5933552"/>
                <a:gd name="connsiteY73" fmla="*/ 1833824 h 1934308"/>
                <a:gd name="connsiteX74" fmla="*/ 130629 w 5933552"/>
                <a:gd name="connsiteY74" fmla="*/ 1758461 h 1934308"/>
                <a:gd name="connsiteX75" fmla="*/ 10048 w 5933552"/>
                <a:gd name="connsiteY75" fmla="*/ 1678075 h 1934308"/>
                <a:gd name="connsiteX76" fmla="*/ 0 w 5933552"/>
                <a:gd name="connsiteY76" fmla="*/ 1537398 h 1934308"/>
                <a:gd name="connsiteX77" fmla="*/ 15072 w 5933552"/>
                <a:gd name="connsiteY77" fmla="*/ 1487156 h 1934308"/>
                <a:gd name="connsiteX78" fmla="*/ 15072 w 5933552"/>
                <a:gd name="connsiteY78" fmla="*/ 1431890 h 1934308"/>
                <a:gd name="connsiteX79" fmla="*/ 25121 w 5933552"/>
                <a:gd name="connsiteY79" fmla="*/ 1381648 h 1934308"/>
                <a:gd name="connsiteX80" fmla="*/ 40193 w 5933552"/>
                <a:gd name="connsiteY80" fmla="*/ 1356527 h 1934308"/>
                <a:gd name="connsiteX81" fmla="*/ 65314 w 5933552"/>
                <a:gd name="connsiteY81"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507442 w 5933552"/>
                <a:gd name="connsiteY71" fmla="*/ 1833824 h 1934308"/>
                <a:gd name="connsiteX72" fmla="*/ 281354 w 5933552"/>
                <a:gd name="connsiteY72" fmla="*/ 1833824 h 1934308"/>
                <a:gd name="connsiteX73" fmla="*/ 130629 w 5933552"/>
                <a:gd name="connsiteY73" fmla="*/ 1758461 h 1934308"/>
                <a:gd name="connsiteX74" fmla="*/ 10048 w 5933552"/>
                <a:gd name="connsiteY74" fmla="*/ 1678075 h 1934308"/>
                <a:gd name="connsiteX75" fmla="*/ 0 w 5933552"/>
                <a:gd name="connsiteY75" fmla="*/ 1537398 h 1934308"/>
                <a:gd name="connsiteX76" fmla="*/ 15072 w 5933552"/>
                <a:gd name="connsiteY76" fmla="*/ 1487156 h 1934308"/>
                <a:gd name="connsiteX77" fmla="*/ 15072 w 5933552"/>
                <a:gd name="connsiteY77" fmla="*/ 1431890 h 1934308"/>
                <a:gd name="connsiteX78" fmla="*/ 25121 w 5933552"/>
                <a:gd name="connsiteY78" fmla="*/ 1381648 h 1934308"/>
                <a:gd name="connsiteX79" fmla="*/ 40193 w 5933552"/>
                <a:gd name="connsiteY79" fmla="*/ 1356527 h 1934308"/>
                <a:gd name="connsiteX80" fmla="*/ 65314 w 5933552"/>
                <a:gd name="connsiteY80"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507442 w 5933552"/>
                <a:gd name="connsiteY70" fmla="*/ 1833824 h 1934308"/>
                <a:gd name="connsiteX71" fmla="*/ 281354 w 5933552"/>
                <a:gd name="connsiteY71" fmla="*/ 1833824 h 1934308"/>
                <a:gd name="connsiteX72" fmla="*/ 130629 w 5933552"/>
                <a:gd name="connsiteY72" fmla="*/ 1758461 h 1934308"/>
                <a:gd name="connsiteX73" fmla="*/ 10048 w 5933552"/>
                <a:gd name="connsiteY73" fmla="*/ 1678075 h 1934308"/>
                <a:gd name="connsiteX74" fmla="*/ 0 w 5933552"/>
                <a:gd name="connsiteY74" fmla="*/ 1537398 h 1934308"/>
                <a:gd name="connsiteX75" fmla="*/ 15072 w 5933552"/>
                <a:gd name="connsiteY75" fmla="*/ 1487156 h 1934308"/>
                <a:gd name="connsiteX76" fmla="*/ 15072 w 5933552"/>
                <a:gd name="connsiteY76" fmla="*/ 1431890 h 1934308"/>
                <a:gd name="connsiteX77" fmla="*/ 25121 w 5933552"/>
                <a:gd name="connsiteY77" fmla="*/ 1381648 h 1934308"/>
                <a:gd name="connsiteX78" fmla="*/ 40193 w 5933552"/>
                <a:gd name="connsiteY78" fmla="*/ 1356527 h 1934308"/>
                <a:gd name="connsiteX79" fmla="*/ 65314 w 5933552"/>
                <a:gd name="connsiteY79"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507442 w 5933552"/>
                <a:gd name="connsiteY69" fmla="*/ 1833824 h 1934308"/>
                <a:gd name="connsiteX70" fmla="*/ 281354 w 5933552"/>
                <a:gd name="connsiteY70" fmla="*/ 1833824 h 1934308"/>
                <a:gd name="connsiteX71" fmla="*/ 130629 w 5933552"/>
                <a:gd name="connsiteY71" fmla="*/ 1758461 h 1934308"/>
                <a:gd name="connsiteX72" fmla="*/ 10048 w 5933552"/>
                <a:gd name="connsiteY72" fmla="*/ 1678075 h 1934308"/>
                <a:gd name="connsiteX73" fmla="*/ 0 w 5933552"/>
                <a:gd name="connsiteY73" fmla="*/ 1537398 h 1934308"/>
                <a:gd name="connsiteX74" fmla="*/ 15072 w 5933552"/>
                <a:gd name="connsiteY74" fmla="*/ 1487156 h 1934308"/>
                <a:gd name="connsiteX75" fmla="*/ 15072 w 5933552"/>
                <a:gd name="connsiteY75" fmla="*/ 1431890 h 1934308"/>
                <a:gd name="connsiteX76" fmla="*/ 25121 w 5933552"/>
                <a:gd name="connsiteY76" fmla="*/ 1381648 h 1934308"/>
                <a:gd name="connsiteX77" fmla="*/ 40193 w 5933552"/>
                <a:gd name="connsiteY77" fmla="*/ 1356527 h 1934308"/>
                <a:gd name="connsiteX78" fmla="*/ 65314 w 5933552"/>
                <a:gd name="connsiteY78"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507442 w 5933552"/>
                <a:gd name="connsiteY68" fmla="*/ 1833824 h 1934308"/>
                <a:gd name="connsiteX69" fmla="*/ 281354 w 5933552"/>
                <a:gd name="connsiteY69" fmla="*/ 1833824 h 1934308"/>
                <a:gd name="connsiteX70" fmla="*/ 130629 w 5933552"/>
                <a:gd name="connsiteY70" fmla="*/ 1758461 h 1934308"/>
                <a:gd name="connsiteX71" fmla="*/ 10048 w 5933552"/>
                <a:gd name="connsiteY71" fmla="*/ 1678075 h 1934308"/>
                <a:gd name="connsiteX72" fmla="*/ 0 w 5933552"/>
                <a:gd name="connsiteY72" fmla="*/ 1537398 h 1934308"/>
                <a:gd name="connsiteX73" fmla="*/ 15072 w 5933552"/>
                <a:gd name="connsiteY73" fmla="*/ 1487156 h 1934308"/>
                <a:gd name="connsiteX74" fmla="*/ 15072 w 5933552"/>
                <a:gd name="connsiteY74" fmla="*/ 1431890 h 1934308"/>
                <a:gd name="connsiteX75" fmla="*/ 25121 w 5933552"/>
                <a:gd name="connsiteY75" fmla="*/ 1381648 h 1934308"/>
                <a:gd name="connsiteX76" fmla="*/ 40193 w 5933552"/>
                <a:gd name="connsiteY76" fmla="*/ 1356527 h 1934308"/>
                <a:gd name="connsiteX77" fmla="*/ 65314 w 5933552"/>
                <a:gd name="connsiteY77"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562519 w 5933552"/>
                <a:gd name="connsiteY66" fmla="*/ 1462035 h 1934308"/>
                <a:gd name="connsiteX67" fmla="*/ 507442 w 5933552"/>
                <a:gd name="connsiteY67" fmla="*/ 1833824 h 1934308"/>
                <a:gd name="connsiteX68" fmla="*/ 281354 w 5933552"/>
                <a:gd name="connsiteY68" fmla="*/ 1833824 h 1934308"/>
                <a:gd name="connsiteX69" fmla="*/ 130629 w 5933552"/>
                <a:gd name="connsiteY69" fmla="*/ 1758461 h 1934308"/>
                <a:gd name="connsiteX70" fmla="*/ 10048 w 5933552"/>
                <a:gd name="connsiteY70" fmla="*/ 1678075 h 1934308"/>
                <a:gd name="connsiteX71" fmla="*/ 0 w 5933552"/>
                <a:gd name="connsiteY71" fmla="*/ 1537398 h 1934308"/>
                <a:gd name="connsiteX72" fmla="*/ 15072 w 5933552"/>
                <a:gd name="connsiteY72" fmla="*/ 1487156 h 1934308"/>
                <a:gd name="connsiteX73" fmla="*/ 15072 w 5933552"/>
                <a:gd name="connsiteY73" fmla="*/ 1431890 h 1934308"/>
                <a:gd name="connsiteX74" fmla="*/ 25121 w 5933552"/>
                <a:gd name="connsiteY74" fmla="*/ 1381648 h 1934308"/>
                <a:gd name="connsiteX75" fmla="*/ 40193 w 5933552"/>
                <a:gd name="connsiteY75" fmla="*/ 1356527 h 1934308"/>
                <a:gd name="connsiteX76" fmla="*/ 65314 w 5933552"/>
                <a:gd name="connsiteY76"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562519 w 5933552"/>
                <a:gd name="connsiteY65" fmla="*/ 1462035 h 1934308"/>
                <a:gd name="connsiteX66" fmla="*/ 507442 w 5933552"/>
                <a:gd name="connsiteY66" fmla="*/ 1833824 h 1934308"/>
                <a:gd name="connsiteX67" fmla="*/ 281354 w 5933552"/>
                <a:gd name="connsiteY67" fmla="*/ 1833824 h 1934308"/>
                <a:gd name="connsiteX68" fmla="*/ 130629 w 5933552"/>
                <a:gd name="connsiteY68" fmla="*/ 1758461 h 1934308"/>
                <a:gd name="connsiteX69" fmla="*/ 10048 w 5933552"/>
                <a:gd name="connsiteY69" fmla="*/ 1678075 h 1934308"/>
                <a:gd name="connsiteX70" fmla="*/ 0 w 5933552"/>
                <a:gd name="connsiteY70" fmla="*/ 1537398 h 1934308"/>
                <a:gd name="connsiteX71" fmla="*/ 15072 w 5933552"/>
                <a:gd name="connsiteY71" fmla="*/ 1487156 h 1934308"/>
                <a:gd name="connsiteX72" fmla="*/ 15072 w 5933552"/>
                <a:gd name="connsiteY72" fmla="*/ 1431890 h 1934308"/>
                <a:gd name="connsiteX73" fmla="*/ 25121 w 5933552"/>
                <a:gd name="connsiteY73" fmla="*/ 1381648 h 1934308"/>
                <a:gd name="connsiteX74" fmla="*/ 40193 w 5933552"/>
                <a:gd name="connsiteY74" fmla="*/ 1356527 h 1934308"/>
                <a:gd name="connsiteX75" fmla="*/ 65314 w 5933552"/>
                <a:gd name="connsiteY75"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35380 w 5933552"/>
                <a:gd name="connsiteY62" fmla="*/ 1919235 h 1934308"/>
                <a:gd name="connsiteX63" fmla="*/ 1688123 w 5933552"/>
                <a:gd name="connsiteY63" fmla="*/ 1899138 h 1934308"/>
                <a:gd name="connsiteX64" fmla="*/ 507442 w 5933552"/>
                <a:gd name="connsiteY64" fmla="*/ 1833824 h 1934308"/>
                <a:gd name="connsiteX65" fmla="*/ 281354 w 5933552"/>
                <a:gd name="connsiteY65" fmla="*/ 1833824 h 1934308"/>
                <a:gd name="connsiteX66" fmla="*/ 130629 w 5933552"/>
                <a:gd name="connsiteY66" fmla="*/ 1758461 h 1934308"/>
                <a:gd name="connsiteX67" fmla="*/ 10048 w 5933552"/>
                <a:gd name="connsiteY67" fmla="*/ 1678075 h 1934308"/>
                <a:gd name="connsiteX68" fmla="*/ 0 w 5933552"/>
                <a:gd name="connsiteY68" fmla="*/ 1537398 h 1934308"/>
                <a:gd name="connsiteX69" fmla="*/ 15072 w 5933552"/>
                <a:gd name="connsiteY69" fmla="*/ 1487156 h 1934308"/>
                <a:gd name="connsiteX70" fmla="*/ 15072 w 5933552"/>
                <a:gd name="connsiteY70" fmla="*/ 1431890 h 1934308"/>
                <a:gd name="connsiteX71" fmla="*/ 25121 w 5933552"/>
                <a:gd name="connsiteY71" fmla="*/ 1381648 h 1934308"/>
                <a:gd name="connsiteX72" fmla="*/ 40193 w 5933552"/>
                <a:gd name="connsiteY72" fmla="*/ 1356527 h 1934308"/>
                <a:gd name="connsiteX73" fmla="*/ 65314 w 5933552"/>
                <a:gd name="connsiteY7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919235 h 1934308"/>
                <a:gd name="connsiteX62" fmla="*/ 1688123 w 5933552"/>
                <a:gd name="connsiteY62" fmla="*/ 1899138 h 1934308"/>
                <a:gd name="connsiteX63" fmla="*/ 507442 w 5933552"/>
                <a:gd name="connsiteY63" fmla="*/ 1833824 h 1934308"/>
                <a:gd name="connsiteX64" fmla="*/ 281354 w 5933552"/>
                <a:gd name="connsiteY64" fmla="*/ 1833824 h 1934308"/>
                <a:gd name="connsiteX65" fmla="*/ 130629 w 5933552"/>
                <a:gd name="connsiteY65" fmla="*/ 1758461 h 1934308"/>
                <a:gd name="connsiteX66" fmla="*/ 10048 w 5933552"/>
                <a:gd name="connsiteY66" fmla="*/ 1678075 h 1934308"/>
                <a:gd name="connsiteX67" fmla="*/ 0 w 5933552"/>
                <a:gd name="connsiteY67" fmla="*/ 1537398 h 1934308"/>
                <a:gd name="connsiteX68" fmla="*/ 15072 w 5933552"/>
                <a:gd name="connsiteY68" fmla="*/ 1487156 h 1934308"/>
                <a:gd name="connsiteX69" fmla="*/ 15072 w 5933552"/>
                <a:gd name="connsiteY69" fmla="*/ 1431890 h 1934308"/>
                <a:gd name="connsiteX70" fmla="*/ 25121 w 5933552"/>
                <a:gd name="connsiteY70" fmla="*/ 1381648 h 1934308"/>
                <a:gd name="connsiteX71" fmla="*/ 40193 w 5933552"/>
                <a:gd name="connsiteY71" fmla="*/ 1356527 h 1934308"/>
                <a:gd name="connsiteX72" fmla="*/ 65314 w 5933552"/>
                <a:gd name="connsiteY72"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35380 w 5933552"/>
                <a:gd name="connsiteY60" fmla="*/ 1919235 h 1934308"/>
                <a:gd name="connsiteX61" fmla="*/ 1688123 w 5933552"/>
                <a:gd name="connsiteY61" fmla="*/ 1899138 h 1934308"/>
                <a:gd name="connsiteX62" fmla="*/ 507442 w 5933552"/>
                <a:gd name="connsiteY62" fmla="*/ 1833824 h 1934308"/>
                <a:gd name="connsiteX63" fmla="*/ 281354 w 5933552"/>
                <a:gd name="connsiteY63" fmla="*/ 1833824 h 1934308"/>
                <a:gd name="connsiteX64" fmla="*/ 130629 w 5933552"/>
                <a:gd name="connsiteY64" fmla="*/ 1758461 h 1934308"/>
                <a:gd name="connsiteX65" fmla="*/ 10048 w 5933552"/>
                <a:gd name="connsiteY65" fmla="*/ 1678075 h 1934308"/>
                <a:gd name="connsiteX66" fmla="*/ 0 w 5933552"/>
                <a:gd name="connsiteY66" fmla="*/ 1537398 h 1934308"/>
                <a:gd name="connsiteX67" fmla="*/ 15072 w 5933552"/>
                <a:gd name="connsiteY67" fmla="*/ 1487156 h 1934308"/>
                <a:gd name="connsiteX68" fmla="*/ 15072 w 5933552"/>
                <a:gd name="connsiteY68" fmla="*/ 1431890 h 1934308"/>
                <a:gd name="connsiteX69" fmla="*/ 25121 w 5933552"/>
                <a:gd name="connsiteY69" fmla="*/ 1381648 h 1934308"/>
                <a:gd name="connsiteX70" fmla="*/ 40193 w 5933552"/>
                <a:gd name="connsiteY70" fmla="*/ 1356527 h 1934308"/>
                <a:gd name="connsiteX71" fmla="*/ 65314 w 5933552"/>
                <a:gd name="connsiteY71"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235380 w 5933552"/>
                <a:gd name="connsiteY59" fmla="*/ 1919235 h 1934308"/>
                <a:gd name="connsiteX60" fmla="*/ 1688123 w 5933552"/>
                <a:gd name="connsiteY60" fmla="*/ 1899138 h 1934308"/>
                <a:gd name="connsiteX61" fmla="*/ 507442 w 5933552"/>
                <a:gd name="connsiteY61" fmla="*/ 1833824 h 1934308"/>
                <a:gd name="connsiteX62" fmla="*/ 281354 w 5933552"/>
                <a:gd name="connsiteY62" fmla="*/ 1833824 h 1934308"/>
                <a:gd name="connsiteX63" fmla="*/ 130629 w 5933552"/>
                <a:gd name="connsiteY63" fmla="*/ 1758461 h 1934308"/>
                <a:gd name="connsiteX64" fmla="*/ 10048 w 5933552"/>
                <a:gd name="connsiteY64" fmla="*/ 1678075 h 1934308"/>
                <a:gd name="connsiteX65" fmla="*/ 0 w 5933552"/>
                <a:gd name="connsiteY65" fmla="*/ 1537398 h 1934308"/>
                <a:gd name="connsiteX66" fmla="*/ 15072 w 5933552"/>
                <a:gd name="connsiteY66" fmla="*/ 1487156 h 1934308"/>
                <a:gd name="connsiteX67" fmla="*/ 15072 w 5933552"/>
                <a:gd name="connsiteY67" fmla="*/ 1431890 h 1934308"/>
                <a:gd name="connsiteX68" fmla="*/ 25121 w 5933552"/>
                <a:gd name="connsiteY68" fmla="*/ 1381648 h 1934308"/>
                <a:gd name="connsiteX69" fmla="*/ 40193 w 5933552"/>
                <a:gd name="connsiteY69" fmla="*/ 1356527 h 1934308"/>
                <a:gd name="connsiteX70" fmla="*/ 65314 w 5933552"/>
                <a:gd name="connsiteY70"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235380 w 5933552"/>
                <a:gd name="connsiteY58" fmla="*/ 1919235 h 1934308"/>
                <a:gd name="connsiteX59" fmla="*/ 1688123 w 5933552"/>
                <a:gd name="connsiteY59" fmla="*/ 1899138 h 1934308"/>
                <a:gd name="connsiteX60" fmla="*/ 507442 w 5933552"/>
                <a:gd name="connsiteY60" fmla="*/ 1833824 h 1934308"/>
                <a:gd name="connsiteX61" fmla="*/ 281354 w 5933552"/>
                <a:gd name="connsiteY61" fmla="*/ 1833824 h 1934308"/>
                <a:gd name="connsiteX62" fmla="*/ 130629 w 5933552"/>
                <a:gd name="connsiteY62" fmla="*/ 1758461 h 1934308"/>
                <a:gd name="connsiteX63" fmla="*/ 10048 w 5933552"/>
                <a:gd name="connsiteY63" fmla="*/ 1678075 h 1934308"/>
                <a:gd name="connsiteX64" fmla="*/ 0 w 5933552"/>
                <a:gd name="connsiteY64" fmla="*/ 1537398 h 1934308"/>
                <a:gd name="connsiteX65" fmla="*/ 15072 w 5933552"/>
                <a:gd name="connsiteY65" fmla="*/ 1487156 h 1934308"/>
                <a:gd name="connsiteX66" fmla="*/ 15072 w 5933552"/>
                <a:gd name="connsiteY66" fmla="*/ 1431890 h 1934308"/>
                <a:gd name="connsiteX67" fmla="*/ 25121 w 5933552"/>
                <a:gd name="connsiteY67" fmla="*/ 1381648 h 1934308"/>
                <a:gd name="connsiteX68" fmla="*/ 40193 w 5933552"/>
                <a:gd name="connsiteY68" fmla="*/ 1356527 h 1934308"/>
                <a:gd name="connsiteX69" fmla="*/ 65314 w 5933552"/>
                <a:gd name="connsiteY69"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235380 w 5933552"/>
                <a:gd name="connsiteY57" fmla="*/ 1919235 h 1934308"/>
                <a:gd name="connsiteX58" fmla="*/ 1688123 w 5933552"/>
                <a:gd name="connsiteY58" fmla="*/ 1899138 h 1934308"/>
                <a:gd name="connsiteX59" fmla="*/ 507442 w 5933552"/>
                <a:gd name="connsiteY59" fmla="*/ 1833824 h 1934308"/>
                <a:gd name="connsiteX60" fmla="*/ 281354 w 5933552"/>
                <a:gd name="connsiteY60" fmla="*/ 1833824 h 1934308"/>
                <a:gd name="connsiteX61" fmla="*/ 130629 w 5933552"/>
                <a:gd name="connsiteY61" fmla="*/ 1758461 h 1934308"/>
                <a:gd name="connsiteX62" fmla="*/ 10048 w 5933552"/>
                <a:gd name="connsiteY62" fmla="*/ 1678075 h 1934308"/>
                <a:gd name="connsiteX63" fmla="*/ 0 w 5933552"/>
                <a:gd name="connsiteY63" fmla="*/ 1537398 h 1934308"/>
                <a:gd name="connsiteX64" fmla="*/ 15072 w 5933552"/>
                <a:gd name="connsiteY64" fmla="*/ 1487156 h 1934308"/>
                <a:gd name="connsiteX65" fmla="*/ 15072 w 5933552"/>
                <a:gd name="connsiteY65" fmla="*/ 1431890 h 1934308"/>
                <a:gd name="connsiteX66" fmla="*/ 25121 w 5933552"/>
                <a:gd name="connsiteY66" fmla="*/ 1381648 h 1934308"/>
                <a:gd name="connsiteX67" fmla="*/ 40193 w 5933552"/>
                <a:gd name="connsiteY67" fmla="*/ 1356527 h 1934308"/>
                <a:gd name="connsiteX68" fmla="*/ 65314 w 5933552"/>
                <a:gd name="connsiteY68"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235380 w 5933552"/>
                <a:gd name="connsiteY56" fmla="*/ 1919235 h 1934308"/>
                <a:gd name="connsiteX57" fmla="*/ 1688123 w 5933552"/>
                <a:gd name="connsiteY57" fmla="*/ 1899138 h 1934308"/>
                <a:gd name="connsiteX58" fmla="*/ 507442 w 5933552"/>
                <a:gd name="connsiteY58" fmla="*/ 1833824 h 1934308"/>
                <a:gd name="connsiteX59" fmla="*/ 281354 w 5933552"/>
                <a:gd name="connsiteY59" fmla="*/ 1833824 h 1934308"/>
                <a:gd name="connsiteX60" fmla="*/ 130629 w 5933552"/>
                <a:gd name="connsiteY60" fmla="*/ 1758461 h 1934308"/>
                <a:gd name="connsiteX61" fmla="*/ 10048 w 5933552"/>
                <a:gd name="connsiteY61" fmla="*/ 1678075 h 1934308"/>
                <a:gd name="connsiteX62" fmla="*/ 0 w 5933552"/>
                <a:gd name="connsiteY62" fmla="*/ 1537398 h 1934308"/>
                <a:gd name="connsiteX63" fmla="*/ 15072 w 5933552"/>
                <a:gd name="connsiteY63" fmla="*/ 1487156 h 1934308"/>
                <a:gd name="connsiteX64" fmla="*/ 15072 w 5933552"/>
                <a:gd name="connsiteY64" fmla="*/ 1431890 h 1934308"/>
                <a:gd name="connsiteX65" fmla="*/ 25121 w 5933552"/>
                <a:gd name="connsiteY65" fmla="*/ 1381648 h 1934308"/>
                <a:gd name="connsiteX66" fmla="*/ 40193 w 5933552"/>
                <a:gd name="connsiteY66" fmla="*/ 1356527 h 1934308"/>
                <a:gd name="connsiteX67" fmla="*/ 65314 w 5933552"/>
                <a:gd name="connsiteY67"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235380 w 5933552"/>
                <a:gd name="connsiteY55" fmla="*/ 1919235 h 1934308"/>
                <a:gd name="connsiteX56" fmla="*/ 1688123 w 5933552"/>
                <a:gd name="connsiteY56" fmla="*/ 1899138 h 1934308"/>
                <a:gd name="connsiteX57" fmla="*/ 507442 w 5933552"/>
                <a:gd name="connsiteY57" fmla="*/ 1833824 h 1934308"/>
                <a:gd name="connsiteX58" fmla="*/ 281354 w 5933552"/>
                <a:gd name="connsiteY58" fmla="*/ 1833824 h 1934308"/>
                <a:gd name="connsiteX59" fmla="*/ 130629 w 5933552"/>
                <a:gd name="connsiteY59" fmla="*/ 1758461 h 1934308"/>
                <a:gd name="connsiteX60" fmla="*/ 10048 w 5933552"/>
                <a:gd name="connsiteY60" fmla="*/ 1678075 h 1934308"/>
                <a:gd name="connsiteX61" fmla="*/ 0 w 5933552"/>
                <a:gd name="connsiteY61" fmla="*/ 1537398 h 1934308"/>
                <a:gd name="connsiteX62" fmla="*/ 15072 w 5933552"/>
                <a:gd name="connsiteY62" fmla="*/ 1487156 h 1934308"/>
                <a:gd name="connsiteX63" fmla="*/ 15072 w 5933552"/>
                <a:gd name="connsiteY63" fmla="*/ 1431890 h 1934308"/>
                <a:gd name="connsiteX64" fmla="*/ 25121 w 5933552"/>
                <a:gd name="connsiteY64" fmla="*/ 1381648 h 1934308"/>
                <a:gd name="connsiteX65" fmla="*/ 40193 w 5933552"/>
                <a:gd name="connsiteY65" fmla="*/ 1356527 h 1934308"/>
                <a:gd name="connsiteX66" fmla="*/ 65314 w 5933552"/>
                <a:gd name="connsiteY66"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4235380 w 5933552"/>
                <a:gd name="connsiteY54" fmla="*/ 1919235 h 1934308"/>
                <a:gd name="connsiteX55" fmla="*/ 1688123 w 5933552"/>
                <a:gd name="connsiteY55" fmla="*/ 1899138 h 1934308"/>
                <a:gd name="connsiteX56" fmla="*/ 507442 w 5933552"/>
                <a:gd name="connsiteY56" fmla="*/ 1833824 h 1934308"/>
                <a:gd name="connsiteX57" fmla="*/ 281354 w 5933552"/>
                <a:gd name="connsiteY57" fmla="*/ 1833824 h 1934308"/>
                <a:gd name="connsiteX58" fmla="*/ 130629 w 5933552"/>
                <a:gd name="connsiteY58" fmla="*/ 1758461 h 1934308"/>
                <a:gd name="connsiteX59" fmla="*/ 10048 w 5933552"/>
                <a:gd name="connsiteY59" fmla="*/ 1678075 h 1934308"/>
                <a:gd name="connsiteX60" fmla="*/ 0 w 5933552"/>
                <a:gd name="connsiteY60" fmla="*/ 1537398 h 1934308"/>
                <a:gd name="connsiteX61" fmla="*/ 15072 w 5933552"/>
                <a:gd name="connsiteY61" fmla="*/ 1487156 h 1934308"/>
                <a:gd name="connsiteX62" fmla="*/ 15072 w 5933552"/>
                <a:gd name="connsiteY62" fmla="*/ 1431890 h 1934308"/>
                <a:gd name="connsiteX63" fmla="*/ 25121 w 5933552"/>
                <a:gd name="connsiteY63" fmla="*/ 1381648 h 1934308"/>
                <a:gd name="connsiteX64" fmla="*/ 40193 w 5933552"/>
                <a:gd name="connsiteY64" fmla="*/ 1356527 h 1934308"/>
                <a:gd name="connsiteX65" fmla="*/ 65314 w 5933552"/>
                <a:gd name="connsiteY65"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4235380 w 5933552"/>
                <a:gd name="connsiteY53" fmla="*/ 1919235 h 1934308"/>
                <a:gd name="connsiteX54" fmla="*/ 1688123 w 5933552"/>
                <a:gd name="connsiteY54" fmla="*/ 1899138 h 1934308"/>
                <a:gd name="connsiteX55" fmla="*/ 507442 w 5933552"/>
                <a:gd name="connsiteY55" fmla="*/ 1833824 h 1934308"/>
                <a:gd name="connsiteX56" fmla="*/ 281354 w 5933552"/>
                <a:gd name="connsiteY56" fmla="*/ 1833824 h 1934308"/>
                <a:gd name="connsiteX57" fmla="*/ 130629 w 5933552"/>
                <a:gd name="connsiteY57" fmla="*/ 1758461 h 1934308"/>
                <a:gd name="connsiteX58" fmla="*/ 10048 w 5933552"/>
                <a:gd name="connsiteY58" fmla="*/ 1678075 h 1934308"/>
                <a:gd name="connsiteX59" fmla="*/ 0 w 5933552"/>
                <a:gd name="connsiteY59" fmla="*/ 1537398 h 1934308"/>
                <a:gd name="connsiteX60" fmla="*/ 15072 w 5933552"/>
                <a:gd name="connsiteY60" fmla="*/ 1487156 h 1934308"/>
                <a:gd name="connsiteX61" fmla="*/ 15072 w 5933552"/>
                <a:gd name="connsiteY61" fmla="*/ 1431890 h 1934308"/>
                <a:gd name="connsiteX62" fmla="*/ 25121 w 5933552"/>
                <a:gd name="connsiteY62" fmla="*/ 1381648 h 1934308"/>
                <a:gd name="connsiteX63" fmla="*/ 40193 w 5933552"/>
                <a:gd name="connsiteY63" fmla="*/ 1356527 h 1934308"/>
                <a:gd name="connsiteX64" fmla="*/ 65314 w 5933552"/>
                <a:gd name="connsiteY6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3029578 w 5933552"/>
                <a:gd name="connsiteY23" fmla="*/ 55266 h 1934308"/>
                <a:gd name="connsiteX24" fmla="*/ 3135086 w 5933552"/>
                <a:gd name="connsiteY24" fmla="*/ 75363 h 1934308"/>
                <a:gd name="connsiteX25" fmla="*/ 3255666 w 5933552"/>
                <a:gd name="connsiteY25" fmla="*/ 95459 h 1934308"/>
                <a:gd name="connsiteX26" fmla="*/ 3542044 w 5933552"/>
                <a:gd name="connsiteY26" fmla="*/ 180870 h 1934308"/>
                <a:gd name="connsiteX27" fmla="*/ 3798277 w 5933552"/>
                <a:gd name="connsiteY27" fmla="*/ 316523 h 1934308"/>
                <a:gd name="connsiteX28" fmla="*/ 4210259 w 5933552"/>
                <a:gd name="connsiteY28" fmla="*/ 542611 h 1934308"/>
                <a:gd name="connsiteX29" fmla="*/ 4340888 w 5933552"/>
                <a:gd name="connsiteY29" fmla="*/ 622998 h 1934308"/>
                <a:gd name="connsiteX30" fmla="*/ 4381081 w 5933552"/>
                <a:gd name="connsiteY30" fmla="*/ 653143 h 1934308"/>
                <a:gd name="connsiteX31" fmla="*/ 4752870 w 5933552"/>
                <a:gd name="connsiteY31" fmla="*/ 683288 h 1934308"/>
                <a:gd name="connsiteX32" fmla="*/ 5164853 w 5933552"/>
                <a:gd name="connsiteY32" fmla="*/ 758650 h 1934308"/>
                <a:gd name="connsiteX33" fmla="*/ 5441182 w 5933552"/>
                <a:gd name="connsiteY33" fmla="*/ 823965 h 1934308"/>
                <a:gd name="connsiteX34" fmla="*/ 5612004 w 5933552"/>
                <a:gd name="connsiteY34" fmla="*/ 899327 h 1934308"/>
                <a:gd name="connsiteX35" fmla="*/ 5807947 w 5933552"/>
                <a:gd name="connsiteY35" fmla="*/ 1045028 h 1934308"/>
                <a:gd name="connsiteX36" fmla="*/ 5823020 w 5933552"/>
                <a:gd name="connsiteY36" fmla="*/ 1115367 h 1934308"/>
                <a:gd name="connsiteX37" fmla="*/ 5838092 w 5933552"/>
                <a:gd name="connsiteY37" fmla="*/ 1215850 h 1934308"/>
                <a:gd name="connsiteX38" fmla="*/ 5823020 w 5933552"/>
                <a:gd name="connsiteY38" fmla="*/ 1245995 h 1934308"/>
                <a:gd name="connsiteX39" fmla="*/ 5863213 w 5933552"/>
                <a:gd name="connsiteY39" fmla="*/ 1296237 h 1934308"/>
                <a:gd name="connsiteX40" fmla="*/ 5893358 w 5933552"/>
                <a:gd name="connsiteY40" fmla="*/ 1356527 h 1934308"/>
                <a:gd name="connsiteX41" fmla="*/ 5893358 w 5933552"/>
                <a:gd name="connsiteY41" fmla="*/ 1431890 h 1934308"/>
                <a:gd name="connsiteX42" fmla="*/ 5928527 w 5933552"/>
                <a:gd name="connsiteY42" fmla="*/ 1492180 h 1934308"/>
                <a:gd name="connsiteX43" fmla="*/ 5918479 w 5933552"/>
                <a:gd name="connsiteY43" fmla="*/ 1602712 h 1934308"/>
                <a:gd name="connsiteX44" fmla="*/ 5898382 w 5933552"/>
                <a:gd name="connsiteY44" fmla="*/ 1683099 h 1934308"/>
                <a:gd name="connsiteX45" fmla="*/ 5918479 w 5933552"/>
                <a:gd name="connsiteY45" fmla="*/ 1773534 h 1934308"/>
                <a:gd name="connsiteX46" fmla="*/ 5933552 w 5933552"/>
                <a:gd name="connsiteY46" fmla="*/ 1808703 h 1934308"/>
                <a:gd name="connsiteX47" fmla="*/ 5812971 w 5933552"/>
                <a:gd name="connsiteY47" fmla="*/ 1868993 h 1934308"/>
                <a:gd name="connsiteX48" fmla="*/ 5812971 w 5933552"/>
                <a:gd name="connsiteY48" fmla="*/ 1868993 h 1934308"/>
                <a:gd name="connsiteX49" fmla="*/ 5727560 w 5933552"/>
                <a:gd name="connsiteY49" fmla="*/ 1929283 h 1934308"/>
                <a:gd name="connsiteX50" fmla="*/ 5390941 w 5933552"/>
                <a:gd name="connsiteY50" fmla="*/ 1934308 h 1934308"/>
                <a:gd name="connsiteX51" fmla="*/ 4235380 w 5933552"/>
                <a:gd name="connsiteY51" fmla="*/ 1919235 h 1934308"/>
                <a:gd name="connsiteX52" fmla="*/ 1688123 w 5933552"/>
                <a:gd name="connsiteY52" fmla="*/ 1899138 h 1934308"/>
                <a:gd name="connsiteX53" fmla="*/ 507442 w 5933552"/>
                <a:gd name="connsiteY53" fmla="*/ 1833824 h 1934308"/>
                <a:gd name="connsiteX54" fmla="*/ 281354 w 5933552"/>
                <a:gd name="connsiteY54" fmla="*/ 1833824 h 1934308"/>
                <a:gd name="connsiteX55" fmla="*/ 130629 w 5933552"/>
                <a:gd name="connsiteY55" fmla="*/ 1758461 h 1934308"/>
                <a:gd name="connsiteX56" fmla="*/ 10048 w 5933552"/>
                <a:gd name="connsiteY56" fmla="*/ 1678075 h 1934308"/>
                <a:gd name="connsiteX57" fmla="*/ 0 w 5933552"/>
                <a:gd name="connsiteY57" fmla="*/ 1537398 h 1934308"/>
                <a:gd name="connsiteX58" fmla="*/ 15072 w 5933552"/>
                <a:gd name="connsiteY58" fmla="*/ 1487156 h 1934308"/>
                <a:gd name="connsiteX59" fmla="*/ 15072 w 5933552"/>
                <a:gd name="connsiteY59" fmla="*/ 1431890 h 1934308"/>
                <a:gd name="connsiteX60" fmla="*/ 25121 w 5933552"/>
                <a:gd name="connsiteY60" fmla="*/ 1381648 h 1934308"/>
                <a:gd name="connsiteX61" fmla="*/ 40193 w 5933552"/>
                <a:gd name="connsiteY61" fmla="*/ 1356527 h 1934308"/>
                <a:gd name="connsiteX62" fmla="*/ 65314 w 5933552"/>
                <a:gd name="connsiteY62" fmla="*/ 1311310 h 1934308"/>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57301 w 5933552"/>
                <a:gd name="connsiteY52" fmla="*/ 1891925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57301 w 5933552"/>
                <a:gd name="connsiteY52" fmla="*/ 1891925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57301 w 5933552"/>
                <a:gd name="connsiteY52" fmla="*/ 1891925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5312804 w 5933552"/>
                <a:gd name="connsiteY51" fmla="*/ 1552761 h 1937369"/>
                <a:gd name="connsiteX52" fmla="*/ 4235380 w 5933552"/>
                <a:gd name="connsiteY52" fmla="*/ 1922296 h 1937369"/>
                <a:gd name="connsiteX53" fmla="*/ 1657301 w 5933552"/>
                <a:gd name="connsiteY53" fmla="*/ 1891925 h 1937369"/>
                <a:gd name="connsiteX54" fmla="*/ 507442 w 5933552"/>
                <a:gd name="connsiteY54" fmla="*/ 1836885 h 1937369"/>
                <a:gd name="connsiteX55" fmla="*/ 281354 w 5933552"/>
                <a:gd name="connsiteY55" fmla="*/ 1836885 h 1937369"/>
                <a:gd name="connsiteX56" fmla="*/ 130629 w 5933552"/>
                <a:gd name="connsiteY56" fmla="*/ 1761522 h 1937369"/>
                <a:gd name="connsiteX57" fmla="*/ 10048 w 5933552"/>
                <a:gd name="connsiteY57" fmla="*/ 1681136 h 1937369"/>
                <a:gd name="connsiteX58" fmla="*/ 0 w 5933552"/>
                <a:gd name="connsiteY58" fmla="*/ 1540459 h 1937369"/>
                <a:gd name="connsiteX59" fmla="*/ 15072 w 5933552"/>
                <a:gd name="connsiteY59" fmla="*/ 1490217 h 1937369"/>
                <a:gd name="connsiteX60" fmla="*/ 15072 w 5933552"/>
                <a:gd name="connsiteY60" fmla="*/ 1434951 h 1937369"/>
                <a:gd name="connsiteX61" fmla="*/ 25121 w 5933552"/>
                <a:gd name="connsiteY61" fmla="*/ 1384709 h 1937369"/>
                <a:gd name="connsiteX62" fmla="*/ 40193 w 5933552"/>
                <a:gd name="connsiteY62" fmla="*/ 1359588 h 1937369"/>
                <a:gd name="connsiteX63" fmla="*/ 65314 w 5933552"/>
                <a:gd name="connsiteY63"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5251455 w 5933552"/>
                <a:gd name="connsiteY51" fmla="*/ 1926022 h 1937369"/>
                <a:gd name="connsiteX52" fmla="*/ 4235380 w 5933552"/>
                <a:gd name="connsiteY52" fmla="*/ 1922296 h 1937369"/>
                <a:gd name="connsiteX53" fmla="*/ 1657301 w 5933552"/>
                <a:gd name="connsiteY53" fmla="*/ 1891925 h 1937369"/>
                <a:gd name="connsiteX54" fmla="*/ 507442 w 5933552"/>
                <a:gd name="connsiteY54" fmla="*/ 1836885 h 1937369"/>
                <a:gd name="connsiteX55" fmla="*/ 281354 w 5933552"/>
                <a:gd name="connsiteY55" fmla="*/ 1836885 h 1937369"/>
                <a:gd name="connsiteX56" fmla="*/ 130629 w 5933552"/>
                <a:gd name="connsiteY56" fmla="*/ 1761522 h 1937369"/>
                <a:gd name="connsiteX57" fmla="*/ 10048 w 5933552"/>
                <a:gd name="connsiteY57" fmla="*/ 1681136 h 1937369"/>
                <a:gd name="connsiteX58" fmla="*/ 0 w 5933552"/>
                <a:gd name="connsiteY58" fmla="*/ 1540459 h 1937369"/>
                <a:gd name="connsiteX59" fmla="*/ 15072 w 5933552"/>
                <a:gd name="connsiteY59" fmla="*/ 1490217 h 1937369"/>
                <a:gd name="connsiteX60" fmla="*/ 15072 w 5933552"/>
                <a:gd name="connsiteY60" fmla="*/ 1434951 h 1937369"/>
                <a:gd name="connsiteX61" fmla="*/ 25121 w 5933552"/>
                <a:gd name="connsiteY61" fmla="*/ 1384709 h 1937369"/>
                <a:gd name="connsiteX62" fmla="*/ 40193 w 5933552"/>
                <a:gd name="connsiteY62" fmla="*/ 1359588 h 1937369"/>
                <a:gd name="connsiteX63" fmla="*/ 65314 w 5933552"/>
                <a:gd name="connsiteY63"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5251455 w 5933552"/>
                <a:gd name="connsiteY51" fmla="*/ 1926022 h 1937369"/>
                <a:gd name="connsiteX52" fmla="*/ 4235380 w 5933552"/>
                <a:gd name="connsiteY52" fmla="*/ 1922296 h 1937369"/>
                <a:gd name="connsiteX53" fmla="*/ 1657301 w 5933552"/>
                <a:gd name="connsiteY53" fmla="*/ 1891925 h 1937369"/>
                <a:gd name="connsiteX54" fmla="*/ 507442 w 5933552"/>
                <a:gd name="connsiteY54" fmla="*/ 1836885 h 1937369"/>
                <a:gd name="connsiteX55" fmla="*/ 281354 w 5933552"/>
                <a:gd name="connsiteY55" fmla="*/ 1836885 h 1937369"/>
                <a:gd name="connsiteX56" fmla="*/ 130629 w 5933552"/>
                <a:gd name="connsiteY56" fmla="*/ 1761522 h 1937369"/>
                <a:gd name="connsiteX57" fmla="*/ 10048 w 5933552"/>
                <a:gd name="connsiteY57" fmla="*/ 1681136 h 1937369"/>
                <a:gd name="connsiteX58" fmla="*/ 0 w 5933552"/>
                <a:gd name="connsiteY58" fmla="*/ 1540459 h 1937369"/>
                <a:gd name="connsiteX59" fmla="*/ 15072 w 5933552"/>
                <a:gd name="connsiteY59" fmla="*/ 1490217 h 1937369"/>
                <a:gd name="connsiteX60" fmla="*/ 15072 w 5933552"/>
                <a:gd name="connsiteY60" fmla="*/ 1434951 h 1937369"/>
                <a:gd name="connsiteX61" fmla="*/ 25121 w 5933552"/>
                <a:gd name="connsiteY61" fmla="*/ 1384709 h 1937369"/>
                <a:gd name="connsiteX62" fmla="*/ 40193 w 5933552"/>
                <a:gd name="connsiteY62" fmla="*/ 1359588 h 1937369"/>
                <a:gd name="connsiteX63" fmla="*/ 65314 w 5933552"/>
                <a:gd name="connsiteY63" fmla="*/ 1314371 h 1937369"/>
                <a:gd name="connsiteX0" fmla="*/ 65314 w 5933552"/>
                <a:gd name="connsiteY0" fmla="*/ 1314371 h 1950907"/>
                <a:gd name="connsiteX1" fmla="*/ 75363 w 5933552"/>
                <a:gd name="connsiteY1" fmla="*/ 1083259 h 1950907"/>
                <a:gd name="connsiteX2" fmla="*/ 45218 w 5933552"/>
                <a:gd name="connsiteY2" fmla="*/ 1073210 h 1950907"/>
                <a:gd name="connsiteX3" fmla="*/ 95459 w 5933552"/>
                <a:gd name="connsiteY3" fmla="*/ 887316 h 1950907"/>
                <a:gd name="connsiteX4" fmla="*/ 80387 w 5933552"/>
                <a:gd name="connsiteY4" fmla="*/ 771760 h 1950907"/>
                <a:gd name="connsiteX5" fmla="*/ 85411 w 5933552"/>
                <a:gd name="connsiteY5" fmla="*/ 716494 h 1950907"/>
                <a:gd name="connsiteX6" fmla="*/ 105508 w 5933552"/>
                <a:gd name="connsiteY6" fmla="*/ 696397 h 1950907"/>
                <a:gd name="connsiteX7" fmla="*/ 135653 w 5933552"/>
                <a:gd name="connsiteY7" fmla="*/ 676300 h 1950907"/>
                <a:gd name="connsiteX8" fmla="*/ 467248 w 5933552"/>
                <a:gd name="connsiteY8" fmla="*/ 329632 h 1950907"/>
                <a:gd name="connsiteX9" fmla="*/ 472272 w 5933552"/>
                <a:gd name="connsiteY9" fmla="*/ 284415 h 1950907"/>
                <a:gd name="connsiteX10" fmla="*/ 442127 w 5933552"/>
                <a:gd name="connsiteY10" fmla="*/ 259294 h 1950907"/>
                <a:gd name="connsiteX11" fmla="*/ 406958 w 5933552"/>
                <a:gd name="connsiteY11" fmla="*/ 229149 h 1950907"/>
                <a:gd name="connsiteX12" fmla="*/ 406958 w 5933552"/>
                <a:gd name="connsiteY12" fmla="*/ 204028 h 1950907"/>
                <a:gd name="connsiteX13" fmla="*/ 462224 w 5933552"/>
                <a:gd name="connsiteY13" fmla="*/ 193980 h 1950907"/>
                <a:gd name="connsiteX14" fmla="*/ 864158 w 5933552"/>
                <a:gd name="connsiteY14" fmla="*/ 143738 h 1950907"/>
                <a:gd name="connsiteX15" fmla="*/ 999811 w 5933552"/>
                <a:gd name="connsiteY15" fmla="*/ 88472 h 1950907"/>
                <a:gd name="connsiteX16" fmla="*/ 1024932 w 5933552"/>
                <a:gd name="connsiteY16" fmla="*/ 78424 h 1950907"/>
                <a:gd name="connsiteX17" fmla="*/ 999811 w 5933552"/>
                <a:gd name="connsiteY17" fmla="*/ 28182 h 1950907"/>
                <a:gd name="connsiteX18" fmla="*/ 1070149 w 5933552"/>
                <a:gd name="connsiteY18" fmla="*/ 33206 h 1950907"/>
                <a:gd name="connsiteX19" fmla="*/ 1130439 w 5933552"/>
                <a:gd name="connsiteY19" fmla="*/ 53303 h 1950907"/>
                <a:gd name="connsiteX20" fmla="*/ 1160585 w 5933552"/>
                <a:gd name="connsiteY20" fmla="*/ 63351 h 1950907"/>
                <a:gd name="connsiteX21" fmla="*/ 1683099 w 5933552"/>
                <a:gd name="connsiteY21" fmla="*/ 13109 h 1950907"/>
                <a:gd name="connsiteX22" fmla="*/ 2306097 w 5933552"/>
                <a:gd name="connsiteY22" fmla="*/ 3061 h 1950907"/>
                <a:gd name="connsiteX23" fmla="*/ 3029578 w 5933552"/>
                <a:gd name="connsiteY23" fmla="*/ 58327 h 1950907"/>
                <a:gd name="connsiteX24" fmla="*/ 3135086 w 5933552"/>
                <a:gd name="connsiteY24" fmla="*/ 78424 h 1950907"/>
                <a:gd name="connsiteX25" fmla="*/ 3255666 w 5933552"/>
                <a:gd name="connsiteY25" fmla="*/ 98520 h 1950907"/>
                <a:gd name="connsiteX26" fmla="*/ 3542044 w 5933552"/>
                <a:gd name="connsiteY26" fmla="*/ 183931 h 1950907"/>
                <a:gd name="connsiteX27" fmla="*/ 3798277 w 5933552"/>
                <a:gd name="connsiteY27" fmla="*/ 319584 h 1950907"/>
                <a:gd name="connsiteX28" fmla="*/ 4210259 w 5933552"/>
                <a:gd name="connsiteY28" fmla="*/ 545672 h 1950907"/>
                <a:gd name="connsiteX29" fmla="*/ 4340888 w 5933552"/>
                <a:gd name="connsiteY29" fmla="*/ 626059 h 1950907"/>
                <a:gd name="connsiteX30" fmla="*/ 4381081 w 5933552"/>
                <a:gd name="connsiteY30" fmla="*/ 656204 h 1950907"/>
                <a:gd name="connsiteX31" fmla="*/ 4752870 w 5933552"/>
                <a:gd name="connsiteY31" fmla="*/ 686349 h 1950907"/>
                <a:gd name="connsiteX32" fmla="*/ 5164853 w 5933552"/>
                <a:gd name="connsiteY32" fmla="*/ 761711 h 1950907"/>
                <a:gd name="connsiteX33" fmla="*/ 5441182 w 5933552"/>
                <a:gd name="connsiteY33" fmla="*/ 827026 h 1950907"/>
                <a:gd name="connsiteX34" fmla="*/ 5612004 w 5933552"/>
                <a:gd name="connsiteY34" fmla="*/ 902388 h 1950907"/>
                <a:gd name="connsiteX35" fmla="*/ 5807947 w 5933552"/>
                <a:gd name="connsiteY35" fmla="*/ 1048089 h 1950907"/>
                <a:gd name="connsiteX36" fmla="*/ 5823020 w 5933552"/>
                <a:gd name="connsiteY36" fmla="*/ 1118428 h 1950907"/>
                <a:gd name="connsiteX37" fmla="*/ 5838092 w 5933552"/>
                <a:gd name="connsiteY37" fmla="*/ 1218911 h 1950907"/>
                <a:gd name="connsiteX38" fmla="*/ 5823020 w 5933552"/>
                <a:gd name="connsiteY38" fmla="*/ 1249056 h 1950907"/>
                <a:gd name="connsiteX39" fmla="*/ 5863213 w 5933552"/>
                <a:gd name="connsiteY39" fmla="*/ 1299298 h 1950907"/>
                <a:gd name="connsiteX40" fmla="*/ 5893358 w 5933552"/>
                <a:gd name="connsiteY40" fmla="*/ 1359588 h 1950907"/>
                <a:gd name="connsiteX41" fmla="*/ 5893358 w 5933552"/>
                <a:gd name="connsiteY41" fmla="*/ 1434951 h 1950907"/>
                <a:gd name="connsiteX42" fmla="*/ 5928527 w 5933552"/>
                <a:gd name="connsiteY42" fmla="*/ 1495241 h 1950907"/>
                <a:gd name="connsiteX43" fmla="*/ 5918479 w 5933552"/>
                <a:gd name="connsiteY43" fmla="*/ 1605773 h 1950907"/>
                <a:gd name="connsiteX44" fmla="*/ 5898382 w 5933552"/>
                <a:gd name="connsiteY44" fmla="*/ 1686160 h 1950907"/>
                <a:gd name="connsiteX45" fmla="*/ 5918479 w 5933552"/>
                <a:gd name="connsiteY45" fmla="*/ 1776595 h 1950907"/>
                <a:gd name="connsiteX46" fmla="*/ 5933552 w 5933552"/>
                <a:gd name="connsiteY46" fmla="*/ 1811764 h 1950907"/>
                <a:gd name="connsiteX47" fmla="*/ 5812971 w 5933552"/>
                <a:gd name="connsiteY47" fmla="*/ 1872054 h 1950907"/>
                <a:gd name="connsiteX48" fmla="*/ 5812971 w 5933552"/>
                <a:gd name="connsiteY48" fmla="*/ 1872054 h 1950907"/>
                <a:gd name="connsiteX49" fmla="*/ 5727560 w 5933552"/>
                <a:gd name="connsiteY49" fmla="*/ 1932344 h 1950907"/>
                <a:gd name="connsiteX50" fmla="*/ 5390941 w 5933552"/>
                <a:gd name="connsiteY50" fmla="*/ 1937369 h 1950907"/>
                <a:gd name="connsiteX51" fmla="*/ 5241231 w 5933552"/>
                <a:gd name="connsiteY51" fmla="*/ 1950907 h 1950907"/>
                <a:gd name="connsiteX52" fmla="*/ 4235380 w 5933552"/>
                <a:gd name="connsiteY52" fmla="*/ 1922296 h 1950907"/>
                <a:gd name="connsiteX53" fmla="*/ 1657301 w 5933552"/>
                <a:gd name="connsiteY53" fmla="*/ 1891925 h 1950907"/>
                <a:gd name="connsiteX54" fmla="*/ 507442 w 5933552"/>
                <a:gd name="connsiteY54" fmla="*/ 1836885 h 1950907"/>
                <a:gd name="connsiteX55" fmla="*/ 281354 w 5933552"/>
                <a:gd name="connsiteY55" fmla="*/ 1836885 h 1950907"/>
                <a:gd name="connsiteX56" fmla="*/ 130629 w 5933552"/>
                <a:gd name="connsiteY56" fmla="*/ 1761522 h 1950907"/>
                <a:gd name="connsiteX57" fmla="*/ 10048 w 5933552"/>
                <a:gd name="connsiteY57" fmla="*/ 1681136 h 1950907"/>
                <a:gd name="connsiteX58" fmla="*/ 0 w 5933552"/>
                <a:gd name="connsiteY58" fmla="*/ 1540459 h 1950907"/>
                <a:gd name="connsiteX59" fmla="*/ 15072 w 5933552"/>
                <a:gd name="connsiteY59" fmla="*/ 1490217 h 1950907"/>
                <a:gd name="connsiteX60" fmla="*/ 15072 w 5933552"/>
                <a:gd name="connsiteY60" fmla="*/ 1434951 h 1950907"/>
                <a:gd name="connsiteX61" fmla="*/ 25121 w 5933552"/>
                <a:gd name="connsiteY61" fmla="*/ 1384709 h 1950907"/>
                <a:gd name="connsiteX62" fmla="*/ 40193 w 5933552"/>
                <a:gd name="connsiteY62" fmla="*/ 1359588 h 1950907"/>
                <a:gd name="connsiteX63" fmla="*/ 65314 w 5933552"/>
                <a:gd name="connsiteY63" fmla="*/ 1314371 h 1950907"/>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5246343 w 5933552"/>
                <a:gd name="connsiteY51" fmla="*/ 1935977 h 1937369"/>
                <a:gd name="connsiteX52" fmla="*/ 4235380 w 5933552"/>
                <a:gd name="connsiteY52" fmla="*/ 1922296 h 1937369"/>
                <a:gd name="connsiteX53" fmla="*/ 1657301 w 5933552"/>
                <a:gd name="connsiteY53" fmla="*/ 1891925 h 1937369"/>
                <a:gd name="connsiteX54" fmla="*/ 507442 w 5933552"/>
                <a:gd name="connsiteY54" fmla="*/ 1836885 h 1937369"/>
                <a:gd name="connsiteX55" fmla="*/ 281354 w 5933552"/>
                <a:gd name="connsiteY55" fmla="*/ 1836885 h 1937369"/>
                <a:gd name="connsiteX56" fmla="*/ 130629 w 5933552"/>
                <a:gd name="connsiteY56" fmla="*/ 1761522 h 1937369"/>
                <a:gd name="connsiteX57" fmla="*/ 10048 w 5933552"/>
                <a:gd name="connsiteY57" fmla="*/ 1681136 h 1937369"/>
                <a:gd name="connsiteX58" fmla="*/ 0 w 5933552"/>
                <a:gd name="connsiteY58" fmla="*/ 1540459 h 1937369"/>
                <a:gd name="connsiteX59" fmla="*/ 15072 w 5933552"/>
                <a:gd name="connsiteY59" fmla="*/ 1490217 h 1937369"/>
                <a:gd name="connsiteX60" fmla="*/ 15072 w 5933552"/>
                <a:gd name="connsiteY60" fmla="*/ 1434951 h 1937369"/>
                <a:gd name="connsiteX61" fmla="*/ 25121 w 5933552"/>
                <a:gd name="connsiteY61" fmla="*/ 1384709 h 1937369"/>
                <a:gd name="connsiteX62" fmla="*/ 40193 w 5933552"/>
                <a:gd name="connsiteY62" fmla="*/ 1359588 h 1937369"/>
                <a:gd name="connsiteX63" fmla="*/ 65314 w 5933552"/>
                <a:gd name="connsiteY63"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5246343 w 5933552"/>
                <a:gd name="connsiteY51" fmla="*/ 1935977 h 1937369"/>
                <a:gd name="connsiteX52" fmla="*/ 4373414 w 5933552"/>
                <a:gd name="connsiteY52" fmla="*/ 1917320 h 1937369"/>
                <a:gd name="connsiteX53" fmla="*/ 1657301 w 5933552"/>
                <a:gd name="connsiteY53" fmla="*/ 1891925 h 1937369"/>
                <a:gd name="connsiteX54" fmla="*/ 507442 w 5933552"/>
                <a:gd name="connsiteY54" fmla="*/ 1836885 h 1937369"/>
                <a:gd name="connsiteX55" fmla="*/ 281354 w 5933552"/>
                <a:gd name="connsiteY55" fmla="*/ 1836885 h 1937369"/>
                <a:gd name="connsiteX56" fmla="*/ 130629 w 5933552"/>
                <a:gd name="connsiteY56" fmla="*/ 1761522 h 1937369"/>
                <a:gd name="connsiteX57" fmla="*/ 10048 w 5933552"/>
                <a:gd name="connsiteY57" fmla="*/ 1681136 h 1937369"/>
                <a:gd name="connsiteX58" fmla="*/ 0 w 5933552"/>
                <a:gd name="connsiteY58" fmla="*/ 1540459 h 1937369"/>
                <a:gd name="connsiteX59" fmla="*/ 15072 w 5933552"/>
                <a:gd name="connsiteY59" fmla="*/ 1490217 h 1937369"/>
                <a:gd name="connsiteX60" fmla="*/ 15072 w 5933552"/>
                <a:gd name="connsiteY60" fmla="*/ 1434951 h 1937369"/>
                <a:gd name="connsiteX61" fmla="*/ 25121 w 5933552"/>
                <a:gd name="connsiteY61" fmla="*/ 1384709 h 1937369"/>
                <a:gd name="connsiteX62" fmla="*/ 40193 w 5933552"/>
                <a:gd name="connsiteY62" fmla="*/ 1359588 h 1937369"/>
                <a:gd name="connsiteX63" fmla="*/ 65314 w 5933552"/>
                <a:gd name="connsiteY63" fmla="*/ 1314371 h 1937369"/>
                <a:gd name="connsiteX0" fmla="*/ 65314 w 5933552"/>
                <a:gd name="connsiteY0" fmla="*/ 1314371 h 2179673"/>
                <a:gd name="connsiteX1" fmla="*/ 75363 w 5933552"/>
                <a:gd name="connsiteY1" fmla="*/ 1083259 h 2179673"/>
                <a:gd name="connsiteX2" fmla="*/ 45218 w 5933552"/>
                <a:gd name="connsiteY2" fmla="*/ 1073210 h 2179673"/>
                <a:gd name="connsiteX3" fmla="*/ 95459 w 5933552"/>
                <a:gd name="connsiteY3" fmla="*/ 887316 h 2179673"/>
                <a:gd name="connsiteX4" fmla="*/ 80387 w 5933552"/>
                <a:gd name="connsiteY4" fmla="*/ 771760 h 2179673"/>
                <a:gd name="connsiteX5" fmla="*/ 85411 w 5933552"/>
                <a:gd name="connsiteY5" fmla="*/ 716494 h 2179673"/>
                <a:gd name="connsiteX6" fmla="*/ 105508 w 5933552"/>
                <a:gd name="connsiteY6" fmla="*/ 696397 h 2179673"/>
                <a:gd name="connsiteX7" fmla="*/ 135653 w 5933552"/>
                <a:gd name="connsiteY7" fmla="*/ 676300 h 2179673"/>
                <a:gd name="connsiteX8" fmla="*/ 467248 w 5933552"/>
                <a:gd name="connsiteY8" fmla="*/ 329632 h 2179673"/>
                <a:gd name="connsiteX9" fmla="*/ 472272 w 5933552"/>
                <a:gd name="connsiteY9" fmla="*/ 284415 h 2179673"/>
                <a:gd name="connsiteX10" fmla="*/ 442127 w 5933552"/>
                <a:gd name="connsiteY10" fmla="*/ 259294 h 2179673"/>
                <a:gd name="connsiteX11" fmla="*/ 406958 w 5933552"/>
                <a:gd name="connsiteY11" fmla="*/ 229149 h 2179673"/>
                <a:gd name="connsiteX12" fmla="*/ 406958 w 5933552"/>
                <a:gd name="connsiteY12" fmla="*/ 204028 h 2179673"/>
                <a:gd name="connsiteX13" fmla="*/ 462224 w 5933552"/>
                <a:gd name="connsiteY13" fmla="*/ 193980 h 2179673"/>
                <a:gd name="connsiteX14" fmla="*/ 864158 w 5933552"/>
                <a:gd name="connsiteY14" fmla="*/ 143738 h 2179673"/>
                <a:gd name="connsiteX15" fmla="*/ 999811 w 5933552"/>
                <a:gd name="connsiteY15" fmla="*/ 88472 h 2179673"/>
                <a:gd name="connsiteX16" fmla="*/ 1024932 w 5933552"/>
                <a:gd name="connsiteY16" fmla="*/ 78424 h 2179673"/>
                <a:gd name="connsiteX17" fmla="*/ 999811 w 5933552"/>
                <a:gd name="connsiteY17" fmla="*/ 28182 h 2179673"/>
                <a:gd name="connsiteX18" fmla="*/ 1070149 w 5933552"/>
                <a:gd name="connsiteY18" fmla="*/ 33206 h 2179673"/>
                <a:gd name="connsiteX19" fmla="*/ 1130439 w 5933552"/>
                <a:gd name="connsiteY19" fmla="*/ 53303 h 2179673"/>
                <a:gd name="connsiteX20" fmla="*/ 1160585 w 5933552"/>
                <a:gd name="connsiteY20" fmla="*/ 63351 h 2179673"/>
                <a:gd name="connsiteX21" fmla="*/ 1683099 w 5933552"/>
                <a:gd name="connsiteY21" fmla="*/ 13109 h 2179673"/>
                <a:gd name="connsiteX22" fmla="*/ 2306097 w 5933552"/>
                <a:gd name="connsiteY22" fmla="*/ 3061 h 2179673"/>
                <a:gd name="connsiteX23" fmla="*/ 3029578 w 5933552"/>
                <a:gd name="connsiteY23" fmla="*/ 58327 h 2179673"/>
                <a:gd name="connsiteX24" fmla="*/ 3135086 w 5933552"/>
                <a:gd name="connsiteY24" fmla="*/ 78424 h 2179673"/>
                <a:gd name="connsiteX25" fmla="*/ 3255666 w 5933552"/>
                <a:gd name="connsiteY25" fmla="*/ 98520 h 2179673"/>
                <a:gd name="connsiteX26" fmla="*/ 3542044 w 5933552"/>
                <a:gd name="connsiteY26" fmla="*/ 183931 h 2179673"/>
                <a:gd name="connsiteX27" fmla="*/ 3798277 w 5933552"/>
                <a:gd name="connsiteY27" fmla="*/ 319584 h 2179673"/>
                <a:gd name="connsiteX28" fmla="*/ 4210259 w 5933552"/>
                <a:gd name="connsiteY28" fmla="*/ 545672 h 2179673"/>
                <a:gd name="connsiteX29" fmla="*/ 4340888 w 5933552"/>
                <a:gd name="connsiteY29" fmla="*/ 626059 h 2179673"/>
                <a:gd name="connsiteX30" fmla="*/ 4381081 w 5933552"/>
                <a:gd name="connsiteY30" fmla="*/ 656204 h 2179673"/>
                <a:gd name="connsiteX31" fmla="*/ 4752870 w 5933552"/>
                <a:gd name="connsiteY31" fmla="*/ 686349 h 2179673"/>
                <a:gd name="connsiteX32" fmla="*/ 5164853 w 5933552"/>
                <a:gd name="connsiteY32" fmla="*/ 761711 h 2179673"/>
                <a:gd name="connsiteX33" fmla="*/ 5441182 w 5933552"/>
                <a:gd name="connsiteY33" fmla="*/ 827026 h 2179673"/>
                <a:gd name="connsiteX34" fmla="*/ 5612004 w 5933552"/>
                <a:gd name="connsiteY34" fmla="*/ 902388 h 2179673"/>
                <a:gd name="connsiteX35" fmla="*/ 5807947 w 5933552"/>
                <a:gd name="connsiteY35" fmla="*/ 1048089 h 2179673"/>
                <a:gd name="connsiteX36" fmla="*/ 5823020 w 5933552"/>
                <a:gd name="connsiteY36" fmla="*/ 1118428 h 2179673"/>
                <a:gd name="connsiteX37" fmla="*/ 5838092 w 5933552"/>
                <a:gd name="connsiteY37" fmla="*/ 1218911 h 2179673"/>
                <a:gd name="connsiteX38" fmla="*/ 5823020 w 5933552"/>
                <a:gd name="connsiteY38" fmla="*/ 1249056 h 2179673"/>
                <a:gd name="connsiteX39" fmla="*/ 5863213 w 5933552"/>
                <a:gd name="connsiteY39" fmla="*/ 1299298 h 2179673"/>
                <a:gd name="connsiteX40" fmla="*/ 5893358 w 5933552"/>
                <a:gd name="connsiteY40" fmla="*/ 1359588 h 2179673"/>
                <a:gd name="connsiteX41" fmla="*/ 5893358 w 5933552"/>
                <a:gd name="connsiteY41" fmla="*/ 1434951 h 2179673"/>
                <a:gd name="connsiteX42" fmla="*/ 5928527 w 5933552"/>
                <a:gd name="connsiteY42" fmla="*/ 1495241 h 2179673"/>
                <a:gd name="connsiteX43" fmla="*/ 5918479 w 5933552"/>
                <a:gd name="connsiteY43" fmla="*/ 1605773 h 2179673"/>
                <a:gd name="connsiteX44" fmla="*/ 5898382 w 5933552"/>
                <a:gd name="connsiteY44" fmla="*/ 1686160 h 2179673"/>
                <a:gd name="connsiteX45" fmla="*/ 5918479 w 5933552"/>
                <a:gd name="connsiteY45" fmla="*/ 1776595 h 2179673"/>
                <a:gd name="connsiteX46" fmla="*/ 5933552 w 5933552"/>
                <a:gd name="connsiteY46" fmla="*/ 1811764 h 2179673"/>
                <a:gd name="connsiteX47" fmla="*/ 5812971 w 5933552"/>
                <a:gd name="connsiteY47" fmla="*/ 1872054 h 2179673"/>
                <a:gd name="connsiteX48" fmla="*/ 5812971 w 5933552"/>
                <a:gd name="connsiteY48" fmla="*/ 1872054 h 2179673"/>
                <a:gd name="connsiteX49" fmla="*/ 5727560 w 5933552"/>
                <a:gd name="connsiteY49" fmla="*/ 1932344 h 2179673"/>
                <a:gd name="connsiteX50" fmla="*/ 5390941 w 5933552"/>
                <a:gd name="connsiteY50" fmla="*/ 1937369 h 2179673"/>
                <a:gd name="connsiteX51" fmla="*/ 5246343 w 5933552"/>
                <a:gd name="connsiteY51" fmla="*/ 1935977 h 2179673"/>
                <a:gd name="connsiteX52" fmla="*/ 4373414 w 5933552"/>
                <a:gd name="connsiteY52" fmla="*/ 1917320 h 2179673"/>
                <a:gd name="connsiteX53" fmla="*/ 1657301 w 5933552"/>
                <a:gd name="connsiteY53" fmla="*/ 1891925 h 2179673"/>
                <a:gd name="connsiteX54" fmla="*/ 507442 w 5933552"/>
                <a:gd name="connsiteY54" fmla="*/ 1836885 h 2179673"/>
                <a:gd name="connsiteX55" fmla="*/ 281354 w 5933552"/>
                <a:gd name="connsiteY55" fmla="*/ 1836885 h 2179673"/>
                <a:gd name="connsiteX56" fmla="*/ 130629 w 5933552"/>
                <a:gd name="connsiteY56" fmla="*/ 1761522 h 2179673"/>
                <a:gd name="connsiteX57" fmla="*/ 10048 w 5933552"/>
                <a:gd name="connsiteY57" fmla="*/ 1681136 h 2179673"/>
                <a:gd name="connsiteX58" fmla="*/ 0 w 5933552"/>
                <a:gd name="connsiteY58" fmla="*/ 1540459 h 2179673"/>
                <a:gd name="connsiteX59" fmla="*/ 15072 w 5933552"/>
                <a:gd name="connsiteY59" fmla="*/ 1490217 h 2179673"/>
                <a:gd name="connsiteX60" fmla="*/ 15072 w 5933552"/>
                <a:gd name="connsiteY60" fmla="*/ 1434951 h 2179673"/>
                <a:gd name="connsiteX61" fmla="*/ 25121 w 5933552"/>
                <a:gd name="connsiteY61" fmla="*/ 1384709 h 2179673"/>
                <a:gd name="connsiteX62" fmla="*/ 40193 w 5933552"/>
                <a:gd name="connsiteY62" fmla="*/ 1359588 h 2179673"/>
                <a:gd name="connsiteX63" fmla="*/ 65314 w 5933552"/>
                <a:gd name="connsiteY63" fmla="*/ 1314371 h 2179673"/>
                <a:gd name="connsiteX0" fmla="*/ 65314 w 5933552"/>
                <a:gd name="connsiteY0" fmla="*/ 1314371 h 2243073"/>
                <a:gd name="connsiteX1" fmla="*/ 75363 w 5933552"/>
                <a:gd name="connsiteY1" fmla="*/ 1083259 h 2243073"/>
                <a:gd name="connsiteX2" fmla="*/ 45218 w 5933552"/>
                <a:gd name="connsiteY2" fmla="*/ 1073210 h 2243073"/>
                <a:gd name="connsiteX3" fmla="*/ 95459 w 5933552"/>
                <a:gd name="connsiteY3" fmla="*/ 887316 h 2243073"/>
                <a:gd name="connsiteX4" fmla="*/ 80387 w 5933552"/>
                <a:gd name="connsiteY4" fmla="*/ 771760 h 2243073"/>
                <a:gd name="connsiteX5" fmla="*/ 85411 w 5933552"/>
                <a:gd name="connsiteY5" fmla="*/ 716494 h 2243073"/>
                <a:gd name="connsiteX6" fmla="*/ 105508 w 5933552"/>
                <a:gd name="connsiteY6" fmla="*/ 696397 h 2243073"/>
                <a:gd name="connsiteX7" fmla="*/ 135653 w 5933552"/>
                <a:gd name="connsiteY7" fmla="*/ 676300 h 2243073"/>
                <a:gd name="connsiteX8" fmla="*/ 467248 w 5933552"/>
                <a:gd name="connsiteY8" fmla="*/ 329632 h 2243073"/>
                <a:gd name="connsiteX9" fmla="*/ 472272 w 5933552"/>
                <a:gd name="connsiteY9" fmla="*/ 284415 h 2243073"/>
                <a:gd name="connsiteX10" fmla="*/ 442127 w 5933552"/>
                <a:gd name="connsiteY10" fmla="*/ 259294 h 2243073"/>
                <a:gd name="connsiteX11" fmla="*/ 406958 w 5933552"/>
                <a:gd name="connsiteY11" fmla="*/ 229149 h 2243073"/>
                <a:gd name="connsiteX12" fmla="*/ 406958 w 5933552"/>
                <a:gd name="connsiteY12" fmla="*/ 204028 h 2243073"/>
                <a:gd name="connsiteX13" fmla="*/ 462224 w 5933552"/>
                <a:gd name="connsiteY13" fmla="*/ 193980 h 2243073"/>
                <a:gd name="connsiteX14" fmla="*/ 864158 w 5933552"/>
                <a:gd name="connsiteY14" fmla="*/ 143738 h 2243073"/>
                <a:gd name="connsiteX15" fmla="*/ 999811 w 5933552"/>
                <a:gd name="connsiteY15" fmla="*/ 88472 h 2243073"/>
                <a:gd name="connsiteX16" fmla="*/ 1024932 w 5933552"/>
                <a:gd name="connsiteY16" fmla="*/ 78424 h 2243073"/>
                <a:gd name="connsiteX17" fmla="*/ 999811 w 5933552"/>
                <a:gd name="connsiteY17" fmla="*/ 28182 h 2243073"/>
                <a:gd name="connsiteX18" fmla="*/ 1070149 w 5933552"/>
                <a:gd name="connsiteY18" fmla="*/ 33206 h 2243073"/>
                <a:gd name="connsiteX19" fmla="*/ 1130439 w 5933552"/>
                <a:gd name="connsiteY19" fmla="*/ 53303 h 2243073"/>
                <a:gd name="connsiteX20" fmla="*/ 1160585 w 5933552"/>
                <a:gd name="connsiteY20" fmla="*/ 63351 h 2243073"/>
                <a:gd name="connsiteX21" fmla="*/ 1683099 w 5933552"/>
                <a:gd name="connsiteY21" fmla="*/ 13109 h 2243073"/>
                <a:gd name="connsiteX22" fmla="*/ 2306097 w 5933552"/>
                <a:gd name="connsiteY22" fmla="*/ 3061 h 2243073"/>
                <a:gd name="connsiteX23" fmla="*/ 3029578 w 5933552"/>
                <a:gd name="connsiteY23" fmla="*/ 58327 h 2243073"/>
                <a:gd name="connsiteX24" fmla="*/ 3135086 w 5933552"/>
                <a:gd name="connsiteY24" fmla="*/ 78424 h 2243073"/>
                <a:gd name="connsiteX25" fmla="*/ 3255666 w 5933552"/>
                <a:gd name="connsiteY25" fmla="*/ 98520 h 2243073"/>
                <a:gd name="connsiteX26" fmla="*/ 3542044 w 5933552"/>
                <a:gd name="connsiteY26" fmla="*/ 183931 h 2243073"/>
                <a:gd name="connsiteX27" fmla="*/ 3798277 w 5933552"/>
                <a:gd name="connsiteY27" fmla="*/ 319584 h 2243073"/>
                <a:gd name="connsiteX28" fmla="*/ 4210259 w 5933552"/>
                <a:gd name="connsiteY28" fmla="*/ 545672 h 2243073"/>
                <a:gd name="connsiteX29" fmla="*/ 4340888 w 5933552"/>
                <a:gd name="connsiteY29" fmla="*/ 626059 h 2243073"/>
                <a:gd name="connsiteX30" fmla="*/ 4381081 w 5933552"/>
                <a:gd name="connsiteY30" fmla="*/ 656204 h 2243073"/>
                <a:gd name="connsiteX31" fmla="*/ 4752870 w 5933552"/>
                <a:gd name="connsiteY31" fmla="*/ 686349 h 2243073"/>
                <a:gd name="connsiteX32" fmla="*/ 5164853 w 5933552"/>
                <a:gd name="connsiteY32" fmla="*/ 761711 h 2243073"/>
                <a:gd name="connsiteX33" fmla="*/ 5441182 w 5933552"/>
                <a:gd name="connsiteY33" fmla="*/ 827026 h 2243073"/>
                <a:gd name="connsiteX34" fmla="*/ 5612004 w 5933552"/>
                <a:gd name="connsiteY34" fmla="*/ 902388 h 2243073"/>
                <a:gd name="connsiteX35" fmla="*/ 5807947 w 5933552"/>
                <a:gd name="connsiteY35" fmla="*/ 1048089 h 2243073"/>
                <a:gd name="connsiteX36" fmla="*/ 5823020 w 5933552"/>
                <a:gd name="connsiteY36" fmla="*/ 1118428 h 2243073"/>
                <a:gd name="connsiteX37" fmla="*/ 5838092 w 5933552"/>
                <a:gd name="connsiteY37" fmla="*/ 1218911 h 2243073"/>
                <a:gd name="connsiteX38" fmla="*/ 5823020 w 5933552"/>
                <a:gd name="connsiteY38" fmla="*/ 1249056 h 2243073"/>
                <a:gd name="connsiteX39" fmla="*/ 5863213 w 5933552"/>
                <a:gd name="connsiteY39" fmla="*/ 1299298 h 2243073"/>
                <a:gd name="connsiteX40" fmla="*/ 5893358 w 5933552"/>
                <a:gd name="connsiteY40" fmla="*/ 1359588 h 2243073"/>
                <a:gd name="connsiteX41" fmla="*/ 5893358 w 5933552"/>
                <a:gd name="connsiteY41" fmla="*/ 1434951 h 2243073"/>
                <a:gd name="connsiteX42" fmla="*/ 5928527 w 5933552"/>
                <a:gd name="connsiteY42" fmla="*/ 1495241 h 2243073"/>
                <a:gd name="connsiteX43" fmla="*/ 5918479 w 5933552"/>
                <a:gd name="connsiteY43" fmla="*/ 1605773 h 2243073"/>
                <a:gd name="connsiteX44" fmla="*/ 5898382 w 5933552"/>
                <a:gd name="connsiteY44" fmla="*/ 1686160 h 2243073"/>
                <a:gd name="connsiteX45" fmla="*/ 5918479 w 5933552"/>
                <a:gd name="connsiteY45" fmla="*/ 1776595 h 2243073"/>
                <a:gd name="connsiteX46" fmla="*/ 5933552 w 5933552"/>
                <a:gd name="connsiteY46" fmla="*/ 1811764 h 2243073"/>
                <a:gd name="connsiteX47" fmla="*/ 5812971 w 5933552"/>
                <a:gd name="connsiteY47" fmla="*/ 1872054 h 2243073"/>
                <a:gd name="connsiteX48" fmla="*/ 5812971 w 5933552"/>
                <a:gd name="connsiteY48" fmla="*/ 1872054 h 2243073"/>
                <a:gd name="connsiteX49" fmla="*/ 5727560 w 5933552"/>
                <a:gd name="connsiteY49" fmla="*/ 1932344 h 2243073"/>
                <a:gd name="connsiteX50" fmla="*/ 5390941 w 5933552"/>
                <a:gd name="connsiteY50" fmla="*/ 1937369 h 2243073"/>
                <a:gd name="connsiteX51" fmla="*/ 5246343 w 5933552"/>
                <a:gd name="connsiteY51" fmla="*/ 1935977 h 2243073"/>
                <a:gd name="connsiteX52" fmla="*/ 4373414 w 5933552"/>
                <a:gd name="connsiteY52" fmla="*/ 1917320 h 2243073"/>
                <a:gd name="connsiteX53" fmla="*/ 1657301 w 5933552"/>
                <a:gd name="connsiteY53" fmla="*/ 1891925 h 2243073"/>
                <a:gd name="connsiteX54" fmla="*/ 507442 w 5933552"/>
                <a:gd name="connsiteY54" fmla="*/ 1836885 h 2243073"/>
                <a:gd name="connsiteX55" fmla="*/ 281354 w 5933552"/>
                <a:gd name="connsiteY55" fmla="*/ 1836885 h 2243073"/>
                <a:gd name="connsiteX56" fmla="*/ 130629 w 5933552"/>
                <a:gd name="connsiteY56" fmla="*/ 1761522 h 2243073"/>
                <a:gd name="connsiteX57" fmla="*/ 10048 w 5933552"/>
                <a:gd name="connsiteY57" fmla="*/ 1681136 h 2243073"/>
                <a:gd name="connsiteX58" fmla="*/ 0 w 5933552"/>
                <a:gd name="connsiteY58" fmla="*/ 1540459 h 2243073"/>
                <a:gd name="connsiteX59" fmla="*/ 15072 w 5933552"/>
                <a:gd name="connsiteY59" fmla="*/ 1490217 h 2243073"/>
                <a:gd name="connsiteX60" fmla="*/ 15072 w 5933552"/>
                <a:gd name="connsiteY60" fmla="*/ 1434951 h 2243073"/>
                <a:gd name="connsiteX61" fmla="*/ 25121 w 5933552"/>
                <a:gd name="connsiteY61" fmla="*/ 1384709 h 2243073"/>
                <a:gd name="connsiteX62" fmla="*/ 40193 w 5933552"/>
                <a:gd name="connsiteY62" fmla="*/ 1359588 h 2243073"/>
                <a:gd name="connsiteX63" fmla="*/ 65314 w 5933552"/>
                <a:gd name="connsiteY63" fmla="*/ 1314371 h 2243073"/>
                <a:gd name="connsiteX0" fmla="*/ 65314 w 5933552"/>
                <a:gd name="connsiteY0" fmla="*/ 1314371 h 2243073"/>
                <a:gd name="connsiteX1" fmla="*/ 75363 w 5933552"/>
                <a:gd name="connsiteY1" fmla="*/ 1083259 h 2243073"/>
                <a:gd name="connsiteX2" fmla="*/ 45218 w 5933552"/>
                <a:gd name="connsiteY2" fmla="*/ 1073210 h 2243073"/>
                <a:gd name="connsiteX3" fmla="*/ 95459 w 5933552"/>
                <a:gd name="connsiteY3" fmla="*/ 887316 h 2243073"/>
                <a:gd name="connsiteX4" fmla="*/ 80387 w 5933552"/>
                <a:gd name="connsiteY4" fmla="*/ 771760 h 2243073"/>
                <a:gd name="connsiteX5" fmla="*/ 85411 w 5933552"/>
                <a:gd name="connsiteY5" fmla="*/ 716494 h 2243073"/>
                <a:gd name="connsiteX6" fmla="*/ 105508 w 5933552"/>
                <a:gd name="connsiteY6" fmla="*/ 696397 h 2243073"/>
                <a:gd name="connsiteX7" fmla="*/ 135653 w 5933552"/>
                <a:gd name="connsiteY7" fmla="*/ 676300 h 2243073"/>
                <a:gd name="connsiteX8" fmla="*/ 467248 w 5933552"/>
                <a:gd name="connsiteY8" fmla="*/ 329632 h 2243073"/>
                <a:gd name="connsiteX9" fmla="*/ 472272 w 5933552"/>
                <a:gd name="connsiteY9" fmla="*/ 284415 h 2243073"/>
                <a:gd name="connsiteX10" fmla="*/ 442127 w 5933552"/>
                <a:gd name="connsiteY10" fmla="*/ 259294 h 2243073"/>
                <a:gd name="connsiteX11" fmla="*/ 406958 w 5933552"/>
                <a:gd name="connsiteY11" fmla="*/ 229149 h 2243073"/>
                <a:gd name="connsiteX12" fmla="*/ 406958 w 5933552"/>
                <a:gd name="connsiteY12" fmla="*/ 204028 h 2243073"/>
                <a:gd name="connsiteX13" fmla="*/ 462224 w 5933552"/>
                <a:gd name="connsiteY13" fmla="*/ 193980 h 2243073"/>
                <a:gd name="connsiteX14" fmla="*/ 864158 w 5933552"/>
                <a:gd name="connsiteY14" fmla="*/ 143738 h 2243073"/>
                <a:gd name="connsiteX15" fmla="*/ 999811 w 5933552"/>
                <a:gd name="connsiteY15" fmla="*/ 88472 h 2243073"/>
                <a:gd name="connsiteX16" fmla="*/ 1024932 w 5933552"/>
                <a:gd name="connsiteY16" fmla="*/ 78424 h 2243073"/>
                <a:gd name="connsiteX17" fmla="*/ 999811 w 5933552"/>
                <a:gd name="connsiteY17" fmla="*/ 28182 h 2243073"/>
                <a:gd name="connsiteX18" fmla="*/ 1070149 w 5933552"/>
                <a:gd name="connsiteY18" fmla="*/ 33206 h 2243073"/>
                <a:gd name="connsiteX19" fmla="*/ 1130439 w 5933552"/>
                <a:gd name="connsiteY19" fmla="*/ 53303 h 2243073"/>
                <a:gd name="connsiteX20" fmla="*/ 1160585 w 5933552"/>
                <a:gd name="connsiteY20" fmla="*/ 63351 h 2243073"/>
                <a:gd name="connsiteX21" fmla="*/ 1683099 w 5933552"/>
                <a:gd name="connsiteY21" fmla="*/ 13109 h 2243073"/>
                <a:gd name="connsiteX22" fmla="*/ 2306097 w 5933552"/>
                <a:gd name="connsiteY22" fmla="*/ 3061 h 2243073"/>
                <a:gd name="connsiteX23" fmla="*/ 3029578 w 5933552"/>
                <a:gd name="connsiteY23" fmla="*/ 58327 h 2243073"/>
                <a:gd name="connsiteX24" fmla="*/ 3135086 w 5933552"/>
                <a:gd name="connsiteY24" fmla="*/ 78424 h 2243073"/>
                <a:gd name="connsiteX25" fmla="*/ 3255666 w 5933552"/>
                <a:gd name="connsiteY25" fmla="*/ 98520 h 2243073"/>
                <a:gd name="connsiteX26" fmla="*/ 3542044 w 5933552"/>
                <a:gd name="connsiteY26" fmla="*/ 183931 h 2243073"/>
                <a:gd name="connsiteX27" fmla="*/ 3798277 w 5933552"/>
                <a:gd name="connsiteY27" fmla="*/ 319584 h 2243073"/>
                <a:gd name="connsiteX28" fmla="*/ 4210259 w 5933552"/>
                <a:gd name="connsiteY28" fmla="*/ 545672 h 2243073"/>
                <a:gd name="connsiteX29" fmla="*/ 4340888 w 5933552"/>
                <a:gd name="connsiteY29" fmla="*/ 626059 h 2243073"/>
                <a:gd name="connsiteX30" fmla="*/ 4381081 w 5933552"/>
                <a:gd name="connsiteY30" fmla="*/ 656204 h 2243073"/>
                <a:gd name="connsiteX31" fmla="*/ 4752870 w 5933552"/>
                <a:gd name="connsiteY31" fmla="*/ 686349 h 2243073"/>
                <a:gd name="connsiteX32" fmla="*/ 5164853 w 5933552"/>
                <a:gd name="connsiteY32" fmla="*/ 761711 h 2243073"/>
                <a:gd name="connsiteX33" fmla="*/ 5441182 w 5933552"/>
                <a:gd name="connsiteY33" fmla="*/ 827026 h 2243073"/>
                <a:gd name="connsiteX34" fmla="*/ 5612004 w 5933552"/>
                <a:gd name="connsiteY34" fmla="*/ 902388 h 2243073"/>
                <a:gd name="connsiteX35" fmla="*/ 5807947 w 5933552"/>
                <a:gd name="connsiteY35" fmla="*/ 1048089 h 2243073"/>
                <a:gd name="connsiteX36" fmla="*/ 5823020 w 5933552"/>
                <a:gd name="connsiteY36" fmla="*/ 1118428 h 2243073"/>
                <a:gd name="connsiteX37" fmla="*/ 5838092 w 5933552"/>
                <a:gd name="connsiteY37" fmla="*/ 1218911 h 2243073"/>
                <a:gd name="connsiteX38" fmla="*/ 5823020 w 5933552"/>
                <a:gd name="connsiteY38" fmla="*/ 1249056 h 2243073"/>
                <a:gd name="connsiteX39" fmla="*/ 5863213 w 5933552"/>
                <a:gd name="connsiteY39" fmla="*/ 1299298 h 2243073"/>
                <a:gd name="connsiteX40" fmla="*/ 5893358 w 5933552"/>
                <a:gd name="connsiteY40" fmla="*/ 1359588 h 2243073"/>
                <a:gd name="connsiteX41" fmla="*/ 5893358 w 5933552"/>
                <a:gd name="connsiteY41" fmla="*/ 1434951 h 2243073"/>
                <a:gd name="connsiteX42" fmla="*/ 5928527 w 5933552"/>
                <a:gd name="connsiteY42" fmla="*/ 1495241 h 2243073"/>
                <a:gd name="connsiteX43" fmla="*/ 5918479 w 5933552"/>
                <a:gd name="connsiteY43" fmla="*/ 1605773 h 2243073"/>
                <a:gd name="connsiteX44" fmla="*/ 5898382 w 5933552"/>
                <a:gd name="connsiteY44" fmla="*/ 1686160 h 2243073"/>
                <a:gd name="connsiteX45" fmla="*/ 5918479 w 5933552"/>
                <a:gd name="connsiteY45" fmla="*/ 1776595 h 2243073"/>
                <a:gd name="connsiteX46" fmla="*/ 5933552 w 5933552"/>
                <a:gd name="connsiteY46" fmla="*/ 1811764 h 2243073"/>
                <a:gd name="connsiteX47" fmla="*/ 5812971 w 5933552"/>
                <a:gd name="connsiteY47" fmla="*/ 1872054 h 2243073"/>
                <a:gd name="connsiteX48" fmla="*/ 5812971 w 5933552"/>
                <a:gd name="connsiteY48" fmla="*/ 1872054 h 2243073"/>
                <a:gd name="connsiteX49" fmla="*/ 5727560 w 5933552"/>
                <a:gd name="connsiteY49" fmla="*/ 1932344 h 2243073"/>
                <a:gd name="connsiteX50" fmla="*/ 5390941 w 5933552"/>
                <a:gd name="connsiteY50" fmla="*/ 1937369 h 2243073"/>
                <a:gd name="connsiteX51" fmla="*/ 5215670 w 5933552"/>
                <a:gd name="connsiteY51" fmla="*/ 1935977 h 2243073"/>
                <a:gd name="connsiteX52" fmla="*/ 4373414 w 5933552"/>
                <a:gd name="connsiteY52" fmla="*/ 1917320 h 2243073"/>
                <a:gd name="connsiteX53" fmla="*/ 1657301 w 5933552"/>
                <a:gd name="connsiteY53" fmla="*/ 1891925 h 2243073"/>
                <a:gd name="connsiteX54" fmla="*/ 507442 w 5933552"/>
                <a:gd name="connsiteY54" fmla="*/ 1836885 h 2243073"/>
                <a:gd name="connsiteX55" fmla="*/ 281354 w 5933552"/>
                <a:gd name="connsiteY55" fmla="*/ 1836885 h 2243073"/>
                <a:gd name="connsiteX56" fmla="*/ 130629 w 5933552"/>
                <a:gd name="connsiteY56" fmla="*/ 1761522 h 2243073"/>
                <a:gd name="connsiteX57" fmla="*/ 10048 w 5933552"/>
                <a:gd name="connsiteY57" fmla="*/ 1681136 h 2243073"/>
                <a:gd name="connsiteX58" fmla="*/ 0 w 5933552"/>
                <a:gd name="connsiteY58" fmla="*/ 1540459 h 2243073"/>
                <a:gd name="connsiteX59" fmla="*/ 15072 w 5933552"/>
                <a:gd name="connsiteY59" fmla="*/ 1490217 h 2243073"/>
                <a:gd name="connsiteX60" fmla="*/ 15072 w 5933552"/>
                <a:gd name="connsiteY60" fmla="*/ 1434951 h 2243073"/>
                <a:gd name="connsiteX61" fmla="*/ 25121 w 5933552"/>
                <a:gd name="connsiteY61" fmla="*/ 1384709 h 2243073"/>
                <a:gd name="connsiteX62" fmla="*/ 40193 w 5933552"/>
                <a:gd name="connsiteY62" fmla="*/ 1359588 h 2243073"/>
                <a:gd name="connsiteX63" fmla="*/ 65314 w 5933552"/>
                <a:gd name="connsiteY63" fmla="*/ 1314371 h 2243073"/>
                <a:gd name="connsiteX0" fmla="*/ 65314 w 5933552"/>
                <a:gd name="connsiteY0" fmla="*/ 1314371 h 2215650"/>
                <a:gd name="connsiteX1" fmla="*/ 75363 w 5933552"/>
                <a:gd name="connsiteY1" fmla="*/ 1083259 h 2215650"/>
                <a:gd name="connsiteX2" fmla="*/ 45218 w 5933552"/>
                <a:gd name="connsiteY2" fmla="*/ 1073210 h 2215650"/>
                <a:gd name="connsiteX3" fmla="*/ 95459 w 5933552"/>
                <a:gd name="connsiteY3" fmla="*/ 887316 h 2215650"/>
                <a:gd name="connsiteX4" fmla="*/ 80387 w 5933552"/>
                <a:gd name="connsiteY4" fmla="*/ 771760 h 2215650"/>
                <a:gd name="connsiteX5" fmla="*/ 85411 w 5933552"/>
                <a:gd name="connsiteY5" fmla="*/ 716494 h 2215650"/>
                <a:gd name="connsiteX6" fmla="*/ 105508 w 5933552"/>
                <a:gd name="connsiteY6" fmla="*/ 696397 h 2215650"/>
                <a:gd name="connsiteX7" fmla="*/ 135653 w 5933552"/>
                <a:gd name="connsiteY7" fmla="*/ 676300 h 2215650"/>
                <a:gd name="connsiteX8" fmla="*/ 467248 w 5933552"/>
                <a:gd name="connsiteY8" fmla="*/ 329632 h 2215650"/>
                <a:gd name="connsiteX9" fmla="*/ 472272 w 5933552"/>
                <a:gd name="connsiteY9" fmla="*/ 284415 h 2215650"/>
                <a:gd name="connsiteX10" fmla="*/ 442127 w 5933552"/>
                <a:gd name="connsiteY10" fmla="*/ 259294 h 2215650"/>
                <a:gd name="connsiteX11" fmla="*/ 406958 w 5933552"/>
                <a:gd name="connsiteY11" fmla="*/ 229149 h 2215650"/>
                <a:gd name="connsiteX12" fmla="*/ 406958 w 5933552"/>
                <a:gd name="connsiteY12" fmla="*/ 204028 h 2215650"/>
                <a:gd name="connsiteX13" fmla="*/ 462224 w 5933552"/>
                <a:gd name="connsiteY13" fmla="*/ 193980 h 2215650"/>
                <a:gd name="connsiteX14" fmla="*/ 864158 w 5933552"/>
                <a:gd name="connsiteY14" fmla="*/ 143738 h 2215650"/>
                <a:gd name="connsiteX15" fmla="*/ 999811 w 5933552"/>
                <a:gd name="connsiteY15" fmla="*/ 88472 h 2215650"/>
                <a:gd name="connsiteX16" fmla="*/ 1024932 w 5933552"/>
                <a:gd name="connsiteY16" fmla="*/ 78424 h 2215650"/>
                <a:gd name="connsiteX17" fmla="*/ 999811 w 5933552"/>
                <a:gd name="connsiteY17" fmla="*/ 28182 h 2215650"/>
                <a:gd name="connsiteX18" fmla="*/ 1070149 w 5933552"/>
                <a:gd name="connsiteY18" fmla="*/ 33206 h 2215650"/>
                <a:gd name="connsiteX19" fmla="*/ 1130439 w 5933552"/>
                <a:gd name="connsiteY19" fmla="*/ 53303 h 2215650"/>
                <a:gd name="connsiteX20" fmla="*/ 1160585 w 5933552"/>
                <a:gd name="connsiteY20" fmla="*/ 63351 h 2215650"/>
                <a:gd name="connsiteX21" fmla="*/ 1683099 w 5933552"/>
                <a:gd name="connsiteY21" fmla="*/ 13109 h 2215650"/>
                <a:gd name="connsiteX22" fmla="*/ 2306097 w 5933552"/>
                <a:gd name="connsiteY22" fmla="*/ 3061 h 2215650"/>
                <a:gd name="connsiteX23" fmla="*/ 3029578 w 5933552"/>
                <a:gd name="connsiteY23" fmla="*/ 58327 h 2215650"/>
                <a:gd name="connsiteX24" fmla="*/ 3135086 w 5933552"/>
                <a:gd name="connsiteY24" fmla="*/ 78424 h 2215650"/>
                <a:gd name="connsiteX25" fmla="*/ 3255666 w 5933552"/>
                <a:gd name="connsiteY25" fmla="*/ 98520 h 2215650"/>
                <a:gd name="connsiteX26" fmla="*/ 3542044 w 5933552"/>
                <a:gd name="connsiteY26" fmla="*/ 183931 h 2215650"/>
                <a:gd name="connsiteX27" fmla="*/ 3798277 w 5933552"/>
                <a:gd name="connsiteY27" fmla="*/ 319584 h 2215650"/>
                <a:gd name="connsiteX28" fmla="*/ 4210259 w 5933552"/>
                <a:gd name="connsiteY28" fmla="*/ 545672 h 2215650"/>
                <a:gd name="connsiteX29" fmla="*/ 4340888 w 5933552"/>
                <a:gd name="connsiteY29" fmla="*/ 626059 h 2215650"/>
                <a:gd name="connsiteX30" fmla="*/ 4381081 w 5933552"/>
                <a:gd name="connsiteY30" fmla="*/ 656204 h 2215650"/>
                <a:gd name="connsiteX31" fmla="*/ 4752870 w 5933552"/>
                <a:gd name="connsiteY31" fmla="*/ 686349 h 2215650"/>
                <a:gd name="connsiteX32" fmla="*/ 5164853 w 5933552"/>
                <a:gd name="connsiteY32" fmla="*/ 761711 h 2215650"/>
                <a:gd name="connsiteX33" fmla="*/ 5441182 w 5933552"/>
                <a:gd name="connsiteY33" fmla="*/ 827026 h 2215650"/>
                <a:gd name="connsiteX34" fmla="*/ 5612004 w 5933552"/>
                <a:gd name="connsiteY34" fmla="*/ 902388 h 2215650"/>
                <a:gd name="connsiteX35" fmla="*/ 5807947 w 5933552"/>
                <a:gd name="connsiteY35" fmla="*/ 1048089 h 2215650"/>
                <a:gd name="connsiteX36" fmla="*/ 5823020 w 5933552"/>
                <a:gd name="connsiteY36" fmla="*/ 1118428 h 2215650"/>
                <a:gd name="connsiteX37" fmla="*/ 5838092 w 5933552"/>
                <a:gd name="connsiteY37" fmla="*/ 1218911 h 2215650"/>
                <a:gd name="connsiteX38" fmla="*/ 5823020 w 5933552"/>
                <a:gd name="connsiteY38" fmla="*/ 1249056 h 2215650"/>
                <a:gd name="connsiteX39" fmla="*/ 5863213 w 5933552"/>
                <a:gd name="connsiteY39" fmla="*/ 1299298 h 2215650"/>
                <a:gd name="connsiteX40" fmla="*/ 5893358 w 5933552"/>
                <a:gd name="connsiteY40" fmla="*/ 1359588 h 2215650"/>
                <a:gd name="connsiteX41" fmla="*/ 5893358 w 5933552"/>
                <a:gd name="connsiteY41" fmla="*/ 1434951 h 2215650"/>
                <a:gd name="connsiteX42" fmla="*/ 5928527 w 5933552"/>
                <a:gd name="connsiteY42" fmla="*/ 1495241 h 2215650"/>
                <a:gd name="connsiteX43" fmla="*/ 5918479 w 5933552"/>
                <a:gd name="connsiteY43" fmla="*/ 1605773 h 2215650"/>
                <a:gd name="connsiteX44" fmla="*/ 5898382 w 5933552"/>
                <a:gd name="connsiteY44" fmla="*/ 1686160 h 2215650"/>
                <a:gd name="connsiteX45" fmla="*/ 5918479 w 5933552"/>
                <a:gd name="connsiteY45" fmla="*/ 1776595 h 2215650"/>
                <a:gd name="connsiteX46" fmla="*/ 5933552 w 5933552"/>
                <a:gd name="connsiteY46" fmla="*/ 1811764 h 2215650"/>
                <a:gd name="connsiteX47" fmla="*/ 5812971 w 5933552"/>
                <a:gd name="connsiteY47" fmla="*/ 1872054 h 2215650"/>
                <a:gd name="connsiteX48" fmla="*/ 5812971 w 5933552"/>
                <a:gd name="connsiteY48" fmla="*/ 1872054 h 2215650"/>
                <a:gd name="connsiteX49" fmla="*/ 5727560 w 5933552"/>
                <a:gd name="connsiteY49" fmla="*/ 1932344 h 2215650"/>
                <a:gd name="connsiteX50" fmla="*/ 5390941 w 5933552"/>
                <a:gd name="connsiteY50" fmla="*/ 1937369 h 2215650"/>
                <a:gd name="connsiteX51" fmla="*/ 5215670 w 5933552"/>
                <a:gd name="connsiteY51" fmla="*/ 1935977 h 2215650"/>
                <a:gd name="connsiteX52" fmla="*/ 4373414 w 5933552"/>
                <a:gd name="connsiteY52" fmla="*/ 1917320 h 2215650"/>
                <a:gd name="connsiteX53" fmla="*/ 1657301 w 5933552"/>
                <a:gd name="connsiteY53" fmla="*/ 1891925 h 2215650"/>
                <a:gd name="connsiteX54" fmla="*/ 507442 w 5933552"/>
                <a:gd name="connsiteY54" fmla="*/ 1836885 h 2215650"/>
                <a:gd name="connsiteX55" fmla="*/ 281354 w 5933552"/>
                <a:gd name="connsiteY55" fmla="*/ 1836885 h 2215650"/>
                <a:gd name="connsiteX56" fmla="*/ 130629 w 5933552"/>
                <a:gd name="connsiteY56" fmla="*/ 1761522 h 2215650"/>
                <a:gd name="connsiteX57" fmla="*/ 10048 w 5933552"/>
                <a:gd name="connsiteY57" fmla="*/ 1681136 h 2215650"/>
                <a:gd name="connsiteX58" fmla="*/ 0 w 5933552"/>
                <a:gd name="connsiteY58" fmla="*/ 1540459 h 2215650"/>
                <a:gd name="connsiteX59" fmla="*/ 15072 w 5933552"/>
                <a:gd name="connsiteY59" fmla="*/ 1490217 h 2215650"/>
                <a:gd name="connsiteX60" fmla="*/ 15072 w 5933552"/>
                <a:gd name="connsiteY60" fmla="*/ 1434951 h 2215650"/>
                <a:gd name="connsiteX61" fmla="*/ 25121 w 5933552"/>
                <a:gd name="connsiteY61" fmla="*/ 1384709 h 2215650"/>
                <a:gd name="connsiteX62" fmla="*/ 40193 w 5933552"/>
                <a:gd name="connsiteY62" fmla="*/ 1359588 h 2215650"/>
                <a:gd name="connsiteX63" fmla="*/ 65314 w 5933552"/>
                <a:gd name="connsiteY63" fmla="*/ 1314371 h 2215650"/>
                <a:gd name="connsiteX0" fmla="*/ 65314 w 5933552"/>
                <a:gd name="connsiteY0" fmla="*/ 1314371 h 2215650"/>
                <a:gd name="connsiteX1" fmla="*/ 75363 w 5933552"/>
                <a:gd name="connsiteY1" fmla="*/ 1083259 h 2215650"/>
                <a:gd name="connsiteX2" fmla="*/ 45218 w 5933552"/>
                <a:gd name="connsiteY2" fmla="*/ 1073210 h 2215650"/>
                <a:gd name="connsiteX3" fmla="*/ 95459 w 5933552"/>
                <a:gd name="connsiteY3" fmla="*/ 887316 h 2215650"/>
                <a:gd name="connsiteX4" fmla="*/ 80387 w 5933552"/>
                <a:gd name="connsiteY4" fmla="*/ 771760 h 2215650"/>
                <a:gd name="connsiteX5" fmla="*/ 85411 w 5933552"/>
                <a:gd name="connsiteY5" fmla="*/ 716494 h 2215650"/>
                <a:gd name="connsiteX6" fmla="*/ 105508 w 5933552"/>
                <a:gd name="connsiteY6" fmla="*/ 696397 h 2215650"/>
                <a:gd name="connsiteX7" fmla="*/ 135653 w 5933552"/>
                <a:gd name="connsiteY7" fmla="*/ 676300 h 2215650"/>
                <a:gd name="connsiteX8" fmla="*/ 467248 w 5933552"/>
                <a:gd name="connsiteY8" fmla="*/ 329632 h 2215650"/>
                <a:gd name="connsiteX9" fmla="*/ 472272 w 5933552"/>
                <a:gd name="connsiteY9" fmla="*/ 284415 h 2215650"/>
                <a:gd name="connsiteX10" fmla="*/ 442127 w 5933552"/>
                <a:gd name="connsiteY10" fmla="*/ 259294 h 2215650"/>
                <a:gd name="connsiteX11" fmla="*/ 406958 w 5933552"/>
                <a:gd name="connsiteY11" fmla="*/ 229149 h 2215650"/>
                <a:gd name="connsiteX12" fmla="*/ 406958 w 5933552"/>
                <a:gd name="connsiteY12" fmla="*/ 204028 h 2215650"/>
                <a:gd name="connsiteX13" fmla="*/ 462224 w 5933552"/>
                <a:gd name="connsiteY13" fmla="*/ 193980 h 2215650"/>
                <a:gd name="connsiteX14" fmla="*/ 864158 w 5933552"/>
                <a:gd name="connsiteY14" fmla="*/ 143738 h 2215650"/>
                <a:gd name="connsiteX15" fmla="*/ 999811 w 5933552"/>
                <a:gd name="connsiteY15" fmla="*/ 88472 h 2215650"/>
                <a:gd name="connsiteX16" fmla="*/ 1024932 w 5933552"/>
                <a:gd name="connsiteY16" fmla="*/ 78424 h 2215650"/>
                <a:gd name="connsiteX17" fmla="*/ 999811 w 5933552"/>
                <a:gd name="connsiteY17" fmla="*/ 28182 h 2215650"/>
                <a:gd name="connsiteX18" fmla="*/ 1070149 w 5933552"/>
                <a:gd name="connsiteY18" fmla="*/ 33206 h 2215650"/>
                <a:gd name="connsiteX19" fmla="*/ 1130439 w 5933552"/>
                <a:gd name="connsiteY19" fmla="*/ 53303 h 2215650"/>
                <a:gd name="connsiteX20" fmla="*/ 1160585 w 5933552"/>
                <a:gd name="connsiteY20" fmla="*/ 63351 h 2215650"/>
                <a:gd name="connsiteX21" fmla="*/ 1683099 w 5933552"/>
                <a:gd name="connsiteY21" fmla="*/ 13109 h 2215650"/>
                <a:gd name="connsiteX22" fmla="*/ 2306097 w 5933552"/>
                <a:gd name="connsiteY22" fmla="*/ 3061 h 2215650"/>
                <a:gd name="connsiteX23" fmla="*/ 3029578 w 5933552"/>
                <a:gd name="connsiteY23" fmla="*/ 58327 h 2215650"/>
                <a:gd name="connsiteX24" fmla="*/ 3135086 w 5933552"/>
                <a:gd name="connsiteY24" fmla="*/ 78424 h 2215650"/>
                <a:gd name="connsiteX25" fmla="*/ 3255666 w 5933552"/>
                <a:gd name="connsiteY25" fmla="*/ 98520 h 2215650"/>
                <a:gd name="connsiteX26" fmla="*/ 3542044 w 5933552"/>
                <a:gd name="connsiteY26" fmla="*/ 183931 h 2215650"/>
                <a:gd name="connsiteX27" fmla="*/ 3798277 w 5933552"/>
                <a:gd name="connsiteY27" fmla="*/ 319584 h 2215650"/>
                <a:gd name="connsiteX28" fmla="*/ 4210259 w 5933552"/>
                <a:gd name="connsiteY28" fmla="*/ 545672 h 2215650"/>
                <a:gd name="connsiteX29" fmla="*/ 4340888 w 5933552"/>
                <a:gd name="connsiteY29" fmla="*/ 626059 h 2215650"/>
                <a:gd name="connsiteX30" fmla="*/ 4381081 w 5933552"/>
                <a:gd name="connsiteY30" fmla="*/ 656204 h 2215650"/>
                <a:gd name="connsiteX31" fmla="*/ 4752870 w 5933552"/>
                <a:gd name="connsiteY31" fmla="*/ 686349 h 2215650"/>
                <a:gd name="connsiteX32" fmla="*/ 5164853 w 5933552"/>
                <a:gd name="connsiteY32" fmla="*/ 761711 h 2215650"/>
                <a:gd name="connsiteX33" fmla="*/ 5441182 w 5933552"/>
                <a:gd name="connsiteY33" fmla="*/ 827026 h 2215650"/>
                <a:gd name="connsiteX34" fmla="*/ 5612004 w 5933552"/>
                <a:gd name="connsiteY34" fmla="*/ 902388 h 2215650"/>
                <a:gd name="connsiteX35" fmla="*/ 5807947 w 5933552"/>
                <a:gd name="connsiteY35" fmla="*/ 1048089 h 2215650"/>
                <a:gd name="connsiteX36" fmla="*/ 5823020 w 5933552"/>
                <a:gd name="connsiteY36" fmla="*/ 1118428 h 2215650"/>
                <a:gd name="connsiteX37" fmla="*/ 5838092 w 5933552"/>
                <a:gd name="connsiteY37" fmla="*/ 1218911 h 2215650"/>
                <a:gd name="connsiteX38" fmla="*/ 5823020 w 5933552"/>
                <a:gd name="connsiteY38" fmla="*/ 1249056 h 2215650"/>
                <a:gd name="connsiteX39" fmla="*/ 5863213 w 5933552"/>
                <a:gd name="connsiteY39" fmla="*/ 1299298 h 2215650"/>
                <a:gd name="connsiteX40" fmla="*/ 5893358 w 5933552"/>
                <a:gd name="connsiteY40" fmla="*/ 1359588 h 2215650"/>
                <a:gd name="connsiteX41" fmla="*/ 5893358 w 5933552"/>
                <a:gd name="connsiteY41" fmla="*/ 1434951 h 2215650"/>
                <a:gd name="connsiteX42" fmla="*/ 5928527 w 5933552"/>
                <a:gd name="connsiteY42" fmla="*/ 1495241 h 2215650"/>
                <a:gd name="connsiteX43" fmla="*/ 5918479 w 5933552"/>
                <a:gd name="connsiteY43" fmla="*/ 1605773 h 2215650"/>
                <a:gd name="connsiteX44" fmla="*/ 5898382 w 5933552"/>
                <a:gd name="connsiteY44" fmla="*/ 1686160 h 2215650"/>
                <a:gd name="connsiteX45" fmla="*/ 5918479 w 5933552"/>
                <a:gd name="connsiteY45" fmla="*/ 1776595 h 2215650"/>
                <a:gd name="connsiteX46" fmla="*/ 5933552 w 5933552"/>
                <a:gd name="connsiteY46" fmla="*/ 1811764 h 2215650"/>
                <a:gd name="connsiteX47" fmla="*/ 5812971 w 5933552"/>
                <a:gd name="connsiteY47" fmla="*/ 1872054 h 2215650"/>
                <a:gd name="connsiteX48" fmla="*/ 5812971 w 5933552"/>
                <a:gd name="connsiteY48" fmla="*/ 1872054 h 2215650"/>
                <a:gd name="connsiteX49" fmla="*/ 5727560 w 5933552"/>
                <a:gd name="connsiteY49" fmla="*/ 1932344 h 2215650"/>
                <a:gd name="connsiteX50" fmla="*/ 5390941 w 5933552"/>
                <a:gd name="connsiteY50" fmla="*/ 1937369 h 2215650"/>
                <a:gd name="connsiteX51" fmla="*/ 5215670 w 5933552"/>
                <a:gd name="connsiteY51" fmla="*/ 1935977 h 2215650"/>
                <a:gd name="connsiteX52" fmla="*/ 4373414 w 5933552"/>
                <a:gd name="connsiteY52" fmla="*/ 1917320 h 2215650"/>
                <a:gd name="connsiteX53" fmla="*/ 1657301 w 5933552"/>
                <a:gd name="connsiteY53" fmla="*/ 1891925 h 2215650"/>
                <a:gd name="connsiteX54" fmla="*/ 507442 w 5933552"/>
                <a:gd name="connsiteY54" fmla="*/ 1836885 h 2215650"/>
                <a:gd name="connsiteX55" fmla="*/ 281354 w 5933552"/>
                <a:gd name="connsiteY55" fmla="*/ 1836885 h 2215650"/>
                <a:gd name="connsiteX56" fmla="*/ 130629 w 5933552"/>
                <a:gd name="connsiteY56" fmla="*/ 1761522 h 2215650"/>
                <a:gd name="connsiteX57" fmla="*/ 10048 w 5933552"/>
                <a:gd name="connsiteY57" fmla="*/ 1681136 h 2215650"/>
                <a:gd name="connsiteX58" fmla="*/ 0 w 5933552"/>
                <a:gd name="connsiteY58" fmla="*/ 1540459 h 2215650"/>
                <a:gd name="connsiteX59" fmla="*/ 15072 w 5933552"/>
                <a:gd name="connsiteY59" fmla="*/ 1490217 h 2215650"/>
                <a:gd name="connsiteX60" fmla="*/ 15072 w 5933552"/>
                <a:gd name="connsiteY60" fmla="*/ 1434951 h 2215650"/>
                <a:gd name="connsiteX61" fmla="*/ 25121 w 5933552"/>
                <a:gd name="connsiteY61" fmla="*/ 1384709 h 2215650"/>
                <a:gd name="connsiteX62" fmla="*/ 40193 w 5933552"/>
                <a:gd name="connsiteY62" fmla="*/ 1359588 h 2215650"/>
                <a:gd name="connsiteX63" fmla="*/ 65314 w 5933552"/>
                <a:gd name="connsiteY63" fmla="*/ 1314371 h 2215650"/>
                <a:gd name="connsiteX0" fmla="*/ 65314 w 5933552"/>
                <a:gd name="connsiteY0" fmla="*/ 1314371 h 2219849"/>
                <a:gd name="connsiteX1" fmla="*/ 75363 w 5933552"/>
                <a:gd name="connsiteY1" fmla="*/ 1083259 h 2219849"/>
                <a:gd name="connsiteX2" fmla="*/ 45218 w 5933552"/>
                <a:gd name="connsiteY2" fmla="*/ 1073210 h 2219849"/>
                <a:gd name="connsiteX3" fmla="*/ 95459 w 5933552"/>
                <a:gd name="connsiteY3" fmla="*/ 887316 h 2219849"/>
                <a:gd name="connsiteX4" fmla="*/ 80387 w 5933552"/>
                <a:gd name="connsiteY4" fmla="*/ 771760 h 2219849"/>
                <a:gd name="connsiteX5" fmla="*/ 85411 w 5933552"/>
                <a:gd name="connsiteY5" fmla="*/ 716494 h 2219849"/>
                <a:gd name="connsiteX6" fmla="*/ 105508 w 5933552"/>
                <a:gd name="connsiteY6" fmla="*/ 696397 h 2219849"/>
                <a:gd name="connsiteX7" fmla="*/ 135653 w 5933552"/>
                <a:gd name="connsiteY7" fmla="*/ 676300 h 2219849"/>
                <a:gd name="connsiteX8" fmla="*/ 467248 w 5933552"/>
                <a:gd name="connsiteY8" fmla="*/ 329632 h 2219849"/>
                <a:gd name="connsiteX9" fmla="*/ 472272 w 5933552"/>
                <a:gd name="connsiteY9" fmla="*/ 284415 h 2219849"/>
                <a:gd name="connsiteX10" fmla="*/ 442127 w 5933552"/>
                <a:gd name="connsiteY10" fmla="*/ 259294 h 2219849"/>
                <a:gd name="connsiteX11" fmla="*/ 406958 w 5933552"/>
                <a:gd name="connsiteY11" fmla="*/ 229149 h 2219849"/>
                <a:gd name="connsiteX12" fmla="*/ 406958 w 5933552"/>
                <a:gd name="connsiteY12" fmla="*/ 204028 h 2219849"/>
                <a:gd name="connsiteX13" fmla="*/ 462224 w 5933552"/>
                <a:gd name="connsiteY13" fmla="*/ 193980 h 2219849"/>
                <a:gd name="connsiteX14" fmla="*/ 864158 w 5933552"/>
                <a:gd name="connsiteY14" fmla="*/ 143738 h 2219849"/>
                <a:gd name="connsiteX15" fmla="*/ 999811 w 5933552"/>
                <a:gd name="connsiteY15" fmla="*/ 88472 h 2219849"/>
                <a:gd name="connsiteX16" fmla="*/ 1024932 w 5933552"/>
                <a:gd name="connsiteY16" fmla="*/ 78424 h 2219849"/>
                <a:gd name="connsiteX17" fmla="*/ 999811 w 5933552"/>
                <a:gd name="connsiteY17" fmla="*/ 28182 h 2219849"/>
                <a:gd name="connsiteX18" fmla="*/ 1070149 w 5933552"/>
                <a:gd name="connsiteY18" fmla="*/ 33206 h 2219849"/>
                <a:gd name="connsiteX19" fmla="*/ 1130439 w 5933552"/>
                <a:gd name="connsiteY19" fmla="*/ 53303 h 2219849"/>
                <a:gd name="connsiteX20" fmla="*/ 1160585 w 5933552"/>
                <a:gd name="connsiteY20" fmla="*/ 63351 h 2219849"/>
                <a:gd name="connsiteX21" fmla="*/ 1683099 w 5933552"/>
                <a:gd name="connsiteY21" fmla="*/ 13109 h 2219849"/>
                <a:gd name="connsiteX22" fmla="*/ 2306097 w 5933552"/>
                <a:gd name="connsiteY22" fmla="*/ 3061 h 2219849"/>
                <a:gd name="connsiteX23" fmla="*/ 3029578 w 5933552"/>
                <a:gd name="connsiteY23" fmla="*/ 58327 h 2219849"/>
                <a:gd name="connsiteX24" fmla="*/ 3135086 w 5933552"/>
                <a:gd name="connsiteY24" fmla="*/ 78424 h 2219849"/>
                <a:gd name="connsiteX25" fmla="*/ 3255666 w 5933552"/>
                <a:gd name="connsiteY25" fmla="*/ 98520 h 2219849"/>
                <a:gd name="connsiteX26" fmla="*/ 3542044 w 5933552"/>
                <a:gd name="connsiteY26" fmla="*/ 183931 h 2219849"/>
                <a:gd name="connsiteX27" fmla="*/ 3798277 w 5933552"/>
                <a:gd name="connsiteY27" fmla="*/ 319584 h 2219849"/>
                <a:gd name="connsiteX28" fmla="*/ 4210259 w 5933552"/>
                <a:gd name="connsiteY28" fmla="*/ 545672 h 2219849"/>
                <a:gd name="connsiteX29" fmla="*/ 4340888 w 5933552"/>
                <a:gd name="connsiteY29" fmla="*/ 626059 h 2219849"/>
                <a:gd name="connsiteX30" fmla="*/ 4381081 w 5933552"/>
                <a:gd name="connsiteY30" fmla="*/ 656204 h 2219849"/>
                <a:gd name="connsiteX31" fmla="*/ 4752870 w 5933552"/>
                <a:gd name="connsiteY31" fmla="*/ 686349 h 2219849"/>
                <a:gd name="connsiteX32" fmla="*/ 5164853 w 5933552"/>
                <a:gd name="connsiteY32" fmla="*/ 761711 h 2219849"/>
                <a:gd name="connsiteX33" fmla="*/ 5441182 w 5933552"/>
                <a:gd name="connsiteY33" fmla="*/ 827026 h 2219849"/>
                <a:gd name="connsiteX34" fmla="*/ 5612004 w 5933552"/>
                <a:gd name="connsiteY34" fmla="*/ 902388 h 2219849"/>
                <a:gd name="connsiteX35" fmla="*/ 5807947 w 5933552"/>
                <a:gd name="connsiteY35" fmla="*/ 1048089 h 2219849"/>
                <a:gd name="connsiteX36" fmla="*/ 5823020 w 5933552"/>
                <a:gd name="connsiteY36" fmla="*/ 1118428 h 2219849"/>
                <a:gd name="connsiteX37" fmla="*/ 5838092 w 5933552"/>
                <a:gd name="connsiteY37" fmla="*/ 1218911 h 2219849"/>
                <a:gd name="connsiteX38" fmla="*/ 5823020 w 5933552"/>
                <a:gd name="connsiteY38" fmla="*/ 1249056 h 2219849"/>
                <a:gd name="connsiteX39" fmla="*/ 5863213 w 5933552"/>
                <a:gd name="connsiteY39" fmla="*/ 1299298 h 2219849"/>
                <a:gd name="connsiteX40" fmla="*/ 5893358 w 5933552"/>
                <a:gd name="connsiteY40" fmla="*/ 1359588 h 2219849"/>
                <a:gd name="connsiteX41" fmla="*/ 5893358 w 5933552"/>
                <a:gd name="connsiteY41" fmla="*/ 1434951 h 2219849"/>
                <a:gd name="connsiteX42" fmla="*/ 5928527 w 5933552"/>
                <a:gd name="connsiteY42" fmla="*/ 1495241 h 2219849"/>
                <a:gd name="connsiteX43" fmla="*/ 5918479 w 5933552"/>
                <a:gd name="connsiteY43" fmla="*/ 1605773 h 2219849"/>
                <a:gd name="connsiteX44" fmla="*/ 5898382 w 5933552"/>
                <a:gd name="connsiteY44" fmla="*/ 1686160 h 2219849"/>
                <a:gd name="connsiteX45" fmla="*/ 5918479 w 5933552"/>
                <a:gd name="connsiteY45" fmla="*/ 1776595 h 2219849"/>
                <a:gd name="connsiteX46" fmla="*/ 5933552 w 5933552"/>
                <a:gd name="connsiteY46" fmla="*/ 1811764 h 2219849"/>
                <a:gd name="connsiteX47" fmla="*/ 5812971 w 5933552"/>
                <a:gd name="connsiteY47" fmla="*/ 1872054 h 2219849"/>
                <a:gd name="connsiteX48" fmla="*/ 5812971 w 5933552"/>
                <a:gd name="connsiteY48" fmla="*/ 1872054 h 2219849"/>
                <a:gd name="connsiteX49" fmla="*/ 5727560 w 5933552"/>
                <a:gd name="connsiteY49" fmla="*/ 1932344 h 2219849"/>
                <a:gd name="connsiteX50" fmla="*/ 5390941 w 5933552"/>
                <a:gd name="connsiteY50" fmla="*/ 1937369 h 2219849"/>
                <a:gd name="connsiteX51" fmla="*/ 5215670 w 5933552"/>
                <a:gd name="connsiteY51" fmla="*/ 1935977 h 2219849"/>
                <a:gd name="connsiteX52" fmla="*/ 4373414 w 5933552"/>
                <a:gd name="connsiteY52" fmla="*/ 1917320 h 2219849"/>
                <a:gd name="connsiteX53" fmla="*/ 1657301 w 5933552"/>
                <a:gd name="connsiteY53" fmla="*/ 1891925 h 2219849"/>
                <a:gd name="connsiteX54" fmla="*/ 507442 w 5933552"/>
                <a:gd name="connsiteY54" fmla="*/ 1836885 h 2219849"/>
                <a:gd name="connsiteX55" fmla="*/ 281354 w 5933552"/>
                <a:gd name="connsiteY55" fmla="*/ 1836885 h 2219849"/>
                <a:gd name="connsiteX56" fmla="*/ 130629 w 5933552"/>
                <a:gd name="connsiteY56" fmla="*/ 1761522 h 2219849"/>
                <a:gd name="connsiteX57" fmla="*/ 10048 w 5933552"/>
                <a:gd name="connsiteY57" fmla="*/ 1681136 h 2219849"/>
                <a:gd name="connsiteX58" fmla="*/ 0 w 5933552"/>
                <a:gd name="connsiteY58" fmla="*/ 1540459 h 2219849"/>
                <a:gd name="connsiteX59" fmla="*/ 15072 w 5933552"/>
                <a:gd name="connsiteY59" fmla="*/ 1490217 h 2219849"/>
                <a:gd name="connsiteX60" fmla="*/ 15072 w 5933552"/>
                <a:gd name="connsiteY60" fmla="*/ 1434951 h 2219849"/>
                <a:gd name="connsiteX61" fmla="*/ 25121 w 5933552"/>
                <a:gd name="connsiteY61" fmla="*/ 1384709 h 2219849"/>
                <a:gd name="connsiteX62" fmla="*/ 40193 w 5933552"/>
                <a:gd name="connsiteY62" fmla="*/ 1359588 h 2219849"/>
                <a:gd name="connsiteX63" fmla="*/ 65314 w 5933552"/>
                <a:gd name="connsiteY63" fmla="*/ 1314371 h 2219849"/>
                <a:gd name="connsiteX0" fmla="*/ 65314 w 5933552"/>
                <a:gd name="connsiteY0" fmla="*/ 1314371 h 2230378"/>
                <a:gd name="connsiteX1" fmla="*/ 75363 w 5933552"/>
                <a:gd name="connsiteY1" fmla="*/ 1083259 h 2230378"/>
                <a:gd name="connsiteX2" fmla="*/ 45218 w 5933552"/>
                <a:gd name="connsiteY2" fmla="*/ 1073210 h 2230378"/>
                <a:gd name="connsiteX3" fmla="*/ 95459 w 5933552"/>
                <a:gd name="connsiteY3" fmla="*/ 887316 h 2230378"/>
                <a:gd name="connsiteX4" fmla="*/ 80387 w 5933552"/>
                <a:gd name="connsiteY4" fmla="*/ 771760 h 2230378"/>
                <a:gd name="connsiteX5" fmla="*/ 85411 w 5933552"/>
                <a:gd name="connsiteY5" fmla="*/ 716494 h 2230378"/>
                <a:gd name="connsiteX6" fmla="*/ 105508 w 5933552"/>
                <a:gd name="connsiteY6" fmla="*/ 696397 h 2230378"/>
                <a:gd name="connsiteX7" fmla="*/ 135653 w 5933552"/>
                <a:gd name="connsiteY7" fmla="*/ 676300 h 2230378"/>
                <a:gd name="connsiteX8" fmla="*/ 467248 w 5933552"/>
                <a:gd name="connsiteY8" fmla="*/ 329632 h 2230378"/>
                <a:gd name="connsiteX9" fmla="*/ 472272 w 5933552"/>
                <a:gd name="connsiteY9" fmla="*/ 284415 h 2230378"/>
                <a:gd name="connsiteX10" fmla="*/ 442127 w 5933552"/>
                <a:gd name="connsiteY10" fmla="*/ 259294 h 2230378"/>
                <a:gd name="connsiteX11" fmla="*/ 406958 w 5933552"/>
                <a:gd name="connsiteY11" fmla="*/ 229149 h 2230378"/>
                <a:gd name="connsiteX12" fmla="*/ 406958 w 5933552"/>
                <a:gd name="connsiteY12" fmla="*/ 204028 h 2230378"/>
                <a:gd name="connsiteX13" fmla="*/ 462224 w 5933552"/>
                <a:gd name="connsiteY13" fmla="*/ 193980 h 2230378"/>
                <a:gd name="connsiteX14" fmla="*/ 864158 w 5933552"/>
                <a:gd name="connsiteY14" fmla="*/ 143738 h 2230378"/>
                <a:gd name="connsiteX15" fmla="*/ 999811 w 5933552"/>
                <a:gd name="connsiteY15" fmla="*/ 88472 h 2230378"/>
                <a:gd name="connsiteX16" fmla="*/ 1024932 w 5933552"/>
                <a:gd name="connsiteY16" fmla="*/ 78424 h 2230378"/>
                <a:gd name="connsiteX17" fmla="*/ 999811 w 5933552"/>
                <a:gd name="connsiteY17" fmla="*/ 28182 h 2230378"/>
                <a:gd name="connsiteX18" fmla="*/ 1070149 w 5933552"/>
                <a:gd name="connsiteY18" fmla="*/ 33206 h 2230378"/>
                <a:gd name="connsiteX19" fmla="*/ 1130439 w 5933552"/>
                <a:gd name="connsiteY19" fmla="*/ 53303 h 2230378"/>
                <a:gd name="connsiteX20" fmla="*/ 1160585 w 5933552"/>
                <a:gd name="connsiteY20" fmla="*/ 63351 h 2230378"/>
                <a:gd name="connsiteX21" fmla="*/ 1683099 w 5933552"/>
                <a:gd name="connsiteY21" fmla="*/ 13109 h 2230378"/>
                <a:gd name="connsiteX22" fmla="*/ 2306097 w 5933552"/>
                <a:gd name="connsiteY22" fmla="*/ 3061 h 2230378"/>
                <a:gd name="connsiteX23" fmla="*/ 3029578 w 5933552"/>
                <a:gd name="connsiteY23" fmla="*/ 58327 h 2230378"/>
                <a:gd name="connsiteX24" fmla="*/ 3135086 w 5933552"/>
                <a:gd name="connsiteY24" fmla="*/ 78424 h 2230378"/>
                <a:gd name="connsiteX25" fmla="*/ 3255666 w 5933552"/>
                <a:gd name="connsiteY25" fmla="*/ 98520 h 2230378"/>
                <a:gd name="connsiteX26" fmla="*/ 3542044 w 5933552"/>
                <a:gd name="connsiteY26" fmla="*/ 183931 h 2230378"/>
                <a:gd name="connsiteX27" fmla="*/ 3798277 w 5933552"/>
                <a:gd name="connsiteY27" fmla="*/ 319584 h 2230378"/>
                <a:gd name="connsiteX28" fmla="*/ 4210259 w 5933552"/>
                <a:gd name="connsiteY28" fmla="*/ 545672 h 2230378"/>
                <a:gd name="connsiteX29" fmla="*/ 4340888 w 5933552"/>
                <a:gd name="connsiteY29" fmla="*/ 626059 h 2230378"/>
                <a:gd name="connsiteX30" fmla="*/ 4381081 w 5933552"/>
                <a:gd name="connsiteY30" fmla="*/ 656204 h 2230378"/>
                <a:gd name="connsiteX31" fmla="*/ 4752870 w 5933552"/>
                <a:gd name="connsiteY31" fmla="*/ 686349 h 2230378"/>
                <a:gd name="connsiteX32" fmla="*/ 5164853 w 5933552"/>
                <a:gd name="connsiteY32" fmla="*/ 761711 h 2230378"/>
                <a:gd name="connsiteX33" fmla="*/ 5441182 w 5933552"/>
                <a:gd name="connsiteY33" fmla="*/ 827026 h 2230378"/>
                <a:gd name="connsiteX34" fmla="*/ 5612004 w 5933552"/>
                <a:gd name="connsiteY34" fmla="*/ 902388 h 2230378"/>
                <a:gd name="connsiteX35" fmla="*/ 5807947 w 5933552"/>
                <a:gd name="connsiteY35" fmla="*/ 1048089 h 2230378"/>
                <a:gd name="connsiteX36" fmla="*/ 5823020 w 5933552"/>
                <a:gd name="connsiteY36" fmla="*/ 1118428 h 2230378"/>
                <a:gd name="connsiteX37" fmla="*/ 5838092 w 5933552"/>
                <a:gd name="connsiteY37" fmla="*/ 1218911 h 2230378"/>
                <a:gd name="connsiteX38" fmla="*/ 5823020 w 5933552"/>
                <a:gd name="connsiteY38" fmla="*/ 1249056 h 2230378"/>
                <a:gd name="connsiteX39" fmla="*/ 5863213 w 5933552"/>
                <a:gd name="connsiteY39" fmla="*/ 1299298 h 2230378"/>
                <a:gd name="connsiteX40" fmla="*/ 5893358 w 5933552"/>
                <a:gd name="connsiteY40" fmla="*/ 1359588 h 2230378"/>
                <a:gd name="connsiteX41" fmla="*/ 5893358 w 5933552"/>
                <a:gd name="connsiteY41" fmla="*/ 1434951 h 2230378"/>
                <a:gd name="connsiteX42" fmla="*/ 5928527 w 5933552"/>
                <a:gd name="connsiteY42" fmla="*/ 1495241 h 2230378"/>
                <a:gd name="connsiteX43" fmla="*/ 5918479 w 5933552"/>
                <a:gd name="connsiteY43" fmla="*/ 1605773 h 2230378"/>
                <a:gd name="connsiteX44" fmla="*/ 5898382 w 5933552"/>
                <a:gd name="connsiteY44" fmla="*/ 1686160 h 2230378"/>
                <a:gd name="connsiteX45" fmla="*/ 5918479 w 5933552"/>
                <a:gd name="connsiteY45" fmla="*/ 1776595 h 2230378"/>
                <a:gd name="connsiteX46" fmla="*/ 5933552 w 5933552"/>
                <a:gd name="connsiteY46" fmla="*/ 1811764 h 2230378"/>
                <a:gd name="connsiteX47" fmla="*/ 5812971 w 5933552"/>
                <a:gd name="connsiteY47" fmla="*/ 1872054 h 2230378"/>
                <a:gd name="connsiteX48" fmla="*/ 5812971 w 5933552"/>
                <a:gd name="connsiteY48" fmla="*/ 1872054 h 2230378"/>
                <a:gd name="connsiteX49" fmla="*/ 5727560 w 5933552"/>
                <a:gd name="connsiteY49" fmla="*/ 1932344 h 2230378"/>
                <a:gd name="connsiteX50" fmla="*/ 5390941 w 5933552"/>
                <a:gd name="connsiteY50" fmla="*/ 1937369 h 2230378"/>
                <a:gd name="connsiteX51" fmla="*/ 5215670 w 5933552"/>
                <a:gd name="connsiteY51" fmla="*/ 1935977 h 2230378"/>
                <a:gd name="connsiteX52" fmla="*/ 4373414 w 5933552"/>
                <a:gd name="connsiteY52" fmla="*/ 1917320 h 2230378"/>
                <a:gd name="connsiteX53" fmla="*/ 1657301 w 5933552"/>
                <a:gd name="connsiteY53" fmla="*/ 1891925 h 2230378"/>
                <a:gd name="connsiteX54" fmla="*/ 507442 w 5933552"/>
                <a:gd name="connsiteY54" fmla="*/ 1836885 h 2230378"/>
                <a:gd name="connsiteX55" fmla="*/ 281354 w 5933552"/>
                <a:gd name="connsiteY55" fmla="*/ 1836885 h 2230378"/>
                <a:gd name="connsiteX56" fmla="*/ 130629 w 5933552"/>
                <a:gd name="connsiteY56" fmla="*/ 1761522 h 2230378"/>
                <a:gd name="connsiteX57" fmla="*/ 10048 w 5933552"/>
                <a:gd name="connsiteY57" fmla="*/ 1681136 h 2230378"/>
                <a:gd name="connsiteX58" fmla="*/ 0 w 5933552"/>
                <a:gd name="connsiteY58" fmla="*/ 1540459 h 2230378"/>
                <a:gd name="connsiteX59" fmla="*/ 15072 w 5933552"/>
                <a:gd name="connsiteY59" fmla="*/ 1490217 h 2230378"/>
                <a:gd name="connsiteX60" fmla="*/ 15072 w 5933552"/>
                <a:gd name="connsiteY60" fmla="*/ 1434951 h 2230378"/>
                <a:gd name="connsiteX61" fmla="*/ 25121 w 5933552"/>
                <a:gd name="connsiteY61" fmla="*/ 1384709 h 2230378"/>
                <a:gd name="connsiteX62" fmla="*/ 40193 w 5933552"/>
                <a:gd name="connsiteY62" fmla="*/ 1359588 h 2230378"/>
                <a:gd name="connsiteX63" fmla="*/ 65314 w 5933552"/>
                <a:gd name="connsiteY63" fmla="*/ 1314371 h 2230378"/>
                <a:gd name="connsiteX0" fmla="*/ 65314 w 5933552"/>
                <a:gd name="connsiteY0" fmla="*/ 1314371 h 2238835"/>
                <a:gd name="connsiteX1" fmla="*/ 75363 w 5933552"/>
                <a:gd name="connsiteY1" fmla="*/ 1083259 h 2238835"/>
                <a:gd name="connsiteX2" fmla="*/ 45218 w 5933552"/>
                <a:gd name="connsiteY2" fmla="*/ 1073210 h 2238835"/>
                <a:gd name="connsiteX3" fmla="*/ 95459 w 5933552"/>
                <a:gd name="connsiteY3" fmla="*/ 887316 h 2238835"/>
                <a:gd name="connsiteX4" fmla="*/ 80387 w 5933552"/>
                <a:gd name="connsiteY4" fmla="*/ 771760 h 2238835"/>
                <a:gd name="connsiteX5" fmla="*/ 85411 w 5933552"/>
                <a:gd name="connsiteY5" fmla="*/ 716494 h 2238835"/>
                <a:gd name="connsiteX6" fmla="*/ 105508 w 5933552"/>
                <a:gd name="connsiteY6" fmla="*/ 696397 h 2238835"/>
                <a:gd name="connsiteX7" fmla="*/ 135653 w 5933552"/>
                <a:gd name="connsiteY7" fmla="*/ 676300 h 2238835"/>
                <a:gd name="connsiteX8" fmla="*/ 467248 w 5933552"/>
                <a:gd name="connsiteY8" fmla="*/ 329632 h 2238835"/>
                <a:gd name="connsiteX9" fmla="*/ 472272 w 5933552"/>
                <a:gd name="connsiteY9" fmla="*/ 284415 h 2238835"/>
                <a:gd name="connsiteX10" fmla="*/ 442127 w 5933552"/>
                <a:gd name="connsiteY10" fmla="*/ 259294 h 2238835"/>
                <a:gd name="connsiteX11" fmla="*/ 406958 w 5933552"/>
                <a:gd name="connsiteY11" fmla="*/ 229149 h 2238835"/>
                <a:gd name="connsiteX12" fmla="*/ 406958 w 5933552"/>
                <a:gd name="connsiteY12" fmla="*/ 204028 h 2238835"/>
                <a:gd name="connsiteX13" fmla="*/ 462224 w 5933552"/>
                <a:gd name="connsiteY13" fmla="*/ 193980 h 2238835"/>
                <a:gd name="connsiteX14" fmla="*/ 864158 w 5933552"/>
                <a:gd name="connsiteY14" fmla="*/ 143738 h 2238835"/>
                <a:gd name="connsiteX15" fmla="*/ 999811 w 5933552"/>
                <a:gd name="connsiteY15" fmla="*/ 88472 h 2238835"/>
                <a:gd name="connsiteX16" fmla="*/ 1024932 w 5933552"/>
                <a:gd name="connsiteY16" fmla="*/ 78424 h 2238835"/>
                <a:gd name="connsiteX17" fmla="*/ 999811 w 5933552"/>
                <a:gd name="connsiteY17" fmla="*/ 28182 h 2238835"/>
                <a:gd name="connsiteX18" fmla="*/ 1070149 w 5933552"/>
                <a:gd name="connsiteY18" fmla="*/ 33206 h 2238835"/>
                <a:gd name="connsiteX19" fmla="*/ 1130439 w 5933552"/>
                <a:gd name="connsiteY19" fmla="*/ 53303 h 2238835"/>
                <a:gd name="connsiteX20" fmla="*/ 1160585 w 5933552"/>
                <a:gd name="connsiteY20" fmla="*/ 63351 h 2238835"/>
                <a:gd name="connsiteX21" fmla="*/ 1683099 w 5933552"/>
                <a:gd name="connsiteY21" fmla="*/ 13109 h 2238835"/>
                <a:gd name="connsiteX22" fmla="*/ 2306097 w 5933552"/>
                <a:gd name="connsiteY22" fmla="*/ 3061 h 2238835"/>
                <a:gd name="connsiteX23" fmla="*/ 3029578 w 5933552"/>
                <a:gd name="connsiteY23" fmla="*/ 58327 h 2238835"/>
                <a:gd name="connsiteX24" fmla="*/ 3135086 w 5933552"/>
                <a:gd name="connsiteY24" fmla="*/ 78424 h 2238835"/>
                <a:gd name="connsiteX25" fmla="*/ 3255666 w 5933552"/>
                <a:gd name="connsiteY25" fmla="*/ 98520 h 2238835"/>
                <a:gd name="connsiteX26" fmla="*/ 3542044 w 5933552"/>
                <a:gd name="connsiteY26" fmla="*/ 183931 h 2238835"/>
                <a:gd name="connsiteX27" fmla="*/ 3798277 w 5933552"/>
                <a:gd name="connsiteY27" fmla="*/ 319584 h 2238835"/>
                <a:gd name="connsiteX28" fmla="*/ 4210259 w 5933552"/>
                <a:gd name="connsiteY28" fmla="*/ 545672 h 2238835"/>
                <a:gd name="connsiteX29" fmla="*/ 4340888 w 5933552"/>
                <a:gd name="connsiteY29" fmla="*/ 626059 h 2238835"/>
                <a:gd name="connsiteX30" fmla="*/ 4381081 w 5933552"/>
                <a:gd name="connsiteY30" fmla="*/ 656204 h 2238835"/>
                <a:gd name="connsiteX31" fmla="*/ 4752870 w 5933552"/>
                <a:gd name="connsiteY31" fmla="*/ 686349 h 2238835"/>
                <a:gd name="connsiteX32" fmla="*/ 5164853 w 5933552"/>
                <a:gd name="connsiteY32" fmla="*/ 761711 h 2238835"/>
                <a:gd name="connsiteX33" fmla="*/ 5441182 w 5933552"/>
                <a:gd name="connsiteY33" fmla="*/ 827026 h 2238835"/>
                <a:gd name="connsiteX34" fmla="*/ 5612004 w 5933552"/>
                <a:gd name="connsiteY34" fmla="*/ 902388 h 2238835"/>
                <a:gd name="connsiteX35" fmla="*/ 5807947 w 5933552"/>
                <a:gd name="connsiteY35" fmla="*/ 1048089 h 2238835"/>
                <a:gd name="connsiteX36" fmla="*/ 5823020 w 5933552"/>
                <a:gd name="connsiteY36" fmla="*/ 1118428 h 2238835"/>
                <a:gd name="connsiteX37" fmla="*/ 5838092 w 5933552"/>
                <a:gd name="connsiteY37" fmla="*/ 1218911 h 2238835"/>
                <a:gd name="connsiteX38" fmla="*/ 5823020 w 5933552"/>
                <a:gd name="connsiteY38" fmla="*/ 1249056 h 2238835"/>
                <a:gd name="connsiteX39" fmla="*/ 5863213 w 5933552"/>
                <a:gd name="connsiteY39" fmla="*/ 1299298 h 2238835"/>
                <a:gd name="connsiteX40" fmla="*/ 5893358 w 5933552"/>
                <a:gd name="connsiteY40" fmla="*/ 1359588 h 2238835"/>
                <a:gd name="connsiteX41" fmla="*/ 5893358 w 5933552"/>
                <a:gd name="connsiteY41" fmla="*/ 1434951 h 2238835"/>
                <a:gd name="connsiteX42" fmla="*/ 5928527 w 5933552"/>
                <a:gd name="connsiteY42" fmla="*/ 1495241 h 2238835"/>
                <a:gd name="connsiteX43" fmla="*/ 5918479 w 5933552"/>
                <a:gd name="connsiteY43" fmla="*/ 1605773 h 2238835"/>
                <a:gd name="connsiteX44" fmla="*/ 5898382 w 5933552"/>
                <a:gd name="connsiteY44" fmla="*/ 1686160 h 2238835"/>
                <a:gd name="connsiteX45" fmla="*/ 5918479 w 5933552"/>
                <a:gd name="connsiteY45" fmla="*/ 1776595 h 2238835"/>
                <a:gd name="connsiteX46" fmla="*/ 5933552 w 5933552"/>
                <a:gd name="connsiteY46" fmla="*/ 1811764 h 2238835"/>
                <a:gd name="connsiteX47" fmla="*/ 5812971 w 5933552"/>
                <a:gd name="connsiteY47" fmla="*/ 1872054 h 2238835"/>
                <a:gd name="connsiteX48" fmla="*/ 5812971 w 5933552"/>
                <a:gd name="connsiteY48" fmla="*/ 1872054 h 2238835"/>
                <a:gd name="connsiteX49" fmla="*/ 5727560 w 5933552"/>
                <a:gd name="connsiteY49" fmla="*/ 1932344 h 2238835"/>
                <a:gd name="connsiteX50" fmla="*/ 5390941 w 5933552"/>
                <a:gd name="connsiteY50" fmla="*/ 1937369 h 2238835"/>
                <a:gd name="connsiteX51" fmla="*/ 5215670 w 5933552"/>
                <a:gd name="connsiteY51" fmla="*/ 1935977 h 2238835"/>
                <a:gd name="connsiteX52" fmla="*/ 4373414 w 5933552"/>
                <a:gd name="connsiteY52" fmla="*/ 1917320 h 2238835"/>
                <a:gd name="connsiteX53" fmla="*/ 1657301 w 5933552"/>
                <a:gd name="connsiteY53" fmla="*/ 1891925 h 2238835"/>
                <a:gd name="connsiteX54" fmla="*/ 507442 w 5933552"/>
                <a:gd name="connsiteY54" fmla="*/ 1836885 h 2238835"/>
                <a:gd name="connsiteX55" fmla="*/ 281354 w 5933552"/>
                <a:gd name="connsiteY55" fmla="*/ 1836885 h 2238835"/>
                <a:gd name="connsiteX56" fmla="*/ 130629 w 5933552"/>
                <a:gd name="connsiteY56" fmla="*/ 1761522 h 2238835"/>
                <a:gd name="connsiteX57" fmla="*/ 10048 w 5933552"/>
                <a:gd name="connsiteY57" fmla="*/ 1681136 h 2238835"/>
                <a:gd name="connsiteX58" fmla="*/ 0 w 5933552"/>
                <a:gd name="connsiteY58" fmla="*/ 1540459 h 2238835"/>
                <a:gd name="connsiteX59" fmla="*/ 15072 w 5933552"/>
                <a:gd name="connsiteY59" fmla="*/ 1490217 h 2238835"/>
                <a:gd name="connsiteX60" fmla="*/ 15072 w 5933552"/>
                <a:gd name="connsiteY60" fmla="*/ 1434951 h 2238835"/>
                <a:gd name="connsiteX61" fmla="*/ 25121 w 5933552"/>
                <a:gd name="connsiteY61" fmla="*/ 1384709 h 2238835"/>
                <a:gd name="connsiteX62" fmla="*/ 40193 w 5933552"/>
                <a:gd name="connsiteY62" fmla="*/ 1359588 h 2238835"/>
                <a:gd name="connsiteX63" fmla="*/ 65314 w 5933552"/>
                <a:gd name="connsiteY63" fmla="*/ 1314371 h 2238835"/>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657301 w 5933552"/>
                <a:gd name="connsiteY53" fmla="*/ 1891925 h 2234603"/>
                <a:gd name="connsiteX54" fmla="*/ 507442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519267 w 5933552"/>
                <a:gd name="connsiteY53" fmla="*/ 1891925 h 2234603"/>
                <a:gd name="connsiteX54" fmla="*/ 507442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51926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51926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382327"/>
                <a:gd name="connsiteX1" fmla="*/ 75363 w 5933552"/>
                <a:gd name="connsiteY1" fmla="*/ 1083259 h 2382327"/>
                <a:gd name="connsiteX2" fmla="*/ 45218 w 5933552"/>
                <a:gd name="connsiteY2" fmla="*/ 1073210 h 2382327"/>
                <a:gd name="connsiteX3" fmla="*/ 95459 w 5933552"/>
                <a:gd name="connsiteY3" fmla="*/ 887316 h 2382327"/>
                <a:gd name="connsiteX4" fmla="*/ 80387 w 5933552"/>
                <a:gd name="connsiteY4" fmla="*/ 771760 h 2382327"/>
                <a:gd name="connsiteX5" fmla="*/ 85411 w 5933552"/>
                <a:gd name="connsiteY5" fmla="*/ 716494 h 2382327"/>
                <a:gd name="connsiteX6" fmla="*/ 105508 w 5933552"/>
                <a:gd name="connsiteY6" fmla="*/ 696397 h 2382327"/>
                <a:gd name="connsiteX7" fmla="*/ 135653 w 5933552"/>
                <a:gd name="connsiteY7" fmla="*/ 676300 h 2382327"/>
                <a:gd name="connsiteX8" fmla="*/ 467248 w 5933552"/>
                <a:gd name="connsiteY8" fmla="*/ 329632 h 2382327"/>
                <a:gd name="connsiteX9" fmla="*/ 472272 w 5933552"/>
                <a:gd name="connsiteY9" fmla="*/ 284415 h 2382327"/>
                <a:gd name="connsiteX10" fmla="*/ 442127 w 5933552"/>
                <a:gd name="connsiteY10" fmla="*/ 259294 h 2382327"/>
                <a:gd name="connsiteX11" fmla="*/ 406958 w 5933552"/>
                <a:gd name="connsiteY11" fmla="*/ 229149 h 2382327"/>
                <a:gd name="connsiteX12" fmla="*/ 406958 w 5933552"/>
                <a:gd name="connsiteY12" fmla="*/ 204028 h 2382327"/>
                <a:gd name="connsiteX13" fmla="*/ 462224 w 5933552"/>
                <a:gd name="connsiteY13" fmla="*/ 193980 h 2382327"/>
                <a:gd name="connsiteX14" fmla="*/ 864158 w 5933552"/>
                <a:gd name="connsiteY14" fmla="*/ 143738 h 2382327"/>
                <a:gd name="connsiteX15" fmla="*/ 999811 w 5933552"/>
                <a:gd name="connsiteY15" fmla="*/ 88472 h 2382327"/>
                <a:gd name="connsiteX16" fmla="*/ 1024932 w 5933552"/>
                <a:gd name="connsiteY16" fmla="*/ 78424 h 2382327"/>
                <a:gd name="connsiteX17" fmla="*/ 999811 w 5933552"/>
                <a:gd name="connsiteY17" fmla="*/ 28182 h 2382327"/>
                <a:gd name="connsiteX18" fmla="*/ 1070149 w 5933552"/>
                <a:gd name="connsiteY18" fmla="*/ 33206 h 2382327"/>
                <a:gd name="connsiteX19" fmla="*/ 1130439 w 5933552"/>
                <a:gd name="connsiteY19" fmla="*/ 53303 h 2382327"/>
                <a:gd name="connsiteX20" fmla="*/ 1160585 w 5933552"/>
                <a:gd name="connsiteY20" fmla="*/ 63351 h 2382327"/>
                <a:gd name="connsiteX21" fmla="*/ 1683099 w 5933552"/>
                <a:gd name="connsiteY21" fmla="*/ 13109 h 2382327"/>
                <a:gd name="connsiteX22" fmla="*/ 2306097 w 5933552"/>
                <a:gd name="connsiteY22" fmla="*/ 3061 h 2382327"/>
                <a:gd name="connsiteX23" fmla="*/ 3029578 w 5933552"/>
                <a:gd name="connsiteY23" fmla="*/ 58327 h 2382327"/>
                <a:gd name="connsiteX24" fmla="*/ 3135086 w 5933552"/>
                <a:gd name="connsiteY24" fmla="*/ 78424 h 2382327"/>
                <a:gd name="connsiteX25" fmla="*/ 3255666 w 5933552"/>
                <a:gd name="connsiteY25" fmla="*/ 98520 h 2382327"/>
                <a:gd name="connsiteX26" fmla="*/ 3542044 w 5933552"/>
                <a:gd name="connsiteY26" fmla="*/ 183931 h 2382327"/>
                <a:gd name="connsiteX27" fmla="*/ 3798277 w 5933552"/>
                <a:gd name="connsiteY27" fmla="*/ 319584 h 2382327"/>
                <a:gd name="connsiteX28" fmla="*/ 4210259 w 5933552"/>
                <a:gd name="connsiteY28" fmla="*/ 545672 h 2382327"/>
                <a:gd name="connsiteX29" fmla="*/ 4340888 w 5933552"/>
                <a:gd name="connsiteY29" fmla="*/ 626059 h 2382327"/>
                <a:gd name="connsiteX30" fmla="*/ 4381081 w 5933552"/>
                <a:gd name="connsiteY30" fmla="*/ 656204 h 2382327"/>
                <a:gd name="connsiteX31" fmla="*/ 4752870 w 5933552"/>
                <a:gd name="connsiteY31" fmla="*/ 686349 h 2382327"/>
                <a:gd name="connsiteX32" fmla="*/ 5164853 w 5933552"/>
                <a:gd name="connsiteY32" fmla="*/ 761711 h 2382327"/>
                <a:gd name="connsiteX33" fmla="*/ 5441182 w 5933552"/>
                <a:gd name="connsiteY33" fmla="*/ 827026 h 2382327"/>
                <a:gd name="connsiteX34" fmla="*/ 5612004 w 5933552"/>
                <a:gd name="connsiteY34" fmla="*/ 902388 h 2382327"/>
                <a:gd name="connsiteX35" fmla="*/ 5807947 w 5933552"/>
                <a:gd name="connsiteY35" fmla="*/ 1048089 h 2382327"/>
                <a:gd name="connsiteX36" fmla="*/ 5823020 w 5933552"/>
                <a:gd name="connsiteY36" fmla="*/ 1118428 h 2382327"/>
                <a:gd name="connsiteX37" fmla="*/ 5838092 w 5933552"/>
                <a:gd name="connsiteY37" fmla="*/ 1218911 h 2382327"/>
                <a:gd name="connsiteX38" fmla="*/ 5823020 w 5933552"/>
                <a:gd name="connsiteY38" fmla="*/ 1249056 h 2382327"/>
                <a:gd name="connsiteX39" fmla="*/ 5863213 w 5933552"/>
                <a:gd name="connsiteY39" fmla="*/ 1299298 h 2382327"/>
                <a:gd name="connsiteX40" fmla="*/ 5893358 w 5933552"/>
                <a:gd name="connsiteY40" fmla="*/ 1359588 h 2382327"/>
                <a:gd name="connsiteX41" fmla="*/ 5893358 w 5933552"/>
                <a:gd name="connsiteY41" fmla="*/ 1434951 h 2382327"/>
                <a:gd name="connsiteX42" fmla="*/ 5928527 w 5933552"/>
                <a:gd name="connsiteY42" fmla="*/ 1495241 h 2382327"/>
                <a:gd name="connsiteX43" fmla="*/ 5918479 w 5933552"/>
                <a:gd name="connsiteY43" fmla="*/ 1605773 h 2382327"/>
                <a:gd name="connsiteX44" fmla="*/ 5898382 w 5933552"/>
                <a:gd name="connsiteY44" fmla="*/ 1686160 h 2382327"/>
                <a:gd name="connsiteX45" fmla="*/ 5918479 w 5933552"/>
                <a:gd name="connsiteY45" fmla="*/ 1776595 h 2382327"/>
                <a:gd name="connsiteX46" fmla="*/ 5933552 w 5933552"/>
                <a:gd name="connsiteY46" fmla="*/ 1811764 h 2382327"/>
                <a:gd name="connsiteX47" fmla="*/ 5812971 w 5933552"/>
                <a:gd name="connsiteY47" fmla="*/ 1872054 h 2382327"/>
                <a:gd name="connsiteX48" fmla="*/ 5812971 w 5933552"/>
                <a:gd name="connsiteY48" fmla="*/ 1872054 h 2382327"/>
                <a:gd name="connsiteX49" fmla="*/ 5727560 w 5933552"/>
                <a:gd name="connsiteY49" fmla="*/ 1932344 h 2382327"/>
                <a:gd name="connsiteX50" fmla="*/ 5390941 w 5933552"/>
                <a:gd name="connsiteY50" fmla="*/ 1937369 h 2382327"/>
                <a:gd name="connsiteX51" fmla="*/ 5215670 w 5933552"/>
                <a:gd name="connsiteY51" fmla="*/ 1935977 h 2382327"/>
                <a:gd name="connsiteX52" fmla="*/ 4373414 w 5933552"/>
                <a:gd name="connsiteY52" fmla="*/ 1917320 h 2382327"/>
                <a:gd name="connsiteX53" fmla="*/ 1519267 w 5933552"/>
                <a:gd name="connsiteY53" fmla="*/ 1891925 h 2382327"/>
                <a:gd name="connsiteX54" fmla="*/ 619914 w 5933552"/>
                <a:gd name="connsiteY54" fmla="*/ 1836885 h 2382327"/>
                <a:gd name="connsiteX55" fmla="*/ 281354 w 5933552"/>
                <a:gd name="connsiteY55" fmla="*/ 1836885 h 2382327"/>
                <a:gd name="connsiteX56" fmla="*/ 130629 w 5933552"/>
                <a:gd name="connsiteY56" fmla="*/ 1761522 h 2382327"/>
                <a:gd name="connsiteX57" fmla="*/ 10048 w 5933552"/>
                <a:gd name="connsiteY57" fmla="*/ 1681136 h 2382327"/>
                <a:gd name="connsiteX58" fmla="*/ 0 w 5933552"/>
                <a:gd name="connsiteY58" fmla="*/ 1540459 h 2382327"/>
                <a:gd name="connsiteX59" fmla="*/ 15072 w 5933552"/>
                <a:gd name="connsiteY59" fmla="*/ 1490217 h 2382327"/>
                <a:gd name="connsiteX60" fmla="*/ 15072 w 5933552"/>
                <a:gd name="connsiteY60" fmla="*/ 1434951 h 2382327"/>
                <a:gd name="connsiteX61" fmla="*/ 25121 w 5933552"/>
                <a:gd name="connsiteY61" fmla="*/ 1384709 h 2382327"/>
                <a:gd name="connsiteX62" fmla="*/ 40193 w 5933552"/>
                <a:gd name="connsiteY62" fmla="*/ 1359588 h 2382327"/>
                <a:gd name="connsiteX63" fmla="*/ 65314 w 5933552"/>
                <a:gd name="connsiteY63" fmla="*/ 1314371 h 2382327"/>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51926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993"/>
                <a:gd name="connsiteX1" fmla="*/ 75363 w 5933552"/>
                <a:gd name="connsiteY1" fmla="*/ 1083259 h 2234993"/>
                <a:gd name="connsiteX2" fmla="*/ 45218 w 5933552"/>
                <a:gd name="connsiteY2" fmla="*/ 1073210 h 2234993"/>
                <a:gd name="connsiteX3" fmla="*/ 95459 w 5933552"/>
                <a:gd name="connsiteY3" fmla="*/ 887316 h 2234993"/>
                <a:gd name="connsiteX4" fmla="*/ 80387 w 5933552"/>
                <a:gd name="connsiteY4" fmla="*/ 771760 h 2234993"/>
                <a:gd name="connsiteX5" fmla="*/ 85411 w 5933552"/>
                <a:gd name="connsiteY5" fmla="*/ 716494 h 2234993"/>
                <a:gd name="connsiteX6" fmla="*/ 105508 w 5933552"/>
                <a:gd name="connsiteY6" fmla="*/ 696397 h 2234993"/>
                <a:gd name="connsiteX7" fmla="*/ 135653 w 5933552"/>
                <a:gd name="connsiteY7" fmla="*/ 676300 h 2234993"/>
                <a:gd name="connsiteX8" fmla="*/ 467248 w 5933552"/>
                <a:gd name="connsiteY8" fmla="*/ 329632 h 2234993"/>
                <a:gd name="connsiteX9" fmla="*/ 472272 w 5933552"/>
                <a:gd name="connsiteY9" fmla="*/ 284415 h 2234993"/>
                <a:gd name="connsiteX10" fmla="*/ 442127 w 5933552"/>
                <a:gd name="connsiteY10" fmla="*/ 259294 h 2234993"/>
                <a:gd name="connsiteX11" fmla="*/ 406958 w 5933552"/>
                <a:gd name="connsiteY11" fmla="*/ 229149 h 2234993"/>
                <a:gd name="connsiteX12" fmla="*/ 406958 w 5933552"/>
                <a:gd name="connsiteY12" fmla="*/ 204028 h 2234993"/>
                <a:gd name="connsiteX13" fmla="*/ 462224 w 5933552"/>
                <a:gd name="connsiteY13" fmla="*/ 193980 h 2234993"/>
                <a:gd name="connsiteX14" fmla="*/ 864158 w 5933552"/>
                <a:gd name="connsiteY14" fmla="*/ 143738 h 2234993"/>
                <a:gd name="connsiteX15" fmla="*/ 999811 w 5933552"/>
                <a:gd name="connsiteY15" fmla="*/ 88472 h 2234993"/>
                <a:gd name="connsiteX16" fmla="*/ 1024932 w 5933552"/>
                <a:gd name="connsiteY16" fmla="*/ 78424 h 2234993"/>
                <a:gd name="connsiteX17" fmla="*/ 999811 w 5933552"/>
                <a:gd name="connsiteY17" fmla="*/ 28182 h 2234993"/>
                <a:gd name="connsiteX18" fmla="*/ 1070149 w 5933552"/>
                <a:gd name="connsiteY18" fmla="*/ 33206 h 2234993"/>
                <a:gd name="connsiteX19" fmla="*/ 1130439 w 5933552"/>
                <a:gd name="connsiteY19" fmla="*/ 53303 h 2234993"/>
                <a:gd name="connsiteX20" fmla="*/ 1160585 w 5933552"/>
                <a:gd name="connsiteY20" fmla="*/ 63351 h 2234993"/>
                <a:gd name="connsiteX21" fmla="*/ 1683099 w 5933552"/>
                <a:gd name="connsiteY21" fmla="*/ 13109 h 2234993"/>
                <a:gd name="connsiteX22" fmla="*/ 2306097 w 5933552"/>
                <a:gd name="connsiteY22" fmla="*/ 3061 h 2234993"/>
                <a:gd name="connsiteX23" fmla="*/ 3029578 w 5933552"/>
                <a:gd name="connsiteY23" fmla="*/ 58327 h 2234993"/>
                <a:gd name="connsiteX24" fmla="*/ 3135086 w 5933552"/>
                <a:gd name="connsiteY24" fmla="*/ 78424 h 2234993"/>
                <a:gd name="connsiteX25" fmla="*/ 3255666 w 5933552"/>
                <a:gd name="connsiteY25" fmla="*/ 98520 h 2234993"/>
                <a:gd name="connsiteX26" fmla="*/ 3542044 w 5933552"/>
                <a:gd name="connsiteY26" fmla="*/ 183931 h 2234993"/>
                <a:gd name="connsiteX27" fmla="*/ 3798277 w 5933552"/>
                <a:gd name="connsiteY27" fmla="*/ 319584 h 2234993"/>
                <a:gd name="connsiteX28" fmla="*/ 4210259 w 5933552"/>
                <a:gd name="connsiteY28" fmla="*/ 545672 h 2234993"/>
                <a:gd name="connsiteX29" fmla="*/ 4340888 w 5933552"/>
                <a:gd name="connsiteY29" fmla="*/ 626059 h 2234993"/>
                <a:gd name="connsiteX30" fmla="*/ 4381081 w 5933552"/>
                <a:gd name="connsiteY30" fmla="*/ 656204 h 2234993"/>
                <a:gd name="connsiteX31" fmla="*/ 4752870 w 5933552"/>
                <a:gd name="connsiteY31" fmla="*/ 686349 h 2234993"/>
                <a:gd name="connsiteX32" fmla="*/ 5164853 w 5933552"/>
                <a:gd name="connsiteY32" fmla="*/ 761711 h 2234993"/>
                <a:gd name="connsiteX33" fmla="*/ 5441182 w 5933552"/>
                <a:gd name="connsiteY33" fmla="*/ 827026 h 2234993"/>
                <a:gd name="connsiteX34" fmla="*/ 5612004 w 5933552"/>
                <a:gd name="connsiteY34" fmla="*/ 902388 h 2234993"/>
                <a:gd name="connsiteX35" fmla="*/ 5807947 w 5933552"/>
                <a:gd name="connsiteY35" fmla="*/ 1048089 h 2234993"/>
                <a:gd name="connsiteX36" fmla="*/ 5823020 w 5933552"/>
                <a:gd name="connsiteY36" fmla="*/ 1118428 h 2234993"/>
                <a:gd name="connsiteX37" fmla="*/ 5838092 w 5933552"/>
                <a:gd name="connsiteY37" fmla="*/ 1218911 h 2234993"/>
                <a:gd name="connsiteX38" fmla="*/ 5823020 w 5933552"/>
                <a:gd name="connsiteY38" fmla="*/ 1249056 h 2234993"/>
                <a:gd name="connsiteX39" fmla="*/ 5863213 w 5933552"/>
                <a:gd name="connsiteY39" fmla="*/ 1299298 h 2234993"/>
                <a:gd name="connsiteX40" fmla="*/ 5893358 w 5933552"/>
                <a:gd name="connsiteY40" fmla="*/ 1359588 h 2234993"/>
                <a:gd name="connsiteX41" fmla="*/ 5893358 w 5933552"/>
                <a:gd name="connsiteY41" fmla="*/ 1434951 h 2234993"/>
                <a:gd name="connsiteX42" fmla="*/ 5928527 w 5933552"/>
                <a:gd name="connsiteY42" fmla="*/ 1495241 h 2234993"/>
                <a:gd name="connsiteX43" fmla="*/ 5918479 w 5933552"/>
                <a:gd name="connsiteY43" fmla="*/ 1605773 h 2234993"/>
                <a:gd name="connsiteX44" fmla="*/ 5898382 w 5933552"/>
                <a:gd name="connsiteY44" fmla="*/ 1686160 h 2234993"/>
                <a:gd name="connsiteX45" fmla="*/ 5918479 w 5933552"/>
                <a:gd name="connsiteY45" fmla="*/ 1776595 h 2234993"/>
                <a:gd name="connsiteX46" fmla="*/ 5933552 w 5933552"/>
                <a:gd name="connsiteY46" fmla="*/ 1811764 h 2234993"/>
                <a:gd name="connsiteX47" fmla="*/ 5812971 w 5933552"/>
                <a:gd name="connsiteY47" fmla="*/ 1872054 h 2234993"/>
                <a:gd name="connsiteX48" fmla="*/ 5812971 w 5933552"/>
                <a:gd name="connsiteY48" fmla="*/ 1872054 h 2234993"/>
                <a:gd name="connsiteX49" fmla="*/ 5727560 w 5933552"/>
                <a:gd name="connsiteY49" fmla="*/ 1932344 h 2234993"/>
                <a:gd name="connsiteX50" fmla="*/ 5390941 w 5933552"/>
                <a:gd name="connsiteY50" fmla="*/ 1937369 h 2234993"/>
                <a:gd name="connsiteX51" fmla="*/ 5215670 w 5933552"/>
                <a:gd name="connsiteY51" fmla="*/ 1935977 h 2234993"/>
                <a:gd name="connsiteX52" fmla="*/ 4373414 w 5933552"/>
                <a:gd name="connsiteY52" fmla="*/ 1917320 h 2234993"/>
                <a:gd name="connsiteX53" fmla="*/ 1519267 w 5933552"/>
                <a:gd name="connsiteY53" fmla="*/ 1891925 h 2234993"/>
                <a:gd name="connsiteX54" fmla="*/ 619914 w 5933552"/>
                <a:gd name="connsiteY54" fmla="*/ 1836885 h 2234993"/>
                <a:gd name="connsiteX55" fmla="*/ 281354 w 5933552"/>
                <a:gd name="connsiteY55" fmla="*/ 1836885 h 2234993"/>
                <a:gd name="connsiteX56" fmla="*/ 130629 w 5933552"/>
                <a:gd name="connsiteY56" fmla="*/ 1761522 h 2234993"/>
                <a:gd name="connsiteX57" fmla="*/ 10048 w 5933552"/>
                <a:gd name="connsiteY57" fmla="*/ 1681136 h 2234993"/>
                <a:gd name="connsiteX58" fmla="*/ 0 w 5933552"/>
                <a:gd name="connsiteY58" fmla="*/ 1540459 h 2234993"/>
                <a:gd name="connsiteX59" fmla="*/ 15072 w 5933552"/>
                <a:gd name="connsiteY59" fmla="*/ 1490217 h 2234993"/>
                <a:gd name="connsiteX60" fmla="*/ 15072 w 5933552"/>
                <a:gd name="connsiteY60" fmla="*/ 1434951 h 2234993"/>
                <a:gd name="connsiteX61" fmla="*/ 25121 w 5933552"/>
                <a:gd name="connsiteY61" fmla="*/ 1384709 h 2234993"/>
                <a:gd name="connsiteX62" fmla="*/ 40193 w 5933552"/>
                <a:gd name="connsiteY62" fmla="*/ 1359588 h 2234993"/>
                <a:gd name="connsiteX63" fmla="*/ 65314 w 5933552"/>
                <a:gd name="connsiteY63" fmla="*/ 1314371 h 223499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51926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49881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49881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49881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49881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5933552" h="2234603">
                  <a:moveTo>
                    <a:pt x="65314" y="1314371"/>
                  </a:moveTo>
                  <a:lnTo>
                    <a:pt x="75363" y="1083259"/>
                  </a:lnTo>
                  <a:lnTo>
                    <a:pt x="45218" y="1073210"/>
                  </a:lnTo>
                  <a:lnTo>
                    <a:pt x="95459" y="887316"/>
                  </a:lnTo>
                  <a:lnTo>
                    <a:pt x="80387" y="771760"/>
                  </a:lnTo>
                  <a:lnTo>
                    <a:pt x="85411" y="716494"/>
                  </a:lnTo>
                  <a:lnTo>
                    <a:pt x="105508" y="696397"/>
                  </a:lnTo>
                  <a:lnTo>
                    <a:pt x="135653" y="676300"/>
                  </a:lnTo>
                  <a:lnTo>
                    <a:pt x="467248" y="329632"/>
                  </a:lnTo>
                  <a:lnTo>
                    <a:pt x="472272" y="284415"/>
                  </a:lnTo>
                  <a:lnTo>
                    <a:pt x="442127" y="259294"/>
                  </a:lnTo>
                  <a:lnTo>
                    <a:pt x="406958" y="229149"/>
                  </a:lnTo>
                  <a:lnTo>
                    <a:pt x="406958" y="204028"/>
                  </a:lnTo>
                  <a:lnTo>
                    <a:pt x="462224" y="193980"/>
                  </a:lnTo>
                  <a:lnTo>
                    <a:pt x="864158" y="143738"/>
                  </a:lnTo>
                  <a:lnTo>
                    <a:pt x="999811" y="88472"/>
                  </a:lnTo>
                  <a:lnTo>
                    <a:pt x="1024932" y="78424"/>
                  </a:lnTo>
                  <a:lnTo>
                    <a:pt x="999811" y="28182"/>
                  </a:lnTo>
                  <a:lnTo>
                    <a:pt x="1070149" y="33206"/>
                  </a:lnTo>
                  <a:lnTo>
                    <a:pt x="1130439" y="53303"/>
                  </a:lnTo>
                  <a:lnTo>
                    <a:pt x="1160585" y="63351"/>
                  </a:lnTo>
                  <a:cubicBezTo>
                    <a:pt x="1252695" y="56652"/>
                    <a:pt x="1492180" y="23157"/>
                    <a:pt x="1683099" y="13109"/>
                  </a:cubicBezTo>
                  <a:cubicBezTo>
                    <a:pt x="1874018" y="3061"/>
                    <a:pt x="2081684" y="-4475"/>
                    <a:pt x="2306097" y="3061"/>
                  </a:cubicBezTo>
                  <a:cubicBezTo>
                    <a:pt x="2530510" y="10597"/>
                    <a:pt x="2891413" y="45767"/>
                    <a:pt x="3029578" y="58327"/>
                  </a:cubicBezTo>
                  <a:cubicBezTo>
                    <a:pt x="3167743" y="70887"/>
                    <a:pt x="3099917" y="71725"/>
                    <a:pt x="3135086" y="78424"/>
                  </a:cubicBezTo>
                  <a:lnTo>
                    <a:pt x="3255666" y="98520"/>
                  </a:lnTo>
                  <a:cubicBezTo>
                    <a:pt x="3323492" y="116105"/>
                    <a:pt x="3456633" y="138713"/>
                    <a:pt x="3542044" y="183931"/>
                  </a:cubicBezTo>
                  <a:lnTo>
                    <a:pt x="3798277" y="319584"/>
                  </a:lnTo>
                  <a:lnTo>
                    <a:pt x="4210259" y="545672"/>
                  </a:lnTo>
                  <a:lnTo>
                    <a:pt x="4340888" y="626059"/>
                  </a:lnTo>
                  <a:lnTo>
                    <a:pt x="4381081" y="656204"/>
                  </a:lnTo>
                  <a:cubicBezTo>
                    <a:pt x="4449745" y="666252"/>
                    <a:pt x="4622241" y="668765"/>
                    <a:pt x="4752870" y="686349"/>
                  </a:cubicBezTo>
                  <a:cubicBezTo>
                    <a:pt x="4883499" y="703933"/>
                    <a:pt x="5072743" y="739939"/>
                    <a:pt x="5164853" y="761711"/>
                  </a:cubicBezTo>
                  <a:lnTo>
                    <a:pt x="5441182" y="827026"/>
                  </a:lnTo>
                  <a:cubicBezTo>
                    <a:pt x="5515707" y="850472"/>
                    <a:pt x="5546690" y="853821"/>
                    <a:pt x="5612004" y="902388"/>
                  </a:cubicBezTo>
                  <a:lnTo>
                    <a:pt x="5807947" y="1048089"/>
                  </a:lnTo>
                  <a:lnTo>
                    <a:pt x="5823020" y="1118428"/>
                  </a:lnTo>
                  <a:lnTo>
                    <a:pt x="5838092" y="1218911"/>
                  </a:lnTo>
                  <a:lnTo>
                    <a:pt x="5823020" y="1249056"/>
                  </a:lnTo>
                  <a:lnTo>
                    <a:pt x="5863213" y="1299298"/>
                  </a:lnTo>
                  <a:lnTo>
                    <a:pt x="5893358" y="1359588"/>
                  </a:lnTo>
                  <a:lnTo>
                    <a:pt x="5893358" y="1434951"/>
                  </a:lnTo>
                  <a:lnTo>
                    <a:pt x="5928527" y="1495241"/>
                  </a:lnTo>
                  <a:lnTo>
                    <a:pt x="5918479" y="1605773"/>
                  </a:lnTo>
                  <a:lnTo>
                    <a:pt x="5898382" y="1686160"/>
                  </a:lnTo>
                  <a:lnTo>
                    <a:pt x="5918479" y="1776595"/>
                  </a:lnTo>
                  <a:lnTo>
                    <a:pt x="5933552" y="1811764"/>
                  </a:lnTo>
                  <a:lnTo>
                    <a:pt x="5812971" y="1872054"/>
                  </a:lnTo>
                  <a:lnTo>
                    <a:pt x="5812971" y="1872054"/>
                  </a:lnTo>
                  <a:lnTo>
                    <a:pt x="5727560" y="1932344"/>
                  </a:lnTo>
                  <a:lnTo>
                    <a:pt x="5390941" y="1937369"/>
                  </a:lnTo>
                  <a:lnTo>
                    <a:pt x="5215670" y="1935977"/>
                  </a:lnTo>
                  <a:cubicBezTo>
                    <a:pt x="5196897" y="2172352"/>
                    <a:pt x="4604352" y="2477916"/>
                    <a:pt x="4373414" y="1917320"/>
                  </a:cubicBezTo>
                  <a:lnTo>
                    <a:pt x="1498817" y="1891925"/>
                  </a:lnTo>
                  <a:cubicBezTo>
                    <a:pt x="1475302" y="2265499"/>
                    <a:pt x="727844" y="2429891"/>
                    <a:pt x="619914" y="1836885"/>
                  </a:cubicBezTo>
                  <a:lnTo>
                    <a:pt x="281354" y="1836885"/>
                  </a:lnTo>
                  <a:lnTo>
                    <a:pt x="130629" y="1761522"/>
                  </a:lnTo>
                  <a:lnTo>
                    <a:pt x="10048" y="1681136"/>
                  </a:lnTo>
                  <a:lnTo>
                    <a:pt x="0" y="1540459"/>
                  </a:lnTo>
                  <a:lnTo>
                    <a:pt x="15072" y="1490217"/>
                  </a:lnTo>
                  <a:lnTo>
                    <a:pt x="15072" y="1434951"/>
                  </a:lnTo>
                  <a:lnTo>
                    <a:pt x="25121" y="1384709"/>
                  </a:lnTo>
                  <a:lnTo>
                    <a:pt x="40193" y="1359588"/>
                  </a:lnTo>
                  <a:lnTo>
                    <a:pt x="65314" y="1314371"/>
                  </a:lnTo>
                  <a:close/>
                </a:path>
              </a:pathLst>
            </a:custGeom>
            <a:solidFill>
              <a:sysClr val="window" lastClr="FFFFFF"/>
            </a:solidFill>
            <a:ln w="28575" cap="flat" cmpd="sng" algn="ctr">
              <a:solidFill>
                <a:sysClr val="windowText" lastClr="000000"/>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800" b="1"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58" name="Oval 2">
              <a:extLst>
                <a:ext uri="{FF2B5EF4-FFF2-40B4-BE49-F238E27FC236}">
                  <a16:creationId xmlns:a16="http://schemas.microsoft.com/office/drawing/2014/main" id="{D2053C56-872E-4BF8-BB76-9A426ED810E5}"/>
                </a:ext>
              </a:extLst>
            </p:cNvPr>
            <p:cNvSpPr/>
            <p:nvPr/>
          </p:nvSpPr>
          <p:spPr>
            <a:xfrm>
              <a:off x="385249" y="1110858"/>
              <a:ext cx="556302" cy="556302"/>
            </a:xfrm>
            <a:prstGeom prst="ellipse">
              <a:avLst/>
            </a:prstGeom>
            <a:solidFill>
              <a:sysClr val="window" lastClr="FFFFFF"/>
            </a:solidFill>
            <a:ln w="28575" cap="flat" cmpd="sng" algn="ctr">
              <a:solidFill>
                <a:sysClr val="windowText" lastClr="000000"/>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59" name="Oval 131">
              <a:extLst>
                <a:ext uri="{FF2B5EF4-FFF2-40B4-BE49-F238E27FC236}">
                  <a16:creationId xmlns:a16="http://schemas.microsoft.com/office/drawing/2014/main" id="{43F33430-C170-47A9-9E57-5AB43632713E}"/>
                </a:ext>
              </a:extLst>
            </p:cNvPr>
            <p:cNvSpPr/>
            <p:nvPr/>
          </p:nvSpPr>
          <p:spPr>
            <a:xfrm>
              <a:off x="2584889" y="1104900"/>
              <a:ext cx="556302" cy="556302"/>
            </a:xfrm>
            <a:prstGeom prst="ellipse">
              <a:avLst/>
            </a:prstGeom>
            <a:solidFill>
              <a:sysClr val="window" lastClr="FFFFFF"/>
            </a:solidFill>
            <a:ln w="28575" cap="flat" cmpd="sng" algn="ctr">
              <a:solidFill>
                <a:sysClr val="windowText" lastClr="000000"/>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360" name="Group 136">
              <a:extLst>
                <a:ext uri="{FF2B5EF4-FFF2-40B4-BE49-F238E27FC236}">
                  <a16:creationId xmlns:a16="http://schemas.microsoft.com/office/drawing/2014/main" id="{75C8F7E3-62C1-4D36-80F5-078389FC97CC}"/>
                </a:ext>
              </a:extLst>
            </p:cNvPr>
            <p:cNvGrpSpPr/>
            <p:nvPr/>
          </p:nvGrpSpPr>
          <p:grpSpPr>
            <a:xfrm>
              <a:off x="834871" y="597912"/>
              <a:ext cx="644828" cy="324700"/>
              <a:chOff x="834871" y="597912"/>
              <a:chExt cx="426261" cy="214641"/>
            </a:xfrm>
          </p:grpSpPr>
          <p:sp>
            <p:nvSpPr>
              <p:cNvPr id="374" name="フリーフォーム: 図形 15">
                <a:extLst>
                  <a:ext uri="{FF2B5EF4-FFF2-40B4-BE49-F238E27FC236}">
                    <a16:creationId xmlns:a16="http://schemas.microsoft.com/office/drawing/2014/main" id="{8BF5EB40-6FC4-430F-92E3-D4C0480F710D}"/>
                  </a:ext>
                </a:extLst>
              </p:cNvPr>
              <p:cNvSpPr/>
              <p:nvPr/>
            </p:nvSpPr>
            <p:spPr>
              <a:xfrm>
                <a:off x="834871" y="668553"/>
                <a:ext cx="288000" cy="144000"/>
              </a:xfrm>
              <a:custGeom>
                <a:avLst/>
                <a:gdLst>
                  <a:gd name="connsiteX0" fmla="*/ 0 w 374650"/>
                  <a:gd name="connsiteY0" fmla="*/ 0 h 171450"/>
                  <a:gd name="connsiteX1" fmla="*/ 374650 w 374650"/>
                  <a:gd name="connsiteY1" fmla="*/ 0 h 171450"/>
                  <a:gd name="connsiteX2" fmla="*/ 374650 w 374650"/>
                  <a:gd name="connsiteY2" fmla="*/ 171450 h 171450"/>
                </a:gdLst>
                <a:ahLst/>
                <a:cxnLst>
                  <a:cxn ang="0">
                    <a:pos x="connsiteX0" y="connsiteY0"/>
                  </a:cxn>
                  <a:cxn ang="0">
                    <a:pos x="connsiteX1" y="connsiteY1"/>
                  </a:cxn>
                  <a:cxn ang="0">
                    <a:pos x="connsiteX2" y="connsiteY2"/>
                  </a:cxn>
                </a:cxnLst>
                <a:rect l="l" t="t" r="r" b="b"/>
                <a:pathLst>
                  <a:path w="374650" h="171450">
                    <a:moveTo>
                      <a:pt x="0" y="0"/>
                    </a:moveTo>
                    <a:lnTo>
                      <a:pt x="374650" y="0"/>
                    </a:lnTo>
                    <a:lnTo>
                      <a:pt x="374650" y="171450"/>
                    </a:lnTo>
                  </a:path>
                </a:pathLst>
              </a:custGeom>
              <a:noFill/>
              <a:ln w="19050" cap="flat" cmpd="sng" algn="ctr">
                <a:solidFill>
                  <a:sysClr val="windowText" lastClr="000000">
                    <a:lumMod val="65000"/>
                    <a:lumOff val="35000"/>
                  </a:sys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1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34" charset="-128"/>
                  <a:cs typeface="+mn-cs"/>
                </a:endParaRPr>
              </a:p>
            </p:txBody>
          </p:sp>
          <p:grpSp>
            <p:nvGrpSpPr>
              <p:cNvPr id="375" name="グループ化 16">
                <a:extLst>
                  <a:ext uri="{FF2B5EF4-FFF2-40B4-BE49-F238E27FC236}">
                    <a16:creationId xmlns:a16="http://schemas.microsoft.com/office/drawing/2014/main" id="{AD7AB220-457F-4348-B30B-E3AF972A0F8A}"/>
                  </a:ext>
                </a:extLst>
              </p:cNvPr>
              <p:cNvGrpSpPr/>
              <p:nvPr/>
            </p:nvGrpSpPr>
            <p:grpSpPr>
              <a:xfrm rot="458681">
                <a:off x="1074137" y="597912"/>
                <a:ext cx="186995" cy="159304"/>
                <a:chOff x="1074137" y="597912"/>
                <a:chExt cx="186995" cy="159304"/>
              </a:xfrm>
            </p:grpSpPr>
            <p:cxnSp>
              <p:nvCxnSpPr>
                <p:cNvPr id="376" name="直線コネクタ 21">
                  <a:extLst>
                    <a:ext uri="{FF2B5EF4-FFF2-40B4-BE49-F238E27FC236}">
                      <a16:creationId xmlns:a16="http://schemas.microsoft.com/office/drawing/2014/main" id="{30C82580-2A4F-431E-84BA-2261E2DE538F}"/>
                    </a:ext>
                  </a:extLst>
                </p:cNvPr>
                <p:cNvCxnSpPr/>
                <p:nvPr/>
              </p:nvCxnSpPr>
              <p:spPr>
                <a:xfrm rot="21141319">
                  <a:off x="1195616" y="597912"/>
                  <a:ext cx="65516" cy="159304"/>
                </a:xfrm>
                <a:prstGeom prst="line">
                  <a:avLst/>
                </a:prstGeom>
                <a:noFill/>
                <a:ln w="38100" cap="rnd" cmpd="sng" algn="ctr">
                  <a:solidFill>
                    <a:sysClr val="windowText" lastClr="000000"/>
                  </a:solidFill>
                  <a:prstDash val="solid"/>
                  <a:round/>
                </a:ln>
                <a:effectLst/>
              </p:spPr>
              <p:style>
                <a:lnRef idx="1">
                  <a:schemeClr val="accent1"/>
                </a:lnRef>
                <a:fillRef idx="0">
                  <a:schemeClr val="accent1"/>
                </a:fillRef>
                <a:effectRef idx="0">
                  <a:schemeClr val="accent1"/>
                </a:effectRef>
                <a:fontRef idx="minor">
                  <a:schemeClr val="tx1"/>
                </a:fontRef>
              </p:style>
            </p:cxnSp>
            <p:cxnSp>
              <p:nvCxnSpPr>
                <p:cNvPr id="377" name="直線コネクタ 22">
                  <a:extLst>
                    <a:ext uri="{FF2B5EF4-FFF2-40B4-BE49-F238E27FC236}">
                      <a16:creationId xmlns:a16="http://schemas.microsoft.com/office/drawing/2014/main" id="{033D18AF-FA14-4DA8-AF41-26EEBAA10BB2}"/>
                    </a:ext>
                  </a:extLst>
                </p:cNvPr>
                <p:cNvCxnSpPr/>
                <p:nvPr/>
              </p:nvCxnSpPr>
              <p:spPr>
                <a:xfrm rot="21141319" flipH="1">
                  <a:off x="1074137" y="687868"/>
                  <a:ext cx="159304" cy="65516"/>
                </a:xfrm>
                <a:prstGeom prst="line">
                  <a:avLst/>
                </a:prstGeom>
                <a:noFill/>
                <a:ln w="57150" cap="flat" cmpd="sng" algn="ctr">
                  <a:solidFill>
                    <a:sysClr val="windowText" lastClr="000000"/>
                  </a:solidFill>
                  <a:prstDash val="solid"/>
                  <a:miter lim="800000"/>
                </a:ln>
                <a:effectLst/>
              </p:spPr>
              <p:style>
                <a:lnRef idx="1">
                  <a:schemeClr val="accent1"/>
                </a:lnRef>
                <a:fillRef idx="0">
                  <a:schemeClr val="accent1"/>
                </a:fillRef>
                <a:effectRef idx="0">
                  <a:schemeClr val="accent1"/>
                </a:effectRef>
                <a:fontRef idx="minor">
                  <a:schemeClr val="tx1"/>
                </a:fontRef>
              </p:style>
            </p:cxnSp>
          </p:grpSp>
        </p:grpSp>
        <p:grpSp>
          <p:nvGrpSpPr>
            <p:cNvPr id="361" name="Group 139">
              <a:extLst>
                <a:ext uri="{FF2B5EF4-FFF2-40B4-BE49-F238E27FC236}">
                  <a16:creationId xmlns:a16="http://schemas.microsoft.com/office/drawing/2014/main" id="{AFB2F40B-AC20-40D2-95BD-6907254E8CEC}"/>
                </a:ext>
              </a:extLst>
            </p:cNvPr>
            <p:cNvGrpSpPr/>
            <p:nvPr/>
          </p:nvGrpSpPr>
          <p:grpSpPr>
            <a:xfrm>
              <a:off x="1478883" y="489015"/>
              <a:ext cx="466228" cy="681418"/>
              <a:chOff x="1478883" y="489015"/>
              <a:chExt cx="466228" cy="681418"/>
            </a:xfrm>
          </p:grpSpPr>
          <p:sp>
            <p:nvSpPr>
              <p:cNvPr id="372" name="Rectangle 137">
                <a:extLst>
                  <a:ext uri="{FF2B5EF4-FFF2-40B4-BE49-F238E27FC236}">
                    <a16:creationId xmlns:a16="http://schemas.microsoft.com/office/drawing/2014/main" id="{7701EDF1-F490-4840-AE37-31DB015B126D}"/>
                  </a:ext>
                </a:extLst>
              </p:cNvPr>
              <p:cNvSpPr/>
              <p:nvPr/>
            </p:nvSpPr>
            <p:spPr>
              <a:xfrm>
                <a:off x="1846001" y="489015"/>
                <a:ext cx="99110" cy="182024"/>
              </a:xfrm>
              <a:prstGeom prst="rect">
                <a:avLst/>
              </a:prstGeom>
              <a:solidFill>
                <a:sysClr val="window" lastClr="FFFFFF"/>
              </a:solidFill>
              <a:ln w="19050" cap="flat" cmpd="sng" algn="ctr">
                <a:solidFill>
                  <a:srgbClr val="156082">
                    <a:shade val="15000"/>
                  </a:srgbClr>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73" name="Rectangle 138">
                <a:extLst>
                  <a:ext uri="{FF2B5EF4-FFF2-40B4-BE49-F238E27FC236}">
                    <a16:creationId xmlns:a16="http://schemas.microsoft.com/office/drawing/2014/main" id="{04FC5C5A-D0C9-4D91-8A33-454633308DE0}"/>
                  </a:ext>
                </a:extLst>
              </p:cNvPr>
              <p:cNvSpPr/>
              <p:nvPr/>
            </p:nvSpPr>
            <p:spPr>
              <a:xfrm>
                <a:off x="1478883" y="698849"/>
                <a:ext cx="464870" cy="471584"/>
              </a:xfrm>
              <a:custGeom>
                <a:avLst/>
                <a:gdLst>
                  <a:gd name="connsiteX0" fmla="*/ 0 w 99110"/>
                  <a:gd name="connsiteY0" fmla="*/ 0 h 182024"/>
                  <a:gd name="connsiteX1" fmla="*/ 99110 w 99110"/>
                  <a:gd name="connsiteY1" fmla="*/ 0 h 182024"/>
                  <a:gd name="connsiteX2" fmla="*/ 99110 w 99110"/>
                  <a:gd name="connsiteY2" fmla="*/ 182024 h 182024"/>
                  <a:gd name="connsiteX3" fmla="*/ 0 w 99110"/>
                  <a:gd name="connsiteY3" fmla="*/ 182024 h 182024"/>
                  <a:gd name="connsiteX4" fmla="*/ 0 w 99110"/>
                  <a:gd name="connsiteY4" fmla="*/ 0 h 182024"/>
                  <a:gd name="connsiteX0" fmla="*/ 127000 w 226110"/>
                  <a:gd name="connsiteY0" fmla="*/ 0 h 486824"/>
                  <a:gd name="connsiteX1" fmla="*/ 226110 w 226110"/>
                  <a:gd name="connsiteY1" fmla="*/ 0 h 486824"/>
                  <a:gd name="connsiteX2" fmla="*/ 226110 w 226110"/>
                  <a:gd name="connsiteY2" fmla="*/ 182024 h 486824"/>
                  <a:gd name="connsiteX3" fmla="*/ 0 w 226110"/>
                  <a:gd name="connsiteY3" fmla="*/ 486824 h 486824"/>
                  <a:gd name="connsiteX4" fmla="*/ 127000 w 226110"/>
                  <a:gd name="connsiteY4" fmla="*/ 0 h 486824"/>
                  <a:gd name="connsiteX0" fmla="*/ 127000 w 226110"/>
                  <a:gd name="connsiteY0" fmla="*/ 0 h 486824"/>
                  <a:gd name="connsiteX1" fmla="*/ 226110 w 226110"/>
                  <a:gd name="connsiteY1" fmla="*/ 0 h 486824"/>
                  <a:gd name="connsiteX2" fmla="*/ 149910 w 226110"/>
                  <a:gd name="connsiteY2" fmla="*/ 471584 h 486824"/>
                  <a:gd name="connsiteX3" fmla="*/ 0 w 226110"/>
                  <a:gd name="connsiteY3" fmla="*/ 486824 h 486824"/>
                  <a:gd name="connsiteX4" fmla="*/ 127000 w 226110"/>
                  <a:gd name="connsiteY4" fmla="*/ 0 h 486824"/>
                  <a:gd name="connsiteX0" fmla="*/ 137160 w 236270"/>
                  <a:gd name="connsiteY0" fmla="*/ 0 h 471584"/>
                  <a:gd name="connsiteX1" fmla="*/ 236270 w 236270"/>
                  <a:gd name="connsiteY1" fmla="*/ 0 h 471584"/>
                  <a:gd name="connsiteX2" fmla="*/ 160070 w 236270"/>
                  <a:gd name="connsiteY2" fmla="*/ 471584 h 471584"/>
                  <a:gd name="connsiteX3" fmla="*/ 0 w 236270"/>
                  <a:gd name="connsiteY3" fmla="*/ 446184 h 471584"/>
                  <a:gd name="connsiteX4" fmla="*/ 137160 w 236270"/>
                  <a:gd name="connsiteY4" fmla="*/ 0 h 471584"/>
                  <a:gd name="connsiteX0" fmla="*/ 137160 w 236270"/>
                  <a:gd name="connsiteY0" fmla="*/ 0 h 471584"/>
                  <a:gd name="connsiteX1" fmla="*/ 236270 w 236270"/>
                  <a:gd name="connsiteY1" fmla="*/ 0 h 471584"/>
                  <a:gd name="connsiteX2" fmla="*/ 160070 w 236270"/>
                  <a:gd name="connsiteY2" fmla="*/ 471584 h 471584"/>
                  <a:gd name="connsiteX3" fmla="*/ 0 w 236270"/>
                  <a:gd name="connsiteY3" fmla="*/ 446184 h 471584"/>
                  <a:gd name="connsiteX4" fmla="*/ 18060 w 236270"/>
                  <a:gd name="connsiteY4" fmla="*/ 356247 h 471584"/>
                  <a:gd name="connsiteX5" fmla="*/ 137160 w 236270"/>
                  <a:gd name="connsiteY5"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246660 w 464870"/>
                  <a:gd name="connsiteY4" fmla="*/ 356247 h 471584"/>
                  <a:gd name="connsiteX5" fmla="*/ 365760 w 464870"/>
                  <a:gd name="connsiteY5"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33300 w 464870"/>
                  <a:gd name="connsiteY4" fmla="*/ 285127 h 471584"/>
                  <a:gd name="connsiteX5" fmla="*/ 365760 w 464870"/>
                  <a:gd name="connsiteY5"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33300 w 464870"/>
                  <a:gd name="connsiteY4" fmla="*/ 285127 h 471584"/>
                  <a:gd name="connsiteX5" fmla="*/ 195860 w 464870"/>
                  <a:gd name="connsiteY5" fmla="*/ 147967 h 471584"/>
                  <a:gd name="connsiteX6" fmla="*/ 365760 w 464870"/>
                  <a:gd name="connsiteY6"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33300 w 464870"/>
                  <a:gd name="connsiteY4" fmla="*/ 285127 h 471584"/>
                  <a:gd name="connsiteX5" fmla="*/ 307620 w 464870"/>
                  <a:gd name="connsiteY5" fmla="*/ 325767 h 471584"/>
                  <a:gd name="connsiteX6" fmla="*/ 365760 w 464870"/>
                  <a:gd name="connsiteY6"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33300 w 464870"/>
                  <a:gd name="connsiteY4" fmla="*/ 285127 h 471584"/>
                  <a:gd name="connsiteX5" fmla="*/ 287300 w 464870"/>
                  <a:gd name="connsiteY5" fmla="*/ 351167 h 471584"/>
                  <a:gd name="connsiteX6" fmla="*/ 365760 w 464870"/>
                  <a:gd name="connsiteY6"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33300 w 464870"/>
                  <a:gd name="connsiteY4" fmla="*/ 285127 h 471584"/>
                  <a:gd name="connsiteX5" fmla="*/ 312700 w 464870"/>
                  <a:gd name="connsiteY5" fmla="*/ 351167 h 471584"/>
                  <a:gd name="connsiteX6" fmla="*/ 365760 w 464870"/>
                  <a:gd name="connsiteY6" fmla="*/ 0 h 471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4870" h="471584">
                    <a:moveTo>
                      <a:pt x="365760" y="0"/>
                    </a:moveTo>
                    <a:lnTo>
                      <a:pt x="464870" y="0"/>
                    </a:lnTo>
                    <a:lnTo>
                      <a:pt x="388670" y="471584"/>
                    </a:lnTo>
                    <a:lnTo>
                      <a:pt x="0" y="400464"/>
                    </a:lnTo>
                    <a:lnTo>
                      <a:pt x="33300" y="285127"/>
                    </a:lnTo>
                    <a:lnTo>
                      <a:pt x="312700" y="351167"/>
                    </a:lnTo>
                    <a:lnTo>
                      <a:pt x="365760" y="0"/>
                    </a:lnTo>
                    <a:close/>
                  </a:path>
                </a:pathLst>
              </a:custGeom>
              <a:solidFill>
                <a:sysClr val="window" lastClr="FFFFFF"/>
              </a:solidFill>
              <a:ln w="19050" cap="flat" cmpd="sng" algn="ctr">
                <a:solidFill>
                  <a:srgbClr val="156082">
                    <a:shade val="15000"/>
                  </a:srgbClr>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362" name="Group 140">
              <a:extLst>
                <a:ext uri="{FF2B5EF4-FFF2-40B4-BE49-F238E27FC236}">
                  <a16:creationId xmlns:a16="http://schemas.microsoft.com/office/drawing/2014/main" id="{EA7B6AF8-2402-408D-941E-4406E43DB410}"/>
                </a:ext>
              </a:extLst>
            </p:cNvPr>
            <p:cNvGrpSpPr/>
            <p:nvPr/>
          </p:nvGrpSpPr>
          <p:grpSpPr>
            <a:xfrm>
              <a:off x="2296400" y="489015"/>
              <a:ext cx="466228" cy="681418"/>
              <a:chOff x="2296400" y="489015"/>
              <a:chExt cx="466228" cy="681418"/>
            </a:xfrm>
          </p:grpSpPr>
          <p:sp>
            <p:nvSpPr>
              <p:cNvPr id="370" name="Rectangle 141">
                <a:extLst>
                  <a:ext uri="{FF2B5EF4-FFF2-40B4-BE49-F238E27FC236}">
                    <a16:creationId xmlns:a16="http://schemas.microsoft.com/office/drawing/2014/main" id="{1F904072-CB4B-4072-A29B-3FA86EEC12A6}"/>
                  </a:ext>
                </a:extLst>
              </p:cNvPr>
              <p:cNvSpPr/>
              <p:nvPr/>
            </p:nvSpPr>
            <p:spPr>
              <a:xfrm>
                <a:off x="2663518" y="489015"/>
                <a:ext cx="99110" cy="182024"/>
              </a:xfrm>
              <a:prstGeom prst="rect">
                <a:avLst/>
              </a:prstGeom>
              <a:solidFill>
                <a:sysClr val="window" lastClr="FFFFFF"/>
              </a:solidFill>
              <a:ln w="19050" cap="flat" cmpd="sng" algn="ctr">
                <a:solidFill>
                  <a:srgbClr val="156082">
                    <a:shade val="15000"/>
                  </a:srgbClr>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71" name="Rectangle 138">
                <a:extLst>
                  <a:ext uri="{FF2B5EF4-FFF2-40B4-BE49-F238E27FC236}">
                    <a16:creationId xmlns:a16="http://schemas.microsoft.com/office/drawing/2014/main" id="{F4E8E174-8857-4C3D-912E-26BC0011DB85}"/>
                  </a:ext>
                </a:extLst>
              </p:cNvPr>
              <p:cNvSpPr/>
              <p:nvPr/>
            </p:nvSpPr>
            <p:spPr>
              <a:xfrm>
                <a:off x="2296400" y="698849"/>
                <a:ext cx="464870" cy="471584"/>
              </a:xfrm>
              <a:custGeom>
                <a:avLst/>
                <a:gdLst>
                  <a:gd name="connsiteX0" fmla="*/ 0 w 99110"/>
                  <a:gd name="connsiteY0" fmla="*/ 0 h 182024"/>
                  <a:gd name="connsiteX1" fmla="*/ 99110 w 99110"/>
                  <a:gd name="connsiteY1" fmla="*/ 0 h 182024"/>
                  <a:gd name="connsiteX2" fmla="*/ 99110 w 99110"/>
                  <a:gd name="connsiteY2" fmla="*/ 182024 h 182024"/>
                  <a:gd name="connsiteX3" fmla="*/ 0 w 99110"/>
                  <a:gd name="connsiteY3" fmla="*/ 182024 h 182024"/>
                  <a:gd name="connsiteX4" fmla="*/ 0 w 99110"/>
                  <a:gd name="connsiteY4" fmla="*/ 0 h 182024"/>
                  <a:gd name="connsiteX0" fmla="*/ 127000 w 226110"/>
                  <a:gd name="connsiteY0" fmla="*/ 0 h 486824"/>
                  <a:gd name="connsiteX1" fmla="*/ 226110 w 226110"/>
                  <a:gd name="connsiteY1" fmla="*/ 0 h 486824"/>
                  <a:gd name="connsiteX2" fmla="*/ 226110 w 226110"/>
                  <a:gd name="connsiteY2" fmla="*/ 182024 h 486824"/>
                  <a:gd name="connsiteX3" fmla="*/ 0 w 226110"/>
                  <a:gd name="connsiteY3" fmla="*/ 486824 h 486824"/>
                  <a:gd name="connsiteX4" fmla="*/ 127000 w 226110"/>
                  <a:gd name="connsiteY4" fmla="*/ 0 h 486824"/>
                  <a:gd name="connsiteX0" fmla="*/ 127000 w 226110"/>
                  <a:gd name="connsiteY0" fmla="*/ 0 h 486824"/>
                  <a:gd name="connsiteX1" fmla="*/ 226110 w 226110"/>
                  <a:gd name="connsiteY1" fmla="*/ 0 h 486824"/>
                  <a:gd name="connsiteX2" fmla="*/ 149910 w 226110"/>
                  <a:gd name="connsiteY2" fmla="*/ 471584 h 486824"/>
                  <a:gd name="connsiteX3" fmla="*/ 0 w 226110"/>
                  <a:gd name="connsiteY3" fmla="*/ 486824 h 486824"/>
                  <a:gd name="connsiteX4" fmla="*/ 127000 w 226110"/>
                  <a:gd name="connsiteY4" fmla="*/ 0 h 486824"/>
                  <a:gd name="connsiteX0" fmla="*/ 137160 w 236270"/>
                  <a:gd name="connsiteY0" fmla="*/ 0 h 471584"/>
                  <a:gd name="connsiteX1" fmla="*/ 236270 w 236270"/>
                  <a:gd name="connsiteY1" fmla="*/ 0 h 471584"/>
                  <a:gd name="connsiteX2" fmla="*/ 160070 w 236270"/>
                  <a:gd name="connsiteY2" fmla="*/ 471584 h 471584"/>
                  <a:gd name="connsiteX3" fmla="*/ 0 w 236270"/>
                  <a:gd name="connsiteY3" fmla="*/ 446184 h 471584"/>
                  <a:gd name="connsiteX4" fmla="*/ 137160 w 236270"/>
                  <a:gd name="connsiteY4" fmla="*/ 0 h 471584"/>
                  <a:gd name="connsiteX0" fmla="*/ 137160 w 236270"/>
                  <a:gd name="connsiteY0" fmla="*/ 0 h 471584"/>
                  <a:gd name="connsiteX1" fmla="*/ 236270 w 236270"/>
                  <a:gd name="connsiteY1" fmla="*/ 0 h 471584"/>
                  <a:gd name="connsiteX2" fmla="*/ 160070 w 236270"/>
                  <a:gd name="connsiteY2" fmla="*/ 471584 h 471584"/>
                  <a:gd name="connsiteX3" fmla="*/ 0 w 236270"/>
                  <a:gd name="connsiteY3" fmla="*/ 446184 h 471584"/>
                  <a:gd name="connsiteX4" fmla="*/ 18060 w 236270"/>
                  <a:gd name="connsiteY4" fmla="*/ 356247 h 471584"/>
                  <a:gd name="connsiteX5" fmla="*/ 137160 w 236270"/>
                  <a:gd name="connsiteY5"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246660 w 464870"/>
                  <a:gd name="connsiteY4" fmla="*/ 356247 h 471584"/>
                  <a:gd name="connsiteX5" fmla="*/ 365760 w 464870"/>
                  <a:gd name="connsiteY5"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33300 w 464870"/>
                  <a:gd name="connsiteY4" fmla="*/ 285127 h 471584"/>
                  <a:gd name="connsiteX5" fmla="*/ 365760 w 464870"/>
                  <a:gd name="connsiteY5"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33300 w 464870"/>
                  <a:gd name="connsiteY4" fmla="*/ 285127 h 471584"/>
                  <a:gd name="connsiteX5" fmla="*/ 195860 w 464870"/>
                  <a:gd name="connsiteY5" fmla="*/ 147967 h 471584"/>
                  <a:gd name="connsiteX6" fmla="*/ 365760 w 464870"/>
                  <a:gd name="connsiteY6"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33300 w 464870"/>
                  <a:gd name="connsiteY4" fmla="*/ 285127 h 471584"/>
                  <a:gd name="connsiteX5" fmla="*/ 307620 w 464870"/>
                  <a:gd name="connsiteY5" fmla="*/ 325767 h 471584"/>
                  <a:gd name="connsiteX6" fmla="*/ 365760 w 464870"/>
                  <a:gd name="connsiteY6"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33300 w 464870"/>
                  <a:gd name="connsiteY4" fmla="*/ 285127 h 471584"/>
                  <a:gd name="connsiteX5" fmla="*/ 287300 w 464870"/>
                  <a:gd name="connsiteY5" fmla="*/ 351167 h 471584"/>
                  <a:gd name="connsiteX6" fmla="*/ 365760 w 464870"/>
                  <a:gd name="connsiteY6"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33300 w 464870"/>
                  <a:gd name="connsiteY4" fmla="*/ 285127 h 471584"/>
                  <a:gd name="connsiteX5" fmla="*/ 312700 w 464870"/>
                  <a:gd name="connsiteY5" fmla="*/ 351167 h 471584"/>
                  <a:gd name="connsiteX6" fmla="*/ 365760 w 464870"/>
                  <a:gd name="connsiteY6" fmla="*/ 0 h 471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4870" h="471584">
                    <a:moveTo>
                      <a:pt x="365760" y="0"/>
                    </a:moveTo>
                    <a:lnTo>
                      <a:pt x="464870" y="0"/>
                    </a:lnTo>
                    <a:lnTo>
                      <a:pt x="388670" y="471584"/>
                    </a:lnTo>
                    <a:lnTo>
                      <a:pt x="0" y="400464"/>
                    </a:lnTo>
                    <a:lnTo>
                      <a:pt x="33300" y="285127"/>
                    </a:lnTo>
                    <a:lnTo>
                      <a:pt x="312700" y="351167"/>
                    </a:lnTo>
                    <a:lnTo>
                      <a:pt x="365760" y="0"/>
                    </a:lnTo>
                    <a:close/>
                  </a:path>
                </a:pathLst>
              </a:custGeom>
              <a:solidFill>
                <a:sysClr val="window" lastClr="FFFFFF"/>
              </a:solidFill>
              <a:ln w="19050" cap="flat" cmpd="sng" algn="ctr">
                <a:solidFill>
                  <a:srgbClr val="156082">
                    <a:shade val="15000"/>
                  </a:srgbClr>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363" name="Rectangle 143">
              <a:extLst>
                <a:ext uri="{FF2B5EF4-FFF2-40B4-BE49-F238E27FC236}">
                  <a16:creationId xmlns:a16="http://schemas.microsoft.com/office/drawing/2014/main" id="{FC68650F-3C7B-49F3-BFFC-5B31D68F18AF}"/>
                </a:ext>
              </a:extLst>
            </p:cNvPr>
            <p:cNvSpPr/>
            <p:nvPr/>
          </p:nvSpPr>
          <p:spPr>
            <a:xfrm>
              <a:off x="1639344" y="139700"/>
              <a:ext cx="608818" cy="145892"/>
            </a:xfrm>
            <a:custGeom>
              <a:avLst/>
              <a:gdLst>
                <a:gd name="connsiteX0" fmla="*/ 0 w 608818"/>
                <a:gd name="connsiteY0" fmla="*/ 0 h 142240"/>
                <a:gd name="connsiteX1" fmla="*/ 608818 w 608818"/>
                <a:gd name="connsiteY1" fmla="*/ 0 h 142240"/>
                <a:gd name="connsiteX2" fmla="*/ 608818 w 608818"/>
                <a:gd name="connsiteY2" fmla="*/ 142240 h 142240"/>
                <a:gd name="connsiteX3" fmla="*/ 0 w 608818"/>
                <a:gd name="connsiteY3" fmla="*/ 142240 h 142240"/>
                <a:gd name="connsiteX4" fmla="*/ 0 w 608818"/>
                <a:gd name="connsiteY4" fmla="*/ 0 h 142240"/>
                <a:gd name="connsiteX0" fmla="*/ 0 w 608818"/>
                <a:gd name="connsiteY0" fmla="*/ 0 h 187960"/>
                <a:gd name="connsiteX1" fmla="*/ 608818 w 608818"/>
                <a:gd name="connsiteY1" fmla="*/ 0 h 187960"/>
                <a:gd name="connsiteX2" fmla="*/ 608818 w 608818"/>
                <a:gd name="connsiteY2" fmla="*/ 142240 h 187960"/>
                <a:gd name="connsiteX3" fmla="*/ 0 w 608818"/>
                <a:gd name="connsiteY3" fmla="*/ 187960 h 187960"/>
                <a:gd name="connsiteX4" fmla="*/ 0 w 608818"/>
                <a:gd name="connsiteY4" fmla="*/ 0 h 1879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8818" h="187960">
                  <a:moveTo>
                    <a:pt x="0" y="0"/>
                  </a:moveTo>
                  <a:lnTo>
                    <a:pt x="608818" y="0"/>
                  </a:lnTo>
                  <a:lnTo>
                    <a:pt x="608818" y="142240"/>
                  </a:lnTo>
                  <a:lnTo>
                    <a:pt x="0" y="187960"/>
                  </a:lnTo>
                  <a:lnTo>
                    <a:pt x="0" y="0"/>
                  </a:lnTo>
                  <a:close/>
                </a:path>
              </a:pathLst>
            </a:custGeom>
            <a:solidFill>
              <a:sysClr val="window" lastClr="FFFFFF"/>
            </a:solidFill>
            <a:ln w="28575" cap="flat" cmpd="sng" algn="ctr">
              <a:solidFill>
                <a:sysClr val="windowText" lastClr="000000"/>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364" name="Group 150">
              <a:extLst>
                <a:ext uri="{FF2B5EF4-FFF2-40B4-BE49-F238E27FC236}">
                  <a16:creationId xmlns:a16="http://schemas.microsoft.com/office/drawing/2014/main" id="{C9D2A11C-82EA-4AEF-9B15-C0AE93A03EFF}"/>
                </a:ext>
              </a:extLst>
            </p:cNvPr>
            <p:cNvGrpSpPr/>
            <p:nvPr/>
          </p:nvGrpSpPr>
          <p:grpSpPr>
            <a:xfrm>
              <a:off x="1075061" y="1114592"/>
              <a:ext cx="185145" cy="111680"/>
              <a:chOff x="1075061" y="1114592"/>
              <a:chExt cx="185145" cy="111680"/>
            </a:xfrm>
            <a:solidFill>
              <a:sysClr val="window" lastClr="FFFFFF"/>
            </a:solidFill>
          </p:grpSpPr>
          <p:cxnSp>
            <p:nvCxnSpPr>
              <p:cNvPr id="368" name="Straight Connector 146">
                <a:extLst>
                  <a:ext uri="{FF2B5EF4-FFF2-40B4-BE49-F238E27FC236}">
                    <a16:creationId xmlns:a16="http://schemas.microsoft.com/office/drawing/2014/main" id="{5070D3CE-8864-4C79-AF05-A7209BE1D7B8}"/>
                  </a:ext>
                </a:extLst>
              </p:cNvPr>
              <p:cNvCxnSpPr>
                <a:cxnSpLocks/>
              </p:cNvCxnSpPr>
              <p:nvPr/>
            </p:nvCxnSpPr>
            <p:spPr>
              <a:xfrm>
                <a:off x="1075061" y="1114592"/>
                <a:ext cx="113760" cy="79605"/>
              </a:xfrm>
              <a:prstGeom prst="line">
                <a:avLst/>
              </a:prstGeom>
              <a:grpFill/>
              <a:ln w="19050" cap="flat" cmpd="sng" algn="ctr">
                <a:solidFill>
                  <a:sysClr val="windowText" lastClr="000000"/>
                </a:soli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369" name="Rectangle 149">
                <a:extLst>
                  <a:ext uri="{FF2B5EF4-FFF2-40B4-BE49-F238E27FC236}">
                    <a16:creationId xmlns:a16="http://schemas.microsoft.com/office/drawing/2014/main" id="{25533C36-A4BE-48DE-8586-38696762971F}"/>
                  </a:ext>
                </a:extLst>
              </p:cNvPr>
              <p:cNvSpPr/>
              <p:nvPr/>
            </p:nvSpPr>
            <p:spPr>
              <a:xfrm rot="2127996" flipH="1">
                <a:off x="1155424" y="1180553"/>
                <a:ext cx="104782" cy="45719"/>
              </a:xfrm>
              <a:prstGeom prst="rect">
                <a:avLst/>
              </a:prstGeom>
              <a:grpFill/>
              <a:ln w="19050" cap="flat" cmpd="sng" algn="ctr">
                <a:solidFill>
                  <a:sysClr val="windowText" lastClr="000000"/>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365" name="Rectangle 151">
              <a:extLst>
                <a:ext uri="{FF2B5EF4-FFF2-40B4-BE49-F238E27FC236}">
                  <a16:creationId xmlns:a16="http://schemas.microsoft.com/office/drawing/2014/main" id="{C5B2EA86-1B28-464F-B5A1-9515A0560670}"/>
                </a:ext>
              </a:extLst>
            </p:cNvPr>
            <p:cNvSpPr/>
            <p:nvPr/>
          </p:nvSpPr>
          <p:spPr>
            <a:xfrm>
              <a:off x="1880949" y="0"/>
              <a:ext cx="138308" cy="139700"/>
            </a:xfrm>
            <a:custGeom>
              <a:avLst/>
              <a:gdLst>
                <a:gd name="connsiteX0" fmla="*/ 0 w 138308"/>
                <a:gd name="connsiteY0" fmla="*/ 0 h 145892"/>
                <a:gd name="connsiteX1" fmla="*/ 138308 w 138308"/>
                <a:gd name="connsiteY1" fmla="*/ 0 h 145892"/>
                <a:gd name="connsiteX2" fmla="*/ 138308 w 138308"/>
                <a:gd name="connsiteY2" fmla="*/ 145892 h 145892"/>
                <a:gd name="connsiteX3" fmla="*/ 0 w 138308"/>
                <a:gd name="connsiteY3" fmla="*/ 145892 h 145892"/>
                <a:gd name="connsiteX4" fmla="*/ 0 w 138308"/>
                <a:gd name="connsiteY4" fmla="*/ 0 h 145892"/>
                <a:gd name="connsiteX0" fmla="*/ 0 w 138308"/>
                <a:gd name="connsiteY0" fmla="*/ 0 h 145892"/>
                <a:gd name="connsiteX1" fmla="*/ 138308 w 138308"/>
                <a:gd name="connsiteY1" fmla="*/ 0 h 145892"/>
                <a:gd name="connsiteX2" fmla="*/ 109733 w 138308"/>
                <a:gd name="connsiteY2" fmla="*/ 145892 h 145892"/>
                <a:gd name="connsiteX3" fmla="*/ 0 w 138308"/>
                <a:gd name="connsiteY3" fmla="*/ 145892 h 145892"/>
                <a:gd name="connsiteX4" fmla="*/ 0 w 138308"/>
                <a:gd name="connsiteY4" fmla="*/ 0 h 145892"/>
                <a:gd name="connsiteX0" fmla="*/ 0 w 138308"/>
                <a:gd name="connsiteY0" fmla="*/ 0 h 145892"/>
                <a:gd name="connsiteX1" fmla="*/ 138308 w 138308"/>
                <a:gd name="connsiteY1" fmla="*/ 0 h 145892"/>
                <a:gd name="connsiteX2" fmla="*/ 109733 w 138308"/>
                <a:gd name="connsiteY2" fmla="*/ 145892 h 145892"/>
                <a:gd name="connsiteX3" fmla="*/ 31750 w 138308"/>
                <a:gd name="connsiteY3" fmla="*/ 145892 h 145892"/>
                <a:gd name="connsiteX4" fmla="*/ 0 w 138308"/>
                <a:gd name="connsiteY4" fmla="*/ 0 h 145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308" h="145892">
                  <a:moveTo>
                    <a:pt x="0" y="0"/>
                  </a:moveTo>
                  <a:lnTo>
                    <a:pt x="138308" y="0"/>
                  </a:lnTo>
                  <a:lnTo>
                    <a:pt x="109733" y="145892"/>
                  </a:lnTo>
                  <a:lnTo>
                    <a:pt x="31750" y="145892"/>
                  </a:lnTo>
                  <a:lnTo>
                    <a:pt x="0" y="0"/>
                  </a:lnTo>
                  <a:close/>
                </a:path>
              </a:pathLst>
            </a:custGeom>
            <a:solidFill>
              <a:sysClr val="window" lastClr="FFFFFF"/>
            </a:solidFill>
            <a:ln w="28575" cap="flat" cmpd="sng" algn="ctr">
              <a:solidFill>
                <a:sysClr val="windowText" lastClr="000000"/>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66" name="Rectangle 152">
              <a:extLst>
                <a:ext uri="{FF2B5EF4-FFF2-40B4-BE49-F238E27FC236}">
                  <a16:creationId xmlns:a16="http://schemas.microsoft.com/office/drawing/2014/main" id="{BF3219A0-C9F1-4793-8A58-E9694D0AEF4C}"/>
                </a:ext>
              </a:extLst>
            </p:cNvPr>
            <p:cNvSpPr/>
            <p:nvPr/>
          </p:nvSpPr>
          <p:spPr>
            <a:xfrm>
              <a:off x="1696122" y="86123"/>
              <a:ext cx="103665" cy="111280"/>
            </a:xfrm>
            <a:prstGeom prst="rect">
              <a:avLst/>
            </a:prstGeom>
            <a:solidFill>
              <a:sysClr val="window" lastClr="FFFFFF"/>
            </a:solidFill>
            <a:ln w="28575" cap="flat" cmpd="sng" algn="ctr">
              <a:solidFill>
                <a:sysClr val="windowText" lastClr="000000"/>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67" name="Rectangle 153">
              <a:extLst>
                <a:ext uri="{FF2B5EF4-FFF2-40B4-BE49-F238E27FC236}">
                  <a16:creationId xmlns:a16="http://schemas.microsoft.com/office/drawing/2014/main" id="{67764FB8-0902-4935-9B2B-6B0DF8493163}"/>
                </a:ext>
              </a:extLst>
            </p:cNvPr>
            <p:cNvSpPr/>
            <p:nvPr/>
          </p:nvSpPr>
          <p:spPr>
            <a:xfrm>
              <a:off x="2083639" y="86123"/>
              <a:ext cx="103665" cy="111280"/>
            </a:xfrm>
            <a:prstGeom prst="rect">
              <a:avLst/>
            </a:prstGeom>
            <a:solidFill>
              <a:sysClr val="window" lastClr="FFFFFF"/>
            </a:solidFill>
            <a:ln w="28575" cap="flat" cmpd="sng" algn="ctr">
              <a:solidFill>
                <a:sysClr val="windowText" lastClr="000000"/>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378" name="Group 34">
            <a:extLst>
              <a:ext uri="{FF2B5EF4-FFF2-40B4-BE49-F238E27FC236}">
                <a16:creationId xmlns:a16="http://schemas.microsoft.com/office/drawing/2014/main" id="{A42A8494-24DD-4B2D-A41B-FC97840D04FC}"/>
              </a:ext>
            </a:extLst>
          </p:cNvPr>
          <p:cNvGrpSpPr/>
          <p:nvPr/>
        </p:nvGrpSpPr>
        <p:grpSpPr>
          <a:xfrm>
            <a:off x="446030" y="4462840"/>
            <a:ext cx="1016914" cy="587820"/>
            <a:chOff x="0" y="0"/>
            <a:chExt cx="3495910" cy="1667160"/>
          </a:xfrm>
        </p:grpSpPr>
        <p:grpSp>
          <p:nvGrpSpPr>
            <p:cNvPr id="379" name="Group 35">
              <a:extLst>
                <a:ext uri="{FF2B5EF4-FFF2-40B4-BE49-F238E27FC236}">
                  <a16:creationId xmlns:a16="http://schemas.microsoft.com/office/drawing/2014/main" id="{2D70909B-27D6-4399-B51E-1E1C565544EF}"/>
                </a:ext>
              </a:extLst>
            </p:cNvPr>
            <p:cNvGrpSpPr/>
            <p:nvPr/>
          </p:nvGrpSpPr>
          <p:grpSpPr>
            <a:xfrm>
              <a:off x="0" y="0"/>
              <a:ext cx="3495910" cy="1667160"/>
              <a:chOff x="0" y="0"/>
              <a:chExt cx="3495910" cy="1667160"/>
            </a:xfrm>
          </p:grpSpPr>
          <p:sp>
            <p:nvSpPr>
              <p:cNvPr id="388" name="Freeform 24">
                <a:extLst>
                  <a:ext uri="{FF2B5EF4-FFF2-40B4-BE49-F238E27FC236}">
                    <a16:creationId xmlns:a16="http://schemas.microsoft.com/office/drawing/2014/main" id="{9B9704D5-88DE-4707-855B-A05A4E8090EE}"/>
                  </a:ext>
                </a:extLst>
              </p:cNvPr>
              <p:cNvSpPr/>
              <p:nvPr/>
            </p:nvSpPr>
            <p:spPr>
              <a:xfrm flipH="1">
                <a:off x="0" y="246380"/>
                <a:ext cx="3495910" cy="1352434"/>
              </a:xfrm>
              <a:custGeom>
                <a:avLst/>
                <a:gdLst>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768699 w 5933552"/>
                  <a:gd name="connsiteY71" fmla="*/ 1301261 h 1934308"/>
                  <a:gd name="connsiteX72" fmla="*/ 562708 w 5933552"/>
                  <a:gd name="connsiteY72" fmla="*/ 1477108 h 1934308"/>
                  <a:gd name="connsiteX73" fmla="*/ 512466 w 5933552"/>
                  <a:gd name="connsiteY73" fmla="*/ 1627833 h 1934308"/>
                  <a:gd name="connsiteX74" fmla="*/ 497393 w 5933552"/>
                  <a:gd name="connsiteY74" fmla="*/ 1753437 h 1934308"/>
                  <a:gd name="connsiteX75" fmla="*/ 507442 w 5933552"/>
                  <a:gd name="connsiteY75" fmla="*/ 1833824 h 1934308"/>
                  <a:gd name="connsiteX76" fmla="*/ 281354 w 5933552"/>
                  <a:gd name="connsiteY76" fmla="*/ 1833824 h 1934308"/>
                  <a:gd name="connsiteX77" fmla="*/ 130629 w 5933552"/>
                  <a:gd name="connsiteY77" fmla="*/ 1758461 h 1934308"/>
                  <a:gd name="connsiteX78" fmla="*/ 10048 w 5933552"/>
                  <a:gd name="connsiteY78" fmla="*/ 1678075 h 1934308"/>
                  <a:gd name="connsiteX79" fmla="*/ 0 w 5933552"/>
                  <a:gd name="connsiteY79" fmla="*/ 1537398 h 1934308"/>
                  <a:gd name="connsiteX80" fmla="*/ 15072 w 5933552"/>
                  <a:gd name="connsiteY80" fmla="*/ 1487156 h 1934308"/>
                  <a:gd name="connsiteX81" fmla="*/ 15072 w 5933552"/>
                  <a:gd name="connsiteY81" fmla="*/ 1431890 h 1934308"/>
                  <a:gd name="connsiteX82" fmla="*/ 25121 w 5933552"/>
                  <a:gd name="connsiteY82" fmla="*/ 1381648 h 1934308"/>
                  <a:gd name="connsiteX83" fmla="*/ 40193 w 5933552"/>
                  <a:gd name="connsiteY83" fmla="*/ 1356527 h 1934308"/>
                  <a:gd name="connsiteX84" fmla="*/ 65314 w 5933552"/>
                  <a:gd name="connsiteY8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768699 w 5933552"/>
                  <a:gd name="connsiteY71" fmla="*/ 1301261 h 1934308"/>
                  <a:gd name="connsiteX72" fmla="*/ 562708 w 5933552"/>
                  <a:gd name="connsiteY72" fmla="*/ 1477108 h 1934308"/>
                  <a:gd name="connsiteX73" fmla="*/ 512466 w 5933552"/>
                  <a:gd name="connsiteY73" fmla="*/ 1627833 h 1934308"/>
                  <a:gd name="connsiteX74" fmla="*/ 497393 w 5933552"/>
                  <a:gd name="connsiteY74" fmla="*/ 1753437 h 1934308"/>
                  <a:gd name="connsiteX75" fmla="*/ 507442 w 5933552"/>
                  <a:gd name="connsiteY75" fmla="*/ 1833824 h 1934308"/>
                  <a:gd name="connsiteX76" fmla="*/ 281354 w 5933552"/>
                  <a:gd name="connsiteY76" fmla="*/ 1833824 h 1934308"/>
                  <a:gd name="connsiteX77" fmla="*/ 130629 w 5933552"/>
                  <a:gd name="connsiteY77" fmla="*/ 1758461 h 1934308"/>
                  <a:gd name="connsiteX78" fmla="*/ 10048 w 5933552"/>
                  <a:gd name="connsiteY78" fmla="*/ 1678075 h 1934308"/>
                  <a:gd name="connsiteX79" fmla="*/ 0 w 5933552"/>
                  <a:gd name="connsiteY79" fmla="*/ 1537398 h 1934308"/>
                  <a:gd name="connsiteX80" fmla="*/ 15072 w 5933552"/>
                  <a:gd name="connsiteY80" fmla="*/ 1487156 h 1934308"/>
                  <a:gd name="connsiteX81" fmla="*/ 15072 w 5933552"/>
                  <a:gd name="connsiteY81" fmla="*/ 1431890 h 1934308"/>
                  <a:gd name="connsiteX82" fmla="*/ 25121 w 5933552"/>
                  <a:gd name="connsiteY82" fmla="*/ 1381648 h 1934308"/>
                  <a:gd name="connsiteX83" fmla="*/ 40193 w 5933552"/>
                  <a:gd name="connsiteY83" fmla="*/ 1356527 h 1934308"/>
                  <a:gd name="connsiteX84" fmla="*/ 65314 w 5933552"/>
                  <a:gd name="connsiteY8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768699 w 5933552"/>
                  <a:gd name="connsiteY71" fmla="*/ 1301261 h 1934308"/>
                  <a:gd name="connsiteX72" fmla="*/ 562708 w 5933552"/>
                  <a:gd name="connsiteY72" fmla="*/ 1477108 h 1934308"/>
                  <a:gd name="connsiteX73" fmla="*/ 512466 w 5933552"/>
                  <a:gd name="connsiteY73" fmla="*/ 1627833 h 1934308"/>
                  <a:gd name="connsiteX74" fmla="*/ 497393 w 5933552"/>
                  <a:gd name="connsiteY74" fmla="*/ 1753437 h 1934308"/>
                  <a:gd name="connsiteX75" fmla="*/ 507442 w 5933552"/>
                  <a:gd name="connsiteY75" fmla="*/ 1833824 h 1934308"/>
                  <a:gd name="connsiteX76" fmla="*/ 281354 w 5933552"/>
                  <a:gd name="connsiteY76" fmla="*/ 1833824 h 1934308"/>
                  <a:gd name="connsiteX77" fmla="*/ 130629 w 5933552"/>
                  <a:gd name="connsiteY77" fmla="*/ 1758461 h 1934308"/>
                  <a:gd name="connsiteX78" fmla="*/ 10048 w 5933552"/>
                  <a:gd name="connsiteY78" fmla="*/ 1678075 h 1934308"/>
                  <a:gd name="connsiteX79" fmla="*/ 0 w 5933552"/>
                  <a:gd name="connsiteY79" fmla="*/ 1537398 h 1934308"/>
                  <a:gd name="connsiteX80" fmla="*/ 15072 w 5933552"/>
                  <a:gd name="connsiteY80" fmla="*/ 1487156 h 1934308"/>
                  <a:gd name="connsiteX81" fmla="*/ 15072 w 5933552"/>
                  <a:gd name="connsiteY81" fmla="*/ 1431890 h 1934308"/>
                  <a:gd name="connsiteX82" fmla="*/ 25121 w 5933552"/>
                  <a:gd name="connsiteY82" fmla="*/ 1381648 h 1934308"/>
                  <a:gd name="connsiteX83" fmla="*/ 40193 w 5933552"/>
                  <a:gd name="connsiteY83" fmla="*/ 1356527 h 1934308"/>
                  <a:gd name="connsiteX84" fmla="*/ 65314 w 5933552"/>
                  <a:gd name="connsiteY8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768699 w 5933552"/>
                  <a:gd name="connsiteY71" fmla="*/ 1301261 h 1934308"/>
                  <a:gd name="connsiteX72" fmla="*/ 562708 w 5933552"/>
                  <a:gd name="connsiteY72" fmla="*/ 1477108 h 1934308"/>
                  <a:gd name="connsiteX73" fmla="*/ 512466 w 5933552"/>
                  <a:gd name="connsiteY73" fmla="*/ 1627833 h 1934308"/>
                  <a:gd name="connsiteX74" fmla="*/ 497393 w 5933552"/>
                  <a:gd name="connsiteY74" fmla="*/ 1753437 h 1934308"/>
                  <a:gd name="connsiteX75" fmla="*/ 507442 w 5933552"/>
                  <a:gd name="connsiteY75" fmla="*/ 1833824 h 1934308"/>
                  <a:gd name="connsiteX76" fmla="*/ 281354 w 5933552"/>
                  <a:gd name="connsiteY76" fmla="*/ 1833824 h 1934308"/>
                  <a:gd name="connsiteX77" fmla="*/ 130629 w 5933552"/>
                  <a:gd name="connsiteY77" fmla="*/ 1758461 h 1934308"/>
                  <a:gd name="connsiteX78" fmla="*/ 10048 w 5933552"/>
                  <a:gd name="connsiteY78" fmla="*/ 1678075 h 1934308"/>
                  <a:gd name="connsiteX79" fmla="*/ 0 w 5933552"/>
                  <a:gd name="connsiteY79" fmla="*/ 1537398 h 1934308"/>
                  <a:gd name="connsiteX80" fmla="*/ 15072 w 5933552"/>
                  <a:gd name="connsiteY80" fmla="*/ 1487156 h 1934308"/>
                  <a:gd name="connsiteX81" fmla="*/ 15072 w 5933552"/>
                  <a:gd name="connsiteY81" fmla="*/ 1431890 h 1934308"/>
                  <a:gd name="connsiteX82" fmla="*/ 25121 w 5933552"/>
                  <a:gd name="connsiteY82" fmla="*/ 1381648 h 1934308"/>
                  <a:gd name="connsiteX83" fmla="*/ 40193 w 5933552"/>
                  <a:gd name="connsiteY83" fmla="*/ 1356527 h 1934308"/>
                  <a:gd name="connsiteX84" fmla="*/ 65314 w 5933552"/>
                  <a:gd name="connsiteY8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768699 w 5933552"/>
                  <a:gd name="connsiteY71" fmla="*/ 1301261 h 1934308"/>
                  <a:gd name="connsiteX72" fmla="*/ 512466 w 5933552"/>
                  <a:gd name="connsiteY72" fmla="*/ 1627833 h 1934308"/>
                  <a:gd name="connsiteX73" fmla="*/ 497393 w 5933552"/>
                  <a:gd name="connsiteY73" fmla="*/ 1753437 h 1934308"/>
                  <a:gd name="connsiteX74" fmla="*/ 507442 w 5933552"/>
                  <a:gd name="connsiteY74" fmla="*/ 1833824 h 1934308"/>
                  <a:gd name="connsiteX75" fmla="*/ 281354 w 5933552"/>
                  <a:gd name="connsiteY75" fmla="*/ 1833824 h 1934308"/>
                  <a:gd name="connsiteX76" fmla="*/ 130629 w 5933552"/>
                  <a:gd name="connsiteY76" fmla="*/ 1758461 h 1934308"/>
                  <a:gd name="connsiteX77" fmla="*/ 10048 w 5933552"/>
                  <a:gd name="connsiteY77" fmla="*/ 1678075 h 1934308"/>
                  <a:gd name="connsiteX78" fmla="*/ 0 w 5933552"/>
                  <a:gd name="connsiteY78" fmla="*/ 1537398 h 1934308"/>
                  <a:gd name="connsiteX79" fmla="*/ 15072 w 5933552"/>
                  <a:gd name="connsiteY79" fmla="*/ 1487156 h 1934308"/>
                  <a:gd name="connsiteX80" fmla="*/ 15072 w 5933552"/>
                  <a:gd name="connsiteY80" fmla="*/ 1431890 h 1934308"/>
                  <a:gd name="connsiteX81" fmla="*/ 25121 w 5933552"/>
                  <a:gd name="connsiteY81" fmla="*/ 1381648 h 1934308"/>
                  <a:gd name="connsiteX82" fmla="*/ 40193 w 5933552"/>
                  <a:gd name="connsiteY82" fmla="*/ 1356527 h 1934308"/>
                  <a:gd name="connsiteX83" fmla="*/ 65314 w 5933552"/>
                  <a:gd name="connsiteY8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512466 w 5933552"/>
                  <a:gd name="connsiteY71" fmla="*/ 1627833 h 1934308"/>
                  <a:gd name="connsiteX72" fmla="*/ 497393 w 5933552"/>
                  <a:gd name="connsiteY72" fmla="*/ 1753437 h 1934308"/>
                  <a:gd name="connsiteX73" fmla="*/ 507442 w 5933552"/>
                  <a:gd name="connsiteY73" fmla="*/ 1833824 h 1934308"/>
                  <a:gd name="connsiteX74" fmla="*/ 281354 w 5933552"/>
                  <a:gd name="connsiteY74" fmla="*/ 1833824 h 1934308"/>
                  <a:gd name="connsiteX75" fmla="*/ 130629 w 5933552"/>
                  <a:gd name="connsiteY75" fmla="*/ 1758461 h 1934308"/>
                  <a:gd name="connsiteX76" fmla="*/ 10048 w 5933552"/>
                  <a:gd name="connsiteY76" fmla="*/ 1678075 h 1934308"/>
                  <a:gd name="connsiteX77" fmla="*/ 0 w 5933552"/>
                  <a:gd name="connsiteY77" fmla="*/ 1537398 h 1934308"/>
                  <a:gd name="connsiteX78" fmla="*/ 15072 w 5933552"/>
                  <a:gd name="connsiteY78" fmla="*/ 1487156 h 1934308"/>
                  <a:gd name="connsiteX79" fmla="*/ 15072 w 5933552"/>
                  <a:gd name="connsiteY79" fmla="*/ 1431890 h 1934308"/>
                  <a:gd name="connsiteX80" fmla="*/ 25121 w 5933552"/>
                  <a:gd name="connsiteY80" fmla="*/ 1381648 h 1934308"/>
                  <a:gd name="connsiteX81" fmla="*/ 40193 w 5933552"/>
                  <a:gd name="connsiteY81" fmla="*/ 1356527 h 1934308"/>
                  <a:gd name="connsiteX82" fmla="*/ 65314 w 5933552"/>
                  <a:gd name="connsiteY82"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497393 w 5933552"/>
                  <a:gd name="connsiteY71" fmla="*/ 1753437 h 1934308"/>
                  <a:gd name="connsiteX72" fmla="*/ 507442 w 5933552"/>
                  <a:gd name="connsiteY72" fmla="*/ 1833824 h 1934308"/>
                  <a:gd name="connsiteX73" fmla="*/ 281354 w 5933552"/>
                  <a:gd name="connsiteY73" fmla="*/ 1833824 h 1934308"/>
                  <a:gd name="connsiteX74" fmla="*/ 130629 w 5933552"/>
                  <a:gd name="connsiteY74" fmla="*/ 1758461 h 1934308"/>
                  <a:gd name="connsiteX75" fmla="*/ 10048 w 5933552"/>
                  <a:gd name="connsiteY75" fmla="*/ 1678075 h 1934308"/>
                  <a:gd name="connsiteX76" fmla="*/ 0 w 5933552"/>
                  <a:gd name="connsiteY76" fmla="*/ 1537398 h 1934308"/>
                  <a:gd name="connsiteX77" fmla="*/ 15072 w 5933552"/>
                  <a:gd name="connsiteY77" fmla="*/ 1487156 h 1934308"/>
                  <a:gd name="connsiteX78" fmla="*/ 15072 w 5933552"/>
                  <a:gd name="connsiteY78" fmla="*/ 1431890 h 1934308"/>
                  <a:gd name="connsiteX79" fmla="*/ 25121 w 5933552"/>
                  <a:gd name="connsiteY79" fmla="*/ 1381648 h 1934308"/>
                  <a:gd name="connsiteX80" fmla="*/ 40193 w 5933552"/>
                  <a:gd name="connsiteY80" fmla="*/ 1356527 h 1934308"/>
                  <a:gd name="connsiteX81" fmla="*/ 65314 w 5933552"/>
                  <a:gd name="connsiteY81"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507442 w 5933552"/>
                  <a:gd name="connsiteY71" fmla="*/ 1833824 h 1934308"/>
                  <a:gd name="connsiteX72" fmla="*/ 281354 w 5933552"/>
                  <a:gd name="connsiteY72" fmla="*/ 1833824 h 1934308"/>
                  <a:gd name="connsiteX73" fmla="*/ 130629 w 5933552"/>
                  <a:gd name="connsiteY73" fmla="*/ 1758461 h 1934308"/>
                  <a:gd name="connsiteX74" fmla="*/ 10048 w 5933552"/>
                  <a:gd name="connsiteY74" fmla="*/ 1678075 h 1934308"/>
                  <a:gd name="connsiteX75" fmla="*/ 0 w 5933552"/>
                  <a:gd name="connsiteY75" fmla="*/ 1537398 h 1934308"/>
                  <a:gd name="connsiteX76" fmla="*/ 15072 w 5933552"/>
                  <a:gd name="connsiteY76" fmla="*/ 1487156 h 1934308"/>
                  <a:gd name="connsiteX77" fmla="*/ 15072 w 5933552"/>
                  <a:gd name="connsiteY77" fmla="*/ 1431890 h 1934308"/>
                  <a:gd name="connsiteX78" fmla="*/ 25121 w 5933552"/>
                  <a:gd name="connsiteY78" fmla="*/ 1381648 h 1934308"/>
                  <a:gd name="connsiteX79" fmla="*/ 40193 w 5933552"/>
                  <a:gd name="connsiteY79" fmla="*/ 1356527 h 1934308"/>
                  <a:gd name="connsiteX80" fmla="*/ 65314 w 5933552"/>
                  <a:gd name="connsiteY80"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507442 w 5933552"/>
                  <a:gd name="connsiteY70" fmla="*/ 1833824 h 1934308"/>
                  <a:gd name="connsiteX71" fmla="*/ 281354 w 5933552"/>
                  <a:gd name="connsiteY71" fmla="*/ 1833824 h 1934308"/>
                  <a:gd name="connsiteX72" fmla="*/ 130629 w 5933552"/>
                  <a:gd name="connsiteY72" fmla="*/ 1758461 h 1934308"/>
                  <a:gd name="connsiteX73" fmla="*/ 10048 w 5933552"/>
                  <a:gd name="connsiteY73" fmla="*/ 1678075 h 1934308"/>
                  <a:gd name="connsiteX74" fmla="*/ 0 w 5933552"/>
                  <a:gd name="connsiteY74" fmla="*/ 1537398 h 1934308"/>
                  <a:gd name="connsiteX75" fmla="*/ 15072 w 5933552"/>
                  <a:gd name="connsiteY75" fmla="*/ 1487156 h 1934308"/>
                  <a:gd name="connsiteX76" fmla="*/ 15072 w 5933552"/>
                  <a:gd name="connsiteY76" fmla="*/ 1431890 h 1934308"/>
                  <a:gd name="connsiteX77" fmla="*/ 25121 w 5933552"/>
                  <a:gd name="connsiteY77" fmla="*/ 1381648 h 1934308"/>
                  <a:gd name="connsiteX78" fmla="*/ 40193 w 5933552"/>
                  <a:gd name="connsiteY78" fmla="*/ 1356527 h 1934308"/>
                  <a:gd name="connsiteX79" fmla="*/ 65314 w 5933552"/>
                  <a:gd name="connsiteY79"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507442 w 5933552"/>
                  <a:gd name="connsiteY69" fmla="*/ 1833824 h 1934308"/>
                  <a:gd name="connsiteX70" fmla="*/ 281354 w 5933552"/>
                  <a:gd name="connsiteY70" fmla="*/ 1833824 h 1934308"/>
                  <a:gd name="connsiteX71" fmla="*/ 130629 w 5933552"/>
                  <a:gd name="connsiteY71" fmla="*/ 1758461 h 1934308"/>
                  <a:gd name="connsiteX72" fmla="*/ 10048 w 5933552"/>
                  <a:gd name="connsiteY72" fmla="*/ 1678075 h 1934308"/>
                  <a:gd name="connsiteX73" fmla="*/ 0 w 5933552"/>
                  <a:gd name="connsiteY73" fmla="*/ 1537398 h 1934308"/>
                  <a:gd name="connsiteX74" fmla="*/ 15072 w 5933552"/>
                  <a:gd name="connsiteY74" fmla="*/ 1487156 h 1934308"/>
                  <a:gd name="connsiteX75" fmla="*/ 15072 w 5933552"/>
                  <a:gd name="connsiteY75" fmla="*/ 1431890 h 1934308"/>
                  <a:gd name="connsiteX76" fmla="*/ 25121 w 5933552"/>
                  <a:gd name="connsiteY76" fmla="*/ 1381648 h 1934308"/>
                  <a:gd name="connsiteX77" fmla="*/ 40193 w 5933552"/>
                  <a:gd name="connsiteY77" fmla="*/ 1356527 h 1934308"/>
                  <a:gd name="connsiteX78" fmla="*/ 65314 w 5933552"/>
                  <a:gd name="connsiteY78"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507442 w 5933552"/>
                  <a:gd name="connsiteY68" fmla="*/ 1833824 h 1934308"/>
                  <a:gd name="connsiteX69" fmla="*/ 281354 w 5933552"/>
                  <a:gd name="connsiteY69" fmla="*/ 1833824 h 1934308"/>
                  <a:gd name="connsiteX70" fmla="*/ 130629 w 5933552"/>
                  <a:gd name="connsiteY70" fmla="*/ 1758461 h 1934308"/>
                  <a:gd name="connsiteX71" fmla="*/ 10048 w 5933552"/>
                  <a:gd name="connsiteY71" fmla="*/ 1678075 h 1934308"/>
                  <a:gd name="connsiteX72" fmla="*/ 0 w 5933552"/>
                  <a:gd name="connsiteY72" fmla="*/ 1537398 h 1934308"/>
                  <a:gd name="connsiteX73" fmla="*/ 15072 w 5933552"/>
                  <a:gd name="connsiteY73" fmla="*/ 1487156 h 1934308"/>
                  <a:gd name="connsiteX74" fmla="*/ 15072 w 5933552"/>
                  <a:gd name="connsiteY74" fmla="*/ 1431890 h 1934308"/>
                  <a:gd name="connsiteX75" fmla="*/ 25121 w 5933552"/>
                  <a:gd name="connsiteY75" fmla="*/ 1381648 h 1934308"/>
                  <a:gd name="connsiteX76" fmla="*/ 40193 w 5933552"/>
                  <a:gd name="connsiteY76" fmla="*/ 1356527 h 1934308"/>
                  <a:gd name="connsiteX77" fmla="*/ 65314 w 5933552"/>
                  <a:gd name="connsiteY77"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562519 w 5933552"/>
                  <a:gd name="connsiteY66" fmla="*/ 1462035 h 1934308"/>
                  <a:gd name="connsiteX67" fmla="*/ 507442 w 5933552"/>
                  <a:gd name="connsiteY67" fmla="*/ 1833824 h 1934308"/>
                  <a:gd name="connsiteX68" fmla="*/ 281354 w 5933552"/>
                  <a:gd name="connsiteY68" fmla="*/ 1833824 h 1934308"/>
                  <a:gd name="connsiteX69" fmla="*/ 130629 w 5933552"/>
                  <a:gd name="connsiteY69" fmla="*/ 1758461 h 1934308"/>
                  <a:gd name="connsiteX70" fmla="*/ 10048 w 5933552"/>
                  <a:gd name="connsiteY70" fmla="*/ 1678075 h 1934308"/>
                  <a:gd name="connsiteX71" fmla="*/ 0 w 5933552"/>
                  <a:gd name="connsiteY71" fmla="*/ 1537398 h 1934308"/>
                  <a:gd name="connsiteX72" fmla="*/ 15072 w 5933552"/>
                  <a:gd name="connsiteY72" fmla="*/ 1487156 h 1934308"/>
                  <a:gd name="connsiteX73" fmla="*/ 15072 w 5933552"/>
                  <a:gd name="connsiteY73" fmla="*/ 1431890 h 1934308"/>
                  <a:gd name="connsiteX74" fmla="*/ 25121 w 5933552"/>
                  <a:gd name="connsiteY74" fmla="*/ 1381648 h 1934308"/>
                  <a:gd name="connsiteX75" fmla="*/ 40193 w 5933552"/>
                  <a:gd name="connsiteY75" fmla="*/ 1356527 h 1934308"/>
                  <a:gd name="connsiteX76" fmla="*/ 65314 w 5933552"/>
                  <a:gd name="connsiteY76"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562519 w 5933552"/>
                  <a:gd name="connsiteY65" fmla="*/ 1462035 h 1934308"/>
                  <a:gd name="connsiteX66" fmla="*/ 507442 w 5933552"/>
                  <a:gd name="connsiteY66" fmla="*/ 1833824 h 1934308"/>
                  <a:gd name="connsiteX67" fmla="*/ 281354 w 5933552"/>
                  <a:gd name="connsiteY67" fmla="*/ 1833824 h 1934308"/>
                  <a:gd name="connsiteX68" fmla="*/ 130629 w 5933552"/>
                  <a:gd name="connsiteY68" fmla="*/ 1758461 h 1934308"/>
                  <a:gd name="connsiteX69" fmla="*/ 10048 w 5933552"/>
                  <a:gd name="connsiteY69" fmla="*/ 1678075 h 1934308"/>
                  <a:gd name="connsiteX70" fmla="*/ 0 w 5933552"/>
                  <a:gd name="connsiteY70" fmla="*/ 1537398 h 1934308"/>
                  <a:gd name="connsiteX71" fmla="*/ 15072 w 5933552"/>
                  <a:gd name="connsiteY71" fmla="*/ 1487156 h 1934308"/>
                  <a:gd name="connsiteX72" fmla="*/ 15072 w 5933552"/>
                  <a:gd name="connsiteY72" fmla="*/ 1431890 h 1934308"/>
                  <a:gd name="connsiteX73" fmla="*/ 25121 w 5933552"/>
                  <a:gd name="connsiteY73" fmla="*/ 1381648 h 1934308"/>
                  <a:gd name="connsiteX74" fmla="*/ 40193 w 5933552"/>
                  <a:gd name="connsiteY74" fmla="*/ 1356527 h 1934308"/>
                  <a:gd name="connsiteX75" fmla="*/ 65314 w 5933552"/>
                  <a:gd name="connsiteY75"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35380 w 5933552"/>
                  <a:gd name="connsiteY62" fmla="*/ 1919235 h 1934308"/>
                  <a:gd name="connsiteX63" fmla="*/ 1688123 w 5933552"/>
                  <a:gd name="connsiteY63" fmla="*/ 1899138 h 1934308"/>
                  <a:gd name="connsiteX64" fmla="*/ 507442 w 5933552"/>
                  <a:gd name="connsiteY64" fmla="*/ 1833824 h 1934308"/>
                  <a:gd name="connsiteX65" fmla="*/ 281354 w 5933552"/>
                  <a:gd name="connsiteY65" fmla="*/ 1833824 h 1934308"/>
                  <a:gd name="connsiteX66" fmla="*/ 130629 w 5933552"/>
                  <a:gd name="connsiteY66" fmla="*/ 1758461 h 1934308"/>
                  <a:gd name="connsiteX67" fmla="*/ 10048 w 5933552"/>
                  <a:gd name="connsiteY67" fmla="*/ 1678075 h 1934308"/>
                  <a:gd name="connsiteX68" fmla="*/ 0 w 5933552"/>
                  <a:gd name="connsiteY68" fmla="*/ 1537398 h 1934308"/>
                  <a:gd name="connsiteX69" fmla="*/ 15072 w 5933552"/>
                  <a:gd name="connsiteY69" fmla="*/ 1487156 h 1934308"/>
                  <a:gd name="connsiteX70" fmla="*/ 15072 w 5933552"/>
                  <a:gd name="connsiteY70" fmla="*/ 1431890 h 1934308"/>
                  <a:gd name="connsiteX71" fmla="*/ 25121 w 5933552"/>
                  <a:gd name="connsiteY71" fmla="*/ 1381648 h 1934308"/>
                  <a:gd name="connsiteX72" fmla="*/ 40193 w 5933552"/>
                  <a:gd name="connsiteY72" fmla="*/ 1356527 h 1934308"/>
                  <a:gd name="connsiteX73" fmla="*/ 65314 w 5933552"/>
                  <a:gd name="connsiteY7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919235 h 1934308"/>
                  <a:gd name="connsiteX62" fmla="*/ 1688123 w 5933552"/>
                  <a:gd name="connsiteY62" fmla="*/ 1899138 h 1934308"/>
                  <a:gd name="connsiteX63" fmla="*/ 507442 w 5933552"/>
                  <a:gd name="connsiteY63" fmla="*/ 1833824 h 1934308"/>
                  <a:gd name="connsiteX64" fmla="*/ 281354 w 5933552"/>
                  <a:gd name="connsiteY64" fmla="*/ 1833824 h 1934308"/>
                  <a:gd name="connsiteX65" fmla="*/ 130629 w 5933552"/>
                  <a:gd name="connsiteY65" fmla="*/ 1758461 h 1934308"/>
                  <a:gd name="connsiteX66" fmla="*/ 10048 w 5933552"/>
                  <a:gd name="connsiteY66" fmla="*/ 1678075 h 1934308"/>
                  <a:gd name="connsiteX67" fmla="*/ 0 w 5933552"/>
                  <a:gd name="connsiteY67" fmla="*/ 1537398 h 1934308"/>
                  <a:gd name="connsiteX68" fmla="*/ 15072 w 5933552"/>
                  <a:gd name="connsiteY68" fmla="*/ 1487156 h 1934308"/>
                  <a:gd name="connsiteX69" fmla="*/ 15072 w 5933552"/>
                  <a:gd name="connsiteY69" fmla="*/ 1431890 h 1934308"/>
                  <a:gd name="connsiteX70" fmla="*/ 25121 w 5933552"/>
                  <a:gd name="connsiteY70" fmla="*/ 1381648 h 1934308"/>
                  <a:gd name="connsiteX71" fmla="*/ 40193 w 5933552"/>
                  <a:gd name="connsiteY71" fmla="*/ 1356527 h 1934308"/>
                  <a:gd name="connsiteX72" fmla="*/ 65314 w 5933552"/>
                  <a:gd name="connsiteY72"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35380 w 5933552"/>
                  <a:gd name="connsiteY60" fmla="*/ 1919235 h 1934308"/>
                  <a:gd name="connsiteX61" fmla="*/ 1688123 w 5933552"/>
                  <a:gd name="connsiteY61" fmla="*/ 1899138 h 1934308"/>
                  <a:gd name="connsiteX62" fmla="*/ 507442 w 5933552"/>
                  <a:gd name="connsiteY62" fmla="*/ 1833824 h 1934308"/>
                  <a:gd name="connsiteX63" fmla="*/ 281354 w 5933552"/>
                  <a:gd name="connsiteY63" fmla="*/ 1833824 h 1934308"/>
                  <a:gd name="connsiteX64" fmla="*/ 130629 w 5933552"/>
                  <a:gd name="connsiteY64" fmla="*/ 1758461 h 1934308"/>
                  <a:gd name="connsiteX65" fmla="*/ 10048 w 5933552"/>
                  <a:gd name="connsiteY65" fmla="*/ 1678075 h 1934308"/>
                  <a:gd name="connsiteX66" fmla="*/ 0 w 5933552"/>
                  <a:gd name="connsiteY66" fmla="*/ 1537398 h 1934308"/>
                  <a:gd name="connsiteX67" fmla="*/ 15072 w 5933552"/>
                  <a:gd name="connsiteY67" fmla="*/ 1487156 h 1934308"/>
                  <a:gd name="connsiteX68" fmla="*/ 15072 w 5933552"/>
                  <a:gd name="connsiteY68" fmla="*/ 1431890 h 1934308"/>
                  <a:gd name="connsiteX69" fmla="*/ 25121 w 5933552"/>
                  <a:gd name="connsiteY69" fmla="*/ 1381648 h 1934308"/>
                  <a:gd name="connsiteX70" fmla="*/ 40193 w 5933552"/>
                  <a:gd name="connsiteY70" fmla="*/ 1356527 h 1934308"/>
                  <a:gd name="connsiteX71" fmla="*/ 65314 w 5933552"/>
                  <a:gd name="connsiteY71"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235380 w 5933552"/>
                  <a:gd name="connsiteY59" fmla="*/ 1919235 h 1934308"/>
                  <a:gd name="connsiteX60" fmla="*/ 1688123 w 5933552"/>
                  <a:gd name="connsiteY60" fmla="*/ 1899138 h 1934308"/>
                  <a:gd name="connsiteX61" fmla="*/ 507442 w 5933552"/>
                  <a:gd name="connsiteY61" fmla="*/ 1833824 h 1934308"/>
                  <a:gd name="connsiteX62" fmla="*/ 281354 w 5933552"/>
                  <a:gd name="connsiteY62" fmla="*/ 1833824 h 1934308"/>
                  <a:gd name="connsiteX63" fmla="*/ 130629 w 5933552"/>
                  <a:gd name="connsiteY63" fmla="*/ 1758461 h 1934308"/>
                  <a:gd name="connsiteX64" fmla="*/ 10048 w 5933552"/>
                  <a:gd name="connsiteY64" fmla="*/ 1678075 h 1934308"/>
                  <a:gd name="connsiteX65" fmla="*/ 0 w 5933552"/>
                  <a:gd name="connsiteY65" fmla="*/ 1537398 h 1934308"/>
                  <a:gd name="connsiteX66" fmla="*/ 15072 w 5933552"/>
                  <a:gd name="connsiteY66" fmla="*/ 1487156 h 1934308"/>
                  <a:gd name="connsiteX67" fmla="*/ 15072 w 5933552"/>
                  <a:gd name="connsiteY67" fmla="*/ 1431890 h 1934308"/>
                  <a:gd name="connsiteX68" fmla="*/ 25121 w 5933552"/>
                  <a:gd name="connsiteY68" fmla="*/ 1381648 h 1934308"/>
                  <a:gd name="connsiteX69" fmla="*/ 40193 w 5933552"/>
                  <a:gd name="connsiteY69" fmla="*/ 1356527 h 1934308"/>
                  <a:gd name="connsiteX70" fmla="*/ 65314 w 5933552"/>
                  <a:gd name="connsiteY70"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235380 w 5933552"/>
                  <a:gd name="connsiteY58" fmla="*/ 1919235 h 1934308"/>
                  <a:gd name="connsiteX59" fmla="*/ 1688123 w 5933552"/>
                  <a:gd name="connsiteY59" fmla="*/ 1899138 h 1934308"/>
                  <a:gd name="connsiteX60" fmla="*/ 507442 w 5933552"/>
                  <a:gd name="connsiteY60" fmla="*/ 1833824 h 1934308"/>
                  <a:gd name="connsiteX61" fmla="*/ 281354 w 5933552"/>
                  <a:gd name="connsiteY61" fmla="*/ 1833824 h 1934308"/>
                  <a:gd name="connsiteX62" fmla="*/ 130629 w 5933552"/>
                  <a:gd name="connsiteY62" fmla="*/ 1758461 h 1934308"/>
                  <a:gd name="connsiteX63" fmla="*/ 10048 w 5933552"/>
                  <a:gd name="connsiteY63" fmla="*/ 1678075 h 1934308"/>
                  <a:gd name="connsiteX64" fmla="*/ 0 w 5933552"/>
                  <a:gd name="connsiteY64" fmla="*/ 1537398 h 1934308"/>
                  <a:gd name="connsiteX65" fmla="*/ 15072 w 5933552"/>
                  <a:gd name="connsiteY65" fmla="*/ 1487156 h 1934308"/>
                  <a:gd name="connsiteX66" fmla="*/ 15072 w 5933552"/>
                  <a:gd name="connsiteY66" fmla="*/ 1431890 h 1934308"/>
                  <a:gd name="connsiteX67" fmla="*/ 25121 w 5933552"/>
                  <a:gd name="connsiteY67" fmla="*/ 1381648 h 1934308"/>
                  <a:gd name="connsiteX68" fmla="*/ 40193 w 5933552"/>
                  <a:gd name="connsiteY68" fmla="*/ 1356527 h 1934308"/>
                  <a:gd name="connsiteX69" fmla="*/ 65314 w 5933552"/>
                  <a:gd name="connsiteY69"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235380 w 5933552"/>
                  <a:gd name="connsiteY57" fmla="*/ 1919235 h 1934308"/>
                  <a:gd name="connsiteX58" fmla="*/ 1688123 w 5933552"/>
                  <a:gd name="connsiteY58" fmla="*/ 1899138 h 1934308"/>
                  <a:gd name="connsiteX59" fmla="*/ 507442 w 5933552"/>
                  <a:gd name="connsiteY59" fmla="*/ 1833824 h 1934308"/>
                  <a:gd name="connsiteX60" fmla="*/ 281354 w 5933552"/>
                  <a:gd name="connsiteY60" fmla="*/ 1833824 h 1934308"/>
                  <a:gd name="connsiteX61" fmla="*/ 130629 w 5933552"/>
                  <a:gd name="connsiteY61" fmla="*/ 1758461 h 1934308"/>
                  <a:gd name="connsiteX62" fmla="*/ 10048 w 5933552"/>
                  <a:gd name="connsiteY62" fmla="*/ 1678075 h 1934308"/>
                  <a:gd name="connsiteX63" fmla="*/ 0 w 5933552"/>
                  <a:gd name="connsiteY63" fmla="*/ 1537398 h 1934308"/>
                  <a:gd name="connsiteX64" fmla="*/ 15072 w 5933552"/>
                  <a:gd name="connsiteY64" fmla="*/ 1487156 h 1934308"/>
                  <a:gd name="connsiteX65" fmla="*/ 15072 w 5933552"/>
                  <a:gd name="connsiteY65" fmla="*/ 1431890 h 1934308"/>
                  <a:gd name="connsiteX66" fmla="*/ 25121 w 5933552"/>
                  <a:gd name="connsiteY66" fmla="*/ 1381648 h 1934308"/>
                  <a:gd name="connsiteX67" fmla="*/ 40193 w 5933552"/>
                  <a:gd name="connsiteY67" fmla="*/ 1356527 h 1934308"/>
                  <a:gd name="connsiteX68" fmla="*/ 65314 w 5933552"/>
                  <a:gd name="connsiteY68"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235380 w 5933552"/>
                  <a:gd name="connsiteY56" fmla="*/ 1919235 h 1934308"/>
                  <a:gd name="connsiteX57" fmla="*/ 1688123 w 5933552"/>
                  <a:gd name="connsiteY57" fmla="*/ 1899138 h 1934308"/>
                  <a:gd name="connsiteX58" fmla="*/ 507442 w 5933552"/>
                  <a:gd name="connsiteY58" fmla="*/ 1833824 h 1934308"/>
                  <a:gd name="connsiteX59" fmla="*/ 281354 w 5933552"/>
                  <a:gd name="connsiteY59" fmla="*/ 1833824 h 1934308"/>
                  <a:gd name="connsiteX60" fmla="*/ 130629 w 5933552"/>
                  <a:gd name="connsiteY60" fmla="*/ 1758461 h 1934308"/>
                  <a:gd name="connsiteX61" fmla="*/ 10048 w 5933552"/>
                  <a:gd name="connsiteY61" fmla="*/ 1678075 h 1934308"/>
                  <a:gd name="connsiteX62" fmla="*/ 0 w 5933552"/>
                  <a:gd name="connsiteY62" fmla="*/ 1537398 h 1934308"/>
                  <a:gd name="connsiteX63" fmla="*/ 15072 w 5933552"/>
                  <a:gd name="connsiteY63" fmla="*/ 1487156 h 1934308"/>
                  <a:gd name="connsiteX64" fmla="*/ 15072 w 5933552"/>
                  <a:gd name="connsiteY64" fmla="*/ 1431890 h 1934308"/>
                  <a:gd name="connsiteX65" fmla="*/ 25121 w 5933552"/>
                  <a:gd name="connsiteY65" fmla="*/ 1381648 h 1934308"/>
                  <a:gd name="connsiteX66" fmla="*/ 40193 w 5933552"/>
                  <a:gd name="connsiteY66" fmla="*/ 1356527 h 1934308"/>
                  <a:gd name="connsiteX67" fmla="*/ 65314 w 5933552"/>
                  <a:gd name="connsiteY67"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235380 w 5933552"/>
                  <a:gd name="connsiteY55" fmla="*/ 1919235 h 1934308"/>
                  <a:gd name="connsiteX56" fmla="*/ 1688123 w 5933552"/>
                  <a:gd name="connsiteY56" fmla="*/ 1899138 h 1934308"/>
                  <a:gd name="connsiteX57" fmla="*/ 507442 w 5933552"/>
                  <a:gd name="connsiteY57" fmla="*/ 1833824 h 1934308"/>
                  <a:gd name="connsiteX58" fmla="*/ 281354 w 5933552"/>
                  <a:gd name="connsiteY58" fmla="*/ 1833824 h 1934308"/>
                  <a:gd name="connsiteX59" fmla="*/ 130629 w 5933552"/>
                  <a:gd name="connsiteY59" fmla="*/ 1758461 h 1934308"/>
                  <a:gd name="connsiteX60" fmla="*/ 10048 w 5933552"/>
                  <a:gd name="connsiteY60" fmla="*/ 1678075 h 1934308"/>
                  <a:gd name="connsiteX61" fmla="*/ 0 w 5933552"/>
                  <a:gd name="connsiteY61" fmla="*/ 1537398 h 1934308"/>
                  <a:gd name="connsiteX62" fmla="*/ 15072 w 5933552"/>
                  <a:gd name="connsiteY62" fmla="*/ 1487156 h 1934308"/>
                  <a:gd name="connsiteX63" fmla="*/ 15072 w 5933552"/>
                  <a:gd name="connsiteY63" fmla="*/ 1431890 h 1934308"/>
                  <a:gd name="connsiteX64" fmla="*/ 25121 w 5933552"/>
                  <a:gd name="connsiteY64" fmla="*/ 1381648 h 1934308"/>
                  <a:gd name="connsiteX65" fmla="*/ 40193 w 5933552"/>
                  <a:gd name="connsiteY65" fmla="*/ 1356527 h 1934308"/>
                  <a:gd name="connsiteX66" fmla="*/ 65314 w 5933552"/>
                  <a:gd name="connsiteY66"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4235380 w 5933552"/>
                  <a:gd name="connsiteY54" fmla="*/ 1919235 h 1934308"/>
                  <a:gd name="connsiteX55" fmla="*/ 1688123 w 5933552"/>
                  <a:gd name="connsiteY55" fmla="*/ 1899138 h 1934308"/>
                  <a:gd name="connsiteX56" fmla="*/ 507442 w 5933552"/>
                  <a:gd name="connsiteY56" fmla="*/ 1833824 h 1934308"/>
                  <a:gd name="connsiteX57" fmla="*/ 281354 w 5933552"/>
                  <a:gd name="connsiteY57" fmla="*/ 1833824 h 1934308"/>
                  <a:gd name="connsiteX58" fmla="*/ 130629 w 5933552"/>
                  <a:gd name="connsiteY58" fmla="*/ 1758461 h 1934308"/>
                  <a:gd name="connsiteX59" fmla="*/ 10048 w 5933552"/>
                  <a:gd name="connsiteY59" fmla="*/ 1678075 h 1934308"/>
                  <a:gd name="connsiteX60" fmla="*/ 0 w 5933552"/>
                  <a:gd name="connsiteY60" fmla="*/ 1537398 h 1934308"/>
                  <a:gd name="connsiteX61" fmla="*/ 15072 w 5933552"/>
                  <a:gd name="connsiteY61" fmla="*/ 1487156 h 1934308"/>
                  <a:gd name="connsiteX62" fmla="*/ 15072 w 5933552"/>
                  <a:gd name="connsiteY62" fmla="*/ 1431890 h 1934308"/>
                  <a:gd name="connsiteX63" fmla="*/ 25121 w 5933552"/>
                  <a:gd name="connsiteY63" fmla="*/ 1381648 h 1934308"/>
                  <a:gd name="connsiteX64" fmla="*/ 40193 w 5933552"/>
                  <a:gd name="connsiteY64" fmla="*/ 1356527 h 1934308"/>
                  <a:gd name="connsiteX65" fmla="*/ 65314 w 5933552"/>
                  <a:gd name="connsiteY65"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4235380 w 5933552"/>
                  <a:gd name="connsiteY53" fmla="*/ 1919235 h 1934308"/>
                  <a:gd name="connsiteX54" fmla="*/ 1688123 w 5933552"/>
                  <a:gd name="connsiteY54" fmla="*/ 1899138 h 1934308"/>
                  <a:gd name="connsiteX55" fmla="*/ 507442 w 5933552"/>
                  <a:gd name="connsiteY55" fmla="*/ 1833824 h 1934308"/>
                  <a:gd name="connsiteX56" fmla="*/ 281354 w 5933552"/>
                  <a:gd name="connsiteY56" fmla="*/ 1833824 h 1934308"/>
                  <a:gd name="connsiteX57" fmla="*/ 130629 w 5933552"/>
                  <a:gd name="connsiteY57" fmla="*/ 1758461 h 1934308"/>
                  <a:gd name="connsiteX58" fmla="*/ 10048 w 5933552"/>
                  <a:gd name="connsiteY58" fmla="*/ 1678075 h 1934308"/>
                  <a:gd name="connsiteX59" fmla="*/ 0 w 5933552"/>
                  <a:gd name="connsiteY59" fmla="*/ 1537398 h 1934308"/>
                  <a:gd name="connsiteX60" fmla="*/ 15072 w 5933552"/>
                  <a:gd name="connsiteY60" fmla="*/ 1487156 h 1934308"/>
                  <a:gd name="connsiteX61" fmla="*/ 15072 w 5933552"/>
                  <a:gd name="connsiteY61" fmla="*/ 1431890 h 1934308"/>
                  <a:gd name="connsiteX62" fmla="*/ 25121 w 5933552"/>
                  <a:gd name="connsiteY62" fmla="*/ 1381648 h 1934308"/>
                  <a:gd name="connsiteX63" fmla="*/ 40193 w 5933552"/>
                  <a:gd name="connsiteY63" fmla="*/ 1356527 h 1934308"/>
                  <a:gd name="connsiteX64" fmla="*/ 65314 w 5933552"/>
                  <a:gd name="connsiteY6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3029578 w 5933552"/>
                  <a:gd name="connsiteY23" fmla="*/ 55266 h 1934308"/>
                  <a:gd name="connsiteX24" fmla="*/ 3135086 w 5933552"/>
                  <a:gd name="connsiteY24" fmla="*/ 75363 h 1934308"/>
                  <a:gd name="connsiteX25" fmla="*/ 3255666 w 5933552"/>
                  <a:gd name="connsiteY25" fmla="*/ 95459 h 1934308"/>
                  <a:gd name="connsiteX26" fmla="*/ 3542044 w 5933552"/>
                  <a:gd name="connsiteY26" fmla="*/ 180870 h 1934308"/>
                  <a:gd name="connsiteX27" fmla="*/ 3798277 w 5933552"/>
                  <a:gd name="connsiteY27" fmla="*/ 316523 h 1934308"/>
                  <a:gd name="connsiteX28" fmla="*/ 4210259 w 5933552"/>
                  <a:gd name="connsiteY28" fmla="*/ 542611 h 1934308"/>
                  <a:gd name="connsiteX29" fmla="*/ 4340888 w 5933552"/>
                  <a:gd name="connsiteY29" fmla="*/ 622998 h 1934308"/>
                  <a:gd name="connsiteX30" fmla="*/ 4381081 w 5933552"/>
                  <a:gd name="connsiteY30" fmla="*/ 653143 h 1934308"/>
                  <a:gd name="connsiteX31" fmla="*/ 4752870 w 5933552"/>
                  <a:gd name="connsiteY31" fmla="*/ 683288 h 1934308"/>
                  <a:gd name="connsiteX32" fmla="*/ 5164853 w 5933552"/>
                  <a:gd name="connsiteY32" fmla="*/ 758650 h 1934308"/>
                  <a:gd name="connsiteX33" fmla="*/ 5441182 w 5933552"/>
                  <a:gd name="connsiteY33" fmla="*/ 823965 h 1934308"/>
                  <a:gd name="connsiteX34" fmla="*/ 5612004 w 5933552"/>
                  <a:gd name="connsiteY34" fmla="*/ 899327 h 1934308"/>
                  <a:gd name="connsiteX35" fmla="*/ 5807947 w 5933552"/>
                  <a:gd name="connsiteY35" fmla="*/ 1045028 h 1934308"/>
                  <a:gd name="connsiteX36" fmla="*/ 5823020 w 5933552"/>
                  <a:gd name="connsiteY36" fmla="*/ 1115367 h 1934308"/>
                  <a:gd name="connsiteX37" fmla="*/ 5838092 w 5933552"/>
                  <a:gd name="connsiteY37" fmla="*/ 1215850 h 1934308"/>
                  <a:gd name="connsiteX38" fmla="*/ 5823020 w 5933552"/>
                  <a:gd name="connsiteY38" fmla="*/ 1245995 h 1934308"/>
                  <a:gd name="connsiteX39" fmla="*/ 5863213 w 5933552"/>
                  <a:gd name="connsiteY39" fmla="*/ 1296237 h 1934308"/>
                  <a:gd name="connsiteX40" fmla="*/ 5893358 w 5933552"/>
                  <a:gd name="connsiteY40" fmla="*/ 1356527 h 1934308"/>
                  <a:gd name="connsiteX41" fmla="*/ 5893358 w 5933552"/>
                  <a:gd name="connsiteY41" fmla="*/ 1431890 h 1934308"/>
                  <a:gd name="connsiteX42" fmla="*/ 5928527 w 5933552"/>
                  <a:gd name="connsiteY42" fmla="*/ 1492180 h 1934308"/>
                  <a:gd name="connsiteX43" fmla="*/ 5918479 w 5933552"/>
                  <a:gd name="connsiteY43" fmla="*/ 1602712 h 1934308"/>
                  <a:gd name="connsiteX44" fmla="*/ 5898382 w 5933552"/>
                  <a:gd name="connsiteY44" fmla="*/ 1683099 h 1934308"/>
                  <a:gd name="connsiteX45" fmla="*/ 5918479 w 5933552"/>
                  <a:gd name="connsiteY45" fmla="*/ 1773534 h 1934308"/>
                  <a:gd name="connsiteX46" fmla="*/ 5933552 w 5933552"/>
                  <a:gd name="connsiteY46" fmla="*/ 1808703 h 1934308"/>
                  <a:gd name="connsiteX47" fmla="*/ 5812971 w 5933552"/>
                  <a:gd name="connsiteY47" fmla="*/ 1868993 h 1934308"/>
                  <a:gd name="connsiteX48" fmla="*/ 5812971 w 5933552"/>
                  <a:gd name="connsiteY48" fmla="*/ 1868993 h 1934308"/>
                  <a:gd name="connsiteX49" fmla="*/ 5727560 w 5933552"/>
                  <a:gd name="connsiteY49" fmla="*/ 1929283 h 1934308"/>
                  <a:gd name="connsiteX50" fmla="*/ 5390941 w 5933552"/>
                  <a:gd name="connsiteY50" fmla="*/ 1934308 h 1934308"/>
                  <a:gd name="connsiteX51" fmla="*/ 4235380 w 5933552"/>
                  <a:gd name="connsiteY51" fmla="*/ 1919235 h 1934308"/>
                  <a:gd name="connsiteX52" fmla="*/ 1688123 w 5933552"/>
                  <a:gd name="connsiteY52" fmla="*/ 1899138 h 1934308"/>
                  <a:gd name="connsiteX53" fmla="*/ 507442 w 5933552"/>
                  <a:gd name="connsiteY53" fmla="*/ 1833824 h 1934308"/>
                  <a:gd name="connsiteX54" fmla="*/ 281354 w 5933552"/>
                  <a:gd name="connsiteY54" fmla="*/ 1833824 h 1934308"/>
                  <a:gd name="connsiteX55" fmla="*/ 130629 w 5933552"/>
                  <a:gd name="connsiteY55" fmla="*/ 1758461 h 1934308"/>
                  <a:gd name="connsiteX56" fmla="*/ 10048 w 5933552"/>
                  <a:gd name="connsiteY56" fmla="*/ 1678075 h 1934308"/>
                  <a:gd name="connsiteX57" fmla="*/ 0 w 5933552"/>
                  <a:gd name="connsiteY57" fmla="*/ 1537398 h 1934308"/>
                  <a:gd name="connsiteX58" fmla="*/ 15072 w 5933552"/>
                  <a:gd name="connsiteY58" fmla="*/ 1487156 h 1934308"/>
                  <a:gd name="connsiteX59" fmla="*/ 15072 w 5933552"/>
                  <a:gd name="connsiteY59" fmla="*/ 1431890 h 1934308"/>
                  <a:gd name="connsiteX60" fmla="*/ 25121 w 5933552"/>
                  <a:gd name="connsiteY60" fmla="*/ 1381648 h 1934308"/>
                  <a:gd name="connsiteX61" fmla="*/ 40193 w 5933552"/>
                  <a:gd name="connsiteY61" fmla="*/ 1356527 h 1934308"/>
                  <a:gd name="connsiteX62" fmla="*/ 65314 w 5933552"/>
                  <a:gd name="connsiteY62" fmla="*/ 1311310 h 1934308"/>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57301 w 5933552"/>
                  <a:gd name="connsiteY52" fmla="*/ 1891925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57301 w 5933552"/>
                  <a:gd name="connsiteY52" fmla="*/ 1891925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57301 w 5933552"/>
                  <a:gd name="connsiteY52" fmla="*/ 1891925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5312804 w 5933552"/>
                  <a:gd name="connsiteY51" fmla="*/ 1552761 h 1937369"/>
                  <a:gd name="connsiteX52" fmla="*/ 4235380 w 5933552"/>
                  <a:gd name="connsiteY52" fmla="*/ 1922296 h 1937369"/>
                  <a:gd name="connsiteX53" fmla="*/ 1657301 w 5933552"/>
                  <a:gd name="connsiteY53" fmla="*/ 1891925 h 1937369"/>
                  <a:gd name="connsiteX54" fmla="*/ 507442 w 5933552"/>
                  <a:gd name="connsiteY54" fmla="*/ 1836885 h 1937369"/>
                  <a:gd name="connsiteX55" fmla="*/ 281354 w 5933552"/>
                  <a:gd name="connsiteY55" fmla="*/ 1836885 h 1937369"/>
                  <a:gd name="connsiteX56" fmla="*/ 130629 w 5933552"/>
                  <a:gd name="connsiteY56" fmla="*/ 1761522 h 1937369"/>
                  <a:gd name="connsiteX57" fmla="*/ 10048 w 5933552"/>
                  <a:gd name="connsiteY57" fmla="*/ 1681136 h 1937369"/>
                  <a:gd name="connsiteX58" fmla="*/ 0 w 5933552"/>
                  <a:gd name="connsiteY58" fmla="*/ 1540459 h 1937369"/>
                  <a:gd name="connsiteX59" fmla="*/ 15072 w 5933552"/>
                  <a:gd name="connsiteY59" fmla="*/ 1490217 h 1937369"/>
                  <a:gd name="connsiteX60" fmla="*/ 15072 w 5933552"/>
                  <a:gd name="connsiteY60" fmla="*/ 1434951 h 1937369"/>
                  <a:gd name="connsiteX61" fmla="*/ 25121 w 5933552"/>
                  <a:gd name="connsiteY61" fmla="*/ 1384709 h 1937369"/>
                  <a:gd name="connsiteX62" fmla="*/ 40193 w 5933552"/>
                  <a:gd name="connsiteY62" fmla="*/ 1359588 h 1937369"/>
                  <a:gd name="connsiteX63" fmla="*/ 65314 w 5933552"/>
                  <a:gd name="connsiteY63"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5251455 w 5933552"/>
                  <a:gd name="connsiteY51" fmla="*/ 1926022 h 1937369"/>
                  <a:gd name="connsiteX52" fmla="*/ 4235380 w 5933552"/>
                  <a:gd name="connsiteY52" fmla="*/ 1922296 h 1937369"/>
                  <a:gd name="connsiteX53" fmla="*/ 1657301 w 5933552"/>
                  <a:gd name="connsiteY53" fmla="*/ 1891925 h 1937369"/>
                  <a:gd name="connsiteX54" fmla="*/ 507442 w 5933552"/>
                  <a:gd name="connsiteY54" fmla="*/ 1836885 h 1937369"/>
                  <a:gd name="connsiteX55" fmla="*/ 281354 w 5933552"/>
                  <a:gd name="connsiteY55" fmla="*/ 1836885 h 1937369"/>
                  <a:gd name="connsiteX56" fmla="*/ 130629 w 5933552"/>
                  <a:gd name="connsiteY56" fmla="*/ 1761522 h 1937369"/>
                  <a:gd name="connsiteX57" fmla="*/ 10048 w 5933552"/>
                  <a:gd name="connsiteY57" fmla="*/ 1681136 h 1937369"/>
                  <a:gd name="connsiteX58" fmla="*/ 0 w 5933552"/>
                  <a:gd name="connsiteY58" fmla="*/ 1540459 h 1937369"/>
                  <a:gd name="connsiteX59" fmla="*/ 15072 w 5933552"/>
                  <a:gd name="connsiteY59" fmla="*/ 1490217 h 1937369"/>
                  <a:gd name="connsiteX60" fmla="*/ 15072 w 5933552"/>
                  <a:gd name="connsiteY60" fmla="*/ 1434951 h 1937369"/>
                  <a:gd name="connsiteX61" fmla="*/ 25121 w 5933552"/>
                  <a:gd name="connsiteY61" fmla="*/ 1384709 h 1937369"/>
                  <a:gd name="connsiteX62" fmla="*/ 40193 w 5933552"/>
                  <a:gd name="connsiteY62" fmla="*/ 1359588 h 1937369"/>
                  <a:gd name="connsiteX63" fmla="*/ 65314 w 5933552"/>
                  <a:gd name="connsiteY63"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5251455 w 5933552"/>
                  <a:gd name="connsiteY51" fmla="*/ 1926022 h 1937369"/>
                  <a:gd name="connsiteX52" fmla="*/ 4235380 w 5933552"/>
                  <a:gd name="connsiteY52" fmla="*/ 1922296 h 1937369"/>
                  <a:gd name="connsiteX53" fmla="*/ 1657301 w 5933552"/>
                  <a:gd name="connsiteY53" fmla="*/ 1891925 h 1937369"/>
                  <a:gd name="connsiteX54" fmla="*/ 507442 w 5933552"/>
                  <a:gd name="connsiteY54" fmla="*/ 1836885 h 1937369"/>
                  <a:gd name="connsiteX55" fmla="*/ 281354 w 5933552"/>
                  <a:gd name="connsiteY55" fmla="*/ 1836885 h 1937369"/>
                  <a:gd name="connsiteX56" fmla="*/ 130629 w 5933552"/>
                  <a:gd name="connsiteY56" fmla="*/ 1761522 h 1937369"/>
                  <a:gd name="connsiteX57" fmla="*/ 10048 w 5933552"/>
                  <a:gd name="connsiteY57" fmla="*/ 1681136 h 1937369"/>
                  <a:gd name="connsiteX58" fmla="*/ 0 w 5933552"/>
                  <a:gd name="connsiteY58" fmla="*/ 1540459 h 1937369"/>
                  <a:gd name="connsiteX59" fmla="*/ 15072 w 5933552"/>
                  <a:gd name="connsiteY59" fmla="*/ 1490217 h 1937369"/>
                  <a:gd name="connsiteX60" fmla="*/ 15072 w 5933552"/>
                  <a:gd name="connsiteY60" fmla="*/ 1434951 h 1937369"/>
                  <a:gd name="connsiteX61" fmla="*/ 25121 w 5933552"/>
                  <a:gd name="connsiteY61" fmla="*/ 1384709 h 1937369"/>
                  <a:gd name="connsiteX62" fmla="*/ 40193 w 5933552"/>
                  <a:gd name="connsiteY62" fmla="*/ 1359588 h 1937369"/>
                  <a:gd name="connsiteX63" fmla="*/ 65314 w 5933552"/>
                  <a:gd name="connsiteY63" fmla="*/ 1314371 h 1937369"/>
                  <a:gd name="connsiteX0" fmla="*/ 65314 w 5933552"/>
                  <a:gd name="connsiteY0" fmla="*/ 1314371 h 1950907"/>
                  <a:gd name="connsiteX1" fmla="*/ 75363 w 5933552"/>
                  <a:gd name="connsiteY1" fmla="*/ 1083259 h 1950907"/>
                  <a:gd name="connsiteX2" fmla="*/ 45218 w 5933552"/>
                  <a:gd name="connsiteY2" fmla="*/ 1073210 h 1950907"/>
                  <a:gd name="connsiteX3" fmla="*/ 95459 w 5933552"/>
                  <a:gd name="connsiteY3" fmla="*/ 887316 h 1950907"/>
                  <a:gd name="connsiteX4" fmla="*/ 80387 w 5933552"/>
                  <a:gd name="connsiteY4" fmla="*/ 771760 h 1950907"/>
                  <a:gd name="connsiteX5" fmla="*/ 85411 w 5933552"/>
                  <a:gd name="connsiteY5" fmla="*/ 716494 h 1950907"/>
                  <a:gd name="connsiteX6" fmla="*/ 105508 w 5933552"/>
                  <a:gd name="connsiteY6" fmla="*/ 696397 h 1950907"/>
                  <a:gd name="connsiteX7" fmla="*/ 135653 w 5933552"/>
                  <a:gd name="connsiteY7" fmla="*/ 676300 h 1950907"/>
                  <a:gd name="connsiteX8" fmla="*/ 467248 w 5933552"/>
                  <a:gd name="connsiteY8" fmla="*/ 329632 h 1950907"/>
                  <a:gd name="connsiteX9" fmla="*/ 472272 w 5933552"/>
                  <a:gd name="connsiteY9" fmla="*/ 284415 h 1950907"/>
                  <a:gd name="connsiteX10" fmla="*/ 442127 w 5933552"/>
                  <a:gd name="connsiteY10" fmla="*/ 259294 h 1950907"/>
                  <a:gd name="connsiteX11" fmla="*/ 406958 w 5933552"/>
                  <a:gd name="connsiteY11" fmla="*/ 229149 h 1950907"/>
                  <a:gd name="connsiteX12" fmla="*/ 406958 w 5933552"/>
                  <a:gd name="connsiteY12" fmla="*/ 204028 h 1950907"/>
                  <a:gd name="connsiteX13" fmla="*/ 462224 w 5933552"/>
                  <a:gd name="connsiteY13" fmla="*/ 193980 h 1950907"/>
                  <a:gd name="connsiteX14" fmla="*/ 864158 w 5933552"/>
                  <a:gd name="connsiteY14" fmla="*/ 143738 h 1950907"/>
                  <a:gd name="connsiteX15" fmla="*/ 999811 w 5933552"/>
                  <a:gd name="connsiteY15" fmla="*/ 88472 h 1950907"/>
                  <a:gd name="connsiteX16" fmla="*/ 1024932 w 5933552"/>
                  <a:gd name="connsiteY16" fmla="*/ 78424 h 1950907"/>
                  <a:gd name="connsiteX17" fmla="*/ 999811 w 5933552"/>
                  <a:gd name="connsiteY17" fmla="*/ 28182 h 1950907"/>
                  <a:gd name="connsiteX18" fmla="*/ 1070149 w 5933552"/>
                  <a:gd name="connsiteY18" fmla="*/ 33206 h 1950907"/>
                  <a:gd name="connsiteX19" fmla="*/ 1130439 w 5933552"/>
                  <a:gd name="connsiteY19" fmla="*/ 53303 h 1950907"/>
                  <a:gd name="connsiteX20" fmla="*/ 1160585 w 5933552"/>
                  <a:gd name="connsiteY20" fmla="*/ 63351 h 1950907"/>
                  <a:gd name="connsiteX21" fmla="*/ 1683099 w 5933552"/>
                  <a:gd name="connsiteY21" fmla="*/ 13109 h 1950907"/>
                  <a:gd name="connsiteX22" fmla="*/ 2306097 w 5933552"/>
                  <a:gd name="connsiteY22" fmla="*/ 3061 h 1950907"/>
                  <a:gd name="connsiteX23" fmla="*/ 3029578 w 5933552"/>
                  <a:gd name="connsiteY23" fmla="*/ 58327 h 1950907"/>
                  <a:gd name="connsiteX24" fmla="*/ 3135086 w 5933552"/>
                  <a:gd name="connsiteY24" fmla="*/ 78424 h 1950907"/>
                  <a:gd name="connsiteX25" fmla="*/ 3255666 w 5933552"/>
                  <a:gd name="connsiteY25" fmla="*/ 98520 h 1950907"/>
                  <a:gd name="connsiteX26" fmla="*/ 3542044 w 5933552"/>
                  <a:gd name="connsiteY26" fmla="*/ 183931 h 1950907"/>
                  <a:gd name="connsiteX27" fmla="*/ 3798277 w 5933552"/>
                  <a:gd name="connsiteY27" fmla="*/ 319584 h 1950907"/>
                  <a:gd name="connsiteX28" fmla="*/ 4210259 w 5933552"/>
                  <a:gd name="connsiteY28" fmla="*/ 545672 h 1950907"/>
                  <a:gd name="connsiteX29" fmla="*/ 4340888 w 5933552"/>
                  <a:gd name="connsiteY29" fmla="*/ 626059 h 1950907"/>
                  <a:gd name="connsiteX30" fmla="*/ 4381081 w 5933552"/>
                  <a:gd name="connsiteY30" fmla="*/ 656204 h 1950907"/>
                  <a:gd name="connsiteX31" fmla="*/ 4752870 w 5933552"/>
                  <a:gd name="connsiteY31" fmla="*/ 686349 h 1950907"/>
                  <a:gd name="connsiteX32" fmla="*/ 5164853 w 5933552"/>
                  <a:gd name="connsiteY32" fmla="*/ 761711 h 1950907"/>
                  <a:gd name="connsiteX33" fmla="*/ 5441182 w 5933552"/>
                  <a:gd name="connsiteY33" fmla="*/ 827026 h 1950907"/>
                  <a:gd name="connsiteX34" fmla="*/ 5612004 w 5933552"/>
                  <a:gd name="connsiteY34" fmla="*/ 902388 h 1950907"/>
                  <a:gd name="connsiteX35" fmla="*/ 5807947 w 5933552"/>
                  <a:gd name="connsiteY35" fmla="*/ 1048089 h 1950907"/>
                  <a:gd name="connsiteX36" fmla="*/ 5823020 w 5933552"/>
                  <a:gd name="connsiteY36" fmla="*/ 1118428 h 1950907"/>
                  <a:gd name="connsiteX37" fmla="*/ 5838092 w 5933552"/>
                  <a:gd name="connsiteY37" fmla="*/ 1218911 h 1950907"/>
                  <a:gd name="connsiteX38" fmla="*/ 5823020 w 5933552"/>
                  <a:gd name="connsiteY38" fmla="*/ 1249056 h 1950907"/>
                  <a:gd name="connsiteX39" fmla="*/ 5863213 w 5933552"/>
                  <a:gd name="connsiteY39" fmla="*/ 1299298 h 1950907"/>
                  <a:gd name="connsiteX40" fmla="*/ 5893358 w 5933552"/>
                  <a:gd name="connsiteY40" fmla="*/ 1359588 h 1950907"/>
                  <a:gd name="connsiteX41" fmla="*/ 5893358 w 5933552"/>
                  <a:gd name="connsiteY41" fmla="*/ 1434951 h 1950907"/>
                  <a:gd name="connsiteX42" fmla="*/ 5928527 w 5933552"/>
                  <a:gd name="connsiteY42" fmla="*/ 1495241 h 1950907"/>
                  <a:gd name="connsiteX43" fmla="*/ 5918479 w 5933552"/>
                  <a:gd name="connsiteY43" fmla="*/ 1605773 h 1950907"/>
                  <a:gd name="connsiteX44" fmla="*/ 5898382 w 5933552"/>
                  <a:gd name="connsiteY44" fmla="*/ 1686160 h 1950907"/>
                  <a:gd name="connsiteX45" fmla="*/ 5918479 w 5933552"/>
                  <a:gd name="connsiteY45" fmla="*/ 1776595 h 1950907"/>
                  <a:gd name="connsiteX46" fmla="*/ 5933552 w 5933552"/>
                  <a:gd name="connsiteY46" fmla="*/ 1811764 h 1950907"/>
                  <a:gd name="connsiteX47" fmla="*/ 5812971 w 5933552"/>
                  <a:gd name="connsiteY47" fmla="*/ 1872054 h 1950907"/>
                  <a:gd name="connsiteX48" fmla="*/ 5812971 w 5933552"/>
                  <a:gd name="connsiteY48" fmla="*/ 1872054 h 1950907"/>
                  <a:gd name="connsiteX49" fmla="*/ 5727560 w 5933552"/>
                  <a:gd name="connsiteY49" fmla="*/ 1932344 h 1950907"/>
                  <a:gd name="connsiteX50" fmla="*/ 5390941 w 5933552"/>
                  <a:gd name="connsiteY50" fmla="*/ 1937369 h 1950907"/>
                  <a:gd name="connsiteX51" fmla="*/ 5241231 w 5933552"/>
                  <a:gd name="connsiteY51" fmla="*/ 1950907 h 1950907"/>
                  <a:gd name="connsiteX52" fmla="*/ 4235380 w 5933552"/>
                  <a:gd name="connsiteY52" fmla="*/ 1922296 h 1950907"/>
                  <a:gd name="connsiteX53" fmla="*/ 1657301 w 5933552"/>
                  <a:gd name="connsiteY53" fmla="*/ 1891925 h 1950907"/>
                  <a:gd name="connsiteX54" fmla="*/ 507442 w 5933552"/>
                  <a:gd name="connsiteY54" fmla="*/ 1836885 h 1950907"/>
                  <a:gd name="connsiteX55" fmla="*/ 281354 w 5933552"/>
                  <a:gd name="connsiteY55" fmla="*/ 1836885 h 1950907"/>
                  <a:gd name="connsiteX56" fmla="*/ 130629 w 5933552"/>
                  <a:gd name="connsiteY56" fmla="*/ 1761522 h 1950907"/>
                  <a:gd name="connsiteX57" fmla="*/ 10048 w 5933552"/>
                  <a:gd name="connsiteY57" fmla="*/ 1681136 h 1950907"/>
                  <a:gd name="connsiteX58" fmla="*/ 0 w 5933552"/>
                  <a:gd name="connsiteY58" fmla="*/ 1540459 h 1950907"/>
                  <a:gd name="connsiteX59" fmla="*/ 15072 w 5933552"/>
                  <a:gd name="connsiteY59" fmla="*/ 1490217 h 1950907"/>
                  <a:gd name="connsiteX60" fmla="*/ 15072 w 5933552"/>
                  <a:gd name="connsiteY60" fmla="*/ 1434951 h 1950907"/>
                  <a:gd name="connsiteX61" fmla="*/ 25121 w 5933552"/>
                  <a:gd name="connsiteY61" fmla="*/ 1384709 h 1950907"/>
                  <a:gd name="connsiteX62" fmla="*/ 40193 w 5933552"/>
                  <a:gd name="connsiteY62" fmla="*/ 1359588 h 1950907"/>
                  <a:gd name="connsiteX63" fmla="*/ 65314 w 5933552"/>
                  <a:gd name="connsiteY63" fmla="*/ 1314371 h 1950907"/>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5246343 w 5933552"/>
                  <a:gd name="connsiteY51" fmla="*/ 1935977 h 1937369"/>
                  <a:gd name="connsiteX52" fmla="*/ 4235380 w 5933552"/>
                  <a:gd name="connsiteY52" fmla="*/ 1922296 h 1937369"/>
                  <a:gd name="connsiteX53" fmla="*/ 1657301 w 5933552"/>
                  <a:gd name="connsiteY53" fmla="*/ 1891925 h 1937369"/>
                  <a:gd name="connsiteX54" fmla="*/ 507442 w 5933552"/>
                  <a:gd name="connsiteY54" fmla="*/ 1836885 h 1937369"/>
                  <a:gd name="connsiteX55" fmla="*/ 281354 w 5933552"/>
                  <a:gd name="connsiteY55" fmla="*/ 1836885 h 1937369"/>
                  <a:gd name="connsiteX56" fmla="*/ 130629 w 5933552"/>
                  <a:gd name="connsiteY56" fmla="*/ 1761522 h 1937369"/>
                  <a:gd name="connsiteX57" fmla="*/ 10048 w 5933552"/>
                  <a:gd name="connsiteY57" fmla="*/ 1681136 h 1937369"/>
                  <a:gd name="connsiteX58" fmla="*/ 0 w 5933552"/>
                  <a:gd name="connsiteY58" fmla="*/ 1540459 h 1937369"/>
                  <a:gd name="connsiteX59" fmla="*/ 15072 w 5933552"/>
                  <a:gd name="connsiteY59" fmla="*/ 1490217 h 1937369"/>
                  <a:gd name="connsiteX60" fmla="*/ 15072 w 5933552"/>
                  <a:gd name="connsiteY60" fmla="*/ 1434951 h 1937369"/>
                  <a:gd name="connsiteX61" fmla="*/ 25121 w 5933552"/>
                  <a:gd name="connsiteY61" fmla="*/ 1384709 h 1937369"/>
                  <a:gd name="connsiteX62" fmla="*/ 40193 w 5933552"/>
                  <a:gd name="connsiteY62" fmla="*/ 1359588 h 1937369"/>
                  <a:gd name="connsiteX63" fmla="*/ 65314 w 5933552"/>
                  <a:gd name="connsiteY63"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5246343 w 5933552"/>
                  <a:gd name="connsiteY51" fmla="*/ 1935977 h 1937369"/>
                  <a:gd name="connsiteX52" fmla="*/ 4373414 w 5933552"/>
                  <a:gd name="connsiteY52" fmla="*/ 1917320 h 1937369"/>
                  <a:gd name="connsiteX53" fmla="*/ 1657301 w 5933552"/>
                  <a:gd name="connsiteY53" fmla="*/ 1891925 h 1937369"/>
                  <a:gd name="connsiteX54" fmla="*/ 507442 w 5933552"/>
                  <a:gd name="connsiteY54" fmla="*/ 1836885 h 1937369"/>
                  <a:gd name="connsiteX55" fmla="*/ 281354 w 5933552"/>
                  <a:gd name="connsiteY55" fmla="*/ 1836885 h 1937369"/>
                  <a:gd name="connsiteX56" fmla="*/ 130629 w 5933552"/>
                  <a:gd name="connsiteY56" fmla="*/ 1761522 h 1937369"/>
                  <a:gd name="connsiteX57" fmla="*/ 10048 w 5933552"/>
                  <a:gd name="connsiteY57" fmla="*/ 1681136 h 1937369"/>
                  <a:gd name="connsiteX58" fmla="*/ 0 w 5933552"/>
                  <a:gd name="connsiteY58" fmla="*/ 1540459 h 1937369"/>
                  <a:gd name="connsiteX59" fmla="*/ 15072 w 5933552"/>
                  <a:gd name="connsiteY59" fmla="*/ 1490217 h 1937369"/>
                  <a:gd name="connsiteX60" fmla="*/ 15072 w 5933552"/>
                  <a:gd name="connsiteY60" fmla="*/ 1434951 h 1937369"/>
                  <a:gd name="connsiteX61" fmla="*/ 25121 w 5933552"/>
                  <a:gd name="connsiteY61" fmla="*/ 1384709 h 1937369"/>
                  <a:gd name="connsiteX62" fmla="*/ 40193 w 5933552"/>
                  <a:gd name="connsiteY62" fmla="*/ 1359588 h 1937369"/>
                  <a:gd name="connsiteX63" fmla="*/ 65314 w 5933552"/>
                  <a:gd name="connsiteY63" fmla="*/ 1314371 h 1937369"/>
                  <a:gd name="connsiteX0" fmla="*/ 65314 w 5933552"/>
                  <a:gd name="connsiteY0" fmla="*/ 1314371 h 2179673"/>
                  <a:gd name="connsiteX1" fmla="*/ 75363 w 5933552"/>
                  <a:gd name="connsiteY1" fmla="*/ 1083259 h 2179673"/>
                  <a:gd name="connsiteX2" fmla="*/ 45218 w 5933552"/>
                  <a:gd name="connsiteY2" fmla="*/ 1073210 h 2179673"/>
                  <a:gd name="connsiteX3" fmla="*/ 95459 w 5933552"/>
                  <a:gd name="connsiteY3" fmla="*/ 887316 h 2179673"/>
                  <a:gd name="connsiteX4" fmla="*/ 80387 w 5933552"/>
                  <a:gd name="connsiteY4" fmla="*/ 771760 h 2179673"/>
                  <a:gd name="connsiteX5" fmla="*/ 85411 w 5933552"/>
                  <a:gd name="connsiteY5" fmla="*/ 716494 h 2179673"/>
                  <a:gd name="connsiteX6" fmla="*/ 105508 w 5933552"/>
                  <a:gd name="connsiteY6" fmla="*/ 696397 h 2179673"/>
                  <a:gd name="connsiteX7" fmla="*/ 135653 w 5933552"/>
                  <a:gd name="connsiteY7" fmla="*/ 676300 h 2179673"/>
                  <a:gd name="connsiteX8" fmla="*/ 467248 w 5933552"/>
                  <a:gd name="connsiteY8" fmla="*/ 329632 h 2179673"/>
                  <a:gd name="connsiteX9" fmla="*/ 472272 w 5933552"/>
                  <a:gd name="connsiteY9" fmla="*/ 284415 h 2179673"/>
                  <a:gd name="connsiteX10" fmla="*/ 442127 w 5933552"/>
                  <a:gd name="connsiteY10" fmla="*/ 259294 h 2179673"/>
                  <a:gd name="connsiteX11" fmla="*/ 406958 w 5933552"/>
                  <a:gd name="connsiteY11" fmla="*/ 229149 h 2179673"/>
                  <a:gd name="connsiteX12" fmla="*/ 406958 w 5933552"/>
                  <a:gd name="connsiteY12" fmla="*/ 204028 h 2179673"/>
                  <a:gd name="connsiteX13" fmla="*/ 462224 w 5933552"/>
                  <a:gd name="connsiteY13" fmla="*/ 193980 h 2179673"/>
                  <a:gd name="connsiteX14" fmla="*/ 864158 w 5933552"/>
                  <a:gd name="connsiteY14" fmla="*/ 143738 h 2179673"/>
                  <a:gd name="connsiteX15" fmla="*/ 999811 w 5933552"/>
                  <a:gd name="connsiteY15" fmla="*/ 88472 h 2179673"/>
                  <a:gd name="connsiteX16" fmla="*/ 1024932 w 5933552"/>
                  <a:gd name="connsiteY16" fmla="*/ 78424 h 2179673"/>
                  <a:gd name="connsiteX17" fmla="*/ 999811 w 5933552"/>
                  <a:gd name="connsiteY17" fmla="*/ 28182 h 2179673"/>
                  <a:gd name="connsiteX18" fmla="*/ 1070149 w 5933552"/>
                  <a:gd name="connsiteY18" fmla="*/ 33206 h 2179673"/>
                  <a:gd name="connsiteX19" fmla="*/ 1130439 w 5933552"/>
                  <a:gd name="connsiteY19" fmla="*/ 53303 h 2179673"/>
                  <a:gd name="connsiteX20" fmla="*/ 1160585 w 5933552"/>
                  <a:gd name="connsiteY20" fmla="*/ 63351 h 2179673"/>
                  <a:gd name="connsiteX21" fmla="*/ 1683099 w 5933552"/>
                  <a:gd name="connsiteY21" fmla="*/ 13109 h 2179673"/>
                  <a:gd name="connsiteX22" fmla="*/ 2306097 w 5933552"/>
                  <a:gd name="connsiteY22" fmla="*/ 3061 h 2179673"/>
                  <a:gd name="connsiteX23" fmla="*/ 3029578 w 5933552"/>
                  <a:gd name="connsiteY23" fmla="*/ 58327 h 2179673"/>
                  <a:gd name="connsiteX24" fmla="*/ 3135086 w 5933552"/>
                  <a:gd name="connsiteY24" fmla="*/ 78424 h 2179673"/>
                  <a:gd name="connsiteX25" fmla="*/ 3255666 w 5933552"/>
                  <a:gd name="connsiteY25" fmla="*/ 98520 h 2179673"/>
                  <a:gd name="connsiteX26" fmla="*/ 3542044 w 5933552"/>
                  <a:gd name="connsiteY26" fmla="*/ 183931 h 2179673"/>
                  <a:gd name="connsiteX27" fmla="*/ 3798277 w 5933552"/>
                  <a:gd name="connsiteY27" fmla="*/ 319584 h 2179673"/>
                  <a:gd name="connsiteX28" fmla="*/ 4210259 w 5933552"/>
                  <a:gd name="connsiteY28" fmla="*/ 545672 h 2179673"/>
                  <a:gd name="connsiteX29" fmla="*/ 4340888 w 5933552"/>
                  <a:gd name="connsiteY29" fmla="*/ 626059 h 2179673"/>
                  <a:gd name="connsiteX30" fmla="*/ 4381081 w 5933552"/>
                  <a:gd name="connsiteY30" fmla="*/ 656204 h 2179673"/>
                  <a:gd name="connsiteX31" fmla="*/ 4752870 w 5933552"/>
                  <a:gd name="connsiteY31" fmla="*/ 686349 h 2179673"/>
                  <a:gd name="connsiteX32" fmla="*/ 5164853 w 5933552"/>
                  <a:gd name="connsiteY32" fmla="*/ 761711 h 2179673"/>
                  <a:gd name="connsiteX33" fmla="*/ 5441182 w 5933552"/>
                  <a:gd name="connsiteY33" fmla="*/ 827026 h 2179673"/>
                  <a:gd name="connsiteX34" fmla="*/ 5612004 w 5933552"/>
                  <a:gd name="connsiteY34" fmla="*/ 902388 h 2179673"/>
                  <a:gd name="connsiteX35" fmla="*/ 5807947 w 5933552"/>
                  <a:gd name="connsiteY35" fmla="*/ 1048089 h 2179673"/>
                  <a:gd name="connsiteX36" fmla="*/ 5823020 w 5933552"/>
                  <a:gd name="connsiteY36" fmla="*/ 1118428 h 2179673"/>
                  <a:gd name="connsiteX37" fmla="*/ 5838092 w 5933552"/>
                  <a:gd name="connsiteY37" fmla="*/ 1218911 h 2179673"/>
                  <a:gd name="connsiteX38" fmla="*/ 5823020 w 5933552"/>
                  <a:gd name="connsiteY38" fmla="*/ 1249056 h 2179673"/>
                  <a:gd name="connsiteX39" fmla="*/ 5863213 w 5933552"/>
                  <a:gd name="connsiteY39" fmla="*/ 1299298 h 2179673"/>
                  <a:gd name="connsiteX40" fmla="*/ 5893358 w 5933552"/>
                  <a:gd name="connsiteY40" fmla="*/ 1359588 h 2179673"/>
                  <a:gd name="connsiteX41" fmla="*/ 5893358 w 5933552"/>
                  <a:gd name="connsiteY41" fmla="*/ 1434951 h 2179673"/>
                  <a:gd name="connsiteX42" fmla="*/ 5928527 w 5933552"/>
                  <a:gd name="connsiteY42" fmla="*/ 1495241 h 2179673"/>
                  <a:gd name="connsiteX43" fmla="*/ 5918479 w 5933552"/>
                  <a:gd name="connsiteY43" fmla="*/ 1605773 h 2179673"/>
                  <a:gd name="connsiteX44" fmla="*/ 5898382 w 5933552"/>
                  <a:gd name="connsiteY44" fmla="*/ 1686160 h 2179673"/>
                  <a:gd name="connsiteX45" fmla="*/ 5918479 w 5933552"/>
                  <a:gd name="connsiteY45" fmla="*/ 1776595 h 2179673"/>
                  <a:gd name="connsiteX46" fmla="*/ 5933552 w 5933552"/>
                  <a:gd name="connsiteY46" fmla="*/ 1811764 h 2179673"/>
                  <a:gd name="connsiteX47" fmla="*/ 5812971 w 5933552"/>
                  <a:gd name="connsiteY47" fmla="*/ 1872054 h 2179673"/>
                  <a:gd name="connsiteX48" fmla="*/ 5812971 w 5933552"/>
                  <a:gd name="connsiteY48" fmla="*/ 1872054 h 2179673"/>
                  <a:gd name="connsiteX49" fmla="*/ 5727560 w 5933552"/>
                  <a:gd name="connsiteY49" fmla="*/ 1932344 h 2179673"/>
                  <a:gd name="connsiteX50" fmla="*/ 5390941 w 5933552"/>
                  <a:gd name="connsiteY50" fmla="*/ 1937369 h 2179673"/>
                  <a:gd name="connsiteX51" fmla="*/ 5246343 w 5933552"/>
                  <a:gd name="connsiteY51" fmla="*/ 1935977 h 2179673"/>
                  <a:gd name="connsiteX52" fmla="*/ 4373414 w 5933552"/>
                  <a:gd name="connsiteY52" fmla="*/ 1917320 h 2179673"/>
                  <a:gd name="connsiteX53" fmla="*/ 1657301 w 5933552"/>
                  <a:gd name="connsiteY53" fmla="*/ 1891925 h 2179673"/>
                  <a:gd name="connsiteX54" fmla="*/ 507442 w 5933552"/>
                  <a:gd name="connsiteY54" fmla="*/ 1836885 h 2179673"/>
                  <a:gd name="connsiteX55" fmla="*/ 281354 w 5933552"/>
                  <a:gd name="connsiteY55" fmla="*/ 1836885 h 2179673"/>
                  <a:gd name="connsiteX56" fmla="*/ 130629 w 5933552"/>
                  <a:gd name="connsiteY56" fmla="*/ 1761522 h 2179673"/>
                  <a:gd name="connsiteX57" fmla="*/ 10048 w 5933552"/>
                  <a:gd name="connsiteY57" fmla="*/ 1681136 h 2179673"/>
                  <a:gd name="connsiteX58" fmla="*/ 0 w 5933552"/>
                  <a:gd name="connsiteY58" fmla="*/ 1540459 h 2179673"/>
                  <a:gd name="connsiteX59" fmla="*/ 15072 w 5933552"/>
                  <a:gd name="connsiteY59" fmla="*/ 1490217 h 2179673"/>
                  <a:gd name="connsiteX60" fmla="*/ 15072 w 5933552"/>
                  <a:gd name="connsiteY60" fmla="*/ 1434951 h 2179673"/>
                  <a:gd name="connsiteX61" fmla="*/ 25121 w 5933552"/>
                  <a:gd name="connsiteY61" fmla="*/ 1384709 h 2179673"/>
                  <a:gd name="connsiteX62" fmla="*/ 40193 w 5933552"/>
                  <a:gd name="connsiteY62" fmla="*/ 1359588 h 2179673"/>
                  <a:gd name="connsiteX63" fmla="*/ 65314 w 5933552"/>
                  <a:gd name="connsiteY63" fmla="*/ 1314371 h 2179673"/>
                  <a:gd name="connsiteX0" fmla="*/ 65314 w 5933552"/>
                  <a:gd name="connsiteY0" fmla="*/ 1314371 h 2243073"/>
                  <a:gd name="connsiteX1" fmla="*/ 75363 w 5933552"/>
                  <a:gd name="connsiteY1" fmla="*/ 1083259 h 2243073"/>
                  <a:gd name="connsiteX2" fmla="*/ 45218 w 5933552"/>
                  <a:gd name="connsiteY2" fmla="*/ 1073210 h 2243073"/>
                  <a:gd name="connsiteX3" fmla="*/ 95459 w 5933552"/>
                  <a:gd name="connsiteY3" fmla="*/ 887316 h 2243073"/>
                  <a:gd name="connsiteX4" fmla="*/ 80387 w 5933552"/>
                  <a:gd name="connsiteY4" fmla="*/ 771760 h 2243073"/>
                  <a:gd name="connsiteX5" fmla="*/ 85411 w 5933552"/>
                  <a:gd name="connsiteY5" fmla="*/ 716494 h 2243073"/>
                  <a:gd name="connsiteX6" fmla="*/ 105508 w 5933552"/>
                  <a:gd name="connsiteY6" fmla="*/ 696397 h 2243073"/>
                  <a:gd name="connsiteX7" fmla="*/ 135653 w 5933552"/>
                  <a:gd name="connsiteY7" fmla="*/ 676300 h 2243073"/>
                  <a:gd name="connsiteX8" fmla="*/ 467248 w 5933552"/>
                  <a:gd name="connsiteY8" fmla="*/ 329632 h 2243073"/>
                  <a:gd name="connsiteX9" fmla="*/ 472272 w 5933552"/>
                  <a:gd name="connsiteY9" fmla="*/ 284415 h 2243073"/>
                  <a:gd name="connsiteX10" fmla="*/ 442127 w 5933552"/>
                  <a:gd name="connsiteY10" fmla="*/ 259294 h 2243073"/>
                  <a:gd name="connsiteX11" fmla="*/ 406958 w 5933552"/>
                  <a:gd name="connsiteY11" fmla="*/ 229149 h 2243073"/>
                  <a:gd name="connsiteX12" fmla="*/ 406958 w 5933552"/>
                  <a:gd name="connsiteY12" fmla="*/ 204028 h 2243073"/>
                  <a:gd name="connsiteX13" fmla="*/ 462224 w 5933552"/>
                  <a:gd name="connsiteY13" fmla="*/ 193980 h 2243073"/>
                  <a:gd name="connsiteX14" fmla="*/ 864158 w 5933552"/>
                  <a:gd name="connsiteY14" fmla="*/ 143738 h 2243073"/>
                  <a:gd name="connsiteX15" fmla="*/ 999811 w 5933552"/>
                  <a:gd name="connsiteY15" fmla="*/ 88472 h 2243073"/>
                  <a:gd name="connsiteX16" fmla="*/ 1024932 w 5933552"/>
                  <a:gd name="connsiteY16" fmla="*/ 78424 h 2243073"/>
                  <a:gd name="connsiteX17" fmla="*/ 999811 w 5933552"/>
                  <a:gd name="connsiteY17" fmla="*/ 28182 h 2243073"/>
                  <a:gd name="connsiteX18" fmla="*/ 1070149 w 5933552"/>
                  <a:gd name="connsiteY18" fmla="*/ 33206 h 2243073"/>
                  <a:gd name="connsiteX19" fmla="*/ 1130439 w 5933552"/>
                  <a:gd name="connsiteY19" fmla="*/ 53303 h 2243073"/>
                  <a:gd name="connsiteX20" fmla="*/ 1160585 w 5933552"/>
                  <a:gd name="connsiteY20" fmla="*/ 63351 h 2243073"/>
                  <a:gd name="connsiteX21" fmla="*/ 1683099 w 5933552"/>
                  <a:gd name="connsiteY21" fmla="*/ 13109 h 2243073"/>
                  <a:gd name="connsiteX22" fmla="*/ 2306097 w 5933552"/>
                  <a:gd name="connsiteY22" fmla="*/ 3061 h 2243073"/>
                  <a:gd name="connsiteX23" fmla="*/ 3029578 w 5933552"/>
                  <a:gd name="connsiteY23" fmla="*/ 58327 h 2243073"/>
                  <a:gd name="connsiteX24" fmla="*/ 3135086 w 5933552"/>
                  <a:gd name="connsiteY24" fmla="*/ 78424 h 2243073"/>
                  <a:gd name="connsiteX25" fmla="*/ 3255666 w 5933552"/>
                  <a:gd name="connsiteY25" fmla="*/ 98520 h 2243073"/>
                  <a:gd name="connsiteX26" fmla="*/ 3542044 w 5933552"/>
                  <a:gd name="connsiteY26" fmla="*/ 183931 h 2243073"/>
                  <a:gd name="connsiteX27" fmla="*/ 3798277 w 5933552"/>
                  <a:gd name="connsiteY27" fmla="*/ 319584 h 2243073"/>
                  <a:gd name="connsiteX28" fmla="*/ 4210259 w 5933552"/>
                  <a:gd name="connsiteY28" fmla="*/ 545672 h 2243073"/>
                  <a:gd name="connsiteX29" fmla="*/ 4340888 w 5933552"/>
                  <a:gd name="connsiteY29" fmla="*/ 626059 h 2243073"/>
                  <a:gd name="connsiteX30" fmla="*/ 4381081 w 5933552"/>
                  <a:gd name="connsiteY30" fmla="*/ 656204 h 2243073"/>
                  <a:gd name="connsiteX31" fmla="*/ 4752870 w 5933552"/>
                  <a:gd name="connsiteY31" fmla="*/ 686349 h 2243073"/>
                  <a:gd name="connsiteX32" fmla="*/ 5164853 w 5933552"/>
                  <a:gd name="connsiteY32" fmla="*/ 761711 h 2243073"/>
                  <a:gd name="connsiteX33" fmla="*/ 5441182 w 5933552"/>
                  <a:gd name="connsiteY33" fmla="*/ 827026 h 2243073"/>
                  <a:gd name="connsiteX34" fmla="*/ 5612004 w 5933552"/>
                  <a:gd name="connsiteY34" fmla="*/ 902388 h 2243073"/>
                  <a:gd name="connsiteX35" fmla="*/ 5807947 w 5933552"/>
                  <a:gd name="connsiteY35" fmla="*/ 1048089 h 2243073"/>
                  <a:gd name="connsiteX36" fmla="*/ 5823020 w 5933552"/>
                  <a:gd name="connsiteY36" fmla="*/ 1118428 h 2243073"/>
                  <a:gd name="connsiteX37" fmla="*/ 5838092 w 5933552"/>
                  <a:gd name="connsiteY37" fmla="*/ 1218911 h 2243073"/>
                  <a:gd name="connsiteX38" fmla="*/ 5823020 w 5933552"/>
                  <a:gd name="connsiteY38" fmla="*/ 1249056 h 2243073"/>
                  <a:gd name="connsiteX39" fmla="*/ 5863213 w 5933552"/>
                  <a:gd name="connsiteY39" fmla="*/ 1299298 h 2243073"/>
                  <a:gd name="connsiteX40" fmla="*/ 5893358 w 5933552"/>
                  <a:gd name="connsiteY40" fmla="*/ 1359588 h 2243073"/>
                  <a:gd name="connsiteX41" fmla="*/ 5893358 w 5933552"/>
                  <a:gd name="connsiteY41" fmla="*/ 1434951 h 2243073"/>
                  <a:gd name="connsiteX42" fmla="*/ 5928527 w 5933552"/>
                  <a:gd name="connsiteY42" fmla="*/ 1495241 h 2243073"/>
                  <a:gd name="connsiteX43" fmla="*/ 5918479 w 5933552"/>
                  <a:gd name="connsiteY43" fmla="*/ 1605773 h 2243073"/>
                  <a:gd name="connsiteX44" fmla="*/ 5898382 w 5933552"/>
                  <a:gd name="connsiteY44" fmla="*/ 1686160 h 2243073"/>
                  <a:gd name="connsiteX45" fmla="*/ 5918479 w 5933552"/>
                  <a:gd name="connsiteY45" fmla="*/ 1776595 h 2243073"/>
                  <a:gd name="connsiteX46" fmla="*/ 5933552 w 5933552"/>
                  <a:gd name="connsiteY46" fmla="*/ 1811764 h 2243073"/>
                  <a:gd name="connsiteX47" fmla="*/ 5812971 w 5933552"/>
                  <a:gd name="connsiteY47" fmla="*/ 1872054 h 2243073"/>
                  <a:gd name="connsiteX48" fmla="*/ 5812971 w 5933552"/>
                  <a:gd name="connsiteY48" fmla="*/ 1872054 h 2243073"/>
                  <a:gd name="connsiteX49" fmla="*/ 5727560 w 5933552"/>
                  <a:gd name="connsiteY49" fmla="*/ 1932344 h 2243073"/>
                  <a:gd name="connsiteX50" fmla="*/ 5390941 w 5933552"/>
                  <a:gd name="connsiteY50" fmla="*/ 1937369 h 2243073"/>
                  <a:gd name="connsiteX51" fmla="*/ 5246343 w 5933552"/>
                  <a:gd name="connsiteY51" fmla="*/ 1935977 h 2243073"/>
                  <a:gd name="connsiteX52" fmla="*/ 4373414 w 5933552"/>
                  <a:gd name="connsiteY52" fmla="*/ 1917320 h 2243073"/>
                  <a:gd name="connsiteX53" fmla="*/ 1657301 w 5933552"/>
                  <a:gd name="connsiteY53" fmla="*/ 1891925 h 2243073"/>
                  <a:gd name="connsiteX54" fmla="*/ 507442 w 5933552"/>
                  <a:gd name="connsiteY54" fmla="*/ 1836885 h 2243073"/>
                  <a:gd name="connsiteX55" fmla="*/ 281354 w 5933552"/>
                  <a:gd name="connsiteY55" fmla="*/ 1836885 h 2243073"/>
                  <a:gd name="connsiteX56" fmla="*/ 130629 w 5933552"/>
                  <a:gd name="connsiteY56" fmla="*/ 1761522 h 2243073"/>
                  <a:gd name="connsiteX57" fmla="*/ 10048 w 5933552"/>
                  <a:gd name="connsiteY57" fmla="*/ 1681136 h 2243073"/>
                  <a:gd name="connsiteX58" fmla="*/ 0 w 5933552"/>
                  <a:gd name="connsiteY58" fmla="*/ 1540459 h 2243073"/>
                  <a:gd name="connsiteX59" fmla="*/ 15072 w 5933552"/>
                  <a:gd name="connsiteY59" fmla="*/ 1490217 h 2243073"/>
                  <a:gd name="connsiteX60" fmla="*/ 15072 w 5933552"/>
                  <a:gd name="connsiteY60" fmla="*/ 1434951 h 2243073"/>
                  <a:gd name="connsiteX61" fmla="*/ 25121 w 5933552"/>
                  <a:gd name="connsiteY61" fmla="*/ 1384709 h 2243073"/>
                  <a:gd name="connsiteX62" fmla="*/ 40193 w 5933552"/>
                  <a:gd name="connsiteY62" fmla="*/ 1359588 h 2243073"/>
                  <a:gd name="connsiteX63" fmla="*/ 65314 w 5933552"/>
                  <a:gd name="connsiteY63" fmla="*/ 1314371 h 2243073"/>
                  <a:gd name="connsiteX0" fmla="*/ 65314 w 5933552"/>
                  <a:gd name="connsiteY0" fmla="*/ 1314371 h 2243073"/>
                  <a:gd name="connsiteX1" fmla="*/ 75363 w 5933552"/>
                  <a:gd name="connsiteY1" fmla="*/ 1083259 h 2243073"/>
                  <a:gd name="connsiteX2" fmla="*/ 45218 w 5933552"/>
                  <a:gd name="connsiteY2" fmla="*/ 1073210 h 2243073"/>
                  <a:gd name="connsiteX3" fmla="*/ 95459 w 5933552"/>
                  <a:gd name="connsiteY3" fmla="*/ 887316 h 2243073"/>
                  <a:gd name="connsiteX4" fmla="*/ 80387 w 5933552"/>
                  <a:gd name="connsiteY4" fmla="*/ 771760 h 2243073"/>
                  <a:gd name="connsiteX5" fmla="*/ 85411 w 5933552"/>
                  <a:gd name="connsiteY5" fmla="*/ 716494 h 2243073"/>
                  <a:gd name="connsiteX6" fmla="*/ 105508 w 5933552"/>
                  <a:gd name="connsiteY6" fmla="*/ 696397 h 2243073"/>
                  <a:gd name="connsiteX7" fmla="*/ 135653 w 5933552"/>
                  <a:gd name="connsiteY7" fmla="*/ 676300 h 2243073"/>
                  <a:gd name="connsiteX8" fmla="*/ 467248 w 5933552"/>
                  <a:gd name="connsiteY8" fmla="*/ 329632 h 2243073"/>
                  <a:gd name="connsiteX9" fmla="*/ 472272 w 5933552"/>
                  <a:gd name="connsiteY9" fmla="*/ 284415 h 2243073"/>
                  <a:gd name="connsiteX10" fmla="*/ 442127 w 5933552"/>
                  <a:gd name="connsiteY10" fmla="*/ 259294 h 2243073"/>
                  <a:gd name="connsiteX11" fmla="*/ 406958 w 5933552"/>
                  <a:gd name="connsiteY11" fmla="*/ 229149 h 2243073"/>
                  <a:gd name="connsiteX12" fmla="*/ 406958 w 5933552"/>
                  <a:gd name="connsiteY12" fmla="*/ 204028 h 2243073"/>
                  <a:gd name="connsiteX13" fmla="*/ 462224 w 5933552"/>
                  <a:gd name="connsiteY13" fmla="*/ 193980 h 2243073"/>
                  <a:gd name="connsiteX14" fmla="*/ 864158 w 5933552"/>
                  <a:gd name="connsiteY14" fmla="*/ 143738 h 2243073"/>
                  <a:gd name="connsiteX15" fmla="*/ 999811 w 5933552"/>
                  <a:gd name="connsiteY15" fmla="*/ 88472 h 2243073"/>
                  <a:gd name="connsiteX16" fmla="*/ 1024932 w 5933552"/>
                  <a:gd name="connsiteY16" fmla="*/ 78424 h 2243073"/>
                  <a:gd name="connsiteX17" fmla="*/ 999811 w 5933552"/>
                  <a:gd name="connsiteY17" fmla="*/ 28182 h 2243073"/>
                  <a:gd name="connsiteX18" fmla="*/ 1070149 w 5933552"/>
                  <a:gd name="connsiteY18" fmla="*/ 33206 h 2243073"/>
                  <a:gd name="connsiteX19" fmla="*/ 1130439 w 5933552"/>
                  <a:gd name="connsiteY19" fmla="*/ 53303 h 2243073"/>
                  <a:gd name="connsiteX20" fmla="*/ 1160585 w 5933552"/>
                  <a:gd name="connsiteY20" fmla="*/ 63351 h 2243073"/>
                  <a:gd name="connsiteX21" fmla="*/ 1683099 w 5933552"/>
                  <a:gd name="connsiteY21" fmla="*/ 13109 h 2243073"/>
                  <a:gd name="connsiteX22" fmla="*/ 2306097 w 5933552"/>
                  <a:gd name="connsiteY22" fmla="*/ 3061 h 2243073"/>
                  <a:gd name="connsiteX23" fmla="*/ 3029578 w 5933552"/>
                  <a:gd name="connsiteY23" fmla="*/ 58327 h 2243073"/>
                  <a:gd name="connsiteX24" fmla="*/ 3135086 w 5933552"/>
                  <a:gd name="connsiteY24" fmla="*/ 78424 h 2243073"/>
                  <a:gd name="connsiteX25" fmla="*/ 3255666 w 5933552"/>
                  <a:gd name="connsiteY25" fmla="*/ 98520 h 2243073"/>
                  <a:gd name="connsiteX26" fmla="*/ 3542044 w 5933552"/>
                  <a:gd name="connsiteY26" fmla="*/ 183931 h 2243073"/>
                  <a:gd name="connsiteX27" fmla="*/ 3798277 w 5933552"/>
                  <a:gd name="connsiteY27" fmla="*/ 319584 h 2243073"/>
                  <a:gd name="connsiteX28" fmla="*/ 4210259 w 5933552"/>
                  <a:gd name="connsiteY28" fmla="*/ 545672 h 2243073"/>
                  <a:gd name="connsiteX29" fmla="*/ 4340888 w 5933552"/>
                  <a:gd name="connsiteY29" fmla="*/ 626059 h 2243073"/>
                  <a:gd name="connsiteX30" fmla="*/ 4381081 w 5933552"/>
                  <a:gd name="connsiteY30" fmla="*/ 656204 h 2243073"/>
                  <a:gd name="connsiteX31" fmla="*/ 4752870 w 5933552"/>
                  <a:gd name="connsiteY31" fmla="*/ 686349 h 2243073"/>
                  <a:gd name="connsiteX32" fmla="*/ 5164853 w 5933552"/>
                  <a:gd name="connsiteY32" fmla="*/ 761711 h 2243073"/>
                  <a:gd name="connsiteX33" fmla="*/ 5441182 w 5933552"/>
                  <a:gd name="connsiteY33" fmla="*/ 827026 h 2243073"/>
                  <a:gd name="connsiteX34" fmla="*/ 5612004 w 5933552"/>
                  <a:gd name="connsiteY34" fmla="*/ 902388 h 2243073"/>
                  <a:gd name="connsiteX35" fmla="*/ 5807947 w 5933552"/>
                  <a:gd name="connsiteY35" fmla="*/ 1048089 h 2243073"/>
                  <a:gd name="connsiteX36" fmla="*/ 5823020 w 5933552"/>
                  <a:gd name="connsiteY36" fmla="*/ 1118428 h 2243073"/>
                  <a:gd name="connsiteX37" fmla="*/ 5838092 w 5933552"/>
                  <a:gd name="connsiteY37" fmla="*/ 1218911 h 2243073"/>
                  <a:gd name="connsiteX38" fmla="*/ 5823020 w 5933552"/>
                  <a:gd name="connsiteY38" fmla="*/ 1249056 h 2243073"/>
                  <a:gd name="connsiteX39" fmla="*/ 5863213 w 5933552"/>
                  <a:gd name="connsiteY39" fmla="*/ 1299298 h 2243073"/>
                  <a:gd name="connsiteX40" fmla="*/ 5893358 w 5933552"/>
                  <a:gd name="connsiteY40" fmla="*/ 1359588 h 2243073"/>
                  <a:gd name="connsiteX41" fmla="*/ 5893358 w 5933552"/>
                  <a:gd name="connsiteY41" fmla="*/ 1434951 h 2243073"/>
                  <a:gd name="connsiteX42" fmla="*/ 5928527 w 5933552"/>
                  <a:gd name="connsiteY42" fmla="*/ 1495241 h 2243073"/>
                  <a:gd name="connsiteX43" fmla="*/ 5918479 w 5933552"/>
                  <a:gd name="connsiteY43" fmla="*/ 1605773 h 2243073"/>
                  <a:gd name="connsiteX44" fmla="*/ 5898382 w 5933552"/>
                  <a:gd name="connsiteY44" fmla="*/ 1686160 h 2243073"/>
                  <a:gd name="connsiteX45" fmla="*/ 5918479 w 5933552"/>
                  <a:gd name="connsiteY45" fmla="*/ 1776595 h 2243073"/>
                  <a:gd name="connsiteX46" fmla="*/ 5933552 w 5933552"/>
                  <a:gd name="connsiteY46" fmla="*/ 1811764 h 2243073"/>
                  <a:gd name="connsiteX47" fmla="*/ 5812971 w 5933552"/>
                  <a:gd name="connsiteY47" fmla="*/ 1872054 h 2243073"/>
                  <a:gd name="connsiteX48" fmla="*/ 5812971 w 5933552"/>
                  <a:gd name="connsiteY48" fmla="*/ 1872054 h 2243073"/>
                  <a:gd name="connsiteX49" fmla="*/ 5727560 w 5933552"/>
                  <a:gd name="connsiteY49" fmla="*/ 1932344 h 2243073"/>
                  <a:gd name="connsiteX50" fmla="*/ 5390941 w 5933552"/>
                  <a:gd name="connsiteY50" fmla="*/ 1937369 h 2243073"/>
                  <a:gd name="connsiteX51" fmla="*/ 5215670 w 5933552"/>
                  <a:gd name="connsiteY51" fmla="*/ 1935977 h 2243073"/>
                  <a:gd name="connsiteX52" fmla="*/ 4373414 w 5933552"/>
                  <a:gd name="connsiteY52" fmla="*/ 1917320 h 2243073"/>
                  <a:gd name="connsiteX53" fmla="*/ 1657301 w 5933552"/>
                  <a:gd name="connsiteY53" fmla="*/ 1891925 h 2243073"/>
                  <a:gd name="connsiteX54" fmla="*/ 507442 w 5933552"/>
                  <a:gd name="connsiteY54" fmla="*/ 1836885 h 2243073"/>
                  <a:gd name="connsiteX55" fmla="*/ 281354 w 5933552"/>
                  <a:gd name="connsiteY55" fmla="*/ 1836885 h 2243073"/>
                  <a:gd name="connsiteX56" fmla="*/ 130629 w 5933552"/>
                  <a:gd name="connsiteY56" fmla="*/ 1761522 h 2243073"/>
                  <a:gd name="connsiteX57" fmla="*/ 10048 w 5933552"/>
                  <a:gd name="connsiteY57" fmla="*/ 1681136 h 2243073"/>
                  <a:gd name="connsiteX58" fmla="*/ 0 w 5933552"/>
                  <a:gd name="connsiteY58" fmla="*/ 1540459 h 2243073"/>
                  <a:gd name="connsiteX59" fmla="*/ 15072 w 5933552"/>
                  <a:gd name="connsiteY59" fmla="*/ 1490217 h 2243073"/>
                  <a:gd name="connsiteX60" fmla="*/ 15072 w 5933552"/>
                  <a:gd name="connsiteY60" fmla="*/ 1434951 h 2243073"/>
                  <a:gd name="connsiteX61" fmla="*/ 25121 w 5933552"/>
                  <a:gd name="connsiteY61" fmla="*/ 1384709 h 2243073"/>
                  <a:gd name="connsiteX62" fmla="*/ 40193 w 5933552"/>
                  <a:gd name="connsiteY62" fmla="*/ 1359588 h 2243073"/>
                  <a:gd name="connsiteX63" fmla="*/ 65314 w 5933552"/>
                  <a:gd name="connsiteY63" fmla="*/ 1314371 h 2243073"/>
                  <a:gd name="connsiteX0" fmla="*/ 65314 w 5933552"/>
                  <a:gd name="connsiteY0" fmla="*/ 1314371 h 2215650"/>
                  <a:gd name="connsiteX1" fmla="*/ 75363 w 5933552"/>
                  <a:gd name="connsiteY1" fmla="*/ 1083259 h 2215650"/>
                  <a:gd name="connsiteX2" fmla="*/ 45218 w 5933552"/>
                  <a:gd name="connsiteY2" fmla="*/ 1073210 h 2215650"/>
                  <a:gd name="connsiteX3" fmla="*/ 95459 w 5933552"/>
                  <a:gd name="connsiteY3" fmla="*/ 887316 h 2215650"/>
                  <a:gd name="connsiteX4" fmla="*/ 80387 w 5933552"/>
                  <a:gd name="connsiteY4" fmla="*/ 771760 h 2215650"/>
                  <a:gd name="connsiteX5" fmla="*/ 85411 w 5933552"/>
                  <a:gd name="connsiteY5" fmla="*/ 716494 h 2215650"/>
                  <a:gd name="connsiteX6" fmla="*/ 105508 w 5933552"/>
                  <a:gd name="connsiteY6" fmla="*/ 696397 h 2215650"/>
                  <a:gd name="connsiteX7" fmla="*/ 135653 w 5933552"/>
                  <a:gd name="connsiteY7" fmla="*/ 676300 h 2215650"/>
                  <a:gd name="connsiteX8" fmla="*/ 467248 w 5933552"/>
                  <a:gd name="connsiteY8" fmla="*/ 329632 h 2215650"/>
                  <a:gd name="connsiteX9" fmla="*/ 472272 w 5933552"/>
                  <a:gd name="connsiteY9" fmla="*/ 284415 h 2215650"/>
                  <a:gd name="connsiteX10" fmla="*/ 442127 w 5933552"/>
                  <a:gd name="connsiteY10" fmla="*/ 259294 h 2215650"/>
                  <a:gd name="connsiteX11" fmla="*/ 406958 w 5933552"/>
                  <a:gd name="connsiteY11" fmla="*/ 229149 h 2215650"/>
                  <a:gd name="connsiteX12" fmla="*/ 406958 w 5933552"/>
                  <a:gd name="connsiteY12" fmla="*/ 204028 h 2215650"/>
                  <a:gd name="connsiteX13" fmla="*/ 462224 w 5933552"/>
                  <a:gd name="connsiteY13" fmla="*/ 193980 h 2215650"/>
                  <a:gd name="connsiteX14" fmla="*/ 864158 w 5933552"/>
                  <a:gd name="connsiteY14" fmla="*/ 143738 h 2215650"/>
                  <a:gd name="connsiteX15" fmla="*/ 999811 w 5933552"/>
                  <a:gd name="connsiteY15" fmla="*/ 88472 h 2215650"/>
                  <a:gd name="connsiteX16" fmla="*/ 1024932 w 5933552"/>
                  <a:gd name="connsiteY16" fmla="*/ 78424 h 2215650"/>
                  <a:gd name="connsiteX17" fmla="*/ 999811 w 5933552"/>
                  <a:gd name="connsiteY17" fmla="*/ 28182 h 2215650"/>
                  <a:gd name="connsiteX18" fmla="*/ 1070149 w 5933552"/>
                  <a:gd name="connsiteY18" fmla="*/ 33206 h 2215650"/>
                  <a:gd name="connsiteX19" fmla="*/ 1130439 w 5933552"/>
                  <a:gd name="connsiteY19" fmla="*/ 53303 h 2215650"/>
                  <a:gd name="connsiteX20" fmla="*/ 1160585 w 5933552"/>
                  <a:gd name="connsiteY20" fmla="*/ 63351 h 2215650"/>
                  <a:gd name="connsiteX21" fmla="*/ 1683099 w 5933552"/>
                  <a:gd name="connsiteY21" fmla="*/ 13109 h 2215650"/>
                  <a:gd name="connsiteX22" fmla="*/ 2306097 w 5933552"/>
                  <a:gd name="connsiteY22" fmla="*/ 3061 h 2215650"/>
                  <a:gd name="connsiteX23" fmla="*/ 3029578 w 5933552"/>
                  <a:gd name="connsiteY23" fmla="*/ 58327 h 2215650"/>
                  <a:gd name="connsiteX24" fmla="*/ 3135086 w 5933552"/>
                  <a:gd name="connsiteY24" fmla="*/ 78424 h 2215650"/>
                  <a:gd name="connsiteX25" fmla="*/ 3255666 w 5933552"/>
                  <a:gd name="connsiteY25" fmla="*/ 98520 h 2215650"/>
                  <a:gd name="connsiteX26" fmla="*/ 3542044 w 5933552"/>
                  <a:gd name="connsiteY26" fmla="*/ 183931 h 2215650"/>
                  <a:gd name="connsiteX27" fmla="*/ 3798277 w 5933552"/>
                  <a:gd name="connsiteY27" fmla="*/ 319584 h 2215650"/>
                  <a:gd name="connsiteX28" fmla="*/ 4210259 w 5933552"/>
                  <a:gd name="connsiteY28" fmla="*/ 545672 h 2215650"/>
                  <a:gd name="connsiteX29" fmla="*/ 4340888 w 5933552"/>
                  <a:gd name="connsiteY29" fmla="*/ 626059 h 2215650"/>
                  <a:gd name="connsiteX30" fmla="*/ 4381081 w 5933552"/>
                  <a:gd name="connsiteY30" fmla="*/ 656204 h 2215650"/>
                  <a:gd name="connsiteX31" fmla="*/ 4752870 w 5933552"/>
                  <a:gd name="connsiteY31" fmla="*/ 686349 h 2215650"/>
                  <a:gd name="connsiteX32" fmla="*/ 5164853 w 5933552"/>
                  <a:gd name="connsiteY32" fmla="*/ 761711 h 2215650"/>
                  <a:gd name="connsiteX33" fmla="*/ 5441182 w 5933552"/>
                  <a:gd name="connsiteY33" fmla="*/ 827026 h 2215650"/>
                  <a:gd name="connsiteX34" fmla="*/ 5612004 w 5933552"/>
                  <a:gd name="connsiteY34" fmla="*/ 902388 h 2215650"/>
                  <a:gd name="connsiteX35" fmla="*/ 5807947 w 5933552"/>
                  <a:gd name="connsiteY35" fmla="*/ 1048089 h 2215650"/>
                  <a:gd name="connsiteX36" fmla="*/ 5823020 w 5933552"/>
                  <a:gd name="connsiteY36" fmla="*/ 1118428 h 2215650"/>
                  <a:gd name="connsiteX37" fmla="*/ 5838092 w 5933552"/>
                  <a:gd name="connsiteY37" fmla="*/ 1218911 h 2215650"/>
                  <a:gd name="connsiteX38" fmla="*/ 5823020 w 5933552"/>
                  <a:gd name="connsiteY38" fmla="*/ 1249056 h 2215650"/>
                  <a:gd name="connsiteX39" fmla="*/ 5863213 w 5933552"/>
                  <a:gd name="connsiteY39" fmla="*/ 1299298 h 2215650"/>
                  <a:gd name="connsiteX40" fmla="*/ 5893358 w 5933552"/>
                  <a:gd name="connsiteY40" fmla="*/ 1359588 h 2215650"/>
                  <a:gd name="connsiteX41" fmla="*/ 5893358 w 5933552"/>
                  <a:gd name="connsiteY41" fmla="*/ 1434951 h 2215650"/>
                  <a:gd name="connsiteX42" fmla="*/ 5928527 w 5933552"/>
                  <a:gd name="connsiteY42" fmla="*/ 1495241 h 2215650"/>
                  <a:gd name="connsiteX43" fmla="*/ 5918479 w 5933552"/>
                  <a:gd name="connsiteY43" fmla="*/ 1605773 h 2215650"/>
                  <a:gd name="connsiteX44" fmla="*/ 5898382 w 5933552"/>
                  <a:gd name="connsiteY44" fmla="*/ 1686160 h 2215650"/>
                  <a:gd name="connsiteX45" fmla="*/ 5918479 w 5933552"/>
                  <a:gd name="connsiteY45" fmla="*/ 1776595 h 2215650"/>
                  <a:gd name="connsiteX46" fmla="*/ 5933552 w 5933552"/>
                  <a:gd name="connsiteY46" fmla="*/ 1811764 h 2215650"/>
                  <a:gd name="connsiteX47" fmla="*/ 5812971 w 5933552"/>
                  <a:gd name="connsiteY47" fmla="*/ 1872054 h 2215650"/>
                  <a:gd name="connsiteX48" fmla="*/ 5812971 w 5933552"/>
                  <a:gd name="connsiteY48" fmla="*/ 1872054 h 2215650"/>
                  <a:gd name="connsiteX49" fmla="*/ 5727560 w 5933552"/>
                  <a:gd name="connsiteY49" fmla="*/ 1932344 h 2215650"/>
                  <a:gd name="connsiteX50" fmla="*/ 5390941 w 5933552"/>
                  <a:gd name="connsiteY50" fmla="*/ 1937369 h 2215650"/>
                  <a:gd name="connsiteX51" fmla="*/ 5215670 w 5933552"/>
                  <a:gd name="connsiteY51" fmla="*/ 1935977 h 2215650"/>
                  <a:gd name="connsiteX52" fmla="*/ 4373414 w 5933552"/>
                  <a:gd name="connsiteY52" fmla="*/ 1917320 h 2215650"/>
                  <a:gd name="connsiteX53" fmla="*/ 1657301 w 5933552"/>
                  <a:gd name="connsiteY53" fmla="*/ 1891925 h 2215650"/>
                  <a:gd name="connsiteX54" fmla="*/ 507442 w 5933552"/>
                  <a:gd name="connsiteY54" fmla="*/ 1836885 h 2215650"/>
                  <a:gd name="connsiteX55" fmla="*/ 281354 w 5933552"/>
                  <a:gd name="connsiteY55" fmla="*/ 1836885 h 2215650"/>
                  <a:gd name="connsiteX56" fmla="*/ 130629 w 5933552"/>
                  <a:gd name="connsiteY56" fmla="*/ 1761522 h 2215650"/>
                  <a:gd name="connsiteX57" fmla="*/ 10048 w 5933552"/>
                  <a:gd name="connsiteY57" fmla="*/ 1681136 h 2215650"/>
                  <a:gd name="connsiteX58" fmla="*/ 0 w 5933552"/>
                  <a:gd name="connsiteY58" fmla="*/ 1540459 h 2215650"/>
                  <a:gd name="connsiteX59" fmla="*/ 15072 w 5933552"/>
                  <a:gd name="connsiteY59" fmla="*/ 1490217 h 2215650"/>
                  <a:gd name="connsiteX60" fmla="*/ 15072 w 5933552"/>
                  <a:gd name="connsiteY60" fmla="*/ 1434951 h 2215650"/>
                  <a:gd name="connsiteX61" fmla="*/ 25121 w 5933552"/>
                  <a:gd name="connsiteY61" fmla="*/ 1384709 h 2215650"/>
                  <a:gd name="connsiteX62" fmla="*/ 40193 w 5933552"/>
                  <a:gd name="connsiteY62" fmla="*/ 1359588 h 2215650"/>
                  <a:gd name="connsiteX63" fmla="*/ 65314 w 5933552"/>
                  <a:gd name="connsiteY63" fmla="*/ 1314371 h 2215650"/>
                  <a:gd name="connsiteX0" fmla="*/ 65314 w 5933552"/>
                  <a:gd name="connsiteY0" fmla="*/ 1314371 h 2215650"/>
                  <a:gd name="connsiteX1" fmla="*/ 75363 w 5933552"/>
                  <a:gd name="connsiteY1" fmla="*/ 1083259 h 2215650"/>
                  <a:gd name="connsiteX2" fmla="*/ 45218 w 5933552"/>
                  <a:gd name="connsiteY2" fmla="*/ 1073210 h 2215650"/>
                  <a:gd name="connsiteX3" fmla="*/ 95459 w 5933552"/>
                  <a:gd name="connsiteY3" fmla="*/ 887316 h 2215650"/>
                  <a:gd name="connsiteX4" fmla="*/ 80387 w 5933552"/>
                  <a:gd name="connsiteY4" fmla="*/ 771760 h 2215650"/>
                  <a:gd name="connsiteX5" fmla="*/ 85411 w 5933552"/>
                  <a:gd name="connsiteY5" fmla="*/ 716494 h 2215650"/>
                  <a:gd name="connsiteX6" fmla="*/ 105508 w 5933552"/>
                  <a:gd name="connsiteY6" fmla="*/ 696397 h 2215650"/>
                  <a:gd name="connsiteX7" fmla="*/ 135653 w 5933552"/>
                  <a:gd name="connsiteY7" fmla="*/ 676300 h 2215650"/>
                  <a:gd name="connsiteX8" fmla="*/ 467248 w 5933552"/>
                  <a:gd name="connsiteY8" fmla="*/ 329632 h 2215650"/>
                  <a:gd name="connsiteX9" fmla="*/ 472272 w 5933552"/>
                  <a:gd name="connsiteY9" fmla="*/ 284415 h 2215650"/>
                  <a:gd name="connsiteX10" fmla="*/ 442127 w 5933552"/>
                  <a:gd name="connsiteY10" fmla="*/ 259294 h 2215650"/>
                  <a:gd name="connsiteX11" fmla="*/ 406958 w 5933552"/>
                  <a:gd name="connsiteY11" fmla="*/ 229149 h 2215650"/>
                  <a:gd name="connsiteX12" fmla="*/ 406958 w 5933552"/>
                  <a:gd name="connsiteY12" fmla="*/ 204028 h 2215650"/>
                  <a:gd name="connsiteX13" fmla="*/ 462224 w 5933552"/>
                  <a:gd name="connsiteY13" fmla="*/ 193980 h 2215650"/>
                  <a:gd name="connsiteX14" fmla="*/ 864158 w 5933552"/>
                  <a:gd name="connsiteY14" fmla="*/ 143738 h 2215650"/>
                  <a:gd name="connsiteX15" fmla="*/ 999811 w 5933552"/>
                  <a:gd name="connsiteY15" fmla="*/ 88472 h 2215650"/>
                  <a:gd name="connsiteX16" fmla="*/ 1024932 w 5933552"/>
                  <a:gd name="connsiteY16" fmla="*/ 78424 h 2215650"/>
                  <a:gd name="connsiteX17" fmla="*/ 999811 w 5933552"/>
                  <a:gd name="connsiteY17" fmla="*/ 28182 h 2215650"/>
                  <a:gd name="connsiteX18" fmla="*/ 1070149 w 5933552"/>
                  <a:gd name="connsiteY18" fmla="*/ 33206 h 2215650"/>
                  <a:gd name="connsiteX19" fmla="*/ 1130439 w 5933552"/>
                  <a:gd name="connsiteY19" fmla="*/ 53303 h 2215650"/>
                  <a:gd name="connsiteX20" fmla="*/ 1160585 w 5933552"/>
                  <a:gd name="connsiteY20" fmla="*/ 63351 h 2215650"/>
                  <a:gd name="connsiteX21" fmla="*/ 1683099 w 5933552"/>
                  <a:gd name="connsiteY21" fmla="*/ 13109 h 2215650"/>
                  <a:gd name="connsiteX22" fmla="*/ 2306097 w 5933552"/>
                  <a:gd name="connsiteY22" fmla="*/ 3061 h 2215650"/>
                  <a:gd name="connsiteX23" fmla="*/ 3029578 w 5933552"/>
                  <a:gd name="connsiteY23" fmla="*/ 58327 h 2215650"/>
                  <a:gd name="connsiteX24" fmla="*/ 3135086 w 5933552"/>
                  <a:gd name="connsiteY24" fmla="*/ 78424 h 2215650"/>
                  <a:gd name="connsiteX25" fmla="*/ 3255666 w 5933552"/>
                  <a:gd name="connsiteY25" fmla="*/ 98520 h 2215650"/>
                  <a:gd name="connsiteX26" fmla="*/ 3542044 w 5933552"/>
                  <a:gd name="connsiteY26" fmla="*/ 183931 h 2215650"/>
                  <a:gd name="connsiteX27" fmla="*/ 3798277 w 5933552"/>
                  <a:gd name="connsiteY27" fmla="*/ 319584 h 2215650"/>
                  <a:gd name="connsiteX28" fmla="*/ 4210259 w 5933552"/>
                  <a:gd name="connsiteY28" fmla="*/ 545672 h 2215650"/>
                  <a:gd name="connsiteX29" fmla="*/ 4340888 w 5933552"/>
                  <a:gd name="connsiteY29" fmla="*/ 626059 h 2215650"/>
                  <a:gd name="connsiteX30" fmla="*/ 4381081 w 5933552"/>
                  <a:gd name="connsiteY30" fmla="*/ 656204 h 2215650"/>
                  <a:gd name="connsiteX31" fmla="*/ 4752870 w 5933552"/>
                  <a:gd name="connsiteY31" fmla="*/ 686349 h 2215650"/>
                  <a:gd name="connsiteX32" fmla="*/ 5164853 w 5933552"/>
                  <a:gd name="connsiteY32" fmla="*/ 761711 h 2215650"/>
                  <a:gd name="connsiteX33" fmla="*/ 5441182 w 5933552"/>
                  <a:gd name="connsiteY33" fmla="*/ 827026 h 2215650"/>
                  <a:gd name="connsiteX34" fmla="*/ 5612004 w 5933552"/>
                  <a:gd name="connsiteY34" fmla="*/ 902388 h 2215650"/>
                  <a:gd name="connsiteX35" fmla="*/ 5807947 w 5933552"/>
                  <a:gd name="connsiteY35" fmla="*/ 1048089 h 2215650"/>
                  <a:gd name="connsiteX36" fmla="*/ 5823020 w 5933552"/>
                  <a:gd name="connsiteY36" fmla="*/ 1118428 h 2215650"/>
                  <a:gd name="connsiteX37" fmla="*/ 5838092 w 5933552"/>
                  <a:gd name="connsiteY37" fmla="*/ 1218911 h 2215650"/>
                  <a:gd name="connsiteX38" fmla="*/ 5823020 w 5933552"/>
                  <a:gd name="connsiteY38" fmla="*/ 1249056 h 2215650"/>
                  <a:gd name="connsiteX39" fmla="*/ 5863213 w 5933552"/>
                  <a:gd name="connsiteY39" fmla="*/ 1299298 h 2215650"/>
                  <a:gd name="connsiteX40" fmla="*/ 5893358 w 5933552"/>
                  <a:gd name="connsiteY40" fmla="*/ 1359588 h 2215650"/>
                  <a:gd name="connsiteX41" fmla="*/ 5893358 w 5933552"/>
                  <a:gd name="connsiteY41" fmla="*/ 1434951 h 2215650"/>
                  <a:gd name="connsiteX42" fmla="*/ 5928527 w 5933552"/>
                  <a:gd name="connsiteY42" fmla="*/ 1495241 h 2215650"/>
                  <a:gd name="connsiteX43" fmla="*/ 5918479 w 5933552"/>
                  <a:gd name="connsiteY43" fmla="*/ 1605773 h 2215650"/>
                  <a:gd name="connsiteX44" fmla="*/ 5898382 w 5933552"/>
                  <a:gd name="connsiteY44" fmla="*/ 1686160 h 2215650"/>
                  <a:gd name="connsiteX45" fmla="*/ 5918479 w 5933552"/>
                  <a:gd name="connsiteY45" fmla="*/ 1776595 h 2215650"/>
                  <a:gd name="connsiteX46" fmla="*/ 5933552 w 5933552"/>
                  <a:gd name="connsiteY46" fmla="*/ 1811764 h 2215650"/>
                  <a:gd name="connsiteX47" fmla="*/ 5812971 w 5933552"/>
                  <a:gd name="connsiteY47" fmla="*/ 1872054 h 2215650"/>
                  <a:gd name="connsiteX48" fmla="*/ 5812971 w 5933552"/>
                  <a:gd name="connsiteY48" fmla="*/ 1872054 h 2215650"/>
                  <a:gd name="connsiteX49" fmla="*/ 5727560 w 5933552"/>
                  <a:gd name="connsiteY49" fmla="*/ 1932344 h 2215650"/>
                  <a:gd name="connsiteX50" fmla="*/ 5390941 w 5933552"/>
                  <a:gd name="connsiteY50" fmla="*/ 1937369 h 2215650"/>
                  <a:gd name="connsiteX51" fmla="*/ 5215670 w 5933552"/>
                  <a:gd name="connsiteY51" fmla="*/ 1935977 h 2215650"/>
                  <a:gd name="connsiteX52" fmla="*/ 4373414 w 5933552"/>
                  <a:gd name="connsiteY52" fmla="*/ 1917320 h 2215650"/>
                  <a:gd name="connsiteX53" fmla="*/ 1657301 w 5933552"/>
                  <a:gd name="connsiteY53" fmla="*/ 1891925 h 2215650"/>
                  <a:gd name="connsiteX54" fmla="*/ 507442 w 5933552"/>
                  <a:gd name="connsiteY54" fmla="*/ 1836885 h 2215650"/>
                  <a:gd name="connsiteX55" fmla="*/ 281354 w 5933552"/>
                  <a:gd name="connsiteY55" fmla="*/ 1836885 h 2215650"/>
                  <a:gd name="connsiteX56" fmla="*/ 130629 w 5933552"/>
                  <a:gd name="connsiteY56" fmla="*/ 1761522 h 2215650"/>
                  <a:gd name="connsiteX57" fmla="*/ 10048 w 5933552"/>
                  <a:gd name="connsiteY57" fmla="*/ 1681136 h 2215650"/>
                  <a:gd name="connsiteX58" fmla="*/ 0 w 5933552"/>
                  <a:gd name="connsiteY58" fmla="*/ 1540459 h 2215650"/>
                  <a:gd name="connsiteX59" fmla="*/ 15072 w 5933552"/>
                  <a:gd name="connsiteY59" fmla="*/ 1490217 h 2215650"/>
                  <a:gd name="connsiteX60" fmla="*/ 15072 w 5933552"/>
                  <a:gd name="connsiteY60" fmla="*/ 1434951 h 2215650"/>
                  <a:gd name="connsiteX61" fmla="*/ 25121 w 5933552"/>
                  <a:gd name="connsiteY61" fmla="*/ 1384709 h 2215650"/>
                  <a:gd name="connsiteX62" fmla="*/ 40193 w 5933552"/>
                  <a:gd name="connsiteY62" fmla="*/ 1359588 h 2215650"/>
                  <a:gd name="connsiteX63" fmla="*/ 65314 w 5933552"/>
                  <a:gd name="connsiteY63" fmla="*/ 1314371 h 2215650"/>
                  <a:gd name="connsiteX0" fmla="*/ 65314 w 5933552"/>
                  <a:gd name="connsiteY0" fmla="*/ 1314371 h 2219849"/>
                  <a:gd name="connsiteX1" fmla="*/ 75363 w 5933552"/>
                  <a:gd name="connsiteY1" fmla="*/ 1083259 h 2219849"/>
                  <a:gd name="connsiteX2" fmla="*/ 45218 w 5933552"/>
                  <a:gd name="connsiteY2" fmla="*/ 1073210 h 2219849"/>
                  <a:gd name="connsiteX3" fmla="*/ 95459 w 5933552"/>
                  <a:gd name="connsiteY3" fmla="*/ 887316 h 2219849"/>
                  <a:gd name="connsiteX4" fmla="*/ 80387 w 5933552"/>
                  <a:gd name="connsiteY4" fmla="*/ 771760 h 2219849"/>
                  <a:gd name="connsiteX5" fmla="*/ 85411 w 5933552"/>
                  <a:gd name="connsiteY5" fmla="*/ 716494 h 2219849"/>
                  <a:gd name="connsiteX6" fmla="*/ 105508 w 5933552"/>
                  <a:gd name="connsiteY6" fmla="*/ 696397 h 2219849"/>
                  <a:gd name="connsiteX7" fmla="*/ 135653 w 5933552"/>
                  <a:gd name="connsiteY7" fmla="*/ 676300 h 2219849"/>
                  <a:gd name="connsiteX8" fmla="*/ 467248 w 5933552"/>
                  <a:gd name="connsiteY8" fmla="*/ 329632 h 2219849"/>
                  <a:gd name="connsiteX9" fmla="*/ 472272 w 5933552"/>
                  <a:gd name="connsiteY9" fmla="*/ 284415 h 2219849"/>
                  <a:gd name="connsiteX10" fmla="*/ 442127 w 5933552"/>
                  <a:gd name="connsiteY10" fmla="*/ 259294 h 2219849"/>
                  <a:gd name="connsiteX11" fmla="*/ 406958 w 5933552"/>
                  <a:gd name="connsiteY11" fmla="*/ 229149 h 2219849"/>
                  <a:gd name="connsiteX12" fmla="*/ 406958 w 5933552"/>
                  <a:gd name="connsiteY12" fmla="*/ 204028 h 2219849"/>
                  <a:gd name="connsiteX13" fmla="*/ 462224 w 5933552"/>
                  <a:gd name="connsiteY13" fmla="*/ 193980 h 2219849"/>
                  <a:gd name="connsiteX14" fmla="*/ 864158 w 5933552"/>
                  <a:gd name="connsiteY14" fmla="*/ 143738 h 2219849"/>
                  <a:gd name="connsiteX15" fmla="*/ 999811 w 5933552"/>
                  <a:gd name="connsiteY15" fmla="*/ 88472 h 2219849"/>
                  <a:gd name="connsiteX16" fmla="*/ 1024932 w 5933552"/>
                  <a:gd name="connsiteY16" fmla="*/ 78424 h 2219849"/>
                  <a:gd name="connsiteX17" fmla="*/ 999811 w 5933552"/>
                  <a:gd name="connsiteY17" fmla="*/ 28182 h 2219849"/>
                  <a:gd name="connsiteX18" fmla="*/ 1070149 w 5933552"/>
                  <a:gd name="connsiteY18" fmla="*/ 33206 h 2219849"/>
                  <a:gd name="connsiteX19" fmla="*/ 1130439 w 5933552"/>
                  <a:gd name="connsiteY19" fmla="*/ 53303 h 2219849"/>
                  <a:gd name="connsiteX20" fmla="*/ 1160585 w 5933552"/>
                  <a:gd name="connsiteY20" fmla="*/ 63351 h 2219849"/>
                  <a:gd name="connsiteX21" fmla="*/ 1683099 w 5933552"/>
                  <a:gd name="connsiteY21" fmla="*/ 13109 h 2219849"/>
                  <a:gd name="connsiteX22" fmla="*/ 2306097 w 5933552"/>
                  <a:gd name="connsiteY22" fmla="*/ 3061 h 2219849"/>
                  <a:gd name="connsiteX23" fmla="*/ 3029578 w 5933552"/>
                  <a:gd name="connsiteY23" fmla="*/ 58327 h 2219849"/>
                  <a:gd name="connsiteX24" fmla="*/ 3135086 w 5933552"/>
                  <a:gd name="connsiteY24" fmla="*/ 78424 h 2219849"/>
                  <a:gd name="connsiteX25" fmla="*/ 3255666 w 5933552"/>
                  <a:gd name="connsiteY25" fmla="*/ 98520 h 2219849"/>
                  <a:gd name="connsiteX26" fmla="*/ 3542044 w 5933552"/>
                  <a:gd name="connsiteY26" fmla="*/ 183931 h 2219849"/>
                  <a:gd name="connsiteX27" fmla="*/ 3798277 w 5933552"/>
                  <a:gd name="connsiteY27" fmla="*/ 319584 h 2219849"/>
                  <a:gd name="connsiteX28" fmla="*/ 4210259 w 5933552"/>
                  <a:gd name="connsiteY28" fmla="*/ 545672 h 2219849"/>
                  <a:gd name="connsiteX29" fmla="*/ 4340888 w 5933552"/>
                  <a:gd name="connsiteY29" fmla="*/ 626059 h 2219849"/>
                  <a:gd name="connsiteX30" fmla="*/ 4381081 w 5933552"/>
                  <a:gd name="connsiteY30" fmla="*/ 656204 h 2219849"/>
                  <a:gd name="connsiteX31" fmla="*/ 4752870 w 5933552"/>
                  <a:gd name="connsiteY31" fmla="*/ 686349 h 2219849"/>
                  <a:gd name="connsiteX32" fmla="*/ 5164853 w 5933552"/>
                  <a:gd name="connsiteY32" fmla="*/ 761711 h 2219849"/>
                  <a:gd name="connsiteX33" fmla="*/ 5441182 w 5933552"/>
                  <a:gd name="connsiteY33" fmla="*/ 827026 h 2219849"/>
                  <a:gd name="connsiteX34" fmla="*/ 5612004 w 5933552"/>
                  <a:gd name="connsiteY34" fmla="*/ 902388 h 2219849"/>
                  <a:gd name="connsiteX35" fmla="*/ 5807947 w 5933552"/>
                  <a:gd name="connsiteY35" fmla="*/ 1048089 h 2219849"/>
                  <a:gd name="connsiteX36" fmla="*/ 5823020 w 5933552"/>
                  <a:gd name="connsiteY36" fmla="*/ 1118428 h 2219849"/>
                  <a:gd name="connsiteX37" fmla="*/ 5838092 w 5933552"/>
                  <a:gd name="connsiteY37" fmla="*/ 1218911 h 2219849"/>
                  <a:gd name="connsiteX38" fmla="*/ 5823020 w 5933552"/>
                  <a:gd name="connsiteY38" fmla="*/ 1249056 h 2219849"/>
                  <a:gd name="connsiteX39" fmla="*/ 5863213 w 5933552"/>
                  <a:gd name="connsiteY39" fmla="*/ 1299298 h 2219849"/>
                  <a:gd name="connsiteX40" fmla="*/ 5893358 w 5933552"/>
                  <a:gd name="connsiteY40" fmla="*/ 1359588 h 2219849"/>
                  <a:gd name="connsiteX41" fmla="*/ 5893358 w 5933552"/>
                  <a:gd name="connsiteY41" fmla="*/ 1434951 h 2219849"/>
                  <a:gd name="connsiteX42" fmla="*/ 5928527 w 5933552"/>
                  <a:gd name="connsiteY42" fmla="*/ 1495241 h 2219849"/>
                  <a:gd name="connsiteX43" fmla="*/ 5918479 w 5933552"/>
                  <a:gd name="connsiteY43" fmla="*/ 1605773 h 2219849"/>
                  <a:gd name="connsiteX44" fmla="*/ 5898382 w 5933552"/>
                  <a:gd name="connsiteY44" fmla="*/ 1686160 h 2219849"/>
                  <a:gd name="connsiteX45" fmla="*/ 5918479 w 5933552"/>
                  <a:gd name="connsiteY45" fmla="*/ 1776595 h 2219849"/>
                  <a:gd name="connsiteX46" fmla="*/ 5933552 w 5933552"/>
                  <a:gd name="connsiteY46" fmla="*/ 1811764 h 2219849"/>
                  <a:gd name="connsiteX47" fmla="*/ 5812971 w 5933552"/>
                  <a:gd name="connsiteY47" fmla="*/ 1872054 h 2219849"/>
                  <a:gd name="connsiteX48" fmla="*/ 5812971 w 5933552"/>
                  <a:gd name="connsiteY48" fmla="*/ 1872054 h 2219849"/>
                  <a:gd name="connsiteX49" fmla="*/ 5727560 w 5933552"/>
                  <a:gd name="connsiteY49" fmla="*/ 1932344 h 2219849"/>
                  <a:gd name="connsiteX50" fmla="*/ 5390941 w 5933552"/>
                  <a:gd name="connsiteY50" fmla="*/ 1937369 h 2219849"/>
                  <a:gd name="connsiteX51" fmla="*/ 5215670 w 5933552"/>
                  <a:gd name="connsiteY51" fmla="*/ 1935977 h 2219849"/>
                  <a:gd name="connsiteX52" fmla="*/ 4373414 w 5933552"/>
                  <a:gd name="connsiteY52" fmla="*/ 1917320 h 2219849"/>
                  <a:gd name="connsiteX53" fmla="*/ 1657301 w 5933552"/>
                  <a:gd name="connsiteY53" fmla="*/ 1891925 h 2219849"/>
                  <a:gd name="connsiteX54" fmla="*/ 507442 w 5933552"/>
                  <a:gd name="connsiteY54" fmla="*/ 1836885 h 2219849"/>
                  <a:gd name="connsiteX55" fmla="*/ 281354 w 5933552"/>
                  <a:gd name="connsiteY55" fmla="*/ 1836885 h 2219849"/>
                  <a:gd name="connsiteX56" fmla="*/ 130629 w 5933552"/>
                  <a:gd name="connsiteY56" fmla="*/ 1761522 h 2219849"/>
                  <a:gd name="connsiteX57" fmla="*/ 10048 w 5933552"/>
                  <a:gd name="connsiteY57" fmla="*/ 1681136 h 2219849"/>
                  <a:gd name="connsiteX58" fmla="*/ 0 w 5933552"/>
                  <a:gd name="connsiteY58" fmla="*/ 1540459 h 2219849"/>
                  <a:gd name="connsiteX59" fmla="*/ 15072 w 5933552"/>
                  <a:gd name="connsiteY59" fmla="*/ 1490217 h 2219849"/>
                  <a:gd name="connsiteX60" fmla="*/ 15072 w 5933552"/>
                  <a:gd name="connsiteY60" fmla="*/ 1434951 h 2219849"/>
                  <a:gd name="connsiteX61" fmla="*/ 25121 w 5933552"/>
                  <a:gd name="connsiteY61" fmla="*/ 1384709 h 2219849"/>
                  <a:gd name="connsiteX62" fmla="*/ 40193 w 5933552"/>
                  <a:gd name="connsiteY62" fmla="*/ 1359588 h 2219849"/>
                  <a:gd name="connsiteX63" fmla="*/ 65314 w 5933552"/>
                  <a:gd name="connsiteY63" fmla="*/ 1314371 h 2219849"/>
                  <a:gd name="connsiteX0" fmla="*/ 65314 w 5933552"/>
                  <a:gd name="connsiteY0" fmla="*/ 1314371 h 2230378"/>
                  <a:gd name="connsiteX1" fmla="*/ 75363 w 5933552"/>
                  <a:gd name="connsiteY1" fmla="*/ 1083259 h 2230378"/>
                  <a:gd name="connsiteX2" fmla="*/ 45218 w 5933552"/>
                  <a:gd name="connsiteY2" fmla="*/ 1073210 h 2230378"/>
                  <a:gd name="connsiteX3" fmla="*/ 95459 w 5933552"/>
                  <a:gd name="connsiteY3" fmla="*/ 887316 h 2230378"/>
                  <a:gd name="connsiteX4" fmla="*/ 80387 w 5933552"/>
                  <a:gd name="connsiteY4" fmla="*/ 771760 h 2230378"/>
                  <a:gd name="connsiteX5" fmla="*/ 85411 w 5933552"/>
                  <a:gd name="connsiteY5" fmla="*/ 716494 h 2230378"/>
                  <a:gd name="connsiteX6" fmla="*/ 105508 w 5933552"/>
                  <a:gd name="connsiteY6" fmla="*/ 696397 h 2230378"/>
                  <a:gd name="connsiteX7" fmla="*/ 135653 w 5933552"/>
                  <a:gd name="connsiteY7" fmla="*/ 676300 h 2230378"/>
                  <a:gd name="connsiteX8" fmla="*/ 467248 w 5933552"/>
                  <a:gd name="connsiteY8" fmla="*/ 329632 h 2230378"/>
                  <a:gd name="connsiteX9" fmla="*/ 472272 w 5933552"/>
                  <a:gd name="connsiteY9" fmla="*/ 284415 h 2230378"/>
                  <a:gd name="connsiteX10" fmla="*/ 442127 w 5933552"/>
                  <a:gd name="connsiteY10" fmla="*/ 259294 h 2230378"/>
                  <a:gd name="connsiteX11" fmla="*/ 406958 w 5933552"/>
                  <a:gd name="connsiteY11" fmla="*/ 229149 h 2230378"/>
                  <a:gd name="connsiteX12" fmla="*/ 406958 w 5933552"/>
                  <a:gd name="connsiteY12" fmla="*/ 204028 h 2230378"/>
                  <a:gd name="connsiteX13" fmla="*/ 462224 w 5933552"/>
                  <a:gd name="connsiteY13" fmla="*/ 193980 h 2230378"/>
                  <a:gd name="connsiteX14" fmla="*/ 864158 w 5933552"/>
                  <a:gd name="connsiteY14" fmla="*/ 143738 h 2230378"/>
                  <a:gd name="connsiteX15" fmla="*/ 999811 w 5933552"/>
                  <a:gd name="connsiteY15" fmla="*/ 88472 h 2230378"/>
                  <a:gd name="connsiteX16" fmla="*/ 1024932 w 5933552"/>
                  <a:gd name="connsiteY16" fmla="*/ 78424 h 2230378"/>
                  <a:gd name="connsiteX17" fmla="*/ 999811 w 5933552"/>
                  <a:gd name="connsiteY17" fmla="*/ 28182 h 2230378"/>
                  <a:gd name="connsiteX18" fmla="*/ 1070149 w 5933552"/>
                  <a:gd name="connsiteY18" fmla="*/ 33206 h 2230378"/>
                  <a:gd name="connsiteX19" fmla="*/ 1130439 w 5933552"/>
                  <a:gd name="connsiteY19" fmla="*/ 53303 h 2230378"/>
                  <a:gd name="connsiteX20" fmla="*/ 1160585 w 5933552"/>
                  <a:gd name="connsiteY20" fmla="*/ 63351 h 2230378"/>
                  <a:gd name="connsiteX21" fmla="*/ 1683099 w 5933552"/>
                  <a:gd name="connsiteY21" fmla="*/ 13109 h 2230378"/>
                  <a:gd name="connsiteX22" fmla="*/ 2306097 w 5933552"/>
                  <a:gd name="connsiteY22" fmla="*/ 3061 h 2230378"/>
                  <a:gd name="connsiteX23" fmla="*/ 3029578 w 5933552"/>
                  <a:gd name="connsiteY23" fmla="*/ 58327 h 2230378"/>
                  <a:gd name="connsiteX24" fmla="*/ 3135086 w 5933552"/>
                  <a:gd name="connsiteY24" fmla="*/ 78424 h 2230378"/>
                  <a:gd name="connsiteX25" fmla="*/ 3255666 w 5933552"/>
                  <a:gd name="connsiteY25" fmla="*/ 98520 h 2230378"/>
                  <a:gd name="connsiteX26" fmla="*/ 3542044 w 5933552"/>
                  <a:gd name="connsiteY26" fmla="*/ 183931 h 2230378"/>
                  <a:gd name="connsiteX27" fmla="*/ 3798277 w 5933552"/>
                  <a:gd name="connsiteY27" fmla="*/ 319584 h 2230378"/>
                  <a:gd name="connsiteX28" fmla="*/ 4210259 w 5933552"/>
                  <a:gd name="connsiteY28" fmla="*/ 545672 h 2230378"/>
                  <a:gd name="connsiteX29" fmla="*/ 4340888 w 5933552"/>
                  <a:gd name="connsiteY29" fmla="*/ 626059 h 2230378"/>
                  <a:gd name="connsiteX30" fmla="*/ 4381081 w 5933552"/>
                  <a:gd name="connsiteY30" fmla="*/ 656204 h 2230378"/>
                  <a:gd name="connsiteX31" fmla="*/ 4752870 w 5933552"/>
                  <a:gd name="connsiteY31" fmla="*/ 686349 h 2230378"/>
                  <a:gd name="connsiteX32" fmla="*/ 5164853 w 5933552"/>
                  <a:gd name="connsiteY32" fmla="*/ 761711 h 2230378"/>
                  <a:gd name="connsiteX33" fmla="*/ 5441182 w 5933552"/>
                  <a:gd name="connsiteY33" fmla="*/ 827026 h 2230378"/>
                  <a:gd name="connsiteX34" fmla="*/ 5612004 w 5933552"/>
                  <a:gd name="connsiteY34" fmla="*/ 902388 h 2230378"/>
                  <a:gd name="connsiteX35" fmla="*/ 5807947 w 5933552"/>
                  <a:gd name="connsiteY35" fmla="*/ 1048089 h 2230378"/>
                  <a:gd name="connsiteX36" fmla="*/ 5823020 w 5933552"/>
                  <a:gd name="connsiteY36" fmla="*/ 1118428 h 2230378"/>
                  <a:gd name="connsiteX37" fmla="*/ 5838092 w 5933552"/>
                  <a:gd name="connsiteY37" fmla="*/ 1218911 h 2230378"/>
                  <a:gd name="connsiteX38" fmla="*/ 5823020 w 5933552"/>
                  <a:gd name="connsiteY38" fmla="*/ 1249056 h 2230378"/>
                  <a:gd name="connsiteX39" fmla="*/ 5863213 w 5933552"/>
                  <a:gd name="connsiteY39" fmla="*/ 1299298 h 2230378"/>
                  <a:gd name="connsiteX40" fmla="*/ 5893358 w 5933552"/>
                  <a:gd name="connsiteY40" fmla="*/ 1359588 h 2230378"/>
                  <a:gd name="connsiteX41" fmla="*/ 5893358 w 5933552"/>
                  <a:gd name="connsiteY41" fmla="*/ 1434951 h 2230378"/>
                  <a:gd name="connsiteX42" fmla="*/ 5928527 w 5933552"/>
                  <a:gd name="connsiteY42" fmla="*/ 1495241 h 2230378"/>
                  <a:gd name="connsiteX43" fmla="*/ 5918479 w 5933552"/>
                  <a:gd name="connsiteY43" fmla="*/ 1605773 h 2230378"/>
                  <a:gd name="connsiteX44" fmla="*/ 5898382 w 5933552"/>
                  <a:gd name="connsiteY44" fmla="*/ 1686160 h 2230378"/>
                  <a:gd name="connsiteX45" fmla="*/ 5918479 w 5933552"/>
                  <a:gd name="connsiteY45" fmla="*/ 1776595 h 2230378"/>
                  <a:gd name="connsiteX46" fmla="*/ 5933552 w 5933552"/>
                  <a:gd name="connsiteY46" fmla="*/ 1811764 h 2230378"/>
                  <a:gd name="connsiteX47" fmla="*/ 5812971 w 5933552"/>
                  <a:gd name="connsiteY47" fmla="*/ 1872054 h 2230378"/>
                  <a:gd name="connsiteX48" fmla="*/ 5812971 w 5933552"/>
                  <a:gd name="connsiteY48" fmla="*/ 1872054 h 2230378"/>
                  <a:gd name="connsiteX49" fmla="*/ 5727560 w 5933552"/>
                  <a:gd name="connsiteY49" fmla="*/ 1932344 h 2230378"/>
                  <a:gd name="connsiteX50" fmla="*/ 5390941 w 5933552"/>
                  <a:gd name="connsiteY50" fmla="*/ 1937369 h 2230378"/>
                  <a:gd name="connsiteX51" fmla="*/ 5215670 w 5933552"/>
                  <a:gd name="connsiteY51" fmla="*/ 1935977 h 2230378"/>
                  <a:gd name="connsiteX52" fmla="*/ 4373414 w 5933552"/>
                  <a:gd name="connsiteY52" fmla="*/ 1917320 h 2230378"/>
                  <a:gd name="connsiteX53" fmla="*/ 1657301 w 5933552"/>
                  <a:gd name="connsiteY53" fmla="*/ 1891925 h 2230378"/>
                  <a:gd name="connsiteX54" fmla="*/ 507442 w 5933552"/>
                  <a:gd name="connsiteY54" fmla="*/ 1836885 h 2230378"/>
                  <a:gd name="connsiteX55" fmla="*/ 281354 w 5933552"/>
                  <a:gd name="connsiteY55" fmla="*/ 1836885 h 2230378"/>
                  <a:gd name="connsiteX56" fmla="*/ 130629 w 5933552"/>
                  <a:gd name="connsiteY56" fmla="*/ 1761522 h 2230378"/>
                  <a:gd name="connsiteX57" fmla="*/ 10048 w 5933552"/>
                  <a:gd name="connsiteY57" fmla="*/ 1681136 h 2230378"/>
                  <a:gd name="connsiteX58" fmla="*/ 0 w 5933552"/>
                  <a:gd name="connsiteY58" fmla="*/ 1540459 h 2230378"/>
                  <a:gd name="connsiteX59" fmla="*/ 15072 w 5933552"/>
                  <a:gd name="connsiteY59" fmla="*/ 1490217 h 2230378"/>
                  <a:gd name="connsiteX60" fmla="*/ 15072 w 5933552"/>
                  <a:gd name="connsiteY60" fmla="*/ 1434951 h 2230378"/>
                  <a:gd name="connsiteX61" fmla="*/ 25121 w 5933552"/>
                  <a:gd name="connsiteY61" fmla="*/ 1384709 h 2230378"/>
                  <a:gd name="connsiteX62" fmla="*/ 40193 w 5933552"/>
                  <a:gd name="connsiteY62" fmla="*/ 1359588 h 2230378"/>
                  <a:gd name="connsiteX63" fmla="*/ 65314 w 5933552"/>
                  <a:gd name="connsiteY63" fmla="*/ 1314371 h 2230378"/>
                  <a:gd name="connsiteX0" fmla="*/ 65314 w 5933552"/>
                  <a:gd name="connsiteY0" fmla="*/ 1314371 h 2238835"/>
                  <a:gd name="connsiteX1" fmla="*/ 75363 w 5933552"/>
                  <a:gd name="connsiteY1" fmla="*/ 1083259 h 2238835"/>
                  <a:gd name="connsiteX2" fmla="*/ 45218 w 5933552"/>
                  <a:gd name="connsiteY2" fmla="*/ 1073210 h 2238835"/>
                  <a:gd name="connsiteX3" fmla="*/ 95459 w 5933552"/>
                  <a:gd name="connsiteY3" fmla="*/ 887316 h 2238835"/>
                  <a:gd name="connsiteX4" fmla="*/ 80387 w 5933552"/>
                  <a:gd name="connsiteY4" fmla="*/ 771760 h 2238835"/>
                  <a:gd name="connsiteX5" fmla="*/ 85411 w 5933552"/>
                  <a:gd name="connsiteY5" fmla="*/ 716494 h 2238835"/>
                  <a:gd name="connsiteX6" fmla="*/ 105508 w 5933552"/>
                  <a:gd name="connsiteY6" fmla="*/ 696397 h 2238835"/>
                  <a:gd name="connsiteX7" fmla="*/ 135653 w 5933552"/>
                  <a:gd name="connsiteY7" fmla="*/ 676300 h 2238835"/>
                  <a:gd name="connsiteX8" fmla="*/ 467248 w 5933552"/>
                  <a:gd name="connsiteY8" fmla="*/ 329632 h 2238835"/>
                  <a:gd name="connsiteX9" fmla="*/ 472272 w 5933552"/>
                  <a:gd name="connsiteY9" fmla="*/ 284415 h 2238835"/>
                  <a:gd name="connsiteX10" fmla="*/ 442127 w 5933552"/>
                  <a:gd name="connsiteY10" fmla="*/ 259294 h 2238835"/>
                  <a:gd name="connsiteX11" fmla="*/ 406958 w 5933552"/>
                  <a:gd name="connsiteY11" fmla="*/ 229149 h 2238835"/>
                  <a:gd name="connsiteX12" fmla="*/ 406958 w 5933552"/>
                  <a:gd name="connsiteY12" fmla="*/ 204028 h 2238835"/>
                  <a:gd name="connsiteX13" fmla="*/ 462224 w 5933552"/>
                  <a:gd name="connsiteY13" fmla="*/ 193980 h 2238835"/>
                  <a:gd name="connsiteX14" fmla="*/ 864158 w 5933552"/>
                  <a:gd name="connsiteY14" fmla="*/ 143738 h 2238835"/>
                  <a:gd name="connsiteX15" fmla="*/ 999811 w 5933552"/>
                  <a:gd name="connsiteY15" fmla="*/ 88472 h 2238835"/>
                  <a:gd name="connsiteX16" fmla="*/ 1024932 w 5933552"/>
                  <a:gd name="connsiteY16" fmla="*/ 78424 h 2238835"/>
                  <a:gd name="connsiteX17" fmla="*/ 999811 w 5933552"/>
                  <a:gd name="connsiteY17" fmla="*/ 28182 h 2238835"/>
                  <a:gd name="connsiteX18" fmla="*/ 1070149 w 5933552"/>
                  <a:gd name="connsiteY18" fmla="*/ 33206 h 2238835"/>
                  <a:gd name="connsiteX19" fmla="*/ 1130439 w 5933552"/>
                  <a:gd name="connsiteY19" fmla="*/ 53303 h 2238835"/>
                  <a:gd name="connsiteX20" fmla="*/ 1160585 w 5933552"/>
                  <a:gd name="connsiteY20" fmla="*/ 63351 h 2238835"/>
                  <a:gd name="connsiteX21" fmla="*/ 1683099 w 5933552"/>
                  <a:gd name="connsiteY21" fmla="*/ 13109 h 2238835"/>
                  <a:gd name="connsiteX22" fmla="*/ 2306097 w 5933552"/>
                  <a:gd name="connsiteY22" fmla="*/ 3061 h 2238835"/>
                  <a:gd name="connsiteX23" fmla="*/ 3029578 w 5933552"/>
                  <a:gd name="connsiteY23" fmla="*/ 58327 h 2238835"/>
                  <a:gd name="connsiteX24" fmla="*/ 3135086 w 5933552"/>
                  <a:gd name="connsiteY24" fmla="*/ 78424 h 2238835"/>
                  <a:gd name="connsiteX25" fmla="*/ 3255666 w 5933552"/>
                  <a:gd name="connsiteY25" fmla="*/ 98520 h 2238835"/>
                  <a:gd name="connsiteX26" fmla="*/ 3542044 w 5933552"/>
                  <a:gd name="connsiteY26" fmla="*/ 183931 h 2238835"/>
                  <a:gd name="connsiteX27" fmla="*/ 3798277 w 5933552"/>
                  <a:gd name="connsiteY27" fmla="*/ 319584 h 2238835"/>
                  <a:gd name="connsiteX28" fmla="*/ 4210259 w 5933552"/>
                  <a:gd name="connsiteY28" fmla="*/ 545672 h 2238835"/>
                  <a:gd name="connsiteX29" fmla="*/ 4340888 w 5933552"/>
                  <a:gd name="connsiteY29" fmla="*/ 626059 h 2238835"/>
                  <a:gd name="connsiteX30" fmla="*/ 4381081 w 5933552"/>
                  <a:gd name="connsiteY30" fmla="*/ 656204 h 2238835"/>
                  <a:gd name="connsiteX31" fmla="*/ 4752870 w 5933552"/>
                  <a:gd name="connsiteY31" fmla="*/ 686349 h 2238835"/>
                  <a:gd name="connsiteX32" fmla="*/ 5164853 w 5933552"/>
                  <a:gd name="connsiteY32" fmla="*/ 761711 h 2238835"/>
                  <a:gd name="connsiteX33" fmla="*/ 5441182 w 5933552"/>
                  <a:gd name="connsiteY33" fmla="*/ 827026 h 2238835"/>
                  <a:gd name="connsiteX34" fmla="*/ 5612004 w 5933552"/>
                  <a:gd name="connsiteY34" fmla="*/ 902388 h 2238835"/>
                  <a:gd name="connsiteX35" fmla="*/ 5807947 w 5933552"/>
                  <a:gd name="connsiteY35" fmla="*/ 1048089 h 2238835"/>
                  <a:gd name="connsiteX36" fmla="*/ 5823020 w 5933552"/>
                  <a:gd name="connsiteY36" fmla="*/ 1118428 h 2238835"/>
                  <a:gd name="connsiteX37" fmla="*/ 5838092 w 5933552"/>
                  <a:gd name="connsiteY37" fmla="*/ 1218911 h 2238835"/>
                  <a:gd name="connsiteX38" fmla="*/ 5823020 w 5933552"/>
                  <a:gd name="connsiteY38" fmla="*/ 1249056 h 2238835"/>
                  <a:gd name="connsiteX39" fmla="*/ 5863213 w 5933552"/>
                  <a:gd name="connsiteY39" fmla="*/ 1299298 h 2238835"/>
                  <a:gd name="connsiteX40" fmla="*/ 5893358 w 5933552"/>
                  <a:gd name="connsiteY40" fmla="*/ 1359588 h 2238835"/>
                  <a:gd name="connsiteX41" fmla="*/ 5893358 w 5933552"/>
                  <a:gd name="connsiteY41" fmla="*/ 1434951 h 2238835"/>
                  <a:gd name="connsiteX42" fmla="*/ 5928527 w 5933552"/>
                  <a:gd name="connsiteY42" fmla="*/ 1495241 h 2238835"/>
                  <a:gd name="connsiteX43" fmla="*/ 5918479 w 5933552"/>
                  <a:gd name="connsiteY43" fmla="*/ 1605773 h 2238835"/>
                  <a:gd name="connsiteX44" fmla="*/ 5898382 w 5933552"/>
                  <a:gd name="connsiteY44" fmla="*/ 1686160 h 2238835"/>
                  <a:gd name="connsiteX45" fmla="*/ 5918479 w 5933552"/>
                  <a:gd name="connsiteY45" fmla="*/ 1776595 h 2238835"/>
                  <a:gd name="connsiteX46" fmla="*/ 5933552 w 5933552"/>
                  <a:gd name="connsiteY46" fmla="*/ 1811764 h 2238835"/>
                  <a:gd name="connsiteX47" fmla="*/ 5812971 w 5933552"/>
                  <a:gd name="connsiteY47" fmla="*/ 1872054 h 2238835"/>
                  <a:gd name="connsiteX48" fmla="*/ 5812971 w 5933552"/>
                  <a:gd name="connsiteY48" fmla="*/ 1872054 h 2238835"/>
                  <a:gd name="connsiteX49" fmla="*/ 5727560 w 5933552"/>
                  <a:gd name="connsiteY49" fmla="*/ 1932344 h 2238835"/>
                  <a:gd name="connsiteX50" fmla="*/ 5390941 w 5933552"/>
                  <a:gd name="connsiteY50" fmla="*/ 1937369 h 2238835"/>
                  <a:gd name="connsiteX51" fmla="*/ 5215670 w 5933552"/>
                  <a:gd name="connsiteY51" fmla="*/ 1935977 h 2238835"/>
                  <a:gd name="connsiteX52" fmla="*/ 4373414 w 5933552"/>
                  <a:gd name="connsiteY52" fmla="*/ 1917320 h 2238835"/>
                  <a:gd name="connsiteX53" fmla="*/ 1657301 w 5933552"/>
                  <a:gd name="connsiteY53" fmla="*/ 1891925 h 2238835"/>
                  <a:gd name="connsiteX54" fmla="*/ 507442 w 5933552"/>
                  <a:gd name="connsiteY54" fmla="*/ 1836885 h 2238835"/>
                  <a:gd name="connsiteX55" fmla="*/ 281354 w 5933552"/>
                  <a:gd name="connsiteY55" fmla="*/ 1836885 h 2238835"/>
                  <a:gd name="connsiteX56" fmla="*/ 130629 w 5933552"/>
                  <a:gd name="connsiteY56" fmla="*/ 1761522 h 2238835"/>
                  <a:gd name="connsiteX57" fmla="*/ 10048 w 5933552"/>
                  <a:gd name="connsiteY57" fmla="*/ 1681136 h 2238835"/>
                  <a:gd name="connsiteX58" fmla="*/ 0 w 5933552"/>
                  <a:gd name="connsiteY58" fmla="*/ 1540459 h 2238835"/>
                  <a:gd name="connsiteX59" fmla="*/ 15072 w 5933552"/>
                  <a:gd name="connsiteY59" fmla="*/ 1490217 h 2238835"/>
                  <a:gd name="connsiteX60" fmla="*/ 15072 w 5933552"/>
                  <a:gd name="connsiteY60" fmla="*/ 1434951 h 2238835"/>
                  <a:gd name="connsiteX61" fmla="*/ 25121 w 5933552"/>
                  <a:gd name="connsiteY61" fmla="*/ 1384709 h 2238835"/>
                  <a:gd name="connsiteX62" fmla="*/ 40193 w 5933552"/>
                  <a:gd name="connsiteY62" fmla="*/ 1359588 h 2238835"/>
                  <a:gd name="connsiteX63" fmla="*/ 65314 w 5933552"/>
                  <a:gd name="connsiteY63" fmla="*/ 1314371 h 2238835"/>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657301 w 5933552"/>
                  <a:gd name="connsiteY53" fmla="*/ 1891925 h 2234603"/>
                  <a:gd name="connsiteX54" fmla="*/ 507442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519267 w 5933552"/>
                  <a:gd name="connsiteY53" fmla="*/ 1891925 h 2234603"/>
                  <a:gd name="connsiteX54" fmla="*/ 507442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51926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51926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382327"/>
                  <a:gd name="connsiteX1" fmla="*/ 75363 w 5933552"/>
                  <a:gd name="connsiteY1" fmla="*/ 1083259 h 2382327"/>
                  <a:gd name="connsiteX2" fmla="*/ 45218 w 5933552"/>
                  <a:gd name="connsiteY2" fmla="*/ 1073210 h 2382327"/>
                  <a:gd name="connsiteX3" fmla="*/ 95459 w 5933552"/>
                  <a:gd name="connsiteY3" fmla="*/ 887316 h 2382327"/>
                  <a:gd name="connsiteX4" fmla="*/ 80387 w 5933552"/>
                  <a:gd name="connsiteY4" fmla="*/ 771760 h 2382327"/>
                  <a:gd name="connsiteX5" fmla="*/ 85411 w 5933552"/>
                  <a:gd name="connsiteY5" fmla="*/ 716494 h 2382327"/>
                  <a:gd name="connsiteX6" fmla="*/ 105508 w 5933552"/>
                  <a:gd name="connsiteY6" fmla="*/ 696397 h 2382327"/>
                  <a:gd name="connsiteX7" fmla="*/ 135653 w 5933552"/>
                  <a:gd name="connsiteY7" fmla="*/ 676300 h 2382327"/>
                  <a:gd name="connsiteX8" fmla="*/ 467248 w 5933552"/>
                  <a:gd name="connsiteY8" fmla="*/ 329632 h 2382327"/>
                  <a:gd name="connsiteX9" fmla="*/ 472272 w 5933552"/>
                  <a:gd name="connsiteY9" fmla="*/ 284415 h 2382327"/>
                  <a:gd name="connsiteX10" fmla="*/ 442127 w 5933552"/>
                  <a:gd name="connsiteY10" fmla="*/ 259294 h 2382327"/>
                  <a:gd name="connsiteX11" fmla="*/ 406958 w 5933552"/>
                  <a:gd name="connsiteY11" fmla="*/ 229149 h 2382327"/>
                  <a:gd name="connsiteX12" fmla="*/ 406958 w 5933552"/>
                  <a:gd name="connsiteY12" fmla="*/ 204028 h 2382327"/>
                  <a:gd name="connsiteX13" fmla="*/ 462224 w 5933552"/>
                  <a:gd name="connsiteY13" fmla="*/ 193980 h 2382327"/>
                  <a:gd name="connsiteX14" fmla="*/ 864158 w 5933552"/>
                  <a:gd name="connsiteY14" fmla="*/ 143738 h 2382327"/>
                  <a:gd name="connsiteX15" fmla="*/ 999811 w 5933552"/>
                  <a:gd name="connsiteY15" fmla="*/ 88472 h 2382327"/>
                  <a:gd name="connsiteX16" fmla="*/ 1024932 w 5933552"/>
                  <a:gd name="connsiteY16" fmla="*/ 78424 h 2382327"/>
                  <a:gd name="connsiteX17" fmla="*/ 999811 w 5933552"/>
                  <a:gd name="connsiteY17" fmla="*/ 28182 h 2382327"/>
                  <a:gd name="connsiteX18" fmla="*/ 1070149 w 5933552"/>
                  <a:gd name="connsiteY18" fmla="*/ 33206 h 2382327"/>
                  <a:gd name="connsiteX19" fmla="*/ 1130439 w 5933552"/>
                  <a:gd name="connsiteY19" fmla="*/ 53303 h 2382327"/>
                  <a:gd name="connsiteX20" fmla="*/ 1160585 w 5933552"/>
                  <a:gd name="connsiteY20" fmla="*/ 63351 h 2382327"/>
                  <a:gd name="connsiteX21" fmla="*/ 1683099 w 5933552"/>
                  <a:gd name="connsiteY21" fmla="*/ 13109 h 2382327"/>
                  <a:gd name="connsiteX22" fmla="*/ 2306097 w 5933552"/>
                  <a:gd name="connsiteY22" fmla="*/ 3061 h 2382327"/>
                  <a:gd name="connsiteX23" fmla="*/ 3029578 w 5933552"/>
                  <a:gd name="connsiteY23" fmla="*/ 58327 h 2382327"/>
                  <a:gd name="connsiteX24" fmla="*/ 3135086 w 5933552"/>
                  <a:gd name="connsiteY24" fmla="*/ 78424 h 2382327"/>
                  <a:gd name="connsiteX25" fmla="*/ 3255666 w 5933552"/>
                  <a:gd name="connsiteY25" fmla="*/ 98520 h 2382327"/>
                  <a:gd name="connsiteX26" fmla="*/ 3542044 w 5933552"/>
                  <a:gd name="connsiteY26" fmla="*/ 183931 h 2382327"/>
                  <a:gd name="connsiteX27" fmla="*/ 3798277 w 5933552"/>
                  <a:gd name="connsiteY27" fmla="*/ 319584 h 2382327"/>
                  <a:gd name="connsiteX28" fmla="*/ 4210259 w 5933552"/>
                  <a:gd name="connsiteY28" fmla="*/ 545672 h 2382327"/>
                  <a:gd name="connsiteX29" fmla="*/ 4340888 w 5933552"/>
                  <a:gd name="connsiteY29" fmla="*/ 626059 h 2382327"/>
                  <a:gd name="connsiteX30" fmla="*/ 4381081 w 5933552"/>
                  <a:gd name="connsiteY30" fmla="*/ 656204 h 2382327"/>
                  <a:gd name="connsiteX31" fmla="*/ 4752870 w 5933552"/>
                  <a:gd name="connsiteY31" fmla="*/ 686349 h 2382327"/>
                  <a:gd name="connsiteX32" fmla="*/ 5164853 w 5933552"/>
                  <a:gd name="connsiteY32" fmla="*/ 761711 h 2382327"/>
                  <a:gd name="connsiteX33" fmla="*/ 5441182 w 5933552"/>
                  <a:gd name="connsiteY33" fmla="*/ 827026 h 2382327"/>
                  <a:gd name="connsiteX34" fmla="*/ 5612004 w 5933552"/>
                  <a:gd name="connsiteY34" fmla="*/ 902388 h 2382327"/>
                  <a:gd name="connsiteX35" fmla="*/ 5807947 w 5933552"/>
                  <a:gd name="connsiteY35" fmla="*/ 1048089 h 2382327"/>
                  <a:gd name="connsiteX36" fmla="*/ 5823020 w 5933552"/>
                  <a:gd name="connsiteY36" fmla="*/ 1118428 h 2382327"/>
                  <a:gd name="connsiteX37" fmla="*/ 5838092 w 5933552"/>
                  <a:gd name="connsiteY37" fmla="*/ 1218911 h 2382327"/>
                  <a:gd name="connsiteX38" fmla="*/ 5823020 w 5933552"/>
                  <a:gd name="connsiteY38" fmla="*/ 1249056 h 2382327"/>
                  <a:gd name="connsiteX39" fmla="*/ 5863213 w 5933552"/>
                  <a:gd name="connsiteY39" fmla="*/ 1299298 h 2382327"/>
                  <a:gd name="connsiteX40" fmla="*/ 5893358 w 5933552"/>
                  <a:gd name="connsiteY40" fmla="*/ 1359588 h 2382327"/>
                  <a:gd name="connsiteX41" fmla="*/ 5893358 w 5933552"/>
                  <a:gd name="connsiteY41" fmla="*/ 1434951 h 2382327"/>
                  <a:gd name="connsiteX42" fmla="*/ 5928527 w 5933552"/>
                  <a:gd name="connsiteY42" fmla="*/ 1495241 h 2382327"/>
                  <a:gd name="connsiteX43" fmla="*/ 5918479 w 5933552"/>
                  <a:gd name="connsiteY43" fmla="*/ 1605773 h 2382327"/>
                  <a:gd name="connsiteX44" fmla="*/ 5898382 w 5933552"/>
                  <a:gd name="connsiteY44" fmla="*/ 1686160 h 2382327"/>
                  <a:gd name="connsiteX45" fmla="*/ 5918479 w 5933552"/>
                  <a:gd name="connsiteY45" fmla="*/ 1776595 h 2382327"/>
                  <a:gd name="connsiteX46" fmla="*/ 5933552 w 5933552"/>
                  <a:gd name="connsiteY46" fmla="*/ 1811764 h 2382327"/>
                  <a:gd name="connsiteX47" fmla="*/ 5812971 w 5933552"/>
                  <a:gd name="connsiteY47" fmla="*/ 1872054 h 2382327"/>
                  <a:gd name="connsiteX48" fmla="*/ 5812971 w 5933552"/>
                  <a:gd name="connsiteY48" fmla="*/ 1872054 h 2382327"/>
                  <a:gd name="connsiteX49" fmla="*/ 5727560 w 5933552"/>
                  <a:gd name="connsiteY49" fmla="*/ 1932344 h 2382327"/>
                  <a:gd name="connsiteX50" fmla="*/ 5390941 w 5933552"/>
                  <a:gd name="connsiteY50" fmla="*/ 1937369 h 2382327"/>
                  <a:gd name="connsiteX51" fmla="*/ 5215670 w 5933552"/>
                  <a:gd name="connsiteY51" fmla="*/ 1935977 h 2382327"/>
                  <a:gd name="connsiteX52" fmla="*/ 4373414 w 5933552"/>
                  <a:gd name="connsiteY52" fmla="*/ 1917320 h 2382327"/>
                  <a:gd name="connsiteX53" fmla="*/ 1519267 w 5933552"/>
                  <a:gd name="connsiteY53" fmla="*/ 1891925 h 2382327"/>
                  <a:gd name="connsiteX54" fmla="*/ 619914 w 5933552"/>
                  <a:gd name="connsiteY54" fmla="*/ 1836885 h 2382327"/>
                  <a:gd name="connsiteX55" fmla="*/ 281354 w 5933552"/>
                  <a:gd name="connsiteY55" fmla="*/ 1836885 h 2382327"/>
                  <a:gd name="connsiteX56" fmla="*/ 130629 w 5933552"/>
                  <a:gd name="connsiteY56" fmla="*/ 1761522 h 2382327"/>
                  <a:gd name="connsiteX57" fmla="*/ 10048 w 5933552"/>
                  <a:gd name="connsiteY57" fmla="*/ 1681136 h 2382327"/>
                  <a:gd name="connsiteX58" fmla="*/ 0 w 5933552"/>
                  <a:gd name="connsiteY58" fmla="*/ 1540459 h 2382327"/>
                  <a:gd name="connsiteX59" fmla="*/ 15072 w 5933552"/>
                  <a:gd name="connsiteY59" fmla="*/ 1490217 h 2382327"/>
                  <a:gd name="connsiteX60" fmla="*/ 15072 w 5933552"/>
                  <a:gd name="connsiteY60" fmla="*/ 1434951 h 2382327"/>
                  <a:gd name="connsiteX61" fmla="*/ 25121 w 5933552"/>
                  <a:gd name="connsiteY61" fmla="*/ 1384709 h 2382327"/>
                  <a:gd name="connsiteX62" fmla="*/ 40193 w 5933552"/>
                  <a:gd name="connsiteY62" fmla="*/ 1359588 h 2382327"/>
                  <a:gd name="connsiteX63" fmla="*/ 65314 w 5933552"/>
                  <a:gd name="connsiteY63" fmla="*/ 1314371 h 2382327"/>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51926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993"/>
                  <a:gd name="connsiteX1" fmla="*/ 75363 w 5933552"/>
                  <a:gd name="connsiteY1" fmla="*/ 1083259 h 2234993"/>
                  <a:gd name="connsiteX2" fmla="*/ 45218 w 5933552"/>
                  <a:gd name="connsiteY2" fmla="*/ 1073210 h 2234993"/>
                  <a:gd name="connsiteX3" fmla="*/ 95459 w 5933552"/>
                  <a:gd name="connsiteY3" fmla="*/ 887316 h 2234993"/>
                  <a:gd name="connsiteX4" fmla="*/ 80387 w 5933552"/>
                  <a:gd name="connsiteY4" fmla="*/ 771760 h 2234993"/>
                  <a:gd name="connsiteX5" fmla="*/ 85411 w 5933552"/>
                  <a:gd name="connsiteY5" fmla="*/ 716494 h 2234993"/>
                  <a:gd name="connsiteX6" fmla="*/ 105508 w 5933552"/>
                  <a:gd name="connsiteY6" fmla="*/ 696397 h 2234993"/>
                  <a:gd name="connsiteX7" fmla="*/ 135653 w 5933552"/>
                  <a:gd name="connsiteY7" fmla="*/ 676300 h 2234993"/>
                  <a:gd name="connsiteX8" fmla="*/ 467248 w 5933552"/>
                  <a:gd name="connsiteY8" fmla="*/ 329632 h 2234993"/>
                  <a:gd name="connsiteX9" fmla="*/ 472272 w 5933552"/>
                  <a:gd name="connsiteY9" fmla="*/ 284415 h 2234993"/>
                  <a:gd name="connsiteX10" fmla="*/ 442127 w 5933552"/>
                  <a:gd name="connsiteY10" fmla="*/ 259294 h 2234993"/>
                  <a:gd name="connsiteX11" fmla="*/ 406958 w 5933552"/>
                  <a:gd name="connsiteY11" fmla="*/ 229149 h 2234993"/>
                  <a:gd name="connsiteX12" fmla="*/ 406958 w 5933552"/>
                  <a:gd name="connsiteY12" fmla="*/ 204028 h 2234993"/>
                  <a:gd name="connsiteX13" fmla="*/ 462224 w 5933552"/>
                  <a:gd name="connsiteY13" fmla="*/ 193980 h 2234993"/>
                  <a:gd name="connsiteX14" fmla="*/ 864158 w 5933552"/>
                  <a:gd name="connsiteY14" fmla="*/ 143738 h 2234993"/>
                  <a:gd name="connsiteX15" fmla="*/ 999811 w 5933552"/>
                  <a:gd name="connsiteY15" fmla="*/ 88472 h 2234993"/>
                  <a:gd name="connsiteX16" fmla="*/ 1024932 w 5933552"/>
                  <a:gd name="connsiteY16" fmla="*/ 78424 h 2234993"/>
                  <a:gd name="connsiteX17" fmla="*/ 999811 w 5933552"/>
                  <a:gd name="connsiteY17" fmla="*/ 28182 h 2234993"/>
                  <a:gd name="connsiteX18" fmla="*/ 1070149 w 5933552"/>
                  <a:gd name="connsiteY18" fmla="*/ 33206 h 2234993"/>
                  <a:gd name="connsiteX19" fmla="*/ 1130439 w 5933552"/>
                  <a:gd name="connsiteY19" fmla="*/ 53303 h 2234993"/>
                  <a:gd name="connsiteX20" fmla="*/ 1160585 w 5933552"/>
                  <a:gd name="connsiteY20" fmla="*/ 63351 h 2234993"/>
                  <a:gd name="connsiteX21" fmla="*/ 1683099 w 5933552"/>
                  <a:gd name="connsiteY21" fmla="*/ 13109 h 2234993"/>
                  <a:gd name="connsiteX22" fmla="*/ 2306097 w 5933552"/>
                  <a:gd name="connsiteY22" fmla="*/ 3061 h 2234993"/>
                  <a:gd name="connsiteX23" fmla="*/ 3029578 w 5933552"/>
                  <a:gd name="connsiteY23" fmla="*/ 58327 h 2234993"/>
                  <a:gd name="connsiteX24" fmla="*/ 3135086 w 5933552"/>
                  <a:gd name="connsiteY24" fmla="*/ 78424 h 2234993"/>
                  <a:gd name="connsiteX25" fmla="*/ 3255666 w 5933552"/>
                  <a:gd name="connsiteY25" fmla="*/ 98520 h 2234993"/>
                  <a:gd name="connsiteX26" fmla="*/ 3542044 w 5933552"/>
                  <a:gd name="connsiteY26" fmla="*/ 183931 h 2234993"/>
                  <a:gd name="connsiteX27" fmla="*/ 3798277 w 5933552"/>
                  <a:gd name="connsiteY27" fmla="*/ 319584 h 2234993"/>
                  <a:gd name="connsiteX28" fmla="*/ 4210259 w 5933552"/>
                  <a:gd name="connsiteY28" fmla="*/ 545672 h 2234993"/>
                  <a:gd name="connsiteX29" fmla="*/ 4340888 w 5933552"/>
                  <a:gd name="connsiteY29" fmla="*/ 626059 h 2234993"/>
                  <a:gd name="connsiteX30" fmla="*/ 4381081 w 5933552"/>
                  <a:gd name="connsiteY30" fmla="*/ 656204 h 2234993"/>
                  <a:gd name="connsiteX31" fmla="*/ 4752870 w 5933552"/>
                  <a:gd name="connsiteY31" fmla="*/ 686349 h 2234993"/>
                  <a:gd name="connsiteX32" fmla="*/ 5164853 w 5933552"/>
                  <a:gd name="connsiteY32" fmla="*/ 761711 h 2234993"/>
                  <a:gd name="connsiteX33" fmla="*/ 5441182 w 5933552"/>
                  <a:gd name="connsiteY33" fmla="*/ 827026 h 2234993"/>
                  <a:gd name="connsiteX34" fmla="*/ 5612004 w 5933552"/>
                  <a:gd name="connsiteY34" fmla="*/ 902388 h 2234993"/>
                  <a:gd name="connsiteX35" fmla="*/ 5807947 w 5933552"/>
                  <a:gd name="connsiteY35" fmla="*/ 1048089 h 2234993"/>
                  <a:gd name="connsiteX36" fmla="*/ 5823020 w 5933552"/>
                  <a:gd name="connsiteY36" fmla="*/ 1118428 h 2234993"/>
                  <a:gd name="connsiteX37" fmla="*/ 5838092 w 5933552"/>
                  <a:gd name="connsiteY37" fmla="*/ 1218911 h 2234993"/>
                  <a:gd name="connsiteX38" fmla="*/ 5823020 w 5933552"/>
                  <a:gd name="connsiteY38" fmla="*/ 1249056 h 2234993"/>
                  <a:gd name="connsiteX39" fmla="*/ 5863213 w 5933552"/>
                  <a:gd name="connsiteY39" fmla="*/ 1299298 h 2234993"/>
                  <a:gd name="connsiteX40" fmla="*/ 5893358 w 5933552"/>
                  <a:gd name="connsiteY40" fmla="*/ 1359588 h 2234993"/>
                  <a:gd name="connsiteX41" fmla="*/ 5893358 w 5933552"/>
                  <a:gd name="connsiteY41" fmla="*/ 1434951 h 2234993"/>
                  <a:gd name="connsiteX42" fmla="*/ 5928527 w 5933552"/>
                  <a:gd name="connsiteY42" fmla="*/ 1495241 h 2234993"/>
                  <a:gd name="connsiteX43" fmla="*/ 5918479 w 5933552"/>
                  <a:gd name="connsiteY43" fmla="*/ 1605773 h 2234993"/>
                  <a:gd name="connsiteX44" fmla="*/ 5898382 w 5933552"/>
                  <a:gd name="connsiteY44" fmla="*/ 1686160 h 2234993"/>
                  <a:gd name="connsiteX45" fmla="*/ 5918479 w 5933552"/>
                  <a:gd name="connsiteY45" fmla="*/ 1776595 h 2234993"/>
                  <a:gd name="connsiteX46" fmla="*/ 5933552 w 5933552"/>
                  <a:gd name="connsiteY46" fmla="*/ 1811764 h 2234993"/>
                  <a:gd name="connsiteX47" fmla="*/ 5812971 w 5933552"/>
                  <a:gd name="connsiteY47" fmla="*/ 1872054 h 2234993"/>
                  <a:gd name="connsiteX48" fmla="*/ 5812971 w 5933552"/>
                  <a:gd name="connsiteY48" fmla="*/ 1872054 h 2234993"/>
                  <a:gd name="connsiteX49" fmla="*/ 5727560 w 5933552"/>
                  <a:gd name="connsiteY49" fmla="*/ 1932344 h 2234993"/>
                  <a:gd name="connsiteX50" fmla="*/ 5390941 w 5933552"/>
                  <a:gd name="connsiteY50" fmla="*/ 1937369 h 2234993"/>
                  <a:gd name="connsiteX51" fmla="*/ 5215670 w 5933552"/>
                  <a:gd name="connsiteY51" fmla="*/ 1935977 h 2234993"/>
                  <a:gd name="connsiteX52" fmla="*/ 4373414 w 5933552"/>
                  <a:gd name="connsiteY52" fmla="*/ 1917320 h 2234993"/>
                  <a:gd name="connsiteX53" fmla="*/ 1519267 w 5933552"/>
                  <a:gd name="connsiteY53" fmla="*/ 1891925 h 2234993"/>
                  <a:gd name="connsiteX54" fmla="*/ 619914 w 5933552"/>
                  <a:gd name="connsiteY54" fmla="*/ 1836885 h 2234993"/>
                  <a:gd name="connsiteX55" fmla="*/ 281354 w 5933552"/>
                  <a:gd name="connsiteY55" fmla="*/ 1836885 h 2234993"/>
                  <a:gd name="connsiteX56" fmla="*/ 130629 w 5933552"/>
                  <a:gd name="connsiteY56" fmla="*/ 1761522 h 2234993"/>
                  <a:gd name="connsiteX57" fmla="*/ 10048 w 5933552"/>
                  <a:gd name="connsiteY57" fmla="*/ 1681136 h 2234993"/>
                  <a:gd name="connsiteX58" fmla="*/ 0 w 5933552"/>
                  <a:gd name="connsiteY58" fmla="*/ 1540459 h 2234993"/>
                  <a:gd name="connsiteX59" fmla="*/ 15072 w 5933552"/>
                  <a:gd name="connsiteY59" fmla="*/ 1490217 h 2234993"/>
                  <a:gd name="connsiteX60" fmla="*/ 15072 w 5933552"/>
                  <a:gd name="connsiteY60" fmla="*/ 1434951 h 2234993"/>
                  <a:gd name="connsiteX61" fmla="*/ 25121 w 5933552"/>
                  <a:gd name="connsiteY61" fmla="*/ 1384709 h 2234993"/>
                  <a:gd name="connsiteX62" fmla="*/ 40193 w 5933552"/>
                  <a:gd name="connsiteY62" fmla="*/ 1359588 h 2234993"/>
                  <a:gd name="connsiteX63" fmla="*/ 65314 w 5933552"/>
                  <a:gd name="connsiteY63" fmla="*/ 1314371 h 223499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51926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49881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49881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49881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49881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5933552" h="2234603">
                    <a:moveTo>
                      <a:pt x="65314" y="1314371"/>
                    </a:moveTo>
                    <a:lnTo>
                      <a:pt x="75363" y="1083259"/>
                    </a:lnTo>
                    <a:lnTo>
                      <a:pt x="45218" y="1073210"/>
                    </a:lnTo>
                    <a:lnTo>
                      <a:pt x="95459" y="887316"/>
                    </a:lnTo>
                    <a:lnTo>
                      <a:pt x="80387" y="771760"/>
                    </a:lnTo>
                    <a:lnTo>
                      <a:pt x="85411" y="716494"/>
                    </a:lnTo>
                    <a:lnTo>
                      <a:pt x="105508" y="696397"/>
                    </a:lnTo>
                    <a:lnTo>
                      <a:pt x="135653" y="676300"/>
                    </a:lnTo>
                    <a:lnTo>
                      <a:pt x="467248" y="329632"/>
                    </a:lnTo>
                    <a:lnTo>
                      <a:pt x="472272" y="284415"/>
                    </a:lnTo>
                    <a:lnTo>
                      <a:pt x="442127" y="259294"/>
                    </a:lnTo>
                    <a:lnTo>
                      <a:pt x="406958" y="229149"/>
                    </a:lnTo>
                    <a:lnTo>
                      <a:pt x="406958" y="204028"/>
                    </a:lnTo>
                    <a:lnTo>
                      <a:pt x="462224" y="193980"/>
                    </a:lnTo>
                    <a:lnTo>
                      <a:pt x="864158" y="143738"/>
                    </a:lnTo>
                    <a:lnTo>
                      <a:pt x="999811" y="88472"/>
                    </a:lnTo>
                    <a:lnTo>
                      <a:pt x="1024932" y="78424"/>
                    </a:lnTo>
                    <a:lnTo>
                      <a:pt x="999811" y="28182"/>
                    </a:lnTo>
                    <a:lnTo>
                      <a:pt x="1070149" y="33206"/>
                    </a:lnTo>
                    <a:lnTo>
                      <a:pt x="1130439" y="53303"/>
                    </a:lnTo>
                    <a:lnTo>
                      <a:pt x="1160585" y="63351"/>
                    </a:lnTo>
                    <a:cubicBezTo>
                      <a:pt x="1252695" y="56652"/>
                      <a:pt x="1492180" y="23157"/>
                      <a:pt x="1683099" y="13109"/>
                    </a:cubicBezTo>
                    <a:cubicBezTo>
                      <a:pt x="1874018" y="3061"/>
                      <a:pt x="2081684" y="-4475"/>
                      <a:pt x="2306097" y="3061"/>
                    </a:cubicBezTo>
                    <a:cubicBezTo>
                      <a:pt x="2530510" y="10597"/>
                      <a:pt x="2891413" y="45767"/>
                      <a:pt x="3029578" y="58327"/>
                    </a:cubicBezTo>
                    <a:cubicBezTo>
                      <a:pt x="3167743" y="70887"/>
                      <a:pt x="3099917" y="71725"/>
                      <a:pt x="3135086" y="78424"/>
                    </a:cubicBezTo>
                    <a:lnTo>
                      <a:pt x="3255666" y="98520"/>
                    </a:lnTo>
                    <a:cubicBezTo>
                      <a:pt x="3323492" y="116105"/>
                      <a:pt x="3456633" y="138713"/>
                      <a:pt x="3542044" y="183931"/>
                    </a:cubicBezTo>
                    <a:lnTo>
                      <a:pt x="3798277" y="319584"/>
                    </a:lnTo>
                    <a:lnTo>
                      <a:pt x="4210259" y="545672"/>
                    </a:lnTo>
                    <a:lnTo>
                      <a:pt x="4340888" y="626059"/>
                    </a:lnTo>
                    <a:lnTo>
                      <a:pt x="4381081" y="656204"/>
                    </a:lnTo>
                    <a:cubicBezTo>
                      <a:pt x="4449745" y="666252"/>
                      <a:pt x="4622241" y="668765"/>
                      <a:pt x="4752870" y="686349"/>
                    </a:cubicBezTo>
                    <a:cubicBezTo>
                      <a:pt x="4883499" y="703933"/>
                      <a:pt x="5072743" y="739939"/>
                      <a:pt x="5164853" y="761711"/>
                    </a:cubicBezTo>
                    <a:lnTo>
                      <a:pt x="5441182" y="827026"/>
                    </a:lnTo>
                    <a:cubicBezTo>
                      <a:pt x="5515707" y="850472"/>
                      <a:pt x="5546690" y="853821"/>
                      <a:pt x="5612004" y="902388"/>
                    </a:cubicBezTo>
                    <a:lnTo>
                      <a:pt x="5807947" y="1048089"/>
                    </a:lnTo>
                    <a:lnTo>
                      <a:pt x="5823020" y="1118428"/>
                    </a:lnTo>
                    <a:lnTo>
                      <a:pt x="5838092" y="1218911"/>
                    </a:lnTo>
                    <a:lnTo>
                      <a:pt x="5823020" y="1249056"/>
                    </a:lnTo>
                    <a:lnTo>
                      <a:pt x="5863213" y="1299298"/>
                    </a:lnTo>
                    <a:lnTo>
                      <a:pt x="5893358" y="1359588"/>
                    </a:lnTo>
                    <a:lnTo>
                      <a:pt x="5893358" y="1434951"/>
                    </a:lnTo>
                    <a:lnTo>
                      <a:pt x="5928527" y="1495241"/>
                    </a:lnTo>
                    <a:lnTo>
                      <a:pt x="5918479" y="1605773"/>
                    </a:lnTo>
                    <a:lnTo>
                      <a:pt x="5898382" y="1686160"/>
                    </a:lnTo>
                    <a:lnTo>
                      <a:pt x="5918479" y="1776595"/>
                    </a:lnTo>
                    <a:lnTo>
                      <a:pt x="5933552" y="1811764"/>
                    </a:lnTo>
                    <a:lnTo>
                      <a:pt x="5812971" y="1872054"/>
                    </a:lnTo>
                    <a:lnTo>
                      <a:pt x="5812971" y="1872054"/>
                    </a:lnTo>
                    <a:lnTo>
                      <a:pt x="5727560" y="1932344"/>
                    </a:lnTo>
                    <a:lnTo>
                      <a:pt x="5390941" y="1937369"/>
                    </a:lnTo>
                    <a:lnTo>
                      <a:pt x="5215670" y="1935977"/>
                    </a:lnTo>
                    <a:cubicBezTo>
                      <a:pt x="5196897" y="2172352"/>
                      <a:pt x="4604352" y="2477916"/>
                      <a:pt x="4373414" y="1917320"/>
                    </a:cubicBezTo>
                    <a:lnTo>
                      <a:pt x="1498817" y="1891925"/>
                    </a:lnTo>
                    <a:cubicBezTo>
                      <a:pt x="1475302" y="2265499"/>
                      <a:pt x="727844" y="2429891"/>
                      <a:pt x="619914" y="1836885"/>
                    </a:cubicBezTo>
                    <a:lnTo>
                      <a:pt x="281354" y="1836885"/>
                    </a:lnTo>
                    <a:lnTo>
                      <a:pt x="130629" y="1761522"/>
                    </a:lnTo>
                    <a:lnTo>
                      <a:pt x="10048" y="1681136"/>
                    </a:lnTo>
                    <a:lnTo>
                      <a:pt x="0" y="1540459"/>
                    </a:lnTo>
                    <a:lnTo>
                      <a:pt x="15072" y="1490217"/>
                    </a:lnTo>
                    <a:lnTo>
                      <a:pt x="15072" y="1434951"/>
                    </a:lnTo>
                    <a:lnTo>
                      <a:pt x="25121" y="1384709"/>
                    </a:lnTo>
                    <a:lnTo>
                      <a:pt x="40193" y="1359588"/>
                    </a:lnTo>
                    <a:lnTo>
                      <a:pt x="65314" y="1314371"/>
                    </a:lnTo>
                    <a:close/>
                  </a:path>
                </a:pathLst>
              </a:custGeom>
              <a:solidFill>
                <a:sysClr val="window" lastClr="FFFFFF"/>
              </a:solidFill>
              <a:ln w="28575" cap="flat" cmpd="sng" algn="ctr">
                <a:solidFill>
                  <a:sysClr val="windowText" lastClr="000000"/>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800" b="1"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89" name="Oval 47">
                <a:extLst>
                  <a:ext uri="{FF2B5EF4-FFF2-40B4-BE49-F238E27FC236}">
                    <a16:creationId xmlns:a16="http://schemas.microsoft.com/office/drawing/2014/main" id="{0D2A0A84-174F-404A-B916-57F667FCBF07}"/>
                  </a:ext>
                </a:extLst>
              </p:cNvPr>
              <p:cNvSpPr/>
              <p:nvPr/>
            </p:nvSpPr>
            <p:spPr>
              <a:xfrm>
                <a:off x="385249" y="1110858"/>
                <a:ext cx="556302" cy="556302"/>
              </a:xfrm>
              <a:prstGeom prst="ellipse">
                <a:avLst/>
              </a:prstGeom>
              <a:solidFill>
                <a:sysClr val="window" lastClr="FFFFFF"/>
              </a:solidFill>
              <a:ln w="28575" cap="flat" cmpd="sng" algn="ctr">
                <a:solidFill>
                  <a:sysClr val="windowText" lastClr="000000"/>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90" name="Oval 48">
                <a:extLst>
                  <a:ext uri="{FF2B5EF4-FFF2-40B4-BE49-F238E27FC236}">
                    <a16:creationId xmlns:a16="http://schemas.microsoft.com/office/drawing/2014/main" id="{2EA6CE5A-ED3C-465B-97C3-DB9D369C4BA9}"/>
                  </a:ext>
                </a:extLst>
              </p:cNvPr>
              <p:cNvSpPr/>
              <p:nvPr/>
            </p:nvSpPr>
            <p:spPr>
              <a:xfrm>
                <a:off x="2584889" y="1104900"/>
                <a:ext cx="556302" cy="556302"/>
              </a:xfrm>
              <a:prstGeom prst="ellipse">
                <a:avLst/>
              </a:prstGeom>
              <a:solidFill>
                <a:sysClr val="window" lastClr="FFFFFF"/>
              </a:solidFill>
              <a:ln w="28575" cap="flat" cmpd="sng" algn="ctr">
                <a:solidFill>
                  <a:sysClr val="windowText" lastClr="000000"/>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91" name="フリーフォーム: 図形 15">
                <a:extLst>
                  <a:ext uri="{FF2B5EF4-FFF2-40B4-BE49-F238E27FC236}">
                    <a16:creationId xmlns:a16="http://schemas.microsoft.com/office/drawing/2014/main" id="{322B02E0-22BF-4D80-A2D0-3A1F571B0E13}"/>
                  </a:ext>
                </a:extLst>
              </p:cNvPr>
              <p:cNvSpPr/>
              <p:nvPr/>
            </p:nvSpPr>
            <p:spPr>
              <a:xfrm>
                <a:off x="834870" y="704761"/>
                <a:ext cx="435673" cy="217837"/>
              </a:xfrm>
              <a:custGeom>
                <a:avLst/>
                <a:gdLst>
                  <a:gd name="connsiteX0" fmla="*/ 0 w 374650"/>
                  <a:gd name="connsiteY0" fmla="*/ 0 h 171450"/>
                  <a:gd name="connsiteX1" fmla="*/ 374650 w 374650"/>
                  <a:gd name="connsiteY1" fmla="*/ 0 h 171450"/>
                  <a:gd name="connsiteX2" fmla="*/ 374650 w 374650"/>
                  <a:gd name="connsiteY2" fmla="*/ 171450 h 171450"/>
                </a:gdLst>
                <a:ahLst/>
                <a:cxnLst>
                  <a:cxn ang="0">
                    <a:pos x="connsiteX0" y="connsiteY0"/>
                  </a:cxn>
                  <a:cxn ang="0">
                    <a:pos x="connsiteX1" y="connsiteY1"/>
                  </a:cxn>
                  <a:cxn ang="0">
                    <a:pos x="connsiteX2" y="connsiteY2"/>
                  </a:cxn>
                </a:cxnLst>
                <a:rect l="l" t="t" r="r" b="b"/>
                <a:pathLst>
                  <a:path w="374650" h="171450">
                    <a:moveTo>
                      <a:pt x="0" y="0"/>
                    </a:moveTo>
                    <a:lnTo>
                      <a:pt x="374650" y="0"/>
                    </a:lnTo>
                    <a:lnTo>
                      <a:pt x="374650" y="171450"/>
                    </a:lnTo>
                  </a:path>
                </a:pathLst>
              </a:custGeom>
              <a:noFill/>
              <a:ln w="19050" cap="flat" cmpd="sng" algn="ctr">
                <a:solidFill>
                  <a:sysClr val="windowText" lastClr="000000">
                    <a:lumMod val="65000"/>
                    <a:lumOff val="35000"/>
                  </a:sys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1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34" charset="-128"/>
                  <a:cs typeface="+mn-cs"/>
                </a:endParaRPr>
              </a:p>
            </p:txBody>
          </p:sp>
          <p:grpSp>
            <p:nvGrpSpPr>
              <p:cNvPr id="392" name="Group 50">
                <a:extLst>
                  <a:ext uri="{FF2B5EF4-FFF2-40B4-BE49-F238E27FC236}">
                    <a16:creationId xmlns:a16="http://schemas.microsoft.com/office/drawing/2014/main" id="{D082608A-F6AB-44A0-B6CB-EFC68850700F}"/>
                  </a:ext>
                </a:extLst>
              </p:cNvPr>
              <p:cNvGrpSpPr/>
              <p:nvPr/>
            </p:nvGrpSpPr>
            <p:grpSpPr>
              <a:xfrm>
                <a:off x="1478883" y="489015"/>
                <a:ext cx="466228" cy="681418"/>
                <a:chOff x="1478883" y="489015"/>
                <a:chExt cx="466228" cy="681418"/>
              </a:xfrm>
            </p:grpSpPr>
            <p:sp>
              <p:nvSpPr>
                <p:cNvPr id="400" name="Rectangle 58">
                  <a:extLst>
                    <a:ext uri="{FF2B5EF4-FFF2-40B4-BE49-F238E27FC236}">
                      <a16:creationId xmlns:a16="http://schemas.microsoft.com/office/drawing/2014/main" id="{EA219D26-3BFA-44AA-ADE1-B367A1780BF6}"/>
                    </a:ext>
                  </a:extLst>
                </p:cNvPr>
                <p:cNvSpPr/>
                <p:nvPr/>
              </p:nvSpPr>
              <p:spPr>
                <a:xfrm>
                  <a:off x="1846001" y="489015"/>
                  <a:ext cx="99110" cy="182024"/>
                </a:xfrm>
                <a:prstGeom prst="rect">
                  <a:avLst/>
                </a:prstGeom>
                <a:solidFill>
                  <a:sysClr val="window" lastClr="FFFFFF"/>
                </a:solidFill>
                <a:ln w="19050" cap="flat" cmpd="sng" algn="ctr">
                  <a:solidFill>
                    <a:srgbClr val="156082">
                      <a:shade val="15000"/>
                    </a:srgbClr>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01" name="Rectangle 138">
                  <a:extLst>
                    <a:ext uri="{FF2B5EF4-FFF2-40B4-BE49-F238E27FC236}">
                      <a16:creationId xmlns:a16="http://schemas.microsoft.com/office/drawing/2014/main" id="{357F151D-7BCE-475C-8262-38926F04AB58}"/>
                    </a:ext>
                  </a:extLst>
                </p:cNvPr>
                <p:cNvSpPr/>
                <p:nvPr/>
              </p:nvSpPr>
              <p:spPr>
                <a:xfrm>
                  <a:off x="1478883" y="698849"/>
                  <a:ext cx="464870" cy="471584"/>
                </a:xfrm>
                <a:custGeom>
                  <a:avLst/>
                  <a:gdLst>
                    <a:gd name="connsiteX0" fmla="*/ 0 w 99110"/>
                    <a:gd name="connsiteY0" fmla="*/ 0 h 182024"/>
                    <a:gd name="connsiteX1" fmla="*/ 99110 w 99110"/>
                    <a:gd name="connsiteY1" fmla="*/ 0 h 182024"/>
                    <a:gd name="connsiteX2" fmla="*/ 99110 w 99110"/>
                    <a:gd name="connsiteY2" fmla="*/ 182024 h 182024"/>
                    <a:gd name="connsiteX3" fmla="*/ 0 w 99110"/>
                    <a:gd name="connsiteY3" fmla="*/ 182024 h 182024"/>
                    <a:gd name="connsiteX4" fmla="*/ 0 w 99110"/>
                    <a:gd name="connsiteY4" fmla="*/ 0 h 182024"/>
                    <a:gd name="connsiteX0" fmla="*/ 127000 w 226110"/>
                    <a:gd name="connsiteY0" fmla="*/ 0 h 486824"/>
                    <a:gd name="connsiteX1" fmla="*/ 226110 w 226110"/>
                    <a:gd name="connsiteY1" fmla="*/ 0 h 486824"/>
                    <a:gd name="connsiteX2" fmla="*/ 226110 w 226110"/>
                    <a:gd name="connsiteY2" fmla="*/ 182024 h 486824"/>
                    <a:gd name="connsiteX3" fmla="*/ 0 w 226110"/>
                    <a:gd name="connsiteY3" fmla="*/ 486824 h 486824"/>
                    <a:gd name="connsiteX4" fmla="*/ 127000 w 226110"/>
                    <a:gd name="connsiteY4" fmla="*/ 0 h 486824"/>
                    <a:gd name="connsiteX0" fmla="*/ 127000 w 226110"/>
                    <a:gd name="connsiteY0" fmla="*/ 0 h 486824"/>
                    <a:gd name="connsiteX1" fmla="*/ 226110 w 226110"/>
                    <a:gd name="connsiteY1" fmla="*/ 0 h 486824"/>
                    <a:gd name="connsiteX2" fmla="*/ 149910 w 226110"/>
                    <a:gd name="connsiteY2" fmla="*/ 471584 h 486824"/>
                    <a:gd name="connsiteX3" fmla="*/ 0 w 226110"/>
                    <a:gd name="connsiteY3" fmla="*/ 486824 h 486824"/>
                    <a:gd name="connsiteX4" fmla="*/ 127000 w 226110"/>
                    <a:gd name="connsiteY4" fmla="*/ 0 h 486824"/>
                    <a:gd name="connsiteX0" fmla="*/ 137160 w 236270"/>
                    <a:gd name="connsiteY0" fmla="*/ 0 h 471584"/>
                    <a:gd name="connsiteX1" fmla="*/ 236270 w 236270"/>
                    <a:gd name="connsiteY1" fmla="*/ 0 h 471584"/>
                    <a:gd name="connsiteX2" fmla="*/ 160070 w 236270"/>
                    <a:gd name="connsiteY2" fmla="*/ 471584 h 471584"/>
                    <a:gd name="connsiteX3" fmla="*/ 0 w 236270"/>
                    <a:gd name="connsiteY3" fmla="*/ 446184 h 471584"/>
                    <a:gd name="connsiteX4" fmla="*/ 137160 w 236270"/>
                    <a:gd name="connsiteY4" fmla="*/ 0 h 471584"/>
                    <a:gd name="connsiteX0" fmla="*/ 137160 w 236270"/>
                    <a:gd name="connsiteY0" fmla="*/ 0 h 471584"/>
                    <a:gd name="connsiteX1" fmla="*/ 236270 w 236270"/>
                    <a:gd name="connsiteY1" fmla="*/ 0 h 471584"/>
                    <a:gd name="connsiteX2" fmla="*/ 160070 w 236270"/>
                    <a:gd name="connsiteY2" fmla="*/ 471584 h 471584"/>
                    <a:gd name="connsiteX3" fmla="*/ 0 w 236270"/>
                    <a:gd name="connsiteY3" fmla="*/ 446184 h 471584"/>
                    <a:gd name="connsiteX4" fmla="*/ 18060 w 236270"/>
                    <a:gd name="connsiteY4" fmla="*/ 356247 h 471584"/>
                    <a:gd name="connsiteX5" fmla="*/ 137160 w 236270"/>
                    <a:gd name="connsiteY5"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246660 w 464870"/>
                    <a:gd name="connsiteY4" fmla="*/ 356247 h 471584"/>
                    <a:gd name="connsiteX5" fmla="*/ 365760 w 464870"/>
                    <a:gd name="connsiteY5"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33300 w 464870"/>
                    <a:gd name="connsiteY4" fmla="*/ 285127 h 471584"/>
                    <a:gd name="connsiteX5" fmla="*/ 365760 w 464870"/>
                    <a:gd name="connsiteY5"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33300 w 464870"/>
                    <a:gd name="connsiteY4" fmla="*/ 285127 h 471584"/>
                    <a:gd name="connsiteX5" fmla="*/ 195860 w 464870"/>
                    <a:gd name="connsiteY5" fmla="*/ 147967 h 471584"/>
                    <a:gd name="connsiteX6" fmla="*/ 365760 w 464870"/>
                    <a:gd name="connsiteY6"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33300 w 464870"/>
                    <a:gd name="connsiteY4" fmla="*/ 285127 h 471584"/>
                    <a:gd name="connsiteX5" fmla="*/ 307620 w 464870"/>
                    <a:gd name="connsiteY5" fmla="*/ 325767 h 471584"/>
                    <a:gd name="connsiteX6" fmla="*/ 365760 w 464870"/>
                    <a:gd name="connsiteY6"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33300 w 464870"/>
                    <a:gd name="connsiteY4" fmla="*/ 285127 h 471584"/>
                    <a:gd name="connsiteX5" fmla="*/ 287300 w 464870"/>
                    <a:gd name="connsiteY5" fmla="*/ 351167 h 471584"/>
                    <a:gd name="connsiteX6" fmla="*/ 365760 w 464870"/>
                    <a:gd name="connsiteY6"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33300 w 464870"/>
                    <a:gd name="connsiteY4" fmla="*/ 285127 h 471584"/>
                    <a:gd name="connsiteX5" fmla="*/ 312700 w 464870"/>
                    <a:gd name="connsiteY5" fmla="*/ 351167 h 471584"/>
                    <a:gd name="connsiteX6" fmla="*/ 365760 w 464870"/>
                    <a:gd name="connsiteY6" fmla="*/ 0 h 471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4870" h="471584">
                      <a:moveTo>
                        <a:pt x="365760" y="0"/>
                      </a:moveTo>
                      <a:lnTo>
                        <a:pt x="464870" y="0"/>
                      </a:lnTo>
                      <a:lnTo>
                        <a:pt x="388670" y="471584"/>
                      </a:lnTo>
                      <a:lnTo>
                        <a:pt x="0" y="400464"/>
                      </a:lnTo>
                      <a:lnTo>
                        <a:pt x="33300" y="285127"/>
                      </a:lnTo>
                      <a:lnTo>
                        <a:pt x="312700" y="351167"/>
                      </a:lnTo>
                      <a:lnTo>
                        <a:pt x="365760" y="0"/>
                      </a:lnTo>
                      <a:close/>
                    </a:path>
                  </a:pathLst>
                </a:custGeom>
                <a:solidFill>
                  <a:sysClr val="window" lastClr="FFFFFF"/>
                </a:solidFill>
                <a:ln w="19050" cap="flat" cmpd="sng" algn="ctr">
                  <a:solidFill>
                    <a:srgbClr val="156082">
                      <a:shade val="15000"/>
                    </a:srgbClr>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393" name="Group 51">
                <a:extLst>
                  <a:ext uri="{FF2B5EF4-FFF2-40B4-BE49-F238E27FC236}">
                    <a16:creationId xmlns:a16="http://schemas.microsoft.com/office/drawing/2014/main" id="{F13D31AF-44B9-4FB1-AA4E-1CCA401A504A}"/>
                  </a:ext>
                </a:extLst>
              </p:cNvPr>
              <p:cNvGrpSpPr/>
              <p:nvPr/>
            </p:nvGrpSpPr>
            <p:grpSpPr>
              <a:xfrm>
                <a:off x="2296400" y="489015"/>
                <a:ext cx="466228" cy="681418"/>
                <a:chOff x="2296400" y="489015"/>
                <a:chExt cx="466228" cy="681418"/>
              </a:xfrm>
            </p:grpSpPr>
            <p:sp>
              <p:nvSpPr>
                <p:cNvPr id="398" name="Rectangle 56">
                  <a:extLst>
                    <a:ext uri="{FF2B5EF4-FFF2-40B4-BE49-F238E27FC236}">
                      <a16:creationId xmlns:a16="http://schemas.microsoft.com/office/drawing/2014/main" id="{7FD485DA-5659-4577-BC06-E8600110CCBB}"/>
                    </a:ext>
                  </a:extLst>
                </p:cNvPr>
                <p:cNvSpPr/>
                <p:nvPr/>
              </p:nvSpPr>
              <p:spPr>
                <a:xfrm>
                  <a:off x="2663518" y="489015"/>
                  <a:ext cx="99110" cy="182024"/>
                </a:xfrm>
                <a:prstGeom prst="rect">
                  <a:avLst/>
                </a:prstGeom>
                <a:solidFill>
                  <a:sysClr val="window" lastClr="FFFFFF"/>
                </a:solidFill>
                <a:ln w="19050" cap="flat" cmpd="sng" algn="ctr">
                  <a:solidFill>
                    <a:srgbClr val="156082">
                      <a:shade val="15000"/>
                    </a:srgbClr>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99" name="Rectangle 138">
                  <a:extLst>
                    <a:ext uri="{FF2B5EF4-FFF2-40B4-BE49-F238E27FC236}">
                      <a16:creationId xmlns:a16="http://schemas.microsoft.com/office/drawing/2014/main" id="{3E8F2479-B041-481D-BB7D-37585A0729EB}"/>
                    </a:ext>
                  </a:extLst>
                </p:cNvPr>
                <p:cNvSpPr/>
                <p:nvPr/>
              </p:nvSpPr>
              <p:spPr>
                <a:xfrm>
                  <a:off x="2296400" y="698849"/>
                  <a:ext cx="464870" cy="471584"/>
                </a:xfrm>
                <a:custGeom>
                  <a:avLst/>
                  <a:gdLst>
                    <a:gd name="connsiteX0" fmla="*/ 0 w 99110"/>
                    <a:gd name="connsiteY0" fmla="*/ 0 h 182024"/>
                    <a:gd name="connsiteX1" fmla="*/ 99110 w 99110"/>
                    <a:gd name="connsiteY1" fmla="*/ 0 h 182024"/>
                    <a:gd name="connsiteX2" fmla="*/ 99110 w 99110"/>
                    <a:gd name="connsiteY2" fmla="*/ 182024 h 182024"/>
                    <a:gd name="connsiteX3" fmla="*/ 0 w 99110"/>
                    <a:gd name="connsiteY3" fmla="*/ 182024 h 182024"/>
                    <a:gd name="connsiteX4" fmla="*/ 0 w 99110"/>
                    <a:gd name="connsiteY4" fmla="*/ 0 h 182024"/>
                    <a:gd name="connsiteX0" fmla="*/ 127000 w 226110"/>
                    <a:gd name="connsiteY0" fmla="*/ 0 h 486824"/>
                    <a:gd name="connsiteX1" fmla="*/ 226110 w 226110"/>
                    <a:gd name="connsiteY1" fmla="*/ 0 h 486824"/>
                    <a:gd name="connsiteX2" fmla="*/ 226110 w 226110"/>
                    <a:gd name="connsiteY2" fmla="*/ 182024 h 486824"/>
                    <a:gd name="connsiteX3" fmla="*/ 0 w 226110"/>
                    <a:gd name="connsiteY3" fmla="*/ 486824 h 486824"/>
                    <a:gd name="connsiteX4" fmla="*/ 127000 w 226110"/>
                    <a:gd name="connsiteY4" fmla="*/ 0 h 486824"/>
                    <a:gd name="connsiteX0" fmla="*/ 127000 w 226110"/>
                    <a:gd name="connsiteY0" fmla="*/ 0 h 486824"/>
                    <a:gd name="connsiteX1" fmla="*/ 226110 w 226110"/>
                    <a:gd name="connsiteY1" fmla="*/ 0 h 486824"/>
                    <a:gd name="connsiteX2" fmla="*/ 149910 w 226110"/>
                    <a:gd name="connsiteY2" fmla="*/ 471584 h 486824"/>
                    <a:gd name="connsiteX3" fmla="*/ 0 w 226110"/>
                    <a:gd name="connsiteY3" fmla="*/ 486824 h 486824"/>
                    <a:gd name="connsiteX4" fmla="*/ 127000 w 226110"/>
                    <a:gd name="connsiteY4" fmla="*/ 0 h 486824"/>
                    <a:gd name="connsiteX0" fmla="*/ 137160 w 236270"/>
                    <a:gd name="connsiteY0" fmla="*/ 0 h 471584"/>
                    <a:gd name="connsiteX1" fmla="*/ 236270 w 236270"/>
                    <a:gd name="connsiteY1" fmla="*/ 0 h 471584"/>
                    <a:gd name="connsiteX2" fmla="*/ 160070 w 236270"/>
                    <a:gd name="connsiteY2" fmla="*/ 471584 h 471584"/>
                    <a:gd name="connsiteX3" fmla="*/ 0 w 236270"/>
                    <a:gd name="connsiteY3" fmla="*/ 446184 h 471584"/>
                    <a:gd name="connsiteX4" fmla="*/ 137160 w 236270"/>
                    <a:gd name="connsiteY4" fmla="*/ 0 h 471584"/>
                    <a:gd name="connsiteX0" fmla="*/ 137160 w 236270"/>
                    <a:gd name="connsiteY0" fmla="*/ 0 h 471584"/>
                    <a:gd name="connsiteX1" fmla="*/ 236270 w 236270"/>
                    <a:gd name="connsiteY1" fmla="*/ 0 h 471584"/>
                    <a:gd name="connsiteX2" fmla="*/ 160070 w 236270"/>
                    <a:gd name="connsiteY2" fmla="*/ 471584 h 471584"/>
                    <a:gd name="connsiteX3" fmla="*/ 0 w 236270"/>
                    <a:gd name="connsiteY3" fmla="*/ 446184 h 471584"/>
                    <a:gd name="connsiteX4" fmla="*/ 18060 w 236270"/>
                    <a:gd name="connsiteY4" fmla="*/ 356247 h 471584"/>
                    <a:gd name="connsiteX5" fmla="*/ 137160 w 236270"/>
                    <a:gd name="connsiteY5"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246660 w 464870"/>
                    <a:gd name="connsiteY4" fmla="*/ 356247 h 471584"/>
                    <a:gd name="connsiteX5" fmla="*/ 365760 w 464870"/>
                    <a:gd name="connsiteY5"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33300 w 464870"/>
                    <a:gd name="connsiteY4" fmla="*/ 285127 h 471584"/>
                    <a:gd name="connsiteX5" fmla="*/ 365760 w 464870"/>
                    <a:gd name="connsiteY5"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33300 w 464870"/>
                    <a:gd name="connsiteY4" fmla="*/ 285127 h 471584"/>
                    <a:gd name="connsiteX5" fmla="*/ 195860 w 464870"/>
                    <a:gd name="connsiteY5" fmla="*/ 147967 h 471584"/>
                    <a:gd name="connsiteX6" fmla="*/ 365760 w 464870"/>
                    <a:gd name="connsiteY6"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33300 w 464870"/>
                    <a:gd name="connsiteY4" fmla="*/ 285127 h 471584"/>
                    <a:gd name="connsiteX5" fmla="*/ 307620 w 464870"/>
                    <a:gd name="connsiteY5" fmla="*/ 325767 h 471584"/>
                    <a:gd name="connsiteX6" fmla="*/ 365760 w 464870"/>
                    <a:gd name="connsiteY6"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33300 w 464870"/>
                    <a:gd name="connsiteY4" fmla="*/ 285127 h 471584"/>
                    <a:gd name="connsiteX5" fmla="*/ 287300 w 464870"/>
                    <a:gd name="connsiteY5" fmla="*/ 351167 h 471584"/>
                    <a:gd name="connsiteX6" fmla="*/ 365760 w 464870"/>
                    <a:gd name="connsiteY6"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33300 w 464870"/>
                    <a:gd name="connsiteY4" fmla="*/ 285127 h 471584"/>
                    <a:gd name="connsiteX5" fmla="*/ 312700 w 464870"/>
                    <a:gd name="connsiteY5" fmla="*/ 351167 h 471584"/>
                    <a:gd name="connsiteX6" fmla="*/ 365760 w 464870"/>
                    <a:gd name="connsiteY6" fmla="*/ 0 h 471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4870" h="471584">
                      <a:moveTo>
                        <a:pt x="365760" y="0"/>
                      </a:moveTo>
                      <a:lnTo>
                        <a:pt x="464870" y="0"/>
                      </a:lnTo>
                      <a:lnTo>
                        <a:pt x="388670" y="471584"/>
                      </a:lnTo>
                      <a:lnTo>
                        <a:pt x="0" y="400464"/>
                      </a:lnTo>
                      <a:lnTo>
                        <a:pt x="33300" y="285127"/>
                      </a:lnTo>
                      <a:lnTo>
                        <a:pt x="312700" y="351167"/>
                      </a:lnTo>
                      <a:lnTo>
                        <a:pt x="365760" y="0"/>
                      </a:lnTo>
                      <a:close/>
                    </a:path>
                  </a:pathLst>
                </a:custGeom>
                <a:solidFill>
                  <a:sysClr val="window" lastClr="FFFFFF"/>
                </a:solidFill>
                <a:ln w="19050" cap="flat" cmpd="sng" algn="ctr">
                  <a:solidFill>
                    <a:srgbClr val="156082">
                      <a:shade val="15000"/>
                    </a:srgbClr>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394" name="Rectangle 143">
                <a:extLst>
                  <a:ext uri="{FF2B5EF4-FFF2-40B4-BE49-F238E27FC236}">
                    <a16:creationId xmlns:a16="http://schemas.microsoft.com/office/drawing/2014/main" id="{1EA57C4E-954C-4DB5-8313-5633A2D0AACF}"/>
                  </a:ext>
                </a:extLst>
              </p:cNvPr>
              <p:cNvSpPr/>
              <p:nvPr/>
            </p:nvSpPr>
            <p:spPr>
              <a:xfrm>
                <a:off x="1639344" y="139700"/>
                <a:ext cx="608818" cy="145892"/>
              </a:xfrm>
              <a:custGeom>
                <a:avLst/>
                <a:gdLst>
                  <a:gd name="connsiteX0" fmla="*/ 0 w 608818"/>
                  <a:gd name="connsiteY0" fmla="*/ 0 h 142240"/>
                  <a:gd name="connsiteX1" fmla="*/ 608818 w 608818"/>
                  <a:gd name="connsiteY1" fmla="*/ 0 h 142240"/>
                  <a:gd name="connsiteX2" fmla="*/ 608818 w 608818"/>
                  <a:gd name="connsiteY2" fmla="*/ 142240 h 142240"/>
                  <a:gd name="connsiteX3" fmla="*/ 0 w 608818"/>
                  <a:gd name="connsiteY3" fmla="*/ 142240 h 142240"/>
                  <a:gd name="connsiteX4" fmla="*/ 0 w 608818"/>
                  <a:gd name="connsiteY4" fmla="*/ 0 h 142240"/>
                  <a:gd name="connsiteX0" fmla="*/ 0 w 608818"/>
                  <a:gd name="connsiteY0" fmla="*/ 0 h 187960"/>
                  <a:gd name="connsiteX1" fmla="*/ 608818 w 608818"/>
                  <a:gd name="connsiteY1" fmla="*/ 0 h 187960"/>
                  <a:gd name="connsiteX2" fmla="*/ 608818 w 608818"/>
                  <a:gd name="connsiteY2" fmla="*/ 142240 h 187960"/>
                  <a:gd name="connsiteX3" fmla="*/ 0 w 608818"/>
                  <a:gd name="connsiteY3" fmla="*/ 187960 h 187960"/>
                  <a:gd name="connsiteX4" fmla="*/ 0 w 608818"/>
                  <a:gd name="connsiteY4" fmla="*/ 0 h 1879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8818" h="187960">
                    <a:moveTo>
                      <a:pt x="0" y="0"/>
                    </a:moveTo>
                    <a:lnTo>
                      <a:pt x="608818" y="0"/>
                    </a:lnTo>
                    <a:lnTo>
                      <a:pt x="608818" y="142240"/>
                    </a:lnTo>
                    <a:lnTo>
                      <a:pt x="0" y="187960"/>
                    </a:lnTo>
                    <a:lnTo>
                      <a:pt x="0" y="0"/>
                    </a:lnTo>
                    <a:close/>
                  </a:path>
                </a:pathLst>
              </a:custGeom>
              <a:solidFill>
                <a:sysClr val="window" lastClr="FFFFFF"/>
              </a:solidFill>
              <a:ln w="28575" cap="flat" cmpd="sng" algn="ctr">
                <a:solidFill>
                  <a:sysClr val="windowText" lastClr="000000"/>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95" name="Rectangle 151">
                <a:extLst>
                  <a:ext uri="{FF2B5EF4-FFF2-40B4-BE49-F238E27FC236}">
                    <a16:creationId xmlns:a16="http://schemas.microsoft.com/office/drawing/2014/main" id="{68CEAE2F-1772-4036-BDD7-00BA0FDF0254}"/>
                  </a:ext>
                </a:extLst>
              </p:cNvPr>
              <p:cNvSpPr/>
              <p:nvPr/>
            </p:nvSpPr>
            <p:spPr>
              <a:xfrm>
                <a:off x="1880949" y="0"/>
                <a:ext cx="138308" cy="139700"/>
              </a:xfrm>
              <a:custGeom>
                <a:avLst/>
                <a:gdLst>
                  <a:gd name="connsiteX0" fmla="*/ 0 w 138308"/>
                  <a:gd name="connsiteY0" fmla="*/ 0 h 145892"/>
                  <a:gd name="connsiteX1" fmla="*/ 138308 w 138308"/>
                  <a:gd name="connsiteY1" fmla="*/ 0 h 145892"/>
                  <a:gd name="connsiteX2" fmla="*/ 138308 w 138308"/>
                  <a:gd name="connsiteY2" fmla="*/ 145892 h 145892"/>
                  <a:gd name="connsiteX3" fmla="*/ 0 w 138308"/>
                  <a:gd name="connsiteY3" fmla="*/ 145892 h 145892"/>
                  <a:gd name="connsiteX4" fmla="*/ 0 w 138308"/>
                  <a:gd name="connsiteY4" fmla="*/ 0 h 145892"/>
                  <a:gd name="connsiteX0" fmla="*/ 0 w 138308"/>
                  <a:gd name="connsiteY0" fmla="*/ 0 h 145892"/>
                  <a:gd name="connsiteX1" fmla="*/ 138308 w 138308"/>
                  <a:gd name="connsiteY1" fmla="*/ 0 h 145892"/>
                  <a:gd name="connsiteX2" fmla="*/ 109733 w 138308"/>
                  <a:gd name="connsiteY2" fmla="*/ 145892 h 145892"/>
                  <a:gd name="connsiteX3" fmla="*/ 0 w 138308"/>
                  <a:gd name="connsiteY3" fmla="*/ 145892 h 145892"/>
                  <a:gd name="connsiteX4" fmla="*/ 0 w 138308"/>
                  <a:gd name="connsiteY4" fmla="*/ 0 h 145892"/>
                  <a:gd name="connsiteX0" fmla="*/ 0 w 138308"/>
                  <a:gd name="connsiteY0" fmla="*/ 0 h 145892"/>
                  <a:gd name="connsiteX1" fmla="*/ 138308 w 138308"/>
                  <a:gd name="connsiteY1" fmla="*/ 0 h 145892"/>
                  <a:gd name="connsiteX2" fmla="*/ 109733 w 138308"/>
                  <a:gd name="connsiteY2" fmla="*/ 145892 h 145892"/>
                  <a:gd name="connsiteX3" fmla="*/ 31750 w 138308"/>
                  <a:gd name="connsiteY3" fmla="*/ 145892 h 145892"/>
                  <a:gd name="connsiteX4" fmla="*/ 0 w 138308"/>
                  <a:gd name="connsiteY4" fmla="*/ 0 h 145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308" h="145892">
                    <a:moveTo>
                      <a:pt x="0" y="0"/>
                    </a:moveTo>
                    <a:lnTo>
                      <a:pt x="138308" y="0"/>
                    </a:lnTo>
                    <a:lnTo>
                      <a:pt x="109733" y="145892"/>
                    </a:lnTo>
                    <a:lnTo>
                      <a:pt x="31750" y="145892"/>
                    </a:lnTo>
                    <a:lnTo>
                      <a:pt x="0" y="0"/>
                    </a:lnTo>
                    <a:close/>
                  </a:path>
                </a:pathLst>
              </a:custGeom>
              <a:solidFill>
                <a:sysClr val="window" lastClr="FFFFFF"/>
              </a:solidFill>
              <a:ln w="28575" cap="flat" cmpd="sng" algn="ctr">
                <a:solidFill>
                  <a:sysClr val="windowText" lastClr="000000"/>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96" name="Rectangle 54">
                <a:extLst>
                  <a:ext uri="{FF2B5EF4-FFF2-40B4-BE49-F238E27FC236}">
                    <a16:creationId xmlns:a16="http://schemas.microsoft.com/office/drawing/2014/main" id="{68D68886-9278-4ACA-AD16-A90CD181B553}"/>
                  </a:ext>
                </a:extLst>
              </p:cNvPr>
              <p:cNvSpPr/>
              <p:nvPr/>
            </p:nvSpPr>
            <p:spPr>
              <a:xfrm>
                <a:off x="1696122" y="86123"/>
                <a:ext cx="103665" cy="111280"/>
              </a:xfrm>
              <a:prstGeom prst="rect">
                <a:avLst/>
              </a:prstGeom>
              <a:solidFill>
                <a:sysClr val="window" lastClr="FFFFFF"/>
              </a:solidFill>
              <a:ln w="28575" cap="flat" cmpd="sng" algn="ctr">
                <a:solidFill>
                  <a:sysClr val="windowText" lastClr="000000"/>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97" name="Rectangle 55">
                <a:extLst>
                  <a:ext uri="{FF2B5EF4-FFF2-40B4-BE49-F238E27FC236}">
                    <a16:creationId xmlns:a16="http://schemas.microsoft.com/office/drawing/2014/main" id="{0031295B-1FCD-4557-845A-E054DAC3F273}"/>
                  </a:ext>
                </a:extLst>
              </p:cNvPr>
              <p:cNvSpPr/>
              <p:nvPr/>
            </p:nvSpPr>
            <p:spPr>
              <a:xfrm>
                <a:off x="2083639" y="86123"/>
                <a:ext cx="103665" cy="111280"/>
              </a:xfrm>
              <a:prstGeom prst="rect">
                <a:avLst/>
              </a:prstGeom>
              <a:solidFill>
                <a:sysClr val="window" lastClr="FFFFFF"/>
              </a:solidFill>
              <a:ln w="28575" cap="flat" cmpd="sng" algn="ctr">
                <a:solidFill>
                  <a:sysClr val="windowText" lastClr="000000"/>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380" name="グループ化 16">
              <a:extLst>
                <a:ext uri="{FF2B5EF4-FFF2-40B4-BE49-F238E27FC236}">
                  <a16:creationId xmlns:a16="http://schemas.microsoft.com/office/drawing/2014/main" id="{4E700CB7-C2F0-4E91-A6F7-9FB5913396DA}"/>
                </a:ext>
              </a:extLst>
            </p:cNvPr>
            <p:cNvGrpSpPr/>
            <p:nvPr/>
          </p:nvGrpSpPr>
          <p:grpSpPr>
            <a:xfrm rot="458681">
              <a:off x="898603" y="711911"/>
              <a:ext cx="282889" cy="240988"/>
              <a:chOff x="898603" y="711911"/>
              <a:chExt cx="187002" cy="159304"/>
            </a:xfrm>
          </p:grpSpPr>
          <p:cxnSp>
            <p:nvCxnSpPr>
              <p:cNvPr id="386" name="直線コネクタ 21">
                <a:extLst>
                  <a:ext uri="{FF2B5EF4-FFF2-40B4-BE49-F238E27FC236}">
                    <a16:creationId xmlns:a16="http://schemas.microsoft.com/office/drawing/2014/main" id="{D613FB4E-DA0F-4A2C-B75C-F1CE80968529}"/>
                  </a:ext>
                </a:extLst>
              </p:cNvPr>
              <p:cNvCxnSpPr/>
              <p:nvPr/>
            </p:nvCxnSpPr>
            <p:spPr>
              <a:xfrm rot="21141319">
                <a:off x="1020089" y="711911"/>
                <a:ext cx="65516" cy="159304"/>
              </a:xfrm>
              <a:prstGeom prst="line">
                <a:avLst/>
              </a:prstGeom>
              <a:noFill/>
              <a:ln w="38100" cap="rnd" cmpd="sng" algn="ctr">
                <a:solidFill>
                  <a:sysClr val="windowText" lastClr="000000"/>
                </a:solidFill>
                <a:prstDash val="solid"/>
                <a:round/>
              </a:ln>
              <a:effectLst/>
            </p:spPr>
            <p:style>
              <a:lnRef idx="1">
                <a:schemeClr val="accent1"/>
              </a:lnRef>
              <a:fillRef idx="0">
                <a:schemeClr val="accent1"/>
              </a:fillRef>
              <a:effectRef idx="0">
                <a:schemeClr val="accent1"/>
              </a:effectRef>
              <a:fontRef idx="minor">
                <a:schemeClr val="tx1"/>
              </a:fontRef>
            </p:style>
          </p:cxnSp>
          <p:cxnSp>
            <p:nvCxnSpPr>
              <p:cNvPr id="387" name="直線コネクタ 22">
                <a:extLst>
                  <a:ext uri="{FF2B5EF4-FFF2-40B4-BE49-F238E27FC236}">
                    <a16:creationId xmlns:a16="http://schemas.microsoft.com/office/drawing/2014/main" id="{AAD9455D-87B8-4CC7-86A4-6DA415F1108E}"/>
                  </a:ext>
                </a:extLst>
              </p:cNvPr>
              <p:cNvCxnSpPr/>
              <p:nvPr/>
            </p:nvCxnSpPr>
            <p:spPr>
              <a:xfrm rot="21141319" flipH="1">
                <a:off x="898603" y="801883"/>
                <a:ext cx="159304" cy="65516"/>
              </a:xfrm>
              <a:prstGeom prst="line">
                <a:avLst/>
              </a:prstGeom>
              <a:noFill/>
              <a:ln w="57150" cap="flat" cmpd="sng" algn="ctr">
                <a:solidFill>
                  <a:sysClr val="windowText" lastClr="000000"/>
                </a:solidFill>
                <a:prstDash val="solid"/>
                <a:miter lim="800000"/>
              </a:ln>
              <a:effectLst/>
            </p:spPr>
            <p:style>
              <a:lnRef idx="1">
                <a:schemeClr val="accent1"/>
              </a:lnRef>
              <a:fillRef idx="0">
                <a:schemeClr val="accent1"/>
              </a:fillRef>
              <a:effectRef idx="0">
                <a:schemeClr val="accent1"/>
              </a:effectRef>
              <a:fontRef idx="minor">
                <a:schemeClr val="tx1"/>
              </a:fontRef>
            </p:style>
          </p:cxnSp>
        </p:grpSp>
        <p:grpSp>
          <p:nvGrpSpPr>
            <p:cNvPr id="381" name="Group 37">
              <a:extLst>
                <a:ext uri="{FF2B5EF4-FFF2-40B4-BE49-F238E27FC236}">
                  <a16:creationId xmlns:a16="http://schemas.microsoft.com/office/drawing/2014/main" id="{BDB5D6E4-6917-4F3B-85EE-1AABA54690A3}"/>
                </a:ext>
              </a:extLst>
            </p:cNvPr>
            <p:cNvGrpSpPr/>
            <p:nvPr/>
          </p:nvGrpSpPr>
          <p:grpSpPr>
            <a:xfrm rot="3336040">
              <a:off x="923751" y="1140010"/>
              <a:ext cx="197684" cy="72585"/>
              <a:chOff x="923751" y="1140010"/>
              <a:chExt cx="197684" cy="72585"/>
            </a:xfrm>
            <a:solidFill>
              <a:sysClr val="window" lastClr="FFFFFF"/>
            </a:solidFill>
          </p:grpSpPr>
          <p:cxnSp>
            <p:nvCxnSpPr>
              <p:cNvPr id="384" name="Straight Connector 40">
                <a:extLst>
                  <a:ext uri="{FF2B5EF4-FFF2-40B4-BE49-F238E27FC236}">
                    <a16:creationId xmlns:a16="http://schemas.microsoft.com/office/drawing/2014/main" id="{D0B2BB48-09AB-4701-A601-77A5A7F866C8}"/>
                  </a:ext>
                </a:extLst>
              </p:cNvPr>
              <p:cNvCxnSpPr>
                <a:cxnSpLocks/>
              </p:cNvCxnSpPr>
              <p:nvPr/>
            </p:nvCxnSpPr>
            <p:spPr>
              <a:xfrm rot="18263960" flipH="1">
                <a:off x="992464" y="1071297"/>
                <a:ext cx="1413" cy="138839"/>
              </a:xfrm>
              <a:prstGeom prst="line">
                <a:avLst/>
              </a:prstGeom>
              <a:grpFill/>
              <a:ln w="19050" cap="flat" cmpd="sng" algn="ctr">
                <a:solidFill>
                  <a:sysClr val="windowText" lastClr="000000"/>
                </a:soli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385" name="Rectangle 41">
                <a:extLst>
                  <a:ext uri="{FF2B5EF4-FFF2-40B4-BE49-F238E27FC236}">
                    <a16:creationId xmlns:a16="http://schemas.microsoft.com/office/drawing/2014/main" id="{964BAC2E-CA88-4711-9BBA-22ECEA28A4E5}"/>
                  </a:ext>
                </a:extLst>
              </p:cNvPr>
              <p:cNvSpPr/>
              <p:nvPr/>
            </p:nvSpPr>
            <p:spPr>
              <a:xfrm rot="2127996" flipH="1">
                <a:off x="1016653" y="1166876"/>
                <a:ext cx="104782" cy="45719"/>
              </a:xfrm>
              <a:prstGeom prst="rect">
                <a:avLst/>
              </a:prstGeom>
              <a:grpFill/>
              <a:ln w="19050" cap="flat" cmpd="sng" algn="ctr">
                <a:solidFill>
                  <a:sysClr val="windowText" lastClr="000000"/>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cxnSp>
          <p:nvCxnSpPr>
            <p:cNvPr id="382" name="Straight Connector 38">
              <a:extLst>
                <a:ext uri="{FF2B5EF4-FFF2-40B4-BE49-F238E27FC236}">
                  <a16:creationId xmlns:a16="http://schemas.microsoft.com/office/drawing/2014/main" id="{DFDF02B3-CE92-4B09-ABAD-E5BB4749EBB3}"/>
                </a:ext>
              </a:extLst>
            </p:cNvPr>
            <p:cNvCxnSpPr>
              <a:cxnSpLocks/>
            </p:cNvCxnSpPr>
            <p:nvPr/>
          </p:nvCxnSpPr>
          <p:spPr>
            <a:xfrm>
              <a:off x="1093338" y="1101065"/>
              <a:ext cx="0" cy="219712"/>
            </a:xfrm>
            <a:prstGeom prst="line">
              <a:avLst/>
            </a:prstGeom>
            <a:noFill/>
            <a:ln w="19050" cap="flat" cmpd="sng" algn="ctr">
              <a:solidFill>
                <a:sysClr val="windowText" lastClr="000000"/>
              </a:solidFill>
              <a:prstDash val="solid"/>
              <a:miter lim="800000"/>
            </a:ln>
            <a:effectLst/>
          </p:spPr>
          <p:style>
            <a:lnRef idx="2">
              <a:schemeClr val="accent1"/>
            </a:lnRef>
            <a:fillRef idx="0">
              <a:schemeClr val="accent1"/>
            </a:fillRef>
            <a:effectRef idx="1">
              <a:schemeClr val="accent1"/>
            </a:effectRef>
            <a:fontRef idx="minor">
              <a:schemeClr val="tx1"/>
            </a:fontRef>
          </p:style>
        </p:cxnSp>
        <p:cxnSp>
          <p:nvCxnSpPr>
            <p:cNvPr id="383" name="Straight Connector 39">
              <a:extLst>
                <a:ext uri="{FF2B5EF4-FFF2-40B4-BE49-F238E27FC236}">
                  <a16:creationId xmlns:a16="http://schemas.microsoft.com/office/drawing/2014/main" id="{5440522D-2BFC-43BB-AC99-316BFEA4BA40}"/>
                </a:ext>
              </a:extLst>
            </p:cNvPr>
            <p:cNvCxnSpPr>
              <a:cxnSpLocks/>
            </p:cNvCxnSpPr>
            <p:nvPr/>
          </p:nvCxnSpPr>
          <p:spPr>
            <a:xfrm flipH="1">
              <a:off x="1093339" y="923716"/>
              <a:ext cx="169196" cy="177349"/>
            </a:xfrm>
            <a:prstGeom prst="line">
              <a:avLst/>
            </a:prstGeom>
            <a:noFill/>
            <a:ln w="19050" cap="flat" cmpd="sng" algn="ctr">
              <a:solidFill>
                <a:sysClr val="windowText" lastClr="000000"/>
              </a:solidFill>
              <a:prstDash val="solid"/>
              <a:miter lim="800000"/>
            </a:ln>
            <a:effectLst/>
          </p:spPr>
          <p:style>
            <a:lnRef idx="2">
              <a:schemeClr val="accent1"/>
            </a:lnRef>
            <a:fillRef idx="0">
              <a:schemeClr val="accent1"/>
            </a:fillRef>
            <a:effectRef idx="1">
              <a:schemeClr val="accent1"/>
            </a:effectRef>
            <a:fontRef idx="minor">
              <a:schemeClr val="tx1"/>
            </a:fontRef>
          </p:style>
        </p:cxnSp>
      </p:grpSp>
      <p:grpSp>
        <p:nvGrpSpPr>
          <p:cNvPr id="402" name="Gruppieren 401">
            <a:extLst>
              <a:ext uri="{FF2B5EF4-FFF2-40B4-BE49-F238E27FC236}">
                <a16:creationId xmlns:a16="http://schemas.microsoft.com/office/drawing/2014/main" id="{306EC524-22DE-4EF8-B9A5-09A530E4438A}"/>
              </a:ext>
            </a:extLst>
          </p:cNvPr>
          <p:cNvGrpSpPr/>
          <p:nvPr/>
        </p:nvGrpSpPr>
        <p:grpSpPr>
          <a:xfrm>
            <a:off x="436126" y="5063110"/>
            <a:ext cx="1027060" cy="584903"/>
            <a:chOff x="0" y="1"/>
            <a:chExt cx="2793888" cy="1332371"/>
          </a:xfrm>
        </p:grpSpPr>
        <p:grpSp>
          <p:nvGrpSpPr>
            <p:cNvPr id="403" name="Group 144">
              <a:extLst>
                <a:ext uri="{FF2B5EF4-FFF2-40B4-BE49-F238E27FC236}">
                  <a16:creationId xmlns:a16="http://schemas.microsoft.com/office/drawing/2014/main" id="{F49C8B45-B201-4E50-BC85-86C61952FF52}"/>
                </a:ext>
              </a:extLst>
            </p:cNvPr>
            <p:cNvGrpSpPr/>
            <p:nvPr/>
          </p:nvGrpSpPr>
          <p:grpSpPr>
            <a:xfrm>
              <a:off x="0" y="1"/>
              <a:ext cx="2793888" cy="1332371"/>
              <a:chOff x="0" y="0"/>
              <a:chExt cx="3495910" cy="1667160"/>
            </a:xfrm>
          </p:grpSpPr>
          <p:sp>
            <p:nvSpPr>
              <p:cNvPr id="405" name="Freeform 24">
                <a:extLst>
                  <a:ext uri="{FF2B5EF4-FFF2-40B4-BE49-F238E27FC236}">
                    <a16:creationId xmlns:a16="http://schemas.microsoft.com/office/drawing/2014/main" id="{C6AB6EEB-1D25-49EF-81F4-CFAE732ADE56}"/>
                  </a:ext>
                </a:extLst>
              </p:cNvPr>
              <p:cNvSpPr/>
              <p:nvPr/>
            </p:nvSpPr>
            <p:spPr>
              <a:xfrm flipH="1">
                <a:off x="0" y="246380"/>
                <a:ext cx="3495910" cy="1352434"/>
              </a:xfrm>
              <a:custGeom>
                <a:avLst/>
                <a:gdLst>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768699 w 5933552"/>
                  <a:gd name="connsiteY71" fmla="*/ 1301261 h 1934308"/>
                  <a:gd name="connsiteX72" fmla="*/ 562708 w 5933552"/>
                  <a:gd name="connsiteY72" fmla="*/ 1477108 h 1934308"/>
                  <a:gd name="connsiteX73" fmla="*/ 512466 w 5933552"/>
                  <a:gd name="connsiteY73" fmla="*/ 1627833 h 1934308"/>
                  <a:gd name="connsiteX74" fmla="*/ 497393 w 5933552"/>
                  <a:gd name="connsiteY74" fmla="*/ 1753437 h 1934308"/>
                  <a:gd name="connsiteX75" fmla="*/ 507442 w 5933552"/>
                  <a:gd name="connsiteY75" fmla="*/ 1833824 h 1934308"/>
                  <a:gd name="connsiteX76" fmla="*/ 281354 w 5933552"/>
                  <a:gd name="connsiteY76" fmla="*/ 1833824 h 1934308"/>
                  <a:gd name="connsiteX77" fmla="*/ 130629 w 5933552"/>
                  <a:gd name="connsiteY77" fmla="*/ 1758461 h 1934308"/>
                  <a:gd name="connsiteX78" fmla="*/ 10048 w 5933552"/>
                  <a:gd name="connsiteY78" fmla="*/ 1678075 h 1934308"/>
                  <a:gd name="connsiteX79" fmla="*/ 0 w 5933552"/>
                  <a:gd name="connsiteY79" fmla="*/ 1537398 h 1934308"/>
                  <a:gd name="connsiteX80" fmla="*/ 15072 w 5933552"/>
                  <a:gd name="connsiteY80" fmla="*/ 1487156 h 1934308"/>
                  <a:gd name="connsiteX81" fmla="*/ 15072 w 5933552"/>
                  <a:gd name="connsiteY81" fmla="*/ 1431890 h 1934308"/>
                  <a:gd name="connsiteX82" fmla="*/ 25121 w 5933552"/>
                  <a:gd name="connsiteY82" fmla="*/ 1381648 h 1934308"/>
                  <a:gd name="connsiteX83" fmla="*/ 40193 w 5933552"/>
                  <a:gd name="connsiteY83" fmla="*/ 1356527 h 1934308"/>
                  <a:gd name="connsiteX84" fmla="*/ 65314 w 5933552"/>
                  <a:gd name="connsiteY8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768699 w 5933552"/>
                  <a:gd name="connsiteY71" fmla="*/ 1301261 h 1934308"/>
                  <a:gd name="connsiteX72" fmla="*/ 562708 w 5933552"/>
                  <a:gd name="connsiteY72" fmla="*/ 1477108 h 1934308"/>
                  <a:gd name="connsiteX73" fmla="*/ 512466 w 5933552"/>
                  <a:gd name="connsiteY73" fmla="*/ 1627833 h 1934308"/>
                  <a:gd name="connsiteX74" fmla="*/ 497393 w 5933552"/>
                  <a:gd name="connsiteY74" fmla="*/ 1753437 h 1934308"/>
                  <a:gd name="connsiteX75" fmla="*/ 507442 w 5933552"/>
                  <a:gd name="connsiteY75" fmla="*/ 1833824 h 1934308"/>
                  <a:gd name="connsiteX76" fmla="*/ 281354 w 5933552"/>
                  <a:gd name="connsiteY76" fmla="*/ 1833824 h 1934308"/>
                  <a:gd name="connsiteX77" fmla="*/ 130629 w 5933552"/>
                  <a:gd name="connsiteY77" fmla="*/ 1758461 h 1934308"/>
                  <a:gd name="connsiteX78" fmla="*/ 10048 w 5933552"/>
                  <a:gd name="connsiteY78" fmla="*/ 1678075 h 1934308"/>
                  <a:gd name="connsiteX79" fmla="*/ 0 w 5933552"/>
                  <a:gd name="connsiteY79" fmla="*/ 1537398 h 1934308"/>
                  <a:gd name="connsiteX80" fmla="*/ 15072 w 5933552"/>
                  <a:gd name="connsiteY80" fmla="*/ 1487156 h 1934308"/>
                  <a:gd name="connsiteX81" fmla="*/ 15072 w 5933552"/>
                  <a:gd name="connsiteY81" fmla="*/ 1431890 h 1934308"/>
                  <a:gd name="connsiteX82" fmla="*/ 25121 w 5933552"/>
                  <a:gd name="connsiteY82" fmla="*/ 1381648 h 1934308"/>
                  <a:gd name="connsiteX83" fmla="*/ 40193 w 5933552"/>
                  <a:gd name="connsiteY83" fmla="*/ 1356527 h 1934308"/>
                  <a:gd name="connsiteX84" fmla="*/ 65314 w 5933552"/>
                  <a:gd name="connsiteY8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768699 w 5933552"/>
                  <a:gd name="connsiteY71" fmla="*/ 1301261 h 1934308"/>
                  <a:gd name="connsiteX72" fmla="*/ 562708 w 5933552"/>
                  <a:gd name="connsiteY72" fmla="*/ 1477108 h 1934308"/>
                  <a:gd name="connsiteX73" fmla="*/ 512466 w 5933552"/>
                  <a:gd name="connsiteY73" fmla="*/ 1627833 h 1934308"/>
                  <a:gd name="connsiteX74" fmla="*/ 497393 w 5933552"/>
                  <a:gd name="connsiteY74" fmla="*/ 1753437 h 1934308"/>
                  <a:gd name="connsiteX75" fmla="*/ 507442 w 5933552"/>
                  <a:gd name="connsiteY75" fmla="*/ 1833824 h 1934308"/>
                  <a:gd name="connsiteX76" fmla="*/ 281354 w 5933552"/>
                  <a:gd name="connsiteY76" fmla="*/ 1833824 h 1934308"/>
                  <a:gd name="connsiteX77" fmla="*/ 130629 w 5933552"/>
                  <a:gd name="connsiteY77" fmla="*/ 1758461 h 1934308"/>
                  <a:gd name="connsiteX78" fmla="*/ 10048 w 5933552"/>
                  <a:gd name="connsiteY78" fmla="*/ 1678075 h 1934308"/>
                  <a:gd name="connsiteX79" fmla="*/ 0 w 5933552"/>
                  <a:gd name="connsiteY79" fmla="*/ 1537398 h 1934308"/>
                  <a:gd name="connsiteX80" fmla="*/ 15072 w 5933552"/>
                  <a:gd name="connsiteY80" fmla="*/ 1487156 h 1934308"/>
                  <a:gd name="connsiteX81" fmla="*/ 15072 w 5933552"/>
                  <a:gd name="connsiteY81" fmla="*/ 1431890 h 1934308"/>
                  <a:gd name="connsiteX82" fmla="*/ 25121 w 5933552"/>
                  <a:gd name="connsiteY82" fmla="*/ 1381648 h 1934308"/>
                  <a:gd name="connsiteX83" fmla="*/ 40193 w 5933552"/>
                  <a:gd name="connsiteY83" fmla="*/ 1356527 h 1934308"/>
                  <a:gd name="connsiteX84" fmla="*/ 65314 w 5933552"/>
                  <a:gd name="connsiteY8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768699 w 5933552"/>
                  <a:gd name="connsiteY71" fmla="*/ 1301261 h 1934308"/>
                  <a:gd name="connsiteX72" fmla="*/ 562708 w 5933552"/>
                  <a:gd name="connsiteY72" fmla="*/ 1477108 h 1934308"/>
                  <a:gd name="connsiteX73" fmla="*/ 512466 w 5933552"/>
                  <a:gd name="connsiteY73" fmla="*/ 1627833 h 1934308"/>
                  <a:gd name="connsiteX74" fmla="*/ 497393 w 5933552"/>
                  <a:gd name="connsiteY74" fmla="*/ 1753437 h 1934308"/>
                  <a:gd name="connsiteX75" fmla="*/ 507442 w 5933552"/>
                  <a:gd name="connsiteY75" fmla="*/ 1833824 h 1934308"/>
                  <a:gd name="connsiteX76" fmla="*/ 281354 w 5933552"/>
                  <a:gd name="connsiteY76" fmla="*/ 1833824 h 1934308"/>
                  <a:gd name="connsiteX77" fmla="*/ 130629 w 5933552"/>
                  <a:gd name="connsiteY77" fmla="*/ 1758461 h 1934308"/>
                  <a:gd name="connsiteX78" fmla="*/ 10048 w 5933552"/>
                  <a:gd name="connsiteY78" fmla="*/ 1678075 h 1934308"/>
                  <a:gd name="connsiteX79" fmla="*/ 0 w 5933552"/>
                  <a:gd name="connsiteY79" fmla="*/ 1537398 h 1934308"/>
                  <a:gd name="connsiteX80" fmla="*/ 15072 w 5933552"/>
                  <a:gd name="connsiteY80" fmla="*/ 1487156 h 1934308"/>
                  <a:gd name="connsiteX81" fmla="*/ 15072 w 5933552"/>
                  <a:gd name="connsiteY81" fmla="*/ 1431890 h 1934308"/>
                  <a:gd name="connsiteX82" fmla="*/ 25121 w 5933552"/>
                  <a:gd name="connsiteY82" fmla="*/ 1381648 h 1934308"/>
                  <a:gd name="connsiteX83" fmla="*/ 40193 w 5933552"/>
                  <a:gd name="connsiteY83" fmla="*/ 1356527 h 1934308"/>
                  <a:gd name="connsiteX84" fmla="*/ 65314 w 5933552"/>
                  <a:gd name="connsiteY8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768699 w 5933552"/>
                  <a:gd name="connsiteY71" fmla="*/ 1301261 h 1934308"/>
                  <a:gd name="connsiteX72" fmla="*/ 512466 w 5933552"/>
                  <a:gd name="connsiteY72" fmla="*/ 1627833 h 1934308"/>
                  <a:gd name="connsiteX73" fmla="*/ 497393 w 5933552"/>
                  <a:gd name="connsiteY73" fmla="*/ 1753437 h 1934308"/>
                  <a:gd name="connsiteX74" fmla="*/ 507442 w 5933552"/>
                  <a:gd name="connsiteY74" fmla="*/ 1833824 h 1934308"/>
                  <a:gd name="connsiteX75" fmla="*/ 281354 w 5933552"/>
                  <a:gd name="connsiteY75" fmla="*/ 1833824 h 1934308"/>
                  <a:gd name="connsiteX76" fmla="*/ 130629 w 5933552"/>
                  <a:gd name="connsiteY76" fmla="*/ 1758461 h 1934308"/>
                  <a:gd name="connsiteX77" fmla="*/ 10048 w 5933552"/>
                  <a:gd name="connsiteY77" fmla="*/ 1678075 h 1934308"/>
                  <a:gd name="connsiteX78" fmla="*/ 0 w 5933552"/>
                  <a:gd name="connsiteY78" fmla="*/ 1537398 h 1934308"/>
                  <a:gd name="connsiteX79" fmla="*/ 15072 w 5933552"/>
                  <a:gd name="connsiteY79" fmla="*/ 1487156 h 1934308"/>
                  <a:gd name="connsiteX80" fmla="*/ 15072 w 5933552"/>
                  <a:gd name="connsiteY80" fmla="*/ 1431890 h 1934308"/>
                  <a:gd name="connsiteX81" fmla="*/ 25121 w 5933552"/>
                  <a:gd name="connsiteY81" fmla="*/ 1381648 h 1934308"/>
                  <a:gd name="connsiteX82" fmla="*/ 40193 w 5933552"/>
                  <a:gd name="connsiteY82" fmla="*/ 1356527 h 1934308"/>
                  <a:gd name="connsiteX83" fmla="*/ 65314 w 5933552"/>
                  <a:gd name="connsiteY8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512466 w 5933552"/>
                  <a:gd name="connsiteY71" fmla="*/ 1627833 h 1934308"/>
                  <a:gd name="connsiteX72" fmla="*/ 497393 w 5933552"/>
                  <a:gd name="connsiteY72" fmla="*/ 1753437 h 1934308"/>
                  <a:gd name="connsiteX73" fmla="*/ 507442 w 5933552"/>
                  <a:gd name="connsiteY73" fmla="*/ 1833824 h 1934308"/>
                  <a:gd name="connsiteX74" fmla="*/ 281354 w 5933552"/>
                  <a:gd name="connsiteY74" fmla="*/ 1833824 h 1934308"/>
                  <a:gd name="connsiteX75" fmla="*/ 130629 w 5933552"/>
                  <a:gd name="connsiteY75" fmla="*/ 1758461 h 1934308"/>
                  <a:gd name="connsiteX76" fmla="*/ 10048 w 5933552"/>
                  <a:gd name="connsiteY76" fmla="*/ 1678075 h 1934308"/>
                  <a:gd name="connsiteX77" fmla="*/ 0 w 5933552"/>
                  <a:gd name="connsiteY77" fmla="*/ 1537398 h 1934308"/>
                  <a:gd name="connsiteX78" fmla="*/ 15072 w 5933552"/>
                  <a:gd name="connsiteY78" fmla="*/ 1487156 h 1934308"/>
                  <a:gd name="connsiteX79" fmla="*/ 15072 w 5933552"/>
                  <a:gd name="connsiteY79" fmla="*/ 1431890 h 1934308"/>
                  <a:gd name="connsiteX80" fmla="*/ 25121 w 5933552"/>
                  <a:gd name="connsiteY80" fmla="*/ 1381648 h 1934308"/>
                  <a:gd name="connsiteX81" fmla="*/ 40193 w 5933552"/>
                  <a:gd name="connsiteY81" fmla="*/ 1356527 h 1934308"/>
                  <a:gd name="connsiteX82" fmla="*/ 65314 w 5933552"/>
                  <a:gd name="connsiteY82"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497393 w 5933552"/>
                  <a:gd name="connsiteY71" fmla="*/ 1753437 h 1934308"/>
                  <a:gd name="connsiteX72" fmla="*/ 507442 w 5933552"/>
                  <a:gd name="connsiteY72" fmla="*/ 1833824 h 1934308"/>
                  <a:gd name="connsiteX73" fmla="*/ 281354 w 5933552"/>
                  <a:gd name="connsiteY73" fmla="*/ 1833824 h 1934308"/>
                  <a:gd name="connsiteX74" fmla="*/ 130629 w 5933552"/>
                  <a:gd name="connsiteY74" fmla="*/ 1758461 h 1934308"/>
                  <a:gd name="connsiteX75" fmla="*/ 10048 w 5933552"/>
                  <a:gd name="connsiteY75" fmla="*/ 1678075 h 1934308"/>
                  <a:gd name="connsiteX76" fmla="*/ 0 w 5933552"/>
                  <a:gd name="connsiteY76" fmla="*/ 1537398 h 1934308"/>
                  <a:gd name="connsiteX77" fmla="*/ 15072 w 5933552"/>
                  <a:gd name="connsiteY77" fmla="*/ 1487156 h 1934308"/>
                  <a:gd name="connsiteX78" fmla="*/ 15072 w 5933552"/>
                  <a:gd name="connsiteY78" fmla="*/ 1431890 h 1934308"/>
                  <a:gd name="connsiteX79" fmla="*/ 25121 w 5933552"/>
                  <a:gd name="connsiteY79" fmla="*/ 1381648 h 1934308"/>
                  <a:gd name="connsiteX80" fmla="*/ 40193 w 5933552"/>
                  <a:gd name="connsiteY80" fmla="*/ 1356527 h 1934308"/>
                  <a:gd name="connsiteX81" fmla="*/ 65314 w 5933552"/>
                  <a:gd name="connsiteY81"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507442 w 5933552"/>
                  <a:gd name="connsiteY71" fmla="*/ 1833824 h 1934308"/>
                  <a:gd name="connsiteX72" fmla="*/ 281354 w 5933552"/>
                  <a:gd name="connsiteY72" fmla="*/ 1833824 h 1934308"/>
                  <a:gd name="connsiteX73" fmla="*/ 130629 w 5933552"/>
                  <a:gd name="connsiteY73" fmla="*/ 1758461 h 1934308"/>
                  <a:gd name="connsiteX74" fmla="*/ 10048 w 5933552"/>
                  <a:gd name="connsiteY74" fmla="*/ 1678075 h 1934308"/>
                  <a:gd name="connsiteX75" fmla="*/ 0 w 5933552"/>
                  <a:gd name="connsiteY75" fmla="*/ 1537398 h 1934308"/>
                  <a:gd name="connsiteX76" fmla="*/ 15072 w 5933552"/>
                  <a:gd name="connsiteY76" fmla="*/ 1487156 h 1934308"/>
                  <a:gd name="connsiteX77" fmla="*/ 15072 w 5933552"/>
                  <a:gd name="connsiteY77" fmla="*/ 1431890 h 1934308"/>
                  <a:gd name="connsiteX78" fmla="*/ 25121 w 5933552"/>
                  <a:gd name="connsiteY78" fmla="*/ 1381648 h 1934308"/>
                  <a:gd name="connsiteX79" fmla="*/ 40193 w 5933552"/>
                  <a:gd name="connsiteY79" fmla="*/ 1356527 h 1934308"/>
                  <a:gd name="connsiteX80" fmla="*/ 65314 w 5933552"/>
                  <a:gd name="connsiteY80"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507442 w 5933552"/>
                  <a:gd name="connsiteY70" fmla="*/ 1833824 h 1934308"/>
                  <a:gd name="connsiteX71" fmla="*/ 281354 w 5933552"/>
                  <a:gd name="connsiteY71" fmla="*/ 1833824 h 1934308"/>
                  <a:gd name="connsiteX72" fmla="*/ 130629 w 5933552"/>
                  <a:gd name="connsiteY72" fmla="*/ 1758461 h 1934308"/>
                  <a:gd name="connsiteX73" fmla="*/ 10048 w 5933552"/>
                  <a:gd name="connsiteY73" fmla="*/ 1678075 h 1934308"/>
                  <a:gd name="connsiteX74" fmla="*/ 0 w 5933552"/>
                  <a:gd name="connsiteY74" fmla="*/ 1537398 h 1934308"/>
                  <a:gd name="connsiteX75" fmla="*/ 15072 w 5933552"/>
                  <a:gd name="connsiteY75" fmla="*/ 1487156 h 1934308"/>
                  <a:gd name="connsiteX76" fmla="*/ 15072 w 5933552"/>
                  <a:gd name="connsiteY76" fmla="*/ 1431890 h 1934308"/>
                  <a:gd name="connsiteX77" fmla="*/ 25121 w 5933552"/>
                  <a:gd name="connsiteY77" fmla="*/ 1381648 h 1934308"/>
                  <a:gd name="connsiteX78" fmla="*/ 40193 w 5933552"/>
                  <a:gd name="connsiteY78" fmla="*/ 1356527 h 1934308"/>
                  <a:gd name="connsiteX79" fmla="*/ 65314 w 5933552"/>
                  <a:gd name="connsiteY79"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507442 w 5933552"/>
                  <a:gd name="connsiteY69" fmla="*/ 1833824 h 1934308"/>
                  <a:gd name="connsiteX70" fmla="*/ 281354 w 5933552"/>
                  <a:gd name="connsiteY70" fmla="*/ 1833824 h 1934308"/>
                  <a:gd name="connsiteX71" fmla="*/ 130629 w 5933552"/>
                  <a:gd name="connsiteY71" fmla="*/ 1758461 h 1934308"/>
                  <a:gd name="connsiteX72" fmla="*/ 10048 w 5933552"/>
                  <a:gd name="connsiteY72" fmla="*/ 1678075 h 1934308"/>
                  <a:gd name="connsiteX73" fmla="*/ 0 w 5933552"/>
                  <a:gd name="connsiteY73" fmla="*/ 1537398 h 1934308"/>
                  <a:gd name="connsiteX74" fmla="*/ 15072 w 5933552"/>
                  <a:gd name="connsiteY74" fmla="*/ 1487156 h 1934308"/>
                  <a:gd name="connsiteX75" fmla="*/ 15072 w 5933552"/>
                  <a:gd name="connsiteY75" fmla="*/ 1431890 h 1934308"/>
                  <a:gd name="connsiteX76" fmla="*/ 25121 w 5933552"/>
                  <a:gd name="connsiteY76" fmla="*/ 1381648 h 1934308"/>
                  <a:gd name="connsiteX77" fmla="*/ 40193 w 5933552"/>
                  <a:gd name="connsiteY77" fmla="*/ 1356527 h 1934308"/>
                  <a:gd name="connsiteX78" fmla="*/ 65314 w 5933552"/>
                  <a:gd name="connsiteY78"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507442 w 5933552"/>
                  <a:gd name="connsiteY68" fmla="*/ 1833824 h 1934308"/>
                  <a:gd name="connsiteX69" fmla="*/ 281354 w 5933552"/>
                  <a:gd name="connsiteY69" fmla="*/ 1833824 h 1934308"/>
                  <a:gd name="connsiteX70" fmla="*/ 130629 w 5933552"/>
                  <a:gd name="connsiteY70" fmla="*/ 1758461 h 1934308"/>
                  <a:gd name="connsiteX71" fmla="*/ 10048 w 5933552"/>
                  <a:gd name="connsiteY71" fmla="*/ 1678075 h 1934308"/>
                  <a:gd name="connsiteX72" fmla="*/ 0 w 5933552"/>
                  <a:gd name="connsiteY72" fmla="*/ 1537398 h 1934308"/>
                  <a:gd name="connsiteX73" fmla="*/ 15072 w 5933552"/>
                  <a:gd name="connsiteY73" fmla="*/ 1487156 h 1934308"/>
                  <a:gd name="connsiteX74" fmla="*/ 15072 w 5933552"/>
                  <a:gd name="connsiteY74" fmla="*/ 1431890 h 1934308"/>
                  <a:gd name="connsiteX75" fmla="*/ 25121 w 5933552"/>
                  <a:gd name="connsiteY75" fmla="*/ 1381648 h 1934308"/>
                  <a:gd name="connsiteX76" fmla="*/ 40193 w 5933552"/>
                  <a:gd name="connsiteY76" fmla="*/ 1356527 h 1934308"/>
                  <a:gd name="connsiteX77" fmla="*/ 65314 w 5933552"/>
                  <a:gd name="connsiteY77"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562519 w 5933552"/>
                  <a:gd name="connsiteY66" fmla="*/ 1462035 h 1934308"/>
                  <a:gd name="connsiteX67" fmla="*/ 507442 w 5933552"/>
                  <a:gd name="connsiteY67" fmla="*/ 1833824 h 1934308"/>
                  <a:gd name="connsiteX68" fmla="*/ 281354 w 5933552"/>
                  <a:gd name="connsiteY68" fmla="*/ 1833824 h 1934308"/>
                  <a:gd name="connsiteX69" fmla="*/ 130629 w 5933552"/>
                  <a:gd name="connsiteY69" fmla="*/ 1758461 h 1934308"/>
                  <a:gd name="connsiteX70" fmla="*/ 10048 w 5933552"/>
                  <a:gd name="connsiteY70" fmla="*/ 1678075 h 1934308"/>
                  <a:gd name="connsiteX71" fmla="*/ 0 w 5933552"/>
                  <a:gd name="connsiteY71" fmla="*/ 1537398 h 1934308"/>
                  <a:gd name="connsiteX72" fmla="*/ 15072 w 5933552"/>
                  <a:gd name="connsiteY72" fmla="*/ 1487156 h 1934308"/>
                  <a:gd name="connsiteX73" fmla="*/ 15072 w 5933552"/>
                  <a:gd name="connsiteY73" fmla="*/ 1431890 h 1934308"/>
                  <a:gd name="connsiteX74" fmla="*/ 25121 w 5933552"/>
                  <a:gd name="connsiteY74" fmla="*/ 1381648 h 1934308"/>
                  <a:gd name="connsiteX75" fmla="*/ 40193 w 5933552"/>
                  <a:gd name="connsiteY75" fmla="*/ 1356527 h 1934308"/>
                  <a:gd name="connsiteX76" fmla="*/ 65314 w 5933552"/>
                  <a:gd name="connsiteY76"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562519 w 5933552"/>
                  <a:gd name="connsiteY65" fmla="*/ 1462035 h 1934308"/>
                  <a:gd name="connsiteX66" fmla="*/ 507442 w 5933552"/>
                  <a:gd name="connsiteY66" fmla="*/ 1833824 h 1934308"/>
                  <a:gd name="connsiteX67" fmla="*/ 281354 w 5933552"/>
                  <a:gd name="connsiteY67" fmla="*/ 1833824 h 1934308"/>
                  <a:gd name="connsiteX68" fmla="*/ 130629 w 5933552"/>
                  <a:gd name="connsiteY68" fmla="*/ 1758461 h 1934308"/>
                  <a:gd name="connsiteX69" fmla="*/ 10048 w 5933552"/>
                  <a:gd name="connsiteY69" fmla="*/ 1678075 h 1934308"/>
                  <a:gd name="connsiteX70" fmla="*/ 0 w 5933552"/>
                  <a:gd name="connsiteY70" fmla="*/ 1537398 h 1934308"/>
                  <a:gd name="connsiteX71" fmla="*/ 15072 w 5933552"/>
                  <a:gd name="connsiteY71" fmla="*/ 1487156 h 1934308"/>
                  <a:gd name="connsiteX72" fmla="*/ 15072 w 5933552"/>
                  <a:gd name="connsiteY72" fmla="*/ 1431890 h 1934308"/>
                  <a:gd name="connsiteX73" fmla="*/ 25121 w 5933552"/>
                  <a:gd name="connsiteY73" fmla="*/ 1381648 h 1934308"/>
                  <a:gd name="connsiteX74" fmla="*/ 40193 w 5933552"/>
                  <a:gd name="connsiteY74" fmla="*/ 1356527 h 1934308"/>
                  <a:gd name="connsiteX75" fmla="*/ 65314 w 5933552"/>
                  <a:gd name="connsiteY75"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35380 w 5933552"/>
                  <a:gd name="connsiteY62" fmla="*/ 1919235 h 1934308"/>
                  <a:gd name="connsiteX63" fmla="*/ 1688123 w 5933552"/>
                  <a:gd name="connsiteY63" fmla="*/ 1899138 h 1934308"/>
                  <a:gd name="connsiteX64" fmla="*/ 507442 w 5933552"/>
                  <a:gd name="connsiteY64" fmla="*/ 1833824 h 1934308"/>
                  <a:gd name="connsiteX65" fmla="*/ 281354 w 5933552"/>
                  <a:gd name="connsiteY65" fmla="*/ 1833824 h 1934308"/>
                  <a:gd name="connsiteX66" fmla="*/ 130629 w 5933552"/>
                  <a:gd name="connsiteY66" fmla="*/ 1758461 h 1934308"/>
                  <a:gd name="connsiteX67" fmla="*/ 10048 w 5933552"/>
                  <a:gd name="connsiteY67" fmla="*/ 1678075 h 1934308"/>
                  <a:gd name="connsiteX68" fmla="*/ 0 w 5933552"/>
                  <a:gd name="connsiteY68" fmla="*/ 1537398 h 1934308"/>
                  <a:gd name="connsiteX69" fmla="*/ 15072 w 5933552"/>
                  <a:gd name="connsiteY69" fmla="*/ 1487156 h 1934308"/>
                  <a:gd name="connsiteX70" fmla="*/ 15072 w 5933552"/>
                  <a:gd name="connsiteY70" fmla="*/ 1431890 h 1934308"/>
                  <a:gd name="connsiteX71" fmla="*/ 25121 w 5933552"/>
                  <a:gd name="connsiteY71" fmla="*/ 1381648 h 1934308"/>
                  <a:gd name="connsiteX72" fmla="*/ 40193 w 5933552"/>
                  <a:gd name="connsiteY72" fmla="*/ 1356527 h 1934308"/>
                  <a:gd name="connsiteX73" fmla="*/ 65314 w 5933552"/>
                  <a:gd name="connsiteY7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919235 h 1934308"/>
                  <a:gd name="connsiteX62" fmla="*/ 1688123 w 5933552"/>
                  <a:gd name="connsiteY62" fmla="*/ 1899138 h 1934308"/>
                  <a:gd name="connsiteX63" fmla="*/ 507442 w 5933552"/>
                  <a:gd name="connsiteY63" fmla="*/ 1833824 h 1934308"/>
                  <a:gd name="connsiteX64" fmla="*/ 281354 w 5933552"/>
                  <a:gd name="connsiteY64" fmla="*/ 1833824 h 1934308"/>
                  <a:gd name="connsiteX65" fmla="*/ 130629 w 5933552"/>
                  <a:gd name="connsiteY65" fmla="*/ 1758461 h 1934308"/>
                  <a:gd name="connsiteX66" fmla="*/ 10048 w 5933552"/>
                  <a:gd name="connsiteY66" fmla="*/ 1678075 h 1934308"/>
                  <a:gd name="connsiteX67" fmla="*/ 0 w 5933552"/>
                  <a:gd name="connsiteY67" fmla="*/ 1537398 h 1934308"/>
                  <a:gd name="connsiteX68" fmla="*/ 15072 w 5933552"/>
                  <a:gd name="connsiteY68" fmla="*/ 1487156 h 1934308"/>
                  <a:gd name="connsiteX69" fmla="*/ 15072 w 5933552"/>
                  <a:gd name="connsiteY69" fmla="*/ 1431890 h 1934308"/>
                  <a:gd name="connsiteX70" fmla="*/ 25121 w 5933552"/>
                  <a:gd name="connsiteY70" fmla="*/ 1381648 h 1934308"/>
                  <a:gd name="connsiteX71" fmla="*/ 40193 w 5933552"/>
                  <a:gd name="connsiteY71" fmla="*/ 1356527 h 1934308"/>
                  <a:gd name="connsiteX72" fmla="*/ 65314 w 5933552"/>
                  <a:gd name="connsiteY72"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35380 w 5933552"/>
                  <a:gd name="connsiteY60" fmla="*/ 1919235 h 1934308"/>
                  <a:gd name="connsiteX61" fmla="*/ 1688123 w 5933552"/>
                  <a:gd name="connsiteY61" fmla="*/ 1899138 h 1934308"/>
                  <a:gd name="connsiteX62" fmla="*/ 507442 w 5933552"/>
                  <a:gd name="connsiteY62" fmla="*/ 1833824 h 1934308"/>
                  <a:gd name="connsiteX63" fmla="*/ 281354 w 5933552"/>
                  <a:gd name="connsiteY63" fmla="*/ 1833824 h 1934308"/>
                  <a:gd name="connsiteX64" fmla="*/ 130629 w 5933552"/>
                  <a:gd name="connsiteY64" fmla="*/ 1758461 h 1934308"/>
                  <a:gd name="connsiteX65" fmla="*/ 10048 w 5933552"/>
                  <a:gd name="connsiteY65" fmla="*/ 1678075 h 1934308"/>
                  <a:gd name="connsiteX66" fmla="*/ 0 w 5933552"/>
                  <a:gd name="connsiteY66" fmla="*/ 1537398 h 1934308"/>
                  <a:gd name="connsiteX67" fmla="*/ 15072 w 5933552"/>
                  <a:gd name="connsiteY67" fmla="*/ 1487156 h 1934308"/>
                  <a:gd name="connsiteX68" fmla="*/ 15072 w 5933552"/>
                  <a:gd name="connsiteY68" fmla="*/ 1431890 h 1934308"/>
                  <a:gd name="connsiteX69" fmla="*/ 25121 w 5933552"/>
                  <a:gd name="connsiteY69" fmla="*/ 1381648 h 1934308"/>
                  <a:gd name="connsiteX70" fmla="*/ 40193 w 5933552"/>
                  <a:gd name="connsiteY70" fmla="*/ 1356527 h 1934308"/>
                  <a:gd name="connsiteX71" fmla="*/ 65314 w 5933552"/>
                  <a:gd name="connsiteY71"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235380 w 5933552"/>
                  <a:gd name="connsiteY59" fmla="*/ 1919235 h 1934308"/>
                  <a:gd name="connsiteX60" fmla="*/ 1688123 w 5933552"/>
                  <a:gd name="connsiteY60" fmla="*/ 1899138 h 1934308"/>
                  <a:gd name="connsiteX61" fmla="*/ 507442 w 5933552"/>
                  <a:gd name="connsiteY61" fmla="*/ 1833824 h 1934308"/>
                  <a:gd name="connsiteX62" fmla="*/ 281354 w 5933552"/>
                  <a:gd name="connsiteY62" fmla="*/ 1833824 h 1934308"/>
                  <a:gd name="connsiteX63" fmla="*/ 130629 w 5933552"/>
                  <a:gd name="connsiteY63" fmla="*/ 1758461 h 1934308"/>
                  <a:gd name="connsiteX64" fmla="*/ 10048 w 5933552"/>
                  <a:gd name="connsiteY64" fmla="*/ 1678075 h 1934308"/>
                  <a:gd name="connsiteX65" fmla="*/ 0 w 5933552"/>
                  <a:gd name="connsiteY65" fmla="*/ 1537398 h 1934308"/>
                  <a:gd name="connsiteX66" fmla="*/ 15072 w 5933552"/>
                  <a:gd name="connsiteY66" fmla="*/ 1487156 h 1934308"/>
                  <a:gd name="connsiteX67" fmla="*/ 15072 w 5933552"/>
                  <a:gd name="connsiteY67" fmla="*/ 1431890 h 1934308"/>
                  <a:gd name="connsiteX68" fmla="*/ 25121 w 5933552"/>
                  <a:gd name="connsiteY68" fmla="*/ 1381648 h 1934308"/>
                  <a:gd name="connsiteX69" fmla="*/ 40193 w 5933552"/>
                  <a:gd name="connsiteY69" fmla="*/ 1356527 h 1934308"/>
                  <a:gd name="connsiteX70" fmla="*/ 65314 w 5933552"/>
                  <a:gd name="connsiteY70"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235380 w 5933552"/>
                  <a:gd name="connsiteY58" fmla="*/ 1919235 h 1934308"/>
                  <a:gd name="connsiteX59" fmla="*/ 1688123 w 5933552"/>
                  <a:gd name="connsiteY59" fmla="*/ 1899138 h 1934308"/>
                  <a:gd name="connsiteX60" fmla="*/ 507442 w 5933552"/>
                  <a:gd name="connsiteY60" fmla="*/ 1833824 h 1934308"/>
                  <a:gd name="connsiteX61" fmla="*/ 281354 w 5933552"/>
                  <a:gd name="connsiteY61" fmla="*/ 1833824 h 1934308"/>
                  <a:gd name="connsiteX62" fmla="*/ 130629 w 5933552"/>
                  <a:gd name="connsiteY62" fmla="*/ 1758461 h 1934308"/>
                  <a:gd name="connsiteX63" fmla="*/ 10048 w 5933552"/>
                  <a:gd name="connsiteY63" fmla="*/ 1678075 h 1934308"/>
                  <a:gd name="connsiteX64" fmla="*/ 0 w 5933552"/>
                  <a:gd name="connsiteY64" fmla="*/ 1537398 h 1934308"/>
                  <a:gd name="connsiteX65" fmla="*/ 15072 w 5933552"/>
                  <a:gd name="connsiteY65" fmla="*/ 1487156 h 1934308"/>
                  <a:gd name="connsiteX66" fmla="*/ 15072 w 5933552"/>
                  <a:gd name="connsiteY66" fmla="*/ 1431890 h 1934308"/>
                  <a:gd name="connsiteX67" fmla="*/ 25121 w 5933552"/>
                  <a:gd name="connsiteY67" fmla="*/ 1381648 h 1934308"/>
                  <a:gd name="connsiteX68" fmla="*/ 40193 w 5933552"/>
                  <a:gd name="connsiteY68" fmla="*/ 1356527 h 1934308"/>
                  <a:gd name="connsiteX69" fmla="*/ 65314 w 5933552"/>
                  <a:gd name="connsiteY69"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235380 w 5933552"/>
                  <a:gd name="connsiteY57" fmla="*/ 1919235 h 1934308"/>
                  <a:gd name="connsiteX58" fmla="*/ 1688123 w 5933552"/>
                  <a:gd name="connsiteY58" fmla="*/ 1899138 h 1934308"/>
                  <a:gd name="connsiteX59" fmla="*/ 507442 w 5933552"/>
                  <a:gd name="connsiteY59" fmla="*/ 1833824 h 1934308"/>
                  <a:gd name="connsiteX60" fmla="*/ 281354 w 5933552"/>
                  <a:gd name="connsiteY60" fmla="*/ 1833824 h 1934308"/>
                  <a:gd name="connsiteX61" fmla="*/ 130629 w 5933552"/>
                  <a:gd name="connsiteY61" fmla="*/ 1758461 h 1934308"/>
                  <a:gd name="connsiteX62" fmla="*/ 10048 w 5933552"/>
                  <a:gd name="connsiteY62" fmla="*/ 1678075 h 1934308"/>
                  <a:gd name="connsiteX63" fmla="*/ 0 w 5933552"/>
                  <a:gd name="connsiteY63" fmla="*/ 1537398 h 1934308"/>
                  <a:gd name="connsiteX64" fmla="*/ 15072 w 5933552"/>
                  <a:gd name="connsiteY64" fmla="*/ 1487156 h 1934308"/>
                  <a:gd name="connsiteX65" fmla="*/ 15072 w 5933552"/>
                  <a:gd name="connsiteY65" fmla="*/ 1431890 h 1934308"/>
                  <a:gd name="connsiteX66" fmla="*/ 25121 w 5933552"/>
                  <a:gd name="connsiteY66" fmla="*/ 1381648 h 1934308"/>
                  <a:gd name="connsiteX67" fmla="*/ 40193 w 5933552"/>
                  <a:gd name="connsiteY67" fmla="*/ 1356527 h 1934308"/>
                  <a:gd name="connsiteX68" fmla="*/ 65314 w 5933552"/>
                  <a:gd name="connsiteY68"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235380 w 5933552"/>
                  <a:gd name="connsiteY56" fmla="*/ 1919235 h 1934308"/>
                  <a:gd name="connsiteX57" fmla="*/ 1688123 w 5933552"/>
                  <a:gd name="connsiteY57" fmla="*/ 1899138 h 1934308"/>
                  <a:gd name="connsiteX58" fmla="*/ 507442 w 5933552"/>
                  <a:gd name="connsiteY58" fmla="*/ 1833824 h 1934308"/>
                  <a:gd name="connsiteX59" fmla="*/ 281354 w 5933552"/>
                  <a:gd name="connsiteY59" fmla="*/ 1833824 h 1934308"/>
                  <a:gd name="connsiteX60" fmla="*/ 130629 w 5933552"/>
                  <a:gd name="connsiteY60" fmla="*/ 1758461 h 1934308"/>
                  <a:gd name="connsiteX61" fmla="*/ 10048 w 5933552"/>
                  <a:gd name="connsiteY61" fmla="*/ 1678075 h 1934308"/>
                  <a:gd name="connsiteX62" fmla="*/ 0 w 5933552"/>
                  <a:gd name="connsiteY62" fmla="*/ 1537398 h 1934308"/>
                  <a:gd name="connsiteX63" fmla="*/ 15072 w 5933552"/>
                  <a:gd name="connsiteY63" fmla="*/ 1487156 h 1934308"/>
                  <a:gd name="connsiteX64" fmla="*/ 15072 w 5933552"/>
                  <a:gd name="connsiteY64" fmla="*/ 1431890 h 1934308"/>
                  <a:gd name="connsiteX65" fmla="*/ 25121 w 5933552"/>
                  <a:gd name="connsiteY65" fmla="*/ 1381648 h 1934308"/>
                  <a:gd name="connsiteX66" fmla="*/ 40193 w 5933552"/>
                  <a:gd name="connsiteY66" fmla="*/ 1356527 h 1934308"/>
                  <a:gd name="connsiteX67" fmla="*/ 65314 w 5933552"/>
                  <a:gd name="connsiteY67"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235380 w 5933552"/>
                  <a:gd name="connsiteY55" fmla="*/ 1919235 h 1934308"/>
                  <a:gd name="connsiteX56" fmla="*/ 1688123 w 5933552"/>
                  <a:gd name="connsiteY56" fmla="*/ 1899138 h 1934308"/>
                  <a:gd name="connsiteX57" fmla="*/ 507442 w 5933552"/>
                  <a:gd name="connsiteY57" fmla="*/ 1833824 h 1934308"/>
                  <a:gd name="connsiteX58" fmla="*/ 281354 w 5933552"/>
                  <a:gd name="connsiteY58" fmla="*/ 1833824 h 1934308"/>
                  <a:gd name="connsiteX59" fmla="*/ 130629 w 5933552"/>
                  <a:gd name="connsiteY59" fmla="*/ 1758461 h 1934308"/>
                  <a:gd name="connsiteX60" fmla="*/ 10048 w 5933552"/>
                  <a:gd name="connsiteY60" fmla="*/ 1678075 h 1934308"/>
                  <a:gd name="connsiteX61" fmla="*/ 0 w 5933552"/>
                  <a:gd name="connsiteY61" fmla="*/ 1537398 h 1934308"/>
                  <a:gd name="connsiteX62" fmla="*/ 15072 w 5933552"/>
                  <a:gd name="connsiteY62" fmla="*/ 1487156 h 1934308"/>
                  <a:gd name="connsiteX63" fmla="*/ 15072 w 5933552"/>
                  <a:gd name="connsiteY63" fmla="*/ 1431890 h 1934308"/>
                  <a:gd name="connsiteX64" fmla="*/ 25121 w 5933552"/>
                  <a:gd name="connsiteY64" fmla="*/ 1381648 h 1934308"/>
                  <a:gd name="connsiteX65" fmla="*/ 40193 w 5933552"/>
                  <a:gd name="connsiteY65" fmla="*/ 1356527 h 1934308"/>
                  <a:gd name="connsiteX66" fmla="*/ 65314 w 5933552"/>
                  <a:gd name="connsiteY66"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4235380 w 5933552"/>
                  <a:gd name="connsiteY54" fmla="*/ 1919235 h 1934308"/>
                  <a:gd name="connsiteX55" fmla="*/ 1688123 w 5933552"/>
                  <a:gd name="connsiteY55" fmla="*/ 1899138 h 1934308"/>
                  <a:gd name="connsiteX56" fmla="*/ 507442 w 5933552"/>
                  <a:gd name="connsiteY56" fmla="*/ 1833824 h 1934308"/>
                  <a:gd name="connsiteX57" fmla="*/ 281354 w 5933552"/>
                  <a:gd name="connsiteY57" fmla="*/ 1833824 h 1934308"/>
                  <a:gd name="connsiteX58" fmla="*/ 130629 w 5933552"/>
                  <a:gd name="connsiteY58" fmla="*/ 1758461 h 1934308"/>
                  <a:gd name="connsiteX59" fmla="*/ 10048 w 5933552"/>
                  <a:gd name="connsiteY59" fmla="*/ 1678075 h 1934308"/>
                  <a:gd name="connsiteX60" fmla="*/ 0 w 5933552"/>
                  <a:gd name="connsiteY60" fmla="*/ 1537398 h 1934308"/>
                  <a:gd name="connsiteX61" fmla="*/ 15072 w 5933552"/>
                  <a:gd name="connsiteY61" fmla="*/ 1487156 h 1934308"/>
                  <a:gd name="connsiteX62" fmla="*/ 15072 w 5933552"/>
                  <a:gd name="connsiteY62" fmla="*/ 1431890 h 1934308"/>
                  <a:gd name="connsiteX63" fmla="*/ 25121 w 5933552"/>
                  <a:gd name="connsiteY63" fmla="*/ 1381648 h 1934308"/>
                  <a:gd name="connsiteX64" fmla="*/ 40193 w 5933552"/>
                  <a:gd name="connsiteY64" fmla="*/ 1356527 h 1934308"/>
                  <a:gd name="connsiteX65" fmla="*/ 65314 w 5933552"/>
                  <a:gd name="connsiteY65"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4235380 w 5933552"/>
                  <a:gd name="connsiteY53" fmla="*/ 1919235 h 1934308"/>
                  <a:gd name="connsiteX54" fmla="*/ 1688123 w 5933552"/>
                  <a:gd name="connsiteY54" fmla="*/ 1899138 h 1934308"/>
                  <a:gd name="connsiteX55" fmla="*/ 507442 w 5933552"/>
                  <a:gd name="connsiteY55" fmla="*/ 1833824 h 1934308"/>
                  <a:gd name="connsiteX56" fmla="*/ 281354 w 5933552"/>
                  <a:gd name="connsiteY56" fmla="*/ 1833824 h 1934308"/>
                  <a:gd name="connsiteX57" fmla="*/ 130629 w 5933552"/>
                  <a:gd name="connsiteY57" fmla="*/ 1758461 h 1934308"/>
                  <a:gd name="connsiteX58" fmla="*/ 10048 w 5933552"/>
                  <a:gd name="connsiteY58" fmla="*/ 1678075 h 1934308"/>
                  <a:gd name="connsiteX59" fmla="*/ 0 w 5933552"/>
                  <a:gd name="connsiteY59" fmla="*/ 1537398 h 1934308"/>
                  <a:gd name="connsiteX60" fmla="*/ 15072 w 5933552"/>
                  <a:gd name="connsiteY60" fmla="*/ 1487156 h 1934308"/>
                  <a:gd name="connsiteX61" fmla="*/ 15072 w 5933552"/>
                  <a:gd name="connsiteY61" fmla="*/ 1431890 h 1934308"/>
                  <a:gd name="connsiteX62" fmla="*/ 25121 w 5933552"/>
                  <a:gd name="connsiteY62" fmla="*/ 1381648 h 1934308"/>
                  <a:gd name="connsiteX63" fmla="*/ 40193 w 5933552"/>
                  <a:gd name="connsiteY63" fmla="*/ 1356527 h 1934308"/>
                  <a:gd name="connsiteX64" fmla="*/ 65314 w 5933552"/>
                  <a:gd name="connsiteY6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3029578 w 5933552"/>
                  <a:gd name="connsiteY23" fmla="*/ 55266 h 1934308"/>
                  <a:gd name="connsiteX24" fmla="*/ 3135086 w 5933552"/>
                  <a:gd name="connsiteY24" fmla="*/ 75363 h 1934308"/>
                  <a:gd name="connsiteX25" fmla="*/ 3255666 w 5933552"/>
                  <a:gd name="connsiteY25" fmla="*/ 95459 h 1934308"/>
                  <a:gd name="connsiteX26" fmla="*/ 3542044 w 5933552"/>
                  <a:gd name="connsiteY26" fmla="*/ 180870 h 1934308"/>
                  <a:gd name="connsiteX27" fmla="*/ 3798277 w 5933552"/>
                  <a:gd name="connsiteY27" fmla="*/ 316523 h 1934308"/>
                  <a:gd name="connsiteX28" fmla="*/ 4210259 w 5933552"/>
                  <a:gd name="connsiteY28" fmla="*/ 542611 h 1934308"/>
                  <a:gd name="connsiteX29" fmla="*/ 4340888 w 5933552"/>
                  <a:gd name="connsiteY29" fmla="*/ 622998 h 1934308"/>
                  <a:gd name="connsiteX30" fmla="*/ 4381081 w 5933552"/>
                  <a:gd name="connsiteY30" fmla="*/ 653143 h 1934308"/>
                  <a:gd name="connsiteX31" fmla="*/ 4752870 w 5933552"/>
                  <a:gd name="connsiteY31" fmla="*/ 683288 h 1934308"/>
                  <a:gd name="connsiteX32" fmla="*/ 5164853 w 5933552"/>
                  <a:gd name="connsiteY32" fmla="*/ 758650 h 1934308"/>
                  <a:gd name="connsiteX33" fmla="*/ 5441182 w 5933552"/>
                  <a:gd name="connsiteY33" fmla="*/ 823965 h 1934308"/>
                  <a:gd name="connsiteX34" fmla="*/ 5612004 w 5933552"/>
                  <a:gd name="connsiteY34" fmla="*/ 899327 h 1934308"/>
                  <a:gd name="connsiteX35" fmla="*/ 5807947 w 5933552"/>
                  <a:gd name="connsiteY35" fmla="*/ 1045028 h 1934308"/>
                  <a:gd name="connsiteX36" fmla="*/ 5823020 w 5933552"/>
                  <a:gd name="connsiteY36" fmla="*/ 1115367 h 1934308"/>
                  <a:gd name="connsiteX37" fmla="*/ 5838092 w 5933552"/>
                  <a:gd name="connsiteY37" fmla="*/ 1215850 h 1934308"/>
                  <a:gd name="connsiteX38" fmla="*/ 5823020 w 5933552"/>
                  <a:gd name="connsiteY38" fmla="*/ 1245995 h 1934308"/>
                  <a:gd name="connsiteX39" fmla="*/ 5863213 w 5933552"/>
                  <a:gd name="connsiteY39" fmla="*/ 1296237 h 1934308"/>
                  <a:gd name="connsiteX40" fmla="*/ 5893358 w 5933552"/>
                  <a:gd name="connsiteY40" fmla="*/ 1356527 h 1934308"/>
                  <a:gd name="connsiteX41" fmla="*/ 5893358 w 5933552"/>
                  <a:gd name="connsiteY41" fmla="*/ 1431890 h 1934308"/>
                  <a:gd name="connsiteX42" fmla="*/ 5928527 w 5933552"/>
                  <a:gd name="connsiteY42" fmla="*/ 1492180 h 1934308"/>
                  <a:gd name="connsiteX43" fmla="*/ 5918479 w 5933552"/>
                  <a:gd name="connsiteY43" fmla="*/ 1602712 h 1934308"/>
                  <a:gd name="connsiteX44" fmla="*/ 5898382 w 5933552"/>
                  <a:gd name="connsiteY44" fmla="*/ 1683099 h 1934308"/>
                  <a:gd name="connsiteX45" fmla="*/ 5918479 w 5933552"/>
                  <a:gd name="connsiteY45" fmla="*/ 1773534 h 1934308"/>
                  <a:gd name="connsiteX46" fmla="*/ 5933552 w 5933552"/>
                  <a:gd name="connsiteY46" fmla="*/ 1808703 h 1934308"/>
                  <a:gd name="connsiteX47" fmla="*/ 5812971 w 5933552"/>
                  <a:gd name="connsiteY47" fmla="*/ 1868993 h 1934308"/>
                  <a:gd name="connsiteX48" fmla="*/ 5812971 w 5933552"/>
                  <a:gd name="connsiteY48" fmla="*/ 1868993 h 1934308"/>
                  <a:gd name="connsiteX49" fmla="*/ 5727560 w 5933552"/>
                  <a:gd name="connsiteY49" fmla="*/ 1929283 h 1934308"/>
                  <a:gd name="connsiteX50" fmla="*/ 5390941 w 5933552"/>
                  <a:gd name="connsiteY50" fmla="*/ 1934308 h 1934308"/>
                  <a:gd name="connsiteX51" fmla="*/ 4235380 w 5933552"/>
                  <a:gd name="connsiteY51" fmla="*/ 1919235 h 1934308"/>
                  <a:gd name="connsiteX52" fmla="*/ 1688123 w 5933552"/>
                  <a:gd name="connsiteY52" fmla="*/ 1899138 h 1934308"/>
                  <a:gd name="connsiteX53" fmla="*/ 507442 w 5933552"/>
                  <a:gd name="connsiteY53" fmla="*/ 1833824 h 1934308"/>
                  <a:gd name="connsiteX54" fmla="*/ 281354 w 5933552"/>
                  <a:gd name="connsiteY54" fmla="*/ 1833824 h 1934308"/>
                  <a:gd name="connsiteX55" fmla="*/ 130629 w 5933552"/>
                  <a:gd name="connsiteY55" fmla="*/ 1758461 h 1934308"/>
                  <a:gd name="connsiteX56" fmla="*/ 10048 w 5933552"/>
                  <a:gd name="connsiteY56" fmla="*/ 1678075 h 1934308"/>
                  <a:gd name="connsiteX57" fmla="*/ 0 w 5933552"/>
                  <a:gd name="connsiteY57" fmla="*/ 1537398 h 1934308"/>
                  <a:gd name="connsiteX58" fmla="*/ 15072 w 5933552"/>
                  <a:gd name="connsiteY58" fmla="*/ 1487156 h 1934308"/>
                  <a:gd name="connsiteX59" fmla="*/ 15072 w 5933552"/>
                  <a:gd name="connsiteY59" fmla="*/ 1431890 h 1934308"/>
                  <a:gd name="connsiteX60" fmla="*/ 25121 w 5933552"/>
                  <a:gd name="connsiteY60" fmla="*/ 1381648 h 1934308"/>
                  <a:gd name="connsiteX61" fmla="*/ 40193 w 5933552"/>
                  <a:gd name="connsiteY61" fmla="*/ 1356527 h 1934308"/>
                  <a:gd name="connsiteX62" fmla="*/ 65314 w 5933552"/>
                  <a:gd name="connsiteY62" fmla="*/ 1311310 h 1934308"/>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57301 w 5933552"/>
                  <a:gd name="connsiteY52" fmla="*/ 1891925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57301 w 5933552"/>
                  <a:gd name="connsiteY52" fmla="*/ 1891925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57301 w 5933552"/>
                  <a:gd name="connsiteY52" fmla="*/ 1891925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5312804 w 5933552"/>
                  <a:gd name="connsiteY51" fmla="*/ 1552761 h 1937369"/>
                  <a:gd name="connsiteX52" fmla="*/ 4235380 w 5933552"/>
                  <a:gd name="connsiteY52" fmla="*/ 1922296 h 1937369"/>
                  <a:gd name="connsiteX53" fmla="*/ 1657301 w 5933552"/>
                  <a:gd name="connsiteY53" fmla="*/ 1891925 h 1937369"/>
                  <a:gd name="connsiteX54" fmla="*/ 507442 w 5933552"/>
                  <a:gd name="connsiteY54" fmla="*/ 1836885 h 1937369"/>
                  <a:gd name="connsiteX55" fmla="*/ 281354 w 5933552"/>
                  <a:gd name="connsiteY55" fmla="*/ 1836885 h 1937369"/>
                  <a:gd name="connsiteX56" fmla="*/ 130629 w 5933552"/>
                  <a:gd name="connsiteY56" fmla="*/ 1761522 h 1937369"/>
                  <a:gd name="connsiteX57" fmla="*/ 10048 w 5933552"/>
                  <a:gd name="connsiteY57" fmla="*/ 1681136 h 1937369"/>
                  <a:gd name="connsiteX58" fmla="*/ 0 w 5933552"/>
                  <a:gd name="connsiteY58" fmla="*/ 1540459 h 1937369"/>
                  <a:gd name="connsiteX59" fmla="*/ 15072 w 5933552"/>
                  <a:gd name="connsiteY59" fmla="*/ 1490217 h 1937369"/>
                  <a:gd name="connsiteX60" fmla="*/ 15072 w 5933552"/>
                  <a:gd name="connsiteY60" fmla="*/ 1434951 h 1937369"/>
                  <a:gd name="connsiteX61" fmla="*/ 25121 w 5933552"/>
                  <a:gd name="connsiteY61" fmla="*/ 1384709 h 1937369"/>
                  <a:gd name="connsiteX62" fmla="*/ 40193 w 5933552"/>
                  <a:gd name="connsiteY62" fmla="*/ 1359588 h 1937369"/>
                  <a:gd name="connsiteX63" fmla="*/ 65314 w 5933552"/>
                  <a:gd name="connsiteY63"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5251455 w 5933552"/>
                  <a:gd name="connsiteY51" fmla="*/ 1926022 h 1937369"/>
                  <a:gd name="connsiteX52" fmla="*/ 4235380 w 5933552"/>
                  <a:gd name="connsiteY52" fmla="*/ 1922296 h 1937369"/>
                  <a:gd name="connsiteX53" fmla="*/ 1657301 w 5933552"/>
                  <a:gd name="connsiteY53" fmla="*/ 1891925 h 1937369"/>
                  <a:gd name="connsiteX54" fmla="*/ 507442 w 5933552"/>
                  <a:gd name="connsiteY54" fmla="*/ 1836885 h 1937369"/>
                  <a:gd name="connsiteX55" fmla="*/ 281354 w 5933552"/>
                  <a:gd name="connsiteY55" fmla="*/ 1836885 h 1937369"/>
                  <a:gd name="connsiteX56" fmla="*/ 130629 w 5933552"/>
                  <a:gd name="connsiteY56" fmla="*/ 1761522 h 1937369"/>
                  <a:gd name="connsiteX57" fmla="*/ 10048 w 5933552"/>
                  <a:gd name="connsiteY57" fmla="*/ 1681136 h 1937369"/>
                  <a:gd name="connsiteX58" fmla="*/ 0 w 5933552"/>
                  <a:gd name="connsiteY58" fmla="*/ 1540459 h 1937369"/>
                  <a:gd name="connsiteX59" fmla="*/ 15072 w 5933552"/>
                  <a:gd name="connsiteY59" fmla="*/ 1490217 h 1937369"/>
                  <a:gd name="connsiteX60" fmla="*/ 15072 w 5933552"/>
                  <a:gd name="connsiteY60" fmla="*/ 1434951 h 1937369"/>
                  <a:gd name="connsiteX61" fmla="*/ 25121 w 5933552"/>
                  <a:gd name="connsiteY61" fmla="*/ 1384709 h 1937369"/>
                  <a:gd name="connsiteX62" fmla="*/ 40193 w 5933552"/>
                  <a:gd name="connsiteY62" fmla="*/ 1359588 h 1937369"/>
                  <a:gd name="connsiteX63" fmla="*/ 65314 w 5933552"/>
                  <a:gd name="connsiteY63"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5251455 w 5933552"/>
                  <a:gd name="connsiteY51" fmla="*/ 1926022 h 1937369"/>
                  <a:gd name="connsiteX52" fmla="*/ 4235380 w 5933552"/>
                  <a:gd name="connsiteY52" fmla="*/ 1922296 h 1937369"/>
                  <a:gd name="connsiteX53" fmla="*/ 1657301 w 5933552"/>
                  <a:gd name="connsiteY53" fmla="*/ 1891925 h 1937369"/>
                  <a:gd name="connsiteX54" fmla="*/ 507442 w 5933552"/>
                  <a:gd name="connsiteY54" fmla="*/ 1836885 h 1937369"/>
                  <a:gd name="connsiteX55" fmla="*/ 281354 w 5933552"/>
                  <a:gd name="connsiteY55" fmla="*/ 1836885 h 1937369"/>
                  <a:gd name="connsiteX56" fmla="*/ 130629 w 5933552"/>
                  <a:gd name="connsiteY56" fmla="*/ 1761522 h 1937369"/>
                  <a:gd name="connsiteX57" fmla="*/ 10048 w 5933552"/>
                  <a:gd name="connsiteY57" fmla="*/ 1681136 h 1937369"/>
                  <a:gd name="connsiteX58" fmla="*/ 0 w 5933552"/>
                  <a:gd name="connsiteY58" fmla="*/ 1540459 h 1937369"/>
                  <a:gd name="connsiteX59" fmla="*/ 15072 w 5933552"/>
                  <a:gd name="connsiteY59" fmla="*/ 1490217 h 1937369"/>
                  <a:gd name="connsiteX60" fmla="*/ 15072 w 5933552"/>
                  <a:gd name="connsiteY60" fmla="*/ 1434951 h 1937369"/>
                  <a:gd name="connsiteX61" fmla="*/ 25121 w 5933552"/>
                  <a:gd name="connsiteY61" fmla="*/ 1384709 h 1937369"/>
                  <a:gd name="connsiteX62" fmla="*/ 40193 w 5933552"/>
                  <a:gd name="connsiteY62" fmla="*/ 1359588 h 1937369"/>
                  <a:gd name="connsiteX63" fmla="*/ 65314 w 5933552"/>
                  <a:gd name="connsiteY63" fmla="*/ 1314371 h 1937369"/>
                  <a:gd name="connsiteX0" fmla="*/ 65314 w 5933552"/>
                  <a:gd name="connsiteY0" fmla="*/ 1314371 h 1950907"/>
                  <a:gd name="connsiteX1" fmla="*/ 75363 w 5933552"/>
                  <a:gd name="connsiteY1" fmla="*/ 1083259 h 1950907"/>
                  <a:gd name="connsiteX2" fmla="*/ 45218 w 5933552"/>
                  <a:gd name="connsiteY2" fmla="*/ 1073210 h 1950907"/>
                  <a:gd name="connsiteX3" fmla="*/ 95459 w 5933552"/>
                  <a:gd name="connsiteY3" fmla="*/ 887316 h 1950907"/>
                  <a:gd name="connsiteX4" fmla="*/ 80387 w 5933552"/>
                  <a:gd name="connsiteY4" fmla="*/ 771760 h 1950907"/>
                  <a:gd name="connsiteX5" fmla="*/ 85411 w 5933552"/>
                  <a:gd name="connsiteY5" fmla="*/ 716494 h 1950907"/>
                  <a:gd name="connsiteX6" fmla="*/ 105508 w 5933552"/>
                  <a:gd name="connsiteY6" fmla="*/ 696397 h 1950907"/>
                  <a:gd name="connsiteX7" fmla="*/ 135653 w 5933552"/>
                  <a:gd name="connsiteY7" fmla="*/ 676300 h 1950907"/>
                  <a:gd name="connsiteX8" fmla="*/ 467248 w 5933552"/>
                  <a:gd name="connsiteY8" fmla="*/ 329632 h 1950907"/>
                  <a:gd name="connsiteX9" fmla="*/ 472272 w 5933552"/>
                  <a:gd name="connsiteY9" fmla="*/ 284415 h 1950907"/>
                  <a:gd name="connsiteX10" fmla="*/ 442127 w 5933552"/>
                  <a:gd name="connsiteY10" fmla="*/ 259294 h 1950907"/>
                  <a:gd name="connsiteX11" fmla="*/ 406958 w 5933552"/>
                  <a:gd name="connsiteY11" fmla="*/ 229149 h 1950907"/>
                  <a:gd name="connsiteX12" fmla="*/ 406958 w 5933552"/>
                  <a:gd name="connsiteY12" fmla="*/ 204028 h 1950907"/>
                  <a:gd name="connsiteX13" fmla="*/ 462224 w 5933552"/>
                  <a:gd name="connsiteY13" fmla="*/ 193980 h 1950907"/>
                  <a:gd name="connsiteX14" fmla="*/ 864158 w 5933552"/>
                  <a:gd name="connsiteY14" fmla="*/ 143738 h 1950907"/>
                  <a:gd name="connsiteX15" fmla="*/ 999811 w 5933552"/>
                  <a:gd name="connsiteY15" fmla="*/ 88472 h 1950907"/>
                  <a:gd name="connsiteX16" fmla="*/ 1024932 w 5933552"/>
                  <a:gd name="connsiteY16" fmla="*/ 78424 h 1950907"/>
                  <a:gd name="connsiteX17" fmla="*/ 999811 w 5933552"/>
                  <a:gd name="connsiteY17" fmla="*/ 28182 h 1950907"/>
                  <a:gd name="connsiteX18" fmla="*/ 1070149 w 5933552"/>
                  <a:gd name="connsiteY18" fmla="*/ 33206 h 1950907"/>
                  <a:gd name="connsiteX19" fmla="*/ 1130439 w 5933552"/>
                  <a:gd name="connsiteY19" fmla="*/ 53303 h 1950907"/>
                  <a:gd name="connsiteX20" fmla="*/ 1160585 w 5933552"/>
                  <a:gd name="connsiteY20" fmla="*/ 63351 h 1950907"/>
                  <a:gd name="connsiteX21" fmla="*/ 1683099 w 5933552"/>
                  <a:gd name="connsiteY21" fmla="*/ 13109 h 1950907"/>
                  <a:gd name="connsiteX22" fmla="*/ 2306097 w 5933552"/>
                  <a:gd name="connsiteY22" fmla="*/ 3061 h 1950907"/>
                  <a:gd name="connsiteX23" fmla="*/ 3029578 w 5933552"/>
                  <a:gd name="connsiteY23" fmla="*/ 58327 h 1950907"/>
                  <a:gd name="connsiteX24" fmla="*/ 3135086 w 5933552"/>
                  <a:gd name="connsiteY24" fmla="*/ 78424 h 1950907"/>
                  <a:gd name="connsiteX25" fmla="*/ 3255666 w 5933552"/>
                  <a:gd name="connsiteY25" fmla="*/ 98520 h 1950907"/>
                  <a:gd name="connsiteX26" fmla="*/ 3542044 w 5933552"/>
                  <a:gd name="connsiteY26" fmla="*/ 183931 h 1950907"/>
                  <a:gd name="connsiteX27" fmla="*/ 3798277 w 5933552"/>
                  <a:gd name="connsiteY27" fmla="*/ 319584 h 1950907"/>
                  <a:gd name="connsiteX28" fmla="*/ 4210259 w 5933552"/>
                  <a:gd name="connsiteY28" fmla="*/ 545672 h 1950907"/>
                  <a:gd name="connsiteX29" fmla="*/ 4340888 w 5933552"/>
                  <a:gd name="connsiteY29" fmla="*/ 626059 h 1950907"/>
                  <a:gd name="connsiteX30" fmla="*/ 4381081 w 5933552"/>
                  <a:gd name="connsiteY30" fmla="*/ 656204 h 1950907"/>
                  <a:gd name="connsiteX31" fmla="*/ 4752870 w 5933552"/>
                  <a:gd name="connsiteY31" fmla="*/ 686349 h 1950907"/>
                  <a:gd name="connsiteX32" fmla="*/ 5164853 w 5933552"/>
                  <a:gd name="connsiteY32" fmla="*/ 761711 h 1950907"/>
                  <a:gd name="connsiteX33" fmla="*/ 5441182 w 5933552"/>
                  <a:gd name="connsiteY33" fmla="*/ 827026 h 1950907"/>
                  <a:gd name="connsiteX34" fmla="*/ 5612004 w 5933552"/>
                  <a:gd name="connsiteY34" fmla="*/ 902388 h 1950907"/>
                  <a:gd name="connsiteX35" fmla="*/ 5807947 w 5933552"/>
                  <a:gd name="connsiteY35" fmla="*/ 1048089 h 1950907"/>
                  <a:gd name="connsiteX36" fmla="*/ 5823020 w 5933552"/>
                  <a:gd name="connsiteY36" fmla="*/ 1118428 h 1950907"/>
                  <a:gd name="connsiteX37" fmla="*/ 5838092 w 5933552"/>
                  <a:gd name="connsiteY37" fmla="*/ 1218911 h 1950907"/>
                  <a:gd name="connsiteX38" fmla="*/ 5823020 w 5933552"/>
                  <a:gd name="connsiteY38" fmla="*/ 1249056 h 1950907"/>
                  <a:gd name="connsiteX39" fmla="*/ 5863213 w 5933552"/>
                  <a:gd name="connsiteY39" fmla="*/ 1299298 h 1950907"/>
                  <a:gd name="connsiteX40" fmla="*/ 5893358 w 5933552"/>
                  <a:gd name="connsiteY40" fmla="*/ 1359588 h 1950907"/>
                  <a:gd name="connsiteX41" fmla="*/ 5893358 w 5933552"/>
                  <a:gd name="connsiteY41" fmla="*/ 1434951 h 1950907"/>
                  <a:gd name="connsiteX42" fmla="*/ 5928527 w 5933552"/>
                  <a:gd name="connsiteY42" fmla="*/ 1495241 h 1950907"/>
                  <a:gd name="connsiteX43" fmla="*/ 5918479 w 5933552"/>
                  <a:gd name="connsiteY43" fmla="*/ 1605773 h 1950907"/>
                  <a:gd name="connsiteX44" fmla="*/ 5898382 w 5933552"/>
                  <a:gd name="connsiteY44" fmla="*/ 1686160 h 1950907"/>
                  <a:gd name="connsiteX45" fmla="*/ 5918479 w 5933552"/>
                  <a:gd name="connsiteY45" fmla="*/ 1776595 h 1950907"/>
                  <a:gd name="connsiteX46" fmla="*/ 5933552 w 5933552"/>
                  <a:gd name="connsiteY46" fmla="*/ 1811764 h 1950907"/>
                  <a:gd name="connsiteX47" fmla="*/ 5812971 w 5933552"/>
                  <a:gd name="connsiteY47" fmla="*/ 1872054 h 1950907"/>
                  <a:gd name="connsiteX48" fmla="*/ 5812971 w 5933552"/>
                  <a:gd name="connsiteY48" fmla="*/ 1872054 h 1950907"/>
                  <a:gd name="connsiteX49" fmla="*/ 5727560 w 5933552"/>
                  <a:gd name="connsiteY49" fmla="*/ 1932344 h 1950907"/>
                  <a:gd name="connsiteX50" fmla="*/ 5390941 w 5933552"/>
                  <a:gd name="connsiteY50" fmla="*/ 1937369 h 1950907"/>
                  <a:gd name="connsiteX51" fmla="*/ 5241231 w 5933552"/>
                  <a:gd name="connsiteY51" fmla="*/ 1950907 h 1950907"/>
                  <a:gd name="connsiteX52" fmla="*/ 4235380 w 5933552"/>
                  <a:gd name="connsiteY52" fmla="*/ 1922296 h 1950907"/>
                  <a:gd name="connsiteX53" fmla="*/ 1657301 w 5933552"/>
                  <a:gd name="connsiteY53" fmla="*/ 1891925 h 1950907"/>
                  <a:gd name="connsiteX54" fmla="*/ 507442 w 5933552"/>
                  <a:gd name="connsiteY54" fmla="*/ 1836885 h 1950907"/>
                  <a:gd name="connsiteX55" fmla="*/ 281354 w 5933552"/>
                  <a:gd name="connsiteY55" fmla="*/ 1836885 h 1950907"/>
                  <a:gd name="connsiteX56" fmla="*/ 130629 w 5933552"/>
                  <a:gd name="connsiteY56" fmla="*/ 1761522 h 1950907"/>
                  <a:gd name="connsiteX57" fmla="*/ 10048 w 5933552"/>
                  <a:gd name="connsiteY57" fmla="*/ 1681136 h 1950907"/>
                  <a:gd name="connsiteX58" fmla="*/ 0 w 5933552"/>
                  <a:gd name="connsiteY58" fmla="*/ 1540459 h 1950907"/>
                  <a:gd name="connsiteX59" fmla="*/ 15072 w 5933552"/>
                  <a:gd name="connsiteY59" fmla="*/ 1490217 h 1950907"/>
                  <a:gd name="connsiteX60" fmla="*/ 15072 w 5933552"/>
                  <a:gd name="connsiteY60" fmla="*/ 1434951 h 1950907"/>
                  <a:gd name="connsiteX61" fmla="*/ 25121 w 5933552"/>
                  <a:gd name="connsiteY61" fmla="*/ 1384709 h 1950907"/>
                  <a:gd name="connsiteX62" fmla="*/ 40193 w 5933552"/>
                  <a:gd name="connsiteY62" fmla="*/ 1359588 h 1950907"/>
                  <a:gd name="connsiteX63" fmla="*/ 65314 w 5933552"/>
                  <a:gd name="connsiteY63" fmla="*/ 1314371 h 1950907"/>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5246343 w 5933552"/>
                  <a:gd name="connsiteY51" fmla="*/ 1935977 h 1937369"/>
                  <a:gd name="connsiteX52" fmla="*/ 4235380 w 5933552"/>
                  <a:gd name="connsiteY52" fmla="*/ 1922296 h 1937369"/>
                  <a:gd name="connsiteX53" fmla="*/ 1657301 w 5933552"/>
                  <a:gd name="connsiteY53" fmla="*/ 1891925 h 1937369"/>
                  <a:gd name="connsiteX54" fmla="*/ 507442 w 5933552"/>
                  <a:gd name="connsiteY54" fmla="*/ 1836885 h 1937369"/>
                  <a:gd name="connsiteX55" fmla="*/ 281354 w 5933552"/>
                  <a:gd name="connsiteY55" fmla="*/ 1836885 h 1937369"/>
                  <a:gd name="connsiteX56" fmla="*/ 130629 w 5933552"/>
                  <a:gd name="connsiteY56" fmla="*/ 1761522 h 1937369"/>
                  <a:gd name="connsiteX57" fmla="*/ 10048 w 5933552"/>
                  <a:gd name="connsiteY57" fmla="*/ 1681136 h 1937369"/>
                  <a:gd name="connsiteX58" fmla="*/ 0 w 5933552"/>
                  <a:gd name="connsiteY58" fmla="*/ 1540459 h 1937369"/>
                  <a:gd name="connsiteX59" fmla="*/ 15072 w 5933552"/>
                  <a:gd name="connsiteY59" fmla="*/ 1490217 h 1937369"/>
                  <a:gd name="connsiteX60" fmla="*/ 15072 w 5933552"/>
                  <a:gd name="connsiteY60" fmla="*/ 1434951 h 1937369"/>
                  <a:gd name="connsiteX61" fmla="*/ 25121 w 5933552"/>
                  <a:gd name="connsiteY61" fmla="*/ 1384709 h 1937369"/>
                  <a:gd name="connsiteX62" fmla="*/ 40193 w 5933552"/>
                  <a:gd name="connsiteY62" fmla="*/ 1359588 h 1937369"/>
                  <a:gd name="connsiteX63" fmla="*/ 65314 w 5933552"/>
                  <a:gd name="connsiteY63"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5246343 w 5933552"/>
                  <a:gd name="connsiteY51" fmla="*/ 1935977 h 1937369"/>
                  <a:gd name="connsiteX52" fmla="*/ 4373414 w 5933552"/>
                  <a:gd name="connsiteY52" fmla="*/ 1917320 h 1937369"/>
                  <a:gd name="connsiteX53" fmla="*/ 1657301 w 5933552"/>
                  <a:gd name="connsiteY53" fmla="*/ 1891925 h 1937369"/>
                  <a:gd name="connsiteX54" fmla="*/ 507442 w 5933552"/>
                  <a:gd name="connsiteY54" fmla="*/ 1836885 h 1937369"/>
                  <a:gd name="connsiteX55" fmla="*/ 281354 w 5933552"/>
                  <a:gd name="connsiteY55" fmla="*/ 1836885 h 1937369"/>
                  <a:gd name="connsiteX56" fmla="*/ 130629 w 5933552"/>
                  <a:gd name="connsiteY56" fmla="*/ 1761522 h 1937369"/>
                  <a:gd name="connsiteX57" fmla="*/ 10048 w 5933552"/>
                  <a:gd name="connsiteY57" fmla="*/ 1681136 h 1937369"/>
                  <a:gd name="connsiteX58" fmla="*/ 0 w 5933552"/>
                  <a:gd name="connsiteY58" fmla="*/ 1540459 h 1937369"/>
                  <a:gd name="connsiteX59" fmla="*/ 15072 w 5933552"/>
                  <a:gd name="connsiteY59" fmla="*/ 1490217 h 1937369"/>
                  <a:gd name="connsiteX60" fmla="*/ 15072 w 5933552"/>
                  <a:gd name="connsiteY60" fmla="*/ 1434951 h 1937369"/>
                  <a:gd name="connsiteX61" fmla="*/ 25121 w 5933552"/>
                  <a:gd name="connsiteY61" fmla="*/ 1384709 h 1937369"/>
                  <a:gd name="connsiteX62" fmla="*/ 40193 w 5933552"/>
                  <a:gd name="connsiteY62" fmla="*/ 1359588 h 1937369"/>
                  <a:gd name="connsiteX63" fmla="*/ 65314 w 5933552"/>
                  <a:gd name="connsiteY63" fmla="*/ 1314371 h 1937369"/>
                  <a:gd name="connsiteX0" fmla="*/ 65314 w 5933552"/>
                  <a:gd name="connsiteY0" fmla="*/ 1314371 h 2179673"/>
                  <a:gd name="connsiteX1" fmla="*/ 75363 w 5933552"/>
                  <a:gd name="connsiteY1" fmla="*/ 1083259 h 2179673"/>
                  <a:gd name="connsiteX2" fmla="*/ 45218 w 5933552"/>
                  <a:gd name="connsiteY2" fmla="*/ 1073210 h 2179673"/>
                  <a:gd name="connsiteX3" fmla="*/ 95459 w 5933552"/>
                  <a:gd name="connsiteY3" fmla="*/ 887316 h 2179673"/>
                  <a:gd name="connsiteX4" fmla="*/ 80387 w 5933552"/>
                  <a:gd name="connsiteY4" fmla="*/ 771760 h 2179673"/>
                  <a:gd name="connsiteX5" fmla="*/ 85411 w 5933552"/>
                  <a:gd name="connsiteY5" fmla="*/ 716494 h 2179673"/>
                  <a:gd name="connsiteX6" fmla="*/ 105508 w 5933552"/>
                  <a:gd name="connsiteY6" fmla="*/ 696397 h 2179673"/>
                  <a:gd name="connsiteX7" fmla="*/ 135653 w 5933552"/>
                  <a:gd name="connsiteY7" fmla="*/ 676300 h 2179673"/>
                  <a:gd name="connsiteX8" fmla="*/ 467248 w 5933552"/>
                  <a:gd name="connsiteY8" fmla="*/ 329632 h 2179673"/>
                  <a:gd name="connsiteX9" fmla="*/ 472272 w 5933552"/>
                  <a:gd name="connsiteY9" fmla="*/ 284415 h 2179673"/>
                  <a:gd name="connsiteX10" fmla="*/ 442127 w 5933552"/>
                  <a:gd name="connsiteY10" fmla="*/ 259294 h 2179673"/>
                  <a:gd name="connsiteX11" fmla="*/ 406958 w 5933552"/>
                  <a:gd name="connsiteY11" fmla="*/ 229149 h 2179673"/>
                  <a:gd name="connsiteX12" fmla="*/ 406958 w 5933552"/>
                  <a:gd name="connsiteY12" fmla="*/ 204028 h 2179673"/>
                  <a:gd name="connsiteX13" fmla="*/ 462224 w 5933552"/>
                  <a:gd name="connsiteY13" fmla="*/ 193980 h 2179673"/>
                  <a:gd name="connsiteX14" fmla="*/ 864158 w 5933552"/>
                  <a:gd name="connsiteY14" fmla="*/ 143738 h 2179673"/>
                  <a:gd name="connsiteX15" fmla="*/ 999811 w 5933552"/>
                  <a:gd name="connsiteY15" fmla="*/ 88472 h 2179673"/>
                  <a:gd name="connsiteX16" fmla="*/ 1024932 w 5933552"/>
                  <a:gd name="connsiteY16" fmla="*/ 78424 h 2179673"/>
                  <a:gd name="connsiteX17" fmla="*/ 999811 w 5933552"/>
                  <a:gd name="connsiteY17" fmla="*/ 28182 h 2179673"/>
                  <a:gd name="connsiteX18" fmla="*/ 1070149 w 5933552"/>
                  <a:gd name="connsiteY18" fmla="*/ 33206 h 2179673"/>
                  <a:gd name="connsiteX19" fmla="*/ 1130439 w 5933552"/>
                  <a:gd name="connsiteY19" fmla="*/ 53303 h 2179673"/>
                  <a:gd name="connsiteX20" fmla="*/ 1160585 w 5933552"/>
                  <a:gd name="connsiteY20" fmla="*/ 63351 h 2179673"/>
                  <a:gd name="connsiteX21" fmla="*/ 1683099 w 5933552"/>
                  <a:gd name="connsiteY21" fmla="*/ 13109 h 2179673"/>
                  <a:gd name="connsiteX22" fmla="*/ 2306097 w 5933552"/>
                  <a:gd name="connsiteY22" fmla="*/ 3061 h 2179673"/>
                  <a:gd name="connsiteX23" fmla="*/ 3029578 w 5933552"/>
                  <a:gd name="connsiteY23" fmla="*/ 58327 h 2179673"/>
                  <a:gd name="connsiteX24" fmla="*/ 3135086 w 5933552"/>
                  <a:gd name="connsiteY24" fmla="*/ 78424 h 2179673"/>
                  <a:gd name="connsiteX25" fmla="*/ 3255666 w 5933552"/>
                  <a:gd name="connsiteY25" fmla="*/ 98520 h 2179673"/>
                  <a:gd name="connsiteX26" fmla="*/ 3542044 w 5933552"/>
                  <a:gd name="connsiteY26" fmla="*/ 183931 h 2179673"/>
                  <a:gd name="connsiteX27" fmla="*/ 3798277 w 5933552"/>
                  <a:gd name="connsiteY27" fmla="*/ 319584 h 2179673"/>
                  <a:gd name="connsiteX28" fmla="*/ 4210259 w 5933552"/>
                  <a:gd name="connsiteY28" fmla="*/ 545672 h 2179673"/>
                  <a:gd name="connsiteX29" fmla="*/ 4340888 w 5933552"/>
                  <a:gd name="connsiteY29" fmla="*/ 626059 h 2179673"/>
                  <a:gd name="connsiteX30" fmla="*/ 4381081 w 5933552"/>
                  <a:gd name="connsiteY30" fmla="*/ 656204 h 2179673"/>
                  <a:gd name="connsiteX31" fmla="*/ 4752870 w 5933552"/>
                  <a:gd name="connsiteY31" fmla="*/ 686349 h 2179673"/>
                  <a:gd name="connsiteX32" fmla="*/ 5164853 w 5933552"/>
                  <a:gd name="connsiteY32" fmla="*/ 761711 h 2179673"/>
                  <a:gd name="connsiteX33" fmla="*/ 5441182 w 5933552"/>
                  <a:gd name="connsiteY33" fmla="*/ 827026 h 2179673"/>
                  <a:gd name="connsiteX34" fmla="*/ 5612004 w 5933552"/>
                  <a:gd name="connsiteY34" fmla="*/ 902388 h 2179673"/>
                  <a:gd name="connsiteX35" fmla="*/ 5807947 w 5933552"/>
                  <a:gd name="connsiteY35" fmla="*/ 1048089 h 2179673"/>
                  <a:gd name="connsiteX36" fmla="*/ 5823020 w 5933552"/>
                  <a:gd name="connsiteY36" fmla="*/ 1118428 h 2179673"/>
                  <a:gd name="connsiteX37" fmla="*/ 5838092 w 5933552"/>
                  <a:gd name="connsiteY37" fmla="*/ 1218911 h 2179673"/>
                  <a:gd name="connsiteX38" fmla="*/ 5823020 w 5933552"/>
                  <a:gd name="connsiteY38" fmla="*/ 1249056 h 2179673"/>
                  <a:gd name="connsiteX39" fmla="*/ 5863213 w 5933552"/>
                  <a:gd name="connsiteY39" fmla="*/ 1299298 h 2179673"/>
                  <a:gd name="connsiteX40" fmla="*/ 5893358 w 5933552"/>
                  <a:gd name="connsiteY40" fmla="*/ 1359588 h 2179673"/>
                  <a:gd name="connsiteX41" fmla="*/ 5893358 w 5933552"/>
                  <a:gd name="connsiteY41" fmla="*/ 1434951 h 2179673"/>
                  <a:gd name="connsiteX42" fmla="*/ 5928527 w 5933552"/>
                  <a:gd name="connsiteY42" fmla="*/ 1495241 h 2179673"/>
                  <a:gd name="connsiteX43" fmla="*/ 5918479 w 5933552"/>
                  <a:gd name="connsiteY43" fmla="*/ 1605773 h 2179673"/>
                  <a:gd name="connsiteX44" fmla="*/ 5898382 w 5933552"/>
                  <a:gd name="connsiteY44" fmla="*/ 1686160 h 2179673"/>
                  <a:gd name="connsiteX45" fmla="*/ 5918479 w 5933552"/>
                  <a:gd name="connsiteY45" fmla="*/ 1776595 h 2179673"/>
                  <a:gd name="connsiteX46" fmla="*/ 5933552 w 5933552"/>
                  <a:gd name="connsiteY46" fmla="*/ 1811764 h 2179673"/>
                  <a:gd name="connsiteX47" fmla="*/ 5812971 w 5933552"/>
                  <a:gd name="connsiteY47" fmla="*/ 1872054 h 2179673"/>
                  <a:gd name="connsiteX48" fmla="*/ 5812971 w 5933552"/>
                  <a:gd name="connsiteY48" fmla="*/ 1872054 h 2179673"/>
                  <a:gd name="connsiteX49" fmla="*/ 5727560 w 5933552"/>
                  <a:gd name="connsiteY49" fmla="*/ 1932344 h 2179673"/>
                  <a:gd name="connsiteX50" fmla="*/ 5390941 w 5933552"/>
                  <a:gd name="connsiteY50" fmla="*/ 1937369 h 2179673"/>
                  <a:gd name="connsiteX51" fmla="*/ 5246343 w 5933552"/>
                  <a:gd name="connsiteY51" fmla="*/ 1935977 h 2179673"/>
                  <a:gd name="connsiteX52" fmla="*/ 4373414 w 5933552"/>
                  <a:gd name="connsiteY52" fmla="*/ 1917320 h 2179673"/>
                  <a:gd name="connsiteX53" fmla="*/ 1657301 w 5933552"/>
                  <a:gd name="connsiteY53" fmla="*/ 1891925 h 2179673"/>
                  <a:gd name="connsiteX54" fmla="*/ 507442 w 5933552"/>
                  <a:gd name="connsiteY54" fmla="*/ 1836885 h 2179673"/>
                  <a:gd name="connsiteX55" fmla="*/ 281354 w 5933552"/>
                  <a:gd name="connsiteY55" fmla="*/ 1836885 h 2179673"/>
                  <a:gd name="connsiteX56" fmla="*/ 130629 w 5933552"/>
                  <a:gd name="connsiteY56" fmla="*/ 1761522 h 2179673"/>
                  <a:gd name="connsiteX57" fmla="*/ 10048 w 5933552"/>
                  <a:gd name="connsiteY57" fmla="*/ 1681136 h 2179673"/>
                  <a:gd name="connsiteX58" fmla="*/ 0 w 5933552"/>
                  <a:gd name="connsiteY58" fmla="*/ 1540459 h 2179673"/>
                  <a:gd name="connsiteX59" fmla="*/ 15072 w 5933552"/>
                  <a:gd name="connsiteY59" fmla="*/ 1490217 h 2179673"/>
                  <a:gd name="connsiteX60" fmla="*/ 15072 w 5933552"/>
                  <a:gd name="connsiteY60" fmla="*/ 1434951 h 2179673"/>
                  <a:gd name="connsiteX61" fmla="*/ 25121 w 5933552"/>
                  <a:gd name="connsiteY61" fmla="*/ 1384709 h 2179673"/>
                  <a:gd name="connsiteX62" fmla="*/ 40193 w 5933552"/>
                  <a:gd name="connsiteY62" fmla="*/ 1359588 h 2179673"/>
                  <a:gd name="connsiteX63" fmla="*/ 65314 w 5933552"/>
                  <a:gd name="connsiteY63" fmla="*/ 1314371 h 2179673"/>
                  <a:gd name="connsiteX0" fmla="*/ 65314 w 5933552"/>
                  <a:gd name="connsiteY0" fmla="*/ 1314371 h 2243073"/>
                  <a:gd name="connsiteX1" fmla="*/ 75363 w 5933552"/>
                  <a:gd name="connsiteY1" fmla="*/ 1083259 h 2243073"/>
                  <a:gd name="connsiteX2" fmla="*/ 45218 w 5933552"/>
                  <a:gd name="connsiteY2" fmla="*/ 1073210 h 2243073"/>
                  <a:gd name="connsiteX3" fmla="*/ 95459 w 5933552"/>
                  <a:gd name="connsiteY3" fmla="*/ 887316 h 2243073"/>
                  <a:gd name="connsiteX4" fmla="*/ 80387 w 5933552"/>
                  <a:gd name="connsiteY4" fmla="*/ 771760 h 2243073"/>
                  <a:gd name="connsiteX5" fmla="*/ 85411 w 5933552"/>
                  <a:gd name="connsiteY5" fmla="*/ 716494 h 2243073"/>
                  <a:gd name="connsiteX6" fmla="*/ 105508 w 5933552"/>
                  <a:gd name="connsiteY6" fmla="*/ 696397 h 2243073"/>
                  <a:gd name="connsiteX7" fmla="*/ 135653 w 5933552"/>
                  <a:gd name="connsiteY7" fmla="*/ 676300 h 2243073"/>
                  <a:gd name="connsiteX8" fmla="*/ 467248 w 5933552"/>
                  <a:gd name="connsiteY8" fmla="*/ 329632 h 2243073"/>
                  <a:gd name="connsiteX9" fmla="*/ 472272 w 5933552"/>
                  <a:gd name="connsiteY9" fmla="*/ 284415 h 2243073"/>
                  <a:gd name="connsiteX10" fmla="*/ 442127 w 5933552"/>
                  <a:gd name="connsiteY10" fmla="*/ 259294 h 2243073"/>
                  <a:gd name="connsiteX11" fmla="*/ 406958 w 5933552"/>
                  <a:gd name="connsiteY11" fmla="*/ 229149 h 2243073"/>
                  <a:gd name="connsiteX12" fmla="*/ 406958 w 5933552"/>
                  <a:gd name="connsiteY12" fmla="*/ 204028 h 2243073"/>
                  <a:gd name="connsiteX13" fmla="*/ 462224 w 5933552"/>
                  <a:gd name="connsiteY13" fmla="*/ 193980 h 2243073"/>
                  <a:gd name="connsiteX14" fmla="*/ 864158 w 5933552"/>
                  <a:gd name="connsiteY14" fmla="*/ 143738 h 2243073"/>
                  <a:gd name="connsiteX15" fmla="*/ 999811 w 5933552"/>
                  <a:gd name="connsiteY15" fmla="*/ 88472 h 2243073"/>
                  <a:gd name="connsiteX16" fmla="*/ 1024932 w 5933552"/>
                  <a:gd name="connsiteY16" fmla="*/ 78424 h 2243073"/>
                  <a:gd name="connsiteX17" fmla="*/ 999811 w 5933552"/>
                  <a:gd name="connsiteY17" fmla="*/ 28182 h 2243073"/>
                  <a:gd name="connsiteX18" fmla="*/ 1070149 w 5933552"/>
                  <a:gd name="connsiteY18" fmla="*/ 33206 h 2243073"/>
                  <a:gd name="connsiteX19" fmla="*/ 1130439 w 5933552"/>
                  <a:gd name="connsiteY19" fmla="*/ 53303 h 2243073"/>
                  <a:gd name="connsiteX20" fmla="*/ 1160585 w 5933552"/>
                  <a:gd name="connsiteY20" fmla="*/ 63351 h 2243073"/>
                  <a:gd name="connsiteX21" fmla="*/ 1683099 w 5933552"/>
                  <a:gd name="connsiteY21" fmla="*/ 13109 h 2243073"/>
                  <a:gd name="connsiteX22" fmla="*/ 2306097 w 5933552"/>
                  <a:gd name="connsiteY22" fmla="*/ 3061 h 2243073"/>
                  <a:gd name="connsiteX23" fmla="*/ 3029578 w 5933552"/>
                  <a:gd name="connsiteY23" fmla="*/ 58327 h 2243073"/>
                  <a:gd name="connsiteX24" fmla="*/ 3135086 w 5933552"/>
                  <a:gd name="connsiteY24" fmla="*/ 78424 h 2243073"/>
                  <a:gd name="connsiteX25" fmla="*/ 3255666 w 5933552"/>
                  <a:gd name="connsiteY25" fmla="*/ 98520 h 2243073"/>
                  <a:gd name="connsiteX26" fmla="*/ 3542044 w 5933552"/>
                  <a:gd name="connsiteY26" fmla="*/ 183931 h 2243073"/>
                  <a:gd name="connsiteX27" fmla="*/ 3798277 w 5933552"/>
                  <a:gd name="connsiteY27" fmla="*/ 319584 h 2243073"/>
                  <a:gd name="connsiteX28" fmla="*/ 4210259 w 5933552"/>
                  <a:gd name="connsiteY28" fmla="*/ 545672 h 2243073"/>
                  <a:gd name="connsiteX29" fmla="*/ 4340888 w 5933552"/>
                  <a:gd name="connsiteY29" fmla="*/ 626059 h 2243073"/>
                  <a:gd name="connsiteX30" fmla="*/ 4381081 w 5933552"/>
                  <a:gd name="connsiteY30" fmla="*/ 656204 h 2243073"/>
                  <a:gd name="connsiteX31" fmla="*/ 4752870 w 5933552"/>
                  <a:gd name="connsiteY31" fmla="*/ 686349 h 2243073"/>
                  <a:gd name="connsiteX32" fmla="*/ 5164853 w 5933552"/>
                  <a:gd name="connsiteY32" fmla="*/ 761711 h 2243073"/>
                  <a:gd name="connsiteX33" fmla="*/ 5441182 w 5933552"/>
                  <a:gd name="connsiteY33" fmla="*/ 827026 h 2243073"/>
                  <a:gd name="connsiteX34" fmla="*/ 5612004 w 5933552"/>
                  <a:gd name="connsiteY34" fmla="*/ 902388 h 2243073"/>
                  <a:gd name="connsiteX35" fmla="*/ 5807947 w 5933552"/>
                  <a:gd name="connsiteY35" fmla="*/ 1048089 h 2243073"/>
                  <a:gd name="connsiteX36" fmla="*/ 5823020 w 5933552"/>
                  <a:gd name="connsiteY36" fmla="*/ 1118428 h 2243073"/>
                  <a:gd name="connsiteX37" fmla="*/ 5838092 w 5933552"/>
                  <a:gd name="connsiteY37" fmla="*/ 1218911 h 2243073"/>
                  <a:gd name="connsiteX38" fmla="*/ 5823020 w 5933552"/>
                  <a:gd name="connsiteY38" fmla="*/ 1249056 h 2243073"/>
                  <a:gd name="connsiteX39" fmla="*/ 5863213 w 5933552"/>
                  <a:gd name="connsiteY39" fmla="*/ 1299298 h 2243073"/>
                  <a:gd name="connsiteX40" fmla="*/ 5893358 w 5933552"/>
                  <a:gd name="connsiteY40" fmla="*/ 1359588 h 2243073"/>
                  <a:gd name="connsiteX41" fmla="*/ 5893358 w 5933552"/>
                  <a:gd name="connsiteY41" fmla="*/ 1434951 h 2243073"/>
                  <a:gd name="connsiteX42" fmla="*/ 5928527 w 5933552"/>
                  <a:gd name="connsiteY42" fmla="*/ 1495241 h 2243073"/>
                  <a:gd name="connsiteX43" fmla="*/ 5918479 w 5933552"/>
                  <a:gd name="connsiteY43" fmla="*/ 1605773 h 2243073"/>
                  <a:gd name="connsiteX44" fmla="*/ 5898382 w 5933552"/>
                  <a:gd name="connsiteY44" fmla="*/ 1686160 h 2243073"/>
                  <a:gd name="connsiteX45" fmla="*/ 5918479 w 5933552"/>
                  <a:gd name="connsiteY45" fmla="*/ 1776595 h 2243073"/>
                  <a:gd name="connsiteX46" fmla="*/ 5933552 w 5933552"/>
                  <a:gd name="connsiteY46" fmla="*/ 1811764 h 2243073"/>
                  <a:gd name="connsiteX47" fmla="*/ 5812971 w 5933552"/>
                  <a:gd name="connsiteY47" fmla="*/ 1872054 h 2243073"/>
                  <a:gd name="connsiteX48" fmla="*/ 5812971 w 5933552"/>
                  <a:gd name="connsiteY48" fmla="*/ 1872054 h 2243073"/>
                  <a:gd name="connsiteX49" fmla="*/ 5727560 w 5933552"/>
                  <a:gd name="connsiteY49" fmla="*/ 1932344 h 2243073"/>
                  <a:gd name="connsiteX50" fmla="*/ 5390941 w 5933552"/>
                  <a:gd name="connsiteY50" fmla="*/ 1937369 h 2243073"/>
                  <a:gd name="connsiteX51" fmla="*/ 5246343 w 5933552"/>
                  <a:gd name="connsiteY51" fmla="*/ 1935977 h 2243073"/>
                  <a:gd name="connsiteX52" fmla="*/ 4373414 w 5933552"/>
                  <a:gd name="connsiteY52" fmla="*/ 1917320 h 2243073"/>
                  <a:gd name="connsiteX53" fmla="*/ 1657301 w 5933552"/>
                  <a:gd name="connsiteY53" fmla="*/ 1891925 h 2243073"/>
                  <a:gd name="connsiteX54" fmla="*/ 507442 w 5933552"/>
                  <a:gd name="connsiteY54" fmla="*/ 1836885 h 2243073"/>
                  <a:gd name="connsiteX55" fmla="*/ 281354 w 5933552"/>
                  <a:gd name="connsiteY55" fmla="*/ 1836885 h 2243073"/>
                  <a:gd name="connsiteX56" fmla="*/ 130629 w 5933552"/>
                  <a:gd name="connsiteY56" fmla="*/ 1761522 h 2243073"/>
                  <a:gd name="connsiteX57" fmla="*/ 10048 w 5933552"/>
                  <a:gd name="connsiteY57" fmla="*/ 1681136 h 2243073"/>
                  <a:gd name="connsiteX58" fmla="*/ 0 w 5933552"/>
                  <a:gd name="connsiteY58" fmla="*/ 1540459 h 2243073"/>
                  <a:gd name="connsiteX59" fmla="*/ 15072 w 5933552"/>
                  <a:gd name="connsiteY59" fmla="*/ 1490217 h 2243073"/>
                  <a:gd name="connsiteX60" fmla="*/ 15072 w 5933552"/>
                  <a:gd name="connsiteY60" fmla="*/ 1434951 h 2243073"/>
                  <a:gd name="connsiteX61" fmla="*/ 25121 w 5933552"/>
                  <a:gd name="connsiteY61" fmla="*/ 1384709 h 2243073"/>
                  <a:gd name="connsiteX62" fmla="*/ 40193 w 5933552"/>
                  <a:gd name="connsiteY62" fmla="*/ 1359588 h 2243073"/>
                  <a:gd name="connsiteX63" fmla="*/ 65314 w 5933552"/>
                  <a:gd name="connsiteY63" fmla="*/ 1314371 h 2243073"/>
                  <a:gd name="connsiteX0" fmla="*/ 65314 w 5933552"/>
                  <a:gd name="connsiteY0" fmla="*/ 1314371 h 2243073"/>
                  <a:gd name="connsiteX1" fmla="*/ 75363 w 5933552"/>
                  <a:gd name="connsiteY1" fmla="*/ 1083259 h 2243073"/>
                  <a:gd name="connsiteX2" fmla="*/ 45218 w 5933552"/>
                  <a:gd name="connsiteY2" fmla="*/ 1073210 h 2243073"/>
                  <a:gd name="connsiteX3" fmla="*/ 95459 w 5933552"/>
                  <a:gd name="connsiteY3" fmla="*/ 887316 h 2243073"/>
                  <a:gd name="connsiteX4" fmla="*/ 80387 w 5933552"/>
                  <a:gd name="connsiteY4" fmla="*/ 771760 h 2243073"/>
                  <a:gd name="connsiteX5" fmla="*/ 85411 w 5933552"/>
                  <a:gd name="connsiteY5" fmla="*/ 716494 h 2243073"/>
                  <a:gd name="connsiteX6" fmla="*/ 105508 w 5933552"/>
                  <a:gd name="connsiteY6" fmla="*/ 696397 h 2243073"/>
                  <a:gd name="connsiteX7" fmla="*/ 135653 w 5933552"/>
                  <a:gd name="connsiteY7" fmla="*/ 676300 h 2243073"/>
                  <a:gd name="connsiteX8" fmla="*/ 467248 w 5933552"/>
                  <a:gd name="connsiteY8" fmla="*/ 329632 h 2243073"/>
                  <a:gd name="connsiteX9" fmla="*/ 472272 w 5933552"/>
                  <a:gd name="connsiteY9" fmla="*/ 284415 h 2243073"/>
                  <a:gd name="connsiteX10" fmla="*/ 442127 w 5933552"/>
                  <a:gd name="connsiteY10" fmla="*/ 259294 h 2243073"/>
                  <a:gd name="connsiteX11" fmla="*/ 406958 w 5933552"/>
                  <a:gd name="connsiteY11" fmla="*/ 229149 h 2243073"/>
                  <a:gd name="connsiteX12" fmla="*/ 406958 w 5933552"/>
                  <a:gd name="connsiteY12" fmla="*/ 204028 h 2243073"/>
                  <a:gd name="connsiteX13" fmla="*/ 462224 w 5933552"/>
                  <a:gd name="connsiteY13" fmla="*/ 193980 h 2243073"/>
                  <a:gd name="connsiteX14" fmla="*/ 864158 w 5933552"/>
                  <a:gd name="connsiteY14" fmla="*/ 143738 h 2243073"/>
                  <a:gd name="connsiteX15" fmla="*/ 999811 w 5933552"/>
                  <a:gd name="connsiteY15" fmla="*/ 88472 h 2243073"/>
                  <a:gd name="connsiteX16" fmla="*/ 1024932 w 5933552"/>
                  <a:gd name="connsiteY16" fmla="*/ 78424 h 2243073"/>
                  <a:gd name="connsiteX17" fmla="*/ 999811 w 5933552"/>
                  <a:gd name="connsiteY17" fmla="*/ 28182 h 2243073"/>
                  <a:gd name="connsiteX18" fmla="*/ 1070149 w 5933552"/>
                  <a:gd name="connsiteY18" fmla="*/ 33206 h 2243073"/>
                  <a:gd name="connsiteX19" fmla="*/ 1130439 w 5933552"/>
                  <a:gd name="connsiteY19" fmla="*/ 53303 h 2243073"/>
                  <a:gd name="connsiteX20" fmla="*/ 1160585 w 5933552"/>
                  <a:gd name="connsiteY20" fmla="*/ 63351 h 2243073"/>
                  <a:gd name="connsiteX21" fmla="*/ 1683099 w 5933552"/>
                  <a:gd name="connsiteY21" fmla="*/ 13109 h 2243073"/>
                  <a:gd name="connsiteX22" fmla="*/ 2306097 w 5933552"/>
                  <a:gd name="connsiteY22" fmla="*/ 3061 h 2243073"/>
                  <a:gd name="connsiteX23" fmla="*/ 3029578 w 5933552"/>
                  <a:gd name="connsiteY23" fmla="*/ 58327 h 2243073"/>
                  <a:gd name="connsiteX24" fmla="*/ 3135086 w 5933552"/>
                  <a:gd name="connsiteY24" fmla="*/ 78424 h 2243073"/>
                  <a:gd name="connsiteX25" fmla="*/ 3255666 w 5933552"/>
                  <a:gd name="connsiteY25" fmla="*/ 98520 h 2243073"/>
                  <a:gd name="connsiteX26" fmla="*/ 3542044 w 5933552"/>
                  <a:gd name="connsiteY26" fmla="*/ 183931 h 2243073"/>
                  <a:gd name="connsiteX27" fmla="*/ 3798277 w 5933552"/>
                  <a:gd name="connsiteY27" fmla="*/ 319584 h 2243073"/>
                  <a:gd name="connsiteX28" fmla="*/ 4210259 w 5933552"/>
                  <a:gd name="connsiteY28" fmla="*/ 545672 h 2243073"/>
                  <a:gd name="connsiteX29" fmla="*/ 4340888 w 5933552"/>
                  <a:gd name="connsiteY29" fmla="*/ 626059 h 2243073"/>
                  <a:gd name="connsiteX30" fmla="*/ 4381081 w 5933552"/>
                  <a:gd name="connsiteY30" fmla="*/ 656204 h 2243073"/>
                  <a:gd name="connsiteX31" fmla="*/ 4752870 w 5933552"/>
                  <a:gd name="connsiteY31" fmla="*/ 686349 h 2243073"/>
                  <a:gd name="connsiteX32" fmla="*/ 5164853 w 5933552"/>
                  <a:gd name="connsiteY32" fmla="*/ 761711 h 2243073"/>
                  <a:gd name="connsiteX33" fmla="*/ 5441182 w 5933552"/>
                  <a:gd name="connsiteY33" fmla="*/ 827026 h 2243073"/>
                  <a:gd name="connsiteX34" fmla="*/ 5612004 w 5933552"/>
                  <a:gd name="connsiteY34" fmla="*/ 902388 h 2243073"/>
                  <a:gd name="connsiteX35" fmla="*/ 5807947 w 5933552"/>
                  <a:gd name="connsiteY35" fmla="*/ 1048089 h 2243073"/>
                  <a:gd name="connsiteX36" fmla="*/ 5823020 w 5933552"/>
                  <a:gd name="connsiteY36" fmla="*/ 1118428 h 2243073"/>
                  <a:gd name="connsiteX37" fmla="*/ 5838092 w 5933552"/>
                  <a:gd name="connsiteY37" fmla="*/ 1218911 h 2243073"/>
                  <a:gd name="connsiteX38" fmla="*/ 5823020 w 5933552"/>
                  <a:gd name="connsiteY38" fmla="*/ 1249056 h 2243073"/>
                  <a:gd name="connsiteX39" fmla="*/ 5863213 w 5933552"/>
                  <a:gd name="connsiteY39" fmla="*/ 1299298 h 2243073"/>
                  <a:gd name="connsiteX40" fmla="*/ 5893358 w 5933552"/>
                  <a:gd name="connsiteY40" fmla="*/ 1359588 h 2243073"/>
                  <a:gd name="connsiteX41" fmla="*/ 5893358 w 5933552"/>
                  <a:gd name="connsiteY41" fmla="*/ 1434951 h 2243073"/>
                  <a:gd name="connsiteX42" fmla="*/ 5928527 w 5933552"/>
                  <a:gd name="connsiteY42" fmla="*/ 1495241 h 2243073"/>
                  <a:gd name="connsiteX43" fmla="*/ 5918479 w 5933552"/>
                  <a:gd name="connsiteY43" fmla="*/ 1605773 h 2243073"/>
                  <a:gd name="connsiteX44" fmla="*/ 5898382 w 5933552"/>
                  <a:gd name="connsiteY44" fmla="*/ 1686160 h 2243073"/>
                  <a:gd name="connsiteX45" fmla="*/ 5918479 w 5933552"/>
                  <a:gd name="connsiteY45" fmla="*/ 1776595 h 2243073"/>
                  <a:gd name="connsiteX46" fmla="*/ 5933552 w 5933552"/>
                  <a:gd name="connsiteY46" fmla="*/ 1811764 h 2243073"/>
                  <a:gd name="connsiteX47" fmla="*/ 5812971 w 5933552"/>
                  <a:gd name="connsiteY47" fmla="*/ 1872054 h 2243073"/>
                  <a:gd name="connsiteX48" fmla="*/ 5812971 w 5933552"/>
                  <a:gd name="connsiteY48" fmla="*/ 1872054 h 2243073"/>
                  <a:gd name="connsiteX49" fmla="*/ 5727560 w 5933552"/>
                  <a:gd name="connsiteY49" fmla="*/ 1932344 h 2243073"/>
                  <a:gd name="connsiteX50" fmla="*/ 5390941 w 5933552"/>
                  <a:gd name="connsiteY50" fmla="*/ 1937369 h 2243073"/>
                  <a:gd name="connsiteX51" fmla="*/ 5215670 w 5933552"/>
                  <a:gd name="connsiteY51" fmla="*/ 1935977 h 2243073"/>
                  <a:gd name="connsiteX52" fmla="*/ 4373414 w 5933552"/>
                  <a:gd name="connsiteY52" fmla="*/ 1917320 h 2243073"/>
                  <a:gd name="connsiteX53" fmla="*/ 1657301 w 5933552"/>
                  <a:gd name="connsiteY53" fmla="*/ 1891925 h 2243073"/>
                  <a:gd name="connsiteX54" fmla="*/ 507442 w 5933552"/>
                  <a:gd name="connsiteY54" fmla="*/ 1836885 h 2243073"/>
                  <a:gd name="connsiteX55" fmla="*/ 281354 w 5933552"/>
                  <a:gd name="connsiteY55" fmla="*/ 1836885 h 2243073"/>
                  <a:gd name="connsiteX56" fmla="*/ 130629 w 5933552"/>
                  <a:gd name="connsiteY56" fmla="*/ 1761522 h 2243073"/>
                  <a:gd name="connsiteX57" fmla="*/ 10048 w 5933552"/>
                  <a:gd name="connsiteY57" fmla="*/ 1681136 h 2243073"/>
                  <a:gd name="connsiteX58" fmla="*/ 0 w 5933552"/>
                  <a:gd name="connsiteY58" fmla="*/ 1540459 h 2243073"/>
                  <a:gd name="connsiteX59" fmla="*/ 15072 w 5933552"/>
                  <a:gd name="connsiteY59" fmla="*/ 1490217 h 2243073"/>
                  <a:gd name="connsiteX60" fmla="*/ 15072 w 5933552"/>
                  <a:gd name="connsiteY60" fmla="*/ 1434951 h 2243073"/>
                  <a:gd name="connsiteX61" fmla="*/ 25121 w 5933552"/>
                  <a:gd name="connsiteY61" fmla="*/ 1384709 h 2243073"/>
                  <a:gd name="connsiteX62" fmla="*/ 40193 w 5933552"/>
                  <a:gd name="connsiteY62" fmla="*/ 1359588 h 2243073"/>
                  <a:gd name="connsiteX63" fmla="*/ 65314 w 5933552"/>
                  <a:gd name="connsiteY63" fmla="*/ 1314371 h 2243073"/>
                  <a:gd name="connsiteX0" fmla="*/ 65314 w 5933552"/>
                  <a:gd name="connsiteY0" fmla="*/ 1314371 h 2215650"/>
                  <a:gd name="connsiteX1" fmla="*/ 75363 w 5933552"/>
                  <a:gd name="connsiteY1" fmla="*/ 1083259 h 2215650"/>
                  <a:gd name="connsiteX2" fmla="*/ 45218 w 5933552"/>
                  <a:gd name="connsiteY2" fmla="*/ 1073210 h 2215650"/>
                  <a:gd name="connsiteX3" fmla="*/ 95459 w 5933552"/>
                  <a:gd name="connsiteY3" fmla="*/ 887316 h 2215650"/>
                  <a:gd name="connsiteX4" fmla="*/ 80387 w 5933552"/>
                  <a:gd name="connsiteY4" fmla="*/ 771760 h 2215650"/>
                  <a:gd name="connsiteX5" fmla="*/ 85411 w 5933552"/>
                  <a:gd name="connsiteY5" fmla="*/ 716494 h 2215650"/>
                  <a:gd name="connsiteX6" fmla="*/ 105508 w 5933552"/>
                  <a:gd name="connsiteY6" fmla="*/ 696397 h 2215650"/>
                  <a:gd name="connsiteX7" fmla="*/ 135653 w 5933552"/>
                  <a:gd name="connsiteY7" fmla="*/ 676300 h 2215650"/>
                  <a:gd name="connsiteX8" fmla="*/ 467248 w 5933552"/>
                  <a:gd name="connsiteY8" fmla="*/ 329632 h 2215650"/>
                  <a:gd name="connsiteX9" fmla="*/ 472272 w 5933552"/>
                  <a:gd name="connsiteY9" fmla="*/ 284415 h 2215650"/>
                  <a:gd name="connsiteX10" fmla="*/ 442127 w 5933552"/>
                  <a:gd name="connsiteY10" fmla="*/ 259294 h 2215650"/>
                  <a:gd name="connsiteX11" fmla="*/ 406958 w 5933552"/>
                  <a:gd name="connsiteY11" fmla="*/ 229149 h 2215650"/>
                  <a:gd name="connsiteX12" fmla="*/ 406958 w 5933552"/>
                  <a:gd name="connsiteY12" fmla="*/ 204028 h 2215650"/>
                  <a:gd name="connsiteX13" fmla="*/ 462224 w 5933552"/>
                  <a:gd name="connsiteY13" fmla="*/ 193980 h 2215650"/>
                  <a:gd name="connsiteX14" fmla="*/ 864158 w 5933552"/>
                  <a:gd name="connsiteY14" fmla="*/ 143738 h 2215650"/>
                  <a:gd name="connsiteX15" fmla="*/ 999811 w 5933552"/>
                  <a:gd name="connsiteY15" fmla="*/ 88472 h 2215650"/>
                  <a:gd name="connsiteX16" fmla="*/ 1024932 w 5933552"/>
                  <a:gd name="connsiteY16" fmla="*/ 78424 h 2215650"/>
                  <a:gd name="connsiteX17" fmla="*/ 999811 w 5933552"/>
                  <a:gd name="connsiteY17" fmla="*/ 28182 h 2215650"/>
                  <a:gd name="connsiteX18" fmla="*/ 1070149 w 5933552"/>
                  <a:gd name="connsiteY18" fmla="*/ 33206 h 2215650"/>
                  <a:gd name="connsiteX19" fmla="*/ 1130439 w 5933552"/>
                  <a:gd name="connsiteY19" fmla="*/ 53303 h 2215650"/>
                  <a:gd name="connsiteX20" fmla="*/ 1160585 w 5933552"/>
                  <a:gd name="connsiteY20" fmla="*/ 63351 h 2215650"/>
                  <a:gd name="connsiteX21" fmla="*/ 1683099 w 5933552"/>
                  <a:gd name="connsiteY21" fmla="*/ 13109 h 2215650"/>
                  <a:gd name="connsiteX22" fmla="*/ 2306097 w 5933552"/>
                  <a:gd name="connsiteY22" fmla="*/ 3061 h 2215650"/>
                  <a:gd name="connsiteX23" fmla="*/ 3029578 w 5933552"/>
                  <a:gd name="connsiteY23" fmla="*/ 58327 h 2215650"/>
                  <a:gd name="connsiteX24" fmla="*/ 3135086 w 5933552"/>
                  <a:gd name="connsiteY24" fmla="*/ 78424 h 2215650"/>
                  <a:gd name="connsiteX25" fmla="*/ 3255666 w 5933552"/>
                  <a:gd name="connsiteY25" fmla="*/ 98520 h 2215650"/>
                  <a:gd name="connsiteX26" fmla="*/ 3542044 w 5933552"/>
                  <a:gd name="connsiteY26" fmla="*/ 183931 h 2215650"/>
                  <a:gd name="connsiteX27" fmla="*/ 3798277 w 5933552"/>
                  <a:gd name="connsiteY27" fmla="*/ 319584 h 2215650"/>
                  <a:gd name="connsiteX28" fmla="*/ 4210259 w 5933552"/>
                  <a:gd name="connsiteY28" fmla="*/ 545672 h 2215650"/>
                  <a:gd name="connsiteX29" fmla="*/ 4340888 w 5933552"/>
                  <a:gd name="connsiteY29" fmla="*/ 626059 h 2215650"/>
                  <a:gd name="connsiteX30" fmla="*/ 4381081 w 5933552"/>
                  <a:gd name="connsiteY30" fmla="*/ 656204 h 2215650"/>
                  <a:gd name="connsiteX31" fmla="*/ 4752870 w 5933552"/>
                  <a:gd name="connsiteY31" fmla="*/ 686349 h 2215650"/>
                  <a:gd name="connsiteX32" fmla="*/ 5164853 w 5933552"/>
                  <a:gd name="connsiteY32" fmla="*/ 761711 h 2215650"/>
                  <a:gd name="connsiteX33" fmla="*/ 5441182 w 5933552"/>
                  <a:gd name="connsiteY33" fmla="*/ 827026 h 2215650"/>
                  <a:gd name="connsiteX34" fmla="*/ 5612004 w 5933552"/>
                  <a:gd name="connsiteY34" fmla="*/ 902388 h 2215650"/>
                  <a:gd name="connsiteX35" fmla="*/ 5807947 w 5933552"/>
                  <a:gd name="connsiteY35" fmla="*/ 1048089 h 2215650"/>
                  <a:gd name="connsiteX36" fmla="*/ 5823020 w 5933552"/>
                  <a:gd name="connsiteY36" fmla="*/ 1118428 h 2215650"/>
                  <a:gd name="connsiteX37" fmla="*/ 5838092 w 5933552"/>
                  <a:gd name="connsiteY37" fmla="*/ 1218911 h 2215650"/>
                  <a:gd name="connsiteX38" fmla="*/ 5823020 w 5933552"/>
                  <a:gd name="connsiteY38" fmla="*/ 1249056 h 2215650"/>
                  <a:gd name="connsiteX39" fmla="*/ 5863213 w 5933552"/>
                  <a:gd name="connsiteY39" fmla="*/ 1299298 h 2215650"/>
                  <a:gd name="connsiteX40" fmla="*/ 5893358 w 5933552"/>
                  <a:gd name="connsiteY40" fmla="*/ 1359588 h 2215650"/>
                  <a:gd name="connsiteX41" fmla="*/ 5893358 w 5933552"/>
                  <a:gd name="connsiteY41" fmla="*/ 1434951 h 2215650"/>
                  <a:gd name="connsiteX42" fmla="*/ 5928527 w 5933552"/>
                  <a:gd name="connsiteY42" fmla="*/ 1495241 h 2215650"/>
                  <a:gd name="connsiteX43" fmla="*/ 5918479 w 5933552"/>
                  <a:gd name="connsiteY43" fmla="*/ 1605773 h 2215650"/>
                  <a:gd name="connsiteX44" fmla="*/ 5898382 w 5933552"/>
                  <a:gd name="connsiteY44" fmla="*/ 1686160 h 2215650"/>
                  <a:gd name="connsiteX45" fmla="*/ 5918479 w 5933552"/>
                  <a:gd name="connsiteY45" fmla="*/ 1776595 h 2215650"/>
                  <a:gd name="connsiteX46" fmla="*/ 5933552 w 5933552"/>
                  <a:gd name="connsiteY46" fmla="*/ 1811764 h 2215650"/>
                  <a:gd name="connsiteX47" fmla="*/ 5812971 w 5933552"/>
                  <a:gd name="connsiteY47" fmla="*/ 1872054 h 2215650"/>
                  <a:gd name="connsiteX48" fmla="*/ 5812971 w 5933552"/>
                  <a:gd name="connsiteY48" fmla="*/ 1872054 h 2215650"/>
                  <a:gd name="connsiteX49" fmla="*/ 5727560 w 5933552"/>
                  <a:gd name="connsiteY49" fmla="*/ 1932344 h 2215650"/>
                  <a:gd name="connsiteX50" fmla="*/ 5390941 w 5933552"/>
                  <a:gd name="connsiteY50" fmla="*/ 1937369 h 2215650"/>
                  <a:gd name="connsiteX51" fmla="*/ 5215670 w 5933552"/>
                  <a:gd name="connsiteY51" fmla="*/ 1935977 h 2215650"/>
                  <a:gd name="connsiteX52" fmla="*/ 4373414 w 5933552"/>
                  <a:gd name="connsiteY52" fmla="*/ 1917320 h 2215650"/>
                  <a:gd name="connsiteX53" fmla="*/ 1657301 w 5933552"/>
                  <a:gd name="connsiteY53" fmla="*/ 1891925 h 2215650"/>
                  <a:gd name="connsiteX54" fmla="*/ 507442 w 5933552"/>
                  <a:gd name="connsiteY54" fmla="*/ 1836885 h 2215650"/>
                  <a:gd name="connsiteX55" fmla="*/ 281354 w 5933552"/>
                  <a:gd name="connsiteY55" fmla="*/ 1836885 h 2215650"/>
                  <a:gd name="connsiteX56" fmla="*/ 130629 w 5933552"/>
                  <a:gd name="connsiteY56" fmla="*/ 1761522 h 2215650"/>
                  <a:gd name="connsiteX57" fmla="*/ 10048 w 5933552"/>
                  <a:gd name="connsiteY57" fmla="*/ 1681136 h 2215650"/>
                  <a:gd name="connsiteX58" fmla="*/ 0 w 5933552"/>
                  <a:gd name="connsiteY58" fmla="*/ 1540459 h 2215650"/>
                  <a:gd name="connsiteX59" fmla="*/ 15072 w 5933552"/>
                  <a:gd name="connsiteY59" fmla="*/ 1490217 h 2215650"/>
                  <a:gd name="connsiteX60" fmla="*/ 15072 w 5933552"/>
                  <a:gd name="connsiteY60" fmla="*/ 1434951 h 2215650"/>
                  <a:gd name="connsiteX61" fmla="*/ 25121 w 5933552"/>
                  <a:gd name="connsiteY61" fmla="*/ 1384709 h 2215650"/>
                  <a:gd name="connsiteX62" fmla="*/ 40193 w 5933552"/>
                  <a:gd name="connsiteY62" fmla="*/ 1359588 h 2215650"/>
                  <a:gd name="connsiteX63" fmla="*/ 65314 w 5933552"/>
                  <a:gd name="connsiteY63" fmla="*/ 1314371 h 2215650"/>
                  <a:gd name="connsiteX0" fmla="*/ 65314 w 5933552"/>
                  <a:gd name="connsiteY0" fmla="*/ 1314371 h 2215650"/>
                  <a:gd name="connsiteX1" fmla="*/ 75363 w 5933552"/>
                  <a:gd name="connsiteY1" fmla="*/ 1083259 h 2215650"/>
                  <a:gd name="connsiteX2" fmla="*/ 45218 w 5933552"/>
                  <a:gd name="connsiteY2" fmla="*/ 1073210 h 2215650"/>
                  <a:gd name="connsiteX3" fmla="*/ 95459 w 5933552"/>
                  <a:gd name="connsiteY3" fmla="*/ 887316 h 2215650"/>
                  <a:gd name="connsiteX4" fmla="*/ 80387 w 5933552"/>
                  <a:gd name="connsiteY4" fmla="*/ 771760 h 2215650"/>
                  <a:gd name="connsiteX5" fmla="*/ 85411 w 5933552"/>
                  <a:gd name="connsiteY5" fmla="*/ 716494 h 2215650"/>
                  <a:gd name="connsiteX6" fmla="*/ 105508 w 5933552"/>
                  <a:gd name="connsiteY6" fmla="*/ 696397 h 2215650"/>
                  <a:gd name="connsiteX7" fmla="*/ 135653 w 5933552"/>
                  <a:gd name="connsiteY7" fmla="*/ 676300 h 2215650"/>
                  <a:gd name="connsiteX8" fmla="*/ 467248 w 5933552"/>
                  <a:gd name="connsiteY8" fmla="*/ 329632 h 2215650"/>
                  <a:gd name="connsiteX9" fmla="*/ 472272 w 5933552"/>
                  <a:gd name="connsiteY9" fmla="*/ 284415 h 2215650"/>
                  <a:gd name="connsiteX10" fmla="*/ 442127 w 5933552"/>
                  <a:gd name="connsiteY10" fmla="*/ 259294 h 2215650"/>
                  <a:gd name="connsiteX11" fmla="*/ 406958 w 5933552"/>
                  <a:gd name="connsiteY11" fmla="*/ 229149 h 2215650"/>
                  <a:gd name="connsiteX12" fmla="*/ 406958 w 5933552"/>
                  <a:gd name="connsiteY12" fmla="*/ 204028 h 2215650"/>
                  <a:gd name="connsiteX13" fmla="*/ 462224 w 5933552"/>
                  <a:gd name="connsiteY13" fmla="*/ 193980 h 2215650"/>
                  <a:gd name="connsiteX14" fmla="*/ 864158 w 5933552"/>
                  <a:gd name="connsiteY14" fmla="*/ 143738 h 2215650"/>
                  <a:gd name="connsiteX15" fmla="*/ 999811 w 5933552"/>
                  <a:gd name="connsiteY15" fmla="*/ 88472 h 2215650"/>
                  <a:gd name="connsiteX16" fmla="*/ 1024932 w 5933552"/>
                  <a:gd name="connsiteY16" fmla="*/ 78424 h 2215650"/>
                  <a:gd name="connsiteX17" fmla="*/ 999811 w 5933552"/>
                  <a:gd name="connsiteY17" fmla="*/ 28182 h 2215650"/>
                  <a:gd name="connsiteX18" fmla="*/ 1070149 w 5933552"/>
                  <a:gd name="connsiteY18" fmla="*/ 33206 h 2215650"/>
                  <a:gd name="connsiteX19" fmla="*/ 1130439 w 5933552"/>
                  <a:gd name="connsiteY19" fmla="*/ 53303 h 2215650"/>
                  <a:gd name="connsiteX20" fmla="*/ 1160585 w 5933552"/>
                  <a:gd name="connsiteY20" fmla="*/ 63351 h 2215650"/>
                  <a:gd name="connsiteX21" fmla="*/ 1683099 w 5933552"/>
                  <a:gd name="connsiteY21" fmla="*/ 13109 h 2215650"/>
                  <a:gd name="connsiteX22" fmla="*/ 2306097 w 5933552"/>
                  <a:gd name="connsiteY22" fmla="*/ 3061 h 2215650"/>
                  <a:gd name="connsiteX23" fmla="*/ 3029578 w 5933552"/>
                  <a:gd name="connsiteY23" fmla="*/ 58327 h 2215650"/>
                  <a:gd name="connsiteX24" fmla="*/ 3135086 w 5933552"/>
                  <a:gd name="connsiteY24" fmla="*/ 78424 h 2215650"/>
                  <a:gd name="connsiteX25" fmla="*/ 3255666 w 5933552"/>
                  <a:gd name="connsiteY25" fmla="*/ 98520 h 2215650"/>
                  <a:gd name="connsiteX26" fmla="*/ 3542044 w 5933552"/>
                  <a:gd name="connsiteY26" fmla="*/ 183931 h 2215650"/>
                  <a:gd name="connsiteX27" fmla="*/ 3798277 w 5933552"/>
                  <a:gd name="connsiteY27" fmla="*/ 319584 h 2215650"/>
                  <a:gd name="connsiteX28" fmla="*/ 4210259 w 5933552"/>
                  <a:gd name="connsiteY28" fmla="*/ 545672 h 2215650"/>
                  <a:gd name="connsiteX29" fmla="*/ 4340888 w 5933552"/>
                  <a:gd name="connsiteY29" fmla="*/ 626059 h 2215650"/>
                  <a:gd name="connsiteX30" fmla="*/ 4381081 w 5933552"/>
                  <a:gd name="connsiteY30" fmla="*/ 656204 h 2215650"/>
                  <a:gd name="connsiteX31" fmla="*/ 4752870 w 5933552"/>
                  <a:gd name="connsiteY31" fmla="*/ 686349 h 2215650"/>
                  <a:gd name="connsiteX32" fmla="*/ 5164853 w 5933552"/>
                  <a:gd name="connsiteY32" fmla="*/ 761711 h 2215650"/>
                  <a:gd name="connsiteX33" fmla="*/ 5441182 w 5933552"/>
                  <a:gd name="connsiteY33" fmla="*/ 827026 h 2215650"/>
                  <a:gd name="connsiteX34" fmla="*/ 5612004 w 5933552"/>
                  <a:gd name="connsiteY34" fmla="*/ 902388 h 2215650"/>
                  <a:gd name="connsiteX35" fmla="*/ 5807947 w 5933552"/>
                  <a:gd name="connsiteY35" fmla="*/ 1048089 h 2215650"/>
                  <a:gd name="connsiteX36" fmla="*/ 5823020 w 5933552"/>
                  <a:gd name="connsiteY36" fmla="*/ 1118428 h 2215650"/>
                  <a:gd name="connsiteX37" fmla="*/ 5838092 w 5933552"/>
                  <a:gd name="connsiteY37" fmla="*/ 1218911 h 2215650"/>
                  <a:gd name="connsiteX38" fmla="*/ 5823020 w 5933552"/>
                  <a:gd name="connsiteY38" fmla="*/ 1249056 h 2215650"/>
                  <a:gd name="connsiteX39" fmla="*/ 5863213 w 5933552"/>
                  <a:gd name="connsiteY39" fmla="*/ 1299298 h 2215650"/>
                  <a:gd name="connsiteX40" fmla="*/ 5893358 w 5933552"/>
                  <a:gd name="connsiteY40" fmla="*/ 1359588 h 2215650"/>
                  <a:gd name="connsiteX41" fmla="*/ 5893358 w 5933552"/>
                  <a:gd name="connsiteY41" fmla="*/ 1434951 h 2215650"/>
                  <a:gd name="connsiteX42" fmla="*/ 5928527 w 5933552"/>
                  <a:gd name="connsiteY42" fmla="*/ 1495241 h 2215650"/>
                  <a:gd name="connsiteX43" fmla="*/ 5918479 w 5933552"/>
                  <a:gd name="connsiteY43" fmla="*/ 1605773 h 2215650"/>
                  <a:gd name="connsiteX44" fmla="*/ 5898382 w 5933552"/>
                  <a:gd name="connsiteY44" fmla="*/ 1686160 h 2215650"/>
                  <a:gd name="connsiteX45" fmla="*/ 5918479 w 5933552"/>
                  <a:gd name="connsiteY45" fmla="*/ 1776595 h 2215650"/>
                  <a:gd name="connsiteX46" fmla="*/ 5933552 w 5933552"/>
                  <a:gd name="connsiteY46" fmla="*/ 1811764 h 2215650"/>
                  <a:gd name="connsiteX47" fmla="*/ 5812971 w 5933552"/>
                  <a:gd name="connsiteY47" fmla="*/ 1872054 h 2215650"/>
                  <a:gd name="connsiteX48" fmla="*/ 5812971 w 5933552"/>
                  <a:gd name="connsiteY48" fmla="*/ 1872054 h 2215650"/>
                  <a:gd name="connsiteX49" fmla="*/ 5727560 w 5933552"/>
                  <a:gd name="connsiteY49" fmla="*/ 1932344 h 2215650"/>
                  <a:gd name="connsiteX50" fmla="*/ 5390941 w 5933552"/>
                  <a:gd name="connsiteY50" fmla="*/ 1937369 h 2215650"/>
                  <a:gd name="connsiteX51" fmla="*/ 5215670 w 5933552"/>
                  <a:gd name="connsiteY51" fmla="*/ 1935977 h 2215650"/>
                  <a:gd name="connsiteX52" fmla="*/ 4373414 w 5933552"/>
                  <a:gd name="connsiteY52" fmla="*/ 1917320 h 2215650"/>
                  <a:gd name="connsiteX53" fmla="*/ 1657301 w 5933552"/>
                  <a:gd name="connsiteY53" fmla="*/ 1891925 h 2215650"/>
                  <a:gd name="connsiteX54" fmla="*/ 507442 w 5933552"/>
                  <a:gd name="connsiteY54" fmla="*/ 1836885 h 2215650"/>
                  <a:gd name="connsiteX55" fmla="*/ 281354 w 5933552"/>
                  <a:gd name="connsiteY55" fmla="*/ 1836885 h 2215650"/>
                  <a:gd name="connsiteX56" fmla="*/ 130629 w 5933552"/>
                  <a:gd name="connsiteY56" fmla="*/ 1761522 h 2215650"/>
                  <a:gd name="connsiteX57" fmla="*/ 10048 w 5933552"/>
                  <a:gd name="connsiteY57" fmla="*/ 1681136 h 2215650"/>
                  <a:gd name="connsiteX58" fmla="*/ 0 w 5933552"/>
                  <a:gd name="connsiteY58" fmla="*/ 1540459 h 2215650"/>
                  <a:gd name="connsiteX59" fmla="*/ 15072 w 5933552"/>
                  <a:gd name="connsiteY59" fmla="*/ 1490217 h 2215650"/>
                  <a:gd name="connsiteX60" fmla="*/ 15072 w 5933552"/>
                  <a:gd name="connsiteY60" fmla="*/ 1434951 h 2215650"/>
                  <a:gd name="connsiteX61" fmla="*/ 25121 w 5933552"/>
                  <a:gd name="connsiteY61" fmla="*/ 1384709 h 2215650"/>
                  <a:gd name="connsiteX62" fmla="*/ 40193 w 5933552"/>
                  <a:gd name="connsiteY62" fmla="*/ 1359588 h 2215650"/>
                  <a:gd name="connsiteX63" fmla="*/ 65314 w 5933552"/>
                  <a:gd name="connsiteY63" fmla="*/ 1314371 h 2215650"/>
                  <a:gd name="connsiteX0" fmla="*/ 65314 w 5933552"/>
                  <a:gd name="connsiteY0" fmla="*/ 1314371 h 2219849"/>
                  <a:gd name="connsiteX1" fmla="*/ 75363 w 5933552"/>
                  <a:gd name="connsiteY1" fmla="*/ 1083259 h 2219849"/>
                  <a:gd name="connsiteX2" fmla="*/ 45218 w 5933552"/>
                  <a:gd name="connsiteY2" fmla="*/ 1073210 h 2219849"/>
                  <a:gd name="connsiteX3" fmla="*/ 95459 w 5933552"/>
                  <a:gd name="connsiteY3" fmla="*/ 887316 h 2219849"/>
                  <a:gd name="connsiteX4" fmla="*/ 80387 w 5933552"/>
                  <a:gd name="connsiteY4" fmla="*/ 771760 h 2219849"/>
                  <a:gd name="connsiteX5" fmla="*/ 85411 w 5933552"/>
                  <a:gd name="connsiteY5" fmla="*/ 716494 h 2219849"/>
                  <a:gd name="connsiteX6" fmla="*/ 105508 w 5933552"/>
                  <a:gd name="connsiteY6" fmla="*/ 696397 h 2219849"/>
                  <a:gd name="connsiteX7" fmla="*/ 135653 w 5933552"/>
                  <a:gd name="connsiteY7" fmla="*/ 676300 h 2219849"/>
                  <a:gd name="connsiteX8" fmla="*/ 467248 w 5933552"/>
                  <a:gd name="connsiteY8" fmla="*/ 329632 h 2219849"/>
                  <a:gd name="connsiteX9" fmla="*/ 472272 w 5933552"/>
                  <a:gd name="connsiteY9" fmla="*/ 284415 h 2219849"/>
                  <a:gd name="connsiteX10" fmla="*/ 442127 w 5933552"/>
                  <a:gd name="connsiteY10" fmla="*/ 259294 h 2219849"/>
                  <a:gd name="connsiteX11" fmla="*/ 406958 w 5933552"/>
                  <a:gd name="connsiteY11" fmla="*/ 229149 h 2219849"/>
                  <a:gd name="connsiteX12" fmla="*/ 406958 w 5933552"/>
                  <a:gd name="connsiteY12" fmla="*/ 204028 h 2219849"/>
                  <a:gd name="connsiteX13" fmla="*/ 462224 w 5933552"/>
                  <a:gd name="connsiteY13" fmla="*/ 193980 h 2219849"/>
                  <a:gd name="connsiteX14" fmla="*/ 864158 w 5933552"/>
                  <a:gd name="connsiteY14" fmla="*/ 143738 h 2219849"/>
                  <a:gd name="connsiteX15" fmla="*/ 999811 w 5933552"/>
                  <a:gd name="connsiteY15" fmla="*/ 88472 h 2219849"/>
                  <a:gd name="connsiteX16" fmla="*/ 1024932 w 5933552"/>
                  <a:gd name="connsiteY16" fmla="*/ 78424 h 2219849"/>
                  <a:gd name="connsiteX17" fmla="*/ 999811 w 5933552"/>
                  <a:gd name="connsiteY17" fmla="*/ 28182 h 2219849"/>
                  <a:gd name="connsiteX18" fmla="*/ 1070149 w 5933552"/>
                  <a:gd name="connsiteY18" fmla="*/ 33206 h 2219849"/>
                  <a:gd name="connsiteX19" fmla="*/ 1130439 w 5933552"/>
                  <a:gd name="connsiteY19" fmla="*/ 53303 h 2219849"/>
                  <a:gd name="connsiteX20" fmla="*/ 1160585 w 5933552"/>
                  <a:gd name="connsiteY20" fmla="*/ 63351 h 2219849"/>
                  <a:gd name="connsiteX21" fmla="*/ 1683099 w 5933552"/>
                  <a:gd name="connsiteY21" fmla="*/ 13109 h 2219849"/>
                  <a:gd name="connsiteX22" fmla="*/ 2306097 w 5933552"/>
                  <a:gd name="connsiteY22" fmla="*/ 3061 h 2219849"/>
                  <a:gd name="connsiteX23" fmla="*/ 3029578 w 5933552"/>
                  <a:gd name="connsiteY23" fmla="*/ 58327 h 2219849"/>
                  <a:gd name="connsiteX24" fmla="*/ 3135086 w 5933552"/>
                  <a:gd name="connsiteY24" fmla="*/ 78424 h 2219849"/>
                  <a:gd name="connsiteX25" fmla="*/ 3255666 w 5933552"/>
                  <a:gd name="connsiteY25" fmla="*/ 98520 h 2219849"/>
                  <a:gd name="connsiteX26" fmla="*/ 3542044 w 5933552"/>
                  <a:gd name="connsiteY26" fmla="*/ 183931 h 2219849"/>
                  <a:gd name="connsiteX27" fmla="*/ 3798277 w 5933552"/>
                  <a:gd name="connsiteY27" fmla="*/ 319584 h 2219849"/>
                  <a:gd name="connsiteX28" fmla="*/ 4210259 w 5933552"/>
                  <a:gd name="connsiteY28" fmla="*/ 545672 h 2219849"/>
                  <a:gd name="connsiteX29" fmla="*/ 4340888 w 5933552"/>
                  <a:gd name="connsiteY29" fmla="*/ 626059 h 2219849"/>
                  <a:gd name="connsiteX30" fmla="*/ 4381081 w 5933552"/>
                  <a:gd name="connsiteY30" fmla="*/ 656204 h 2219849"/>
                  <a:gd name="connsiteX31" fmla="*/ 4752870 w 5933552"/>
                  <a:gd name="connsiteY31" fmla="*/ 686349 h 2219849"/>
                  <a:gd name="connsiteX32" fmla="*/ 5164853 w 5933552"/>
                  <a:gd name="connsiteY32" fmla="*/ 761711 h 2219849"/>
                  <a:gd name="connsiteX33" fmla="*/ 5441182 w 5933552"/>
                  <a:gd name="connsiteY33" fmla="*/ 827026 h 2219849"/>
                  <a:gd name="connsiteX34" fmla="*/ 5612004 w 5933552"/>
                  <a:gd name="connsiteY34" fmla="*/ 902388 h 2219849"/>
                  <a:gd name="connsiteX35" fmla="*/ 5807947 w 5933552"/>
                  <a:gd name="connsiteY35" fmla="*/ 1048089 h 2219849"/>
                  <a:gd name="connsiteX36" fmla="*/ 5823020 w 5933552"/>
                  <a:gd name="connsiteY36" fmla="*/ 1118428 h 2219849"/>
                  <a:gd name="connsiteX37" fmla="*/ 5838092 w 5933552"/>
                  <a:gd name="connsiteY37" fmla="*/ 1218911 h 2219849"/>
                  <a:gd name="connsiteX38" fmla="*/ 5823020 w 5933552"/>
                  <a:gd name="connsiteY38" fmla="*/ 1249056 h 2219849"/>
                  <a:gd name="connsiteX39" fmla="*/ 5863213 w 5933552"/>
                  <a:gd name="connsiteY39" fmla="*/ 1299298 h 2219849"/>
                  <a:gd name="connsiteX40" fmla="*/ 5893358 w 5933552"/>
                  <a:gd name="connsiteY40" fmla="*/ 1359588 h 2219849"/>
                  <a:gd name="connsiteX41" fmla="*/ 5893358 w 5933552"/>
                  <a:gd name="connsiteY41" fmla="*/ 1434951 h 2219849"/>
                  <a:gd name="connsiteX42" fmla="*/ 5928527 w 5933552"/>
                  <a:gd name="connsiteY42" fmla="*/ 1495241 h 2219849"/>
                  <a:gd name="connsiteX43" fmla="*/ 5918479 w 5933552"/>
                  <a:gd name="connsiteY43" fmla="*/ 1605773 h 2219849"/>
                  <a:gd name="connsiteX44" fmla="*/ 5898382 w 5933552"/>
                  <a:gd name="connsiteY44" fmla="*/ 1686160 h 2219849"/>
                  <a:gd name="connsiteX45" fmla="*/ 5918479 w 5933552"/>
                  <a:gd name="connsiteY45" fmla="*/ 1776595 h 2219849"/>
                  <a:gd name="connsiteX46" fmla="*/ 5933552 w 5933552"/>
                  <a:gd name="connsiteY46" fmla="*/ 1811764 h 2219849"/>
                  <a:gd name="connsiteX47" fmla="*/ 5812971 w 5933552"/>
                  <a:gd name="connsiteY47" fmla="*/ 1872054 h 2219849"/>
                  <a:gd name="connsiteX48" fmla="*/ 5812971 w 5933552"/>
                  <a:gd name="connsiteY48" fmla="*/ 1872054 h 2219849"/>
                  <a:gd name="connsiteX49" fmla="*/ 5727560 w 5933552"/>
                  <a:gd name="connsiteY49" fmla="*/ 1932344 h 2219849"/>
                  <a:gd name="connsiteX50" fmla="*/ 5390941 w 5933552"/>
                  <a:gd name="connsiteY50" fmla="*/ 1937369 h 2219849"/>
                  <a:gd name="connsiteX51" fmla="*/ 5215670 w 5933552"/>
                  <a:gd name="connsiteY51" fmla="*/ 1935977 h 2219849"/>
                  <a:gd name="connsiteX52" fmla="*/ 4373414 w 5933552"/>
                  <a:gd name="connsiteY52" fmla="*/ 1917320 h 2219849"/>
                  <a:gd name="connsiteX53" fmla="*/ 1657301 w 5933552"/>
                  <a:gd name="connsiteY53" fmla="*/ 1891925 h 2219849"/>
                  <a:gd name="connsiteX54" fmla="*/ 507442 w 5933552"/>
                  <a:gd name="connsiteY54" fmla="*/ 1836885 h 2219849"/>
                  <a:gd name="connsiteX55" fmla="*/ 281354 w 5933552"/>
                  <a:gd name="connsiteY55" fmla="*/ 1836885 h 2219849"/>
                  <a:gd name="connsiteX56" fmla="*/ 130629 w 5933552"/>
                  <a:gd name="connsiteY56" fmla="*/ 1761522 h 2219849"/>
                  <a:gd name="connsiteX57" fmla="*/ 10048 w 5933552"/>
                  <a:gd name="connsiteY57" fmla="*/ 1681136 h 2219849"/>
                  <a:gd name="connsiteX58" fmla="*/ 0 w 5933552"/>
                  <a:gd name="connsiteY58" fmla="*/ 1540459 h 2219849"/>
                  <a:gd name="connsiteX59" fmla="*/ 15072 w 5933552"/>
                  <a:gd name="connsiteY59" fmla="*/ 1490217 h 2219849"/>
                  <a:gd name="connsiteX60" fmla="*/ 15072 w 5933552"/>
                  <a:gd name="connsiteY60" fmla="*/ 1434951 h 2219849"/>
                  <a:gd name="connsiteX61" fmla="*/ 25121 w 5933552"/>
                  <a:gd name="connsiteY61" fmla="*/ 1384709 h 2219849"/>
                  <a:gd name="connsiteX62" fmla="*/ 40193 w 5933552"/>
                  <a:gd name="connsiteY62" fmla="*/ 1359588 h 2219849"/>
                  <a:gd name="connsiteX63" fmla="*/ 65314 w 5933552"/>
                  <a:gd name="connsiteY63" fmla="*/ 1314371 h 2219849"/>
                  <a:gd name="connsiteX0" fmla="*/ 65314 w 5933552"/>
                  <a:gd name="connsiteY0" fmla="*/ 1314371 h 2230378"/>
                  <a:gd name="connsiteX1" fmla="*/ 75363 w 5933552"/>
                  <a:gd name="connsiteY1" fmla="*/ 1083259 h 2230378"/>
                  <a:gd name="connsiteX2" fmla="*/ 45218 w 5933552"/>
                  <a:gd name="connsiteY2" fmla="*/ 1073210 h 2230378"/>
                  <a:gd name="connsiteX3" fmla="*/ 95459 w 5933552"/>
                  <a:gd name="connsiteY3" fmla="*/ 887316 h 2230378"/>
                  <a:gd name="connsiteX4" fmla="*/ 80387 w 5933552"/>
                  <a:gd name="connsiteY4" fmla="*/ 771760 h 2230378"/>
                  <a:gd name="connsiteX5" fmla="*/ 85411 w 5933552"/>
                  <a:gd name="connsiteY5" fmla="*/ 716494 h 2230378"/>
                  <a:gd name="connsiteX6" fmla="*/ 105508 w 5933552"/>
                  <a:gd name="connsiteY6" fmla="*/ 696397 h 2230378"/>
                  <a:gd name="connsiteX7" fmla="*/ 135653 w 5933552"/>
                  <a:gd name="connsiteY7" fmla="*/ 676300 h 2230378"/>
                  <a:gd name="connsiteX8" fmla="*/ 467248 w 5933552"/>
                  <a:gd name="connsiteY8" fmla="*/ 329632 h 2230378"/>
                  <a:gd name="connsiteX9" fmla="*/ 472272 w 5933552"/>
                  <a:gd name="connsiteY9" fmla="*/ 284415 h 2230378"/>
                  <a:gd name="connsiteX10" fmla="*/ 442127 w 5933552"/>
                  <a:gd name="connsiteY10" fmla="*/ 259294 h 2230378"/>
                  <a:gd name="connsiteX11" fmla="*/ 406958 w 5933552"/>
                  <a:gd name="connsiteY11" fmla="*/ 229149 h 2230378"/>
                  <a:gd name="connsiteX12" fmla="*/ 406958 w 5933552"/>
                  <a:gd name="connsiteY12" fmla="*/ 204028 h 2230378"/>
                  <a:gd name="connsiteX13" fmla="*/ 462224 w 5933552"/>
                  <a:gd name="connsiteY13" fmla="*/ 193980 h 2230378"/>
                  <a:gd name="connsiteX14" fmla="*/ 864158 w 5933552"/>
                  <a:gd name="connsiteY14" fmla="*/ 143738 h 2230378"/>
                  <a:gd name="connsiteX15" fmla="*/ 999811 w 5933552"/>
                  <a:gd name="connsiteY15" fmla="*/ 88472 h 2230378"/>
                  <a:gd name="connsiteX16" fmla="*/ 1024932 w 5933552"/>
                  <a:gd name="connsiteY16" fmla="*/ 78424 h 2230378"/>
                  <a:gd name="connsiteX17" fmla="*/ 999811 w 5933552"/>
                  <a:gd name="connsiteY17" fmla="*/ 28182 h 2230378"/>
                  <a:gd name="connsiteX18" fmla="*/ 1070149 w 5933552"/>
                  <a:gd name="connsiteY18" fmla="*/ 33206 h 2230378"/>
                  <a:gd name="connsiteX19" fmla="*/ 1130439 w 5933552"/>
                  <a:gd name="connsiteY19" fmla="*/ 53303 h 2230378"/>
                  <a:gd name="connsiteX20" fmla="*/ 1160585 w 5933552"/>
                  <a:gd name="connsiteY20" fmla="*/ 63351 h 2230378"/>
                  <a:gd name="connsiteX21" fmla="*/ 1683099 w 5933552"/>
                  <a:gd name="connsiteY21" fmla="*/ 13109 h 2230378"/>
                  <a:gd name="connsiteX22" fmla="*/ 2306097 w 5933552"/>
                  <a:gd name="connsiteY22" fmla="*/ 3061 h 2230378"/>
                  <a:gd name="connsiteX23" fmla="*/ 3029578 w 5933552"/>
                  <a:gd name="connsiteY23" fmla="*/ 58327 h 2230378"/>
                  <a:gd name="connsiteX24" fmla="*/ 3135086 w 5933552"/>
                  <a:gd name="connsiteY24" fmla="*/ 78424 h 2230378"/>
                  <a:gd name="connsiteX25" fmla="*/ 3255666 w 5933552"/>
                  <a:gd name="connsiteY25" fmla="*/ 98520 h 2230378"/>
                  <a:gd name="connsiteX26" fmla="*/ 3542044 w 5933552"/>
                  <a:gd name="connsiteY26" fmla="*/ 183931 h 2230378"/>
                  <a:gd name="connsiteX27" fmla="*/ 3798277 w 5933552"/>
                  <a:gd name="connsiteY27" fmla="*/ 319584 h 2230378"/>
                  <a:gd name="connsiteX28" fmla="*/ 4210259 w 5933552"/>
                  <a:gd name="connsiteY28" fmla="*/ 545672 h 2230378"/>
                  <a:gd name="connsiteX29" fmla="*/ 4340888 w 5933552"/>
                  <a:gd name="connsiteY29" fmla="*/ 626059 h 2230378"/>
                  <a:gd name="connsiteX30" fmla="*/ 4381081 w 5933552"/>
                  <a:gd name="connsiteY30" fmla="*/ 656204 h 2230378"/>
                  <a:gd name="connsiteX31" fmla="*/ 4752870 w 5933552"/>
                  <a:gd name="connsiteY31" fmla="*/ 686349 h 2230378"/>
                  <a:gd name="connsiteX32" fmla="*/ 5164853 w 5933552"/>
                  <a:gd name="connsiteY32" fmla="*/ 761711 h 2230378"/>
                  <a:gd name="connsiteX33" fmla="*/ 5441182 w 5933552"/>
                  <a:gd name="connsiteY33" fmla="*/ 827026 h 2230378"/>
                  <a:gd name="connsiteX34" fmla="*/ 5612004 w 5933552"/>
                  <a:gd name="connsiteY34" fmla="*/ 902388 h 2230378"/>
                  <a:gd name="connsiteX35" fmla="*/ 5807947 w 5933552"/>
                  <a:gd name="connsiteY35" fmla="*/ 1048089 h 2230378"/>
                  <a:gd name="connsiteX36" fmla="*/ 5823020 w 5933552"/>
                  <a:gd name="connsiteY36" fmla="*/ 1118428 h 2230378"/>
                  <a:gd name="connsiteX37" fmla="*/ 5838092 w 5933552"/>
                  <a:gd name="connsiteY37" fmla="*/ 1218911 h 2230378"/>
                  <a:gd name="connsiteX38" fmla="*/ 5823020 w 5933552"/>
                  <a:gd name="connsiteY38" fmla="*/ 1249056 h 2230378"/>
                  <a:gd name="connsiteX39" fmla="*/ 5863213 w 5933552"/>
                  <a:gd name="connsiteY39" fmla="*/ 1299298 h 2230378"/>
                  <a:gd name="connsiteX40" fmla="*/ 5893358 w 5933552"/>
                  <a:gd name="connsiteY40" fmla="*/ 1359588 h 2230378"/>
                  <a:gd name="connsiteX41" fmla="*/ 5893358 w 5933552"/>
                  <a:gd name="connsiteY41" fmla="*/ 1434951 h 2230378"/>
                  <a:gd name="connsiteX42" fmla="*/ 5928527 w 5933552"/>
                  <a:gd name="connsiteY42" fmla="*/ 1495241 h 2230378"/>
                  <a:gd name="connsiteX43" fmla="*/ 5918479 w 5933552"/>
                  <a:gd name="connsiteY43" fmla="*/ 1605773 h 2230378"/>
                  <a:gd name="connsiteX44" fmla="*/ 5898382 w 5933552"/>
                  <a:gd name="connsiteY44" fmla="*/ 1686160 h 2230378"/>
                  <a:gd name="connsiteX45" fmla="*/ 5918479 w 5933552"/>
                  <a:gd name="connsiteY45" fmla="*/ 1776595 h 2230378"/>
                  <a:gd name="connsiteX46" fmla="*/ 5933552 w 5933552"/>
                  <a:gd name="connsiteY46" fmla="*/ 1811764 h 2230378"/>
                  <a:gd name="connsiteX47" fmla="*/ 5812971 w 5933552"/>
                  <a:gd name="connsiteY47" fmla="*/ 1872054 h 2230378"/>
                  <a:gd name="connsiteX48" fmla="*/ 5812971 w 5933552"/>
                  <a:gd name="connsiteY48" fmla="*/ 1872054 h 2230378"/>
                  <a:gd name="connsiteX49" fmla="*/ 5727560 w 5933552"/>
                  <a:gd name="connsiteY49" fmla="*/ 1932344 h 2230378"/>
                  <a:gd name="connsiteX50" fmla="*/ 5390941 w 5933552"/>
                  <a:gd name="connsiteY50" fmla="*/ 1937369 h 2230378"/>
                  <a:gd name="connsiteX51" fmla="*/ 5215670 w 5933552"/>
                  <a:gd name="connsiteY51" fmla="*/ 1935977 h 2230378"/>
                  <a:gd name="connsiteX52" fmla="*/ 4373414 w 5933552"/>
                  <a:gd name="connsiteY52" fmla="*/ 1917320 h 2230378"/>
                  <a:gd name="connsiteX53" fmla="*/ 1657301 w 5933552"/>
                  <a:gd name="connsiteY53" fmla="*/ 1891925 h 2230378"/>
                  <a:gd name="connsiteX54" fmla="*/ 507442 w 5933552"/>
                  <a:gd name="connsiteY54" fmla="*/ 1836885 h 2230378"/>
                  <a:gd name="connsiteX55" fmla="*/ 281354 w 5933552"/>
                  <a:gd name="connsiteY55" fmla="*/ 1836885 h 2230378"/>
                  <a:gd name="connsiteX56" fmla="*/ 130629 w 5933552"/>
                  <a:gd name="connsiteY56" fmla="*/ 1761522 h 2230378"/>
                  <a:gd name="connsiteX57" fmla="*/ 10048 w 5933552"/>
                  <a:gd name="connsiteY57" fmla="*/ 1681136 h 2230378"/>
                  <a:gd name="connsiteX58" fmla="*/ 0 w 5933552"/>
                  <a:gd name="connsiteY58" fmla="*/ 1540459 h 2230378"/>
                  <a:gd name="connsiteX59" fmla="*/ 15072 w 5933552"/>
                  <a:gd name="connsiteY59" fmla="*/ 1490217 h 2230378"/>
                  <a:gd name="connsiteX60" fmla="*/ 15072 w 5933552"/>
                  <a:gd name="connsiteY60" fmla="*/ 1434951 h 2230378"/>
                  <a:gd name="connsiteX61" fmla="*/ 25121 w 5933552"/>
                  <a:gd name="connsiteY61" fmla="*/ 1384709 h 2230378"/>
                  <a:gd name="connsiteX62" fmla="*/ 40193 w 5933552"/>
                  <a:gd name="connsiteY62" fmla="*/ 1359588 h 2230378"/>
                  <a:gd name="connsiteX63" fmla="*/ 65314 w 5933552"/>
                  <a:gd name="connsiteY63" fmla="*/ 1314371 h 2230378"/>
                  <a:gd name="connsiteX0" fmla="*/ 65314 w 5933552"/>
                  <a:gd name="connsiteY0" fmla="*/ 1314371 h 2238835"/>
                  <a:gd name="connsiteX1" fmla="*/ 75363 w 5933552"/>
                  <a:gd name="connsiteY1" fmla="*/ 1083259 h 2238835"/>
                  <a:gd name="connsiteX2" fmla="*/ 45218 w 5933552"/>
                  <a:gd name="connsiteY2" fmla="*/ 1073210 h 2238835"/>
                  <a:gd name="connsiteX3" fmla="*/ 95459 w 5933552"/>
                  <a:gd name="connsiteY3" fmla="*/ 887316 h 2238835"/>
                  <a:gd name="connsiteX4" fmla="*/ 80387 w 5933552"/>
                  <a:gd name="connsiteY4" fmla="*/ 771760 h 2238835"/>
                  <a:gd name="connsiteX5" fmla="*/ 85411 w 5933552"/>
                  <a:gd name="connsiteY5" fmla="*/ 716494 h 2238835"/>
                  <a:gd name="connsiteX6" fmla="*/ 105508 w 5933552"/>
                  <a:gd name="connsiteY6" fmla="*/ 696397 h 2238835"/>
                  <a:gd name="connsiteX7" fmla="*/ 135653 w 5933552"/>
                  <a:gd name="connsiteY7" fmla="*/ 676300 h 2238835"/>
                  <a:gd name="connsiteX8" fmla="*/ 467248 w 5933552"/>
                  <a:gd name="connsiteY8" fmla="*/ 329632 h 2238835"/>
                  <a:gd name="connsiteX9" fmla="*/ 472272 w 5933552"/>
                  <a:gd name="connsiteY9" fmla="*/ 284415 h 2238835"/>
                  <a:gd name="connsiteX10" fmla="*/ 442127 w 5933552"/>
                  <a:gd name="connsiteY10" fmla="*/ 259294 h 2238835"/>
                  <a:gd name="connsiteX11" fmla="*/ 406958 w 5933552"/>
                  <a:gd name="connsiteY11" fmla="*/ 229149 h 2238835"/>
                  <a:gd name="connsiteX12" fmla="*/ 406958 w 5933552"/>
                  <a:gd name="connsiteY12" fmla="*/ 204028 h 2238835"/>
                  <a:gd name="connsiteX13" fmla="*/ 462224 w 5933552"/>
                  <a:gd name="connsiteY13" fmla="*/ 193980 h 2238835"/>
                  <a:gd name="connsiteX14" fmla="*/ 864158 w 5933552"/>
                  <a:gd name="connsiteY14" fmla="*/ 143738 h 2238835"/>
                  <a:gd name="connsiteX15" fmla="*/ 999811 w 5933552"/>
                  <a:gd name="connsiteY15" fmla="*/ 88472 h 2238835"/>
                  <a:gd name="connsiteX16" fmla="*/ 1024932 w 5933552"/>
                  <a:gd name="connsiteY16" fmla="*/ 78424 h 2238835"/>
                  <a:gd name="connsiteX17" fmla="*/ 999811 w 5933552"/>
                  <a:gd name="connsiteY17" fmla="*/ 28182 h 2238835"/>
                  <a:gd name="connsiteX18" fmla="*/ 1070149 w 5933552"/>
                  <a:gd name="connsiteY18" fmla="*/ 33206 h 2238835"/>
                  <a:gd name="connsiteX19" fmla="*/ 1130439 w 5933552"/>
                  <a:gd name="connsiteY19" fmla="*/ 53303 h 2238835"/>
                  <a:gd name="connsiteX20" fmla="*/ 1160585 w 5933552"/>
                  <a:gd name="connsiteY20" fmla="*/ 63351 h 2238835"/>
                  <a:gd name="connsiteX21" fmla="*/ 1683099 w 5933552"/>
                  <a:gd name="connsiteY21" fmla="*/ 13109 h 2238835"/>
                  <a:gd name="connsiteX22" fmla="*/ 2306097 w 5933552"/>
                  <a:gd name="connsiteY22" fmla="*/ 3061 h 2238835"/>
                  <a:gd name="connsiteX23" fmla="*/ 3029578 w 5933552"/>
                  <a:gd name="connsiteY23" fmla="*/ 58327 h 2238835"/>
                  <a:gd name="connsiteX24" fmla="*/ 3135086 w 5933552"/>
                  <a:gd name="connsiteY24" fmla="*/ 78424 h 2238835"/>
                  <a:gd name="connsiteX25" fmla="*/ 3255666 w 5933552"/>
                  <a:gd name="connsiteY25" fmla="*/ 98520 h 2238835"/>
                  <a:gd name="connsiteX26" fmla="*/ 3542044 w 5933552"/>
                  <a:gd name="connsiteY26" fmla="*/ 183931 h 2238835"/>
                  <a:gd name="connsiteX27" fmla="*/ 3798277 w 5933552"/>
                  <a:gd name="connsiteY27" fmla="*/ 319584 h 2238835"/>
                  <a:gd name="connsiteX28" fmla="*/ 4210259 w 5933552"/>
                  <a:gd name="connsiteY28" fmla="*/ 545672 h 2238835"/>
                  <a:gd name="connsiteX29" fmla="*/ 4340888 w 5933552"/>
                  <a:gd name="connsiteY29" fmla="*/ 626059 h 2238835"/>
                  <a:gd name="connsiteX30" fmla="*/ 4381081 w 5933552"/>
                  <a:gd name="connsiteY30" fmla="*/ 656204 h 2238835"/>
                  <a:gd name="connsiteX31" fmla="*/ 4752870 w 5933552"/>
                  <a:gd name="connsiteY31" fmla="*/ 686349 h 2238835"/>
                  <a:gd name="connsiteX32" fmla="*/ 5164853 w 5933552"/>
                  <a:gd name="connsiteY32" fmla="*/ 761711 h 2238835"/>
                  <a:gd name="connsiteX33" fmla="*/ 5441182 w 5933552"/>
                  <a:gd name="connsiteY33" fmla="*/ 827026 h 2238835"/>
                  <a:gd name="connsiteX34" fmla="*/ 5612004 w 5933552"/>
                  <a:gd name="connsiteY34" fmla="*/ 902388 h 2238835"/>
                  <a:gd name="connsiteX35" fmla="*/ 5807947 w 5933552"/>
                  <a:gd name="connsiteY35" fmla="*/ 1048089 h 2238835"/>
                  <a:gd name="connsiteX36" fmla="*/ 5823020 w 5933552"/>
                  <a:gd name="connsiteY36" fmla="*/ 1118428 h 2238835"/>
                  <a:gd name="connsiteX37" fmla="*/ 5838092 w 5933552"/>
                  <a:gd name="connsiteY37" fmla="*/ 1218911 h 2238835"/>
                  <a:gd name="connsiteX38" fmla="*/ 5823020 w 5933552"/>
                  <a:gd name="connsiteY38" fmla="*/ 1249056 h 2238835"/>
                  <a:gd name="connsiteX39" fmla="*/ 5863213 w 5933552"/>
                  <a:gd name="connsiteY39" fmla="*/ 1299298 h 2238835"/>
                  <a:gd name="connsiteX40" fmla="*/ 5893358 w 5933552"/>
                  <a:gd name="connsiteY40" fmla="*/ 1359588 h 2238835"/>
                  <a:gd name="connsiteX41" fmla="*/ 5893358 w 5933552"/>
                  <a:gd name="connsiteY41" fmla="*/ 1434951 h 2238835"/>
                  <a:gd name="connsiteX42" fmla="*/ 5928527 w 5933552"/>
                  <a:gd name="connsiteY42" fmla="*/ 1495241 h 2238835"/>
                  <a:gd name="connsiteX43" fmla="*/ 5918479 w 5933552"/>
                  <a:gd name="connsiteY43" fmla="*/ 1605773 h 2238835"/>
                  <a:gd name="connsiteX44" fmla="*/ 5898382 w 5933552"/>
                  <a:gd name="connsiteY44" fmla="*/ 1686160 h 2238835"/>
                  <a:gd name="connsiteX45" fmla="*/ 5918479 w 5933552"/>
                  <a:gd name="connsiteY45" fmla="*/ 1776595 h 2238835"/>
                  <a:gd name="connsiteX46" fmla="*/ 5933552 w 5933552"/>
                  <a:gd name="connsiteY46" fmla="*/ 1811764 h 2238835"/>
                  <a:gd name="connsiteX47" fmla="*/ 5812971 w 5933552"/>
                  <a:gd name="connsiteY47" fmla="*/ 1872054 h 2238835"/>
                  <a:gd name="connsiteX48" fmla="*/ 5812971 w 5933552"/>
                  <a:gd name="connsiteY48" fmla="*/ 1872054 h 2238835"/>
                  <a:gd name="connsiteX49" fmla="*/ 5727560 w 5933552"/>
                  <a:gd name="connsiteY49" fmla="*/ 1932344 h 2238835"/>
                  <a:gd name="connsiteX50" fmla="*/ 5390941 w 5933552"/>
                  <a:gd name="connsiteY50" fmla="*/ 1937369 h 2238835"/>
                  <a:gd name="connsiteX51" fmla="*/ 5215670 w 5933552"/>
                  <a:gd name="connsiteY51" fmla="*/ 1935977 h 2238835"/>
                  <a:gd name="connsiteX52" fmla="*/ 4373414 w 5933552"/>
                  <a:gd name="connsiteY52" fmla="*/ 1917320 h 2238835"/>
                  <a:gd name="connsiteX53" fmla="*/ 1657301 w 5933552"/>
                  <a:gd name="connsiteY53" fmla="*/ 1891925 h 2238835"/>
                  <a:gd name="connsiteX54" fmla="*/ 507442 w 5933552"/>
                  <a:gd name="connsiteY54" fmla="*/ 1836885 h 2238835"/>
                  <a:gd name="connsiteX55" fmla="*/ 281354 w 5933552"/>
                  <a:gd name="connsiteY55" fmla="*/ 1836885 h 2238835"/>
                  <a:gd name="connsiteX56" fmla="*/ 130629 w 5933552"/>
                  <a:gd name="connsiteY56" fmla="*/ 1761522 h 2238835"/>
                  <a:gd name="connsiteX57" fmla="*/ 10048 w 5933552"/>
                  <a:gd name="connsiteY57" fmla="*/ 1681136 h 2238835"/>
                  <a:gd name="connsiteX58" fmla="*/ 0 w 5933552"/>
                  <a:gd name="connsiteY58" fmla="*/ 1540459 h 2238835"/>
                  <a:gd name="connsiteX59" fmla="*/ 15072 w 5933552"/>
                  <a:gd name="connsiteY59" fmla="*/ 1490217 h 2238835"/>
                  <a:gd name="connsiteX60" fmla="*/ 15072 w 5933552"/>
                  <a:gd name="connsiteY60" fmla="*/ 1434951 h 2238835"/>
                  <a:gd name="connsiteX61" fmla="*/ 25121 w 5933552"/>
                  <a:gd name="connsiteY61" fmla="*/ 1384709 h 2238835"/>
                  <a:gd name="connsiteX62" fmla="*/ 40193 w 5933552"/>
                  <a:gd name="connsiteY62" fmla="*/ 1359588 h 2238835"/>
                  <a:gd name="connsiteX63" fmla="*/ 65314 w 5933552"/>
                  <a:gd name="connsiteY63" fmla="*/ 1314371 h 2238835"/>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657301 w 5933552"/>
                  <a:gd name="connsiteY53" fmla="*/ 1891925 h 2234603"/>
                  <a:gd name="connsiteX54" fmla="*/ 507442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519267 w 5933552"/>
                  <a:gd name="connsiteY53" fmla="*/ 1891925 h 2234603"/>
                  <a:gd name="connsiteX54" fmla="*/ 507442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51926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51926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382327"/>
                  <a:gd name="connsiteX1" fmla="*/ 75363 w 5933552"/>
                  <a:gd name="connsiteY1" fmla="*/ 1083259 h 2382327"/>
                  <a:gd name="connsiteX2" fmla="*/ 45218 w 5933552"/>
                  <a:gd name="connsiteY2" fmla="*/ 1073210 h 2382327"/>
                  <a:gd name="connsiteX3" fmla="*/ 95459 w 5933552"/>
                  <a:gd name="connsiteY3" fmla="*/ 887316 h 2382327"/>
                  <a:gd name="connsiteX4" fmla="*/ 80387 w 5933552"/>
                  <a:gd name="connsiteY4" fmla="*/ 771760 h 2382327"/>
                  <a:gd name="connsiteX5" fmla="*/ 85411 w 5933552"/>
                  <a:gd name="connsiteY5" fmla="*/ 716494 h 2382327"/>
                  <a:gd name="connsiteX6" fmla="*/ 105508 w 5933552"/>
                  <a:gd name="connsiteY6" fmla="*/ 696397 h 2382327"/>
                  <a:gd name="connsiteX7" fmla="*/ 135653 w 5933552"/>
                  <a:gd name="connsiteY7" fmla="*/ 676300 h 2382327"/>
                  <a:gd name="connsiteX8" fmla="*/ 467248 w 5933552"/>
                  <a:gd name="connsiteY8" fmla="*/ 329632 h 2382327"/>
                  <a:gd name="connsiteX9" fmla="*/ 472272 w 5933552"/>
                  <a:gd name="connsiteY9" fmla="*/ 284415 h 2382327"/>
                  <a:gd name="connsiteX10" fmla="*/ 442127 w 5933552"/>
                  <a:gd name="connsiteY10" fmla="*/ 259294 h 2382327"/>
                  <a:gd name="connsiteX11" fmla="*/ 406958 w 5933552"/>
                  <a:gd name="connsiteY11" fmla="*/ 229149 h 2382327"/>
                  <a:gd name="connsiteX12" fmla="*/ 406958 w 5933552"/>
                  <a:gd name="connsiteY12" fmla="*/ 204028 h 2382327"/>
                  <a:gd name="connsiteX13" fmla="*/ 462224 w 5933552"/>
                  <a:gd name="connsiteY13" fmla="*/ 193980 h 2382327"/>
                  <a:gd name="connsiteX14" fmla="*/ 864158 w 5933552"/>
                  <a:gd name="connsiteY14" fmla="*/ 143738 h 2382327"/>
                  <a:gd name="connsiteX15" fmla="*/ 999811 w 5933552"/>
                  <a:gd name="connsiteY15" fmla="*/ 88472 h 2382327"/>
                  <a:gd name="connsiteX16" fmla="*/ 1024932 w 5933552"/>
                  <a:gd name="connsiteY16" fmla="*/ 78424 h 2382327"/>
                  <a:gd name="connsiteX17" fmla="*/ 999811 w 5933552"/>
                  <a:gd name="connsiteY17" fmla="*/ 28182 h 2382327"/>
                  <a:gd name="connsiteX18" fmla="*/ 1070149 w 5933552"/>
                  <a:gd name="connsiteY18" fmla="*/ 33206 h 2382327"/>
                  <a:gd name="connsiteX19" fmla="*/ 1130439 w 5933552"/>
                  <a:gd name="connsiteY19" fmla="*/ 53303 h 2382327"/>
                  <a:gd name="connsiteX20" fmla="*/ 1160585 w 5933552"/>
                  <a:gd name="connsiteY20" fmla="*/ 63351 h 2382327"/>
                  <a:gd name="connsiteX21" fmla="*/ 1683099 w 5933552"/>
                  <a:gd name="connsiteY21" fmla="*/ 13109 h 2382327"/>
                  <a:gd name="connsiteX22" fmla="*/ 2306097 w 5933552"/>
                  <a:gd name="connsiteY22" fmla="*/ 3061 h 2382327"/>
                  <a:gd name="connsiteX23" fmla="*/ 3029578 w 5933552"/>
                  <a:gd name="connsiteY23" fmla="*/ 58327 h 2382327"/>
                  <a:gd name="connsiteX24" fmla="*/ 3135086 w 5933552"/>
                  <a:gd name="connsiteY24" fmla="*/ 78424 h 2382327"/>
                  <a:gd name="connsiteX25" fmla="*/ 3255666 w 5933552"/>
                  <a:gd name="connsiteY25" fmla="*/ 98520 h 2382327"/>
                  <a:gd name="connsiteX26" fmla="*/ 3542044 w 5933552"/>
                  <a:gd name="connsiteY26" fmla="*/ 183931 h 2382327"/>
                  <a:gd name="connsiteX27" fmla="*/ 3798277 w 5933552"/>
                  <a:gd name="connsiteY27" fmla="*/ 319584 h 2382327"/>
                  <a:gd name="connsiteX28" fmla="*/ 4210259 w 5933552"/>
                  <a:gd name="connsiteY28" fmla="*/ 545672 h 2382327"/>
                  <a:gd name="connsiteX29" fmla="*/ 4340888 w 5933552"/>
                  <a:gd name="connsiteY29" fmla="*/ 626059 h 2382327"/>
                  <a:gd name="connsiteX30" fmla="*/ 4381081 w 5933552"/>
                  <a:gd name="connsiteY30" fmla="*/ 656204 h 2382327"/>
                  <a:gd name="connsiteX31" fmla="*/ 4752870 w 5933552"/>
                  <a:gd name="connsiteY31" fmla="*/ 686349 h 2382327"/>
                  <a:gd name="connsiteX32" fmla="*/ 5164853 w 5933552"/>
                  <a:gd name="connsiteY32" fmla="*/ 761711 h 2382327"/>
                  <a:gd name="connsiteX33" fmla="*/ 5441182 w 5933552"/>
                  <a:gd name="connsiteY33" fmla="*/ 827026 h 2382327"/>
                  <a:gd name="connsiteX34" fmla="*/ 5612004 w 5933552"/>
                  <a:gd name="connsiteY34" fmla="*/ 902388 h 2382327"/>
                  <a:gd name="connsiteX35" fmla="*/ 5807947 w 5933552"/>
                  <a:gd name="connsiteY35" fmla="*/ 1048089 h 2382327"/>
                  <a:gd name="connsiteX36" fmla="*/ 5823020 w 5933552"/>
                  <a:gd name="connsiteY36" fmla="*/ 1118428 h 2382327"/>
                  <a:gd name="connsiteX37" fmla="*/ 5838092 w 5933552"/>
                  <a:gd name="connsiteY37" fmla="*/ 1218911 h 2382327"/>
                  <a:gd name="connsiteX38" fmla="*/ 5823020 w 5933552"/>
                  <a:gd name="connsiteY38" fmla="*/ 1249056 h 2382327"/>
                  <a:gd name="connsiteX39" fmla="*/ 5863213 w 5933552"/>
                  <a:gd name="connsiteY39" fmla="*/ 1299298 h 2382327"/>
                  <a:gd name="connsiteX40" fmla="*/ 5893358 w 5933552"/>
                  <a:gd name="connsiteY40" fmla="*/ 1359588 h 2382327"/>
                  <a:gd name="connsiteX41" fmla="*/ 5893358 w 5933552"/>
                  <a:gd name="connsiteY41" fmla="*/ 1434951 h 2382327"/>
                  <a:gd name="connsiteX42" fmla="*/ 5928527 w 5933552"/>
                  <a:gd name="connsiteY42" fmla="*/ 1495241 h 2382327"/>
                  <a:gd name="connsiteX43" fmla="*/ 5918479 w 5933552"/>
                  <a:gd name="connsiteY43" fmla="*/ 1605773 h 2382327"/>
                  <a:gd name="connsiteX44" fmla="*/ 5898382 w 5933552"/>
                  <a:gd name="connsiteY44" fmla="*/ 1686160 h 2382327"/>
                  <a:gd name="connsiteX45" fmla="*/ 5918479 w 5933552"/>
                  <a:gd name="connsiteY45" fmla="*/ 1776595 h 2382327"/>
                  <a:gd name="connsiteX46" fmla="*/ 5933552 w 5933552"/>
                  <a:gd name="connsiteY46" fmla="*/ 1811764 h 2382327"/>
                  <a:gd name="connsiteX47" fmla="*/ 5812971 w 5933552"/>
                  <a:gd name="connsiteY47" fmla="*/ 1872054 h 2382327"/>
                  <a:gd name="connsiteX48" fmla="*/ 5812971 w 5933552"/>
                  <a:gd name="connsiteY48" fmla="*/ 1872054 h 2382327"/>
                  <a:gd name="connsiteX49" fmla="*/ 5727560 w 5933552"/>
                  <a:gd name="connsiteY49" fmla="*/ 1932344 h 2382327"/>
                  <a:gd name="connsiteX50" fmla="*/ 5390941 w 5933552"/>
                  <a:gd name="connsiteY50" fmla="*/ 1937369 h 2382327"/>
                  <a:gd name="connsiteX51" fmla="*/ 5215670 w 5933552"/>
                  <a:gd name="connsiteY51" fmla="*/ 1935977 h 2382327"/>
                  <a:gd name="connsiteX52" fmla="*/ 4373414 w 5933552"/>
                  <a:gd name="connsiteY52" fmla="*/ 1917320 h 2382327"/>
                  <a:gd name="connsiteX53" fmla="*/ 1519267 w 5933552"/>
                  <a:gd name="connsiteY53" fmla="*/ 1891925 h 2382327"/>
                  <a:gd name="connsiteX54" fmla="*/ 619914 w 5933552"/>
                  <a:gd name="connsiteY54" fmla="*/ 1836885 h 2382327"/>
                  <a:gd name="connsiteX55" fmla="*/ 281354 w 5933552"/>
                  <a:gd name="connsiteY55" fmla="*/ 1836885 h 2382327"/>
                  <a:gd name="connsiteX56" fmla="*/ 130629 w 5933552"/>
                  <a:gd name="connsiteY56" fmla="*/ 1761522 h 2382327"/>
                  <a:gd name="connsiteX57" fmla="*/ 10048 w 5933552"/>
                  <a:gd name="connsiteY57" fmla="*/ 1681136 h 2382327"/>
                  <a:gd name="connsiteX58" fmla="*/ 0 w 5933552"/>
                  <a:gd name="connsiteY58" fmla="*/ 1540459 h 2382327"/>
                  <a:gd name="connsiteX59" fmla="*/ 15072 w 5933552"/>
                  <a:gd name="connsiteY59" fmla="*/ 1490217 h 2382327"/>
                  <a:gd name="connsiteX60" fmla="*/ 15072 w 5933552"/>
                  <a:gd name="connsiteY60" fmla="*/ 1434951 h 2382327"/>
                  <a:gd name="connsiteX61" fmla="*/ 25121 w 5933552"/>
                  <a:gd name="connsiteY61" fmla="*/ 1384709 h 2382327"/>
                  <a:gd name="connsiteX62" fmla="*/ 40193 w 5933552"/>
                  <a:gd name="connsiteY62" fmla="*/ 1359588 h 2382327"/>
                  <a:gd name="connsiteX63" fmla="*/ 65314 w 5933552"/>
                  <a:gd name="connsiteY63" fmla="*/ 1314371 h 2382327"/>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51926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993"/>
                  <a:gd name="connsiteX1" fmla="*/ 75363 w 5933552"/>
                  <a:gd name="connsiteY1" fmla="*/ 1083259 h 2234993"/>
                  <a:gd name="connsiteX2" fmla="*/ 45218 w 5933552"/>
                  <a:gd name="connsiteY2" fmla="*/ 1073210 h 2234993"/>
                  <a:gd name="connsiteX3" fmla="*/ 95459 w 5933552"/>
                  <a:gd name="connsiteY3" fmla="*/ 887316 h 2234993"/>
                  <a:gd name="connsiteX4" fmla="*/ 80387 w 5933552"/>
                  <a:gd name="connsiteY4" fmla="*/ 771760 h 2234993"/>
                  <a:gd name="connsiteX5" fmla="*/ 85411 w 5933552"/>
                  <a:gd name="connsiteY5" fmla="*/ 716494 h 2234993"/>
                  <a:gd name="connsiteX6" fmla="*/ 105508 w 5933552"/>
                  <a:gd name="connsiteY6" fmla="*/ 696397 h 2234993"/>
                  <a:gd name="connsiteX7" fmla="*/ 135653 w 5933552"/>
                  <a:gd name="connsiteY7" fmla="*/ 676300 h 2234993"/>
                  <a:gd name="connsiteX8" fmla="*/ 467248 w 5933552"/>
                  <a:gd name="connsiteY8" fmla="*/ 329632 h 2234993"/>
                  <a:gd name="connsiteX9" fmla="*/ 472272 w 5933552"/>
                  <a:gd name="connsiteY9" fmla="*/ 284415 h 2234993"/>
                  <a:gd name="connsiteX10" fmla="*/ 442127 w 5933552"/>
                  <a:gd name="connsiteY10" fmla="*/ 259294 h 2234993"/>
                  <a:gd name="connsiteX11" fmla="*/ 406958 w 5933552"/>
                  <a:gd name="connsiteY11" fmla="*/ 229149 h 2234993"/>
                  <a:gd name="connsiteX12" fmla="*/ 406958 w 5933552"/>
                  <a:gd name="connsiteY12" fmla="*/ 204028 h 2234993"/>
                  <a:gd name="connsiteX13" fmla="*/ 462224 w 5933552"/>
                  <a:gd name="connsiteY13" fmla="*/ 193980 h 2234993"/>
                  <a:gd name="connsiteX14" fmla="*/ 864158 w 5933552"/>
                  <a:gd name="connsiteY14" fmla="*/ 143738 h 2234993"/>
                  <a:gd name="connsiteX15" fmla="*/ 999811 w 5933552"/>
                  <a:gd name="connsiteY15" fmla="*/ 88472 h 2234993"/>
                  <a:gd name="connsiteX16" fmla="*/ 1024932 w 5933552"/>
                  <a:gd name="connsiteY16" fmla="*/ 78424 h 2234993"/>
                  <a:gd name="connsiteX17" fmla="*/ 999811 w 5933552"/>
                  <a:gd name="connsiteY17" fmla="*/ 28182 h 2234993"/>
                  <a:gd name="connsiteX18" fmla="*/ 1070149 w 5933552"/>
                  <a:gd name="connsiteY18" fmla="*/ 33206 h 2234993"/>
                  <a:gd name="connsiteX19" fmla="*/ 1130439 w 5933552"/>
                  <a:gd name="connsiteY19" fmla="*/ 53303 h 2234993"/>
                  <a:gd name="connsiteX20" fmla="*/ 1160585 w 5933552"/>
                  <a:gd name="connsiteY20" fmla="*/ 63351 h 2234993"/>
                  <a:gd name="connsiteX21" fmla="*/ 1683099 w 5933552"/>
                  <a:gd name="connsiteY21" fmla="*/ 13109 h 2234993"/>
                  <a:gd name="connsiteX22" fmla="*/ 2306097 w 5933552"/>
                  <a:gd name="connsiteY22" fmla="*/ 3061 h 2234993"/>
                  <a:gd name="connsiteX23" fmla="*/ 3029578 w 5933552"/>
                  <a:gd name="connsiteY23" fmla="*/ 58327 h 2234993"/>
                  <a:gd name="connsiteX24" fmla="*/ 3135086 w 5933552"/>
                  <a:gd name="connsiteY24" fmla="*/ 78424 h 2234993"/>
                  <a:gd name="connsiteX25" fmla="*/ 3255666 w 5933552"/>
                  <a:gd name="connsiteY25" fmla="*/ 98520 h 2234993"/>
                  <a:gd name="connsiteX26" fmla="*/ 3542044 w 5933552"/>
                  <a:gd name="connsiteY26" fmla="*/ 183931 h 2234993"/>
                  <a:gd name="connsiteX27" fmla="*/ 3798277 w 5933552"/>
                  <a:gd name="connsiteY27" fmla="*/ 319584 h 2234993"/>
                  <a:gd name="connsiteX28" fmla="*/ 4210259 w 5933552"/>
                  <a:gd name="connsiteY28" fmla="*/ 545672 h 2234993"/>
                  <a:gd name="connsiteX29" fmla="*/ 4340888 w 5933552"/>
                  <a:gd name="connsiteY29" fmla="*/ 626059 h 2234993"/>
                  <a:gd name="connsiteX30" fmla="*/ 4381081 w 5933552"/>
                  <a:gd name="connsiteY30" fmla="*/ 656204 h 2234993"/>
                  <a:gd name="connsiteX31" fmla="*/ 4752870 w 5933552"/>
                  <a:gd name="connsiteY31" fmla="*/ 686349 h 2234993"/>
                  <a:gd name="connsiteX32" fmla="*/ 5164853 w 5933552"/>
                  <a:gd name="connsiteY32" fmla="*/ 761711 h 2234993"/>
                  <a:gd name="connsiteX33" fmla="*/ 5441182 w 5933552"/>
                  <a:gd name="connsiteY33" fmla="*/ 827026 h 2234993"/>
                  <a:gd name="connsiteX34" fmla="*/ 5612004 w 5933552"/>
                  <a:gd name="connsiteY34" fmla="*/ 902388 h 2234993"/>
                  <a:gd name="connsiteX35" fmla="*/ 5807947 w 5933552"/>
                  <a:gd name="connsiteY35" fmla="*/ 1048089 h 2234993"/>
                  <a:gd name="connsiteX36" fmla="*/ 5823020 w 5933552"/>
                  <a:gd name="connsiteY36" fmla="*/ 1118428 h 2234993"/>
                  <a:gd name="connsiteX37" fmla="*/ 5838092 w 5933552"/>
                  <a:gd name="connsiteY37" fmla="*/ 1218911 h 2234993"/>
                  <a:gd name="connsiteX38" fmla="*/ 5823020 w 5933552"/>
                  <a:gd name="connsiteY38" fmla="*/ 1249056 h 2234993"/>
                  <a:gd name="connsiteX39" fmla="*/ 5863213 w 5933552"/>
                  <a:gd name="connsiteY39" fmla="*/ 1299298 h 2234993"/>
                  <a:gd name="connsiteX40" fmla="*/ 5893358 w 5933552"/>
                  <a:gd name="connsiteY40" fmla="*/ 1359588 h 2234993"/>
                  <a:gd name="connsiteX41" fmla="*/ 5893358 w 5933552"/>
                  <a:gd name="connsiteY41" fmla="*/ 1434951 h 2234993"/>
                  <a:gd name="connsiteX42" fmla="*/ 5928527 w 5933552"/>
                  <a:gd name="connsiteY42" fmla="*/ 1495241 h 2234993"/>
                  <a:gd name="connsiteX43" fmla="*/ 5918479 w 5933552"/>
                  <a:gd name="connsiteY43" fmla="*/ 1605773 h 2234993"/>
                  <a:gd name="connsiteX44" fmla="*/ 5898382 w 5933552"/>
                  <a:gd name="connsiteY44" fmla="*/ 1686160 h 2234993"/>
                  <a:gd name="connsiteX45" fmla="*/ 5918479 w 5933552"/>
                  <a:gd name="connsiteY45" fmla="*/ 1776595 h 2234993"/>
                  <a:gd name="connsiteX46" fmla="*/ 5933552 w 5933552"/>
                  <a:gd name="connsiteY46" fmla="*/ 1811764 h 2234993"/>
                  <a:gd name="connsiteX47" fmla="*/ 5812971 w 5933552"/>
                  <a:gd name="connsiteY47" fmla="*/ 1872054 h 2234993"/>
                  <a:gd name="connsiteX48" fmla="*/ 5812971 w 5933552"/>
                  <a:gd name="connsiteY48" fmla="*/ 1872054 h 2234993"/>
                  <a:gd name="connsiteX49" fmla="*/ 5727560 w 5933552"/>
                  <a:gd name="connsiteY49" fmla="*/ 1932344 h 2234993"/>
                  <a:gd name="connsiteX50" fmla="*/ 5390941 w 5933552"/>
                  <a:gd name="connsiteY50" fmla="*/ 1937369 h 2234993"/>
                  <a:gd name="connsiteX51" fmla="*/ 5215670 w 5933552"/>
                  <a:gd name="connsiteY51" fmla="*/ 1935977 h 2234993"/>
                  <a:gd name="connsiteX52" fmla="*/ 4373414 w 5933552"/>
                  <a:gd name="connsiteY52" fmla="*/ 1917320 h 2234993"/>
                  <a:gd name="connsiteX53" fmla="*/ 1519267 w 5933552"/>
                  <a:gd name="connsiteY53" fmla="*/ 1891925 h 2234993"/>
                  <a:gd name="connsiteX54" fmla="*/ 619914 w 5933552"/>
                  <a:gd name="connsiteY54" fmla="*/ 1836885 h 2234993"/>
                  <a:gd name="connsiteX55" fmla="*/ 281354 w 5933552"/>
                  <a:gd name="connsiteY55" fmla="*/ 1836885 h 2234993"/>
                  <a:gd name="connsiteX56" fmla="*/ 130629 w 5933552"/>
                  <a:gd name="connsiteY56" fmla="*/ 1761522 h 2234993"/>
                  <a:gd name="connsiteX57" fmla="*/ 10048 w 5933552"/>
                  <a:gd name="connsiteY57" fmla="*/ 1681136 h 2234993"/>
                  <a:gd name="connsiteX58" fmla="*/ 0 w 5933552"/>
                  <a:gd name="connsiteY58" fmla="*/ 1540459 h 2234993"/>
                  <a:gd name="connsiteX59" fmla="*/ 15072 w 5933552"/>
                  <a:gd name="connsiteY59" fmla="*/ 1490217 h 2234993"/>
                  <a:gd name="connsiteX60" fmla="*/ 15072 w 5933552"/>
                  <a:gd name="connsiteY60" fmla="*/ 1434951 h 2234993"/>
                  <a:gd name="connsiteX61" fmla="*/ 25121 w 5933552"/>
                  <a:gd name="connsiteY61" fmla="*/ 1384709 h 2234993"/>
                  <a:gd name="connsiteX62" fmla="*/ 40193 w 5933552"/>
                  <a:gd name="connsiteY62" fmla="*/ 1359588 h 2234993"/>
                  <a:gd name="connsiteX63" fmla="*/ 65314 w 5933552"/>
                  <a:gd name="connsiteY63" fmla="*/ 1314371 h 223499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51926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49881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49881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49881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49881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5933552" h="2234603">
                    <a:moveTo>
                      <a:pt x="65314" y="1314371"/>
                    </a:moveTo>
                    <a:lnTo>
                      <a:pt x="75363" y="1083259"/>
                    </a:lnTo>
                    <a:lnTo>
                      <a:pt x="45218" y="1073210"/>
                    </a:lnTo>
                    <a:lnTo>
                      <a:pt x="95459" y="887316"/>
                    </a:lnTo>
                    <a:lnTo>
                      <a:pt x="80387" y="771760"/>
                    </a:lnTo>
                    <a:lnTo>
                      <a:pt x="85411" y="716494"/>
                    </a:lnTo>
                    <a:lnTo>
                      <a:pt x="105508" y="696397"/>
                    </a:lnTo>
                    <a:lnTo>
                      <a:pt x="135653" y="676300"/>
                    </a:lnTo>
                    <a:lnTo>
                      <a:pt x="467248" y="329632"/>
                    </a:lnTo>
                    <a:lnTo>
                      <a:pt x="472272" y="284415"/>
                    </a:lnTo>
                    <a:lnTo>
                      <a:pt x="442127" y="259294"/>
                    </a:lnTo>
                    <a:lnTo>
                      <a:pt x="406958" y="229149"/>
                    </a:lnTo>
                    <a:lnTo>
                      <a:pt x="406958" y="204028"/>
                    </a:lnTo>
                    <a:lnTo>
                      <a:pt x="462224" y="193980"/>
                    </a:lnTo>
                    <a:lnTo>
                      <a:pt x="864158" y="143738"/>
                    </a:lnTo>
                    <a:lnTo>
                      <a:pt x="999811" y="88472"/>
                    </a:lnTo>
                    <a:lnTo>
                      <a:pt x="1024932" y="78424"/>
                    </a:lnTo>
                    <a:lnTo>
                      <a:pt x="999811" y="28182"/>
                    </a:lnTo>
                    <a:lnTo>
                      <a:pt x="1070149" y="33206"/>
                    </a:lnTo>
                    <a:lnTo>
                      <a:pt x="1130439" y="53303"/>
                    </a:lnTo>
                    <a:lnTo>
                      <a:pt x="1160585" y="63351"/>
                    </a:lnTo>
                    <a:cubicBezTo>
                      <a:pt x="1252695" y="56652"/>
                      <a:pt x="1492180" y="23157"/>
                      <a:pt x="1683099" y="13109"/>
                    </a:cubicBezTo>
                    <a:cubicBezTo>
                      <a:pt x="1874018" y="3061"/>
                      <a:pt x="2081684" y="-4475"/>
                      <a:pt x="2306097" y="3061"/>
                    </a:cubicBezTo>
                    <a:cubicBezTo>
                      <a:pt x="2530510" y="10597"/>
                      <a:pt x="2891413" y="45767"/>
                      <a:pt x="3029578" y="58327"/>
                    </a:cubicBezTo>
                    <a:cubicBezTo>
                      <a:pt x="3167743" y="70887"/>
                      <a:pt x="3099917" y="71725"/>
                      <a:pt x="3135086" y="78424"/>
                    </a:cubicBezTo>
                    <a:lnTo>
                      <a:pt x="3255666" y="98520"/>
                    </a:lnTo>
                    <a:cubicBezTo>
                      <a:pt x="3323492" y="116105"/>
                      <a:pt x="3456633" y="138713"/>
                      <a:pt x="3542044" y="183931"/>
                    </a:cubicBezTo>
                    <a:lnTo>
                      <a:pt x="3798277" y="319584"/>
                    </a:lnTo>
                    <a:lnTo>
                      <a:pt x="4210259" y="545672"/>
                    </a:lnTo>
                    <a:lnTo>
                      <a:pt x="4340888" y="626059"/>
                    </a:lnTo>
                    <a:lnTo>
                      <a:pt x="4381081" y="656204"/>
                    </a:lnTo>
                    <a:cubicBezTo>
                      <a:pt x="4449745" y="666252"/>
                      <a:pt x="4622241" y="668765"/>
                      <a:pt x="4752870" y="686349"/>
                    </a:cubicBezTo>
                    <a:cubicBezTo>
                      <a:pt x="4883499" y="703933"/>
                      <a:pt x="5072743" y="739939"/>
                      <a:pt x="5164853" y="761711"/>
                    </a:cubicBezTo>
                    <a:lnTo>
                      <a:pt x="5441182" y="827026"/>
                    </a:lnTo>
                    <a:cubicBezTo>
                      <a:pt x="5515707" y="850472"/>
                      <a:pt x="5546690" y="853821"/>
                      <a:pt x="5612004" y="902388"/>
                    </a:cubicBezTo>
                    <a:lnTo>
                      <a:pt x="5807947" y="1048089"/>
                    </a:lnTo>
                    <a:lnTo>
                      <a:pt x="5823020" y="1118428"/>
                    </a:lnTo>
                    <a:lnTo>
                      <a:pt x="5838092" y="1218911"/>
                    </a:lnTo>
                    <a:lnTo>
                      <a:pt x="5823020" y="1249056"/>
                    </a:lnTo>
                    <a:lnTo>
                      <a:pt x="5863213" y="1299298"/>
                    </a:lnTo>
                    <a:lnTo>
                      <a:pt x="5893358" y="1359588"/>
                    </a:lnTo>
                    <a:lnTo>
                      <a:pt x="5893358" y="1434951"/>
                    </a:lnTo>
                    <a:lnTo>
                      <a:pt x="5928527" y="1495241"/>
                    </a:lnTo>
                    <a:lnTo>
                      <a:pt x="5918479" y="1605773"/>
                    </a:lnTo>
                    <a:lnTo>
                      <a:pt x="5898382" y="1686160"/>
                    </a:lnTo>
                    <a:lnTo>
                      <a:pt x="5918479" y="1776595"/>
                    </a:lnTo>
                    <a:lnTo>
                      <a:pt x="5933552" y="1811764"/>
                    </a:lnTo>
                    <a:lnTo>
                      <a:pt x="5812971" y="1872054"/>
                    </a:lnTo>
                    <a:lnTo>
                      <a:pt x="5812971" y="1872054"/>
                    </a:lnTo>
                    <a:lnTo>
                      <a:pt x="5727560" y="1932344"/>
                    </a:lnTo>
                    <a:lnTo>
                      <a:pt x="5390941" y="1937369"/>
                    </a:lnTo>
                    <a:lnTo>
                      <a:pt x="5215670" y="1935977"/>
                    </a:lnTo>
                    <a:cubicBezTo>
                      <a:pt x="5196897" y="2172352"/>
                      <a:pt x="4604352" y="2477916"/>
                      <a:pt x="4373414" y="1917320"/>
                    </a:cubicBezTo>
                    <a:lnTo>
                      <a:pt x="1498817" y="1891925"/>
                    </a:lnTo>
                    <a:cubicBezTo>
                      <a:pt x="1475302" y="2265499"/>
                      <a:pt x="727844" y="2429891"/>
                      <a:pt x="619914" y="1836885"/>
                    </a:cubicBezTo>
                    <a:lnTo>
                      <a:pt x="281354" y="1836885"/>
                    </a:lnTo>
                    <a:lnTo>
                      <a:pt x="130629" y="1761522"/>
                    </a:lnTo>
                    <a:lnTo>
                      <a:pt x="10048" y="1681136"/>
                    </a:lnTo>
                    <a:lnTo>
                      <a:pt x="0" y="1540459"/>
                    </a:lnTo>
                    <a:lnTo>
                      <a:pt x="15072" y="1490217"/>
                    </a:lnTo>
                    <a:lnTo>
                      <a:pt x="15072" y="1434951"/>
                    </a:lnTo>
                    <a:lnTo>
                      <a:pt x="25121" y="1384709"/>
                    </a:lnTo>
                    <a:lnTo>
                      <a:pt x="40193" y="1359588"/>
                    </a:lnTo>
                    <a:lnTo>
                      <a:pt x="65314" y="1314371"/>
                    </a:lnTo>
                    <a:close/>
                  </a:path>
                </a:pathLst>
              </a:custGeom>
              <a:solidFill>
                <a:sysClr val="window" lastClr="FFFFFF"/>
              </a:solidFill>
              <a:ln w="28575" cap="flat" cmpd="sng" algn="ctr">
                <a:solidFill>
                  <a:sysClr val="windowText" lastClr="000000"/>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800" b="1"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06" name="Oval 148">
                <a:extLst>
                  <a:ext uri="{FF2B5EF4-FFF2-40B4-BE49-F238E27FC236}">
                    <a16:creationId xmlns:a16="http://schemas.microsoft.com/office/drawing/2014/main" id="{D3093329-A705-4406-A322-2B4EE8DADA07}"/>
                  </a:ext>
                </a:extLst>
              </p:cNvPr>
              <p:cNvSpPr/>
              <p:nvPr/>
            </p:nvSpPr>
            <p:spPr>
              <a:xfrm>
                <a:off x="385249" y="1110858"/>
                <a:ext cx="556302" cy="556302"/>
              </a:xfrm>
              <a:prstGeom prst="ellipse">
                <a:avLst/>
              </a:prstGeom>
              <a:solidFill>
                <a:sysClr val="window" lastClr="FFFFFF"/>
              </a:solidFill>
              <a:ln w="28575" cap="flat" cmpd="sng" algn="ctr">
                <a:solidFill>
                  <a:sysClr val="windowText" lastClr="000000"/>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07" name="Oval 154">
                <a:extLst>
                  <a:ext uri="{FF2B5EF4-FFF2-40B4-BE49-F238E27FC236}">
                    <a16:creationId xmlns:a16="http://schemas.microsoft.com/office/drawing/2014/main" id="{2C44E9ED-EFE8-4915-846F-2CBA881A3B48}"/>
                  </a:ext>
                </a:extLst>
              </p:cNvPr>
              <p:cNvSpPr/>
              <p:nvPr/>
            </p:nvSpPr>
            <p:spPr>
              <a:xfrm>
                <a:off x="2584889" y="1104900"/>
                <a:ext cx="556302" cy="556302"/>
              </a:xfrm>
              <a:prstGeom prst="ellipse">
                <a:avLst/>
              </a:prstGeom>
              <a:solidFill>
                <a:sysClr val="window" lastClr="FFFFFF"/>
              </a:solidFill>
              <a:ln w="28575" cap="flat" cmpd="sng" algn="ctr">
                <a:solidFill>
                  <a:sysClr val="windowText" lastClr="000000"/>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408" name="Group 159">
                <a:extLst>
                  <a:ext uri="{FF2B5EF4-FFF2-40B4-BE49-F238E27FC236}">
                    <a16:creationId xmlns:a16="http://schemas.microsoft.com/office/drawing/2014/main" id="{9FA2B56D-E319-400F-A142-DF93642898EC}"/>
                  </a:ext>
                </a:extLst>
              </p:cNvPr>
              <p:cNvGrpSpPr/>
              <p:nvPr/>
            </p:nvGrpSpPr>
            <p:grpSpPr>
              <a:xfrm>
                <a:off x="834871" y="597912"/>
                <a:ext cx="644828" cy="324700"/>
                <a:chOff x="834871" y="597912"/>
                <a:chExt cx="426261" cy="214641"/>
              </a:xfrm>
            </p:grpSpPr>
            <p:sp>
              <p:nvSpPr>
                <p:cNvPr id="422" name="フリーフォーム: 図形 15">
                  <a:extLst>
                    <a:ext uri="{FF2B5EF4-FFF2-40B4-BE49-F238E27FC236}">
                      <a16:creationId xmlns:a16="http://schemas.microsoft.com/office/drawing/2014/main" id="{2D3E925E-8305-44B9-B860-84B6EED2710D}"/>
                    </a:ext>
                  </a:extLst>
                </p:cNvPr>
                <p:cNvSpPr/>
                <p:nvPr/>
              </p:nvSpPr>
              <p:spPr>
                <a:xfrm>
                  <a:off x="834871" y="668553"/>
                  <a:ext cx="288000" cy="144000"/>
                </a:xfrm>
                <a:custGeom>
                  <a:avLst/>
                  <a:gdLst>
                    <a:gd name="connsiteX0" fmla="*/ 0 w 374650"/>
                    <a:gd name="connsiteY0" fmla="*/ 0 h 171450"/>
                    <a:gd name="connsiteX1" fmla="*/ 374650 w 374650"/>
                    <a:gd name="connsiteY1" fmla="*/ 0 h 171450"/>
                    <a:gd name="connsiteX2" fmla="*/ 374650 w 374650"/>
                    <a:gd name="connsiteY2" fmla="*/ 171450 h 171450"/>
                  </a:gdLst>
                  <a:ahLst/>
                  <a:cxnLst>
                    <a:cxn ang="0">
                      <a:pos x="connsiteX0" y="connsiteY0"/>
                    </a:cxn>
                    <a:cxn ang="0">
                      <a:pos x="connsiteX1" y="connsiteY1"/>
                    </a:cxn>
                    <a:cxn ang="0">
                      <a:pos x="connsiteX2" y="connsiteY2"/>
                    </a:cxn>
                  </a:cxnLst>
                  <a:rect l="l" t="t" r="r" b="b"/>
                  <a:pathLst>
                    <a:path w="374650" h="171450">
                      <a:moveTo>
                        <a:pt x="0" y="0"/>
                      </a:moveTo>
                      <a:lnTo>
                        <a:pt x="374650" y="0"/>
                      </a:lnTo>
                      <a:lnTo>
                        <a:pt x="374650" y="171450"/>
                      </a:lnTo>
                    </a:path>
                  </a:pathLst>
                </a:custGeom>
                <a:noFill/>
                <a:ln w="19050" cap="flat" cmpd="sng" algn="ctr">
                  <a:solidFill>
                    <a:sysClr val="windowText" lastClr="000000">
                      <a:lumMod val="65000"/>
                      <a:lumOff val="35000"/>
                    </a:sys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1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34" charset="-128"/>
                    <a:cs typeface="+mn-cs"/>
                  </a:endParaRPr>
                </a:p>
              </p:txBody>
            </p:sp>
            <p:grpSp>
              <p:nvGrpSpPr>
                <p:cNvPr id="423" name="グループ化 16">
                  <a:extLst>
                    <a:ext uri="{FF2B5EF4-FFF2-40B4-BE49-F238E27FC236}">
                      <a16:creationId xmlns:a16="http://schemas.microsoft.com/office/drawing/2014/main" id="{40BD7E4F-2835-4FAD-B3C2-0FBBCE475E38}"/>
                    </a:ext>
                  </a:extLst>
                </p:cNvPr>
                <p:cNvGrpSpPr/>
                <p:nvPr/>
              </p:nvGrpSpPr>
              <p:grpSpPr>
                <a:xfrm rot="458681">
                  <a:off x="1074137" y="597912"/>
                  <a:ext cx="186995" cy="159304"/>
                  <a:chOff x="1074137" y="597912"/>
                  <a:chExt cx="186995" cy="159304"/>
                </a:xfrm>
              </p:grpSpPr>
              <p:cxnSp>
                <p:nvCxnSpPr>
                  <p:cNvPr id="424" name="直線コネクタ 21">
                    <a:extLst>
                      <a:ext uri="{FF2B5EF4-FFF2-40B4-BE49-F238E27FC236}">
                        <a16:creationId xmlns:a16="http://schemas.microsoft.com/office/drawing/2014/main" id="{200FB9DE-EAF0-4B93-A0F1-6D05BAF7979F}"/>
                      </a:ext>
                    </a:extLst>
                  </p:cNvPr>
                  <p:cNvCxnSpPr/>
                  <p:nvPr/>
                </p:nvCxnSpPr>
                <p:spPr>
                  <a:xfrm rot="21141319">
                    <a:off x="1195616" y="597912"/>
                    <a:ext cx="65516" cy="159304"/>
                  </a:xfrm>
                  <a:prstGeom prst="line">
                    <a:avLst/>
                  </a:prstGeom>
                  <a:noFill/>
                  <a:ln w="38100" cap="rnd" cmpd="sng" algn="ctr">
                    <a:solidFill>
                      <a:sysClr val="windowText" lastClr="000000"/>
                    </a:solidFill>
                    <a:prstDash val="solid"/>
                    <a:round/>
                  </a:ln>
                  <a:effectLst/>
                </p:spPr>
                <p:style>
                  <a:lnRef idx="1">
                    <a:schemeClr val="accent1"/>
                  </a:lnRef>
                  <a:fillRef idx="0">
                    <a:schemeClr val="accent1"/>
                  </a:fillRef>
                  <a:effectRef idx="0">
                    <a:schemeClr val="accent1"/>
                  </a:effectRef>
                  <a:fontRef idx="minor">
                    <a:schemeClr val="tx1"/>
                  </a:fontRef>
                </p:style>
              </p:cxnSp>
              <p:cxnSp>
                <p:nvCxnSpPr>
                  <p:cNvPr id="425" name="直線コネクタ 22">
                    <a:extLst>
                      <a:ext uri="{FF2B5EF4-FFF2-40B4-BE49-F238E27FC236}">
                        <a16:creationId xmlns:a16="http://schemas.microsoft.com/office/drawing/2014/main" id="{7C73A100-6AB7-43B4-85D9-347F67669109}"/>
                      </a:ext>
                    </a:extLst>
                  </p:cNvPr>
                  <p:cNvCxnSpPr/>
                  <p:nvPr/>
                </p:nvCxnSpPr>
                <p:spPr>
                  <a:xfrm rot="21141319" flipH="1">
                    <a:off x="1074137" y="687868"/>
                    <a:ext cx="159304" cy="65516"/>
                  </a:xfrm>
                  <a:prstGeom prst="line">
                    <a:avLst/>
                  </a:prstGeom>
                  <a:noFill/>
                  <a:ln w="57150" cap="flat" cmpd="sng" algn="ctr">
                    <a:solidFill>
                      <a:sysClr val="windowText" lastClr="000000"/>
                    </a:solidFill>
                    <a:prstDash val="solid"/>
                    <a:miter lim="800000"/>
                  </a:ln>
                  <a:effectLst/>
                </p:spPr>
                <p:style>
                  <a:lnRef idx="1">
                    <a:schemeClr val="accent1"/>
                  </a:lnRef>
                  <a:fillRef idx="0">
                    <a:schemeClr val="accent1"/>
                  </a:fillRef>
                  <a:effectRef idx="0">
                    <a:schemeClr val="accent1"/>
                  </a:effectRef>
                  <a:fontRef idx="minor">
                    <a:schemeClr val="tx1"/>
                  </a:fontRef>
                </p:style>
              </p:cxnSp>
            </p:grpSp>
          </p:grpSp>
          <p:grpSp>
            <p:nvGrpSpPr>
              <p:cNvPr id="409" name="Group 163">
                <a:extLst>
                  <a:ext uri="{FF2B5EF4-FFF2-40B4-BE49-F238E27FC236}">
                    <a16:creationId xmlns:a16="http://schemas.microsoft.com/office/drawing/2014/main" id="{DA4BE6D5-EB93-4E31-B7D7-C315041F1F63}"/>
                  </a:ext>
                </a:extLst>
              </p:cNvPr>
              <p:cNvGrpSpPr/>
              <p:nvPr/>
            </p:nvGrpSpPr>
            <p:grpSpPr>
              <a:xfrm>
                <a:off x="1478883" y="489015"/>
                <a:ext cx="466228" cy="681418"/>
                <a:chOff x="1478883" y="489015"/>
                <a:chExt cx="466228" cy="681418"/>
              </a:xfrm>
            </p:grpSpPr>
            <p:sp>
              <p:nvSpPr>
                <p:cNvPr id="420" name="Rectangle 205">
                  <a:extLst>
                    <a:ext uri="{FF2B5EF4-FFF2-40B4-BE49-F238E27FC236}">
                      <a16:creationId xmlns:a16="http://schemas.microsoft.com/office/drawing/2014/main" id="{EEC0987F-CF45-4B92-88D4-029108C7D00E}"/>
                    </a:ext>
                  </a:extLst>
                </p:cNvPr>
                <p:cNvSpPr/>
                <p:nvPr/>
              </p:nvSpPr>
              <p:spPr>
                <a:xfrm>
                  <a:off x="1846001" y="489015"/>
                  <a:ext cx="99110" cy="182024"/>
                </a:xfrm>
                <a:prstGeom prst="rect">
                  <a:avLst/>
                </a:prstGeom>
                <a:solidFill>
                  <a:sysClr val="window" lastClr="FFFFFF"/>
                </a:solidFill>
                <a:ln w="19050" cap="flat" cmpd="sng" algn="ctr">
                  <a:solidFill>
                    <a:srgbClr val="156082">
                      <a:shade val="15000"/>
                    </a:srgbClr>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21" name="Rectangle 138">
                  <a:extLst>
                    <a:ext uri="{FF2B5EF4-FFF2-40B4-BE49-F238E27FC236}">
                      <a16:creationId xmlns:a16="http://schemas.microsoft.com/office/drawing/2014/main" id="{0F10E423-8D0F-4B59-998F-F8050F9C5D83}"/>
                    </a:ext>
                  </a:extLst>
                </p:cNvPr>
                <p:cNvSpPr/>
                <p:nvPr/>
              </p:nvSpPr>
              <p:spPr>
                <a:xfrm>
                  <a:off x="1478883" y="698849"/>
                  <a:ext cx="464870" cy="471584"/>
                </a:xfrm>
                <a:custGeom>
                  <a:avLst/>
                  <a:gdLst>
                    <a:gd name="connsiteX0" fmla="*/ 0 w 99110"/>
                    <a:gd name="connsiteY0" fmla="*/ 0 h 182024"/>
                    <a:gd name="connsiteX1" fmla="*/ 99110 w 99110"/>
                    <a:gd name="connsiteY1" fmla="*/ 0 h 182024"/>
                    <a:gd name="connsiteX2" fmla="*/ 99110 w 99110"/>
                    <a:gd name="connsiteY2" fmla="*/ 182024 h 182024"/>
                    <a:gd name="connsiteX3" fmla="*/ 0 w 99110"/>
                    <a:gd name="connsiteY3" fmla="*/ 182024 h 182024"/>
                    <a:gd name="connsiteX4" fmla="*/ 0 w 99110"/>
                    <a:gd name="connsiteY4" fmla="*/ 0 h 182024"/>
                    <a:gd name="connsiteX0" fmla="*/ 127000 w 226110"/>
                    <a:gd name="connsiteY0" fmla="*/ 0 h 486824"/>
                    <a:gd name="connsiteX1" fmla="*/ 226110 w 226110"/>
                    <a:gd name="connsiteY1" fmla="*/ 0 h 486824"/>
                    <a:gd name="connsiteX2" fmla="*/ 226110 w 226110"/>
                    <a:gd name="connsiteY2" fmla="*/ 182024 h 486824"/>
                    <a:gd name="connsiteX3" fmla="*/ 0 w 226110"/>
                    <a:gd name="connsiteY3" fmla="*/ 486824 h 486824"/>
                    <a:gd name="connsiteX4" fmla="*/ 127000 w 226110"/>
                    <a:gd name="connsiteY4" fmla="*/ 0 h 486824"/>
                    <a:gd name="connsiteX0" fmla="*/ 127000 w 226110"/>
                    <a:gd name="connsiteY0" fmla="*/ 0 h 486824"/>
                    <a:gd name="connsiteX1" fmla="*/ 226110 w 226110"/>
                    <a:gd name="connsiteY1" fmla="*/ 0 h 486824"/>
                    <a:gd name="connsiteX2" fmla="*/ 149910 w 226110"/>
                    <a:gd name="connsiteY2" fmla="*/ 471584 h 486824"/>
                    <a:gd name="connsiteX3" fmla="*/ 0 w 226110"/>
                    <a:gd name="connsiteY3" fmla="*/ 486824 h 486824"/>
                    <a:gd name="connsiteX4" fmla="*/ 127000 w 226110"/>
                    <a:gd name="connsiteY4" fmla="*/ 0 h 486824"/>
                    <a:gd name="connsiteX0" fmla="*/ 137160 w 236270"/>
                    <a:gd name="connsiteY0" fmla="*/ 0 h 471584"/>
                    <a:gd name="connsiteX1" fmla="*/ 236270 w 236270"/>
                    <a:gd name="connsiteY1" fmla="*/ 0 h 471584"/>
                    <a:gd name="connsiteX2" fmla="*/ 160070 w 236270"/>
                    <a:gd name="connsiteY2" fmla="*/ 471584 h 471584"/>
                    <a:gd name="connsiteX3" fmla="*/ 0 w 236270"/>
                    <a:gd name="connsiteY3" fmla="*/ 446184 h 471584"/>
                    <a:gd name="connsiteX4" fmla="*/ 137160 w 236270"/>
                    <a:gd name="connsiteY4" fmla="*/ 0 h 471584"/>
                    <a:gd name="connsiteX0" fmla="*/ 137160 w 236270"/>
                    <a:gd name="connsiteY0" fmla="*/ 0 h 471584"/>
                    <a:gd name="connsiteX1" fmla="*/ 236270 w 236270"/>
                    <a:gd name="connsiteY1" fmla="*/ 0 h 471584"/>
                    <a:gd name="connsiteX2" fmla="*/ 160070 w 236270"/>
                    <a:gd name="connsiteY2" fmla="*/ 471584 h 471584"/>
                    <a:gd name="connsiteX3" fmla="*/ 0 w 236270"/>
                    <a:gd name="connsiteY3" fmla="*/ 446184 h 471584"/>
                    <a:gd name="connsiteX4" fmla="*/ 18060 w 236270"/>
                    <a:gd name="connsiteY4" fmla="*/ 356247 h 471584"/>
                    <a:gd name="connsiteX5" fmla="*/ 137160 w 236270"/>
                    <a:gd name="connsiteY5"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246660 w 464870"/>
                    <a:gd name="connsiteY4" fmla="*/ 356247 h 471584"/>
                    <a:gd name="connsiteX5" fmla="*/ 365760 w 464870"/>
                    <a:gd name="connsiteY5"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33300 w 464870"/>
                    <a:gd name="connsiteY4" fmla="*/ 285127 h 471584"/>
                    <a:gd name="connsiteX5" fmla="*/ 365760 w 464870"/>
                    <a:gd name="connsiteY5"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33300 w 464870"/>
                    <a:gd name="connsiteY4" fmla="*/ 285127 h 471584"/>
                    <a:gd name="connsiteX5" fmla="*/ 195860 w 464870"/>
                    <a:gd name="connsiteY5" fmla="*/ 147967 h 471584"/>
                    <a:gd name="connsiteX6" fmla="*/ 365760 w 464870"/>
                    <a:gd name="connsiteY6"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33300 w 464870"/>
                    <a:gd name="connsiteY4" fmla="*/ 285127 h 471584"/>
                    <a:gd name="connsiteX5" fmla="*/ 307620 w 464870"/>
                    <a:gd name="connsiteY5" fmla="*/ 325767 h 471584"/>
                    <a:gd name="connsiteX6" fmla="*/ 365760 w 464870"/>
                    <a:gd name="connsiteY6"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33300 w 464870"/>
                    <a:gd name="connsiteY4" fmla="*/ 285127 h 471584"/>
                    <a:gd name="connsiteX5" fmla="*/ 287300 w 464870"/>
                    <a:gd name="connsiteY5" fmla="*/ 351167 h 471584"/>
                    <a:gd name="connsiteX6" fmla="*/ 365760 w 464870"/>
                    <a:gd name="connsiteY6"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33300 w 464870"/>
                    <a:gd name="connsiteY4" fmla="*/ 285127 h 471584"/>
                    <a:gd name="connsiteX5" fmla="*/ 312700 w 464870"/>
                    <a:gd name="connsiteY5" fmla="*/ 351167 h 471584"/>
                    <a:gd name="connsiteX6" fmla="*/ 365760 w 464870"/>
                    <a:gd name="connsiteY6" fmla="*/ 0 h 471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4870" h="471584">
                      <a:moveTo>
                        <a:pt x="365760" y="0"/>
                      </a:moveTo>
                      <a:lnTo>
                        <a:pt x="464870" y="0"/>
                      </a:lnTo>
                      <a:lnTo>
                        <a:pt x="388670" y="471584"/>
                      </a:lnTo>
                      <a:lnTo>
                        <a:pt x="0" y="400464"/>
                      </a:lnTo>
                      <a:lnTo>
                        <a:pt x="33300" y="285127"/>
                      </a:lnTo>
                      <a:lnTo>
                        <a:pt x="312700" y="351167"/>
                      </a:lnTo>
                      <a:lnTo>
                        <a:pt x="365760" y="0"/>
                      </a:lnTo>
                      <a:close/>
                    </a:path>
                  </a:pathLst>
                </a:custGeom>
                <a:solidFill>
                  <a:sysClr val="window" lastClr="FFFFFF"/>
                </a:solidFill>
                <a:ln w="19050" cap="flat" cmpd="sng" algn="ctr">
                  <a:solidFill>
                    <a:srgbClr val="156082">
                      <a:shade val="15000"/>
                    </a:srgbClr>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410" name="Group 167">
                <a:extLst>
                  <a:ext uri="{FF2B5EF4-FFF2-40B4-BE49-F238E27FC236}">
                    <a16:creationId xmlns:a16="http://schemas.microsoft.com/office/drawing/2014/main" id="{75297AE8-C2B4-4D90-BB88-12FF4D56BDD4}"/>
                  </a:ext>
                </a:extLst>
              </p:cNvPr>
              <p:cNvGrpSpPr/>
              <p:nvPr/>
            </p:nvGrpSpPr>
            <p:grpSpPr>
              <a:xfrm>
                <a:off x="2296400" y="489015"/>
                <a:ext cx="466228" cy="681418"/>
                <a:chOff x="2296400" y="489015"/>
                <a:chExt cx="466228" cy="681418"/>
              </a:xfrm>
            </p:grpSpPr>
            <p:sp>
              <p:nvSpPr>
                <p:cNvPr id="418" name="Rectangle 188">
                  <a:extLst>
                    <a:ext uri="{FF2B5EF4-FFF2-40B4-BE49-F238E27FC236}">
                      <a16:creationId xmlns:a16="http://schemas.microsoft.com/office/drawing/2014/main" id="{84984908-7C0B-454B-845E-1CCD9113C119}"/>
                    </a:ext>
                  </a:extLst>
                </p:cNvPr>
                <p:cNvSpPr/>
                <p:nvPr/>
              </p:nvSpPr>
              <p:spPr>
                <a:xfrm>
                  <a:off x="2663518" y="489015"/>
                  <a:ext cx="99110" cy="182024"/>
                </a:xfrm>
                <a:prstGeom prst="rect">
                  <a:avLst/>
                </a:prstGeom>
                <a:solidFill>
                  <a:sysClr val="window" lastClr="FFFFFF"/>
                </a:solidFill>
                <a:ln w="19050" cap="flat" cmpd="sng" algn="ctr">
                  <a:solidFill>
                    <a:srgbClr val="156082">
                      <a:shade val="15000"/>
                    </a:srgbClr>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19" name="Rectangle 138">
                  <a:extLst>
                    <a:ext uri="{FF2B5EF4-FFF2-40B4-BE49-F238E27FC236}">
                      <a16:creationId xmlns:a16="http://schemas.microsoft.com/office/drawing/2014/main" id="{A876E33B-0790-4B0B-AE8B-CB5B2F9A4DE0}"/>
                    </a:ext>
                  </a:extLst>
                </p:cNvPr>
                <p:cNvSpPr/>
                <p:nvPr/>
              </p:nvSpPr>
              <p:spPr>
                <a:xfrm>
                  <a:off x="2296400" y="698849"/>
                  <a:ext cx="464870" cy="471584"/>
                </a:xfrm>
                <a:custGeom>
                  <a:avLst/>
                  <a:gdLst>
                    <a:gd name="connsiteX0" fmla="*/ 0 w 99110"/>
                    <a:gd name="connsiteY0" fmla="*/ 0 h 182024"/>
                    <a:gd name="connsiteX1" fmla="*/ 99110 w 99110"/>
                    <a:gd name="connsiteY1" fmla="*/ 0 h 182024"/>
                    <a:gd name="connsiteX2" fmla="*/ 99110 w 99110"/>
                    <a:gd name="connsiteY2" fmla="*/ 182024 h 182024"/>
                    <a:gd name="connsiteX3" fmla="*/ 0 w 99110"/>
                    <a:gd name="connsiteY3" fmla="*/ 182024 h 182024"/>
                    <a:gd name="connsiteX4" fmla="*/ 0 w 99110"/>
                    <a:gd name="connsiteY4" fmla="*/ 0 h 182024"/>
                    <a:gd name="connsiteX0" fmla="*/ 127000 w 226110"/>
                    <a:gd name="connsiteY0" fmla="*/ 0 h 486824"/>
                    <a:gd name="connsiteX1" fmla="*/ 226110 w 226110"/>
                    <a:gd name="connsiteY1" fmla="*/ 0 h 486824"/>
                    <a:gd name="connsiteX2" fmla="*/ 226110 w 226110"/>
                    <a:gd name="connsiteY2" fmla="*/ 182024 h 486824"/>
                    <a:gd name="connsiteX3" fmla="*/ 0 w 226110"/>
                    <a:gd name="connsiteY3" fmla="*/ 486824 h 486824"/>
                    <a:gd name="connsiteX4" fmla="*/ 127000 w 226110"/>
                    <a:gd name="connsiteY4" fmla="*/ 0 h 486824"/>
                    <a:gd name="connsiteX0" fmla="*/ 127000 w 226110"/>
                    <a:gd name="connsiteY0" fmla="*/ 0 h 486824"/>
                    <a:gd name="connsiteX1" fmla="*/ 226110 w 226110"/>
                    <a:gd name="connsiteY1" fmla="*/ 0 h 486824"/>
                    <a:gd name="connsiteX2" fmla="*/ 149910 w 226110"/>
                    <a:gd name="connsiteY2" fmla="*/ 471584 h 486824"/>
                    <a:gd name="connsiteX3" fmla="*/ 0 w 226110"/>
                    <a:gd name="connsiteY3" fmla="*/ 486824 h 486824"/>
                    <a:gd name="connsiteX4" fmla="*/ 127000 w 226110"/>
                    <a:gd name="connsiteY4" fmla="*/ 0 h 486824"/>
                    <a:gd name="connsiteX0" fmla="*/ 137160 w 236270"/>
                    <a:gd name="connsiteY0" fmla="*/ 0 h 471584"/>
                    <a:gd name="connsiteX1" fmla="*/ 236270 w 236270"/>
                    <a:gd name="connsiteY1" fmla="*/ 0 h 471584"/>
                    <a:gd name="connsiteX2" fmla="*/ 160070 w 236270"/>
                    <a:gd name="connsiteY2" fmla="*/ 471584 h 471584"/>
                    <a:gd name="connsiteX3" fmla="*/ 0 w 236270"/>
                    <a:gd name="connsiteY3" fmla="*/ 446184 h 471584"/>
                    <a:gd name="connsiteX4" fmla="*/ 137160 w 236270"/>
                    <a:gd name="connsiteY4" fmla="*/ 0 h 471584"/>
                    <a:gd name="connsiteX0" fmla="*/ 137160 w 236270"/>
                    <a:gd name="connsiteY0" fmla="*/ 0 h 471584"/>
                    <a:gd name="connsiteX1" fmla="*/ 236270 w 236270"/>
                    <a:gd name="connsiteY1" fmla="*/ 0 h 471584"/>
                    <a:gd name="connsiteX2" fmla="*/ 160070 w 236270"/>
                    <a:gd name="connsiteY2" fmla="*/ 471584 h 471584"/>
                    <a:gd name="connsiteX3" fmla="*/ 0 w 236270"/>
                    <a:gd name="connsiteY3" fmla="*/ 446184 h 471584"/>
                    <a:gd name="connsiteX4" fmla="*/ 18060 w 236270"/>
                    <a:gd name="connsiteY4" fmla="*/ 356247 h 471584"/>
                    <a:gd name="connsiteX5" fmla="*/ 137160 w 236270"/>
                    <a:gd name="connsiteY5"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246660 w 464870"/>
                    <a:gd name="connsiteY4" fmla="*/ 356247 h 471584"/>
                    <a:gd name="connsiteX5" fmla="*/ 365760 w 464870"/>
                    <a:gd name="connsiteY5"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33300 w 464870"/>
                    <a:gd name="connsiteY4" fmla="*/ 285127 h 471584"/>
                    <a:gd name="connsiteX5" fmla="*/ 365760 w 464870"/>
                    <a:gd name="connsiteY5"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33300 w 464870"/>
                    <a:gd name="connsiteY4" fmla="*/ 285127 h 471584"/>
                    <a:gd name="connsiteX5" fmla="*/ 195860 w 464870"/>
                    <a:gd name="connsiteY5" fmla="*/ 147967 h 471584"/>
                    <a:gd name="connsiteX6" fmla="*/ 365760 w 464870"/>
                    <a:gd name="connsiteY6"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33300 w 464870"/>
                    <a:gd name="connsiteY4" fmla="*/ 285127 h 471584"/>
                    <a:gd name="connsiteX5" fmla="*/ 307620 w 464870"/>
                    <a:gd name="connsiteY5" fmla="*/ 325767 h 471584"/>
                    <a:gd name="connsiteX6" fmla="*/ 365760 w 464870"/>
                    <a:gd name="connsiteY6"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33300 w 464870"/>
                    <a:gd name="connsiteY4" fmla="*/ 285127 h 471584"/>
                    <a:gd name="connsiteX5" fmla="*/ 287300 w 464870"/>
                    <a:gd name="connsiteY5" fmla="*/ 351167 h 471584"/>
                    <a:gd name="connsiteX6" fmla="*/ 365760 w 464870"/>
                    <a:gd name="connsiteY6"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33300 w 464870"/>
                    <a:gd name="connsiteY4" fmla="*/ 285127 h 471584"/>
                    <a:gd name="connsiteX5" fmla="*/ 312700 w 464870"/>
                    <a:gd name="connsiteY5" fmla="*/ 351167 h 471584"/>
                    <a:gd name="connsiteX6" fmla="*/ 365760 w 464870"/>
                    <a:gd name="connsiteY6" fmla="*/ 0 h 471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4870" h="471584">
                      <a:moveTo>
                        <a:pt x="365760" y="0"/>
                      </a:moveTo>
                      <a:lnTo>
                        <a:pt x="464870" y="0"/>
                      </a:lnTo>
                      <a:lnTo>
                        <a:pt x="388670" y="471584"/>
                      </a:lnTo>
                      <a:lnTo>
                        <a:pt x="0" y="400464"/>
                      </a:lnTo>
                      <a:lnTo>
                        <a:pt x="33300" y="285127"/>
                      </a:lnTo>
                      <a:lnTo>
                        <a:pt x="312700" y="351167"/>
                      </a:lnTo>
                      <a:lnTo>
                        <a:pt x="365760" y="0"/>
                      </a:lnTo>
                      <a:close/>
                    </a:path>
                  </a:pathLst>
                </a:custGeom>
                <a:solidFill>
                  <a:sysClr val="window" lastClr="FFFFFF"/>
                </a:solidFill>
                <a:ln w="19050" cap="flat" cmpd="sng" algn="ctr">
                  <a:solidFill>
                    <a:srgbClr val="156082">
                      <a:shade val="15000"/>
                    </a:srgbClr>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411" name="Rectangle 143">
                <a:extLst>
                  <a:ext uri="{FF2B5EF4-FFF2-40B4-BE49-F238E27FC236}">
                    <a16:creationId xmlns:a16="http://schemas.microsoft.com/office/drawing/2014/main" id="{D617FE65-C616-45FD-A5C2-B3BC4E0555AB}"/>
                  </a:ext>
                </a:extLst>
              </p:cNvPr>
              <p:cNvSpPr/>
              <p:nvPr/>
            </p:nvSpPr>
            <p:spPr>
              <a:xfrm>
                <a:off x="1639344" y="139700"/>
                <a:ext cx="608818" cy="145892"/>
              </a:xfrm>
              <a:custGeom>
                <a:avLst/>
                <a:gdLst>
                  <a:gd name="connsiteX0" fmla="*/ 0 w 608818"/>
                  <a:gd name="connsiteY0" fmla="*/ 0 h 142240"/>
                  <a:gd name="connsiteX1" fmla="*/ 608818 w 608818"/>
                  <a:gd name="connsiteY1" fmla="*/ 0 h 142240"/>
                  <a:gd name="connsiteX2" fmla="*/ 608818 w 608818"/>
                  <a:gd name="connsiteY2" fmla="*/ 142240 h 142240"/>
                  <a:gd name="connsiteX3" fmla="*/ 0 w 608818"/>
                  <a:gd name="connsiteY3" fmla="*/ 142240 h 142240"/>
                  <a:gd name="connsiteX4" fmla="*/ 0 w 608818"/>
                  <a:gd name="connsiteY4" fmla="*/ 0 h 142240"/>
                  <a:gd name="connsiteX0" fmla="*/ 0 w 608818"/>
                  <a:gd name="connsiteY0" fmla="*/ 0 h 187960"/>
                  <a:gd name="connsiteX1" fmla="*/ 608818 w 608818"/>
                  <a:gd name="connsiteY1" fmla="*/ 0 h 187960"/>
                  <a:gd name="connsiteX2" fmla="*/ 608818 w 608818"/>
                  <a:gd name="connsiteY2" fmla="*/ 142240 h 187960"/>
                  <a:gd name="connsiteX3" fmla="*/ 0 w 608818"/>
                  <a:gd name="connsiteY3" fmla="*/ 187960 h 187960"/>
                  <a:gd name="connsiteX4" fmla="*/ 0 w 608818"/>
                  <a:gd name="connsiteY4" fmla="*/ 0 h 1879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8818" h="187960">
                    <a:moveTo>
                      <a:pt x="0" y="0"/>
                    </a:moveTo>
                    <a:lnTo>
                      <a:pt x="608818" y="0"/>
                    </a:lnTo>
                    <a:lnTo>
                      <a:pt x="608818" y="142240"/>
                    </a:lnTo>
                    <a:lnTo>
                      <a:pt x="0" y="187960"/>
                    </a:lnTo>
                    <a:lnTo>
                      <a:pt x="0" y="0"/>
                    </a:lnTo>
                    <a:close/>
                  </a:path>
                </a:pathLst>
              </a:custGeom>
              <a:solidFill>
                <a:sysClr val="window" lastClr="FFFFFF"/>
              </a:solidFill>
              <a:ln w="28575" cap="flat" cmpd="sng" algn="ctr">
                <a:solidFill>
                  <a:sysClr val="windowText" lastClr="000000"/>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412" name="Group 174">
                <a:extLst>
                  <a:ext uri="{FF2B5EF4-FFF2-40B4-BE49-F238E27FC236}">
                    <a16:creationId xmlns:a16="http://schemas.microsoft.com/office/drawing/2014/main" id="{0E874D7C-EF58-4CCA-96B9-BE1348FABBCD}"/>
                  </a:ext>
                </a:extLst>
              </p:cNvPr>
              <p:cNvGrpSpPr/>
              <p:nvPr/>
            </p:nvGrpSpPr>
            <p:grpSpPr>
              <a:xfrm>
                <a:off x="1075061" y="1114592"/>
                <a:ext cx="185145" cy="111680"/>
                <a:chOff x="1075061" y="1114592"/>
                <a:chExt cx="185145" cy="111680"/>
              </a:xfrm>
              <a:solidFill>
                <a:sysClr val="window" lastClr="FFFFFF"/>
              </a:solidFill>
            </p:grpSpPr>
            <p:cxnSp>
              <p:nvCxnSpPr>
                <p:cNvPr id="416" name="Straight Connector 186">
                  <a:extLst>
                    <a:ext uri="{FF2B5EF4-FFF2-40B4-BE49-F238E27FC236}">
                      <a16:creationId xmlns:a16="http://schemas.microsoft.com/office/drawing/2014/main" id="{62429D57-0E3C-4015-9C70-3968B3EF1C91}"/>
                    </a:ext>
                  </a:extLst>
                </p:cNvPr>
                <p:cNvCxnSpPr>
                  <a:cxnSpLocks/>
                </p:cNvCxnSpPr>
                <p:nvPr/>
              </p:nvCxnSpPr>
              <p:spPr>
                <a:xfrm>
                  <a:off x="1075061" y="1114592"/>
                  <a:ext cx="113760" cy="79605"/>
                </a:xfrm>
                <a:prstGeom prst="line">
                  <a:avLst/>
                </a:prstGeom>
                <a:grpFill/>
                <a:ln w="19050" cap="flat" cmpd="sng" algn="ctr">
                  <a:solidFill>
                    <a:sysClr val="windowText" lastClr="000000"/>
                  </a:soli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417" name="Rectangle 187">
                  <a:extLst>
                    <a:ext uri="{FF2B5EF4-FFF2-40B4-BE49-F238E27FC236}">
                      <a16:creationId xmlns:a16="http://schemas.microsoft.com/office/drawing/2014/main" id="{A2AC49E3-67D2-4A86-82D8-EE55536F3F47}"/>
                    </a:ext>
                  </a:extLst>
                </p:cNvPr>
                <p:cNvSpPr/>
                <p:nvPr/>
              </p:nvSpPr>
              <p:spPr>
                <a:xfrm rot="2127996" flipH="1">
                  <a:off x="1155424" y="1180553"/>
                  <a:ext cx="104782" cy="45719"/>
                </a:xfrm>
                <a:prstGeom prst="rect">
                  <a:avLst/>
                </a:prstGeom>
                <a:grpFill/>
                <a:ln w="19050" cap="flat" cmpd="sng" algn="ctr">
                  <a:solidFill>
                    <a:sysClr val="windowText" lastClr="000000"/>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413" name="Rectangle 151">
                <a:extLst>
                  <a:ext uri="{FF2B5EF4-FFF2-40B4-BE49-F238E27FC236}">
                    <a16:creationId xmlns:a16="http://schemas.microsoft.com/office/drawing/2014/main" id="{28664313-2B8C-4037-99A7-32C954A6E980}"/>
                  </a:ext>
                </a:extLst>
              </p:cNvPr>
              <p:cNvSpPr/>
              <p:nvPr/>
            </p:nvSpPr>
            <p:spPr>
              <a:xfrm>
                <a:off x="1880949" y="0"/>
                <a:ext cx="138308" cy="139700"/>
              </a:xfrm>
              <a:custGeom>
                <a:avLst/>
                <a:gdLst>
                  <a:gd name="connsiteX0" fmla="*/ 0 w 138308"/>
                  <a:gd name="connsiteY0" fmla="*/ 0 h 145892"/>
                  <a:gd name="connsiteX1" fmla="*/ 138308 w 138308"/>
                  <a:gd name="connsiteY1" fmla="*/ 0 h 145892"/>
                  <a:gd name="connsiteX2" fmla="*/ 138308 w 138308"/>
                  <a:gd name="connsiteY2" fmla="*/ 145892 h 145892"/>
                  <a:gd name="connsiteX3" fmla="*/ 0 w 138308"/>
                  <a:gd name="connsiteY3" fmla="*/ 145892 h 145892"/>
                  <a:gd name="connsiteX4" fmla="*/ 0 w 138308"/>
                  <a:gd name="connsiteY4" fmla="*/ 0 h 145892"/>
                  <a:gd name="connsiteX0" fmla="*/ 0 w 138308"/>
                  <a:gd name="connsiteY0" fmla="*/ 0 h 145892"/>
                  <a:gd name="connsiteX1" fmla="*/ 138308 w 138308"/>
                  <a:gd name="connsiteY1" fmla="*/ 0 h 145892"/>
                  <a:gd name="connsiteX2" fmla="*/ 109733 w 138308"/>
                  <a:gd name="connsiteY2" fmla="*/ 145892 h 145892"/>
                  <a:gd name="connsiteX3" fmla="*/ 0 w 138308"/>
                  <a:gd name="connsiteY3" fmla="*/ 145892 h 145892"/>
                  <a:gd name="connsiteX4" fmla="*/ 0 w 138308"/>
                  <a:gd name="connsiteY4" fmla="*/ 0 h 145892"/>
                  <a:gd name="connsiteX0" fmla="*/ 0 w 138308"/>
                  <a:gd name="connsiteY0" fmla="*/ 0 h 145892"/>
                  <a:gd name="connsiteX1" fmla="*/ 138308 w 138308"/>
                  <a:gd name="connsiteY1" fmla="*/ 0 h 145892"/>
                  <a:gd name="connsiteX2" fmla="*/ 109733 w 138308"/>
                  <a:gd name="connsiteY2" fmla="*/ 145892 h 145892"/>
                  <a:gd name="connsiteX3" fmla="*/ 31750 w 138308"/>
                  <a:gd name="connsiteY3" fmla="*/ 145892 h 145892"/>
                  <a:gd name="connsiteX4" fmla="*/ 0 w 138308"/>
                  <a:gd name="connsiteY4" fmla="*/ 0 h 145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308" h="145892">
                    <a:moveTo>
                      <a:pt x="0" y="0"/>
                    </a:moveTo>
                    <a:lnTo>
                      <a:pt x="138308" y="0"/>
                    </a:lnTo>
                    <a:lnTo>
                      <a:pt x="109733" y="145892"/>
                    </a:lnTo>
                    <a:lnTo>
                      <a:pt x="31750" y="145892"/>
                    </a:lnTo>
                    <a:lnTo>
                      <a:pt x="0" y="0"/>
                    </a:lnTo>
                    <a:close/>
                  </a:path>
                </a:pathLst>
              </a:custGeom>
              <a:solidFill>
                <a:sysClr val="window" lastClr="FFFFFF"/>
              </a:solidFill>
              <a:ln w="28575" cap="flat" cmpd="sng" algn="ctr">
                <a:solidFill>
                  <a:sysClr val="windowText" lastClr="000000"/>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14" name="Rectangle 176">
                <a:extLst>
                  <a:ext uri="{FF2B5EF4-FFF2-40B4-BE49-F238E27FC236}">
                    <a16:creationId xmlns:a16="http://schemas.microsoft.com/office/drawing/2014/main" id="{28624F73-6792-4F1D-8C83-46B6997BB903}"/>
                  </a:ext>
                </a:extLst>
              </p:cNvPr>
              <p:cNvSpPr/>
              <p:nvPr/>
            </p:nvSpPr>
            <p:spPr>
              <a:xfrm>
                <a:off x="1696122" y="86123"/>
                <a:ext cx="103665" cy="111280"/>
              </a:xfrm>
              <a:prstGeom prst="rect">
                <a:avLst/>
              </a:prstGeom>
              <a:solidFill>
                <a:sysClr val="window" lastClr="FFFFFF"/>
              </a:solidFill>
              <a:ln w="28575" cap="flat" cmpd="sng" algn="ctr">
                <a:solidFill>
                  <a:sysClr val="windowText" lastClr="000000"/>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15" name="Rectangle 184">
                <a:extLst>
                  <a:ext uri="{FF2B5EF4-FFF2-40B4-BE49-F238E27FC236}">
                    <a16:creationId xmlns:a16="http://schemas.microsoft.com/office/drawing/2014/main" id="{A6CAF3C7-A928-4F47-9238-1F9D7A37C50E}"/>
                  </a:ext>
                </a:extLst>
              </p:cNvPr>
              <p:cNvSpPr/>
              <p:nvPr/>
            </p:nvSpPr>
            <p:spPr>
              <a:xfrm>
                <a:off x="2083639" y="86123"/>
                <a:ext cx="103665" cy="111280"/>
              </a:xfrm>
              <a:prstGeom prst="rect">
                <a:avLst/>
              </a:prstGeom>
              <a:solidFill>
                <a:sysClr val="window" lastClr="FFFFFF"/>
              </a:solidFill>
              <a:ln w="28575" cap="flat" cmpd="sng" algn="ctr">
                <a:solidFill>
                  <a:sysClr val="windowText" lastClr="000000"/>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cxnSp>
          <p:nvCxnSpPr>
            <p:cNvPr id="404" name="Gerader Verbinder 403">
              <a:extLst>
                <a:ext uri="{FF2B5EF4-FFF2-40B4-BE49-F238E27FC236}">
                  <a16:creationId xmlns:a16="http://schemas.microsoft.com/office/drawing/2014/main" id="{102B2DD8-91C5-4941-AD8C-BA290C8F6311}"/>
                </a:ext>
              </a:extLst>
            </p:cNvPr>
            <p:cNvCxnSpPr>
              <a:cxnSpLocks/>
            </p:cNvCxnSpPr>
            <p:nvPr/>
          </p:nvCxnSpPr>
          <p:spPr>
            <a:xfrm>
              <a:off x="1610217" y="201664"/>
              <a:ext cx="0" cy="913872"/>
            </a:xfrm>
            <a:prstGeom prst="line">
              <a:avLst/>
            </a:prstGeom>
            <a:noFill/>
            <a:ln w="19050" cap="flat" cmpd="sng" algn="ctr">
              <a:solidFill>
                <a:sysClr val="windowText" lastClr="000000"/>
              </a:solidFill>
              <a:prstDash val="solid"/>
              <a:miter lim="800000"/>
            </a:ln>
            <a:effectLst/>
          </p:spPr>
          <p:style>
            <a:lnRef idx="2">
              <a:schemeClr val="accent1"/>
            </a:lnRef>
            <a:fillRef idx="0">
              <a:schemeClr val="accent1"/>
            </a:fillRef>
            <a:effectRef idx="1">
              <a:schemeClr val="accent1"/>
            </a:effectRef>
            <a:fontRef idx="minor">
              <a:schemeClr val="tx1"/>
            </a:fontRef>
          </p:style>
        </p:cxnSp>
      </p:grpSp>
      <p:grpSp>
        <p:nvGrpSpPr>
          <p:cNvPr id="426" name="Gruppieren 425">
            <a:extLst>
              <a:ext uri="{FF2B5EF4-FFF2-40B4-BE49-F238E27FC236}">
                <a16:creationId xmlns:a16="http://schemas.microsoft.com/office/drawing/2014/main" id="{5D8995E4-97A3-4B05-8FBF-3E23C4595A06}"/>
              </a:ext>
            </a:extLst>
          </p:cNvPr>
          <p:cNvGrpSpPr/>
          <p:nvPr/>
        </p:nvGrpSpPr>
        <p:grpSpPr>
          <a:xfrm>
            <a:off x="402623" y="5665721"/>
            <a:ext cx="1030248" cy="604514"/>
            <a:chOff x="0" y="0"/>
            <a:chExt cx="1438275" cy="714374"/>
          </a:xfrm>
        </p:grpSpPr>
        <p:grpSp>
          <p:nvGrpSpPr>
            <p:cNvPr id="427" name="Group 60">
              <a:extLst>
                <a:ext uri="{FF2B5EF4-FFF2-40B4-BE49-F238E27FC236}">
                  <a16:creationId xmlns:a16="http://schemas.microsoft.com/office/drawing/2014/main" id="{AE1E7B8E-26A6-4D0F-BB4C-795974CF5895}"/>
                </a:ext>
              </a:extLst>
            </p:cNvPr>
            <p:cNvGrpSpPr/>
            <p:nvPr/>
          </p:nvGrpSpPr>
          <p:grpSpPr>
            <a:xfrm>
              <a:off x="0" y="0"/>
              <a:ext cx="1438275" cy="714374"/>
              <a:chOff x="0" y="0"/>
              <a:chExt cx="3495910" cy="1667160"/>
            </a:xfrm>
          </p:grpSpPr>
          <p:sp>
            <p:nvSpPr>
              <p:cNvPr id="434" name="Freeform 24">
                <a:extLst>
                  <a:ext uri="{FF2B5EF4-FFF2-40B4-BE49-F238E27FC236}">
                    <a16:creationId xmlns:a16="http://schemas.microsoft.com/office/drawing/2014/main" id="{33F38899-CE81-4777-9E45-38EE9B4D7A4D}"/>
                  </a:ext>
                </a:extLst>
              </p:cNvPr>
              <p:cNvSpPr/>
              <p:nvPr/>
            </p:nvSpPr>
            <p:spPr>
              <a:xfrm flipH="1">
                <a:off x="0" y="246380"/>
                <a:ext cx="3495910" cy="1352434"/>
              </a:xfrm>
              <a:custGeom>
                <a:avLst/>
                <a:gdLst>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768699 w 5933552"/>
                  <a:gd name="connsiteY71" fmla="*/ 1301261 h 1934308"/>
                  <a:gd name="connsiteX72" fmla="*/ 562708 w 5933552"/>
                  <a:gd name="connsiteY72" fmla="*/ 1477108 h 1934308"/>
                  <a:gd name="connsiteX73" fmla="*/ 512466 w 5933552"/>
                  <a:gd name="connsiteY73" fmla="*/ 1627833 h 1934308"/>
                  <a:gd name="connsiteX74" fmla="*/ 497393 w 5933552"/>
                  <a:gd name="connsiteY74" fmla="*/ 1753437 h 1934308"/>
                  <a:gd name="connsiteX75" fmla="*/ 507442 w 5933552"/>
                  <a:gd name="connsiteY75" fmla="*/ 1833824 h 1934308"/>
                  <a:gd name="connsiteX76" fmla="*/ 281354 w 5933552"/>
                  <a:gd name="connsiteY76" fmla="*/ 1833824 h 1934308"/>
                  <a:gd name="connsiteX77" fmla="*/ 130629 w 5933552"/>
                  <a:gd name="connsiteY77" fmla="*/ 1758461 h 1934308"/>
                  <a:gd name="connsiteX78" fmla="*/ 10048 w 5933552"/>
                  <a:gd name="connsiteY78" fmla="*/ 1678075 h 1934308"/>
                  <a:gd name="connsiteX79" fmla="*/ 0 w 5933552"/>
                  <a:gd name="connsiteY79" fmla="*/ 1537398 h 1934308"/>
                  <a:gd name="connsiteX80" fmla="*/ 15072 w 5933552"/>
                  <a:gd name="connsiteY80" fmla="*/ 1487156 h 1934308"/>
                  <a:gd name="connsiteX81" fmla="*/ 15072 w 5933552"/>
                  <a:gd name="connsiteY81" fmla="*/ 1431890 h 1934308"/>
                  <a:gd name="connsiteX82" fmla="*/ 25121 w 5933552"/>
                  <a:gd name="connsiteY82" fmla="*/ 1381648 h 1934308"/>
                  <a:gd name="connsiteX83" fmla="*/ 40193 w 5933552"/>
                  <a:gd name="connsiteY83" fmla="*/ 1356527 h 1934308"/>
                  <a:gd name="connsiteX84" fmla="*/ 65314 w 5933552"/>
                  <a:gd name="connsiteY8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768699 w 5933552"/>
                  <a:gd name="connsiteY71" fmla="*/ 1301261 h 1934308"/>
                  <a:gd name="connsiteX72" fmla="*/ 562708 w 5933552"/>
                  <a:gd name="connsiteY72" fmla="*/ 1477108 h 1934308"/>
                  <a:gd name="connsiteX73" fmla="*/ 512466 w 5933552"/>
                  <a:gd name="connsiteY73" fmla="*/ 1627833 h 1934308"/>
                  <a:gd name="connsiteX74" fmla="*/ 497393 w 5933552"/>
                  <a:gd name="connsiteY74" fmla="*/ 1753437 h 1934308"/>
                  <a:gd name="connsiteX75" fmla="*/ 507442 w 5933552"/>
                  <a:gd name="connsiteY75" fmla="*/ 1833824 h 1934308"/>
                  <a:gd name="connsiteX76" fmla="*/ 281354 w 5933552"/>
                  <a:gd name="connsiteY76" fmla="*/ 1833824 h 1934308"/>
                  <a:gd name="connsiteX77" fmla="*/ 130629 w 5933552"/>
                  <a:gd name="connsiteY77" fmla="*/ 1758461 h 1934308"/>
                  <a:gd name="connsiteX78" fmla="*/ 10048 w 5933552"/>
                  <a:gd name="connsiteY78" fmla="*/ 1678075 h 1934308"/>
                  <a:gd name="connsiteX79" fmla="*/ 0 w 5933552"/>
                  <a:gd name="connsiteY79" fmla="*/ 1537398 h 1934308"/>
                  <a:gd name="connsiteX80" fmla="*/ 15072 w 5933552"/>
                  <a:gd name="connsiteY80" fmla="*/ 1487156 h 1934308"/>
                  <a:gd name="connsiteX81" fmla="*/ 15072 w 5933552"/>
                  <a:gd name="connsiteY81" fmla="*/ 1431890 h 1934308"/>
                  <a:gd name="connsiteX82" fmla="*/ 25121 w 5933552"/>
                  <a:gd name="connsiteY82" fmla="*/ 1381648 h 1934308"/>
                  <a:gd name="connsiteX83" fmla="*/ 40193 w 5933552"/>
                  <a:gd name="connsiteY83" fmla="*/ 1356527 h 1934308"/>
                  <a:gd name="connsiteX84" fmla="*/ 65314 w 5933552"/>
                  <a:gd name="connsiteY8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768699 w 5933552"/>
                  <a:gd name="connsiteY71" fmla="*/ 1301261 h 1934308"/>
                  <a:gd name="connsiteX72" fmla="*/ 562708 w 5933552"/>
                  <a:gd name="connsiteY72" fmla="*/ 1477108 h 1934308"/>
                  <a:gd name="connsiteX73" fmla="*/ 512466 w 5933552"/>
                  <a:gd name="connsiteY73" fmla="*/ 1627833 h 1934308"/>
                  <a:gd name="connsiteX74" fmla="*/ 497393 w 5933552"/>
                  <a:gd name="connsiteY74" fmla="*/ 1753437 h 1934308"/>
                  <a:gd name="connsiteX75" fmla="*/ 507442 w 5933552"/>
                  <a:gd name="connsiteY75" fmla="*/ 1833824 h 1934308"/>
                  <a:gd name="connsiteX76" fmla="*/ 281354 w 5933552"/>
                  <a:gd name="connsiteY76" fmla="*/ 1833824 h 1934308"/>
                  <a:gd name="connsiteX77" fmla="*/ 130629 w 5933552"/>
                  <a:gd name="connsiteY77" fmla="*/ 1758461 h 1934308"/>
                  <a:gd name="connsiteX78" fmla="*/ 10048 w 5933552"/>
                  <a:gd name="connsiteY78" fmla="*/ 1678075 h 1934308"/>
                  <a:gd name="connsiteX79" fmla="*/ 0 w 5933552"/>
                  <a:gd name="connsiteY79" fmla="*/ 1537398 h 1934308"/>
                  <a:gd name="connsiteX80" fmla="*/ 15072 w 5933552"/>
                  <a:gd name="connsiteY80" fmla="*/ 1487156 h 1934308"/>
                  <a:gd name="connsiteX81" fmla="*/ 15072 w 5933552"/>
                  <a:gd name="connsiteY81" fmla="*/ 1431890 h 1934308"/>
                  <a:gd name="connsiteX82" fmla="*/ 25121 w 5933552"/>
                  <a:gd name="connsiteY82" fmla="*/ 1381648 h 1934308"/>
                  <a:gd name="connsiteX83" fmla="*/ 40193 w 5933552"/>
                  <a:gd name="connsiteY83" fmla="*/ 1356527 h 1934308"/>
                  <a:gd name="connsiteX84" fmla="*/ 65314 w 5933552"/>
                  <a:gd name="connsiteY8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768699 w 5933552"/>
                  <a:gd name="connsiteY71" fmla="*/ 1301261 h 1934308"/>
                  <a:gd name="connsiteX72" fmla="*/ 562708 w 5933552"/>
                  <a:gd name="connsiteY72" fmla="*/ 1477108 h 1934308"/>
                  <a:gd name="connsiteX73" fmla="*/ 512466 w 5933552"/>
                  <a:gd name="connsiteY73" fmla="*/ 1627833 h 1934308"/>
                  <a:gd name="connsiteX74" fmla="*/ 497393 w 5933552"/>
                  <a:gd name="connsiteY74" fmla="*/ 1753437 h 1934308"/>
                  <a:gd name="connsiteX75" fmla="*/ 507442 w 5933552"/>
                  <a:gd name="connsiteY75" fmla="*/ 1833824 h 1934308"/>
                  <a:gd name="connsiteX76" fmla="*/ 281354 w 5933552"/>
                  <a:gd name="connsiteY76" fmla="*/ 1833824 h 1934308"/>
                  <a:gd name="connsiteX77" fmla="*/ 130629 w 5933552"/>
                  <a:gd name="connsiteY77" fmla="*/ 1758461 h 1934308"/>
                  <a:gd name="connsiteX78" fmla="*/ 10048 w 5933552"/>
                  <a:gd name="connsiteY78" fmla="*/ 1678075 h 1934308"/>
                  <a:gd name="connsiteX79" fmla="*/ 0 w 5933552"/>
                  <a:gd name="connsiteY79" fmla="*/ 1537398 h 1934308"/>
                  <a:gd name="connsiteX80" fmla="*/ 15072 w 5933552"/>
                  <a:gd name="connsiteY80" fmla="*/ 1487156 h 1934308"/>
                  <a:gd name="connsiteX81" fmla="*/ 15072 w 5933552"/>
                  <a:gd name="connsiteY81" fmla="*/ 1431890 h 1934308"/>
                  <a:gd name="connsiteX82" fmla="*/ 25121 w 5933552"/>
                  <a:gd name="connsiteY82" fmla="*/ 1381648 h 1934308"/>
                  <a:gd name="connsiteX83" fmla="*/ 40193 w 5933552"/>
                  <a:gd name="connsiteY83" fmla="*/ 1356527 h 1934308"/>
                  <a:gd name="connsiteX84" fmla="*/ 65314 w 5933552"/>
                  <a:gd name="connsiteY8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768699 w 5933552"/>
                  <a:gd name="connsiteY71" fmla="*/ 1301261 h 1934308"/>
                  <a:gd name="connsiteX72" fmla="*/ 512466 w 5933552"/>
                  <a:gd name="connsiteY72" fmla="*/ 1627833 h 1934308"/>
                  <a:gd name="connsiteX73" fmla="*/ 497393 w 5933552"/>
                  <a:gd name="connsiteY73" fmla="*/ 1753437 h 1934308"/>
                  <a:gd name="connsiteX74" fmla="*/ 507442 w 5933552"/>
                  <a:gd name="connsiteY74" fmla="*/ 1833824 h 1934308"/>
                  <a:gd name="connsiteX75" fmla="*/ 281354 w 5933552"/>
                  <a:gd name="connsiteY75" fmla="*/ 1833824 h 1934308"/>
                  <a:gd name="connsiteX76" fmla="*/ 130629 w 5933552"/>
                  <a:gd name="connsiteY76" fmla="*/ 1758461 h 1934308"/>
                  <a:gd name="connsiteX77" fmla="*/ 10048 w 5933552"/>
                  <a:gd name="connsiteY77" fmla="*/ 1678075 h 1934308"/>
                  <a:gd name="connsiteX78" fmla="*/ 0 w 5933552"/>
                  <a:gd name="connsiteY78" fmla="*/ 1537398 h 1934308"/>
                  <a:gd name="connsiteX79" fmla="*/ 15072 w 5933552"/>
                  <a:gd name="connsiteY79" fmla="*/ 1487156 h 1934308"/>
                  <a:gd name="connsiteX80" fmla="*/ 15072 w 5933552"/>
                  <a:gd name="connsiteY80" fmla="*/ 1431890 h 1934308"/>
                  <a:gd name="connsiteX81" fmla="*/ 25121 w 5933552"/>
                  <a:gd name="connsiteY81" fmla="*/ 1381648 h 1934308"/>
                  <a:gd name="connsiteX82" fmla="*/ 40193 w 5933552"/>
                  <a:gd name="connsiteY82" fmla="*/ 1356527 h 1934308"/>
                  <a:gd name="connsiteX83" fmla="*/ 65314 w 5933552"/>
                  <a:gd name="connsiteY8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512466 w 5933552"/>
                  <a:gd name="connsiteY71" fmla="*/ 1627833 h 1934308"/>
                  <a:gd name="connsiteX72" fmla="*/ 497393 w 5933552"/>
                  <a:gd name="connsiteY72" fmla="*/ 1753437 h 1934308"/>
                  <a:gd name="connsiteX73" fmla="*/ 507442 w 5933552"/>
                  <a:gd name="connsiteY73" fmla="*/ 1833824 h 1934308"/>
                  <a:gd name="connsiteX74" fmla="*/ 281354 w 5933552"/>
                  <a:gd name="connsiteY74" fmla="*/ 1833824 h 1934308"/>
                  <a:gd name="connsiteX75" fmla="*/ 130629 w 5933552"/>
                  <a:gd name="connsiteY75" fmla="*/ 1758461 h 1934308"/>
                  <a:gd name="connsiteX76" fmla="*/ 10048 w 5933552"/>
                  <a:gd name="connsiteY76" fmla="*/ 1678075 h 1934308"/>
                  <a:gd name="connsiteX77" fmla="*/ 0 w 5933552"/>
                  <a:gd name="connsiteY77" fmla="*/ 1537398 h 1934308"/>
                  <a:gd name="connsiteX78" fmla="*/ 15072 w 5933552"/>
                  <a:gd name="connsiteY78" fmla="*/ 1487156 h 1934308"/>
                  <a:gd name="connsiteX79" fmla="*/ 15072 w 5933552"/>
                  <a:gd name="connsiteY79" fmla="*/ 1431890 h 1934308"/>
                  <a:gd name="connsiteX80" fmla="*/ 25121 w 5933552"/>
                  <a:gd name="connsiteY80" fmla="*/ 1381648 h 1934308"/>
                  <a:gd name="connsiteX81" fmla="*/ 40193 w 5933552"/>
                  <a:gd name="connsiteY81" fmla="*/ 1356527 h 1934308"/>
                  <a:gd name="connsiteX82" fmla="*/ 65314 w 5933552"/>
                  <a:gd name="connsiteY82"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497393 w 5933552"/>
                  <a:gd name="connsiteY71" fmla="*/ 1753437 h 1934308"/>
                  <a:gd name="connsiteX72" fmla="*/ 507442 w 5933552"/>
                  <a:gd name="connsiteY72" fmla="*/ 1833824 h 1934308"/>
                  <a:gd name="connsiteX73" fmla="*/ 281354 w 5933552"/>
                  <a:gd name="connsiteY73" fmla="*/ 1833824 h 1934308"/>
                  <a:gd name="connsiteX74" fmla="*/ 130629 w 5933552"/>
                  <a:gd name="connsiteY74" fmla="*/ 1758461 h 1934308"/>
                  <a:gd name="connsiteX75" fmla="*/ 10048 w 5933552"/>
                  <a:gd name="connsiteY75" fmla="*/ 1678075 h 1934308"/>
                  <a:gd name="connsiteX76" fmla="*/ 0 w 5933552"/>
                  <a:gd name="connsiteY76" fmla="*/ 1537398 h 1934308"/>
                  <a:gd name="connsiteX77" fmla="*/ 15072 w 5933552"/>
                  <a:gd name="connsiteY77" fmla="*/ 1487156 h 1934308"/>
                  <a:gd name="connsiteX78" fmla="*/ 15072 w 5933552"/>
                  <a:gd name="connsiteY78" fmla="*/ 1431890 h 1934308"/>
                  <a:gd name="connsiteX79" fmla="*/ 25121 w 5933552"/>
                  <a:gd name="connsiteY79" fmla="*/ 1381648 h 1934308"/>
                  <a:gd name="connsiteX80" fmla="*/ 40193 w 5933552"/>
                  <a:gd name="connsiteY80" fmla="*/ 1356527 h 1934308"/>
                  <a:gd name="connsiteX81" fmla="*/ 65314 w 5933552"/>
                  <a:gd name="connsiteY81"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1034980 w 5933552"/>
                  <a:gd name="connsiteY70" fmla="*/ 1215850 h 1934308"/>
                  <a:gd name="connsiteX71" fmla="*/ 507442 w 5933552"/>
                  <a:gd name="connsiteY71" fmla="*/ 1833824 h 1934308"/>
                  <a:gd name="connsiteX72" fmla="*/ 281354 w 5933552"/>
                  <a:gd name="connsiteY72" fmla="*/ 1833824 h 1934308"/>
                  <a:gd name="connsiteX73" fmla="*/ 130629 w 5933552"/>
                  <a:gd name="connsiteY73" fmla="*/ 1758461 h 1934308"/>
                  <a:gd name="connsiteX74" fmla="*/ 10048 w 5933552"/>
                  <a:gd name="connsiteY74" fmla="*/ 1678075 h 1934308"/>
                  <a:gd name="connsiteX75" fmla="*/ 0 w 5933552"/>
                  <a:gd name="connsiteY75" fmla="*/ 1537398 h 1934308"/>
                  <a:gd name="connsiteX76" fmla="*/ 15072 w 5933552"/>
                  <a:gd name="connsiteY76" fmla="*/ 1487156 h 1934308"/>
                  <a:gd name="connsiteX77" fmla="*/ 15072 w 5933552"/>
                  <a:gd name="connsiteY77" fmla="*/ 1431890 h 1934308"/>
                  <a:gd name="connsiteX78" fmla="*/ 25121 w 5933552"/>
                  <a:gd name="connsiteY78" fmla="*/ 1381648 h 1934308"/>
                  <a:gd name="connsiteX79" fmla="*/ 40193 w 5933552"/>
                  <a:gd name="connsiteY79" fmla="*/ 1356527 h 1934308"/>
                  <a:gd name="connsiteX80" fmla="*/ 65314 w 5933552"/>
                  <a:gd name="connsiteY80"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1240971 w 5933552"/>
                  <a:gd name="connsiteY69" fmla="*/ 1251020 h 1934308"/>
                  <a:gd name="connsiteX70" fmla="*/ 507442 w 5933552"/>
                  <a:gd name="connsiteY70" fmla="*/ 1833824 h 1934308"/>
                  <a:gd name="connsiteX71" fmla="*/ 281354 w 5933552"/>
                  <a:gd name="connsiteY71" fmla="*/ 1833824 h 1934308"/>
                  <a:gd name="connsiteX72" fmla="*/ 130629 w 5933552"/>
                  <a:gd name="connsiteY72" fmla="*/ 1758461 h 1934308"/>
                  <a:gd name="connsiteX73" fmla="*/ 10048 w 5933552"/>
                  <a:gd name="connsiteY73" fmla="*/ 1678075 h 1934308"/>
                  <a:gd name="connsiteX74" fmla="*/ 0 w 5933552"/>
                  <a:gd name="connsiteY74" fmla="*/ 1537398 h 1934308"/>
                  <a:gd name="connsiteX75" fmla="*/ 15072 w 5933552"/>
                  <a:gd name="connsiteY75" fmla="*/ 1487156 h 1934308"/>
                  <a:gd name="connsiteX76" fmla="*/ 15072 w 5933552"/>
                  <a:gd name="connsiteY76" fmla="*/ 1431890 h 1934308"/>
                  <a:gd name="connsiteX77" fmla="*/ 25121 w 5933552"/>
                  <a:gd name="connsiteY77" fmla="*/ 1381648 h 1934308"/>
                  <a:gd name="connsiteX78" fmla="*/ 40193 w 5933552"/>
                  <a:gd name="connsiteY78" fmla="*/ 1356527 h 1934308"/>
                  <a:gd name="connsiteX79" fmla="*/ 65314 w 5933552"/>
                  <a:gd name="connsiteY79"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1401745 w 5933552"/>
                  <a:gd name="connsiteY68" fmla="*/ 1311310 h 1934308"/>
                  <a:gd name="connsiteX69" fmla="*/ 507442 w 5933552"/>
                  <a:gd name="connsiteY69" fmla="*/ 1833824 h 1934308"/>
                  <a:gd name="connsiteX70" fmla="*/ 281354 w 5933552"/>
                  <a:gd name="connsiteY70" fmla="*/ 1833824 h 1934308"/>
                  <a:gd name="connsiteX71" fmla="*/ 130629 w 5933552"/>
                  <a:gd name="connsiteY71" fmla="*/ 1758461 h 1934308"/>
                  <a:gd name="connsiteX72" fmla="*/ 10048 w 5933552"/>
                  <a:gd name="connsiteY72" fmla="*/ 1678075 h 1934308"/>
                  <a:gd name="connsiteX73" fmla="*/ 0 w 5933552"/>
                  <a:gd name="connsiteY73" fmla="*/ 1537398 h 1934308"/>
                  <a:gd name="connsiteX74" fmla="*/ 15072 w 5933552"/>
                  <a:gd name="connsiteY74" fmla="*/ 1487156 h 1934308"/>
                  <a:gd name="connsiteX75" fmla="*/ 15072 w 5933552"/>
                  <a:gd name="connsiteY75" fmla="*/ 1431890 h 1934308"/>
                  <a:gd name="connsiteX76" fmla="*/ 25121 w 5933552"/>
                  <a:gd name="connsiteY76" fmla="*/ 1381648 h 1934308"/>
                  <a:gd name="connsiteX77" fmla="*/ 40193 w 5933552"/>
                  <a:gd name="connsiteY77" fmla="*/ 1356527 h 1934308"/>
                  <a:gd name="connsiteX78" fmla="*/ 65314 w 5933552"/>
                  <a:gd name="connsiteY78"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647930 w 5933552"/>
                  <a:gd name="connsiteY66" fmla="*/ 1617784 h 1934308"/>
                  <a:gd name="connsiteX67" fmla="*/ 1562519 w 5933552"/>
                  <a:gd name="connsiteY67" fmla="*/ 1462035 h 1934308"/>
                  <a:gd name="connsiteX68" fmla="*/ 507442 w 5933552"/>
                  <a:gd name="connsiteY68" fmla="*/ 1833824 h 1934308"/>
                  <a:gd name="connsiteX69" fmla="*/ 281354 w 5933552"/>
                  <a:gd name="connsiteY69" fmla="*/ 1833824 h 1934308"/>
                  <a:gd name="connsiteX70" fmla="*/ 130629 w 5933552"/>
                  <a:gd name="connsiteY70" fmla="*/ 1758461 h 1934308"/>
                  <a:gd name="connsiteX71" fmla="*/ 10048 w 5933552"/>
                  <a:gd name="connsiteY71" fmla="*/ 1678075 h 1934308"/>
                  <a:gd name="connsiteX72" fmla="*/ 0 w 5933552"/>
                  <a:gd name="connsiteY72" fmla="*/ 1537398 h 1934308"/>
                  <a:gd name="connsiteX73" fmla="*/ 15072 w 5933552"/>
                  <a:gd name="connsiteY73" fmla="*/ 1487156 h 1934308"/>
                  <a:gd name="connsiteX74" fmla="*/ 15072 w 5933552"/>
                  <a:gd name="connsiteY74" fmla="*/ 1431890 h 1934308"/>
                  <a:gd name="connsiteX75" fmla="*/ 25121 w 5933552"/>
                  <a:gd name="connsiteY75" fmla="*/ 1381648 h 1934308"/>
                  <a:gd name="connsiteX76" fmla="*/ 40193 w 5933552"/>
                  <a:gd name="connsiteY76" fmla="*/ 1356527 h 1934308"/>
                  <a:gd name="connsiteX77" fmla="*/ 65314 w 5933552"/>
                  <a:gd name="connsiteY77"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688123 w 5933552"/>
                  <a:gd name="connsiteY65" fmla="*/ 1793631 h 1934308"/>
                  <a:gd name="connsiteX66" fmla="*/ 1562519 w 5933552"/>
                  <a:gd name="connsiteY66" fmla="*/ 1462035 h 1934308"/>
                  <a:gd name="connsiteX67" fmla="*/ 507442 w 5933552"/>
                  <a:gd name="connsiteY67" fmla="*/ 1833824 h 1934308"/>
                  <a:gd name="connsiteX68" fmla="*/ 281354 w 5933552"/>
                  <a:gd name="connsiteY68" fmla="*/ 1833824 h 1934308"/>
                  <a:gd name="connsiteX69" fmla="*/ 130629 w 5933552"/>
                  <a:gd name="connsiteY69" fmla="*/ 1758461 h 1934308"/>
                  <a:gd name="connsiteX70" fmla="*/ 10048 w 5933552"/>
                  <a:gd name="connsiteY70" fmla="*/ 1678075 h 1934308"/>
                  <a:gd name="connsiteX71" fmla="*/ 0 w 5933552"/>
                  <a:gd name="connsiteY71" fmla="*/ 1537398 h 1934308"/>
                  <a:gd name="connsiteX72" fmla="*/ 15072 w 5933552"/>
                  <a:gd name="connsiteY72" fmla="*/ 1487156 h 1934308"/>
                  <a:gd name="connsiteX73" fmla="*/ 15072 w 5933552"/>
                  <a:gd name="connsiteY73" fmla="*/ 1431890 h 1934308"/>
                  <a:gd name="connsiteX74" fmla="*/ 25121 w 5933552"/>
                  <a:gd name="connsiteY74" fmla="*/ 1381648 h 1934308"/>
                  <a:gd name="connsiteX75" fmla="*/ 40193 w 5933552"/>
                  <a:gd name="connsiteY75" fmla="*/ 1356527 h 1934308"/>
                  <a:gd name="connsiteX76" fmla="*/ 65314 w 5933552"/>
                  <a:gd name="connsiteY76"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1562519 w 5933552"/>
                  <a:gd name="connsiteY65" fmla="*/ 1462035 h 1934308"/>
                  <a:gd name="connsiteX66" fmla="*/ 507442 w 5933552"/>
                  <a:gd name="connsiteY66" fmla="*/ 1833824 h 1934308"/>
                  <a:gd name="connsiteX67" fmla="*/ 281354 w 5933552"/>
                  <a:gd name="connsiteY67" fmla="*/ 1833824 h 1934308"/>
                  <a:gd name="connsiteX68" fmla="*/ 130629 w 5933552"/>
                  <a:gd name="connsiteY68" fmla="*/ 1758461 h 1934308"/>
                  <a:gd name="connsiteX69" fmla="*/ 10048 w 5933552"/>
                  <a:gd name="connsiteY69" fmla="*/ 1678075 h 1934308"/>
                  <a:gd name="connsiteX70" fmla="*/ 0 w 5933552"/>
                  <a:gd name="connsiteY70" fmla="*/ 1537398 h 1934308"/>
                  <a:gd name="connsiteX71" fmla="*/ 15072 w 5933552"/>
                  <a:gd name="connsiteY71" fmla="*/ 1487156 h 1934308"/>
                  <a:gd name="connsiteX72" fmla="*/ 15072 w 5933552"/>
                  <a:gd name="connsiteY72" fmla="*/ 1431890 h 1934308"/>
                  <a:gd name="connsiteX73" fmla="*/ 25121 w 5933552"/>
                  <a:gd name="connsiteY73" fmla="*/ 1381648 h 1934308"/>
                  <a:gd name="connsiteX74" fmla="*/ 40193 w 5933552"/>
                  <a:gd name="connsiteY74" fmla="*/ 1356527 h 1934308"/>
                  <a:gd name="connsiteX75" fmla="*/ 65314 w 5933552"/>
                  <a:gd name="connsiteY75"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20308 w 5933552"/>
                  <a:gd name="connsiteY62" fmla="*/ 1828800 h 1934308"/>
                  <a:gd name="connsiteX63" fmla="*/ 4235380 w 5933552"/>
                  <a:gd name="connsiteY63" fmla="*/ 1919235 h 1934308"/>
                  <a:gd name="connsiteX64" fmla="*/ 1688123 w 5933552"/>
                  <a:gd name="connsiteY64" fmla="*/ 1899138 h 1934308"/>
                  <a:gd name="connsiteX65" fmla="*/ 507442 w 5933552"/>
                  <a:gd name="connsiteY65" fmla="*/ 1833824 h 1934308"/>
                  <a:gd name="connsiteX66" fmla="*/ 281354 w 5933552"/>
                  <a:gd name="connsiteY66" fmla="*/ 1833824 h 1934308"/>
                  <a:gd name="connsiteX67" fmla="*/ 130629 w 5933552"/>
                  <a:gd name="connsiteY67" fmla="*/ 1758461 h 1934308"/>
                  <a:gd name="connsiteX68" fmla="*/ 10048 w 5933552"/>
                  <a:gd name="connsiteY68" fmla="*/ 1678075 h 1934308"/>
                  <a:gd name="connsiteX69" fmla="*/ 0 w 5933552"/>
                  <a:gd name="connsiteY69" fmla="*/ 1537398 h 1934308"/>
                  <a:gd name="connsiteX70" fmla="*/ 15072 w 5933552"/>
                  <a:gd name="connsiteY70" fmla="*/ 1487156 h 1934308"/>
                  <a:gd name="connsiteX71" fmla="*/ 15072 w 5933552"/>
                  <a:gd name="connsiteY71" fmla="*/ 1431890 h 1934308"/>
                  <a:gd name="connsiteX72" fmla="*/ 25121 w 5933552"/>
                  <a:gd name="connsiteY72" fmla="*/ 1381648 h 1934308"/>
                  <a:gd name="connsiteX73" fmla="*/ 40193 w 5933552"/>
                  <a:gd name="connsiteY73" fmla="*/ 1356527 h 1934308"/>
                  <a:gd name="connsiteX74" fmla="*/ 65314 w 5933552"/>
                  <a:gd name="connsiteY7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678075 h 1934308"/>
                  <a:gd name="connsiteX62" fmla="*/ 4235380 w 5933552"/>
                  <a:gd name="connsiteY62" fmla="*/ 1919235 h 1934308"/>
                  <a:gd name="connsiteX63" fmla="*/ 1688123 w 5933552"/>
                  <a:gd name="connsiteY63" fmla="*/ 1899138 h 1934308"/>
                  <a:gd name="connsiteX64" fmla="*/ 507442 w 5933552"/>
                  <a:gd name="connsiteY64" fmla="*/ 1833824 h 1934308"/>
                  <a:gd name="connsiteX65" fmla="*/ 281354 w 5933552"/>
                  <a:gd name="connsiteY65" fmla="*/ 1833824 h 1934308"/>
                  <a:gd name="connsiteX66" fmla="*/ 130629 w 5933552"/>
                  <a:gd name="connsiteY66" fmla="*/ 1758461 h 1934308"/>
                  <a:gd name="connsiteX67" fmla="*/ 10048 w 5933552"/>
                  <a:gd name="connsiteY67" fmla="*/ 1678075 h 1934308"/>
                  <a:gd name="connsiteX68" fmla="*/ 0 w 5933552"/>
                  <a:gd name="connsiteY68" fmla="*/ 1537398 h 1934308"/>
                  <a:gd name="connsiteX69" fmla="*/ 15072 w 5933552"/>
                  <a:gd name="connsiteY69" fmla="*/ 1487156 h 1934308"/>
                  <a:gd name="connsiteX70" fmla="*/ 15072 w 5933552"/>
                  <a:gd name="connsiteY70" fmla="*/ 1431890 h 1934308"/>
                  <a:gd name="connsiteX71" fmla="*/ 25121 w 5933552"/>
                  <a:gd name="connsiteY71" fmla="*/ 1381648 h 1934308"/>
                  <a:gd name="connsiteX72" fmla="*/ 40193 w 5933552"/>
                  <a:gd name="connsiteY72" fmla="*/ 1356527 h 1934308"/>
                  <a:gd name="connsiteX73" fmla="*/ 65314 w 5933552"/>
                  <a:gd name="connsiteY7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85622 w 5933552"/>
                  <a:gd name="connsiteY60" fmla="*/ 1537398 h 1934308"/>
                  <a:gd name="connsiteX61" fmla="*/ 4235380 w 5933552"/>
                  <a:gd name="connsiteY61" fmla="*/ 1919235 h 1934308"/>
                  <a:gd name="connsiteX62" fmla="*/ 1688123 w 5933552"/>
                  <a:gd name="connsiteY62" fmla="*/ 1899138 h 1934308"/>
                  <a:gd name="connsiteX63" fmla="*/ 507442 w 5933552"/>
                  <a:gd name="connsiteY63" fmla="*/ 1833824 h 1934308"/>
                  <a:gd name="connsiteX64" fmla="*/ 281354 w 5933552"/>
                  <a:gd name="connsiteY64" fmla="*/ 1833824 h 1934308"/>
                  <a:gd name="connsiteX65" fmla="*/ 130629 w 5933552"/>
                  <a:gd name="connsiteY65" fmla="*/ 1758461 h 1934308"/>
                  <a:gd name="connsiteX66" fmla="*/ 10048 w 5933552"/>
                  <a:gd name="connsiteY66" fmla="*/ 1678075 h 1934308"/>
                  <a:gd name="connsiteX67" fmla="*/ 0 w 5933552"/>
                  <a:gd name="connsiteY67" fmla="*/ 1537398 h 1934308"/>
                  <a:gd name="connsiteX68" fmla="*/ 15072 w 5933552"/>
                  <a:gd name="connsiteY68" fmla="*/ 1487156 h 1934308"/>
                  <a:gd name="connsiteX69" fmla="*/ 15072 w 5933552"/>
                  <a:gd name="connsiteY69" fmla="*/ 1431890 h 1934308"/>
                  <a:gd name="connsiteX70" fmla="*/ 25121 w 5933552"/>
                  <a:gd name="connsiteY70" fmla="*/ 1381648 h 1934308"/>
                  <a:gd name="connsiteX71" fmla="*/ 40193 w 5933552"/>
                  <a:gd name="connsiteY71" fmla="*/ 1356527 h 1934308"/>
                  <a:gd name="connsiteX72" fmla="*/ 65314 w 5933552"/>
                  <a:gd name="connsiteY72"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401178 w 5933552"/>
                  <a:gd name="connsiteY59" fmla="*/ 1386672 h 1934308"/>
                  <a:gd name="connsiteX60" fmla="*/ 4235380 w 5933552"/>
                  <a:gd name="connsiteY60" fmla="*/ 1919235 h 1934308"/>
                  <a:gd name="connsiteX61" fmla="*/ 1688123 w 5933552"/>
                  <a:gd name="connsiteY61" fmla="*/ 1899138 h 1934308"/>
                  <a:gd name="connsiteX62" fmla="*/ 507442 w 5933552"/>
                  <a:gd name="connsiteY62" fmla="*/ 1833824 h 1934308"/>
                  <a:gd name="connsiteX63" fmla="*/ 281354 w 5933552"/>
                  <a:gd name="connsiteY63" fmla="*/ 1833824 h 1934308"/>
                  <a:gd name="connsiteX64" fmla="*/ 130629 w 5933552"/>
                  <a:gd name="connsiteY64" fmla="*/ 1758461 h 1934308"/>
                  <a:gd name="connsiteX65" fmla="*/ 10048 w 5933552"/>
                  <a:gd name="connsiteY65" fmla="*/ 1678075 h 1934308"/>
                  <a:gd name="connsiteX66" fmla="*/ 0 w 5933552"/>
                  <a:gd name="connsiteY66" fmla="*/ 1537398 h 1934308"/>
                  <a:gd name="connsiteX67" fmla="*/ 15072 w 5933552"/>
                  <a:gd name="connsiteY67" fmla="*/ 1487156 h 1934308"/>
                  <a:gd name="connsiteX68" fmla="*/ 15072 w 5933552"/>
                  <a:gd name="connsiteY68" fmla="*/ 1431890 h 1934308"/>
                  <a:gd name="connsiteX69" fmla="*/ 25121 w 5933552"/>
                  <a:gd name="connsiteY69" fmla="*/ 1381648 h 1934308"/>
                  <a:gd name="connsiteX70" fmla="*/ 40193 w 5933552"/>
                  <a:gd name="connsiteY70" fmla="*/ 1356527 h 1934308"/>
                  <a:gd name="connsiteX71" fmla="*/ 65314 w 5933552"/>
                  <a:gd name="connsiteY71"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531807 w 5933552"/>
                  <a:gd name="connsiteY58" fmla="*/ 1291213 h 1934308"/>
                  <a:gd name="connsiteX59" fmla="*/ 4235380 w 5933552"/>
                  <a:gd name="connsiteY59" fmla="*/ 1919235 h 1934308"/>
                  <a:gd name="connsiteX60" fmla="*/ 1688123 w 5933552"/>
                  <a:gd name="connsiteY60" fmla="*/ 1899138 h 1934308"/>
                  <a:gd name="connsiteX61" fmla="*/ 507442 w 5933552"/>
                  <a:gd name="connsiteY61" fmla="*/ 1833824 h 1934308"/>
                  <a:gd name="connsiteX62" fmla="*/ 281354 w 5933552"/>
                  <a:gd name="connsiteY62" fmla="*/ 1833824 h 1934308"/>
                  <a:gd name="connsiteX63" fmla="*/ 130629 w 5933552"/>
                  <a:gd name="connsiteY63" fmla="*/ 1758461 h 1934308"/>
                  <a:gd name="connsiteX64" fmla="*/ 10048 w 5933552"/>
                  <a:gd name="connsiteY64" fmla="*/ 1678075 h 1934308"/>
                  <a:gd name="connsiteX65" fmla="*/ 0 w 5933552"/>
                  <a:gd name="connsiteY65" fmla="*/ 1537398 h 1934308"/>
                  <a:gd name="connsiteX66" fmla="*/ 15072 w 5933552"/>
                  <a:gd name="connsiteY66" fmla="*/ 1487156 h 1934308"/>
                  <a:gd name="connsiteX67" fmla="*/ 15072 w 5933552"/>
                  <a:gd name="connsiteY67" fmla="*/ 1431890 h 1934308"/>
                  <a:gd name="connsiteX68" fmla="*/ 25121 w 5933552"/>
                  <a:gd name="connsiteY68" fmla="*/ 1381648 h 1934308"/>
                  <a:gd name="connsiteX69" fmla="*/ 40193 w 5933552"/>
                  <a:gd name="connsiteY69" fmla="*/ 1356527 h 1934308"/>
                  <a:gd name="connsiteX70" fmla="*/ 65314 w 5933552"/>
                  <a:gd name="connsiteY70"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566976 w 5933552"/>
                  <a:gd name="connsiteY57" fmla="*/ 1266092 h 1934308"/>
                  <a:gd name="connsiteX58" fmla="*/ 4235380 w 5933552"/>
                  <a:gd name="connsiteY58" fmla="*/ 1919235 h 1934308"/>
                  <a:gd name="connsiteX59" fmla="*/ 1688123 w 5933552"/>
                  <a:gd name="connsiteY59" fmla="*/ 1899138 h 1934308"/>
                  <a:gd name="connsiteX60" fmla="*/ 507442 w 5933552"/>
                  <a:gd name="connsiteY60" fmla="*/ 1833824 h 1934308"/>
                  <a:gd name="connsiteX61" fmla="*/ 281354 w 5933552"/>
                  <a:gd name="connsiteY61" fmla="*/ 1833824 h 1934308"/>
                  <a:gd name="connsiteX62" fmla="*/ 130629 w 5933552"/>
                  <a:gd name="connsiteY62" fmla="*/ 1758461 h 1934308"/>
                  <a:gd name="connsiteX63" fmla="*/ 10048 w 5933552"/>
                  <a:gd name="connsiteY63" fmla="*/ 1678075 h 1934308"/>
                  <a:gd name="connsiteX64" fmla="*/ 0 w 5933552"/>
                  <a:gd name="connsiteY64" fmla="*/ 1537398 h 1934308"/>
                  <a:gd name="connsiteX65" fmla="*/ 15072 w 5933552"/>
                  <a:gd name="connsiteY65" fmla="*/ 1487156 h 1934308"/>
                  <a:gd name="connsiteX66" fmla="*/ 15072 w 5933552"/>
                  <a:gd name="connsiteY66" fmla="*/ 1431890 h 1934308"/>
                  <a:gd name="connsiteX67" fmla="*/ 25121 w 5933552"/>
                  <a:gd name="connsiteY67" fmla="*/ 1381648 h 1934308"/>
                  <a:gd name="connsiteX68" fmla="*/ 40193 w 5933552"/>
                  <a:gd name="connsiteY68" fmla="*/ 1356527 h 1934308"/>
                  <a:gd name="connsiteX69" fmla="*/ 65314 w 5933552"/>
                  <a:gd name="connsiteY69"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767943 w 5933552"/>
                  <a:gd name="connsiteY56" fmla="*/ 1215850 h 1934308"/>
                  <a:gd name="connsiteX57" fmla="*/ 4235380 w 5933552"/>
                  <a:gd name="connsiteY57" fmla="*/ 1919235 h 1934308"/>
                  <a:gd name="connsiteX58" fmla="*/ 1688123 w 5933552"/>
                  <a:gd name="connsiteY58" fmla="*/ 1899138 h 1934308"/>
                  <a:gd name="connsiteX59" fmla="*/ 507442 w 5933552"/>
                  <a:gd name="connsiteY59" fmla="*/ 1833824 h 1934308"/>
                  <a:gd name="connsiteX60" fmla="*/ 281354 w 5933552"/>
                  <a:gd name="connsiteY60" fmla="*/ 1833824 h 1934308"/>
                  <a:gd name="connsiteX61" fmla="*/ 130629 w 5933552"/>
                  <a:gd name="connsiteY61" fmla="*/ 1758461 h 1934308"/>
                  <a:gd name="connsiteX62" fmla="*/ 10048 w 5933552"/>
                  <a:gd name="connsiteY62" fmla="*/ 1678075 h 1934308"/>
                  <a:gd name="connsiteX63" fmla="*/ 0 w 5933552"/>
                  <a:gd name="connsiteY63" fmla="*/ 1537398 h 1934308"/>
                  <a:gd name="connsiteX64" fmla="*/ 15072 w 5933552"/>
                  <a:gd name="connsiteY64" fmla="*/ 1487156 h 1934308"/>
                  <a:gd name="connsiteX65" fmla="*/ 15072 w 5933552"/>
                  <a:gd name="connsiteY65" fmla="*/ 1431890 h 1934308"/>
                  <a:gd name="connsiteX66" fmla="*/ 25121 w 5933552"/>
                  <a:gd name="connsiteY66" fmla="*/ 1381648 h 1934308"/>
                  <a:gd name="connsiteX67" fmla="*/ 40193 w 5933552"/>
                  <a:gd name="connsiteY67" fmla="*/ 1356527 h 1934308"/>
                  <a:gd name="connsiteX68" fmla="*/ 65314 w 5933552"/>
                  <a:gd name="connsiteY68"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968910 w 5933552"/>
                  <a:gd name="connsiteY55" fmla="*/ 1235947 h 1934308"/>
                  <a:gd name="connsiteX56" fmla="*/ 4235380 w 5933552"/>
                  <a:gd name="connsiteY56" fmla="*/ 1919235 h 1934308"/>
                  <a:gd name="connsiteX57" fmla="*/ 1688123 w 5933552"/>
                  <a:gd name="connsiteY57" fmla="*/ 1899138 h 1934308"/>
                  <a:gd name="connsiteX58" fmla="*/ 507442 w 5933552"/>
                  <a:gd name="connsiteY58" fmla="*/ 1833824 h 1934308"/>
                  <a:gd name="connsiteX59" fmla="*/ 281354 w 5933552"/>
                  <a:gd name="connsiteY59" fmla="*/ 1833824 h 1934308"/>
                  <a:gd name="connsiteX60" fmla="*/ 130629 w 5933552"/>
                  <a:gd name="connsiteY60" fmla="*/ 1758461 h 1934308"/>
                  <a:gd name="connsiteX61" fmla="*/ 10048 w 5933552"/>
                  <a:gd name="connsiteY61" fmla="*/ 1678075 h 1934308"/>
                  <a:gd name="connsiteX62" fmla="*/ 0 w 5933552"/>
                  <a:gd name="connsiteY62" fmla="*/ 1537398 h 1934308"/>
                  <a:gd name="connsiteX63" fmla="*/ 15072 w 5933552"/>
                  <a:gd name="connsiteY63" fmla="*/ 1487156 h 1934308"/>
                  <a:gd name="connsiteX64" fmla="*/ 15072 w 5933552"/>
                  <a:gd name="connsiteY64" fmla="*/ 1431890 h 1934308"/>
                  <a:gd name="connsiteX65" fmla="*/ 25121 w 5933552"/>
                  <a:gd name="connsiteY65" fmla="*/ 1381648 h 1934308"/>
                  <a:gd name="connsiteX66" fmla="*/ 40193 w 5933552"/>
                  <a:gd name="connsiteY66" fmla="*/ 1356527 h 1934308"/>
                  <a:gd name="connsiteX67" fmla="*/ 65314 w 5933552"/>
                  <a:gd name="connsiteY67"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5164853 w 5933552"/>
                  <a:gd name="connsiteY54" fmla="*/ 1336431 h 1934308"/>
                  <a:gd name="connsiteX55" fmla="*/ 4235380 w 5933552"/>
                  <a:gd name="connsiteY55" fmla="*/ 1919235 h 1934308"/>
                  <a:gd name="connsiteX56" fmla="*/ 1688123 w 5933552"/>
                  <a:gd name="connsiteY56" fmla="*/ 1899138 h 1934308"/>
                  <a:gd name="connsiteX57" fmla="*/ 507442 w 5933552"/>
                  <a:gd name="connsiteY57" fmla="*/ 1833824 h 1934308"/>
                  <a:gd name="connsiteX58" fmla="*/ 281354 w 5933552"/>
                  <a:gd name="connsiteY58" fmla="*/ 1833824 h 1934308"/>
                  <a:gd name="connsiteX59" fmla="*/ 130629 w 5933552"/>
                  <a:gd name="connsiteY59" fmla="*/ 1758461 h 1934308"/>
                  <a:gd name="connsiteX60" fmla="*/ 10048 w 5933552"/>
                  <a:gd name="connsiteY60" fmla="*/ 1678075 h 1934308"/>
                  <a:gd name="connsiteX61" fmla="*/ 0 w 5933552"/>
                  <a:gd name="connsiteY61" fmla="*/ 1537398 h 1934308"/>
                  <a:gd name="connsiteX62" fmla="*/ 15072 w 5933552"/>
                  <a:gd name="connsiteY62" fmla="*/ 1487156 h 1934308"/>
                  <a:gd name="connsiteX63" fmla="*/ 15072 w 5933552"/>
                  <a:gd name="connsiteY63" fmla="*/ 1431890 h 1934308"/>
                  <a:gd name="connsiteX64" fmla="*/ 25121 w 5933552"/>
                  <a:gd name="connsiteY64" fmla="*/ 1381648 h 1934308"/>
                  <a:gd name="connsiteX65" fmla="*/ 40193 w 5933552"/>
                  <a:gd name="connsiteY65" fmla="*/ 1356527 h 1934308"/>
                  <a:gd name="connsiteX66" fmla="*/ 65314 w 5933552"/>
                  <a:gd name="connsiteY66"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5320602 w 5933552"/>
                  <a:gd name="connsiteY53" fmla="*/ 1502228 h 1934308"/>
                  <a:gd name="connsiteX54" fmla="*/ 4235380 w 5933552"/>
                  <a:gd name="connsiteY54" fmla="*/ 1919235 h 1934308"/>
                  <a:gd name="connsiteX55" fmla="*/ 1688123 w 5933552"/>
                  <a:gd name="connsiteY55" fmla="*/ 1899138 h 1934308"/>
                  <a:gd name="connsiteX56" fmla="*/ 507442 w 5933552"/>
                  <a:gd name="connsiteY56" fmla="*/ 1833824 h 1934308"/>
                  <a:gd name="connsiteX57" fmla="*/ 281354 w 5933552"/>
                  <a:gd name="connsiteY57" fmla="*/ 1833824 h 1934308"/>
                  <a:gd name="connsiteX58" fmla="*/ 130629 w 5933552"/>
                  <a:gd name="connsiteY58" fmla="*/ 1758461 h 1934308"/>
                  <a:gd name="connsiteX59" fmla="*/ 10048 w 5933552"/>
                  <a:gd name="connsiteY59" fmla="*/ 1678075 h 1934308"/>
                  <a:gd name="connsiteX60" fmla="*/ 0 w 5933552"/>
                  <a:gd name="connsiteY60" fmla="*/ 1537398 h 1934308"/>
                  <a:gd name="connsiteX61" fmla="*/ 15072 w 5933552"/>
                  <a:gd name="connsiteY61" fmla="*/ 1487156 h 1934308"/>
                  <a:gd name="connsiteX62" fmla="*/ 15072 w 5933552"/>
                  <a:gd name="connsiteY62" fmla="*/ 1431890 h 1934308"/>
                  <a:gd name="connsiteX63" fmla="*/ 25121 w 5933552"/>
                  <a:gd name="connsiteY63" fmla="*/ 1381648 h 1934308"/>
                  <a:gd name="connsiteX64" fmla="*/ 40193 w 5933552"/>
                  <a:gd name="connsiteY64" fmla="*/ 1356527 h 1934308"/>
                  <a:gd name="connsiteX65" fmla="*/ 65314 w 5933552"/>
                  <a:gd name="connsiteY65"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5390941 w 5933552"/>
                  <a:gd name="connsiteY52" fmla="*/ 1703195 h 1934308"/>
                  <a:gd name="connsiteX53" fmla="*/ 4235380 w 5933552"/>
                  <a:gd name="connsiteY53" fmla="*/ 1919235 h 1934308"/>
                  <a:gd name="connsiteX54" fmla="*/ 1688123 w 5933552"/>
                  <a:gd name="connsiteY54" fmla="*/ 1899138 h 1934308"/>
                  <a:gd name="connsiteX55" fmla="*/ 507442 w 5933552"/>
                  <a:gd name="connsiteY55" fmla="*/ 1833824 h 1934308"/>
                  <a:gd name="connsiteX56" fmla="*/ 281354 w 5933552"/>
                  <a:gd name="connsiteY56" fmla="*/ 1833824 h 1934308"/>
                  <a:gd name="connsiteX57" fmla="*/ 130629 w 5933552"/>
                  <a:gd name="connsiteY57" fmla="*/ 1758461 h 1934308"/>
                  <a:gd name="connsiteX58" fmla="*/ 10048 w 5933552"/>
                  <a:gd name="connsiteY58" fmla="*/ 1678075 h 1934308"/>
                  <a:gd name="connsiteX59" fmla="*/ 0 w 5933552"/>
                  <a:gd name="connsiteY59" fmla="*/ 1537398 h 1934308"/>
                  <a:gd name="connsiteX60" fmla="*/ 15072 w 5933552"/>
                  <a:gd name="connsiteY60" fmla="*/ 1487156 h 1934308"/>
                  <a:gd name="connsiteX61" fmla="*/ 15072 w 5933552"/>
                  <a:gd name="connsiteY61" fmla="*/ 1431890 h 1934308"/>
                  <a:gd name="connsiteX62" fmla="*/ 25121 w 5933552"/>
                  <a:gd name="connsiteY62" fmla="*/ 1381648 h 1934308"/>
                  <a:gd name="connsiteX63" fmla="*/ 40193 w 5933552"/>
                  <a:gd name="connsiteY63" fmla="*/ 1356527 h 1934308"/>
                  <a:gd name="connsiteX64" fmla="*/ 65314 w 5933552"/>
                  <a:gd name="connsiteY64"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2808514 w 5933552"/>
                  <a:gd name="connsiteY23" fmla="*/ 15072 h 1934308"/>
                  <a:gd name="connsiteX24" fmla="*/ 3029578 w 5933552"/>
                  <a:gd name="connsiteY24" fmla="*/ 55266 h 1934308"/>
                  <a:gd name="connsiteX25" fmla="*/ 3135086 w 5933552"/>
                  <a:gd name="connsiteY25" fmla="*/ 75363 h 1934308"/>
                  <a:gd name="connsiteX26" fmla="*/ 3255666 w 5933552"/>
                  <a:gd name="connsiteY26" fmla="*/ 95459 h 1934308"/>
                  <a:gd name="connsiteX27" fmla="*/ 3542044 w 5933552"/>
                  <a:gd name="connsiteY27" fmla="*/ 180870 h 1934308"/>
                  <a:gd name="connsiteX28" fmla="*/ 3798277 w 5933552"/>
                  <a:gd name="connsiteY28" fmla="*/ 316523 h 1934308"/>
                  <a:gd name="connsiteX29" fmla="*/ 4210259 w 5933552"/>
                  <a:gd name="connsiteY29" fmla="*/ 542611 h 1934308"/>
                  <a:gd name="connsiteX30" fmla="*/ 4340888 w 5933552"/>
                  <a:gd name="connsiteY30" fmla="*/ 622998 h 1934308"/>
                  <a:gd name="connsiteX31" fmla="*/ 4381081 w 5933552"/>
                  <a:gd name="connsiteY31" fmla="*/ 653143 h 1934308"/>
                  <a:gd name="connsiteX32" fmla="*/ 4752870 w 5933552"/>
                  <a:gd name="connsiteY32" fmla="*/ 683288 h 1934308"/>
                  <a:gd name="connsiteX33" fmla="*/ 5164853 w 5933552"/>
                  <a:gd name="connsiteY33" fmla="*/ 758650 h 1934308"/>
                  <a:gd name="connsiteX34" fmla="*/ 5441182 w 5933552"/>
                  <a:gd name="connsiteY34" fmla="*/ 823965 h 1934308"/>
                  <a:gd name="connsiteX35" fmla="*/ 5612004 w 5933552"/>
                  <a:gd name="connsiteY35" fmla="*/ 899327 h 1934308"/>
                  <a:gd name="connsiteX36" fmla="*/ 5807947 w 5933552"/>
                  <a:gd name="connsiteY36" fmla="*/ 1045028 h 1934308"/>
                  <a:gd name="connsiteX37" fmla="*/ 5823020 w 5933552"/>
                  <a:gd name="connsiteY37" fmla="*/ 1115367 h 1934308"/>
                  <a:gd name="connsiteX38" fmla="*/ 5838092 w 5933552"/>
                  <a:gd name="connsiteY38" fmla="*/ 1215850 h 1934308"/>
                  <a:gd name="connsiteX39" fmla="*/ 5823020 w 5933552"/>
                  <a:gd name="connsiteY39" fmla="*/ 1245995 h 1934308"/>
                  <a:gd name="connsiteX40" fmla="*/ 5863213 w 5933552"/>
                  <a:gd name="connsiteY40" fmla="*/ 1296237 h 1934308"/>
                  <a:gd name="connsiteX41" fmla="*/ 5893358 w 5933552"/>
                  <a:gd name="connsiteY41" fmla="*/ 1356527 h 1934308"/>
                  <a:gd name="connsiteX42" fmla="*/ 5893358 w 5933552"/>
                  <a:gd name="connsiteY42" fmla="*/ 1431890 h 1934308"/>
                  <a:gd name="connsiteX43" fmla="*/ 5928527 w 5933552"/>
                  <a:gd name="connsiteY43" fmla="*/ 1492180 h 1934308"/>
                  <a:gd name="connsiteX44" fmla="*/ 5918479 w 5933552"/>
                  <a:gd name="connsiteY44" fmla="*/ 1602712 h 1934308"/>
                  <a:gd name="connsiteX45" fmla="*/ 5898382 w 5933552"/>
                  <a:gd name="connsiteY45" fmla="*/ 1683099 h 1934308"/>
                  <a:gd name="connsiteX46" fmla="*/ 5918479 w 5933552"/>
                  <a:gd name="connsiteY46" fmla="*/ 1773534 h 1934308"/>
                  <a:gd name="connsiteX47" fmla="*/ 5933552 w 5933552"/>
                  <a:gd name="connsiteY47" fmla="*/ 1808703 h 1934308"/>
                  <a:gd name="connsiteX48" fmla="*/ 5812971 w 5933552"/>
                  <a:gd name="connsiteY48" fmla="*/ 1868993 h 1934308"/>
                  <a:gd name="connsiteX49" fmla="*/ 5812971 w 5933552"/>
                  <a:gd name="connsiteY49" fmla="*/ 1868993 h 1934308"/>
                  <a:gd name="connsiteX50" fmla="*/ 5727560 w 5933552"/>
                  <a:gd name="connsiteY50" fmla="*/ 1929283 h 1934308"/>
                  <a:gd name="connsiteX51" fmla="*/ 5390941 w 5933552"/>
                  <a:gd name="connsiteY51" fmla="*/ 1934308 h 1934308"/>
                  <a:gd name="connsiteX52" fmla="*/ 4235380 w 5933552"/>
                  <a:gd name="connsiteY52" fmla="*/ 1919235 h 1934308"/>
                  <a:gd name="connsiteX53" fmla="*/ 1688123 w 5933552"/>
                  <a:gd name="connsiteY53" fmla="*/ 1899138 h 1934308"/>
                  <a:gd name="connsiteX54" fmla="*/ 507442 w 5933552"/>
                  <a:gd name="connsiteY54" fmla="*/ 1833824 h 1934308"/>
                  <a:gd name="connsiteX55" fmla="*/ 281354 w 5933552"/>
                  <a:gd name="connsiteY55" fmla="*/ 1833824 h 1934308"/>
                  <a:gd name="connsiteX56" fmla="*/ 130629 w 5933552"/>
                  <a:gd name="connsiteY56" fmla="*/ 1758461 h 1934308"/>
                  <a:gd name="connsiteX57" fmla="*/ 10048 w 5933552"/>
                  <a:gd name="connsiteY57" fmla="*/ 1678075 h 1934308"/>
                  <a:gd name="connsiteX58" fmla="*/ 0 w 5933552"/>
                  <a:gd name="connsiteY58" fmla="*/ 1537398 h 1934308"/>
                  <a:gd name="connsiteX59" fmla="*/ 15072 w 5933552"/>
                  <a:gd name="connsiteY59" fmla="*/ 1487156 h 1934308"/>
                  <a:gd name="connsiteX60" fmla="*/ 15072 w 5933552"/>
                  <a:gd name="connsiteY60" fmla="*/ 1431890 h 1934308"/>
                  <a:gd name="connsiteX61" fmla="*/ 25121 w 5933552"/>
                  <a:gd name="connsiteY61" fmla="*/ 1381648 h 1934308"/>
                  <a:gd name="connsiteX62" fmla="*/ 40193 w 5933552"/>
                  <a:gd name="connsiteY62" fmla="*/ 1356527 h 1934308"/>
                  <a:gd name="connsiteX63" fmla="*/ 65314 w 5933552"/>
                  <a:gd name="connsiteY63" fmla="*/ 1311310 h 1934308"/>
                  <a:gd name="connsiteX0" fmla="*/ 65314 w 5933552"/>
                  <a:gd name="connsiteY0" fmla="*/ 1311310 h 1934308"/>
                  <a:gd name="connsiteX1" fmla="*/ 75363 w 5933552"/>
                  <a:gd name="connsiteY1" fmla="*/ 1080198 h 1934308"/>
                  <a:gd name="connsiteX2" fmla="*/ 45218 w 5933552"/>
                  <a:gd name="connsiteY2" fmla="*/ 1070149 h 1934308"/>
                  <a:gd name="connsiteX3" fmla="*/ 95459 w 5933552"/>
                  <a:gd name="connsiteY3" fmla="*/ 884255 h 1934308"/>
                  <a:gd name="connsiteX4" fmla="*/ 80387 w 5933552"/>
                  <a:gd name="connsiteY4" fmla="*/ 768699 h 1934308"/>
                  <a:gd name="connsiteX5" fmla="*/ 85411 w 5933552"/>
                  <a:gd name="connsiteY5" fmla="*/ 713433 h 1934308"/>
                  <a:gd name="connsiteX6" fmla="*/ 105508 w 5933552"/>
                  <a:gd name="connsiteY6" fmla="*/ 693336 h 1934308"/>
                  <a:gd name="connsiteX7" fmla="*/ 135653 w 5933552"/>
                  <a:gd name="connsiteY7" fmla="*/ 673239 h 1934308"/>
                  <a:gd name="connsiteX8" fmla="*/ 467248 w 5933552"/>
                  <a:gd name="connsiteY8" fmla="*/ 326571 h 1934308"/>
                  <a:gd name="connsiteX9" fmla="*/ 472272 w 5933552"/>
                  <a:gd name="connsiteY9" fmla="*/ 281354 h 1934308"/>
                  <a:gd name="connsiteX10" fmla="*/ 442127 w 5933552"/>
                  <a:gd name="connsiteY10" fmla="*/ 256233 h 1934308"/>
                  <a:gd name="connsiteX11" fmla="*/ 406958 w 5933552"/>
                  <a:gd name="connsiteY11" fmla="*/ 226088 h 1934308"/>
                  <a:gd name="connsiteX12" fmla="*/ 406958 w 5933552"/>
                  <a:gd name="connsiteY12" fmla="*/ 200967 h 1934308"/>
                  <a:gd name="connsiteX13" fmla="*/ 462224 w 5933552"/>
                  <a:gd name="connsiteY13" fmla="*/ 190919 h 1934308"/>
                  <a:gd name="connsiteX14" fmla="*/ 864158 w 5933552"/>
                  <a:gd name="connsiteY14" fmla="*/ 140677 h 1934308"/>
                  <a:gd name="connsiteX15" fmla="*/ 999811 w 5933552"/>
                  <a:gd name="connsiteY15" fmla="*/ 85411 h 1934308"/>
                  <a:gd name="connsiteX16" fmla="*/ 1024932 w 5933552"/>
                  <a:gd name="connsiteY16" fmla="*/ 75363 h 1934308"/>
                  <a:gd name="connsiteX17" fmla="*/ 999811 w 5933552"/>
                  <a:gd name="connsiteY17" fmla="*/ 25121 h 1934308"/>
                  <a:gd name="connsiteX18" fmla="*/ 1070149 w 5933552"/>
                  <a:gd name="connsiteY18" fmla="*/ 30145 h 1934308"/>
                  <a:gd name="connsiteX19" fmla="*/ 1130439 w 5933552"/>
                  <a:gd name="connsiteY19" fmla="*/ 50242 h 1934308"/>
                  <a:gd name="connsiteX20" fmla="*/ 1160585 w 5933552"/>
                  <a:gd name="connsiteY20" fmla="*/ 60290 h 1934308"/>
                  <a:gd name="connsiteX21" fmla="*/ 1683099 w 5933552"/>
                  <a:gd name="connsiteY21" fmla="*/ 10048 h 1934308"/>
                  <a:gd name="connsiteX22" fmla="*/ 2306097 w 5933552"/>
                  <a:gd name="connsiteY22" fmla="*/ 0 h 1934308"/>
                  <a:gd name="connsiteX23" fmla="*/ 3029578 w 5933552"/>
                  <a:gd name="connsiteY23" fmla="*/ 55266 h 1934308"/>
                  <a:gd name="connsiteX24" fmla="*/ 3135086 w 5933552"/>
                  <a:gd name="connsiteY24" fmla="*/ 75363 h 1934308"/>
                  <a:gd name="connsiteX25" fmla="*/ 3255666 w 5933552"/>
                  <a:gd name="connsiteY25" fmla="*/ 95459 h 1934308"/>
                  <a:gd name="connsiteX26" fmla="*/ 3542044 w 5933552"/>
                  <a:gd name="connsiteY26" fmla="*/ 180870 h 1934308"/>
                  <a:gd name="connsiteX27" fmla="*/ 3798277 w 5933552"/>
                  <a:gd name="connsiteY27" fmla="*/ 316523 h 1934308"/>
                  <a:gd name="connsiteX28" fmla="*/ 4210259 w 5933552"/>
                  <a:gd name="connsiteY28" fmla="*/ 542611 h 1934308"/>
                  <a:gd name="connsiteX29" fmla="*/ 4340888 w 5933552"/>
                  <a:gd name="connsiteY29" fmla="*/ 622998 h 1934308"/>
                  <a:gd name="connsiteX30" fmla="*/ 4381081 w 5933552"/>
                  <a:gd name="connsiteY30" fmla="*/ 653143 h 1934308"/>
                  <a:gd name="connsiteX31" fmla="*/ 4752870 w 5933552"/>
                  <a:gd name="connsiteY31" fmla="*/ 683288 h 1934308"/>
                  <a:gd name="connsiteX32" fmla="*/ 5164853 w 5933552"/>
                  <a:gd name="connsiteY32" fmla="*/ 758650 h 1934308"/>
                  <a:gd name="connsiteX33" fmla="*/ 5441182 w 5933552"/>
                  <a:gd name="connsiteY33" fmla="*/ 823965 h 1934308"/>
                  <a:gd name="connsiteX34" fmla="*/ 5612004 w 5933552"/>
                  <a:gd name="connsiteY34" fmla="*/ 899327 h 1934308"/>
                  <a:gd name="connsiteX35" fmla="*/ 5807947 w 5933552"/>
                  <a:gd name="connsiteY35" fmla="*/ 1045028 h 1934308"/>
                  <a:gd name="connsiteX36" fmla="*/ 5823020 w 5933552"/>
                  <a:gd name="connsiteY36" fmla="*/ 1115367 h 1934308"/>
                  <a:gd name="connsiteX37" fmla="*/ 5838092 w 5933552"/>
                  <a:gd name="connsiteY37" fmla="*/ 1215850 h 1934308"/>
                  <a:gd name="connsiteX38" fmla="*/ 5823020 w 5933552"/>
                  <a:gd name="connsiteY38" fmla="*/ 1245995 h 1934308"/>
                  <a:gd name="connsiteX39" fmla="*/ 5863213 w 5933552"/>
                  <a:gd name="connsiteY39" fmla="*/ 1296237 h 1934308"/>
                  <a:gd name="connsiteX40" fmla="*/ 5893358 w 5933552"/>
                  <a:gd name="connsiteY40" fmla="*/ 1356527 h 1934308"/>
                  <a:gd name="connsiteX41" fmla="*/ 5893358 w 5933552"/>
                  <a:gd name="connsiteY41" fmla="*/ 1431890 h 1934308"/>
                  <a:gd name="connsiteX42" fmla="*/ 5928527 w 5933552"/>
                  <a:gd name="connsiteY42" fmla="*/ 1492180 h 1934308"/>
                  <a:gd name="connsiteX43" fmla="*/ 5918479 w 5933552"/>
                  <a:gd name="connsiteY43" fmla="*/ 1602712 h 1934308"/>
                  <a:gd name="connsiteX44" fmla="*/ 5898382 w 5933552"/>
                  <a:gd name="connsiteY44" fmla="*/ 1683099 h 1934308"/>
                  <a:gd name="connsiteX45" fmla="*/ 5918479 w 5933552"/>
                  <a:gd name="connsiteY45" fmla="*/ 1773534 h 1934308"/>
                  <a:gd name="connsiteX46" fmla="*/ 5933552 w 5933552"/>
                  <a:gd name="connsiteY46" fmla="*/ 1808703 h 1934308"/>
                  <a:gd name="connsiteX47" fmla="*/ 5812971 w 5933552"/>
                  <a:gd name="connsiteY47" fmla="*/ 1868993 h 1934308"/>
                  <a:gd name="connsiteX48" fmla="*/ 5812971 w 5933552"/>
                  <a:gd name="connsiteY48" fmla="*/ 1868993 h 1934308"/>
                  <a:gd name="connsiteX49" fmla="*/ 5727560 w 5933552"/>
                  <a:gd name="connsiteY49" fmla="*/ 1929283 h 1934308"/>
                  <a:gd name="connsiteX50" fmla="*/ 5390941 w 5933552"/>
                  <a:gd name="connsiteY50" fmla="*/ 1934308 h 1934308"/>
                  <a:gd name="connsiteX51" fmla="*/ 4235380 w 5933552"/>
                  <a:gd name="connsiteY51" fmla="*/ 1919235 h 1934308"/>
                  <a:gd name="connsiteX52" fmla="*/ 1688123 w 5933552"/>
                  <a:gd name="connsiteY52" fmla="*/ 1899138 h 1934308"/>
                  <a:gd name="connsiteX53" fmla="*/ 507442 w 5933552"/>
                  <a:gd name="connsiteY53" fmla="*/ 1833824 h 1934308"/>
                  <a:gd name="connsiteX54" fmla="*/ 281354 w 5933552"/>
                  <a:gd name="connsiteY54" fmla="*/ 1833824 h 1934308"/>
                  <a:gd name="connsiteX55" fmla="*/ 130629 w 5933552"/>
                  <a:gd name="connsiteY55" fmla="*/ 1758461 h 1934308"/>
                  <a:gd name="connsiteX56" fmla="*/ 10048 w 5933552"/>
                  <a:gd name="connsiteY56" fmla="*/ 1678075 h 1934308"/>
                  <a:gd name="connsiteX57" fmla="*/ 0 w 5933552"/>
                  <a:gd name="connsiteY57" fmla="*/ 1537398 h 1934308"/>
                  <a:gd name="connsiteX58" fmla="*/ 15072 w 5933552"/>
                  <a:gd name="connsiteY58" fmla="*/ 1487156 h 1934308"/>
                  <a:gd name="connsiteX59" fmla="*/ 15072 w 5933552"/>
                  <a:gd name="connsiteY59" fmla="*/ 1431890 h 1934308"/>
                  <a:gd name="connsiteX60" fmla="*/ 25121 w 5933552"/>
                  <a:gd name="connsiteY60" fmla="*/ 1381648 h 1934308"/>
                  <a:gd name="connsiteX61" fmla="*/ 40193 w 5933552"/>
                  <a:gd name="connsiteY61" fmla="*/ 1356527 h 1934308"/>
                  <a:gd name="connsiteX62" fmla="*/ 65314 w 5933552"/>
                  <a:gd name="connsiteY62" fmla="*/ 1311310 h 1934308"/>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88123 w 5933552"/>
                  <a:gd name="connsiteY52" fmla="*/ 1902199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57301 w 5933552"/>
                  <a:gd name="connsiteY52" fmla="*/ 1891925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57301 w 5933552"/>
                  <a:gd name="connsiteY52" fmla="*/ 1891925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4235380 w 5933552"/>
                  <a:gd name="connsiteY51" fmla="*/ 1922296 h 1937369"/>
                  <a:gd name="connsiteX52" fmla="*/ 1657301 w 5933552"/>
                  <a:gd name="connsiteY52" fmla="*/ 1891925 h 1937369"/>
                  <a:gd name="connsiteX53" fmla="*/ 507442 w 5933552"/>
                  <a:gd name="connsiteY53" fmla="*/ 1836885 h 1937369"/>
                  <a:gd name="connsiteX54" fmla="*/ 281354 w 5933552"/>
                  <a:gd name="connsiteY54" fmla="*/ 1836885 h 1937369"/>
                  <a:gd name="connsiteX55" fmla="*/ 130629 w 5933552"/>
                  <a:gd name="connsiteY55" fmla="*/ 1761522 h 1937369"/>
                  <a:gd name="connsiteX56" fmla="*/ 10048 w 5933552"/>
                  <a:gd name="connsiteY56" fmla="*/ 1681136 h 1937369"/>
                  <a:gd name="connsiteX57" fmla="*/ 0 w 5933552"/>
                  <a:gd name="connsiteY57" fmla="*/ 1540459 h 1937369"/>
                  <a:gd name="connsiteX58" fmla="*/ 15072 w 5933552"/>
                  <a:gd name="connsiteY58" fmla="*/ 1490217 h 1937369"/>
                  <a:gd name="connsiteX59" fmla="*/ 15072 w 5933552"/>
                  <a:gd name="connsiteY59" fmla="*/ 1434951 h 1937369"/>
                  <a:gd name="connsiteX60" fmla="*/ 25121 w 5933552"/>
                  <a:gd name="connsiteY60" fmla="*/ 1384709 h 1937369"/>
                  <a:gd name="connsiteX61" fmla="*/ 40193 w 5933552"/>
                  <a:gd name="connsiteY61" fmla="*/ 1359588 h 1937369"/>
                  <a:gd name="connsiteX62" fmla="*/ 65314 w 5933552"/>
                  <a:gd name="connsiteY62"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5312804 w 5933552"/>
                  <a:gd name="connsiteY51" fmla="*/ 1552761 h 1937369"/>
                  <a:gd name="connsiteX52" fmla="*/ 4235380 w 5933552"/>
                  <a:gd name="connsiteY52" fmla="*/ 1922296 h 1937369"/>
                  <a:gd name="connsiteX53" fmla="*/ 1657301 w 5933552"/>
                  <a:gd name="connsiteY53" fmla="*/ 1891925 h 1937369"/>
                  <a:gd name="connsiteX54" fmla="*/ 507442 w 5933552"/>
                  <a:gd name="connsiteY54" fmla="*/ 1836885 h 1937369"/>
                  <a:gd name="connsiteX55" fmla="*/ 281354 w 5933552"/>
                  <a:gd name="connsiteY55" fmla="*/ 1836885 h 1937369"/>
                  <a:gd name="connsiteX56" fmla="*/ 130629 w 5933552"/>
                  <a:gd name="connsiteY56" fmla="*/ 1761522 h 1937369"/>
                  <a:gd name="connsiteX57" fmla="*/ 10048 w 5933552"/>
                  <a:gd name="connsiteY57" fmla="*/ 1681136 h 1937369"/>
                  <a:gd name="connsiteX58" fmla="*/ 0 w 5933552"/>
                  <a:gd name="connsiteY58" fmla="*/ 1540459 h 1937369"/>
                  <a:gd name="connsiteX59" fmla="*/ 15072 w 5933552"/>
                  <a:gd name="connsiteY59" fmla="*/ 1490217 h 1937369"/>
                  <a:gd name="connsiteX60" fmla="*/ 15072 w 5933552"/>
                  <a:gd name="connsiteY60" fmla="*/ 1434951 h 1937369"/>
                  <a:gd name="connsiteX61" fmla="*/ 25121 w 5933552"/>
                  <a:gd name="connsiteY61" fmla="*/ 1384709 h 1937369"/>
                  <a:gd name="connsiteX62" fmla="*/ 40193 w 5933552"/>
                  <a:gd name="connsiteY62" fmla="*/ 1359588 h 1937369"/>
                  <a:gd name="connsiteX63" fmla="*/ 65314 w 5933552"/>
                  <a:gd name="connsiteY63"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5251455 w 5933552"/>
                  <a:gd name="connsiteY51" fmla="*/ 1926022 h 1937369"/>
                  <a:gd name="connsiteX52" fmla="*/ 4235380 w 5933552"/>
                  <a:gd name="connsiteY52" fmla="*/ 1922296 h 1937369"/>
                  <a:gd name="connsiteX53" fmla="*/ 1657301 w 5933552"/>
                  <a:gd name="connsiteY53" fmla="*/ 1891925 h 1937369"/>
                  <a:gd name="connsiteX54" fmla="*/ 507442 w 5933552"/>
                  <a:gd name="connsiteY54" fmla="*/ 1836885 h 1937369"/>
                  <a:gd name="connsiteX55" fmla="*/ 281354 w 5933552"/>
                  <a:gd name="connsiteY55" fmla="*/ 1836885 h 1937369"/>
                  <a:gd name="connsiteX56" fmla="*/ 130629 w 5933552"/>
                  <a:gd name="connsiteY56" fmla="*/ 1761522 h 1937369"/>
                  <a:gd name="connsiteX57" fmla="*/ 10048 w 5933552"/>
                  <a:gd name="connsiteY57" fmla="*/ 1681136 h 1937369"/>
                  <a:gd name="connsiteX58" fmla="*/ 0 w 5933552"/>
                  <a:gd name="connsiteY58" fmla="*/ 1540459 h 1937369"/>
                  <a:gd name="connsiteX59" fmla="*/ 15072 w 5933552"/>
                  <a:gd name="connsiteY59" fmla="*/ 1490217 h 1937369"/>
                  <a:gd name="connsiteX60" fmla="*/ 15072 w 5933552"/>
                  <a:gd name="connsiteY60" fmla="*/ 1434951 h 1937369"/>
                  <a:gd name="connsiteX61" fmla="*/ 25121 w 5933552"/>
                  <a:gd name="connsiteY61" fmla="*/ 1384709 h 1937369"/>
                  <a:gd name="connsiteX62" fmla="*/ 40193 w 5933552"/>
                  <a:gd name="connsiteY62" fmla="*/ 1359588 h 1937369"/>
                  <a:gd name="connsiteX63" fmla="*/ 65314 w 5933552"/>
                  <a:gd name="connsiteY63"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5251455 w 5933552"/>
                  <a:gd name="connsiteY51" fmla="*/ 1926022 h 1937369"/>
                  <a:gd name="connsiteX52" fmla="*/ 4235380 w 5933552"/>
                  <a:gd name="connsiteY52" fmla="*/ 1922296 h 1937369"/>
                  <a:gd name="connsiteX53" fmla="*/ 1657301 w 5933552"/>
                  <a:gd name="connsiteY53" fmla="*/ 1891925 h 1937369"/>
                  <a:gd name="connsiteX54" fmla="*/ 507442 w 5933552"/>
                  <a:gd name="connsiteY54" fmla="*/ 1836885 h 1937369"/>
                  <a:gd name="connsiteX55" fmla="*/ 281354 w 5933552"/>
                  <a:gd name="connsiteY55" fmla="*/ 1836885 h 1937369"/>
                  <a:gd name="connsiteX56" fmla="*/ 130629 w 5933552"/>
                  <a:gd name="connsiteY56" fmla="*/ 1761522 h 1937369"/>
                  <a:gd name="connsiteX57" fmla="*/ 10048 w 5933552"/>
                  <a:gd name="connsiteY57" fmla="*/ 1681136 h 1937369"/>
                  <a:gd name="connsiteX58" fmla="*/ 0 w 5933552"/>
                  <a:gd name="connsiteY58" fmla="*/ 1540459 h 1937369"/>
                  <a:gd name="connsiteX59" fmla="*/ 15072 w 5933552"/>
                  <a:gd name="connsiteY59" fmla="*/ 1490217 h 1937369"/>
                  <a:gd name="connsiteX60" fmla="*/ 15072 w 5933552"/>
                  <a:gd name="connsiteY60" fmla="*/ 1434951 h 1937369"/>
                  <a:gd name="connsiteX61" fmla="*/ 25121 w 5933552"/>
                  <a:gd name="connsiteY61" fmla="*/ 1384709 h 1937369"/>
                  <a:gd name="connsiteX62" fmla="*/ 40193 w 5933552"/>
                  <a:gd name="connsiteY62" fmla="*/ 1359588 h 1937369"/>
                  <a:gd name="connsiteX63" fmla="*/ 65314 w 5933552"/>
                  <a:gd name="connsiteY63" fmla="*/ 1314371 h 1937369"/>
                  <a:gd name="connsiteX0" fmla="*/ 65314 w 5933552"/>
                  <a:gd name="connsiteY0" fmla="*/ 1314371 h 1950907"/>
                  <a:gd name="connsiteX1" fmla="*/ 75363 w 5933552"/>
                  <a:gd name="connsiteY1" fmla="*/ 1083259 h 1950907"/>
                  <a:gd name="connsiteX2" fmla="*/ 45218 w 5933552"/>
                  <a:gd name="connsiteY2" fmla="*/ 1073210 h 1950907"/>
                  <a:gd name="connsiteX3" fmla="*/ 95459 w 5933552"/>
                  <a:gd name="connsiteY3" fmla="*/ 887316 h 1950907"/>
                  <a:gd name="connsiteX4" fmla="*/ 80387 w 5933552"/>
                  <a:gd name="connsiteY4" fmla="*/ 771760 h 1950907"/>
                  <a:gd name="connsiteX5" fmla="*/ 85411 w 5933552"/>
                  <a:gd name="connsiteY5" fmla="*/ 716494 h 1950907"/>
                  <a:gd name="connsiteX6" fmla="*/ 105508 w 5933552"/>
                  <a:gd name="connsiteY6" fmla="*/ 696397 h 1950907"/>
                  <a:gd name="connsiteX7" fmla="*/ 135653 w 5933552"/>
                  <a:gd name="connsiteY7" fmla="*/ 676300 h 1950907"/>
                  <a:gd name="connsiteX8" fmla="*/ 467248 w 5933552"/>
                  <a:gd name="connsiteY8" fmla="*/ 329632 h 1950907"/>
                  <a:gd name="connsiteX9" fmla="*/ 472272 w 5933552"/>
                  <a:gd name="connsiteY9" fmla="*/ 284415 h 1950907"/>
                  <a:gd name="connsiteX10" fmla="*/ 442127 w 5933552"/>
                  <a:gd name="connsiteY10" fmla="*/ 259294 h 1950907"/>
                  <a:gd name="connsiteX11" fmla="*/ 406958 w 5933552"/>
                  <a:gd name="connsiteY11" fmla="*/ 229149 h 1950907"/>
                  <a:gd name="connsiteX12" fmla="*/ 406958 w 5933552"/>
                  <a:gd name="connsiteY12" fmla="*/ 204028 h 1950907"/>
                  <a:gd name="connsiteX13" fmla="*/ 462224 w 5933552"/>
                  <a:gd name="connsiteY13" fmla="*/ 193980 h 1950907"/>
                  <a:gd name="connsiteX14" fmla="*/ 864158 w 5933552"/>
                  <a:gd name="connsiteY14" fmla="*/ 143738 h 1950907"/>
                  <a:gd name="connsiteX15" fmla="*/ 999811 w 5933552"/>
                  <a:gd name="connsiteY15" fmla="*/ 88472 h 1950907"/>
                  <a:gd name="connsiteX16" fmla="*/ 1024932 w 5933552"/>
                  <a:gd name="connsiteY16" fmla="*/ 78424 h 1950907"/>
                  <a:gd name="connsiteX17" fmla="*/ 999811 w 5933552"/>
                  <a:gd name="connsiteY17" fmla="*/ 28182 h 1950907"/>
                  <a:gd name="connsiteX18" fmla="*/ 1070149 w 5933552"/>
                  <a:gd name="connsiteY18" fmla="*/ 33206 h 1950907"/>
                  <a:gd name="connsiteX19" fmla="*/ 1130439 w 5933552"/>
                  <a:gd name="connsiteY19" fmla="*/ 53303 h 1950907"/>
                  <a:gd name="connsiteX20" fmla="*/ 1160585 w 5933552"/>
                  <a:gd name="connsiteY20" fmla="*/ 63351 h 1950907"/>
                  <a:gd name="connsiteX21" fmla="*/ 1683099 w 5933552"/>
                  <a:gd name="connsiteY21" fmla="*/ 13109 h 1950907"/>
                  <a:gd name="connsiteX22" fmla="*/ 2306097 w 5933552"/>
                  <a:gd name="connsiteY22" fmla="*/ 3061 h 1950907"/>
                  <a:gd name="connsiteX23" fmla="*/ 3029578 w 5933552"/>
                  <a:gd name="connsiteY23" fmla="*/ 58327 h 1950907"/>
                  <a:gd name="connsiteX24" fmla="*/ 3135086 w 5933552"/>
                  <a:gd name="connsiteY24" fmla="*/ 78424 h 1950907"/>
                  <a:gd name="connsiteX25" fmla="*/ 3255666 w 5933552"/>
                  <a:gd name="connsiteY25" fmla="*/ 98520 h 1950907"/>
                  <a:gd name="connsiteX26" fmla="*/ 3542044 w 5933552"/>
                  <a:gd name="connsiteY26" fmla="*/ 183931 h 1950907"/>
                  <a:gd name="connsiteX27" fmla="*/ 3798277 w 5933552"/>
                  <a:gd name="connsiteY27" fmla="*/ 319584 h 1950907"/>
                  <a:gd name="connsiteX28" fmla="*/ 4210259 w 5933552"/>
                  <a:gd name="connsiteY28" fmla="*/ 545672 h 1950907"/>
                  <a:gd name="connsiteX29" fmla="*/ 4340888 w 5933552"/>
                  <a:gd name="connsiteY29" fmla="*/ 626059 h 1950907"/>
                  <a:gd name="connsiteX30" fmla="*/ 4381081 w 5933552"/>
                  <a:gd name="connsiteY30" fmla="*/ 656204 h 1950907"/>
                  <a:gd name="connsiteX31" fmla="*/ 4752870 w 5933552"/>
                  <a:gd name="connsiteY31" fmla="*/ 686349 h 1950907"/>
                  <a:gd name="connsiteX32" fmla="*/ 5164853 w 5933552"/>
                  <a:gd name="connsiteY32" fmla="*/ 761711 h 1950907"/>
                  <a:gd name="connsiteX33" fmla="*/ 5441182 w 5933552"/>
                  <a:gd name="connsiteY33" fmla="*/ 827026 h 1950907"/>
                  <a:gd name="connsiteX34" fmla="*/ 5612004 w 5933552"/>
                  <a:gd name="connsiteY34" fmla="*/ 902388 h 1950907"/>
                  <a:gd name="connsiteX35" fmla="*/ 5807947 w 5933552"/>
                  <a:gd name="connsiteY35" fmla="*/ 1048089 h 1950907"/>
                  <a:gd name="connsiteX36" fmla="*/ 5823020 w 5933552"/>
                  <a:gd name="connsiteY36" fmla="*/ 1118428 h 1950907"/>
                  <a:gd name="connsiteX37" fmla="*/ 5838092 w 5933552"/>
                  <a:gd name="connsiteY37" fmla="*/ 1218911 h 1950907"/>
                  <a:gd name="connsiteX38" fmla="*/ 5823020 w 5933552"/>
                  <a:gd name="connsiteY38" fmla="*/ 1249056 h 1950907"/>
                  <a:gd name="connsiteX39" fmla="*/ 5863213 w 5933552"/>
                  <a:gd name="connsiteY39" fmla="*/ 1299298 h 1950907"/>
                  <a:gd name="connsiteX40" fmla="*/ 5893358 w 5933552"/>
                  <a:gd name="connsiteY40" fmla="*/ 1359588 h 1950907"/>
                  <a:gd name="connsiteX41" fmla="*/ 5893358 w 5933552"/>
                  <a:gd name="connsiteY41" fmla="*/ 1434951 h 1950907"/>
                  <a:gd name="connsiteX42" fmla="*/ 5928527 w 5933552"/>
                  <a:gd name="connsiteY42" fmla="*/ 1495241 h 1950907"/>
                  <a:gd name="connsiteX43" fmla="*/ 5918479 w 5933552"/>
                  <a:gd name="connsiteY43" fmla="*/ 1605773 h 1950907"/>
                  <a:gd name="connsiteX44" fmla="*/ 5898382 w 5933552"/>
                  <a:gd name="connsiteY44" fmla="*/ 1686160 h 1950907"/>
                  <a:gd name="connsiteX45" fmla="*/ 5918479 w 5933552"/>
                  <a:gd name="connsiteY45" fmla="*/ 1776595 h 1950907"/>
                  <a:gd name="connsiteX46" fmla="*/ 5933552 w 5933552"/>
                  <a:gd name="connsiteY46" fmla="*/ 1811764 h 1950907"/>
                  <a:gd name="connsiteX47" fmla="*/ 5812971 w 5933552"/>
                  <a:gd name="connsiteY47" fmla="*/ 1872054 h 1950907"/>
                  <a:gd name="connsiteX48" fmla="*/ 5812971 w 5933552"/>
                  <a:gd name="connsiteY48" fmla="*/ 1872054 h 1950907"/>
                  <a:gd name="connsiteX49" fmla="*/ 5727560 w 5933552"/>
                  <a:gd name="connsiteY49" fmla="*/ 1932344 h 1950907"/>
                  <a:gd name="connsiteX50" fmla="*/ 5390941 w 5933552"/>
                  <a:gd name="connsiteY50" fmla="*/ 1937369 h 1950907"/>
                  <a:gd name="connsiteX51" fmla="*/ 5241231 w 5933552"/>
                  <a:gd name="connsiteY51" fmla="*/ 1950907 h 1950907"/>
                  <a:gd name="connsiteX52" fmla="*/ 4235380 w 5933552"/>
                  <a:gd name="connsiteY52" fmla="*/ 1922296 h 1950907"/>
                  <a:gd name="connsiteX53" fmla="*/ 1657301 w 5933552"/>
                  <a:gd name="connsiteY53" fmla="*/ 1891925 h 1950907"/>
                  <a:gd name="connsiteX54" fmla="*/ 507442 w 5933552"/>
                  <a:gd name="connsiteY54" fmla="*/ 1836885 h 1950907"/>
                  <a:gd name="connsiteX55" fmla="*/ 281354 w 5933552"/>
                  <a:gd name="connsiteY55" fmla="*/ 1836885 h 1950907"/>
                  <a:gd name="connsiteX56" fmla="*/ 130629 w 5933552"/>
                  <a:gd name="connsiteY56" fmla="*/ 1761522 h 1950907"/>
                  <a:gd name="connsiteX57" fmla="*/ 10048 w 5933552"/>
                  <a:gd name="connsiteY57" fmla="*/ 1681136 h 1950907"/>
                  <a:gd name="connsiteX58" fmla="*/ 0 w 5933552"/>
                  <a:gd name="connsiteY58" fmla="*/ 1540459 h 1950907"/>
                  <a:gd name="connsiteX59" fmla="*/ 15072 w 5933552"/>
                  <a:gd name="connsiteY59" fmla="*/ 1490217 h 1950907"/>
                  <a:gd name="connsiteX60" fmla="*/ 15072 w 5933552"/>
                  <a:gd name="connsiteY60" fmla="*/ 1434951 h 1950907"/>
                  <a:gd name="connsiteX61" fmla="*/ 25121 w 5933552"/>
                  <a:gd name="connsiteY61" fmla="*/ 1384709 h 1950907"/>
                  <a:gd name="connsiteX62" fmla="*/ 40193 w 5933552"/>
                  <a:gd name="connsiteY62" fmla="*/ 1359588 h 1950907"/>
                  <a:gd name="connsiteX63" fmla="*/ 65314 w 5933552"/>
                  <a:gd name="connsiteY63" fmla="*/ 1314371 h 1950907"/>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5246343 w 5933552"/>
                  <a:gd name="connsiteY51" fmla="*/ 1935977 h 1937369"/>
                  <a:gd name="connsiteX52" fmla="*/ 4235380 w 5933552"/>
                  <a:gd name="connsiteY52" fmla="*/ 1922296 h 1937369"/>
                  <a:gd name="connsiteX53" fmla="*/ 1657301 w 5933552"/>
                  <a:gd name="connsiteY53" fmla="*/ 1891925 h 1937369"/>
                  <a:gd name="connsiteX54" fmla="*/ 507442 w 5933552"/>
                  <a:gd name="connsiteY54" fmla="*/ 1836885 h 1937369"/>
                  <a:gd name="connsiteX55" fmla="*/ 281354 w 5933552"/>
                  <a:gd name="connsiteY55" fmla="*/ 1836885 h 1937369"/>
                  <a:gd name="connsiteX56" fmla="*/ 130629 w 5933552"/>
                  <a:gd name="connsiteY56" fmla="*/ 1761522 h 1937369"/>
                  <a:gd name="connsiteX57" fmla="*/ 10048 w 5933552"/>
                  <a:gd name="connsiteY57" fmla="*/ 1681136 h 1937369"/>
                  <a:gd name="connsiteX58" fmla="*/ 0 w 5933552"/>
                  <a:gd name="connsiteY58" fmla="*/ 1540459 h 1937369"/>
                  <a:gd name="connsiteX59" fmla="*/ 15072 w 5933552"/>
                  <a:gd name="connsiteY59" fmla="*/ 1490217 h 1937369"/>
                  <a:gd name="connsiteX60" fmla="*/ 15072 w 5933552"/>
                  <a:gd name="connsiteY60" fmla="*/ 1434951 h 1937369"/>
                  <a:gd name="connsiteX61" fmla="*/ 25121 w 5933552"/>
                  <a:gd name="connsiteY61" fmla="*/ 1384709 h 1937369"/>
                  <a:gd name="connsiteX62" fmla="*/ 40193 w 5933552"/>
                  <a:gd name="connsiteY62" fmla="*/ 1359588 h 1937369"/>
                  <a:gd name="connsiteX63" fmla="*/ 65314 w 5933552"/>
                  <a:gd name="connsiteY63" fmla="*/ 1314371 h 1937369"/>
                  <a:gd name="connsiteX0" fmla="*/ 65314 w 5933552"/>
                  <a:gd name="connsiteY0" fmla="*/ 1314371 h 1937369"/>
                  <a:gd name="connsiteX1" fmla="*/ 75363 w 5933552"/>
                  <a:gd name="connsiteY1" fmla="*/ 1083259 h 1937369"/>
                  <a:gd name="connsiteX2" fmla="*/ 45218 w 5933552"/>
                  <a:gd name="connsiteY2" fmla="*/ 1073210 h 1937369"/>
                  <a:gd name="connsiteX3" fmla="*/ 95459 w 5933552"/>
                  <a:gd name="connsiteY3" fmla="*/ 887316 h 1937369"/>
                  <a:gd name="connsiteX4" fmla="*/ 80387 w 5933552"/>
                  <a:gd name="connsiteY4" fmla="*/ 771760 h 1937369"/>
                  <a:gd name="connsiteX5" fmla="*/ 85411 w 5933552"/>
                  <a:gd name="connsiteY5" fmla="*/ 716494 h 1937369"/>
                  <a:gd name="connsiteX6" fmla="*/ 105508 w 5933552"/>
                  <a:gd name="connsiteY6" fmla="*/ 696397 h 1937369"/>
                  <a:gd name="connsiteX7" fmla="*/ 135653 w 5933552"/>
                  <a:gd name="connsiteY7" fmla="*/ 676300 h 1937369"/>
                  <a:gd name="connsiteX8" fmla="*/ 467248 w 5933552"/>
                  <a:gd name="connsiteY8" fmla="*/ 329632 h 1937369"/>
                  <a:gd name="connsiteX9" fmla="*/ 472272 w 5933552"/>
                  <a:gd name="connsiteY9" fmla="*/ 284415 h 1937369"/>
                  <a:gd name="connsiteX10" fmla="*/ 442127 w 5933552"/>
                  <a:gd name="connsiteY10" fmla="*/ 259294 h 1937369"/>
                  <a:gd name="connsiteX11" fmla="*/ 406958 w 5933552"/>
                  <a:gd name="connsiteY11" fmla="*/ 229149 h 1937369"/>
                  <a:gd name="connsiteX12" fmla="*/ 406958 w 5933552"/>
                  <a:gd name="connsiteY12" fmla="*/ 204028 h 1937369"/>
                  <a:gd name="connsiteX13" fmla="*/ 462224 w 5933552"/>
                  <a:gd name="connsiteY13" fmla="*/ 193980 h 1937369"/>
                  <a:gd name="connsiteX14" fmla="*/ 864158 w 5933552"/>
                  <a:gd name="connsiteY14" fmla="*/ 143738 h 1937369"/>
                  <a:gd name="connsiteX15" fmla="*/ 999811 w 5933552"/>
                  <a:gd name="connsiteY15" fmla="*/ 88472 h 1937369"/>
                  <a:gd name="connsiteX16" fmla="*/ 1024932 w 5933552"/>
                  <a:gd name="connsiteY16" fmla="*/ 78424 h 1937369"/>
                  <a:gd name="connsiteX17" fmla="*/ 999811 w 5933552"/>
                  <a:gd name="connsiteY17" fmla="*/ 28182 h 1937369"/>
                  <a:gd name="connsiteX18" fmla="*/ 1070149 w 5933552"/>
                  <a:gd name="connsiteY18" fmla="*/ 33206 h 1937369"/>
                  <a:gd name="connsiteX19" fmla="*/ 1130439 w 5933552"/>
                  <a:gd name="connsiteY19" fmla="*/ 53303 h 1937369"/>
                  <a:gd name="connsiteX20" fmla="*/ 1160585 w 5933552"/>
                  <a:gd name="connsiteY20" fmla="*/ 63351 h 1937369"/>
                  <a:gd name="connsiteX21" fmla="*/ 1683099 w 5933552"/>
                  <a:gd name="connsiteY21" fmla="*/ 13109 h 1937369"/>
                  <a:gd name="connsiteX22" fmla="*/ 2306097 w 5933552"/>
                  <a:gd name="connsiteY22" fmla="*/ 3061 h 1937369"/>
                  <a:gd name="connsiteX23" fmla="*/ 3029578 w 5933552"/>
                  <a:gd name="connsiteY23" fmla="*/ 58327 h 1937369"/>
                  <a:gd name="connsiteX24" fmla="*/ 3135086 w 5933552"/>
                  <a:gd name="connsiteY24" fmla="*/ 78424 h 1937369"/>
                  <a:gd name="connsiteX25" fmla="*/ 3255666 w 5933552"/>
                  <a:gd name="connsiteY25" fmla="*/ 98520 h 1937369"/>
                  <a:gd name="connsiteX26" fmla="*/ 3542044 w 5933552"/>
                  <a:gd name="connsiteY26" fmla="*/ 183931 h 1937369"/>
                  <a:gd name="connsiteX27" fmla="*/ 3798277 w 5933552"/>
                  <a:gd name="connsiteY27" fmla="*/ 319584 h 1937369"/>
                  <a:gd name="connsiteX28" fmla="*/ 4210259 w 5933552"/>
                  <a:gd name="connsiteY28" fmla="*/ 545672 h 1937369"/>
                  <a:gd name="connsiteX29" fmla="*/ 4340888 w 5933552"/>
                  <a:gd name="connsiteY29" fmla="*/ 626059 h 1937369"/>
                  <a:gd name="connsiteX30" fmla="*/ 4381081 w 5933552"/>
                  <a:gd name="connsiteY30" fmla="*/ 656204 h 1937369"/>
                  <a:gd name="connsiteX31" fmla="*/ 4752870 w 5933552"/>
                  <a:gd name="connsiteY31" fmla="*/ 686349 h 1937369"/>
                  <a:gd name="connsiteX32" fmla="*/ 5164853 w 5933552"/>
                  <a:gd name="connsiteY32" fmla="*/ 761711 h 1937369"/>
                  <a:gd name="connsiteX33" fmla="*/ 5441182 w 5933552"/>
                  <a:gd name="connsiteY33" fmla="*/ 827026 h 1937369"/>
                  <a:gd name="connsiteX34" fmla="*/ 5612004 w 5933552"/>
                  <a:gd name="connsiteY34" fmla="*/ 902388 h 1937369"/>
                  <a:gd name="connsiteX35" fmla="*/ 5807947 w 5933552"/>
                  <a:gd name="connsiteY35" fmla="*/ 1048089 h 1937369"/>
                  <a:gd name="connsiteX36" fmla="*/ 5823020 w 5933552"/>
                  <a:gd name="connsiteY36" fmla="*/ 1118428 h 1937369"/>
                  <a:gd name="connsiteX37" fmla="*/ 5838092 w 5933552"/>
                  <a:gd name="connsiteY37" fmla="*/ 1218911 h 1937369"/>
                  <a:gd name="connsiteX38" fmla="*/ 5823020 w 5933552"/>
                  <a:gd name="connsiteY38" fmla="*/ 1249056 h 1937369"/>
                  <a:gd name="connsiteX39" fmla="*/ 5863213 w 5933552"/>
                  <a:gd name="connsiteY39" fmla="*/ 1299298 h 1937369"/>
                  <a:gd name="connsiteX40" fmla="*/ 5893358 w 5933552"/>
                  <a:gd name="connsiteY40" fmla="*/ 1359588 h 1937369"/>
                  <a:gd name="connsiteX41" fmla="*/ 5893358 w 5933552"/>
                  <a:gd name="connsiteY41" fmla="*/ 1434951 h 1937369"/>
                  <a:gd name="connsiteX42" fmla="*/ 5928527 w 5933552"/>
                  <a:gd name="connsiteY42" fmla="*/ 1495241 h 1937369"/>
                  <a:gd name="connsiteX43" fmla="*/ 5918479 w 5933552"/>
                  <a:gd name="connsiteY43" fmla="*/ 1605773 h 1937369"/>
                  <a:gd name="connsiteX44" fmla="*/ 5898382 w 5933552"/>
                  <a:gd name="connsiteY44" fmla="*/ 1686160 h 1937369"/>
                  <a:gd name="connsiteX45" fmla="*/ 5918479 w 5933552"/>
                  <a:gd name="connsiteY45" fmla="*/ 1776595 h 1937369"/>
                  <a:gd name="connsiteX46" fmla="*/ 5933552 w 5933552"/>
                  <a:gd name="connsiteY46" fmla="*/ 1811764 h 1937369"/>
                  <a:gd name="connsiteX47" fmla="*/ 5812971 w 5933552"/>
                  <a:gd name="connsiteY47" fmla="*/ 1872054 h 1937369"/>
                  <a:gd name="connsiteX48" fmla="*/ 5812971 w 5933552"/>
                  <a:gd name="connsiteY48" fmla="*/ 1872054 h 1937369"/>
                  <a:gd name="connsiteX49" fmla="*/ 5727560 w 5933552"/>
                  <a:gd name="connsiteY49" fmla="*/ 1932344 h 1937369"/>
                  <a:gd name="connsiteX50" fmla="*/ 5390941 w 5933552"/>
                  <a:gd name="connsiteY50" fmla="*/ 1937369 h 1937369"/>
                  <a:gd name="connsiteX51" fmla="*/ 5246343 w 5933552"/>
                  <a:gd name="connsiteY51" fmla="*/ 1935977 h 1937369"/>
                  <a:gd name="connsiteX52" fmla="*/ 4373414 w 5933552"/>
                  <a:gd name="connsiteY52" fmla="*/ 1917320 h 1937369"/>
                  <a:gd name="connsiteX53" fmla="*/ 1657301 w 5933552"/>
                  <a:gd name="connsiteY53" fmla="*/ 1891925 h 1937369"/>
                  <a:gd name="connsiteX54" fmla="*/ 507442 w 5933552"/>
                  <a:gd name="connsiteY54" fmla="*/ 1836885 h 1937369"/>
                  <a:gd name="connsiteX55" fmla="*/ 281354 w 5933552"/>
                  <a:gd name="connsiteY55" fmla="*/ 1836885 h 1937369"/>
                  <a:gd name="connsiteX56" fmla="*/ 130629 w 5933552"/>
                  <a:gd name="connsiteY56" fmla="*/ 1761522 h 1937369"/>
                  <a:gd name="connsiteX57" fmla="*/ 10048 w 5933552"/>
                  <a:gd name="connsiteY57" fmla="*/ 1681136 h 1937369"/>
                  <a:gd name="connsiteX58" fmla="*/ 0 w 5933552"/>
                  <a:gd name="connsiteY58" fmla="*/ 1540459 h 1937369"/>
                  <a:gd name="connsiteX59" fmla="*/ 15072 w 5933552"/>
                  <a:gd name="connsiteY59" fmla="*/ 1490217 h 1937369"/>
                  <a:gd name="connsiteX60" fmla="*/ 15072 w 5933552"/>
                  <a:gd name="connsiteY60" fmla="*/ 1434951 h 1937369"/>
                  <a:gd name="connsiteX61" fmla="*/ 25121 w 5933552"/>
                  <a:gd name="connsiteY61" fmla="*/ 1384709 h 1937369"/>
                  <a:gd name="connsiteX62" fmla="*/ 40193 w 5933552"/>
                  <a:gd name="connsiteY62" fmla="*/ 1359588 h 1937369"/>
                  <a:gd name="connsiteX63" fmla="*/ 65314 w 5933552"/>
                  <a:gd name="connsiteY63" fmla="*/ 1314371 h 1937369"/>
                  <a:gd name="connsiteX0" fmla="*/ 65314 w 5933552"/>
                  <a:gd name="connsiteY0" fmla="*/ 1314371 h 2179673"/>
                  <a:gd name="connsiteX1" fmla="*/ 75363 w 5933552"/>
                  <a:gd name="connsiteY1" fmla="*/ 1083259 h 2179673"/>
                  <a:gd name="connsiteX2" fmla="*/ 45218 w 5933552"/>
                  <a:gd name="connsiteY2" fmla="*/ 1073210 h 2179673"/>
                  <a:gd name="connsiteX3" fmla="*/ 95459 w 5933552"/>
                  <a:gd name="connsiteY3" fmla="*/ 887316 h 2179673"/>
                  <a:gd name="connsiteX4" fmla="*/ 80387 w 5933552"/>
                  <a:gd name="connsiteY4" fmla="*/ 771760 h 2179673"/>
                  <a:gd name="connsiteX5" fmla="*/ 85411 w 5933552"/>
                  <a:gd name="connsiteY5" fmla="*/ 716494 h 2179673"/>
                  <a:gd name="connsiteX6" fmla="*/ 105508 w 5933552"/>
                  <a:gd name="connsiteY6" fmla="*/ 696397 h 2179673"/>
                  <a:gd name="connsiteX7" fmla="*/ 135653 w 5933552"/>
                  <a:gd name="connsiteY7" fmla="*/ 676300 h 2179673"/>
                  <a:gd name="connsiteX8" fmla="*/ 467248 w 5933552"/>
                  <a:gd name="connsiteY8" fmla="*/ 329632 h 2179673"/>
                  <a:gd name="connsiteX9" fmla="*/ 472272 w 5933552"/>
                  <a:gd name="connsiteY9" fmla="*/ 284415 h 2179673"/>
                  <a:gd name="connsiteX10" fmla="*/ 442127 w 5933552"/>
                  <a:gd name="connsiteY10" fmla="*/ 259294 h 2179673"/>
                  <a:gd name="connsiteX11" fmla="*/ 406958 w 5933552"/>
                  <a:gd name="connsiteY11" fmla="*/ 229149 h 2179673"/>
                  <a:gd name="connsiteX12" fmla="*/ 406958 w 5933552"/>
                  <a:gd name="connsiteY12" fmla="*/ 204028 h 2179673"/>
                  <a:gd name="connsiteX13" fmla="*/ 462224 w 5933552"/>
                  <a:gd name="connsiteY13" fmla="*/ 193980 h 2179673"/>
                  <a:gd name="connsiteX14" fmla="*/ 864158 w 5933552"/>
                  <a:gd name="connsiteY14" fmla="*/ 143738 h 2179673"/>
                  <a:gd name="connsiteX15" fmla="*/ 999811 w 5933552"/>
                  <a:gd name="connsiteY15" fmla="*/ 88472 h 2179673"/>
                  <a:gd name="connsiteX16" fmla="*/ 1024932 w 5933552"/>
                  <a:gd name="connsiteY16" fmla="*/ 78424 h 2179673"/>
                  <a:gd name="connsiteX17" fmla="*/ 999811 w 5933552"/>
                  <a:gd name="connsiteY17" fmla="*/ 28182 h 2179673"/>
                  <a:gd name="connsiteX18" fmla="*/ 1070149 w 5933552"/>
                  <a:gd name="connsiteY18" fmla="*/ 33206 h 2179673"/>
                  <a:gd name="connsiteX19" fmla="*/ 1130439 w 5933552"/>
                  <a:gd name="connsiteY19" fmla="*/ 53303 h 2179673"/>
                  <a:gd name="connsiteX20" fmla="*/ 1160585 w 5933552"/>
                  <a:gd name="connsiteY20" fmla="*/ 63351 h 2179673"/>
                  <a:gd name="connsiteX21" fmla="*/ 1683099 w 5933552"/>
                  <a:gd name="connsiteY21" fmla="*/ 13109 h 2179673"/>
                  <a:gd name="connsiteX22" fmla="*/ 2306097 w 5933552"/>
                  <a:gd name="connsiteY22" fmla="*/ 3061 h 2179673"/>
                  <a:gd name="connsiteX23" fmla="*/ 3029578 w 5933552"/>
                  <a:gd name="connsiteY23" fmla="*/ 58327 h 2179673"/>
                  <a:gd name="connsiteX24" fmla="*/ 3135086 w 5933552"/>
                  <a:gd name="connsiteY24" fmla="*/ 78424 h 2179673"/>
                  <a:gd name="connsiteX25" fmla="*/ 3255666 w 5933552"/>
                  <a:gd name="connsiteY25" fmla="*/ 98520 h 2179673"/>
                  <a:gd name="connsiteX26" fmla="*/ 3542044 w 5933552"/>
                  <a:gd name="connsiteY26" fmla="*/ 183931 h 2179673"/>
                  <a:gd name="connsiteX27" fmla="*/ 3798277 w 5933552"/>
                  <a:gd name="connsiteY27" fmla="*/ 319584 h 2179673"/>
                  <a:gd name="connsiteX28" fmla="*/ 4210259 w 5933552"/>
                  <a:gd name="connsiteY28" fmla="*/ 545672 h 2179673"/>
                  <a:gd name="connsiteX29" fmla="*/ 4340888 w 5933552"/>
                  <a:gd name="connsiteY29" fmla="*/ 626059 h 2179673"/>
                  <a:gd name="connsiteX30" fmla="*/ 4381081 w 5933552"/>
                  <a:gd name="connsiteY30" fmla="*/ 656204 h 2179673"/>
                  <a:gd name="connsiteX31" fmla="*/ 4752870 w 5933552"/>
                  <a:gd name="connsiteY31" fmla="*/ 686349 h 2179673"/>
                  <a:gd name="connsiteX32" fmla="*/ 5164853 w 5933552"/>
                  <a:gd name="connsiteY32" fmla="*/ 761711 h 2179673"/>
                  <a:gd name="connsiteX33" fmla="*/ 5441182 w 5933552"/>
                  <a:gd name="connsiteY33" fmla="*/ 827026 h 2179673"/>
                  <a:gd name="connsiteX34" fmla="*/ 5612004 w 5933552"/>
                  <a:gd name="connsiteY34" fmla="*/ 902388 h 2179673"/>
                  <a:gd name="connsiteX35" fmla="*/ 5807947 w 5933552"/>
                  <a:gd name="connsiteY35" fmla="*/ 1048089 h 2179673"/>
                  <a:gd name="connsiteX36" fmla="*/ 5823020 w 5933552"/>
                  <a:gd name="connsiteY36" fmla="*/ 1118428 h 2179673"/>
                  <a:gd name="connsiteX37" fmla="*/ 5838092 w 5933552"/>
                  <a:gd name="connsiteY37" fmla="*/ 1218911 h 2179673"/>
                  <a:gd name="connsiteX38" fmla="*/ 5823020 w 5933552"/>
                  <a:gd name="connsiteY38" fmla="*/ 1249056 h 2179673"/>
                  <a:gd name="connsiteX39" fmla="*/ 5863213 w 5933552"/>
                  <a:gd name="connsiteY39" fmla="*/ 1299298 h 2179673"/>
                  <a:gd name="connsiteX40" fmla="*/ 5893358 w 5933552"/>
                  <a:gd name="connsiteY40" fmla="*/ 1359588 h 2179673"/>
                  <a:gd name="connsiteX41" fmla="*/ 5893358 w 5933552"/>
                  <a:gd name="connsiteY41" fmla="*/ 1434951 h 2179673"/>
                  <a:gd name="connsiteX42" fmla="*/ 5928527 w 5933552"/>
                  <a:gd name="connsiteY42" fmla="*/ 1495241 h 2179673"/>
                  <a:gd name="connsiteX43" fmla="*/ 5918479 w 5933552"/>
                  <a:gd name="connsiteY43" fmla="*/ 1605773 h 2179673"/>
                  <a:gd name="connsiteX44" fmla="*/ 5898382 w 5933552"/>
                  <a:gd name="connsiteY44" fmla="*/ 1686160 h 2179673"/>
                  <a:gd name="connsiteX45" fmla="*/ 5918479 w 5933552"/>
                  <a:gd name="connsiteY45" fmla="*/ 1776595 h 2179673"/>
                  <a:gd name="connsiteX46" fmla="*/ 5933552 w 5933552"/>
                  <a:gd name="connsiteY46" fmla="*/ 1811764 h 2179673"/>
                  <a:gd name="connsiteX47" fmla="*/ 5812971 w 5933552"/>
                  <a:gd name="connsiteY47" fmla="*/ 1872054 h 2179673"/>
                  <a:gd name="connsiteX48" fmla="*/ 5812971 w 5933552"/>
                  <a:gd name="connsiteY48" fmla="*/ 1872054 h 2179673"/>
                  <a:gd name="connsiteX49" fmla="*/ 5727560 w 5933552"/>
                  <a:gd name="connsiteY49" fmla="*/ 1932344 h 2179673"/>
                  <a:gd name="connsiteX50" fmla="*/ 5390941 w 5933552"/>
                  <a:gd name="connsiteY50" fmla="*/ 1937369 h 2179673"/>
                  <a:gd name="connsiteX51" fmla="*/ 5246343 w 5933552"/>
                  <a:gd name="connsiteY51" fmla="*/ 1935977 h 2179673"/>
                  <a:gd name="connsiteX52" fmla="*/ 4373414 w 5933552"/>
                  <a:gd name="connsiteY52" fmla="*/ 1917320 h 2179673"/>
                  <a:gd name="connsiteX53" fmla="*/ 1657301 w 5933552"/>
                  <a:gd name="connsiteY53" fmla="*/ 1891925 h 2179673"/>
                  <a:gd name="connsiteX54" fmla="*/ 507442 w 5933552"/>
                  <a:gd name="connsiteY54" fmla="*/ 1836885 h 2179673"/>
                  <a:gd name="connsiteX55" fmla="*/ 281354 w 5933552"/>
                  <a:gd name="connsiteY55" fmla="*/ 1836885 h 2179673"/>
                  <a:gd name="connsiteX56" fmla="*/ 130629 w 5933552"/>
                  <a:gd name="connsiteY56" fmla="*/ 1761522 h 2179673"/>
                  <a:gd name="connsiteX57" fmla="*/ 10048 w 5933552"/>
                  <a:gd name="connsiteY57" fmla="*/ 1681136 h 2179673"/>
                  <a:gd name="connsiteX58" fmla="*/ 0 w 5933552"/>
                  <a:gd name="connsiteY58" fmla="*/ 1540459 h 2179673"/>
                  <a:gd name="connsiteX59" fmla="*/ 15072 w 5933552"/>
                  <a:gd name="connsiteY59" fmla="*/ 1490217 h 2179673"/>
                  <a:gd name="connsiteX60" fmla="*/ 15072 w 5933552"/>
                  <a:gd name="connsiteY60" fmla="*/ 1434951 h 2179673"/>
                  <a:gd name="connsiteX61" fmla="*/ 25121 w 5933552"/>
                  <a:gd name="connsiteY61" fmla="*/ 1384709 h 2179673"/>
                  <a:gd name="connsiteX62" fmla="*/ 40193 w 5933552"/>
                  <a:gd name="connsiteY62" fmla="*/ 1359588 h 2179673"/>
                  <a:gd name="connsiteX63" fmla="*/ 65314 w 5933552"/>
                  <a:gd name="connsiteY63" fmla="*/ 1314371 h 2179673"/>
                  <a:gd name="connsiteX0" fmla="*/ 65314 w 5933552"/>
                  <a:gd name="connsiteY0" fmla="*/ 1314371 h 2243073"/>
                  <a:gd name="connsiteX1" fmla="*/ 75363 w 5933552"/>
                  <a:gd name="connsiteY1" fmla="*/ 1083259 h 2243073"/>
                  <a:gd name="connsiteX2" fmla="*/ 45218 w 5933552"/>
                  <a:gd name="connsiteY2" fmla="*/ 1073210 h 2243073"/>
                  <a:gd name="connsiteX3" fmla="*/ 95459 w 5933552"/>
                  <a:gd name="connsiteY3" fmla="*/ 887316 h 2243073"/>
                  <a:gd name="connsiteX4" fmla="*/ 80387 w 5933552"/>
                  <a:gd name="connsiteY4" fmla="*/ 771760 h 2243073"/>
                  <a:gd name="connsiteX5" fmla="*/ 85411 w 5933552"/>
                  <a:gd name="connsiteY5" fmla="*/ 716494 h 2243073"/>
                  <a:gd name="connsiteX6" fmla="*/ 105508 w 5933552"/>
                  <a:gd name="connsiteY6" fmla="*/ 696397 h 2243073"/>
                  <a:gd name="connsiteX7" fmla="*/ 135653 w 5933552"/>
                  <a:gd name="connsiteY7" fmla="*/ 676300 h 2243073"/>
                  <a:gd name="connsiteX8" fmla="*/ 467248 w 5933552"/>
                  <a:gd name="connsiteY8" fmla="*/ 329632 h 2243073"/>
                  <a:gd name="connsiteX9" fmla="*/ 472272 w 5933552"/>
                  <a:gd name="connsiteY9" fmla="*/ 284415 h 2243073"/>
                  <a:gd name="connsiteX10" fmla="*/ 442127 w 5933552"/>
                  <a:gd name="connsiteY10" fmla="*/ 259294 h 2243073"/>
                  <a:gd name="connsiteX11" fmla="*/ 406958 w 5933552"/>
                  <a:gd name="connsiteY11" fmla="*/ 229149 h 2243073"/>
                  <a:gd name="connsiteX12" fmla="*/ 406958 w 5933552"/>
                  <a:gd name="connsiteY12" fmla="*/ 204028 h 2243073"/>
                  <a:gd name="connsiteX13" fmla="*/ 462224 w 5933552"/>
                  <a:gd name="connsiteY13" fmla="*/ 193980 h 2243073"/>
                  <a:gd name="connsiteX14" fmla="*/ 864158 w 5933552"/>
                  <a:gd name="connsiteY14" fmla="*/ 143738 h 2243073"/>
                  <a:gd name="connsiteX15" fmla="*/ 999811 w 5933552"/>
                  <a:gd name="connsiteY15" fmla="*/ 88472 h 2243073"/>
                  <a:gd name="connsiteX16" fmla="*/ 1024932 w 5933552"/>
                  <a:gd name="connsiteY16" fmla="*/ 78424 h 2243073"/>
                  <a:gd name="connsiteX17" fmla="*/ 999811 w 5933552"/>
                  <a:gd name="connsiteY17" fmla="*/ 28182 h 2243073"/>
                  <a:gd name="connsiteX18" fmla="*/ 1070149 w 5933552"/>
                  <a:gd name="connsiteY18" fmla="*/ 33206 h 2243073"/>
                  <a:gd name="connsiteX19" fmla="*/ 1130439 w 5933552"/>
                  <a:gd name="connsiteY19" fmla="*/ 53303 h 2243073"/>
                  <a:gd name="connsiteX20" fmla="*/ 1160585 w 5933552"/>
                  <a:gd name="connsiteY20" fmla="*/ 63351 h 2243073"/>
                  <a:gd name="connsiteX21" fmla="*/ 1683099 w 5933552"/>
                  <a:gd name="connsiteY21" fmla="*/ 13109 h 2243073"/>
                  <a:gd name="connsiteX22" fmla="*/ 2306097 w 5933552"/>
                  <a:gd name="connsiteY22" fmla="*/ 3061 h 2243073"/>
                  <a:gd name="connsiteX23" fmla="*/ 3029578 w 5933552"/>
                  <a:gd name="connsiteY23" fmla="*/ 58327 h 2243073"/>
                  <a:gd name="connsiteX24" fmla="*/ 3135086 w 5933552"/>
                  <a:gd name="connsiteY24" fmla="*/ 78424 h 2243073"/>
                  <a:gd name="connsiteX25" fmla="*/ 3255666 w 5933552"/>
                  <a:gd name="connsiteY25" fmla="*/ 98520 h 2243073"/>
                  <a:gd name="connsiteX26" fmla="*/ 3542044 w 5933552"/>
                  <a:gd name="connsiteY26" fmla="*/ 183931 h 2243073"/>
                  <a:gd name="connsiteX27" fmla="*/ 3798277 w 5933552"/>
                  <a:gd name="connsiteY27" fmla="*/ 319584 h 2243073"/>
                  <a:gd name="connsiteX28" fmla="*/ 4210259 w 5933552"/>
                  <a:gd name="connsiteY28" fmla="*/ 545672 h 2243073"/>
                  <a:gd name="connsiteX29" fmla="*/ 4340888 w 5933552"/>
                  <a:gd name="connsiteY29" fmla="*/ 626059 h 2243073"/>
                  <a:gd name="connsiteX30" fmla="*/ 4381081 w 5933552"/>
                  <a:gd name="connsiteY30" fmla="*/ 656204 h 2243073"/>
                  <a:gd name="connsiteX31" fmla="*/ 4752870 w 5933552"/>
                  <a:gd name="connsiteY31" fmla="*/ 686349 h 2243073"/>
                  <a:gd name="connsiteX32" fmla="*/ 5164853 w 5933552"/>
                  <a:gd name="connsiteY32" fmla="*/ 761711 h 2243073"/>
                  <a:gd name="connsiteX33" fmla="*/ 5441182 w 5933552"/>
                  <a:gd name="connsiteY33" fmla="*/ 827026 h 2243073"/>
                  <a:gd name="connsiteX34" fmla="*/ 5612004 w 5933552"/>
                  <a:gd name="connsiteY34" fmla="*/ 902388 h 2243073"/>
                  <a:gd name="connsiteX35" fmla="*/ 5807947 w 5933552"/>
                  <a:gd name="connsiteY35" fmla="*/ 1048089 h 2243073"/>
                  <a:gd name="connsiteX36" fmla="*/ 5823020 w 5933552"/>
                  <a:gd name="connsiteY36" fmla="*/ 1118428 h 2243073"/>
                  <a:gd name="connsiteX37" fmla="*/ 5838092 w 5933552"/>
                  <a:gd name="connsiteY37" fmla="*/ 1218911 h 2243073"/>
                  <a:gd name="connsiteX38" fmla="*/ 5823020 w 5933552"/>
                  <a:gd name="connsiteY38" fmla="*/ 1249056 h 2243073"/>
                  <a:gd name="connsiteX39" fmla="*/ 5863213 w 5933552"/>
                  <a:gd name="connsiteY39" fmla="*/ 1299298 h 2243073"/>
                  <a:gd name="connsiteX40" fmla="*/ 5893358 w 5933552"/>
                  <a:gd name="connsiteY40" fmla="*/ 1359588 h 2243073"/>
                  <a:gd name="connsiteX41" fmla="*/ 5893358 w 5933552"/>
                  <a:gd name="connsiteY41" fmla="*/ 1434951 h 2243073"/>
                  <a:gd name="connsiteX42" fmla="*/ 5928527 w 5933552"/>
                  <a:gd name="connsiteY42" fmla="*/ 1495241 h 2243073"/>
                  <a:gd name="connsiteX43" fmla="*/ 5918479 w 5933552"/>
                  <a:gd name="connsiteY43" fmla="*/ 1605773 h 2243073"/>
                  <a:gd name="connsiteX44" fmla="*/ 5898382 w 5933552"/>
                  <a:gd name="connsiteY44" fmla="*/ 1686160 h 2243073"/>
                  <a:gd name="connsiteX45" fmla="*/ 5918479 w 5933552"/>
                  <a:gd name="connsiteY45" fmla="*/ 1776595 h 2243073"/>
                  <a:gd name="connsiteX46" fmla="*/ 5933552 w 5933552"/>
                  <a:gd name="connsiteY46" fmla="*/ 1811764 h 2243073"/>
                  <a:gd name="connsiteX47" fmla="*/ 5812971 w 5933552"/>
                  <a:gd name="connsiteY47" fmla="*/ 1872054 h 2243073"/>
                  <a:gd name="connsiteX48" fmla="*/ 5812971 w 5933552"/>
                  <a:gd name="connsiteY48" fmla="*/ 1872054 h 2243073"/>
                  <a:gd name="connsiteX49" fmla="*/ 5727560 w 5933552"/>
                  <a:gd name="connsiteY49" fmla="*/ 1932344 h 2243073"/>
                  <a:gd name="connsiteX50" fmla="*/ 5390941 w 5933552"/>
                  <a:gd name="connsiteY50" fmla="*/ 1937369 h 2243073"/>
                  <a:gd name="connsiteX51" fmla="*/ 5246343 w 5933552"/>
                  <a:gd name="connsiteY51" fmla="*/ 1935977 h 2243073"/>
                  <a:gd name="connsiteX52" fmla="*/ 4373414 w 5933552"/>
                  <a:gd name="connsiteY52" fmla="*/ 1917320 h 2243073"/>
                  <a:gd name="connsiteX53" fmla="*/ 1657301 w 5933552"/>
                  <a:gd name="connsiteY53" fmla="*/ 1891925 h 2243073"/>
                  <a:gd name="connsiteX54" fmla="*/ 507442 w 5933552"/>
                  <a:gd name="connsiteY54" fmla="*/ 1836885 h 2243073"/>
                  <a:gd name="connsiteX55" fmla="*/ 281354 w 5933552"/>
                  <a:gd name="connsiteY55" fmla="*/ 1836885 h 2243073"/>
                  <a:gd name="connsiteX56" fmla="*/ 130629 w 5933552"/>
                  <a:gd name="connsiteY56" fmla="*/ 1761522 h 2243073"/>
                  <a:gd name="connsiteX57" fmla="*/ 10048 w 5933552"/>
                  <a:gd name="connsiteY57" fmla="*/ 1681136 h 2243073"/>
                  <a:gd name="connsiteX58" fmla="*/ 0 w 5933552"/>
                  <a:gd name="connsiteY58" fmla="*/ 1540459 h 2243073"/>
                  <a:gd name="connsiteX59" fmla="*/ 15072 w 5933552"/>
                  <a:gd name="connsiteY59" fmla="*/ 1490217 h 2243073"/>
                  <a:gd name="connsiteX60" fmla="*/ 15072 w 5933552"/>
                  <a:gd name="connsiteY60" fmla="*/ 1434951 h 2243073"/>
                  <a:gd name="connsiteX61" fmla="*/ 25121 w 5933552"/>
                  <a:gd name="connsiteY61" fmla="*/ 1384709 h 2243073"/>
                  <a:gd name="connsiteX62" fmla="*/ 40193 w 5933552"/>
                  <a:gd name="connsiteY62" fmla="*/ 1359588 h 2243073"/>
                  <a:gd name="connsiteX63" fmla="*/ 65314 w 5933552"/>
                  <a:gd name="connsiteY63" fmla="*/ 1314371 h 2243073"/>
                  <a:gd name="connsiteX0" fmla="*/ 65314 w 5933552"/>
                  <a:gd name="connsiteY0" fmla="*/ 1314371 h 2243073"/>
                  <a:gd name="connsiteX1" fmla="*/ 75363 w 5933552"/>
                  <a:gd name="connsiteY1" fmla="*/ 1083259 h 2243073"/>
                  <a:gd name="connsiteX2" fmla="*/ 45218 w 5933552"/>
                  <a:gd name="connsiteY2" fmla="*/ 1073210 h 2243073"/>
                  <a:gd name="connsiteX3" fmla="*/ 95459 w 5933552"/>
                  <a:gd name="connsiteY3" fmla="*/ 887316 h 2243073"/>
                  <a:gd name="connsiteX4" fmla="*/ 80387 w 5933552"/>
                  <a:gd name="connsiteY4" fmla="*/ 771760 h 2243073"/>
                  <a:gd name="connsiteX5" fmla="*/ 85411 w 5933552"/>
                  <a:gd name="connsiteY5" fmla="*/ 716494 h 2243073"/>
                  <a:gd name="connsiteX6" fmla="*/ 105508 w 5933552"/>
                  <a:gd name="connsiteY6" fmla="*/ 696397 h 2243073"/>
                  <a:gd name="connsiteX7" fmla="*/ 135653 w 5933552"/>
                  <a:gd name="connsiteY7" fmla="*/ 676300 h 2243073"/>
                  <a:gd name="connsiteX8" fmla="*/ 467248 w 5933552"/>
                  <a:gd name="connsiteY8" fmla="*/ 329632 h 2243073"/>
                  <a:gd name="connsiteX9" fmla="*/ 472272 w 5933552"/>
                  <a:gd name="connsiteY9" fmla="*/ 284415 h 2243073"/>
                  <a:gd name="connsiteX10" fmla="*/ 442127 w 5933552"/>
                  <a:gd name="connsiteY10" fmla="*/ 259294 h 2243073"/>
                  <a:gd name="connsiteX11" fmla="*/ 406958 w 5933552"/>
                  <a:gd name="connsiteY11" fmla="*/ 229149 h 2243073"/>
                  <a:gd name="connsiteX12" fmla="*/ 406958 w 5933552"/>
                  <a:gd name="connsiteY12" fmla="*/ 204028 h 2243073"/>
                  <a:gd name="connsiteX13" fmla="*/ 462224 w 5933552"/>
                  <a:gd name="connsiteY13" fmla="*/ 193980 h 2243073"/>
                  <a:gd name="connsiteX14" fmla="*/ 864158 w 5933552"/>
                  <a:gd name="connsiteY14" fmla="*/ 143738 h 2243073"/>
                  <a:gd name="connsiteX15" fmla="*/ 999811 w 5933552"/>
                  <a:gd name="connsiteY15" fmla="*/ 88472 h 2243073"/>
                  <a:gd name="connsiteX16" fmla="*/ 1024932 w 5933552"/>
                  <a:gd name="connsiteY16" fmla="*/ 78424 h 2243073"/>
                  <a:gd name="connsiteX17" fmla="*/ 999811 w 5933552"/>
                  <a:gd name="connsiteY17" fmla="*/ 28182 h 2243073"/>
                  <a:gd name="connsiteX18" fmla="*/ 1070149 w 5933552"/>
                  <a:gd name="connsiteY18" fmla="*/ 33206 h 2243073"/>
                  <a:gd name="connsiteX19" fmla="*/ 1130439 w 5933552"/>
                  <a:gd name="connsiteY19" fmla="*/ 53303 h 2243073"/>
                  <a:gd name="connsiteX20" fmla="*/ 1160585 w 5933552"/>
                  <a:gd name="connsiteY20" fmla="*/ 63351 h 2243073"/>
                  <a:gd name="connsiteX21" fmla="*/ 1683099 w 5933552"/>
                  <a:gd name="connsiteY21" fmla="*/ 13109 h 2243073"/>
                  <a:gd name="connsiteX22" fmla="*/ 2306097 w 5933552"/>
                  <a:gd name="connsiteY22" fmla="*/ 3061 h 2243073"/>
                  <a:gd name="connsiteX23" fmla="*/ 3029578 w 5933552"/>
                  <a:gd name="connsiteY23" fmla="*/ 58327 h 2243073"/>
                  <a:gd name="connsiteX24" fmla="*/ 3135086 w 5933552"/>
                  <a:gd name="connsiteY24" fmla="*/ 78424 h 2243073"/>
                  <a:gd name="connsiteX25" fmla="*/ 3255666 w 5933552"/>
                  <a:gd name="connsiteY25" fmla="*/ 98520 h 2243073"/>
                  <a:gd name="connsiteX26" fmla="*/ 3542044 w 5933552"/>
                  <a:gd name="connsiteY26" fmla="*/ 183931 h 2243073"/>
                  <a:gd name="connsiteX27" fmla="*/ 3798277 w 5933552"/>
                  <a:gd name="connsiteY27" fmla="*/ 319584 h 2243073"/>
                  <a:gd name="connsiteX28" fmla="*/ 4210259 w 5933552"/>
                  <a:gd name="connsiteY28" fmla="*/ 545672 h 2243073"/>
                  <a:gd name="connsiteX29" fmla="*/ 4340888 w 5933552"/>
                  <a:gd name="connsiteY29" fmla="*/ 626059 h 2243073"/>
                  <a:gd name="connsiteX30" fmla="*/ 4381081 w 5933552"/>
                  <a:gd name="connsiteY30" fmla="*/ 656204 h 2243073"/>
                  <a:gd name="connsiteX31" fmla="*/ 4752870 w 5933552"/>
                  <a:gd name="connsiteY31" fmla="*/ 686349 h 2243073"/>
                  <a:gd name="connsiteX32" fmla="*/ 5164853 w 5933552"/>
                  <a:gd name="connsiteY32" fmla="*/ 761711 h 2243073"/>
                  <a:gd name="connsiteX33" fmla="*/ 5441182 w 5933552"/>
                  <a:gd name="connsiteY33" fmla="*/ 827026 h 2243073"/>
                  <a:gd name="connsiteX34" fmla="*/ 5612004 w 5933552"/>
                  <a:gd name="connsiteY34" fmla="*/ 902388 h 2243073"/>
                  <a:gd name="connsiteX35" fmla="*/ 5807947 w 5933552"/>
                  <a:gd name="connsiteY35" fmla="*/ 1048089 h 2243073"/>
                  <a:gd name="connsiteX36" fmla="*/ 5823020 w 5933552"/>
                  <a:gd name="connsiteY36" fmla="*/ 1118428 h 2243073"/>
                  <a:gd name="connsiteX37" fmla="*/ 5838092 w 5933552"/>
                  <a:gd name="connsiteY37" fmla="*/ 1218911 h 2243073"/>
                  <a:gd name="connsiteX38" fmla="*/ 5823020 w 5933552"/>
                  <a:gd name="connsiteY38" fmla="*/ 1249056 h 2243073"/>
                  <a:gd name="connsiteX39" fmla="*/ 5863213 w 5933552"/>
                  <a:gd name="connsiteY39" fmla="*/ 1299298 h 2243073"/>
                  <a:gd name="connsiteX40" fmla="*/ 5893358 w 5933552"/>
                  <a:gd name="connsiteY40" fmla="*/ 1359588 h 2243073"/>
                  <a:gd name="connsiteX41" fmla="*/ 5893358 w 5933552"/>
                  <a:gd name="connsiteY41" fmla="*/ 1434951 h 2243073"/>
                  <a:gd name="connsiteX42" fmla="*/ 5928527 w 5933552"/>
                  <a:gd name="connsiteY42" fmla="*/ 1495241 h 2243073"/>
                  <a:gd name="connsiteX43" fmla="*/ 5918479 w 5933552"/>
                  <a:gd name="connsiteY43" fmla="*/ 1605773 h 2243073"/>
                  <a:gd name="connsiteX44" fmla="*/ 5898382 w 5933552"/>
                  <a:gd name="connsiteY44" fmla="*/ 1686160 h 2243073"/>
                  <a:gd name="connsiteX45" fmla="*/ 5918479 w 5933552"/>
                  <a:gd name="connsiteY45" fmla="*/ 1776595 h 2243073"/>
                  <a:gd name="connsiteX46" fmla="*/ 5933552 w 5933552"/>
                  <a:gd name="connsiteY46" fmla="*/ 1811764 h 2243073"/>
                  <a:gd name="connsiteX47" fmla="*/ 5812971 w 5933552"/>
                  <a:gd name="connsiteY47" fmla="*/ 1872054 h 2243073"/>
                  <a:gd name="connsiteX48" fmla="*/ 5812971 w 5933552"/>
                  <a:gd name="connsiteY48" fmla="*/ 1872054 h 2243073"/>
                  <a:gd name="connsiteX49" fmla="*/ 5727560 w 5933552"/>
                  <a:gd name="connsiteY49" fmla="*/ 1932344 h 2243073"/>
                  <a:gd name="connsiteX50" fmla="*/ 5390941 w 5933552"/>
                  <a:gd name="connsiteY50" fmla="*/ 1937369 h 2243073"/>
                  <a:gd name="connsiteX51" fmla="*/ 5215670 w 5933552"/>
                  <a:gd name="connsiteY51" fmla="*/ 1935977 h 2243073"/>
                  <a:gd name="connsiteX52" fmla="*/ 4373414 w 5933552"/>
                  <a:gd name="connsiteY52" fmla="*/ 1917320 h 2243073"/>
                  <a:gd name="connsiteX53" fmla="*/ 1657301 w 5933552"/>
                  <a:gd name="connsiteY53" fmla="*/ 1891925 h 2243073"/>
                  <a:gd name="connsiteX54" fmla="*/ 507442 w 5933552"/>
                  <a:gd name="connsiteY54" fmla="*/ 1836885 h 2243073"/>
                  <a:gd name="connsiteX55" fmla="*/ 281354 w 5933552"/>
                  <a:gd name="connsiteY55" fmla="*/ 1836885 h 2243073"/>
                  <a:gd name="connsiteX56" fmla="*/ 130629 w 5933552"/>
                  <a:gd name="connsiteY56" fmla="*/ 1761522 h 2243073"/>
                  <a:gd name="connsiteX57" fmla="*/ 10048 w 5933552"/>
                  <a:gd name="connsiteY57" fmla="*/ 1681136 h 2243073"/>
                  <a:gd name="connsiteX58" fmla="*/ 0 w 5933552"/>
                  <a:gd name="connsiteY58" fmla="*/ 1540459 h 2243073"/>
                  <a:gd name="connsiteX59" fmla="*/ 15072 w 5933552"/>
                  <a:gd name="connsiteY59" fmla="*/ 1490217 h 2243073"/>
                  <a:gd name="connsiteX60" fmla="*/ 15072 w 5933552"/>
                  <a:gd name="connsiteY60" fmla="*/ 1434951 h 2243073"/>
                  <a:gd name="connsiteX61" fmla="*/ 25121 w 5933552"/>
                  <a:gd name="connsiteY61" fmla="*/ 1384709 h 2243073"/>
                  <a:gd name="connsiteX62" fmla="*/ 40193 w 5933552"/>
                  <a:gd name="connsiteY62" fmla="*/ 1359588 h 2243073"/>
                  <a:gd name="connsiteX63" fmla="*/ 65314 w 5933552"/>
                  <a:gd name="connsiteY63" fmla="*/ 1314371 h 2243073"/>
                  <a:gd name="connsiteX0" fmla="*/ 65314 w 5933552"/>
                  <a:gd name="connsiteY0" fmla="*/ 1314371 h 2215650"/>
                  <a:gd name="connsiteX1" fmla="*/ 75363 w 5933552"/>
                  <a:gd name="connsiteY1" fmla="*/ 1083259 h 2215650"/>
                  <a:gd name="connsiteX2" fmla="*/ 45218 w 5933552"/>
                  <a:gd name="connsiteY2" fmla="*/ 1073210 h 2215650"/>
                  <a:gd name="connsiteX3" fmla="*/ 95459 w 5933552"/>
                  <a:gd name="connsiteY3" fmla="*/ 887316 h 2215650"/>
                  <a:gd name="connsiteX4" fmla="*/ 80387 w 5933552"/>
                  <a:gd name="connsiteY4" fmla="*/ 771760 h 2215650"/>
                  <a:gd name="connsiteX5" fmla="*/ 85411 w 5933552"/>
                  <a:gd name="connsiteY5" fmla="*/ 716494 h 2215650"/>
                  <a:gd name="connsiteX6" fmla="*/ 105508 w 5933552"/>
                  <a:gd name="connsiteY6" fmla="*/ 696397 h 2215650"/>
                  <a:gd name="connsiteX7" fmla="*/ 135653 w 5933552"/>
                  <a:gd name="connsiteY7" fmla="*/ 676300 h 2215650"/>
                  <a:gd name="connsiteX8" fmla="*/ 467248 w 5933552"/>
                  <a:gd name="connsiteY8" fmla="*/ 329632 h 2215650"/>
                  <a:gd name="connsiteX9" fmla="*/ 472272 w 5933552"/>
                  <a:gd name="connsiteY9" fmla="*/ 284415 h 2215650"/>
                  <a:gd name="connsiteX10" fmla="*/ 442127 w 5933552"/>
                  <a:gd name="connsiteY10" fmla="*/ 259294 h 2215650"/>
                  <a:gd name="connsiteX11" fmla="*/ 406958 w 5933552"/>
                  <a:gd name="connsiteY11" fmla="*/ 229149 h 2215650"/>
                  <a:gd name="connsiteX12" fmla="*/ 406958 w 5933552"/>
                  <a:gd name="connsiteY12" fmla="*/ 204028 h 2215650"/>
                  <a:gd name="connsiteX13" fmla="*/ 462224 w 5933552"/>
                  <a:gd name="connsiteY13" fmla="*/ 193980 h 2215650"/>
                  <a:gd name="connsiteX14" fmla="*/ 864158 w 5933552"/>
                  <a:gd name="connsiteY14" fmla="*/ 143738 h 2215650"/>
                  <a:gd name="connsiteX15" fmla="*/ 999811 w 5933552"/>
                  <a:gd name="connsiteY15" fmla="*/ 88472 h 2215650"/>
                  <a:gd name="connsiteX16" fmla="*/ 1024932 w 5933552"/>
                  <a:gd name="connsiteY16" fmla="*/ 78424 h 2215650"/>
                  <a:gd name="connsiteX17" fmla="*/ 999811 w 5933552"/>
                  <a:gd name="connsiteY17" fmla="*/ 28182 h 2215650"/>
                  <a:gd name="connsiteX18" fmla="*/ 1070149 w 5933552"/>
                  <a:gd name="connsiteY18" fmla="*/ 33206 h 2215650"/>
                  <a:gd name="connsiteX19" fmla="*/ 1130439 w 5933552"/>
                  <a:gd name="connsiteY19" fmla="*/ 53303 h 2215650"/>
                  <a:gd name="connsiteX20" fmla="*/ 1160585 w 5933552"/>
                  <a:gd name="connsiteY20" fmla="*/ 63351 h 2215650"/>
                  <a:gd name="connsiteX21" fmla="*/ 1683099 w 5933552"/>
                  <a:gd name="connsiteY21" fmla="*/ 13109 h 2215650"/>
                  <a:gd name="connsiteX22" fmla="*/ 2306097 w 5933552"/>
                  <a:gd name="connsiteY22" fmla="*/ 3061 h 2215650"/>
                  <a:gd name="connsiteX23" fmla="*/ 3029578 w 5933552"/>
                  <a:gd name="connsiteY23" fmla="*/ 58327 h 2215650"/>
                  <a:gd name="connsiteX24" fmla="*/ 3135086 w 5933552"/>
                  <a:gd name="connsiteY24" fmla="*/ 78424 h 2215650"/>
                  <a:gd name="connsiteX25" fmla="*/ 3255666 w 5933552"/>
                  <a:gd name="connsiteY25" fmla="*/ 98520 h 2215650"/>
                  <a:gd name="connsiteX26" fmla="*/ 3542044 w 5933552"/>
                  <a:gd name="connsiteY26" fmla="*/ 183931 h 2215650"/>
                  <a:gd name="connsiteX27" fmla="*/ 3798277 w 5933552"/>
                  <a:gd name="connsiteY27" fmla="*/ 319584 h 2215650"/>
                  <a:gd name="connsiteX28" fmla="*/ 4210259 w 5933552"/>
                  <a:gd name="connsiteY28" fmla="*/ 545672 h 2215650"/>
                  <a:gd name="connsiteX29" fmla="*/ 4340888 w 5933552"/>
                  <a:gd name="connsiteY29" fmla="*/ 626059 h 2215650"/>
                  <a:gd name="connsiteX30" fmla="*/ 4381081 w 5933552"/>
                  <a:gd name="connsiteY30" fmla="*/ 656204 h 2215650"/>
                  <a:gd name="connsiteX31" fmla="*/ 4752870 w 5933552"/>
                  <a:gd name="connsiteY31" fmla="*/ 686349 h 2215650"/>
                  <a:gd name="connsiteX32" fmla="*/ 5164853 w 5933552"/>
                  <a:gd name="connsiteY32" fmla="*/ 761711 h 2215650"/>
                  <a:gd name="connsiteX33" fmla="*/ 5441182 w 5933552"/>
                  <a:gd name="connsiteY33" fmla="*/ 827026 h 2215650"/>
                  <a:gd name="connsiteX34" fmla="*/ 5612004 w 5933552"/>
                  <a:gd name="connsiteY34" fmla="*/ 902388 h 2215650"/>
                  <a:gd name="connsiteX35" fmla="*/ 5807947 w 5933552"/>
                  <a:gd name="connsiteY35" fmla="*/ 1048089 h 2215650"/>
                  <a:gd name="connsiteX36" fmla="*/ 5823020 w 5933552"/>
                  <a:gd name="connsiteY36" fmla="*/ 1118428 h 2215650"/>
                  <a:gd name="connsiteX37" fmla="*/ 5838092 w 5933552"/>
                  <a:gd name="connsiteY37" fmla="*/ 1218911 h 2215650"/>
                  <a:gd name="connsiteX38" fmla="*/ 5823020 w 5933552"/>
                  <a:gd name="connsiteY38" fmla="*/ 1249056 h 2215650"/>
                  <a:gd name="connsiteX39" fmla="*/ 5863213 w 5933552"/>
                  <a:gd name="connsiteY39" fmla="*/ 1299298 h 2215650"/>
                  <a:gd name="connsiteX40" fmla="*/ 5893358 w 5933552"/>
                  <a:gd name="connsiteY40" fmla="*/ 1359588 h 2215650"/>
                  <a:gd name="connsiteX41" fmla="*/ 5893358 w 5933552"/>
                  <a:gd name="connsiteY41" fmla="*/ 1434951 h 2215650"/>
                  <a:gd name="connsiteX42" fmla="*/ 5928527 w 5933552"/>
                  <a:gd name="connsiteY42" fmla="*/ 1495241 h 2215650"/>
                  <a:gd name="connsiteX43" fmla="*/ 5918479 w 5933552"/>
                  <a:gd name="connsiteY43" fmla="*/ 1605773 h 2215650"/>
                  <a:gd name="connsiteX44" fmla="*/ 5898382 w 5933552"/>
                  <a:gd name="connsiteY44" fmla="*/ 1686160 h 2215650"/>
                  <a:gd name="connsiteX45" fmla="*/ 5918479 w 5933552"/>
                  <a:gd name="connsiteY45" fmla="*/ 1776595 h 2215650"/>
                  <a:gd name="connsiteX46" fmla="*/ 5933552 w 5933552"/>
                  <a:gd name="connsiteY46" fmla="*/ 1811764 h 2215650"/>
                  <a:gd name="connsiteX47" fmla="*/ 5812971 w 5933552"/>
                  <a:gd name="connsiteY47" fmla="*/ 1872054 h 2215650"/>
                  <a:gd name="connsiteX48" fmla="*/ 5812971 w 5933552"/>
                  <a:gd name="connsiteY48" fmla="*/ 1872054 h 2215650"/>
                  <a:gd name="connsiteX49" fmla="*/ 5727560 w 5933552"/>
                  <a:gd name="connsiteY49" fmla="*/ 1932344 h 2215650"/>
                  <a:gd name="connsiteX50" fmla="*/ 5390941 w 5933552"/>
                  <a:gd name="connsiteY50" fmla="*/ 1937369 h 2215650"/>
                  <a:gd name="connsiteX51" fmla="*/ 5215670 w 5933552"/>
                  <a:gd name="connsiteY51" fmla="*/ 1935977 h 2215650"/>
                  <a:gd name="connsiteX52" fmla="*/ 4373414 w 5933552"/>
                  <a:gd name="connsiteY52" fmla="*/ 1917320 h 2215650"/>
                  <a:gd name="connsiteX53" fmla="*/ 1657301 w 5933552"/>
                  <a:gd name="connsiteY53" fmla="*/ 1891925 h 2215650"/>
                  <a:gd name="connsiteX54" fmla="*/ 507442 w 5933552"/>
                  <a:gd name="connsiteY54" fmla="*/ 1836885 h 2215650"/>
                  <a:gd name="connsiteX55" fmla="*/ 281354 w 5933552"/>
                  <a:gd name="connsiteY55" fmla="*/ 1836885 h 2215650"/>
                  <a:gd name="connsiteX56" fmla="*/ 130629 w 5933552"/>
                  <a:gd name="connsiteY56" fmla="*/ 1761522 h 2215650"/>
                  <a:gd name="connsiteX57" fmla="*/ 10048 w 5933552"/>
                  <a:gd name="connsiteY57" fmla="*/ 1681136 h 2215650"/>
                  <a:gd name="connsiteX58" fmla="*/ 0 w 5933552"/>
                  <a:gd name="connsiteY58" fmla="*/ 1540459 h 2215650"/>
                  <a:gd name="connsiteX59" fmla="*/ 15072 w 5933552"/>
                  <a:gd name="connsiteY59" fmla="*/ 1490217 h 2215650"/>
                  <a:gd name="connsiteX60" fmla="*/ 15072 w 5933552"/>
                  <a:gd name="connsiteY60" fmla="*/ 1434951 h 2215650"/>
                  <a:gd name="connsiteX61" fmla="*/ 25121 w 5933552"/>
                  <a:gd name="connsiteY61" fmla="*/ 1384709 h 2215650"/>
                  <a:gd name="connsiteX62" fmla="*/ 40193 w 5933552"/>
                  <a:gd name="connsiteY62" fmla="*/ 1359588 h 2215650"/>
                  <a:gd name="connsiteX63" fmla="*/ 65314 w 5933552"/>
                  <a:gd name="connsiteY63" fmla="*/ 1314371 h 2215650"/>
                  <a:gd name="connsiteX0" fmla="*/ 65314 w 5933552"/>
                  <a:gd name="connsiteY0" fmla="*/ 1314371 h 2215650"/>
                  <a:gd name="connsiteX1" fmla="*/ 75363 w 5933552"/>
                  <a:gd name="connsiteY1" fmla="*/ 1083259 h 2215650"/>
                  <a:gd name="connsiteX2" fmla="*/ 45218 w 5933552"/>
                  <a:gd name="connsiteY2" fmla="*/ 1073210 h 2215650"/>
                  <a:gd name="connsiteX3" fmla="*/ 95459 w 5933552"/>
                  <a:gd name="connsiteY3" fmla="*/ 887316 h 2215650"/>
                  <a:gd name="connsiteX4" fmla="*/ 80387 w 5933552"/>
                  <a:gd name="connsiteY4" fmla="*/ 771760 h 2215650"/>
                  <a:gd name="connsiteX5" fmla="*/ 85411 w 5933552"/>
                  <a:gd name="connsiteY5" fmla="*/ 716494 h 2215650"/>
                  <a:gd name="connsiteX6" fmla="*/ 105508 w 5933552"/>
                  <a:gd name="connsiteY6" fmla="*/ 696397 h 2215650"/>
                  <a:gd name="connsiteX7" fmla="*/ 135653 w 5933552"/>
                  <a:gd name="connsiteY7" fmla="*/ 676300 h 2215650"/>
                  <a:gd name="connsiteX8" fmla="*/ 467248 w 5933552"/>
                  <a:gd name="connsiteY8" fmla="*/ 329632 h 2215650"/>
                  <a:gd name="connsiteX9" fmla="*/ 472272 w 5933552"/>
                  <a:gd name="connsiteY9" fmla="*/ 284415 h 2215650"/>
                  <a:gd name="connsiteX10" fmla="*/ 442127 w 5933552"/>
                  <a:gd name="connsiteY10" fmla="*/ 259294 h 2215650"/>
                  <a:gd name="connsiteX11" fmla="*/ 406958 w 5933552"/>
                  <a:gd name="connsiteY11" fmla="*/ 229149 h 2215650"/>
                  <a:gd name="connsiteX12" fmla="*/ 406958 w 5933552"/>
                  <a:gd name="connsiteY12" fmla="*/ 204028 h 2215650"/>
                  <a:gd name="connsiteX13" fmla="*/ 462224 w 5933552"/>
                  <a:gd name="connsiteY13" fmla="*/ 193980 h 2215650"/>
                  <a:gd name="connsiteX14" fmla="*/ 864158 w 5933552"/>
                  <a:gd name="connsiteY14" fmla="*/ 143738 h 2215650"/>
                  <a:gd name="connsiteX15" fmla="*/ 999811 w 5933552"/>
                  <a:gd name="connsiteY15" fmla="*/ 88472 h 2215650"/>
                  <a:gd name="connsiteX16" fmla="*/ 1024932 w 5933552"/>
                  <a:gd name="connsiteY16" fmla="*/ 78424 h 2215650"/>
                  <a:gd name="connsiteX17" fmla="*/ 999811 w 5933552"/>
                  <a:gd name="connsiteY17" fmla="*/ 28182 h 2215650"/>
                  <a:gd name="connsiteX18" fmla="*/ 1070149 w 5933552"/>
                  <a:gd name="connsiteY18" fmla="*/ 33206 h 2215650"/>
                  <a:gd name="connsiteX19" fmla="*/ 1130439 w 5933552"/>
                  <a:gd name="connsiteY19" fmla="*/ 53303 h 2215650"/>
                  <a:gd name="connsiteX20" fmla="*/ 1160585 w 5933552"/>
                  <a:gd name="connsiteY20" fmla="*/ 63351 h 2215650"/>
                  <a:gd name="connsiteX21" fmla="*/ 1683099 w 5933552"/>
                  <a:gd name="connsiteY21" fmla="*/ 13109 h 2215650"/>
                  <a:gd name="connsiteX22" fmla="*/ 2306097 w 5933552"/>
                  <a:gd name="connsiteY22" fmla="*/ 3061 h 2215650"/>
                  <a:gd name="connsiteX23" fmla="*/ 3029578 w 5933552"/>
                  <a:gd name="connsiteY23" fmla="*/ 58327 h 2215650"/>
                  <a:gd name="connsiteX24" fmla="*/ 3135086 w 5933552"/>
                  <a:gd name="connsiteY24" fmla="*/ 78424 h 2215650"/>
                  <a:gd name="connsiteX25" fmla="*/ 3255666 w 5933552"/>
                  <a:gd name="connsiteY25" fmla="*/ 98520 h 2215650"/>
                  <a:gd name="connsiteX26" fmla="*/ 3542044 w 5933552"/>
                  <a:gd name="connsiteY26" fmla="*/ 183931 h 2215650"/>
                  <a:gd name="connsiteX27" fmla="*/ 3798277 w 5933552"/>
                  <a:gd name="connsiteY27" fmla="*/ 319584 h 2215650"/>
                  <a:gd name="connsiteX28" fmla="*/ 4210259 w 5933552"/>
                  <a:gd name="connsiteY28" fmla="*/ 545672 h 2215650"/>
                  <a:gd name="connsiteX29" fmla="*/ 4340888 w 5933552"/>
                  <a:gd name="connsiteY29" fmla="*/ 626059 h 2215650"/>
                  <a:gd name="connsiteX30" fmla="*/ 4381081 w 5933552"/>
                  <a:gd name="connsiteY30" fmla="*/ 656204 h 2215650"/>
                  <a:gd name="connsiteX31" fmla="*/ 4752870 w 5933552"/>
                  <a:gd name="connsiteY31" fmla="*/ 686349 h 2215650"/>
                  <a:gd name="connsiteX32" fmla="*/ 5164853 w 5933552"/>
                  <a:gd name="connsiteY32" fmla="*/ 761711 h 2215650"/>
                  <a:gd name="connsiteX33" fmla="*/ 5441182 w 5933552"/>
                  <a:gd name="connsiteY33" fmla="*/ 827026 h 2215650"/>
                  <a:gd name="connsiteX34" fmla="*/ 5612004 w 5933552"/>
                  <a:gd name="connsiteY34" fmla="*/ 902388 h 2215650"/>
                  <a:gd name="connsiteX35" fmla="*/ 5807947 w 5933552"/>
                  <a:gd name="connsiteY35" fmla="*/ 1048089 h 2215650"/>
                  <a:gd name="connsiteX36" fmla="*/ 5823020 w 5933552"/>
                  <a:gd name="connsiteY36" fmla="*/ 1118428 h 2215650"/>
                  <a:gd name="connsiteX37" fmla="*/ 5838092 w 5933552"/>
                  <a:gd name="connsiteY37" fmla="*/ 1218911 h 2215650"/>
                  <a:gd name="connsiteX38" fmla="*/ 5823020 w 5933552"/>
                  <a:gd name="connsiteY38" fmla="*/ 1249056 h 2215650"/>
                  <a:gd name="connsiteX39" fmla="*/ 5863213 w 5933552"/>
                  <a:gd name="connsiteY39" fmla="*/ 1299298 h 2215650"/>
                  <a:gd name="connsiteX40" fmla="*/ 5893358 w 5933552"/>
                  <a:gd name="connsiteY40" fmla="*/ 1359588 h 2215650"/>
                  <a:gd name="connsiteX41" fmla="*/ 5893358 w 5933552"/>
                  <a:gd name="connsiteY41" fmla="*/ 1434951 h 2215650"/>
                  <a:gd name="connsiteX42" fmla="*/ 5928527 w 5933552"/>
                  <a:gd name="connsiteY42" fmla="*/ 1495241 h 2215650"/>
                  <a:gd name="connsiteX43" fmla="*/ 5918479 w 5933552"/>
                  <a:gd name="connsiteY43" fmla="*/ 1605773 h 2215650"/>
                  <a:gd name="connsiteX44" fmla="*/ 5898382 w 5933552"/>
                  <a:gd name="connsiteY44" fmla="*/ 1686160 h 2215650"/>
                  <a:gd name="connsiteX45" fmla="*/ 5918479 w 5933552"/>
                  <a:gd name="connsiteY45" fmla="*/ 1776595 h 2215650"/>
                  <a:gd name="connsiteX46" fmla="*/ 5933552 w 5933552"/>
                  <a:gd name="connsiteY46" fmla="*/ 1811764 h 2215650"/>
                  <a:gd name="connsiteX47" fmla="*/ 5812971 w 5933552"/>
                  <a:gd name="connsiteY47" fmla="*/ 1872054 h 2215650"/>
                  <a:gd name="connsiteX48" fmla="*/ 5812971 w 5933552"/>
                  <a:gd name="connsiteY48" fmla="*/ 1872054 h 2215650"/>
                  <a:gd name="connsiteX49" fmla="*/ 5727560 w 5933552"/>
                  <a:gd name="connsiteY49" fmla="*/ 1932344 h 2215650"/>
                  <a:gd name="connsiteX50" fmla="*/ 5390941 w 5933552"/>
                  <a:gd name="connsiteY50" fmla="*/ 1937369 h 2215650"/>
                  <a:gd name="connsiteX51" fmla="*/ 5215670 w 5933552"/>
                  <a:gd name="connsiteY51" fmla="*/ 1935977 h 2215650"/>
                  <a:gd name="connsiteX52" fmla="*/ 4373414 w 5933552"/>
                  <a:gd name="connsiteY52" fmla="*/ 1917320 h 2215650"/>
                  <a:gd name="connsiteX53" fmla="*/ 1657301 w 5933552"/>
                  <a:gd name="connsiteY53" fmla="*/ 1891925 h 2215650"/>
                  <a:gd name="connsiteX54" fmla="*/ 507442 w 5933552"/>
                  <a:gd name="connsiteY54" fmla="*/ 1836885 h 2215650"/>
                  <a:gd name="connsiteX55" fmla="*/ 281354 w 5933552"/>
                  <a:gd name="connsiteY55" fmla="*/ 1836885 h 2215650"/>
                  <a:gd name="connsiteX56" fmla="*/ 130629 w 5933552"/>
                  <a:gd name="connsiteY56" fmla="*/ 1761522 h 2215650"/>
                  <a:gd name="connsiteX57" fmla="*/ 10048 w 5933552"/>
                  <a:gd name="connsiteY57" fmla="*/ 1681136 h 2215650"/>
                  <a:gd name="connsiteX58" fmla="*/ 0 w 5933552"/>
                  <a:gd name="connsiteY58" fmla="*/ 1540459 h 2215650"/>
                  <a:gd name="connsiteX59" fmla="*/ 15072 w 5933552"/>
                  <a:gd name="connsiteY59" fmla="*/ 1490217 h 2215650"/>
                  <a:gd name="connsiteX60" fmla="*/ 15072 w 5933552"/>
                  <a:gd name="connsiteY60" fmla="*/ 1434951 h 2215650"/>
                  <a:gd name="connsiteX61" fmla="*/ 25121 w 5933552"/>
                  <a:gd name="connsiteY61" fmla="*/ 1384709 h 2215650"/>
                  <a:gd name="connsiteX62" fmla="*/ 40193 w 5933552"/>
                  <a:gd name="connsiteY62" fmla="*/ 1359588 h 2215650"/>
                  <a:gd name="connsiteX63" fmla="*/ 65314 w 5933552"/>
                  <a:gd name="connsiteY63" fmla="*/ 1314371 h 2215650"/>
                  <a:gd name="connsiteX0" fmla="*/ 65314 w 5933552"/>
                  <a:gd name="connsiteY0" fmla="*/ 1314371 h 2219849"/>
                  <a:gd name="connsiteX1" fmla="*/ 75363 w 5933552"/>
                  <a:gd name="connsiteY1" fmla="*/ 1083259 h 2219849"/>
                  <a:gd name="connsiteX2" fmla="*/ 45218 w 5933552"/>
                  <a:gd name="connsiteY2" fmla="*/ 1073210 h 2219849"/>
                  <a:gd name="connsiteX3" fmla="*/ 95459 w 5933552"/>
                  <a:gd name="connsiteY3" fmla="*/ 887316 h 2219849"/>
                  <a:gd name="connsiteX4" fmla="*/ 80387 w 5933552"/>
                  <a:gd name="connsiteY4" fmla="*/ 771760 h 2219849"/>
                  <a:gd name="connsiteX5" fmla="*/ 85411 w 5933552"/>
                  <a:gd name="connsiteY5" fmla="*/ 716494 h 2219849"/>
                  <a:gd name="connsiteX6" fmla="*/ 105508 w 5933552"/>
                  <a:gd name="connsiteY6" fmla="*/ 696397 h 2219849"/>
                  <a:gd name="connsiteX7" fmla="*/ 135653 w 5933552"/>
                  <a:gd name="connsiteY7" fmla="*/ 676300 h 2219849"/>
                  <a:gd name="connsiteX8" fmla="*/ 467248 w 5933552"/>
                  <a:gd name="connsiteY8" fmla="*/ 329632 h 2219849"/>
                  <a:gd name="connsiteX9" fmla="*/ 472272 w 5933552"/>
                  <a:gd name="connsiteY9" fmla="*/ 284415 h 2219849"/>
                  <a:gd name="connsiteX10" fmla="*/ 442127 w 5933552"/>
                  <a:gd name="connsiteY10" fmla="*/ 259294 h 2219849"/>
                  <a:gd name="connsiteX11" fmla="*/ 406958 w 5933552"/>
                  <a:gd name="connsiteY11" fmla="*/ 229149 h 2219849"/>
                  <a:gd name="connsiteX12" fmla="*/ 406958 w 5933552"/>
                  <a:gd name="connsiteY12" fmla="*/ 204028 h 2219849"/>
                  <a:gd name="connsiteX13" fmla="*/ 462224 w 5933552"/>
                  <a:gd name="connsiteY13" fmla="*/ 193980 h 2219849"/>
                  <a:gd name="connsiteX14" fmla="*/ 864158 w 5933552"/>
                  <a:gd name="connsiteY14" fmla="*/ 143738 h 2219849"/>
                  <a:gd name="connsiteX15" fmla="*/ 999811 w 5933552"/>
                  <a:gd name="connsiteY15" fmla="*/ 88472 h 2219849"/>
                  <a:gd name="connsiteX16" fmla="*/ 1024932 w 5933552"/>
                  <a:gd name="connsiteY16" fmla="*/ 78424 h 2219849"/>
                  <a:gd name="connsiteX17" fmla="*/ 999811 w 5933552"/>
                  <a:gd name="connsiteY17" fmla="*/ 28182 h 2219849"/>
                  <a:gd name="connsiteX18" fmla="*/ 1070149 w 5933552"/>
                  <a:gd name="connsiteY18" fmla="*/ 33206 h 2219849"/>
                  <a:gd name="connsiteX19" fmla="*/ 1130439 w 5933552"/>
                  <a:gd name="connsiteY19" fmla="*/ 53303 h 2219849"/>
                  <a:gd name="connsiteX20" fmla="*/ 1160585 w 5933552"/>
                  <a:gd name="connsiteY20" fmla="*/ 63351 h 2219849"/>
                  <a:gd name="connsiteX21" fmla="*/ 1683099 w 5933552"/>
                  <a:gd name="connsiteY21" fmla="*/ 13109 h 2219849"/>
                  <a:gd name="connsiteX22" fmla="*/ 2306097 w 5933552"/>
                  <a:gd name="connsiteY22" fmla="*/ 3061 h 2219849"/>
                  <a:gd name="connsiteX23" fmla="*/ 3029578 w 5933552"/>
                  <a:gd name="connsiteY23" fmla="*/ 58327 h 2219849"/>
                  <a:gd name="connsiteX24" fmla="*/ 3135086 w 5933552"/>
                  <a:gd name="connsiteY24" fmla="*/ 78424 h 2219849"/>
                  <a:gd name="connsiteX25" fmla="*/ 3255666 w 5933552"/>
                  <a:gd name="connsiteY25" fmla="*/ 98520 h 2219849"/>
                  <a:gd name="connsiteX26" fmla="*/ 3542044 w 5933552"/>
                  <a:gd name="connsiteY26" fmla="*/ 183931 h 2219849"/>
                  <a:gd name="connsiteX27" fmla="*/ 3798277 w 5933552"/>
                  <a:gd name="connsiteY27" fmla="*/ 319584 h 2219849"/>
                  <a:gd name="connsiteX28" fmla="*/ 4210259 w 5933552"/>
                  <a:gd name="connsiteY28" fmla="*/ 545672 h 2219849"/>
                  <a:gd name="connsiteX29" fmla="*/ 4340888 w 5933552"/>
                  <a:gd name="connsiteY29" fmla="*/ 626059 h 2219849"/>
                  <a:gd name="connsiteX30" fmla="*/ 4381081 w 5933552"/>
                  <a:gd name="connsiteY30" fmla="*/ 656204 h 2219849"/>
                  <a:gd name="connsiteX31" fmla="*/ 4752870 w 5933552"/>
                  <a:gd name="connsiteY31" fmla="*/ 686349 h 2219849"/>
                  <a:gd name="connsiteX32" fmla="*/ 5164853 w 5933552"/>
                  <a:gd name="connsiteY32" fmla="*/ 761711 h 2219849"/>
                  <a:gd name="connsiteX33" fmla="*/ 5441182 w 5933552"/>
                  <a:gd name="connsiteY33" fmla="*/ 827026 h 2219849"/>
                  <a:gd name="connsiteX34" fmla="*/ 5612004 w 5933552"/>
                  <a:gd name="connsiteY34" fmla="*/ 902388 h 2219849"/>
                  <a:gd name="connsiteX35" fmla="*/ 5807947 w 5933552"/>
                  <a:gd name="connsiteY35" fmla="*/ 1048089 h 2219849"/>
                  <a:gd name="connsiteX36" fmla="*/ 5823020 w 5933552"/>
                  <a:gd name="connsiteY36" fmla="*/ 1118428 h 2219849"/>
                  <a:gd name="connsiteX37" fmla="*/ 5838092 w 5933552"/>
                  <a:gd name="connsiteY37" fmla="*/ 1218911 h 2219849"/>
                  <a:gd name="connsiteX38" fmla="*/ 5823020 w 5933552"/>
                  <a:gd name="connsiteY38" fmla="*/ 1249056 h 2219849"/>
                  <a:gd name="connsiteX39" fmla="*/ 5863213 w 5933552"/>
                  <a:gd name="connsiteY39" fmla="*/ 1299298 h 2219849"/>
                  <a:gd name="connsiteX40" fmla="*/ 5893358 w 5933552"/>
                  <a:gd name="connsiteY40" fmla="*/ 1359588 h 2219849"/>
                  <a:gd name="connsiteX41" fmla="*/ 5893358 w 5933552"/>
                  <a:gd name="connsiteY41" fmla="*/ 1434951 h 2219849"/>
                  <a:gd name="connsiteX42" fmla="*/ 5928527 w 5933552"/>
                  <a:gd name="connsiteY42" fmla="*/ 1495241 h 2219849"/>
                  <a:gd name="connsiteX43" fmla="*/ 5918479 w 5933552"/>
                  <a:gd name="connsiteY43" fmla="*/ 1605773 h 2219849"/>
                  <a:gd name="connsiteX44" fmla="*/ 5898382 w 5933552"/>
                  <a:gd name="connsiteY44" fmla="*/ 1686160 h 2219849"/>
                  <a:gd name="connsiteX45" fmla="*/ 5918479 w 5933552"/>
                  <a:gd name="connsiteY45" fmla="*/ 1776595 h 2219849"/>
                  <a:gd name="connsiteX46" fmla="*/ 5933552 w 5933552"/>
                  <a:gd name="connsiteY46" fmla="*/ 1811764 h 2219849"/>
                  <a:gd name="connsiteX47" fmla="*/ 5812971 w 5933552"/>
                  <a:gd name="connsiteY47" fmla="*/ 1872054 h 2219849"/>
                  <a:gd name="connsiteX48" fmla="*/ 5812971 w 5933552"/>
                  <a:gd name="connsiteY48" fmla="*/ 1872054 h 2219849"/>
                  <a:gd name="connsiteX49" fmla="*/ 5727560 w 5933552"/>
                  <a:gd name="connsiteY49" fmla="*/ 1932344 h 2219849"/>
                  <a:gd name="connsiteX50" fmla="*/ 5390941 w 5933552"/>
                  <a:gd name="connsiteY50" fmla="*/ 1937369 h 2219849"/>
                  <a:gd name="connsiteX51" fmla="*/ 5215670 w 5933552"/>
                  <a:gd name="connsiteY51" fmla="*/ 1935977 h 2219849"/>
                  <a:gd name="connsiteX52" fmla="*/ 4373414 w 5933552"/>
                  <a:gd name="connsiteY52" fmla="*/ 1917320 h 2219849"/>
                  <a:gd name="connsiteX53" fmla="*/ 1657301 w 5933552"/>
                  <a:gd name="connsiteY53" fmla="*/ 1891925 h 2219849"/>
                  <a:gd name="connsiteX54" fmla="*/ 507442 w 5933552"/>
                  <a:gd name="connsiteY54" fmla="*/ 1836885 h 2219849"/>
                  <a:gd name="connsiteX55" fmla="*/ 281354 w 5933552"/>
                  <a:gd name="connsiteY55" fmla="*/ 1836885 h 2219849"/>
                  <a:gd name="connsiteX56" fmla="*/ 130629 w 5933552"/>
                  <a:gd name="connsiteY56" fmla="*/ 1761522 h 2219849"/>
                  <a:gd name="connsiteX57" fmla="*/ 10048 w 5933552"/>
                  <a:gd name="connsiteY57" fmla="*/ 1681136 h 2219849"/>
                  <a:gd name="connsiteX58" fmla="*/ 0 w 5933552"/>
                  <a:gd name="connsiteY58" fmla="*/ 1540459 h 2219849"/>
                  <a:gd name="connsiteX59" fmla="*/ 15072 w 5933552"/>
                  <a:gd name="connsiteY59" fmla="*/ 1490217 h 2219849"/>
                  <a:gd name="connsiteX60" fmla="*/ 15072 w 5933552"/>
                  <a:gd name="connsiteY60" fmla="*/ 1434951 h 2219849"/>
                  <a:gd name="connsiteX61" fmla="*/ 25121 w 5933552"/>
                  <a:gd name="connsiteY61" fmla="*/ 1384709 h 2219849"/>
                  <a:gd name="connsiteX62" fmla="*/ 40193 w 5933552"/>
                  <a:gd name="connsiteY62" fmla="*/ 1359588 h 2219849"/>
                  <a:gd name="connsiteX63" fmla="*/ 65314 w 5933552"/>
                  <a:gd name="connsiteY63" fmla="*/ 1314371 h 2219849"/>
                  <a:gd name="connsiteX0" fmla="*/ 65314 w 5933552"/>
                  <a:gd name="connsiteY0" fmla="*/ 1314371 h 2230378"/>
                  <a:gd name="connsiteX1" fmla="*/ 75363 w 5933552"/>
                  <a:gd name="connsiteY1" fmla="*/ 1083259 h 2230378"/>
                  <a:gd name="connsiteX2" fmla="*/ 45218 w 5933552"/>
                  <a:gd name="connsiteY2" fmla="*/ 1073210 h 2230378"/>
                  <a:gd name="connsiteX3" fmla="*/ 95459 w 5933552"/>
                  <a:gd name="connsiteY3" fmla="*/ 887316 h 2230378"/>
                  <a:gd name="connsiteX4" fmla="*/ 80387 w 5933552"/>
                  <a:gd name="connsiteY4" fmla="*/ 771760 h 2230378"/>
                  <a:gd name="connsiteX5" fmla="*/ 85411 w 5933552"/>
                  <a:gd name="connsiteY5" fmla="*/ 716494 h 2230378"/>
                  <a:gd name="connsiteX6" fmla="*/ 105508 w 5933552"/>
                  <a:gd name="connsiteY6" fmla="*/ 696397 h 2230378"/>
                  <a:gd name="connsiteX7" fmla="*/ 135653 w 5933552"/>
                  <a:gd name="connsiteY7" fmla="*/ 676300 h 2230378"/>
                  <a:gd name="connsiteX8" fmla="*/ 467248 w 5933552"/>
                  <a:gd name="connsiteY8" fmla="*/ 329632 h 2230378"/>
                  <a:gd name="connsiteX9" fmla="*/ 472272 w 5933552"/>
                  <a:gd name="connsiteY9" fmla="*/ 284415 h 2230378"/>
                  <a:gd name="connsiteX10" fmla="*/ 442127 w 5933552"/>
                  <a:gd name="connsiteY10" fmla="*/ 259294 h 2230378"/>
                  <a:gd name="connsiteX11" fmla="*/ 406958 w 5933552"/>
                  <a:gd name="connsiteY11" fmla="*/ 229149 h 2230378"/>
                  <a:gd name="connsiteX12" fmla="*/ 406958 w 5933552"/>
                  <a:gd name="connsiteY12" fmla="*/ 204028 h 2230378"/>
                  <a:gd name="connsiteX13" fmla="*/ 462224 w 5933552"/>
                  <a:gd name="connsiteY13" fmla="*/ 193980 h 2230378"/>
                  <a:gd name="connsiteX14" fmla="*/ 864158 w 5933552"/>
                  <a:gd name="connsiteY14" fmla="*/ 143738 h 2230378"/>
                  <a:gd name="connsiteX15" fmla="*/ 999811 w 5933552"/>
                  <a:gd name="connsiteY15" fmla="*/ 88472 h 2230378"/>
                  <a:gd name="connsiteX16" fmla="*/ 1024932 w 5933552"/>
                  <a:gd name="connsiteY16" fmla="*/ 78424 h 2230378"/>
                  <a:gd name="connsiteX17" fmla="*/ 999811 w 5933552"/>
                  <a:gd name="connsiteY17" fmla="*/ 28182 h 2230378"/>
                  <a:gd name="connsiteX18" fmla="*/ 1070149 w 5933552"/>
                  <a:gd name="connsiteY18" fmla="*/ 33206 h 2230378"/>
                  <a:gd name="connsiteX19" fmla="*/ 1130439 w 5933552"/>
                  <a:gd name="connsiteY19" fmla="*/ 53303 h 2230378"/>
                  <a:gd name="connsiteX20" fmla="*/ 1160585 w 5933552"/>
                  <a:gd name="connsiteY20" fmla="*/ 63351 h 2230378"/>
                  <a:gd name="connsiteX21" fmla="*/ 1683099 w 5933552"/>
                  <a:gd name="connsiteY21" fmla="*/ 13109 h 2230378"/>
                  <a:gd name="connsiteX22" fmla="*/ 2306097 w 5933552"/>
                  <a:gd name="connsiteY22" fmla="*/ 3061 h 2230378"/>
                  <a:gd name="connsiteX23" fmla="*/ 3029578 w 5933552"/>
                  <a:gd name="connsiteY23" fmla="*/ 58327 h 2230378"/>
                  <a:gd name="connsiteX24" fmla="*/ 3135086 w 5933552"/>
                  <a:gd name="connsiteY24" fmla="*/ 78424 h 2230378"/>
                  <a:gd name="connsiteX25" fmla="*/ 3255666 w 5933552"/>
                  <a:gd name="connsiteY25" fmla="*/ 98520 h 2230378"/>
                  <a:gd name="connsiteX26" fmla="*/ 3542044 w 5933552"/>
                  <a:gd name="connsiteY26" fmla="*/ 183931 h 2230378"/>
                  <a:gd name="connsiteX27" fmla="*/ 3798277 w 5933552"/>
                  <a:gd name="connsiteY27" fmla="*/ 319584 h 2230378"/>
                  <a:gd name="connsiteX28" fmla="*/ 4210259 w 5933552"/>
                  <a:gd name="connsiteY28" fmla="*/ 545672 h 2230378"/>
                  <a:gd name="connsiteX29" fmla="*/ 4340888 w 5933552"/>
                  <a:gd name="connsiteY29" fmla="*/ 626059 h 2230378"/>
                  <a:gd name="connsiteX30" fmla="*/ 4381081 w 5933552"/>
                  <a:gd name="connsiteY30" fmla="*/ 656204 h 2230378"/>
                  <a:gd name="connsiteX31" fmla="*/ 4752870 w 5933552"/>
                  <a:gd name="connsiteY31" fmla="*/ 686349 h 2230378"/>
                  <a:gd name="connsiteX32" fmla="*/ 5164853 w 5933552"/>
                  <a:gd name="connsiteY32" fmla="*/ 761711 h 2230378"/>
                  <a:gd name="connsiteX33" fmla="*/ 5441182 w 5933552"/>
                  <a:gd name="connsiteY33" fmla="*/ 827026 h 2230378"/>
                  <a:gd name="connsiteX34" fmla="*/ 5612004 w 5933552"/>
                  <a:gd name="connsiteY34" fmla="*/ 902388 h 2230378"/>
                  <a:gd name="connsiteX35" fmla="*/ 5807947 w 5933552"/>
                  <a:gd name="connsiteY35" fmla="*/ 1048089 h 2230378"/>
                  <a:gd name="connsiteX36" fmla="*/ 5823020 w 5933552"/>
                  <a:gd name="connsiteY36" fmla="*/ 1118428 h 2230378"/>
                  <a:gd name="connsiteX37" fmla="*/ 5838092 w 5933552"/>
                  <a:gd name="connsiteY37" fmla="*/ 1218911 h 2230378"/>
                  <a:gd name="connsiteX38" fmla="*/ 5823020 w 5933552"/>
                  <a:gd name="connsiteY38" fmla="*/ 1249056 h 2230378"/>
                  <a:gd name="connsiteX39" fmla="*/ 5863213 w 5933552"/>
                  <a:gd name="connsiteY39" fmla="*/ 1299298 h 2230378"/>
                  <a:gd name="connsiteX40" fmla="*/ 5893358 w 5933552"/>
                  <a:gd name="connsiteY40" fmla="*/ 1359588 h 2230378"/>
                  <a:gd name="connsiteX41" fmla="*/ 5893358 w 5933552"/>
                  <a:gd name="connsiteY41" fmla="*/ 1434951 h 2230378"/>
                  <a:gd name="connsiteX42" fmla="*/ 5928527 w 5933552"/>
                  <a:gd name="connsiteY42" fmla="*/ 1495241 h 2230378"/>
                  <a:gd name="connsiteX43" fmla="*/ 5918479 w 5933552"/>
                  <a:gd name="connsiteY43" fmla="*/ 1605773 h 2230378"/>
                  <a:gd name="connsiteX44" fmla="*/ 5898382 w 5933552"/>
                  <a:gd name="connsiteY44" fmla="*/ 1686160 h 2230378"/>
                  <a:gd name="connsiteX45" fmla="*/ 5918479 w 5933552"/>
                  <a:gd name="connsiteY45" fmla="*/ 1776595 h 2230378"/>
                  <a:gd name="connsiteX46" fmla="*/ 5933552 w 5933552"/>
                  <a:gd name="connsiteY46" fmla="*/ 1811764 h 2230378"/>
                  <a:gd name="connsiteX47" fmla="*/ 5812971 w 5933552"/>
                  <a:gd name="connsiteY47" fmla="*/ 1872054 h 2230378"/>
                  <a:gd name="connsiteX48" fmla="*/ 5812971 w 5933552"/>
                  <a:gd name="connsiteY48" fmla="*/ 1872054 h 2230378"/>
                  <a:gd name="connsiteX49" fmla="*/ 5727560 w 5933552"/>
                  <a:gd name="connsiteY49" fmla="*/ 1932344 h 2230378"/>
                  <a:gd name="connsiteX50" fmla="*/ 5390941 w 5933552"/>
                  <a:gd name="connsiteY50" fmla="*/ 1937369 h 2230378"/>
                  <a:gd name="connsiteX51" fmla="*/ 5215670 w 5933552"/>
                  <a:gd name="connsiteY51" fmla="*/ 1935977 h 2230378"/>
                  <a:gd name="connsiteX52" fmla="*/ 4373414 w 5933552"/>
                  <a:gd name="connsiteY52" fmla="*/ 1917320 h 2230378"/>
                  <a:gd name="connsiteX53" fmla="*/ 1657301 w 5933552"/>
                  <a:gd name="connsiteY53" fmla="*/ 1891925 h 2230378"/>
                  <a:gd name="connsiteX54" fmla="*/ 507442 w 5933552"/>
                  <a:gd name="connsiteY54" fmla="*/ 1836885 h 2230378"/>
                  <a:gd name="connsiteX55" fmla="*/ 281354 w 5933552"/>
                  <a:gd name="connsiteY55" fmla="*/ 1836885 h 2230378"/>
                  <a:gd name="connsiteX56" fmla="*/ 130629 w 5933552"/>
                  <a:gd name="connsiteY56" fmla="*/ 1761522 h 2230378"/>
                  <a:gd name="connsiteX57" fmla="*/ 10048 w 5933552"/>
                  <a:gd name="connsiteY57" fmla="*/ 1681136 h 2230378"/>
                  <a:gd name="connsiteX58" fmla="*/ 0 w 5933552"/>
                  <a:gd name="connsiteY58" fmla="*/ 1540459 h 2230378"/>
                  <a:gd name="connsiteX59" fmla="*/ 15072 w 5933552"/>
                  <a:gd name="connsiteY59" fmla="*/ 1490217 h 2230378"/>
                  <a:gd name="connsiteX60" fmla="*/ 15072 w 5933552"/>
                  <a:gd name="connsiteY60" fmla="*/ 1434951 h 2230378"/>
                  <a:gd name="connsiteX61" fmla="*/ 25121 w 5933552"/>
                  <a:gd name="connsiteY61" fmla="*/ 1384709 h 2230378"/>
                  <a:gd name="connsiteX62" fmla="*/ 40193 w 5933552"/>
                  <a:gd name="connsiteY62" fmla="*/ 1359588 h 2230378"/>
                  <a:gd name="connsiteX63" fmla="*/ 65314 w 5933552"/>
                  <a:gd name="connsiteY63" fmla="*/ 1314371 h 2230378"/>
                  <a:gd name="connsiteX0" fmla="*/ 65314 w 5933552"/>
                  <a:gd name="connsiteY0" fmla="*/ 1314371 h 2238835"/>
                  <a:gd name="connsiteX1" fmla="*/ 75363 w 5933552"/>
                  <a:gd name="connsiteY1" fmla="*/ 1083259 h 2238835"/>
                  <a:gd name="connsiteX2" fmla="*/ 45218 w 5933552"/>
                  <a:gd name="connsiteY2" fmla="*/ 1073210 h 2238835"/>
                  <a:gd name="connsiteX3" fmla="*/ 95459 w 5933552"/>
                  <a:gd name="connsiteY3" fmla="*/ 887316 h 2238835"/>
                  <a:gd name="connsiteX4" fmla="*/ 80387 w 5933552"/>
                  <a:gd name="connsiteY4" fmla="*/ 771760 h 2238835"/>
                  <a:gd name="connsiteX5" fmla="*/ 85411 w 5933552"/>
                  <a:gd name="connsiteY5" fmla="*/ 716494 h 2238835"/>
                  <a:gd name="connsiteX6" fmla="*/ 105508 w 5933552"/>
                  <a:gd name="connsiteY6" fmla="*/ 696397 h 2238835"/>
                  <a:gd name="connsiteX7" fmla="*/ 135653 w 5933552"/>
                  <a:gd name="connsiteY7" fmla="*/ 676300 h 2238835"/>
                  <a:gd name="connsiteX8" fmla="*/ 467248 w 5933552"/>
                  <a:gd name="connsiteY8" fmla="*/ 329632 h 2238835"/>
                  <a:gd name="connsiteX9" fmla="*/ 472272 w 5933552"/>
                  <a:gd name="connsiteY9" fmla="*/ 284415 h 2238835"/>
                  <a:gd name="connsiteX10" fmla="*/ 442127 w 5933552"/>
                  <a:gd name="connsiteY10" fmla="*/ 259294 h 2238835"/>
                  <a:gd name="connsiteX11" fmla="*/ 406958 w 5933552"/>
                  <a:gd name="connsiteY11" fmla="*/ 229149 h 2238835"/>
                  <a:gd name="connsiteX12" fmla="*/ 406958 w 5933552"/>
                  <a:gd name="connsiteY12" fmla="*/ 204028 h 2238835"/>
                  <a:gd name="connsiteX13" fmla="*/ 462224 w 5933552"/>
                  <a:gd name="connsiteY13" fmla="*/ 193980 h 2238835"/>
                  <a:gd name="connsiteX14" fmla="*/ 864158 w 5933552"/>
                  <a:gd name="connsiteY14" fmla="*/ 143738 h 2238835"/>
                  <a:gd name="connsiteX15" fmla="*/ 999811 w 5933552"/>
                  <a:gd name="connsiteY15" fmla="*/ 88472 h 2238835"/>
                  <a:gd name="connsiteX16" fmla="*/ 1024932 w 5933552"/>
                  <a:gd name="connsiteY16" fmla="*/ 78424 h 2238835"/>
                  <a:gd name="connsiteX17" fmla="*/ 999811 w 5933552"/>
                  <a:gd name="connsiteY17" fmla="*/ 28182 h 2238835"/>
                  <a:gd name="connsiteX18" fmla="*/ 1070149 w 5933552"/>
                  <a:gd name="connsiteY18" fmla="*/ 33206 h 2238835"/>
                  <a:gd name="connsiteX19" fmla="*/ 1130439 w 5933552"/>
                  <a:gd name="connsiteY19" fmla="*/ 53303 h 2238835"/>
                  <a:gd name="connsiteX20" fmla="*/ 1160585 w 5933552"/>
                  <a:gd name="connsiteY20" fmla="*/ 63351 h 2238835"/>
                  <a:gd name="connsiteX21" fmla="*/ 1683099 w 5933552"/>
                  <a:gd name="connsiteY21" fmla="*/ 13109 h 2238835"/>
                  <a:gd name="connsiteX22" fmla="*/ 2306097 w 5933552"/>
                  <a:gd name="connsiteY22" fmla="*/ 3061 h 2238835"/>
                  <a:gd name="connsiteX23" fmla="*/ 3029578 w 5933552"/>
                  <a:gd name="connsiteY23" fmla="*/ 58327 h 2238835"/>
                  <a:gd name="connsiteX24" fmla="*/ 3135086 w 5933552"/>
                  <a:gd name="connsiteY24" fmla="*/ 78424 h 2238835"/>
                  <a:gd name="connsiteX25" fmla="*/ 3255666 w 5933552"/>
                  <a:gd name="connsiteY25" fmla="*/ 98520 h 2238835"/>
                  <a:gd name="connsiteX26" fmla="*/ 3542044 w 5933552"/>
                  <a:gd name="connsiteY26" fmla="*/ 183931 h 2238835"/>
                  <a:gd name="connsiteX27" fmla="*/ 3798277 w 5933552"/>
                  <a:gd name="connsiteY27" fmla="*/ 319584 h 2238835"/>
                  <a:gd name="connsiteX28" fmla="*/ 4210259 w 5933552"/>
                  <a:gd name="connsiteY28" fmla="*/ 545672 h 2238835"/>
                  <a:gd name="connsiteX29" fmla="*/ 4340888 w 5933552"/>
                  <a:gd name="connsiteY29" fmla="*/ 626059 h 2238835"/>
                  <a:gd name="connsiteX30" fmla="*/ 4381081 w 5933552"/>
                  <a:gd name="connsiteY30" fmla="*/ 656204 h 2238835"/>
                  <a:gd name="connsiteX31" fmla="*/ 4752870 w 5933552"/>
                  <a:gd name="connsiteY31" fmla="*/ 686349 h 2238835"/>
                  <a:gd name="connsiteX32" fmla="*/ 5164853 w 5933552"/>
                  <a:gd name="connsiteY32" fmla="*/ 761711 h 2238835"/>
                  <a:gd name="connsiteX33" fmla="*/ 5441182 w 5933552"/>
                  <a:gd name="connsiteY33" fmla="*/ 827026 h 2238835"/>
                  <a:gd name="connsiteX34" fmla="*/ 5612004 w 5933552"/>
                  <a:gd name="connsiteY34" fmla="*/ 902388 h 2238835"/>
                  <a:gd name="connsiteX35" fmla="*/ 5807947 w 5933552"/>
                  <a:gd name="connsiteY35" fmla="*/ 1048089 h 2238835"/>
                  <a:gd name="connsiteX36" fmla="*/ 5823020 w 5933552"/>
                  <a:gd name="connsiteY36" fmla="*/ 1118428 h 2238835"/>
                  <a:gd name="connsiteX37" fmla="*/ 5838092 w 5933552"/>
                  <a:gd name="connsiteY37" fmla="*/ 1218911 h 2238835"/>
                  <a:gd name="connsiteX38" fmla="*/ 5823020 w 5933552"/>
                  <a:gd name="connsiteY38" fmla="*/ 1249056 h 2238835"/>
                  <a:gd name="connsiteX39" fmla="*/ 5863213 w 5933552"/>
                  <a:gd name="connsiteY39" fmla="*/ 1299298 h 2238835"/>
                  <a:gd name="connsiteX40" fmla="*/ 5893358 w 5933552"/>
                  <a:gd name="connsiteY40" fmla="*/ 1359588 h 2238835"/>
                  <a:gd name="connsiteX41" fmla="*/ 5893358 w 5933552"/>
                  <a:gd name="connsiteY41" fmla="*/ 1434951 h 2238835"/>
                  <a:gd name="connsiteX42" fmla="*/ 5928527 w 5933552"/>
                  <a:gd name="connsiteY42" fmla="*/ 1495241 h 2238835"/>
                  <a:gd name="connsiteX43" fmla="*/ 5918479 w 5933552"/>
                  <a:gd name="connsiteY43" fmla="*/ 1605773 h 2238835"/>
                  <a:gd name="connsiteX44" fmla="*/ 5898382 w 5933552"/>
                  <a:gd name="connsiteY44" fmla="*/ 1686160 h 2238835"/>
                  <a:gd name="connsiteX45" fmla="*/ 5918479 w 5933552"/>
                  <a:gd name="connsiteY45" fmla="*/ 1776595 h 2238835"/>
                  <a:gd name="connsiteX46" fmla="*/ 5933552 w 5933552"/>
                  <a:gd name="connsiteY46" fmla="*/ 1811764 h 2238835"/>
                  <a:gd name="connsiteX47" fmla="*/ 5812971 w 5933552"/>
                  <a:gd name="connsiteY47" fmla="*/ 1872054 h 2238835"/>
                  <a:gd name="connsiteX48" fmla="*/ 5812971 w 5933552"/>
                  <a:gd name="connsiteY48" fmla="*/ 1872054 h 2238835"/>
                  <a:gd name="connsiteX49" fmla="*/ 5727560 w 5933552"/>
                  <a:gd name="connsiteY49" fmla="*/ 1932344 h 2238835"/>
                  <a:gd name="connsiteX50" fmla="*/ 5390941 w 5933552"/>
                  <a:gd name="connsiteY50" fmla="*/ 1937369 h 2238835"/>
                  <a:gd name="connsiteX51" fmla="*/ 5215670 w 5933552"/>
                  <a:gd name="connsiteY51" fmla="*/ 1935977 h 2238835"/>
                  <a:gd name="connsiteX52" fmla="*/ 4373414 w 5933552"/>
                  <a:gd name="connsiteY52" fmla="*/ 1917320 h 2238835"/>
                  <a:gd name="connsiteX53" fmla="*/ 1657301 w 5933552"/>
                  <a:gd name="connsiteY53" fmla="*/ 1891925 h 2238835"/>
                  <a:gd name="connsiteX54" fmla="*/ 507442 w 5933552"/>
                  <a:gd name="connsiteY54" fmla="*/ 1836885 h 2238835"/>
                  <a:gd name="connsiteX55" fmla="*/ 281354 w 5933552"/>
                  <a:gd name="connsiteY55" fmla="*/ 1836885 h 2238835"/>
                  <a:gd name="connsiteX56" fmla="*/ 130629 w 5933552"/>
                  <a:gd name="connsiteY56" fmla="*/ 1761522 h 2238835"/>
                  <a:gd name="connsiteX57" fmla="*/ 10048 w 5933552"/>
                  <a:gd name="connsiteY57" fmla="*/ 1681136 h 2238835"/>
                  <a:gd name="connsiteX58" fmla="*/ 0 w 5933552"/>
                  <a:gd name="connsiteY58" fmla="*/ 1540459 h 2238835"/>
                  <a:gd name="connsiteX59" fmla="*/ 15072 w 5933552"/>
                  <a:gd name="connsiteY59" fmla="*/ 1490217 h 2238835"/>
                  <a:gd name="connsiteX60" fmla="*/ 15072 w 5933552"/>
                  <a:gd name="connsiteY60" fmla="*/ 1434951 h 2238835"/>
                  <a:gd name="connsiteX61" fmla="*/ 25121 w 5933552"/>
                  <a:gd name="connsiteY61" fmla="*/ 1384709 h 2238835"/>
                  <a:gd name="connsiteX62" fmla="*/ 40193 w 5933552"/>
                  <a:gd name="connsiteY62" fmla="*/ 1359588 h 2238835"/>
                  <a:gd name="connsiteX63" fmla="*/ 65314 w 5933552"/>
                  <a:gd name="connsiteY63" fmla="*/ 1314371 h 2238835"/>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657301 w 5933552"/>
                  <a:gd name="connsiteY53" fmla="*/ 1891925 h 2234603"/>
                  <a:gd name="connsiteX54" fmla="*/ 507442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519267 w 5933552"/>
                  <a:gd name="connsiteY53" fmla="*/ 1891925 h 2234603"/>
                  <a:gd name="connsiteX54" fmla="*/ 507442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51926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51926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382327"/>
                  <a:gd name="connsiteX1" fmla="*/ 75363 w 5933552"/>
                  <a:gd name="connsiteY1" fmla="*/ 1083259 h 2382327"/>
                  <a:gd name="connsiteX2" fmla="*/ 45218 w 5933552"/>
                  <a:gd name="connsiteY2" fmla="*/ 1073210 h 2382327"/>
                  <a:gd name="connsiteX3" fmla="*/ 95459 w 5933552"/>
                  <a:gd name="connsiteY3" fmla="*/ 887316 h 2382327"/>
                  <a:gd name="connsiteX4" fmla="*/ 80387 w 5933552"/>
                  <a:gd name="connsiteY4" fmla="*/ 771760 h 2382327"/>
                  <a:gd name="connsiteX5" fmla="*/ 85411 w 5933552"/>
                  <a:gd name="connsiteY5" fmla="*/ 716494 h 2382327"/>
                  <a:gd name="connsiteX6" fmla="*/ 105508 w 5933552"/>
                  <a:gd name="connsiteY6" fmla="*/ 696397 h 2382327"/>
                  <a:gd name="connsiteX7" fmla="*/ 135653 w 5933552"/>
                  <a:gd name="connsiteY7" fmla="*/ 676300 h 2382327"/>
                  <a:gd name="connsiteX8" fmla="*/ 467248 w 5933552"/>
                  <a:gd name="connsiteY8" fmla="*/ 329632 h 2382327"/>
                  <a:gd name="connsiteX9" fmla="*/ 472272 w 5933552"/>
                  <a:gd name="connsiteY9" fmla="*/ 284415 h 2382327"/>
                  <a:gd name="connsiteX10" fmla="*/ 442127 w 5933552"/>
                  <a:gd name="connsiteY10" fmla="*/ 259294 h 2382327"/>
                  <a:gd name="connsiteX11" fmla="*/ 406958 w 5933552"/>
                  <a:gd name="connsiteY11" fmla="*/ 229149 h 2382327"/>
                  <a:gd name="connsiteX12" fmla="*/ 406958 w 5933552"/>
                  <a:gd name="connsiteY12" fmla="*/ 204028 h 2382327"/>
                  <a:gd name="connsiteX13" fmla="*/ 462224 w 5933552"/>
                  <a:gd name="connsiteY13" fmla="*/ 193980 h 2382327"/>
                  <a:gd name="connsiteX14" fmla="*/ 864158 w 5933552"/>
                  <a:gd name="connsiteY14" fmla="*/ 143738 h 2382327"/>
                  <a:gd name="connsiteX15" fmla="*/ 999811 w 5933552"/>
                  <a:gd name="connsiteY15" fmla="*/ 88472 h 2382327"/>
                  <a:gd name="connsiteX16" fmla="*/ 1024932 w 5933552"/>
                  <a:gd name="connsiteY16" fmla="*/ 78424 h 2382327"/>
                  <a:gd name="connsiteX17" fmla="*/ 999811 w 5933552"/>
                  <a:gd name="connsiteY17" fmla="*/ 28182 h 2382327"/>
                  <a:gd name="connsiteX18" fmla="*/ 1070149 w 5933552"/>
                  <a:gd name="connsiteY18" fmla="*/ 33206 h 2382327"/>
                  <a:gd name="connsiteX19" fmla="*/ 1130439 w 5933552"/>
                  <a:gd name="connsiteY19" fmla="*/ 53303 h 2382327"/>
                  <a:gd name="connsiteX20" fmla="*/ 1160585 w 5933552"/>
                  <a:gd name="connsiteY20" fmla="*/ 63351 h 2382327"/>
                  <a:gd name="connsiteX21" fmla="*/ 1683099 w 5933552"/>
                  <a:gd name="connsiteY21" fmla="*/ 13109 h 2382327"/>
                  <a:gd name="connsiteX22" fmla="*/ 2306097 w 5933552"/>
                  <a:gd name="connsiteY22" fmla="*/ 3061 h 2382327"/>
                  <a:gd name="connsiteX23" fmla="*/ 3029578 w 5933552"/>
                  <a:gd name="connsiteY23" fmla="*/ 58327 h 2382327"/>
                  <a:gd name="connsiteX24" fmla="*/ 3135086 w 5933552"/>
                  <a:gd name="connsiteY24" fmla="*/ 78424 h 2382327"/>
                  <a:gd name="connsiteX25" fmla="*/ 3255666 w 5933552"/>
                  <a:gd name="connsiteY25" fmla="*/ 98520 h 2382327"/>
                  <a:gd name="connsiteX26" fmla="*/ 3542044 w 5933552"/>
                  <a:gd name="connsiteY26" fmla="*/ 183931 h 2382327"/>
                  <a:gd name="connsiteX27" fmla="*/ 3798277 w 5933552"/>
                  <a:gd name="connsiteY27" fmla="*/ 319584 h 2382327"/>
                  <a:gd name="connsiteX28" fmla="*/ 4210259 w 5933552"/>
                  <a:gd name="connsiteY28" fmla="*/ 545672 h 2382327"/>
                  <a:gd name="connsiteX29" fmla="*/ 4340888 w 5933552"/>
                  <a:gd name="connsiteY29" fmla="*/ 626059 h 2382327"/>
                  <a:gd name="connsiteX30" fmla="*/ 4381081 w 5933552"/>
                  <a:gd name="connsiteY30" fmla="*/ 656204 h 2382327"/>
                  <a:gd name="connsiteX31" fmla="*/ 4752870 w 5933552"/>
                  <a:gd name="connsiteY31" fmla="*/ 686349 h 2382327"/>
                  <a:gd name="connsiteX32" fmla="*/ 5164853 w 5933552"/>
                  <a:gd name="connsiteY32" fmla="*/ 761711 h 2382327"/>
                  <a:gd name="connsiteX33" fmla="*/ 5441182 w 5933552"/>
                  <a:gd name="connsiteY33" fmla="*/ 827026 h 2382327"/>
                  <a:gd name="connsiteX34" fmla="*/ 5612004 w 5933552"/>
                  <a:gd name="connsiteY34" fmla="*/ 902388 h 2382327"/>
                  <a:gd name="connsiteX35" fmla="*/ 5807947 w 5933552"/>
                  <a:gd name="connsiteY35" fmla="*/ 1048089 h 2382327"/>
                  <a:gd name="connsiteX36" fmla="*/ 5823020 w 5933552"/>
                  <a:gd name="connsiteY36" fmla="*/ 1118428 h 2382327"/>
                  <a:gd name="connsiteX37" fmla="*/ 5838092 w 5933552"/>
                  <a:gd name="connsiteY37" fmla="*/ 1218911 h 2382327"/>
                  <a:gd name="connsiteX38" fmla="*/ 5823020 w 5933552"/>
                  <a:gd name="connsiteY38" fmla="*/ 1249056 h 2382327"/>
                  <a:gd name="connsiteX39" fmla="*/ 5863213 w 5933552"/>
                  <a:gd name="connsiteY39" fmla="*/ 1299298 h 2382327"/>
                  <a:gd name="connsiteX40" fmla="*/ 5893358 w 5933552"/>
                  <a:gd name="connsiteY40" fmla="*/ 1359588 h 2382327"/>
                  <a:gd name="connsiteX41" fmla="*/ 5893358 w 5933552"/>
                  <a:gd name="connsiteY41" fmla="*/ 1434951 h 2382327"/>
                  <a:gd name="connsiteX42" fmla="*/ 5928527 w 5933552"/>
                  <a:gd name="connsiteY42" fmla="*/ 1495241 h 2382327"/>
                  <a:gd name="connsiteX43" fmla="*/ 5918479 w 5933552"/>
                  <a:gd name="connsiteY43" fmla="*/ 1605773 h 2382327"/>
                  <a:gd name="connsiteX44" fmla="*/ 5898382 w 5933552"/>
                  <a:gd name="connsiteY44" fmla="*/ 1686160 h 2382327"/>
                  <a:gd name="connsiteX45" fmla="*/ 5918479 w 5933552"/>
                  <a:gd name="connsiteY45" fmla="*/ 1776595 h 2382327"/>
                  <a:gd name="connsiteX46" fmla="*/ 5933552 w 5933552"/>
                  <a:gd name="connsiteY46" fmla="*/ 1811764 h 2382327"/>
                  <a:gd name="connsiteX47" fmla="*/ 5812971 w 5933552"/>
                  <a:gd name="connsiteY47" fmla="*/ 1872054 h 2382327"/>
                  <a:gd name="connsiteX48" fmla="*/ 5812971 w 5933552"/>
                  <a:gd name="connsiteY48" fmla="*/ 1872054 h 2382327"/>
                  <a:gd name="connsiteX49" fmla="*/ 5727560 w 5933552"/>
                  <a:gd name="connsiteY49" fmla="*/ 1932344 h 2382327"/>
                  <a:gd name="connsiteX50" fmla="*/ 5390941 w 5933552"/>
                  <a:gd name="connsiteY50" fmla="*/ 1937369 h 2382327"/>
                  <a:gd name="connsiteX51" fmla="*/ 5215670 w 5933552"/>
                  <a:gd name="connsiteY51" fmla="*/ 1935977 h 2382327"/>
                  <a:gd name="connsiteX52" fmla="*/ 4373414 w 5933552"/>
                  <a:gd name="connsiteY52" fmla="*/ 1917320 h 2382327"/>
                  <a:gd name="connsiteX53" fmla="*/ 1519267 w 5933552"/>
                  <a:gd name="connsiteY53" fmla="*/ 1891925 h 2382327"/>
                  <a:gd name="connsiteX54" fmla="*/ 619914 w 5933552"/>
                  <a:gd name="connsiteY54" fmla="*/ 1836885 h 2382327"/>
                  <a:gd name="connsiteX55" fmla="*/ 281354 w 5933552"/>
                  <a:gd name="connsiteY55" fmla="*/ 1836885 h 2382327"/>
                  <a:gd name="connsiteX56" fmla="*/ 130629 w 5933552"/>
                  <a:gd name="connsiteY56" fmla="*/ 1761522 h 2382327"/>
                  <a:gd name="connsiteX57" fmla="*/ 10048 w 5933552"/>
                  <a:gd name="connsiteY57" fmla="*/ 1681136 h 2382327"/>
                  <a:gd name="connsiteX58" fmla="*/ 0 w 5933552"/>
                  <a:gd name="connsiteY58" fmla="*/ 1540459 h 2382327"/>
                  <a:gd name="connsiteX59" fmla="*/ 15072 w 5933552"/>
                  <a:gd name="connsiteY59" fmla="*/ 1490217 h 2382327"/>
                  <a:gd name="connsiteX60" fmla="*/ 15072 w 5933552"/>
                  <a:gd name="connsiteY60" fmla="*/ 1434951 h 2382327"/>
                  <a:gd name="connsiteX61" fmla="*/ 25121 w 5933552"/>
                  <a:gd name="connsiteY61" fmla="*/ 1384709 h 2382327"/>
                  <a:gd name="connsiteX62" fmla="*/ 40193 w 5933552"/>
                  <a:gd name="connsiteY62" fmla="*/ 1359588 h 2382327"/>
                  <a:gd name="connsiteX63" fmla="*/ 65314 w 5933552"/>
                  <a:gd name="connsiteY63" fmla="*/ 1314371 h 2382327"/>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51926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993"/>
                  <a:gd name="connsiteX1" fmla="*/ 75363 w 5933552"/>
                  <a:gd name="connsiteY1" fmla="*/ 1083259 h 2234993"/>
                  <a:gd name="connsiteX2" fmla="*/ 45218 w 5933552"/>
                  <a:gd name="connsiteY2" fmla="*/ 1073210 h 2234993"/>
                  <a:gd name="connsiteX3" fmla="*/ 95459 w 5933552"/>
                  <a:gd name="connsiteY3" fmla="*/ 887316 h 2234993"/>
                  <a:gd name="connsiteX4" fmla="*/ 80387 w 5933552"/>
                  <a:gd name="connsiteY4" fmla="*/ 771760 h 2234993"/>
                  <a:gd name="connsiteX5" fmla="*/ 85411 w 5933552"/>
                  <a:gd name="connsiteY5" fmla="*/ 716494 h 2234993"/>
                  <a:gd name="connsiteX6" fmla="*/ 105508 w 5933552"/>
                  <a:gd name="connsiteY6" fmla="*/ 696397 h 2234993"/>
                  <a:gd name="connsiteX7" fmla="*/ 135653 w 5933552"/>
                  <a:gd name="connsiteY7" fmla="*/ 676300 h 2234993"/>
                  <a:gd name="connsiteX8" fmla="*/ 467248 w 5933552"/>
                  <a:gd name="connsiteY8" fmla="*/ 329632 h 2234993"/>
                  <a:gd name="connsiteX9" fmla="*/ 472272 w 5933552"/>
                  <a:gd name="connsiteY9" fmla="*/ 284415 h 2234993"/>
                  <a:gd name="connsiteX10" fmla="*/ 442127 w 5933552"/>
                  <a:gd name="connsiteY10" fmla="*/ 259294 h 2234993"/>
                  <a:gd name="connsiteX11" fmla="*/ 406958 w 5933552"/>
                  <a:gd name="connsiteY11" fmla="*/ 229149 h 2234993"/>
                  <a:gd name="connsiteX12" fmla="*/ 406958 w 5933552"/>
                  <a:gd name="connsiteY12" fmla="*/ 204028 h 2234993"/>
                  <a:gd name="connsiteX13" fmla="*/ 462224 w 5933552"/>
                  <a:gd name="connsiteY13" fmla="*/ 193980 h 2234993"/>
                  <a:gd name="connsiteX14" fmla="*/ 864158 w 5933552"/>
                  <a:gd name="connsiteY14" fmla="*/ 143738 h 2234993"/>
                  <a:gd name="connsiteX15" fmla="*/ 999811 w 5933552"/>
                  <a:gd name="connsiteY15" fmla="*/ 88472 h 2234993"/>
                  <a:gd name="connsiteX16" fmla="*/ 1024932 w 5933552"/>
                  <a:gd name="connsiteY16" fmla="*/ 78424 h 2234993"/>
                  <a:gd name="connsiteX17" fmla="*/ 999811 w 5933552"/>
                  <a:gd name="connsiteY17" fmla="*/ 28182 h 2234993"/>
                  <a:gd name="connsiteX18" fmla="*/ 1070149 w 5933552"/>
                  <a:gd name="connsiteY18" fmla="*/ 33206 h 2234993"/>
                  <a:gd name="connsiteX19" fmla="*/ 1130439 w 5933552"/>
                  <a:gd name="connsiteY19" fmla="*/ 53303 h 2234993"/>
                  <a:gd name="connsiteX20" fmla="*/ 1160585 w 5933552"/>
                  <a:gd name="connsiteY20" fmla="*/ 63351 h 2234993"/>
                  <a:gd name="connsiteX21" fmla="*/ 1683099 w 5933552"/>
                  <a:gd name="connsiteY21" fmla="*/ 13109 h 2234993"/>
                  <a:gd name="connsiteX22" fmla="*/ 2306097 w 5933552"/>
                  <a:gd name="connsiteY22" fmla="*/ 3061 h 2234993"/>
                  <a:gd name="connsiteX23" fmla="*/ 3029578 w 5933552"/>
                  <a:gd name="connsiteY23" fmla="*/ 58327 h 2234993"/>
                  <a:gd name="connsiteX24" fmla="*/ 3135086 w 5933552"/>
                  <a:gd name="connsiteY24" fmla="*/ 78424 h 2234993"/>
                  <a:gd name="connsiteX25" fmla="*/ 3255666 w 5933552"/>
                  <a:gd name="connsiteY25" fmla="*/ 98520 h 2234993"/>
                  <a:gd name="connsiteX26" fmla="*/ 3542044 w 5933552"/>
                  <a:gd name="connsiteY26" fmla="*/ 183931 h 2234993"/>
                  <a:gd name="connsiteX27" fmla="*/ 3798277 w 5933552"/>
                  <a:gd name="connsiteY27" fmla="*/ 319584 h 2234993"/>
                  <a:gd name="connsiteX28" fmla="*/ 4210259 w 5933552"/>
                  <a:gd name="connsiteY28" fmla="*/ 545672 h 2234993"/>
                  <a:gd name="connsiteX29" fmla="*/ 4340888 w 5933552"/>
                  <a:gd name="connsiteY29" fmla="*/ 626059 h 2234993"/>
                  <a:gd name="connsiteX30" fmla="*/ 4381081 w 5933552"/>
                  <a:gd name="connsiteY30" fmla="*/ 656204 h 2234993"/>
                  <a:gd name="connsiteX31" fmla="*/ 4752870 w 5933552"/>
                  <a:gd name="connsiteY31" fmla="*/ 686349 h 2234993"/>
                  <a:gd name="connsiteX32" fmla="*/ 5164853 w 5933552"/>
                  <a:gd name="connsiteY32" fmla="*/ 761711 h 2234993"/>
                  <a:gd name="connsiteX33" fmla="*/ 5441182 w 5933552"/>
                  <a:gd name="connsiteY33" fmla="*/ 827026 h 2234993"/>
                  <a:gd name="connsiteX34" fmla="*/ 5612004 w 5933552"/>
                  <a:gd name="connsiteY34" fmla="*/ 902388 h 2234993"/>
                  <a:gd name="connsiteX35" fmla="*/ 5807947 w 5933552"/>
                  <a:gd name="connsiteY35" fmla="*/ 1048089 h 2234993"/>
                  <a:gd name="connsiteX36" fmla="*/ 5823020 w 5933552"/>
                  <a:gd name="connsiteY36" fmla="*/ 1118428 h 2234993"/>
                  <a:gd name="connsiteX37" fmla="*/ 5838092 w 5933552"/>
                  <a:gd name="connsiteY37" fmla="*/ 1218911 h 2234993"/>
                  <a:gd name="connsiteX38" fmla="*/ 5823020 w 5933552"/>
                  <a:gd name="connsiteY38" fmla="*/ 1249056 h 2234993"/>
                  <a:gd name="connsiteX39" fmla="*/ 5863213 w 5933552"/>
                  <a:gd name="connsiteY39" fmla="*/ 1299298 h 2234993"/>
                  <a:gd name="connsiteX40" fmla="*/ 5893358 w 5933552"/>
                  <a:gd name="connsiteY40" fmla="*/ 1359588 h 2234993"/>
                  <a:gd name="connsiteX41" fmla="*/ 5893358 w 5933552"/>
                  <a:gd name="connsiteY41" fmla="*/ 1434951 h 2234993"/>
                  <a:gd name="connsiteX42" fmla="*/ 5928527 w 5933552"/>
                  <a:gd name="connsiteY42" fmla="*/ 1495241 h 2234993"/>
                  <a:gd name="connsiteX43" fmla="*/ 5918479 w 5933552"/>
                  <a:gd name="connsiteY43" fmla="*/ 1605773 h 2234993"/>
                  <a:gd name="connsiteX44" fmla="*/ 5898382 w 5933552"/>
                  <a:gd name="connsiteY44" fmla="*/ 1686160 h 2234993"/>
                  <a:gd name="connsiteX45" fmla="*/ 5918479 w 5933552"/>
                  <a:gd name="connsiteY45" fmla="*/ 1776595 h 2234993"/>
                  <a:gd name="connsiteX46" fmla="*/ 5933552 w 5933552"/>
                  <a:gd name="connsiteY46" fmla="*/ 1811764 h 2234993"/>
                  <a:gd name="connsiteX47" fmla="*/ 5812971 w 5933552"/>
                  <a:gd name="connsiteY47" fmla="*/ 1872054 h 2234993"/>
                  <a:gd name="connsiteX48" fmla="*/ 5812971 w 5933552"/>
                  <a:gd name="connsiteY48" fmla="*/ 1872054 h 2234993"/>
                  <a:gd name="connsiteX49" fmla="*/ 5727560 w 5933552"/>
                  <a:gd name="connsiteY49" fmla="*/ 1932344 h 2234993"/>
                  <a:gd name="connsiteX50" fmla="*/ 5390941 w 5933552"/>
                  <a:gd name="connsiteY50" fmla="*/ 1937369 h 2234993"/>
                  <a:gd name="connsiteX51" fmla="*/ 5215670 w 5933552"/>
                  <a:gd name="connsiteY51" fmla="*/ 1935977 h 2234993"/>
                  <a:gd name="connsiteX52" fmla="*/ 4373414 w 5933552"/>
                  <a:gd name="connsiteY52" fmla="*/ 1917320 h 2234993"/>
                  <a:gd name="connsiteX53" fmla="*/ 1519267 w 5933552"/>
                  <a:gd name="connsiteY53" fmla="*/ 1891925 h 2234993"/>
                  <a:gd name="connsiteX54" fmla="*/ 619914 w 5933552"/>
                  <a:gd name="connsiteY54" fmla="*/ 1836885 h 2234993"/>
                  <a:gd name="connsiteX55" fmla="*/ 281354 w 5933552"/>
                  <a:gd name="connsiteY55" fmla="*/ 1836885 h 2234993"/>
                  <a:gd name="connsiteX56" fmla="*/ 130629 w 5933552"/>
                  <a:gd name="connsiteY56" fmla="*/ 1761522 h 2234993"/>
                  <a:gd name="connsiteX57" fmla="*/ 10048 w 5933552"/>
                  <a:gd name="connsiteY57" fmla="*/ 1681136 h 2234993"/>
                  <a:gd name="connsiteX58" fmla="*/ 0 w 5933552"/>
                  <a:gd name="connsiteY58" fmla="*/ 1540459 h 2234993"/>
                  <a:gd name="connsiteX59" fmla="*/ 15072 w 5933552"/>
                  <a:gd name="connsiteY59" fmla="*/ 1490217 h 2234993"/>
                  <a:gd name="connsiteX60" fmla="*/ 15072 w 5933552"/>
                  <a:gd name="connsiteY60" fmla="*/ 1434951 h 2234993"/>
                  <a:gd name="connsiteX61" fmla="*/ 25121 w 5933552"/>
                  <a:gd name="connsiteY61" fmla="*/ 1384709 h 2234993"/>
                  <a:gd name="connsiteX62" fmla="*/ 40193 w 5933552"/>
                  <a:gd name="connsiteY62" fmla="*/ 1359588 h 2234993"/>
                  <a:gd name="connsiteX63" fmla="*/ 65314 w 5933552"/>
                  <a:gd name="connsiteY63" fmla="*/ 1314371 h 223499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51926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49881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49881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49881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 name="connsiteX0" fmla="*/ 65314 w 5933552"/>
                  <a:gd name="connsiteY0" fmla="*/ 1314371 h 2234603"/>
                  <a:gd name="connsiteX1" fmla="*/ 75363 w 5933552"/>
                  <a:gd name="connsiteY1" fmla="*/ 1083259 h 2234603"/>
                  <a:gd name="connsiteX2" fmla="*/ 45218 w 5933552"/>
                  <a:gd name="connsiteY2" fmla="*/ 1073210 h 2234603"/>
                  <a:gd name="connsiteX3" fmla="*/ 95459 w 5933552"/>
                  <a:gd name="connsiteY3" fmla="*/ 887316 h 2234603"/>
                  <a:gd name="connsiteX4" fmla="*/ 80387 w 5933552"/>
                  <a:gd name="connsiteY4" fmla="*/ 771760 h 2234603"/>
                  <a:gd name="connsiteX5" fmla="*/ 85411 w 5933552"/>
                  <a:gd name="connsiteY5" fmla="*/ 716494 h 2234603"/>
                  <a:gd name="connsiteX6" fmla="*/ 105508 w 5933552"/>
                  <a:gd name="connsiteY6" fmla="*/ 696397 h 2234603"/>
                  <a:gd name="connsiteX7" fmla="*/ 135653 w 5933552"/>
                  <a:gd name="connsiteY7" fmla="*/ 676300 h 2234603"/>
                  <a:gd name="connsiteX8" fmla="*/ 467248 w 5933552"/>
                  <a:gd name="connsiteY8" fmla="*/ 329632 h 2234603"/>
                  <a:gd name="connsiteX9" fmla="*/ 472272 w 5933552"/>
                  <a:gd name="connsiteY9" fmla="*/ 284415 h 2234603"/>
                  <a:gd name="connsiteX10" fmla="*/ 442127 w 5933552"/>
                  <a:gd name="connsiteY10" fmla="*/ 259294 h 2234603"/>
                  <a:gd name="connsiteX11" fmla="*/ 406958 w 5933552"/>
                  <a:gd name="connsiteY11" fmla="*/ 229149 h 2234603"/>
                  <a:gd name="connsiteX12" fmla="*/ 406958 w 5933552"/>
                  <a:gd name="connsiteY12" fmla="*/ 204028 h 2234603"/>
                  <a:gd name="connsiteX13" fmla="*/ 462224 w 5933552"/>
                  <a:gd name="connsiteY13" fmla="*/ 193980 h 2234603"/>
                  <a:gd name="connsiteX14" fmla="*/ 864158 w 5933552"/>
                  <a:gd name="connsiteY14" fmla="*/ 143738 h 2234603"/>
                  <a:gd name="connsiteX15" fmla="*/ 999811 w 5933552"/>
                  <a:gd name="connsiteY15" fmla="*/ 88472 h 2234603"/>
                  <a:gd name="connsiteX16" fmla="*/ 1024932 w 5933552"/>
                  <a:gd name="connsiteY16" fmla="*/ 78424 h 2234603"/>
                  <a:gd name="connsiteX17" fmla="*/ 999811 w 5933552"/>
                  <a:gd name="connsiteY17" fmla="*/ 28182 h 2234603"/>
                  <a:gd name="connsiteX18" fmla="*/ 1070149 w 5933552"/>
                  <a:gd name="connsiteY18" fmla="*/ 33206 h 2234603"/>
                  <a:gd name="connsiteX19" fmla="*/ 1130439 w 5933552"/>
                  <a:gd name="connsiteY19" fmla="*/ 53303 h 2234603"/>
                  <a:gd name="connsiteX20" fmla="*/ 1160585 w 5933552"/>
                  <a:gd name="connsiteY20" fmla="*/ 63351 h 2234603"/>
                  <a:gd name="connsiteX21" fmla="*/ 1683099 w 5933552"/>
                  <a:gd name="connsiteY21" fmla="*/ 13109 h 2234603"/>
                  <a:gd name="connsiteX22" fmla="*/ 2306097 w 5933552"/>
                  <a:gd name="connsiteY22" fmla="*/ 3061 h 2234603"/>
                  <a:gd name="connsiteX23" fmla="*/ 3029578 w 5933552"/>
                  <a:gd name="connsiteY23" fmla="*/ 58327 h 2234603"/>
                  <a:gd name="connsiteX24" fmla="*/ 3135086 w 5933552"/>
                  <a:gd name="connsiteY24" fmla="*/ 78424 h 2234603"/>
                  <a:gd name="connsiteX25" fmla="*/ 3255666 w 5933552"/>
                  <a:gd name="connsiteY25" fmla="*/ 98520 h 2234603"/>
                  <a:gd name="connsiteX26" fmla="*/ 3542044 w 5933552"/>
                  <a:gd name="connsiteY26" fmla="*/ 183931 h 2234603"/>
                  <a:gd name="connsiteX27" fmla="*/ 3798277 w 5933552"/>
                  <a:gd name="connsiteY27" fmla="*/ 319584 h 2234603"/>
                  <a:gd name="connsiteX28" fmla="*/ 4210259 w 5933552"/>
                  <a:gd name="connsiteY28" fmla="*/ 545672 h 2234603"/>
                  <a:gd name="connsiteX29" fmla="*/ 4340888 w 5933552"/>
                  <a:gd name="connsiteY29" fmla="*/ 626059 h 2234603"/>
                  <a:gd name="connsiteX30" fmla="*/ 4381081 w 5933552"/>
                  <a:gd name="connsiteY30" fmla="*/ 656204 h 2234603"/>
                  <a:gd name="connsiteX31" fmla="*/ 4752870 w 5933552"/>
                  <a:gd name="connsiteY31" fmla="*/ 686349 h 2234603"/>
                  <a:gd name="connsiteX32" fmla="*/ 5164853 w 5933552"/>
                  <a:gd name="connsiteY32" fmla="*/ 761711 h 2234603"/>
                  <a:gd name="connsiteX33" fmla="*/ 5441182 w 5933552"/>
                  <a:gd name="connsiteY33" fmla="*/ 827026 h 2234603"/>
                  <a:gd name="connsiteX34" fmla="*/ 5612004 w 5933552"/>
                  <a:gd name="connsiteY34" fmla="*/ 902388 h 2234603"/>
                  <a:gd name="connsiteX35" fmla="*/ 5807947 w 5933552"/>
                  <a:gd name="connsiteY35" fmla="*/ 1048089 h 2234603"/>
                  <a:gd name="connsiteX36" fmla="*/ 5823020 w 5933552"/>
                  <a:gd name="connsiteY36" fmla="*/ 1118428 h 2234603"/>
                  <a:gd name="connsiteX37" fmla="*/ 5838092 w 5933552"/>
                  <a:gd name="connsiteY37" fmla="*/ 1218911 h 2234603"/>
                  <a:gd name="connsiteX38" fmla="*/ 5823020 w 5933552"/>
                  <a:gd name="connsiteY38" fmla="*/ 1249056 h 2234603"/>
                  <a:gd name="connsiteX39" fmla="*/ 5863213 w 5933552"/>
                  <a:gd name="connsiteY39" fmla="*/ 1299298 h 2234603"/>
                  <a:gd name="connsiteX40" fmla="*/ 5893358 w 5933552"/>
                  <a:gd name="connsiteY40" fmla="*/ 1359588 h 2234603"/>
                  <a:gd name="connsiteX41" fmla="*/ 5893358 w 5933552"/>
                  <a:gd name="connsiteY41" fmla="*/ 1434951 h 2234603"/>
                  <a:gd name="connsiteX42" fmla="*/ 5928527 w 5933552"/>
                  <a:gd name="connsiteY42" fmla="*/ 1495241 h 2234603"/>
                  <a:gd name="connsiteX43" fmla="*/ 5918479 w 5933552"/>
                  <a:gd name="connsiteY43" fmla="*/ 1605773 h 2234603"/>
                  <a:gd name="connsiteX44" fmla="*/ 5898382 w 5933552"/>
                  <a:gd name="connsiteY44" fmla="*/ 1686160 h 2234603"/>
                  <a:gd name="connsiteX45" fmla="*/ 5918479 w 5933552"/>
                  <a:gd name="connsiteY45" fmla="*/ 1776595 h 2234603"/>
                  <a:gd name="connsiteX46" fmla="*/ 5933552 w 5933552"/>
                  <a:gd name="connsiteY46" fmla="*/ 1811764 h 2234603"/>
                  <a:gd name="connsiteX47" fmla="*/ 5812971 w 5933552"/>
                  <a:gd name="connsiteY47" fmla="*/ 1872054 h 2234603"/>
                  <a:gd name="connsiteX48" fmla="*/ 5812971 w 5933552"/>
                  <a:gd name="connsiteY48" fmla="*/ 1872054 h 2234603"/>
                  <a:gd name="connsiteX49" fmla="*/ 5727560 w 5933552"/>
                  <a:gd name="connsiteY49" fmla="*/ 1932344 h 2234603"/>
                  <a:gd name="connsiteX50" fmla="*/ 5390941 w 5933552"/>
                  <a:gd name="connsiteY50" fmla="*/ 1937369 h 2234603"/>
                  <a:gd name="connsiteX51" fmla="*/ 5215670 w 5933552"/>
                  <a:gd name="connsiteY51" fmla="*/ 1935977 h 2234603"/>
                  <a:gd name="connsiteX52" fmla="*/ 4373414 w 5933552"/>
                  <a:gd name="connsiteY52" fmla="*/ 1917320 h 2234603"/>
                  <a:gd name="connsiteX53" fmla="*/ 1498817 w 5933552"/>
                  <a:gd name="connsiteY53" fmla="*/ 1891925 h 2234603"/>
                  <a:gd name="connsiteX54" fmla="*/ 619914 w 5933552"/>
                  <a:gd name="connsiteY54" fmla="*/ 1836885 h 2234603"/>
                  <a:gd name="connsiteX55" fmla="*/ 281354 w 5933552"/>
                  <a:gd name="connsiteY55" fmla="*/ 1836885 h 2234603"/>
                  <a:gd name="connsiteX56" fmla="*/ 130629 w 5933552"/>
                  <a:gd name="connsiteY56" fmla="*/ 1761522 h 2234603"/>
                  <a:gd name="connsiteX57" fmla="*/ 10048 w 5933552"/>
                  <a:gd name="connsiteY57" fmla="*/ 1681136 h 2234603"/>
                  <a:gd name="connsiteX58" fmla="*/ 0 w 5933552"/>
                  <a:gd name="connsiteY58" fmla="*/ 1540459 h 2234603"/>
                  <a:gd name="connsiteX59" fmla="*/ 15072 w 5933552"/>
                  <a:gd name="connsiteY59" fmla="*/ 1490217 h 2234603"/>
                  <a:gd name="connsiteX60" fmla="*/ 15072 w 5933552"/>
                  <a:gd name="connsiteY60" fmla="*/ 1434951 h 2234603"/>
                  <a:gd name="connsiteX61" fmla="*/ 25121 w 5933552"/>
                  <a:gd name="connsiteY61" fmla="*/ 1384709 h 2234603"/>
                  <a:gd name="connsiteX62" fmla="*/ 40193 w 5933552"/>
                  <a:gd name="connsiteY62" fmla="*/ 1359588 h 2234603"/>
                  <a:gd name="connsiteX63" fmla="*/ 65314 w 5933552"/>
                  <a:gd name="connsiteY63" fmla="*/ 1314371 h 22346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5933552" h="2234603">
                    <a:moveTo>
                      <a:pt x="65314" y="1314371"/>
                    </a:moveTo>
                    <a:lnTo>
                      <a:pt x="75363" y="1083259"/>
                    </a:lnTo>
                    <a:lnTo>
                      <a:pt x="45218" y="1073210"/>
                    </a:lnTo>
                    <a:lnTo>
                      <a:pt x="95459" y="887316"/>
                    </a:lnTo>
                    <a:lnTo>
                      <a:pt x="80387" y="771760"/>
                    </a:lnTo>
                    <a:lnTo>
                      <a:pt x="85411" y="716494"/>
                    </a:lnTo>
                    <a:lnTo>
                      <a:pt x="105508" y="696397"/>
                    </a:lnTo>
                    <a:lnTo>
                      <a:pt x="135653" y="676300"/>
                    </a:lnTo>
                    <a:lnTo>
                      <a:pt x="467248" y="329632"/>
                    </a:lnTo>
                    <a:lnTo>
                      <a:pt x="472272" y="284415"/>
                    </a:lnTo>
                    <a:lnTo>
                      <a:pt x="442127" y="259294"/>
                    </a:lnTo>
                    <a:lnTo>
                      <a:pt x="406958" y="229149"/>
                    </a:lnTo>
                    <a:lnTo>
                      <a:pt x="406958" y="204028"/>
                    </a:lnTo>
                    <a:lnTo>
                      <a:pt x="462224" y="193980"/>
                    </a:lnTo>
                    <a:lnTo>
                      <a:pt x="864158" y="143738"/>
                    </a:lnTo>
                    <a:lnTo>
                      <a:pt x="999811" y="88472"/>
                    </a:lnTo>
                    <a:lnTo>
                      <a:pt x="1024932" y="78424"/>
                    </a:lnTo>
                    <a:lnTo>
                      <a:pt x="999811" y="28182"/>
                    </a:lnTo>
                    <a:lnTo>
                      <a:pt x="1070149" y="33206"/>
                    </a:lnTo>
                    <a:lnTo>
                      <a:pt x="1130439" y="53303"/>
                    </a:lnTo>
                    <a:lnTo>
                      <a:pt x="1160585" y="63351"/>
                    </a:lnTo>
                    <a:cubicBezTo>
                      <a:pt x="1252695" y="56652"/>
                      <a:pt x="1492180" y="23157"/>
                      <a:pt x="1683099" y="13109"/>
                    </a:cubicBezTo>
                    <a:cubicBezTo>
                      <a:pt x="1874018" y="3061"/>
                      <a:pt x="2081684" y="-4475"/>
                      <a:pt x="2306097" y="3061"/>
                    </a:cubicBezTo>
                    <a:cubicBezTo>
                      <a:pt x="2530510" y="10597"/>
                      <a:pt x="2891413" y="45767"/>
                      <a:pt x="3029578" y="58327"/>
                    </a:cubicBezTo>
                    <a:cubicBezTo>
                      <a:pt x="3167743" y="70887"/>
                      <a:pt x="3099917" y="71725"/>
                      <a:pt x="3135086" y="78424"/>
                    </a:cubicBezTo>
                    <a:lnTo>
                      <a:pt x="3255666" y="98520"/>
                    </a:lnTo>
                    <a:cubicBezTo>
                      <a:pt x="3323492" y="116105"/>
                      <a:pt x="3456633" y="138713"/>
                      <a:pt x="3542044" y="183931"/>
                    </a:cubicBezTo>
                    <a:lnTo>
                      <a:pt x="3798277" y="319584"/>
                    </a:lnTo>
                    <a:lnTo>
                      <a:pt x="4210259" y="545672"/>
                    </a:lnTo>
                    <a:lnTo>
                      <a:pt x="4340888" y="626059"/>
                    </a:lnTo>
                    <a:lnTo>
                      <a:pt x="4381081" y="656204"/>
                    </a:lnTo>
                    <a:cubicBezTo>
                      <a:pt x="4449745" y="666252"/>
                      <a:pt x="4622241" y="668765"/>
                      <a:pt x="4752870" y="686349"/>
                    </a:cubicBezTo>
                    <a:cubicBezTo>
                      <a:pt x="4883499" y="703933"/>
                      <a:pt x="5072743" y="739939"/>
                      <a:pt x="5164853" y="761711"/>
                    </a:cubicBezTo>
                    <a:lnTo>
                      <a:pt x="5441182" y="827026"/>
                    </a:lnTo>
                    <a:cubicBezTo>
                      <a:pt x="5515707" y="850472"/>
                      <a:pt x="5546690" y="853821"/>
                      <a:pt x="5612004" y="902388"/>
                    </a:cubicBezTo>
                    <a:lnTo>
                      <a:pt x="5807947" y="1048089"/>
                    </a:lnTo>
                    <a:lnTo>
                      <a:pt x="5823020" y="1118428"/>
                    </a:lnTo>
                    <a:lnTo>
                      <a:pt x="5838092" y="1218911"/>
                    </a:lnTo>
                    <a:lnTo>
                      <a:pt x="5823020" y="1249056"/>
                    </a:lnTo>
                    <a:lnTo>
                      <a:pt x="5863213" y="1299298"/>
                    </a:lnTo>
                    <a:lnTo>
                      <a:pt x="5893358" y="1359588"/>
                    </a:lnTo>
                    <a:lnTo>
                      <a:pt x="5893358" y="1434951"/>
                    </a:lnTo>
                    <a:lnTo>
                      <a:pt x="5928527" y="1495241"/>
                    </a:lnTo>
                    <a:lnTo>
                      <a:pt x="5918479" y="1605773"/>
                    </a:lnTo>
                    <a:lnTo>
                      <a:pt x="5898382" y="1686160"/>
                    </a:lnTo>
                    <a:lnTo>
                      <a:pt x="5918479" y="1776595"/>
                    </a:lnTo>
                    <a:lnTo>
                      <a:pt x="5933552" y="1811764"/>
                    </a:lnTo>
                    <a:lnTo>
                      <a:pt x="5812971" y="1872054"/>
                    </a:lnTo>
                    <a:lnTo>
                      <a:pt x="5812971" y="1872054"/>
                    </a:lnTo>
                    <a:lnTo>
                      <a:pt x="5727560" y="1932344"/>
                    </a:lnTo>
                    <a:lnTo>
                      <a:pt x="5390941" y="1937369"/>
                    </a:lnTo>
                    <a:lnTo>
                      <a:pt x="5215670" y="1935977"/>
                    </a:lnTo>
                    <a:cubicBezTo>
                      <a:pt x="5196897" y="2172352"/>
                      <a:pt x="4604352" y="2477916"/>
                      <a:pt x="4373414" y="1917320"/>
                    </a:cubicBezTo>
                    <a:lnTo>
                      <a:pt x="1498817" y="1891925"/>
                    </a:lnTo>
                    <a:cubicBezTo>
                      <a:pt x="1475302" y="2265499"/>
                      <a:pt x="727844" y="2429891"/>
                      <a:pt x="619914" y="1836885"/>
                    </a:cubicBezTo>
                    <a:lnTo>
                      <a:pt x="281354" y="1836885"/>
                    </a:lnTo>
                    <a:lnTo>
                      <a:pt x="130629" y="1761522"/>
                    </a:lnTo>
                    <a:lnTo>
                      <a:pt x="10048" y="1681136"/>
                    </a:lnTo>
                    <a:lnTo>
                      <a:pt x="0" y="1540459"/>
                    </a:lnTo>
                    <a:lnTo>
                      <a:pt x="15072" y="1490217"/>
                    </a:lnTo>
                    <a:lnTo>
                      <a:pt x="15072" y="1434951"/>
                    </a:lnTo>
                    <a:lnTo>
                      <a:pt x="25121" y="1384709"/>
                    </a:lnTo>
                    <a:lnTo>
                      <a:pt x="40193" y="1359588"/>
                    </a:lnTo>
                    <a:lnTo>
                      <a:pt x="65314" y="1314371"/>
                    </a:lnTo>
                    <a:close/>
                  </a:path>
                </a:pathLst>
              </a:custGeom>
              <a:solidFill>
                <a:sysClr val="window" lastClr="FFFFFF"/>
              </a:solidFill>
              <a:ln w="28575" cap="flat" cmpd="sng" algn="ctr">
                <a:solidFill>
                  <a:sysClr val="windowText" lastClr="000000"/>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800" b="1"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35" name="Oval 157">
                <a:extLst>
                  <a:ext uri="{FF2B5EF4-FFF2-40B4-BE49-F238E27FC236}">
                    <a16:creationId xmlns:a16="http://schemas.microsoft.com/office/drawing/2014/main" id="{F5558837-CBDE-417B-8F48-F5A05110BB73}"/>
                  </a:ext>
                </a:extLst>
              </p:cNvPr>
              <p:cNvSpPr/>
              <p:nvPr/>
            </p:nvSpPr>
            <p:spPr>
              <a:xfrm>
                <a:off x="385249" y="1110858"/>
                <a:ext cx="556302" cy="556302"/>
              </a:xfrm>
              <a:prstGeom prst="ellipse">
                <a:avLst/>
              </a:prstGeom>
              <a:solidFill>
                <a:sysClr val="window" lastClr="FFFFFF"/>
              </a:solidFill>
              <a:ln w="28575" cap="flat" cmpd="sng" algn="ctr">
                <a:solidFill>
                  <a:sysClr val="windowText" lastClr="000000"/>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36" name="Oval 158">
                <a:extLst>
                  <a:ext uri="{FF2B5EF4-FFF2-40B4-BE49-F238E27FC236}">
                    <a16:creationId xmlns:a16="http://schemas.microsoft.com/office/drawing/2014/main" id="{0373B9A1-2A71-4B41-B742-AF06947A3E5D}"/>
                  </a:ext>
                </a:extLst>
              </p:cNvPr>
              <p:cNvSpPr/>
              <p:nvPr/>
            </p:nvSpPr>
            <p:spPr>
              <a:xfrm>
                <a:off x="2584889" y="1104900"/>
                <a:ext cx="556302" cy="556302"/>
              </a:xfrm>
              <a:prstGeom prst="ellipse">
                <a:avLst/>
              </a:prstGeom>
              <a:solidFill>
                <a:sysClr val="window" lastClr="FFFFFF"/>
              </a:solidFill>
              <a:ln w="28575" cap="flat" cmpd="sng" algn="ctr">
                <a:solidFill>
                  <a:sysClr val="windowText" lastClr="000000"/>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37" name="フリーフォーム: 図形 15">
                <a:extLst>
                  <a:ext uri="{FF2B5EF4-FFF2-40B4-BE49-F238E27FC236}">
                    <a16:creationId xmlns:a16="http://schemas.microsoft.com/office/drawing/2014/main" id="{A68CD865-BDC8-4748-981E-E687A37AF7F6}"/>
                  </a:ext>
                </a:extLst>
              </p:cNvPr>
              <p:cNvSpPr/>
              <p:nvPr/>
            </p:nvSpPr>
            <p:spPr>
              <a:xfrm>
                <a:off x="834870" y="704761"/>
                <a:ext cx="435673" cy="217837"/>
              </a:xfrm>
              <a:custGeom>
                <a:avLst/>
                <a:gdLst>
                  <a:gd name="connsiteX0" fmla="*/ 0 w 374650"/>
                  <a:gd name="connsiteY0" fmla="*/ 0 h 171450"/>
                  <a:gd name="connsiteX1" fmla="*/ 374650 w 374650"/>
                  <a:gd name="connsiteY1" fmla="*/ 0 h 171450"/>
                  <a:gd name="connsiteX2" fmla="*/ 374650 w 374650"/>
                  <a:gd name="connsiteY2" fmla="*/ 171450 h 171450"/>
                </a:gdLst>
                <a:ahLst/>
                <a:cxnLst>
                  <a:cxn ang="0">
                    <a:pos x="connsiteX0" y="connsiteY0"/>
                  </a:cxn>
                  <a:cxn ang="0">
                    <a:pos x="connsiteX1" y="connsiteY1"/>
                  </a:cxn>
                  <a:cxn ang="0">
                    <a:pos x="connsiteX2" y="connsiteY2"/>
                  </a:cxn>
                </a:cxnLst>
                <a:rect l="l" t="t" r="r" b="b"/>
                <a:pathLst>
                  <a:path w="374650" h="171450">
                    <a:moveTo>
                      <a:pt x="0" y="0"/>
                    </a:moveTo>
                    <a:lnTo>
                      <a:pt x="374650" y="0"/>
                    </a:lnTo>
                    <a:lnTo>
                      <a:pt x="374650" y="171450"/>
                    </a:lnTo>
                  </a:path>
                </a:pathLst>
              </a:custGeom>
              <a:noFill/>
              <a:ln w="19050" cap="flat" cmpd="sng" algn="ctr">
                <a:solidFill>
                  <a:sysClr val="windowText" lastClr="000000">
                    <a:lumMod val="65000"/>
                    <a:lumOff val="35000"/>
                  </a:sys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100" b="0" i="0" u="none" strike="noStrike" kern="1200" cap="none" spc="0" normalizeH="0" baseline="0" noProof="0">
                  <a:ln>
                    <a:noFill/>
                  </a:ln>
                  <a:solidFill>
                    <a:prstClr val="white"/>
                  </a:solidFill>
                  <a:effectLst/>
                  <a:uLnTx/>
                  <a:uFillTx/>
                  <a:latin typeface="Calibri" panose="020F0502020204030204"/>
                  <a:ea typeface="游ゴシック" panose="020B0400000000000000" pitchFamily="34" charset="-128"/>
                  <a:cs typeface="+mn-cs"/>
                </a:endParaRPr>
              </a:p>
            </p:txBody>
          </p:sp>
          <p:grpSp>
            <p:nvGrpSpPr>
              <p:cNvPr id="438" name="Group 160">
                <a:extLst>
                  <a:ext uri="{FF2B5EF4-FFF2-40B4-BE49-F238E27FC236}">
                    <a16:creationId xmlns:a16="http://schemas.microsoft.com/office/drawing/2014/main" id="{28E31B47-194B-4A8D-8AC9-143C69598705}"/>
                  </a:ext>
                </a:extLst>
              </p:cNvPr>
              <p:cNvGrpSpPr/>
              <p:nvPr/>
            </p:nvGrpSpPr>
            <p:grpSpPr>
              <a:xfrm>
                <a:off x="1478883" y="489015"/>
                <a:ext cx="466228" cy="681418"/>
                <a:chOff x="1478883" y="489015"/>
                <a:chExt cx="466228" cy="681418"/>
              </a:xfrm>
            </p:grpSpPr>
            <p:sp>
              <p:nvSpPr>
                <p:cNvPr id="446" name="Rectangle 171">
                  <a:extLst>
                    <a:ext uri="{FF2B5EF4-FFF2-40B4-BE49-F238E27FC236}">
                      <a16:creationId xmlns:a16="http://schemas.microsoft.com/office/drawing/2014/main" id="{FB6837EA-0686-40A4-91D6-450C6543327B}"/>
                    </a:ext>
                  </a:extLst>
                </p:cNvPr>
                <p:cNvSpPr/>
                <p:nvPr/>
              </p:nvSpPr>
              <p:spPr>
                <a:xfrm>
                  <a:off x="1846001" y="489015"/>
                  <a:ext cx="99110" cy="182024"/>
                </a:xfrm>
                <a:prstGeom prst="rect">
                  <a:avLst/>
                </a:prstGeom>
                <a:solidFill>
                  <a:sysClr val="window" lastClr="FFFFFF"/>
                </a:solidFill>
                <a:ln w="19050" cap="flat" cmpd="sng" algn="ctr">
                  <a:solidFill>
                    <a:srgbClr val="156082">
                      <a:shade val="15000"/>
                    </a:srgbClr>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47" name="Rectangle 138">
                  <a:extLst>
                    <a:ext uri="{FF2B5EF4-FFF2-40B4-BE49-F238E27FC236}">
                      <a16:creationId xmlns:a16="http://schemas.microsoft.com/office/drawing/2014/main" id="{8F492A7E-E47F-4800-82CC-3F3D5030755F}"/>
                    </a:ext>
                  </a:extLst>
                </p:cNvPr>
                <p:cNvSpPr/>
                <p:nvPr/>
              </p:nvSpPr>
              <p:spPr>
                <a:xfrm>
                  <a:off x="1478883" y="698849"/>
                  <a:ext cx="464870" cy="471584"/>
                </a:xfrm>
                <a:custGeom>
                  <a:avLst/>
                  <a:gdLst>
                    <a:gd name="connsiteX0" fmla="*/ 0 w 99110"/>
                    <a:gd name="connsiteY0" fmla="*/ 0 h 182024"/>
                    <a:gd name="connsiteX1" fmla="*/ 99110 w 99110"/>
                    <a:gd name="connsiteY1" fmla="*/ 0 h 182024"/>
                    <a:gd name="connsiteX2" fmla="*/ 99110 w 99110"/>
                    <a:gd name="connsiteY2" fmla="*/ 182024 h 182024"/>
                    <a:gd name="connsiteX3" fmla="*/ 0 w 99110"/>
                    <a:gd name="connsiteY3" fmla="*/ 182024 h 182024"/>
                    <a:gd name="connsiteX4" fmla="*/ 0 w 99110"/>
                    <a:gd name="connsiteY4" fmla="*/ 0 h 182024"/>
                    <a:gd name="connsiteX0" fmla="*/ 127000 w 226110"/>
                    <a:gd name="connsiteY0" fmla="*/ 0 h 486824"/>
                    <a:gd name="connsiteX1" fmla="*/ 226110 w 226110"/>
                    <a:gd name="connsiteY1" fmla="*/ 0 h 486824"/>
                    <a:gd name="connsiteX2" fmla="*/ 226110 w 226110"/>
                    <a:gd name="connsiteY2" fmla="*/ 182024 h 486824"/>
                    <a:gd name="connsiteX3" fmla="*/ 0 w 226110"/>
                    <a:gd name="connsiteY3" fmla="*/ 486824 h 486824"/>
                    <a:gd name="connsiteX4" fmla="*/ 127000 w 226110"/>
                    <a:gd name="connsiteY4" fmla="*/ 0 h 486824"/>
                    <a:gd name="connsiteX0" fmla="*/ 127000 w 226110"/>
                    <a:gd name="connsiteY0" fmla="*/ 0 h 486824"/>
                    <a:gd name="connsiteX1" fmla="*/ 226110 w 226110"/>
                    <a:gd name="connsiteY1" fmla="*/ 0 h 486824"/>
                    <a:gd name="connsiteX2" fmla="*/ 149910 w 226110"/>
                    <a:gd name="connsiteY2" fmla="*/ 471584 h 486824"/>
                    <a:gd name="connsiteX3" fmla="*/ 0 w 226110"/>
                    <a:gd name="connsiteY3" fmla="*/ 486824 h 486824"/>
                    <a:gd name="connsiteX4" fmla="*/ 127000 w 226110"/>
                    <a:gd name="connsiteY4" fmla="*/ 0 h 486824"/>
                    <a:gd name="connsiteX0" fmla="*/ 137160 w 236270"/>
                    <a:gd name="connsiteY0" fmla="*/ 0 h 471584"/>
                    <a:gd name="connsiteX1" fmla="*/ 236270 w 236270"/>
                    <a:gd name="connsiteY1" fmla="*/ 0 h 471584"/>
                    <a:gd name="connsiteX2" fmla="*/ 160070 w 236270"/>
                    <a:gd name="connsiteY2" fmla="*/ 471584 h 471584"/>
                    <a:gd name="connsiteX3" fmla="*/ 0 w 236270"/>
                    <a:gd name="connsiteY3" fmla="*/ 446184 h 471584"/>
                    <a:gd name="connsiteX4" fmla="*/ 137160 w 236270"/>
                    <a:gd name="connsiteY4" fmla="*/ 0 h 471584"/>
                    <a:gd name="connsiteX0" fmla="*/ 137160 w 236270"/>
                    <a:gd name="connsiteY0" fmla="*/ 0 h 471584"/>
                    <a:gd name="connsiteX1" fmla="*/ 236270 w 236270"/>
                    <a:gd name="connsiteY1" fmla="*/ 0 h 471584"/>
                    <a:gd name="connsiteX2" fmla="*/ 160070 w 236270"/>
                    <a:gd name="connsiteY2" fmla="*/ 471584 h 471584"/>
                    <a:gd name="connsiteX3" fmla="*/ 0 w 236270"/>
                    <a:gd name="connsiteY3" fmla="*/ 446184 h 471584"/>
                    <a:gd name="connsiteX4" fmla="*/ 18060 w 236270"/>
                    <a:gd name="connsiteY4" fmla="*/ 356247 h 471584"/>
                    <a:gd name="connsiteX5" fmla="*/ 137160 w 236270"/>
                    <a:gd name="connsiteY5"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246660 w 464870"/>
                    <a:gd name="connsiteY4" fmla="*/ 356247 h 471584"/>
                    <a:gd name="connsiteX5" fmla="*/ 365760 w 464870"/>
                    <a:gd name="connsiteY5"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33300 w 464870"/>
                    <a:gd name="connsiteY4" fmla="*/ 285127 h 471584"/>
                    <a:gd name="connsiteX5" fmla="*/ 365760 w 464870"/>
                    <a:gd name="connsiteY5"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33300 w 464870"/>
                    <a:gd name="connsiteY4" fmla="*/ 285127 h 471584"/>
                    <a:gd name="connsiteX5" fmla="*/ 195860 w 464870"/>
                    <a:gd name="connsiteY5" fmla="*/ 147967 h 471584"/>
                    <a:gd name="connsiteX6" fmla="*/ 365760 w 464870"/>
                    <a:gd name="connsiteY6"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33300 w 464870"/>
                    <a:gd name="connsiteY4" fmla="*/ 285127 h 471584"/>
                    <a:gd name="connsiteX5" fmla="*/ 307620 w 464870"/>
                    <a:gd name="connsiteY5" fmla="*/ 325767 h 471584"/>
                    <a:gd name="connsiteX6" fmla="*/ 365760 w 464870"/>
                    <a:gd name="connsiteY6"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33300 w 464870"/>
                    <a:gd name="connsiteY4" fmla="*/ 285127 h 471584"/>
                    <a:gd name="connsiteX5" fmla="*/ 287300 w 464870"/>
                    <a:gd name="connsiteY5" fmla="*/ 351167 h 471584"/>
                    <a:gd name="connsiteX6" fmla="*/ 365760 w 464870"/>
                    <a:gd name="connsiteY6"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33300 w 464870"/>
                    <a:gd name="connsiteY4" fmla="*/ 285127 h 471584"/>
                    <a:gd name="connsiteX5" fmla="*/ 312700 w 464870"/>
                    <a:gd name="connsiteY5" fmla="*/ 351167 h 471584"/>
                    <a:gd name="connsiteX6" fmla="*/ 365760 w 464870"/>
                    <a:gd name="connsiteY6" fmla="*/ 0 h 471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4870" h="471584">
                      <a:moveTo>
                        <a:pt x="365760" y="0"/>
                      </a:moveTo>
                      <a:lnTo>
                        <a:pt x="464870" y="0"/>
                      </a:lnTo>
                      <a:lnTo>
                        <a:pt x="388670" y="471584"/>
                      </a:lnTo>
                      <a:lnTo>
                        <a:pt x="0" y="400464"/>
                      </a:lnTo>
                      <a:lnTo>
                        <a:pt x="33300" y="285127"/>
                      </a:lnTo>
                      <a:lnTo>
                        <a:pt x="312700" y="351167"/>
                      </a:lnTo>
                      <a:lnTo>
                        <a:pt x="365760" y="0"/>
                      </a:lnTo>
                      <a:close/>
                    </a:path>
                  </a:pathLst>
                </a:custGeom>
                <a:solidFill>
                  <a:sysClr val="window" lastClr="FFFFFF"/>
                </a:solidFill>
                <a:ln w="19050" cap="flat" cmpd="sng" algn="ctr">
                  <a:solidFill>
                    <a:srgbClr val="156082">
                      <a:shade val="15000"/>
                    </a:srgbClr>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439" name="Group 161">
                <a:extLst>
                  <a:ext uri="{FF2B5EF4-FFF2-40B4-BE49-F238E27FC236}">
                    <a16:creationId xmlns:a16="http://schemas.microsoft.com/office/drawing/2014/main" id="{29284522-7946-4B04-9185-0181DA81066C}"/>
                  </a:ext>
                </a:extLst>
              </p:cNvPr>
              <p:cNvGrpSpPr/>
              <p:nvPr/>
            </p:nvGrpSpPr>
            <p:grpSpPr>
              <a:xfrm>
                <a:off x="2296400" y="489015"/>
                <a:ext cx="466228" cy="681418"/>
                <a:chOff x="2296400" y="489015"/>
                <a:chExt cx="466228" cy="681418"/>
              </a:xfrm>
            </p:grpSpPr>
            <p:sp>
              <p:nvSpPr>
                <p:cNvPr id="444" name="Rectangle 169">
                  <a:extLst>
                    <a:ext uri="{FF2B5EF4-FFF2-40B4-BE49-F238E27FC236}">
                      <a16:creationId xmlns:a16="http://schemas.microsoft.com/office/drawing/2014/main" id="{8419EA9E-EC4D-442C-B436-1CF0A7D55B7D}"/>
                    </a:ext>
                  </a:extLst>
                </p:cNvPr>
                <p:cNvSpPr/>
                <p:nvPr/>
              </p:nvSpPr>
              <p:spPr>
                <a:xfrm>
                  <a:off x="2663518" y="489015"/>
                  <a:ext cx="99110" cy="182024"/>
                </a:xfrm>
                <a:prstGeom prst="rect">
                  <a:avLst/>
                </a:prstGeom>
                <a:solidFill>
                  <a:sysClr val="window" lastClr="FFFFFF"/>
                </a:solidFill>
                <a:ln w="19050" cap="flat" cmpd="sng" algn="ctr">
                  <a:solidFill>
                    <a:srgbClr val="156082">
                      <a:shade val="15000"/>
                    </a:srgbClr>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45" name="Rectangle 138">
                  <a:extLst>
                    <a:ext uri="{FF2B5EF4-FFF2-40B4-BE49-F238E27FC236}">
                      <a16:creationId xmlns:a16="http://schemas.microsoft.com/office/drawing/2014/main" id="{20F82EC1-7732-4E7D-9449-C7289037B0FC}"/>
                    </a:ext>
                  </a:extLst>
                </p:cNvPr>
                <p:cNvSpPr/>
                <p:nvPr/>
              </p:nvSpPr>
              <p:spPr>
                <a:xfrm>
                  <a:off x="2296400" y="698849"/>
                  <a:ext cx="464870" cy="471584"/>
                </a:xfrm>
                <a:custGeom>
                  <a:avLst/>
                  <a:gdLst>
                    <a:gd name="connsiteX0" fmla="*/ 0 w 99110"/>
                    <a:gd name="connsiteY0" fmla="*/ 0 h 182024"/>
                    <a:gd name="connsiteX1" fmla="*/ 99110 w 99110"/>
                    <a:gd name="connsiteY1" fmla="*/ 0 h 182024"/>
                    <a:gd name="connsiteX2" fmla="*/ 99110 w 99110"/>
                    <a:gd name="connsiteY2" fmla="*/ 182024 h 182024"/>
                    <a:gd name="connsiteX3" fmla="*/ 0 w 99110"/>
                    <a:gd name="connsiteY3" fmla="*/ 182024 h 182024"/>
                    <a:gd name="connsiteX4" fmla="*/ 0 w 99110"/>
                    <a:gd name="connsiteY4" fmla="*/ 0 h 182024"/>
                    <a:gd name="connsiteX0" fmla="*/ 127000 w 226110"/>
                    <a:gd name="connsiteY0" fmla="*/ 0 h 486824"/>
                    <a:gd name="connsiteX1" fmla="*/ 226110 w 226110"/>
                    <a:gd name="connsiteY1" fmla="*/ 0 h 486824"/>
                    <a:gd name="connsiteX2" fmla="*/ 226110 w 226110"/>
                    <a:gd name="connsiteY2" fmla="*/ 182024 h 486824"/>
                    <a:gd name="connsiteX3" fmla="*/ 0 w 226110"/>
                    <a:gd name="connsiteY3" fmla="*/ 486824 h 486824"/>
                    <a:gd name="connsiteX4" fmla="*/ 127000 w 226110"/>
                    <a:gd name="connsiteY4" fmla="*/ 0 h 486824"/>
                    <a:gd name="connsiteX0" fmla="*/ 127000 w 226110"/>
                    <a:gd name="connsiteY0" fmla="*/ 0 h 486824"/>
                    <a:gd name="connsiteX1" fmla="*/ 226110 w 226110"/>
                    <a:gd name="connsiteY1" fmla="*/ 0 h 486824"/>
                    <a:gd name="connsiteX2" fmla="*/ 149910 w 226110"/>
                    <a:gd name="connsiteY2" fmla="*/ 471584 h 486824"/>
                    <a:gd name="connsiteX3" fmla="*/ 0 w 226110"/>
                    <a:gd name="connsiteY3" fmla="*/ 486824 h 486824"/>
                    <a:gd name="connsiteX4" fmla="*/ 127000 w 226110"/>
                    <a:gd name="connsiteY4" fmla="*/ 0 h 486824"/>
                    <a:gd name="connsiteX0" fmla="*/ 137160 w 236270"/>
                    <a:gd name="connsiteY0" fmla="*/ 0 h 471584"/>
                    <a:gd name="connsiteX1" fmla="*/ 236270 w 236270"/>
                    <a:gd name="connsiteY1" fmla="*/ 0 h 471584"/>
                    <a:gd name="connsiteX2" fmla="*/ 160070 w 236270"/>
                    <a:gd name="connsiteY2" fmla="*/ 471584 h 471584"/>
                    <a:gd name="connsiteX3" fmla="*/ 0 w 236270"/>
                    <a:gd name="connsiteY3" fmla="*/ 446184 h 471584"/>
                    <a:gd name="connsiteX4" fmla="*/ 137160 w 236270"/>
                    <a:gd name="connsiteY4" fmla="*/ 0 h 471584"/>
                    <a:gd name="connsiteX0" fmla="*/ 137160 w 236270"/>
                    <a:gd name="connsiteY0" fmla="*/ 0 h 471584"/>
                    <a:gd name="connsiteX1" fmla="*/ 236270 w 236270"/>
                    <a:gd name="connsiteY1" fmla="*/ 0 h 471584"/>
                    <a:gd name="connsiteX2" fmla="*/ 160070 w 236270"/>
                    <a:gd name="connsiteY2" fmla="*/ 471584 h 471584"/>
                    <a:gd name="connsiteX3" fmla="*/ 0 w 236270"/>
                    <a:gd name="connsiteY3" fmla="*/ 446184 h 471584"/>
                    <a:gd name="connsiteX4" fmla="*/ 18060 w 236270"/>
                    <a:gd name="connsiteY4" fmla="*/ 356247 h 471584"/>
                    <a:gd name="connsiteX5" fmla="*/ 137160 w 236270"/>
                    <a:gd name="connsiteY5"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246660 w 464870"/>
                    <a:gd name="connsiteY4" fmla="*/ 356247 h 471584"/>
                    <a:gd name="connsiteX5" fmla="*/ 365760 w 464870"/>
                    <a:gd name="connsiteY5"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33300 w 464870"/>
                    <a:gd name="connsiteY4" fmla="*/ 285127 h 471584"/>
                    <a:gd name="connsiteX5" fmla="*/ 365760 w 464870"/>
                    <a:gd name="connsiteY5"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33300 w 464870"/>
                    <a:gd name="connsiteY4" fmla="*/ 285127 h 471584"/>
                    <a:gd name="connsiteX5" fmla="*/ 195860 w 464870"/>
                    <a:gd name="connsiteY5" fmla="*/ 147967 h 471584"/>
                    <a:gd name="connsiteX6" fmla="*/ 365760 w 464870"/>
                    <a:gd name="connsiteY6"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33300 w 464870"/>
                    <a:gd name="connsiteY4" fmla="*/ 285127 h 471584"/>
                    <a:gd name="connsiteX5" fmla="*/ 307620 w 464870"/>
                    <a:gd name="connsiteY5" fmla="*/ 325767 h 471584"/>
                    <a:gd name="connsiteX6" fmla="*/ 365760 w 464870"/>
                    <a:gd name="connsiteY6"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33300 w 464870"/>
                    <a:gd name="connsiteY4" fmla="*/ 285127 h 471584"/>
                    <a:gd name="connsiteX5" fmla="*/ 287300 w 464870"/>
                    <a:gd name="connsiteY5" fmla="*/ 351167 h 471584"/>
                    <a:gd name="connsiteX6" fmla="*/ 365760 w 464870"/>
                    <a:gd name="connsiteY6" fmla="*/ 0 h 471584"/>
                    <a:gd name="connsiteX0" fmla="*/ 365760 w 464870"/>
                    <a:gd name="connsiteY0" fmla="*/ 0 h 471584"/>
                    <a:gd name="connsiteX1" fmla="*/ 464870 w 464870"/>
                    <a:gd name="connsiteY1" fmla="*/ 0 h 471584"/>
                    <a:gd name="connsiteX2" fmla="*/ 388670 w 464870"/>
                    <a:gd name="connsiteY2" fmla="*/ 471584 h 471584"/>
                    <a:gd name="connsiteX3" fmla="*/ 0 w 464870"/>
                    <a:gd name="connsiteY3" fmla="*/ 400464 h 471584"/>
                    <a:gd name="connsiteX4" fmla="*/ 33300 w 464870"/>
                    <a:gd name="connsiteY4" fmla="*/ 285127 h 471584"/>
                    <a:gd name="connsiteX5" fmla="*/ 312700 w 464870"/>
                    <a:gd name="connsiteY5" fmla="*/ 351167 h 471584"/>
                    <a:gd name="connsiteX6" fmla="*/ 365760 w 464870"/>
                    <a:gd name="connsiteY6" fmla="*/ 0 h 471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4870" h="471584">
                      <a:moveTo>
                        <a:pt x="365760" y="0"/>
                      </a:moveTo>
                      <a:lnTo>
                        <a:pt x="464870" y="0"/>
                      </a:lnTo>
                      <a:lnTo>
                        <a:pt x="388670" y="471584"/>
                      </a:lnTo>
                      <a:lnTo>
                        <a:pt x="0" y="400464"/>
                      </a:lnTo>
                      <a:lnTo>
                        <a:pt x="33300" y="285127"/>
                      </a:lnTo>
                      <a:lnTo>
                        <a:pt x="312700" y="351167"/>
                      </a:lnTo>
                      <a:lnTo>
                        <a:pt x="365760" y="0"/>
                      </a:lnTo>
                      <a:close/>
                    </a:path>
                  </a:pathLst>
                </a:custGeom>
                <a:solidFill>
                  <a:sysClr val="window" lastClr="FFFFFF"/>
                </a:solidFill>
                <a:ln w="19050" cap="flat" cmpd="sng" algn="ctr">
                  <a:solidFill>
                    <a:srgbClr val="156082">
                      <a:shade val="15000"/>
                    </a:srgbClr>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440" name="Rectangle 143">
                <a:extLst>
                  <a:ext uri="{FF2B5EF4-FFF2-40B4-BE49-F238E27FC236}">
                    <a16:creationId xmlns:a16="http://schemas.microsoft.com/office/drawing/2014/main" id="{E0573C29-3DC9-4271-9E1B-AEF0843A5539}"/>
                  </a:ext>
                </a:extLst>
              </p:cNvPr>
              <p:cNvSpPr/>
              <p:nvPr/>
            </p:nvSpPr>
            <p:spPr>
              <a:xfrm>
                <a:off x="1639344" y="139700"/>
                <a:ext cx="608818" cy="145892"/>
              </a:xfrm>
              <a:custGeom>
                <a:avLst/>
                <a:gdLst>
                  <a:gd name="connsiteX0" fmla="*/ 0 w 608818"/>
                  <a:gd name="connsiteY0" fmla="*/ 0 h 142240"/>
                  <a:gd name="connsiteX1" fmla="*/ 608818 w 608818"/>
                  <a:gd name="connsiteY1" fmla="*/ 0 h 142240"/>
                  <a:gd name="connsiteX2" fmla="*/ 608818 w 608818"/>
                  <a:gd name="connsiteY2" fmla="*/ 142240 h 142240"/>
                  <a:gd name="connsiteX3" fmla="*/ 0 w 608818"/>
                  <a:gd name="connsiteY3" fmla="*/ 142240 h 142240"/>
                  <a:gd name="connsiteX4" fmla="*/ 0 w 608818"/>
                  <a:gd name="connsiteY4" fmla="*/ 0 h 142240"/>
                  <a:gd name="connsiteX0" fmla="*/ 0 w 608818"/>
                  <a:gd name="connsiteY0" fmla="*/ 0 h 187960"/>
                  <a:gd name="connsiteX1" fmla="*/ 608818 w 608818"/>
                  <a:gd name="connsiteY1" fmla="*/ 0 h 187960"/>
                  <a:gd name="connsiteX2" fmla="*/ 608818 w 608818"/>
                  <a:gd name="connsiteY2" fmla="*/ 142240 h 187960"/>
                  <a:gd name="connsiteX3" fmla="*/ 0 w 608818"/>
                  <a:gd name="connsiteY3" fmla="*/ 187960 h 187960"/>
                  <a:gd name="connsiteX4" fmla="*/ 0 w 608818"/>
                  <a:gd name="connsiteY4" fmla="*/ 0 h 1879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8818" h="187960">
                    <a:moveTo>
                      <a:pt x="0" y="0"/>
                    </a:moveTo>
                    <a:lnTo>
                      <a:pt x="608818" y="0"/>
                    </a:lnTo>
                    <a:lnTo>
                      <a:pt x="608818" y="142240"/>
                    </a:lnTo>
                    <a:lnTo>
                      <a:pt x="0" y="187960"/>
                    </a:lnTo>
                    <a:lnTo>
                      <a:pt x="0" y="0"/>
                    </a:lnTo>
                    <a:close/>
                  </a:path>
                </a:pathLst>
              </a:custGeom>
              <a:solidFill>
                <a:sysClr val="window" lastClr="FFFFFF"/>
              </a:solidFill>
              <a:ln w="28575" cap="flat" cmpd="sng" algn="ctr">
                <a:solidFill>
                  <a:sysClr val="windowText" lastClr="000000"/>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41" name="Rectangle 151">
                <a:extLst>
                  <a:ext uri="{FF2B5EF4-FFF2-40B4-BE49-F238E27FC236}">
                    <a16:creationId xmlns:a16="http://schemas.microsoft.com/office/drawing/2014/main" id="{9A16AA25-F9F7-472C-B8B5-CD43EBDC80C8}"/>
                  </a:ext>
                </a:extLst>
              </p:cNvPr>
              <p:cNvSpPr/>
              <p:nvPr/>
            </p:nvSpPr>
            <p:spPr>
              <a:xfrm>
                <a:off x="1880949" y="0"/>
                <a:ext cx="138308" cy="139700"/>
              </a:xfrm>
              <a:custGeom>
                <a:avLst/>
                <a:gdLst>
                  <a:gd name="connsiteX0" fmla="*/ 0 w 138308"/>
                  <a:gd name="connsiteY0" fmla="*/ 0 h 145892"/>
                  <a:gd name="connsiteX1" fmla="*/ 138308 w 138308"/>
                  <a:gd name="connsiteY1" fmla="*/ 0 h 145892"/>
                  <a:gd name="connsiteX2" fmla="*/ 138308 w 138308"/>
                  <a:gd name="connsiteY2" fmla="*/ 145892 h 145892"/>
                  <a:gd name="connsiteX3" fmla="*/ 0 w 138308"/>
                  <a:gd name="connsiteY3" fmla="*/ 145892 h 145892"/>
                  <a:gd name="connsiteX4" fmla="*/ 0 w 138308"/>
                  <a:gd name="connsiteY4" fmla="*/ 0 h 145892"/>
                  <a:gd name="connsiteX0" fmla="*/ 0 w 138308"/>
                  <a:gd name="connsiteY0" fmla="*/ 0 h 145892"/>
                  <a:gd name="connsiteX1" fmla="*/ 138308 w 138308"/>
                  <a:gd name="connsiteY1" fmla="*/ 0 h 145892"/>
                  <a:gd name="connsiteX2" fmla="*/ 109733 w 138308"/>
                  <a:gd name="connsiteY2" fmla="*/ 145892 h 145892"/>
                  <a:gd name="connsiteX3" fmla="*/ 0 w 138308"/>
                  <a:gd name="connsiteY3" fmla="*/ 145892 h 145892"/>
                  <a:gd name="connsiteX4" fmla="*/ 0 w 138308"/>
                  <a:gd name="connsiteY4" fmla="*/ 0 h 145892"/>
                  <a:gd name="connsiteX0" fmla="*/ 0 w 138308"/>
                  <a:gd name="connsiteY0" fmla="*/ 0 h 145892"/>
                  <a:gd name="connsiteX1" fmla="*/ 138308 w 138308"/>
                  <a:gd name="connsiteY1" fmla="*/ 0 h 145892"/>
                  <a:gd name="connsiteX2" fmla="*/ 109733 w 138308"/>
                  <a:gd name="connsiteY2" fmla="*/ 145892 h 145892"/>
                  <a:gd name="connsiteX3" fmla="*/ 31750 w 138308"/>
                  <a:gd name="connsiteY3" fmla="*/ 145892 h 145892"/>
                  <a:gd name="connsiteX4" fmla="*/ 0 w 138308"/>
                  <a:gd name="connsiteY4" fmla="*/ 0 h 145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308" h="145892">
                    <a:moveTo>
                      <a:pt x="0" y="0"/>
                    </a:moveTo>
                    <a:lnTo>
                      <a:pt x="138308" y="0"/>
                    </a:lnTo>
                    <a:lnTo>
                      <a:pt x="109733" y="145892"/>
                    </a:lnTo>
                    <a:lnTo>
                      <a:pt x="31750" y="145892"/>
                    </a:lnTo>
                    <a:lnTo>
                      <a:pt x="0" y="0"/>
                    </a:lnTo>
                    <a:close/>
                  </a:path>
                </a:pathLst>
              </a:custGeom>
              <a:solidFill>
                <a:sysClr val="window" lastClr="FFFFFF"/>
              </a:solidFill>
              <a:ln w="28575" cap="flat" cmpd="sng" algn="ctr">
                <a:solidFill>
                  <a:sysClr val="windowText" lastClr="000000"/>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42" name="Rectangle 165">
                <a:extLst>
                  <a:ext uri="{FF2B5EF4-FFF2-40B4-BE49-F238E27FC236}">
                    <a16:creationId xmlns:a16="http://schemas.microsoft.com/office/drawing/2014/main" id="{7098E644-192E-44FD-BDED-B57A4530C092}"/>
                  </a:ext>
                </a:extLst>
              </p:cNvPr>
              <p:cNvSpPr/>
              <p:nvPr/>
            </p:nvSpPr>
            <p:spPr>
              <a:xfrm>
                <a:off x="1696122" y="86123"/>
                <a:ext cx="103665" cy="111280"/>
              </a:xfrm>
              <a:prstGeom prst="rect">
                <a:avLst/>
              </a:prstGeom>
              <a:solidFill>
                <a:sysClr val="window" lastClr="FFFFFF"/>
              </a:solidFill>
              <a:ln w="28575" cap="flat" cmpd="sng" algn="ctr">
                <a:solidFill>
                  <a:sysClr val="windowText" lastClr="000000"/>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43" name="Rectangle 166">
                <a:extLst>
                  <a:ext uri="{FF2B5EF4-FFF2-40B4-BE49-F238E27FC236}">
                    <a16:creationId xmlns:a16="http://schemas.microsoft.com/office/drawing/2014/main" id="{9048FE07-6168-4D47-8E13-6A2AE7FBFC25}"/>
                  </a:ext>
                </a:extLst>
              </p:cNvPr>
              <p:cNvSpPr/>
              <p:nvPr/>
            </p:nvSpPr>
            <p:spPr>
              <a:xfrm>
                <a:off x="2083639" y="86123"/>
                <a:ext cx="103665" cy="111280"/>
              </a:xfrm>
              <a:prstGeom prst="rect">
                <a:avLst/>
              </a:prstGeom>
              <a:solidFill>
                <a:sysClr val="window" lastClr="FFFFFF"/>
              </a:solidFill>
              <a:ln w="28575" cap="flat" cmpd="sng" algn="ctr">
                <a:solidFill>
                  <a:sysClr val="windowText" lastClr="000000"/>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428" name="グループ化 16">
              <a:extLst>
                <a:ext uri="{FF2B5EF4-FFF2-40B4-BE49-F238E27FC236}">
                  <a16:creationId xmlns:a16="http://schemas.microsoft.com/office/drawing/2014/main" id="{F2348DA5-3E9E-4DB2-BC53-FEB5342B622C}"/>
                </a:ext>
              </a:extLst>
            </p:cNvPr>
            <p:cNvGrpSpPr/>
            <p:nvPr/>
          </p:nvGrpSpPr>
          <p:grpSpPr>
            <a:xfrm rot="458681">
              <a:off x="466725" y="228600"/>
              <a:ext cx="163915" cy="139640"/>
              <a:chOff x="466725" y="228600"/>
              <a:chExt cx="186997" cy="159304"/>
            </a:xfrm>
          </p:grpSpPr>
          <p:cxnSp>
            <p:nvCxnSpPr>
              <p:cNvPr id="432" name="直線コネクタ 21">
                <a:extLst>
                  <a:ext uri="{FF2B5EF4-FFF2-40B4-BE49-F238E27FC236}">
                    <a16:creationId xmlns:a16="http://schemas.microsoft.com/office/drawing/2014/main" id="{9100C28B-9AD0-4247-B59A-EAED0089D495}"/>
                  </a:ext>
                </a:extLst>
              </p:cNvPr>
              <p:cNvCxnSpPr/>
              <p:nvPr/>
            </p:nvCxnSpPr>
            <p:spPr>
              <a:xfrm rot="21141319">
                <a:off x="588206" y="228600"/>
                <a:ext cx="65516" cy="159304"/>
              </a:xfrm>
              <a:prstGeom prst="line">
                <a:avLst/>
              </a:prstGeom>
              <a:noFill/>
              <a:ln w="38100" cap="rnd" cmpd="sng" algn="ctr">
                <a:solidFill>
                  <a:schemeClr val="bg1">
                    <a:lumMod val="65000"/>
                  </a:schemeClr>
                </a:solidFill>
                <a:prstDash val="solid"/>
                <a:round/>
              </a:ln>
              <a:effectLst/>
            </p:spPr>
            <p:style>
              <a:lnRef idx="1">
                <a:schemeClr val="accent1"/>
              </a:lnRef>
              <a:fillRef idx="0">
                <a:schemeClr val="accent1"/>
              </a:fillRef>
              <a:effectRef idx="0">
                <a:schemeClr val="accent1"/>
              </a:effectRef>
              <a:fontRef idx="minor">
                <a:schemeClr val="tx1"/>
              </a:fontRef>
            </p:style>
          </p:cxnSp>
          <p:cxnSp>
            <p:nvCxnSpPr>
              <p:cNvPr id="433" name="直線コネクタ 22">
                <a:extLst>
                  <a:ext uri="{FF2B5EF4-FFF2-40B4-BE49-F238E27FC236}">
                    <a16:creationId xmlns:a16="http://schemas.microsoft.com/office/drawing/2014/main" id="{755ADE7C-7843-4920-AF47-57D0DBF14653}"/>
                  </a:ext>
                </a:extLst>
              </p:cNvPr>
              <p:cNvCxnSpPr/>
              <p:nvPr/>
            </p:nvCxnSpPr>
            <p:spPr>
              <a:xfrm rot="21141319" flipH="1">
                <a:off x="466725" y="318556"/>
                <a:ext cx="159304" cy="65516"/>
              </a:xfrm>
              <a:prstGeom prst="line">
                <a:avLst/>
              </a:prstGeom>
              <a:noFill/>
              <a:ln w="57150" cap="flat" cmpd="sng" algn="ctr">
                <a:solidFill>
                  <a:schemeClr val="bg1">
                    <a:lumMod val="65000"/>
                  </a:schemeClr>
                </a:solidFill>
                <a:prstDash val="solid"/>
                <a:miter lim="800000"/>
              </a:ln>
              <a:effectLst/>
            </p:spPr>
            <p:style>
              <a:lnRef idx="1">
                <a:schemeClr val="accent1"/>
              </a:lnRef>
              <a:fillRef idx="0">
                <a:schemeClr val="accent1"/>
              </a:fillRef>
              <a:effectRef idx="0">
                <a:schemeClr val="accent1"/>
              </a:effectRef>
              <a:fontRef idx="minor">
                <a:schemeClr val="tx1"/>
              </a:fontRef>
            </p:style>
          </p:cxnSp>
        </p:grpSp>
        <p:grpSp>
          <p:nvGrpSpPr>
            <p:cNvPr id="429" name="Group 40">
              <a:extLst>
                <a:ext uri="{FF2B5EF4-FFF2-40B4-BE49-F238E27FC236}">
                  <a16:creationId xmlns:a16="http://schemas.microsoft.com/office/drawing/2014/main" id="{57D36323-6F47-48D2-B85C-65500C0EBA55}"/>
                </a:ext>
              </a:extLst>
            </p:cNvPr>
            <p:cNvGrpSpPr/>
            <p:nvPr/>
          </p:nvGrpSpPr>
          <p:grpSpPr>
            <a:xfrm>
              <a:off x="447690" y="457200"/>
              <a:ext cx="107284" cy="64713"/>
              <a:chOff x="447690" y="457200"/>
              <a:chExt cx="185145" cy="111680"/>
            </a:xfrm>
            <a:solidFill>
              <a:sysClr val="window" lastClr="FFFFFF"/>
            </a:solidFill>
          </p:grpSpPr>
          <p:cxnSp>
            <p:nvCxnSpPr>
              <p:cNvPr id="430" name="Straight Connector 41">
                <a:extLst>
                  <a:ext uri="{FF2B5EF4-FFF2-40B4-BE49-F238E27FC236}">
                    <a16:creationId xmlns:a16="http://schemas.microsoft.com/office/drawing/2014/main" id="{D95DA5CB-CF05-48E0-8447-38F0A75137A8}"/>
                  </a:ext>
                </a:extLst>
              </p:cNvPr>
              <p:cNvCxnSpPr>
                <a:cxnSpLocks/>
              </p:cNvCxnSpPr>
              <p:nvPr/>
            </p:nvCxnSpPr>
            <p:spPr>
              <a:xfrm>
                <a:off x="447690" y="457200"/>
                <a:ext cx="113759" cy="79605"/>
              </a:xfrm>
              <a:prstGeom prst="line">
                <a:avLst/>
              </a:prstGeom>
              <a:grpFill/>
              <a:ln w="19050" cap="flat" cmpd="sng" algn="ctr">
                <a:solidFill>
                  <a:schemeClr val="bg1">
                    <a:lumMod val="65000"/>
                  </a:schemeClr>
                </a:soli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431" name="Rectangle 42">
                <a:extLst>
                  <a:ext uri="{FF2B5EF4-FFF2-40B4-BE49-F238E27FC236}">
                    <a16:creationId xmlns:a16="http://schemas.microsoft.com/office/drawing/2014/main" id="{7BE77351-5D21-4C9B-935C-BC5C81F8DE89}"/>
                  </a:ext>
                </a:extLst>
              </p:cNvPr>
              <p:cNvSpPr/>
              <p:nvPr/>
            </p:nvSpPr>
            <p:spPr>
              <a:xfrm rot="2127996" flipH="1">
                <a:off x="528053" y="523161"/>
                <a:ext cx="104782" cy="45719"/>
              </a:xfrm>
              <a:prstGeom prst="rect">
                <a:avLst/>
              </a:prstGeom>
              <a:grpFill/>
              <a:ln w="19050" cap="flat" cmpd="sng" algn="ctr">
                <a:solidFill>
                  <a:schemeClr val="bg1">
                    <a:lumMod val="65000"/>
                  </a:schemeClr>
                </a:solid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2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sp>
        <p:nvSpPr>
          <p:cNvPr id="448" name="Textfeld 447">
            <a:extLst>
              <a:ext uri="{FF2B5EF4-FFF2-40B4-BE49-F238E27FC236}">
                <a16:creationId xmlns:a16="http://schemas.microsoft.com/office/drawing/2014/main" id="{6FDFBD84-3169-4289-B9DE-83FA32AF4615}"/>
              </a:ext>
            </a:extLst>
          </p:cNvPr>
          <p:cNvSpPr txBox="1"/>
          <p:nvPr/>
        </p:nvSpPr>
        <p:spPr>
          <a:xfrm>
            <a:off x="9853859" y="5015900"/>
            <a:ext cx="1206036" cy="369332"/>
          </a:xfrm>
          <a:prstGeom prst="rect">
            <a:avLst/>
          </a:prstGeom>
          <a:solidFill>
            <a:schemeClr val="bg1"/>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ED7D31"/>
                </a:solidFill>
                <a:effectLst/>
                <a:uLnTx/>
                <a:uFillTx/>
                <a:latin typeface="Calibri" panose="020F0502020204030204"/>
                <a:ea typeface="+mn-ea"/>
                <a:cs typeface="+mn-cs"/>
              </a:rPr>
              <a:t>Category Y</a:t>
            </a:r>
          </a:p>
        </p:txBody>
      </p:sp>
      <p:sp>
        <p:nvSpPr>
          <p:cNvPr id="449" name="Textfeld 448">
            <a:extLst>
              <a:ext uri="{FF2B5EF4-FFF2-40B4-BE49-F238E27FC236}">
                <a16:creationId xmlns:a16="http://schemas.microsoft.com/office/drawing/2014/main" id="{C24C03E5-C863-480A-9957-652D616AD589}"/>
              </a:ext>
            </a:extLst>
          </p:cNvPr>
          <p:cNvSpPr txBox="1"/>
          <p:nvPr/>
        </p:nvSpPr>
        <p:spPr>
          <a:xfrm>
            <a:off x="1997430" y="3482174"/>
            <a:ext cx="2605521"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lumMod val="50000"/>
                  </a:prstClr>
                </a:solidFill>
                <a:effectLst/>
                <a:uLnTx/>
                <a:uFillTx/>
                <a:latin typeface="Calibri" panose="020F0502020204030204"/>
                <a:ea typeface="+mn-ea"/>
                <a:cs typeface="+mn-cs"/>
              </a:rPr>
              <a:t>Examples of potential vehicle concepts</a:t>
            </a:r>
          </a:p>
        </p:txBody>
      </p:sp>
      <p:sp>
        <p:nvSpPr>
          <p:cNvPr id="450" name="Textfeld 449">
            <a:extLst>
              <a:ext uri="{FF2B5EF4-FFF2-40B4-BE49-F238E27FC236}">
                <a16:creationId xmlns:a16="http://schemas.microsoft.com/office/drawing/2014/main" id="{AE899212-A209-45AD-B164-68AFB3E98339}"/>
              </a:ext>
            </a:extLst>
          </p:cNvPr>
          <p:cNvSpPr txBox="1"/>
          <p:nvPr/>
        </p:nvSpPr>
        <p:spPr>
          <a:xfrm>
            <a:off x="8347878" y="3473918"/>
            <a:ext cx="2605521"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lumMod val="50000"/>
                  </a:prstClr>
                </a:solidFill>
                <a:effectLst/>
                <a:uLnTx/>
                <a:uFillTx/>
                <a:latin typeface="Calibri" panose="020F0502020204030204"/>
                <a:ea typeface="+mn-ea"/>
                <a:cs typeface="+mn-cs"/>
              </a:rPr>
              <a:t>Examples of potential vehicle concepts</a:t>
            </a:r>
          </a:p>
        </p:txBody>
      </p:sp>
      <p:sp>
        <p:nvSpPr>
          <p:cNvPr id="451" name="Textfeld 450">
            <a:extLst>
              <a:ext uri="{FF2B5EF4-FFF2-40B4-BE49-F238E27FC236}">
                <a16:creationId xmlns:a16="http://schemas.microsoft.com/office/drawing/2014/main" id="{5CD23883-48EA-4F4A-A5BB-BF8C4872CCC6}"/>
              </a:ext>
            </a:extLst>
          </p:cNvPr>
          <p:cNvSpPr txBox="1"/>
          <p:nvPr/>
        </p:nvSpPr>
        <p:spPr>
          <a:xfrm>
            <a:off x="9961159" y="3970074"/>
            <a:ext cx="771365" cy="24622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Calibri" panose="020F0502020204030204"/>
                <a:ea typeface="+mn-ea"/>
                <a:cs typeface="+mn-cs"/>
              </a:rPr>
              <a:t>no controls</a:t>
            </a:r>
          </a:p>
        </p:txBody>
      </p:sp>
      <p:sp>
        <p:nvSpPr>
          <p:cNvPr id="452" name="Textfeld 451">
            <a:extLst>
              <a:ext uri="{FF2B5EF4-FFF2-40B4-BE49-F238E27FC236}">
                <a16:creationId xmlns:a16="http://schemas.microsoft.com/office/drawing/2014/main" id="{5290A2CB-3C7E-4E9E-95F4-6DE70CD83FC1}"/>
              </a:ext>
            </a:extLst>
          </p:cNvPr>
          <p:cNvSpPr txBox="1"/>
          <p:nvPr/>
        </p:nvSpPr>
        <p:spPr>
          <a:xfrm>
            <a:off x="10054835" y="4685855"/>
            <a:ext cx="696024"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Calibri" panose="020F0502020204030204"/>
                <a:ea typeface="+mn-ea"/>
                <a:cs typeface="+mn-cs"/>
              </a:rPr>
              <a:t>external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Calibri" panose="020F0502020204030204"/>
                <a:ea typeface="+mn-ea"/>
                <a:cs typeface="+mn-cs"/>
              </a:rPr>
              <a:t>controller</a:t>
            </a:r>
          </a:p>
        </p:txBody>
      </p:sp>
      <p:sp>
        <p:nvSpPr>
          <p:cNvPr id="341" name="Textfeld 340">
            <a:extLst>
              <a:ext uri="{FF2B5EF4-FFF2-40B4-BE49-F238E27FC236}">
                <a16:creationId xmlns:a16="http://schemas.microsoft.com/office/drawing/2014/main" id="{C2E44DF5-807B-4380-8F94-40C7C7E2CB59}"/>
              </a:ext>
            </a:extLst>
          </p:cNvPr>
          <p:cNvSpPr txBox="1"/>
          <p:nvPr/>
        </p:nvSpPr>
        <p:spPr>
          <a:xfrm>
            <a:off x="41774" y="22073"/>
            <a:ext cx="3130409"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1" u="none" strike="noStrike" kern="1200" cap="none" spc="0" normalizeH="0" baseline="0" noProof="0" dirty="0">
                <a:ln>
                  <a:noFill/>
                </a:ln>
                <a:solidFill>
                  <a:prstClr val="white">
                    <a:lumMod val="50000"/>
                  </a:prstClr>
                </a:solidFill>
                <a:effectLst/>
                <a:uLnTx/>
                <a:uFillTx/>
                <a:latin typeface="Calibri" panose="020F0502020204030204"/>
                <a:ea typeface="+mn-ea"/>
                <a:cs typeface="+mn-cs"/>
              </a:rPr>
              <a:t>Based on AVC-09-06 (DE) and AVC-09-13 (OICA)</a:t>
            </a:r>
          </a:p>
        </p:txBody>
      </p:sp>
      <p:sp>
        <p:nvSpPr>
          <p:cNvPr id="2" name="Ellipse 1">
            <a:extLst>
              <a:ext uri="{FF2B5EF4-FFF2-40B4-BE49-F238E27FC236}">
                <a16:creationId xmlns:a16="http://schemas.microsoft.com/office/drawing/2014/main" id="{6C852892-164A-464D-B8D0-4182E345A695}"/>
              </a:ext>
            </a:extLst>
          </p:cNvPr>
          <p:cNvSpPr/>
          <p:nvPr/>
        </p:nvSpPr>
        <p:spPr>
          <a:xfrm>
            <a:off x="6063892" y="235991"/>
            <a:ext cx="2105323" cy="452171"/>
          </a:xfrm>
          <a:prstGeom prst="ellipse">
            <a:avLst/>
          </a:prstGeom>
          <a:noFill/>
          <a:ln w="19050">
            <a:solidFill>
              <a:srgbClr val="00B05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7" name="Rechteck 16">
            <a:extLst>
              <a:ext uri="{FF2B5EF4-FFF2-40B4-BE49-F238E27FC236}">
                <a16:creationId xmlns:a16="http://schemas.microsoft.com/office/drawing/2014/main" id="{BBAB0152-3BBC-48E6-975C-4025EE1C554F}"/>
              </a:ext>
            </a:extLst>
          </p:cNvPr>
          <p:cNvSpPr/>
          <p:nvPr/>
        </p:nvSpPr>
        <p:spPr>
          <a:xfrm>
            <a:off x="8741261" y="262845"/>
            <a:ext cx="3136180" cy="369332"/>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1" u="none" strike="noStrike" kern="1200" cap="none" spc="0" normalizeH="0" baseline="0" noProof="0" dirty="0">
                <a:ln>
                  <a:noFill/>
                </a:ln>
                <a:solidFill>
                  <a:srgbClr val="00B050"/>
                </a:solidFill>
                <a:effectLst/>
                <a:uLnTx/>
                <a:uFillTx/>
                <a:latin typeface="Calibri" panose="020F0502020204030204"/>
                <a:ea typeface="+mn-ea"/>
                <a:cs typeface="+mn-cs"/>
              </a:rPr>
              <a:t>Important input from IWG ADS</a:t>
            </a:r>
          </a:p>
        </p:txBody>
      </p:sp>
      <p:cxnSp>
        <p:nvCxnSpPr>
          <p:cNvPr id="19" name="Gerade Verbindung mit Pfeil 18">
            <a:extLst>
              <a:ext uri="{FF2B5EF4-FFF2-40B4-BE49-F238E27FC236}">
                <a16:creationId xmlns:a16="http://schemas.microsoft.com/office/drawing/2014/main" id="{02E85056-C37F-410E-9E49-356F1BBAEADA}"/>
              </a:ext>
            </a:extLst>
          </p:cNvPr>
          <p:cNvCxnSpPr>
            <a:cxnSpLocks/>
            <a:stCxn id="17" idx="1"/>
            <a:endCxn id="5" idx="3"/>
          </p:cNvCxnSpPr>
          <p:nvPr/>
        </p:nvCxnSpPr>
        <p:spPr>
          <a:xfrm flipH="1">
            <a:off x="8169215" y="447511"/>
            <a:ext cx="572046" cy="17712"/>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18" name="Rechteck 16">
            <a:extLst>
              <a:ext uri="{FF2B5EF4-FFF2-40B4-BE49-F238E27FC236}">
                <a16:creationId xmlns:a16="http://schemas.microsoft.com/office/drawing/2014/main" id="{0D380E02-3F31-4A43-6B1D-8CE25B52FD74}"/>
              </a:ext>
            </a:extLst>
          </p:cNvPr>
          <p:cNvSpPr/>
          <p:nvPr/>
        </p:nvSpPr>
        <p:spPr>
          <a:xfrm>
            <a:off x="-89019" y="6462109"/>
            <a:ext cx="6313331" cy="369332"/>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1" u="none" strike="noStrike" kern="1200" cap="none" spc="0" normalizeH="0" baseline="0" noProof="0" dirty="0">
                <a:ln>
                  <a:noFill/>
                </a:ln>
                <a:solidFill>
                  <a:srgbClr val="00B050"/>
                </a:solidFill>
                <a:effectLst/>
                <a:uLnTx/>
                <a:uFillTx/>
                <a:latin typeface="Calibri" panose="020F0502020204030204"/>
                <a:ea typeface="+mn-ea"/>
                <a:cs typeface="+mn-cs"/>
              </a:rPr>
              <a:t>These vehicles could also be equipped with ADS feature of type 1</a:t>
            </a:r>
          </a:p>
        </p:txBody>
      </p:sp>
      <p:cxnSp>
        <p:nvCxnSpPr>
          <p:cNvPr id="21" name="Straight Arrow Connector 20">
            <a:extLst>
              <a:ext uri="{FF2B5EF4-FFF2-40B4-BE49-F238E27FC236}">
                <a16:creationId xmlns:a16="http://schemas.microsoft.com/office/drawing/2014/main" id="{EB2A1EDB-4D11-9EE7-6592-6BDB15DFD2F1}"/>
              </a:ext>
            </a:extLst>
          </p:cNvPr>
          <p:cNvCxnSpPr>
            <a:cxnSpLocks/>
          </p:cNvCxnSpPr>
          <p:nvPr/>
        </p:nvCxnSpPr>
        <p:spPr>
          <a:xfrm flipH="1" flipV="1">
            <a:off x="1462944" y="5805370"/>
            <a:ext cx="219207" cy="699037"/>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3947132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ONE_MU_TITLE 1" val="Top=273.7835|Left=98.14008|Width=832.6097|Height=69.38551"/>
</p:tagLst>
</file>

<file path=ppt/tags/tag2.xml><?xml version="1.0" encoding="utf-8"?>
<p:tagLst xmlns:a="http://schemas.openxmlformats.org/drawingml/2006/main" xmlns:r="http://schemas.openxmlformats.org/officeDocument/2006/relationships" xmlns:p="http://schemas.openxmlformats.org/presentationml/2006/main">
  <p:tag name="MONE_MU_TEXT PLACEHOLDER 3" val="Top=426.9993|Left=98.12504|Width=381.875|Height=54.98795"/>
</p:tagLst>
</file>

<file path=ppt/theme/theme1.xml><?xml version="1.0" encoding="utf-8"?>
<a:theme xmlns:a="http://schemas.openxmlformats.org/drawingml/2006/main" name="Office Theme">
  <a:themeElements>
    <a:clrScheme name="DfT_Set 1">
      <a:dk1>
        <a:srgbClr val="161616"/>
      </a:dk1>
      <a:lt1>
        <a:sysClr val="window" lastClr="FFFFFF"/>
      </a:lt1>
      <a:dk2>
        <a:srgbClr val="161616"/>
      </a:dk2>
      <a:lt2>
        <a:srgbClr val="EEF1F2"/>
      </a:lt2>
      <a:accent1>
        <a:srgbClr val="006853"/>
      </a:accent1>
      <a:accent2>
        <a:srgbClr val="1DE9B6"/>
      </a:accent2>
      <a:accent3>
        <a:srgbClr val="15B542"/>
      </a:accent3>
      <a:accent4>
        <a:srgbClr val="161616"/>
      </a:accent4>
      <a:accent5>
        <a:srgbClr val="EEF1F2"/>
      </a:accent5>
      <a:accent6>
        <a:srgbClr val="626262"/>
      </a:accent6>
      <a:hlink>
        <a:srgbClr val="0082CA"/>
      </a:hlink>
      <a:folHlink>
        <a:srgbClr val="006AB0"/>
      </a:folHlink>
    </a:clrScheme>
    <a:fontScheme name="Df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DfT_set1">
        <a:dk1>
          <a:sysClr val="windowText" lastClr="000000"/>
        </a:dk1>
        <a:lt1>
          <a:sysClr val="window" lastClr="FFFFFF"/>
        </a:lt1>
        <a:dk2>
          <a:srgbClr val="44546A"/>
        </a:dk2>
        <a:lt2>
          <a:srgbClr val="E7E6E6"/>
        </a:lt2>
        <a:accent1>
          <a:srgbClr val="006853"/>
        </a:accent1>
        <a:accent2>
          <a:srgbClr val="1DE9B6"/>
        </a:accent2>
        <a:accent3>
          <a:srgbClr val="15B542"/>
        </a:accent3>
        <a:accent4>
          <a:srgbClr val="161616"/>
        </a:accent4>
        <a:accent5>
          <a:srgbClr val="EEF1F2"/>
        </a:accent5>
        <a:accent6>
          <a:srgbClr val="626262"/>
        </a:accent6>
        <a:hlink>
          <a:srgbClr val="0082CA"/>
        </a:hlink>
        <a:folHlink>
          <a:srgbClr val="006AB0"/>
        </a:folHlink>
      </a:clrScheme>
    </a:extraClrScheme>
    <a:extraClrScheme>
      <a:clrScheme name="DfT_Set2">
        <a:dk1>
          <a:srgbClr val="161616"/>
        </a:dk1>
        <a:lt1>
          <a:sysClr val="window" lastClr="FFFFFF"/>
        </a:lt1>
        <a:dk2>
          <a:srgbClr val="161616"/>
        </a:dk2>
        <a:lt2>
          <a:srgbClr val="EEF1F2"/>
        </a:lt2>
        <a:accent1>
          <a:srgbClr val="15B542"/>
        </a:accent1>
        <a:accent2>
          <a:srgbClr val="88EF1B"/>
        </a:accent2>
        <a:accent3>
          <a:srgbClr val="9D98C9"/>
        </a:accent3>
        <a:accent4>
          <a:srgbClr val="0E115F"/>
        </a:accent4>
        <a:accent5>
          <a:srgbClr val="EEF1F2"/>
        </a:accent5>
        <a:accent6>
          <a:srgbClr val="626262"/>
        </a:accent6>
        <a:hlink>
          <a:srgbClr val="0082CA"/>
        </a:hlink>
        <a:folHlink>
          <a:srgbClr val="006AB0"/>
        </a:folHlink>
      </a:clrScheme>
    </a:extraClrScheme>
    <a:extraClrScheme>
      <a:clrScheme name="DfT_Set3">
        <a:dk1>
          <a:srgbClr val="161616"/>
        </a:dk1>
        <a:lt1>
          <a:sysClr val="window" lastClr="FFFFFF"/>
        </a:lt1>
        <a:dk2>
          <a:srgbClr val="161616"/>
        </a:dk2>
        <a:lt2>
          <a:srgbClr val="EEF1F2"/>
        </a:lt2>
        <a:accent1>
          <a:srgbClr val="FF5500"/>
        </a:accent1>
        <a:accent2>
          <a:srgbClr val="161616"/>
        </a:accent2>
        <a:accent3>
          <a:srgbClr val="EEF1F2"/>
        </a:accent3>
        <a:accent4>
          <a:srgbClr val="FDBB8B"/>
        </a:accent4>
        <a:accent5>
          <a:srgbClr val="626262"/>
        </a:accent5>
        <a:accent6>
          <a:srgbClr val="161616"/>
        </a:accent6>
        <a:hlink>
          <a:srgbClr val="0082CA"/>
        </a:hlink>
        <a:folHlink>
          <a:srgbClr val="006AB0"/>
        </a:folHlink>
      </a:clrScheme>
    </a:extraClrScheme>
    <a:extraClrScheme>
      <a:clrScheme name="DfT_Set 4">
        <a:dk1>
          <a:srgbClr val="161616"/>
        </a:dk1>
        <a:lt1>
          <a:sysClr val="window" lastClr="FFFFFF"/>
        </a:lt1>
        <a:dk2>
          <a:srgbClr val="161616"/>
        </a:dk2>
        <a:lt2>
          <a:srgbClr val="EEF1F2"/>
        </a:lt2>
        <a:accent1>
          <a:srgbClr val="FFD833"/>
        </a:accent1>
        <a:accent2>
          <a:srgbClr val="0E115F"/>
        </a:accent2>
        <a:accent3>
          <a:srgbClr val="F8FB9E"/>
        </a:accent3>
        <a:accent4>
          <a:srgbClr val="0E115F"/>
        </a:accent4>
        <a:accent5>
          <a:srgbClr val="EEF1F2"/>
        </a:accent5>
        <a:accent6>
          <a:srgbClr val="626262"/>
        </a:accent6>
        <a:hlink>
          <a:srgbClr val="0082CA"/>
        </a:hlink>
        <a:folHlink>
          <a:srgbClr val="006AB0"/>
        </a:folHlink>
      </a:clrScheme>
    </a:extraClrScheme>
  </a:extraClrSchemeLst>
  <a:extLst>
    <a:ext uri="{05A4C25C-085E-4340-85A3-A5531E510DB2}">
      <thm15:themeFamily xmlns:thm15="http://schemas.microsoft.com/office/thememl/2012/main" name="DfT Wide screen_Plain comp_OLD" id="{E247C650-169F-4905-B4BE-4027D275A526}" vid="{3EC51F70-330A-472A-B2EC-370E9E56B82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15ff3d39-6e7b-4d70-9b7c-8d9fe85d0f29" xsi:nil="true"/>
    <lcf76f155ced4ddcb4097134ff3c332f xmlns="3517aac9-0aca-4523-8cb7-26715f5e1ced">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9982FAA613311642BE140ED2ACF739FA" ma:contentTypeVersion="16" ma:contentTypeDescription="Create a new document." ma:contentTypeScope="" ma:versionID="8e1cf13dd2275a6999cf03abf5387a4c">
  <xsd:schema xmlns:xsd="http://www.w3.org/2001/XMLSchema" xmlns:xs="http://www.w3.org/2001/XMLSchema" xmlns:p="http://schemas.microsoft.com/office/2006/metadata/properties" xmlns:ns2="3517aac9-0aca-4523-8cb7-26715f5e1ced" xmlns:ns3="15ff3d39-6e7b-4d70-9b7c-8d9fe85d0f29" xmlns:ns4="585e4131-b17e-4d93-b309-8bb903c8364a" targetNamespace="http://schemas.microsoft.com/office/2006/metadata/properties" ma:root="true" ma:fieldsID="fbca7e2b7d6898a64e6f00aae1b5f1b5" ns2:_="" ns3:_="" ns4:_="">
    <xsd:import namespace="3517aac9-0aca-4523-8cb7-26715f5e1ced"/>
    <xsd:import namespace="15ff3d39-6e7b-4d70-9b7c-8d9fe85d0f29"/>
    <xsd:import namespace="585e4131-b17e-4d93-b309-8bb903c8364a"/>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LengthInSecond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4:SharedWithUsers" minOccurs="0"/>
                <xsd:element ref="ns4:SharedWithDetails"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517aac9-0aca-4523-8cb7-26715f5e1ce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5de26ec3-896b-4bef-bed1-ad194f885b2b" ma:termSetId="09814cd3-568e-fe90-9814-8d621ff8fb84" ma:anchorId="fba54fb3-c3e1-fe81-a776-ca4b69148c4d" ma:open="true" ma:isKeyword="false">
      <xsd:complexType>
        <xsd:sequence>
          <xsd:element ref="pc:Terms" minOccurs="0" maxOccurs="1"/>
        </xsd:sequence>
      </xsd:complex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15ff3d39-6e7b-4d70-9b7c-8d9fe85d0f29" elementFormDefault="qualified">
    <xsd:import namespace="http://schemas.microsoft.com/office/2006/documentManagement/types"/>
    <xsd:import namespace="http://schemas.microsoft.com/office/infopath/2007/PartnerControls"/>
    <xsd:element name="TaxCatchAll" ma:index="16" nillable="true" ma:displayName="Taxonomy Catch All Column" ma:hidden="true" ma:list="{ab0045fc-10eb-4c3c-afb1-e09ea490e007}" ma:internalName="TaxCatchAll" ma:showField="CatchAllData" ma:web="585e4131-b17e-4d93-b309-8bb903c8364a">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585e4131-b17e-4d93-b309-8bb903c8364a" elementFormDefault="qualified">
    <xsd:import namespace="http://schemas.microsoft.com/office/2006/documentManagement/types"/>
    <xsd:import namespace="http://schemas.microsoft.com/office/infopath/2007/PartnerControls"/>
    <xsd:element name="SharedWithUsers" ma:index="2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B04A443-D1A7-4D61-8BE7-273502FFCD0C}">
  <ds:schemaRefs>
    <ds:schemaRef ds:uri="http://schemas.microsoft.com/office/2006/documentManagement/types"/>
    <ds:schemaRef ds:uri="http://purl.org/dc/dcmitype/"/>
    <ds:schemaRef ds:uri="http://purl.org/dc/terms/"/>
    <ds:schemaRef ds:uri="http://www.w3.org/XML/1998/namespace"/>
    <ds:schemaRef ds:uri="http://schemas.microsoft.com/office/2006/metadata/properties"/>
    <ds:schemaRef ds:uri="3517aac9-0aca-4523-8cb7-26715f5e1ced"/>
    <ds:schemaRef ds:uri="http://purl.org/dc/elements/1.1/"/>
    <ds:schemaRef ds:uri="http://schemas.microsoft.com/office/infopath/2007/PartnerControls"/>
    <ds:schemaRef ds:uri="http://schemas.openxmlformats.org/package/2006/metadata/core-properties"/>
    <ds:schemaRef ds:uri="585e4131-b17e-4d93-b309-8bb903c8364a"/>
    <ds:schemaRef ds:uri="15ff3d39-6e7b-4d70-9b7c-8d9fe85d0f29"/>
  </ds:schemaRefs>
</ds:datastoreItem>
</file>

<file path=customXml/itemProps2.xml><?xml version="1.0" encoding="utf-8"?>
<ds:datastoreItem xmlns:ds="http://schemas.openxmlformats.org/officeDocument/2006/customXml" ds:itemID="{CF6DFC95-C8D0-4697-A08D-1FE9ADCDD37D}">
  <ds:schemaRefs>
    <ds:schemaRef ds:uri="http://schemas.microsoft.com/sharepoint/v3/contenttype/forms"/>
  </ds:schemaRefs>
</ds:datastoreItem>
</file>

<file path=customXml/itemProps3.xml><?xml version="1.0" encoding="utf-8"?>
<ds:datastoreItem xmlns:ds="http://schemas.openxmlformats.org/officeDocument/2006/customXml" ds:itemID="{63B278C4-901E-4D8A-92CC-62E98B78EB70}">
  <ds:schemaRefs>
    <ds:schemaRef ds:uri="15ff3d39-6e7b-4d70-9b7c-8d9fe85d0f29"/>
    <ds:schemaRef ds:uri="3517aac9-0aca-4523-8cb7-26715f5e1ced"/>
    <ds:schemaRef ds:uri="585e4131-b17e-4d93-b309-8bb903c8364a"/>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DfT Wide screen_Plain comp</Template>
  <TotalTime>344</TotalTime>
  <Words>806</Words>
  <Application>Microsoft Office PowerPoint</Application>
  <PresentationFormat>Widescreen</PresentationFormat>
  <Paragraphs>85</Paragraphs>
  <Slides>6</Slides>
  <Notes>0</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6</vt:i4>
      </vt:variant>
    </vt:vector>
  </HeadingPairs>
  <TitlesOfParts>
    <vt:vector size="12" baseType="lpstr">
      <vt:lpstr>Arial</vt:lpstr>
      <vt:lpstr>Calibri</vt:lpstr>
      <vt:lpstr>Calibri Light</vt:lpstr>
      <vt:lpstr>Roboto</vt:lpstr>
      <vt:lpstr>Office Theme</vt:lpstr>
      <vt:lpstr>Office</vt:lpstr>
      <vt:lpstr>Examples of potential application of AV categories and ADS feature types</vt:lpstr>
      <vt:lpstr>Definitions</vt:lpstr>
      <vt:lpstr>Categories X and Y</vt:lpstr>
      <vt:lpstr>Category Y</vt:lpstr>
      <vt:lpstr>‘Type 2’ Features</vt:lpstr>
      <vt:lpstr>PowerPoint Presentation</vt:lpstr>
    </vt:vector>
  </TitlesOfParts>
  <Company>Department for Transport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AV categories</dc:title>
  <dc:creator>Peter Edwards</dc:creator>
  <cp:lastModifiedBy>John Creamer</cp:lastModifiedBy>
  <cp:revision>6</cp:revision>
  <dcterms:created xsi:type="dcterms:W3CDTF">2023-02-06T08:13:11Z</dcterms:created>
  <dcterms:modified xsi:type="dcterms:W3CDTF">2024-10-10T15:38:37Z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0x0101009982FAA613311642BE140ED2ACF739FA</vt:lpwstr>
  </property>
  <property fmtid="{D5CDD505-2E9C-101B-9397-08002B2CF9AE}" pid="3" name="CustomTag">
    <vt:lpwstr/>
  </property>
  <property fmtid="{D5CDD505-2E9C-101B-9397-08002B2CF9AE}" pid="4" name="FinancialYear">
    <vt:lpwstr/>
  </property>
  <property fmtid="{D5CDD505-2E9C-101B-9397-08002B2CF9AE}" pid="5" name="MediaServiceImageTags">
    <vt:lpwstr/>
  </property>
</Properties>
</file>