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B4C5D0-6877-4C0E-8F35-F2F6091A4896}" v="5" dt="2024-07-11T12:16:43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526C0F-8A42-C938-16A7-9817A1483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75D7925-AA9A-BD90-9B4D-CF558EAE3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394BF1-344B-EF16-2881-0BB77BD30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58AAC5-E392-7755-6F5C-88A0994C4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8D4FCF-6EEE-6A6B-5882-F7E334DAB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508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6606E-4A47-AC75-BBF2-FA0E14E79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085B4C-8AA2-0512-90FD-EB70CA2BD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034072-9B9F-9CD5-E775-404F86A9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F15835-3A0A-5EB0-E374-13D778EC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44ADC-28FB-7C6C-13F1-2A225068B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706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7451DDA-E9A7-9B85-6068-A426FF48D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C096BD-B371-0EA1-443A-A89947BF4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2B7D5F-D0CC-5576-FA28-9EA11DA62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5D587D-E07D-B261-C60A-1CC19A42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A6B39E-3F10-DC53-25EC-984A5E8DA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2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E7AC6-3946-CE1A-B625-8BD5E9B7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492D32-8BB0-8C6C-97C4-01902C506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BD1C8A-3E95-F17F-190C-030FA30E7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4FEE86-BEC6-2608-4510-F06A05D15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F9004D-3695-E4E1-CCA0-0BE7E867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43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4023B9-FD0F-2668-60A8-EFFF4907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E0DD4F-F80F-64D1-F25A-9AE71ED4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A81C1F-E207-9EEE-109E-68F30B73A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C46631-9AD2-65AE-FAE6-914863C0C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1D3A17-5226-878F-1A51-E62388470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642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2DA508-4D8A-E5A2-2794-9FDDC0EF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43B67-15E6-5860-6814-31C5E97EB7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148301-3E26-F33F-8F80-E4F43A3B1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5AC854-AC2F-08D1-A9CC-5AB4A62EA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0B40B9-3AB1-C3A3-2577-6DD245B8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F23752-63C5-8DDE-38F2-A39F03BE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89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E781D-13B9-3178-A369-7294ABE9E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04E930-B775-29FD-5821-325EC7DB8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12D429-2BE7-E7BF-32F8-10FF0F0CD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58CF58A-E7D5-E729-078B-BE63ED2671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4B22FF-242D-808A-B859-3315436155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29C45F9-5516-F4ED-0B40-0BB203C7E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26369F5-7571-DC4F-D0A0-68CDCFF5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A58CB40-EBCA-F2BF-0848-2EDB03926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17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F9A540-EA19-6F05-1EEC-D6AD1E22D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2FED103-A3A7-5BC3-CB30-64B2AAE68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8B3149-04F4-9B8D-DBCE-DAE84C9F3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F6675C-EFA4-9440-9AC4-DD9289E96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796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4FCE52-B0D8-FDB0-6C58-E8347008F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D2D0704-28ED-DAFC-D92A-495EFEC82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BDD8E9-3F2A-39C1-45E0-5E7401F1C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69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569BBE-86BE-3400-8A00-2C90013F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2DDCCB-B776-D754-883D-A27EF4923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E17EC5-B66C-A705-5579-5C5C7C5E5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904751-72FB-23AD-80D4-9F60E23B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925BFF9-8A4D-E894-3F83-135919684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209DC1-452C-C777-918D-C8511937B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575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72EE9-471F-F210-F673-4DBF45701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4DFBCBC-59B8-B293-14EE-9A7070EB0D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5373B6-BC3A-24CA-8555-A028B8E878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15624A-46ED-03C0-664C-5D23CB22D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48F32A-9EAA-393B-5B7F-9A4CA3AE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30F2C3-4970-9A6B-8A3A-094330D4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4933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12C385-47A8-47BC-D37B-449D786A4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B81F0C-8D34-4C31-EBBA-CEFAFEB2D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2043DB-12A4-280A-F2CA-408683B83C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1C9F1E-010A-439C-8B6A-0EB0BF8CA0A5}" type="datetimeFigureOut">
              <a:rPr lang="de-DE" smtClean="0"/>
              <a:t>17.07.2024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50BAD1-5EEE-4A15-2F22-E2A17BCB69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7F6B9-8624-0421-4352-A31C0A5E2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9FEE2D-2F39-46AA-9EFB-69251C66043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89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FC022-3562-1A0C-51A8-42730C87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83" y="1791263"/>
            <a:ext cx="10831717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L</a:t>
            </a:r>
            <a:r>
              <a:rPr lang="en-GB" sz="4400" dirty="0"/>
              <a:t>ifetime requirements in R148 and R149 for designs with non-replaceable light source solutions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4FC8DF-2F5F-FEDE-C90B-070ACF57A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00807"/>
            <a:ext cx="10515600" cy="1976155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IEC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SLR-68</a:t>
            </a:r>
          </a:p>
          <a:p>
            <a:pPr marL="0" indent="0">
              <a:buNone/>
            </a:pPr>
            <a:r>
              <a:rPr lang="de-DE" dirty="0"/>
              <a:t>W. Schlager, P. Plathner</a:t>
            </a:r>
          </a:p>
          <a:p>
            <a:pPr marL="0" indent="0">
              <a:buNone/>
            </a:pPr>
            <a:r>
              <a:rPr lang="de-DE" dirty="0"/>
              <a:t>2024-07-11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32D8FB2-008A-FB2B-EC1B-C91064710698}"/>
              </a:ext>
            </a:extLst>
          </p:cNvPr>
          <p:cNvSpPr txBox="1"/>
          <p:nvPr/>
        </p:nvSpPr>
        <p:spPr>
          <a:xfrm>
            <a:off x="9971314" y="707282"/>
            <a:ext cx="1222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SLR-68-11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3909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50730D-FC96-28DA-275E-2B9F7802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2574" y="153910"/>
            <a:ext cx="9865259" cy="1041148"/>
          </a:xfrm>
        </p:spPr>
        <p:txBody>
          <a:bodyPr>
            <a:noAutofit/>
          </a:bodyPr>
          <a:lstStyle/>
          <a:p>
            <a:r>
              <a:rPr lang="en-GB" sz="3200" dirty="0"/>
              <a:t>How to implement lifetime requirements in R148 and R149 for non-replaceable light source solutions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2EDB19-902B-E898-F2BE-8492E951A1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3331" y="1231271"/>
            <a:ext cx="10963747" cy="5472819"/>
          </a:xfrm>
        </p:spPr>
        <p:txBody>
          <a:bodyPr>
            <a:noAutofit/>
          </a:bodyPr>
          <a:lstStyle/>
          <a:p>
            <a:pPr algn="l"/>
            <a:r>
              <a:rPr lang="en-GB" sz="1800" dirty="0"/>
              <a:t>Background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There are lifetime requirements for non-replaceable filament light sources in the device regulations (since more than 10 years)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Since the 01-series of R148 and R149 all light source technologies are allowed for all functions (</a:t>
            </a:r>
            <a:r>
              <a:rPr lang="en-GB" sz="1800" dirty="0" err="1"/>
              <a:t>incl</a:t>
            </a:r>
            <a:r>
              <a:rPr lang="en-GB" sz="1800" dirty="0"/>
              <a:t> “unknown technology”)</a:t>
            </a:r>
          </a:p>
          <a:p>
            <a:pPr algn="l">
              <a:spcBef>
                <a:spcPts val="600"/>
              </a:spcBef>
            </a:pPr>
            <a:r>
              <a:rPr lang="en-GB" sz="1800" dirty="0"/>
              <a:t>Basic assumptions for proposal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The lifetime requirement is function-specific (based on 200 000 km drive distance, average speed and average usage time) (IMMA commented on this)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The tables with minimum lifetimes are moved from IEC standard into the device regulations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Lifetime data of light sources / components are accepted to show compliance (i.e. check of documentation during device type approval)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There was a specific request to exclude LED technology from testing (“known, validated” technology with long lifetime, “no problems in the market today”)</a:t>
            </a:r>
          </a:p>
          <a:p>
            <a:pPr algn="l">
              <a:spcBef>
                <a:spcPts val="600"/>
              </a:spcBef>
            </a:pPr>
            <a:r>
              <a:rPr lang="en-GB" sz="1800" dirty="0"/>
              <a:t>Proposed solution</a:t>
            </a:r>
          </a:p>
          <a:p>
            <a:pPr marL="457200" indent="-4572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Include a technology-neutral requirement in the body text (paragraph 4: General technical requirements)</a:t>
            </a:r>
          </a:p>
          <a:p>
            <a:pPr marL="457200" indent="-4572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Amend the dedicated “Testing Annex” with technology-specific testing requirements; incl. lifetime tables; LED-only excluded from testing</a:t>
            </a:r>
          </a:p>
          <a:p>
            <a:pPr marL="457200" indent="-4572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Have the same structure / approach in R148 and R149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70897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E373FD-1C47-6D61-C028-3F386E31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means: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566B10-E057-C4B5-AA49-0D1729F90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change for non-replaceable filament light sources (lifetime data needed)</a:t>
            </a:r>
          </a:p>
          <a:p>
            <a:r>
              <a:rPr lang="en-GB" dirty="0"/>
              <a:t>non-replaceable LED solutions exempted from lifetime testing (if operated within data sheet limits)</a:t>
            </a:r>
          </a:p>
          <a:p>
            <a:r>
              <a:rPr lang="en-GB" dirty="0"/>
              <a:t>New: non-replaceable “unknown technology” treated like non-replaceable filament light sources (lifetime data needed)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004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9dda1df-3fca-45c7-91be-5629a3733338}" enabled="1" method="Standard" siteId="{ec1ca250-c234-4d56-a76b-7dfb9eee0c4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279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</vt:lpstr>
      <vt:lpstr>Lifetime requirements in R148 and R149 for designs with non-replaceable light source solutions</vt:lpstr>
      <vt:lpstr>How to implement lifetime requirements in R148 and R149 for non-replaceable light source solutions</vt:lpstr>
      <vt:lpstr>This means: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Lifetime requirements in R148 and R149 for designs with non-replaceable light source solutions</dc:title>
  <dc:creator>Dr. Philipp Plathner</dc:creator>
  <cp:lastModifiedBy>Davide Puglisi</cp:lastModifiedBy>
  <cp:revision>3</cp:revision>
  <dcterms:created xsi:type="dcterms:W3CDTF">2024-07-09T14:04:28Z</dcterms:created>
  <dcterms:modified xsi:type="dcterms:W3CDTF">2024-07-17T14:24:13Z</dcterms:modified>
</cp:coreProperties>
</file>