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74" r:id="rId2"/>
    <p:sldId id="275" r:id="rId3"/>
    <p:sldId id="277" r:id="rId4"/>
    <p:sldId id="276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44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JI KODAKA (小髙 賢二)" userId="ccaf8c31-5c0e-489c-960c-d6a47c7ac928" providerId="ADAL" clId="{E57EBAA5-FBA8-43CB-918C-C6D22AFB457B}"/>
    <pc:docChg chg="modSld">
      <pc:chgData name="KENJI KODAKA (小髙 賢二)" userId="ccaf8c31-5c0e-489c-960c-d6a47c7ac928" providerId="ADAL" clId="{E57EBAA5-FBA8-43CB-918C-C6D22AFB457B}" dt="2024-06-16T03:03:39.888" v="1" actId="12788"/>
      <pc:docMkLst>
        <pc:docMk/>
      </pc:docMkLst>
      <pc:sldChg chg="modSp mod">
        <pc:chgData name="KENJI KODAKA (小髙 賢二)" userId="ccaf8c31-5c0e-489c-960c-d6a47c7ac928" providerId="ADAL" clId="{E57EBAA5-FBA8-43CB-918C-C6D22AFB457B}" dt="2024-06-16T03:03:39.888" v="1" actId="12788"/>
        <pc:sldMkLst>
          <pc:docMk/>
          <pc:sldMk cId="2287838" sldId="274"/>
        </pc:sldMkLst>
        <pc:spChg chg="mod">
          <ac:chgData name="KENJI KODAKA (小髙 賢二)" userId="ccaf8c31-5c0e-489c-960c-d6a47c7ac928" providerId="ADAL" clId="{E57EBAA5-FBA8-43CB-918C-C6D22AFB457B}" dt="2024-06-16T03:03:39.888" v="1" actId="12788"/>
          <ac:spMkLst>
            <pc:docMk/>
            <pc:sldMk cId="2287838" sldId="274"/>
            <ac:spMk id="3" creationId="{8043DF51-6119-89F2-6B1A-23B3F2D17352}"/>
          </ac:spMkLst>
        </pc:spChg>
        <pc:spChg chg="mod">
          <ac:chgData name="KENJI KODAKA (小髙 賢二)" userId="ccaf8c31-5c0e-489c-960c-d6a47c7ac928" providerId="ADAL" clId="{E57EBAA5-FBA8-43CB-918C-C6D22AFB457B}" dt="2024-06-16T03:03:39.888" v="1" actId="12788"/>
          <ac:spMkLst>
            <pc:docMk/>
            <pc:sldMk cId="2287838" sldId="274"/>
            <ac:spMk id="4" creationId="{97244978-76C5-DDCD-B0D2-7C28AE45AE9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D449D-E8FA-41A3-9D40-63E04D0043A9}" type="datetimeFigureOut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8BE7B-1172-4C06-9FCA-24959C6B8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7299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3755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8074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5351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1775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00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790737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637089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2968" y="188913"/>
            <a:ext cx="11233151" cy="5762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31801" y="1052514"/>
            <a:ext cx="11328400" cy="5113337"/>
          </a:xfrm>
        </p:spPr>
        <p:txBody>
          <a:bodyPr/>
          <a:lstStyle/>
          <a:p>
            <a:pPr lvl="0"/>
            <a:r>
              <a:rPr lang="ja-JP" altLang="en-US" noProof="0"/>
              <a:t>表を追加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D0D78-AB30-4BA6-AABD-566EC5A7C44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2024/6/18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>
              <a:defRPr/>
            </a:pPr>
            <a:fld id="{F2A0ACE8-323D-4D7A-911E-8F49D43EA7B8}" type="slidenum">
              <a:rPr kumimoji="0" lang="en-US" altLang="ja-JP" smtClean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/>
              </a:solidFill>
            </a:endParaRPr>
          </a:p>
        </p:txBody>
      </p:sp>
      <p:sp>
        <p:nvSpPr>
          <p:cNvPr id="7" name="減算 6"/>
          <p:cNvSpPr/>
          <p:nvPr userDrawn="1"/>
        </p:nvSpPr>
        <p:spPr>
          <a:xfrm rot="5400000" flipV="1">
            <a:off x="-35426" y="161062"/>
            <a:ext cx="887843" cy="65496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663465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010825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410379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76538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33678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37344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890308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972457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35915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28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ACPE-09-03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043DF51-6119-89F2-6B1A-23B3F2D173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657406"/>
            <a:ext cx="10363200" cy="1470025"/>
          </a:xfrm>
        </p:spPr>
        <p:txBody>
          <a:bodyPr/>
          <a:lstStyle/>
          <a:p>
            <a:r>
              <a:rPr lang="en-US" b="1" dirty="0"/>
              <a:t>ACPE IWG #0</a:t>
            </a:r>
            <a:r>
              <a:rPr lang="en-US" altLang="ja-JP" b="1" dirty="0"/>
              <a:t>9</a:t>
            </a:r>
            <a:br>
              <a:rPr lang="en-US" b="1" dirty="0"/>
            </a:br>
            <a:endParaRPr lang="fr-FR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7244978-76C5-DDCD-B0D2-7C28AE45AE91}"/>
              </a:ext>
            </a:extLst>
          </p:cNvPr>
          <p:cNvSpPr txBox="1"/>
          <p:nvPr/>
        </p:nvSpPr>
        <p:spPr>
          <a:xfrm>
            <a:off x="4144087" y="3514165"/>
            <a:ext cx="3903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Vehicle</a:t>
            </a:r>
            <a:r>
              <a:rPr lang="ja-JP" altLang="en-US" sz="3600" b="1" dirty="0">
                <a:solidFill>
                  <a:srgbClr val="000000"/>
                </a:solidFill>
              </a:rPr>
              <a:t> </a:t>
            </a:r>
            <a:r>
              <a:rPr lang="en-US" altLang="ja-JP" sz="3600" b="1" dirty="0">
                <a:solidFill>
                  <a:srgbClr val="000000"/>
                </a:solidFill>
              </a:rPr>
              <a:t>Category</a:t>
            </a:r>
            <a:endParaRPr kumimoji="1" lang="ja-JP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ACPE-09-03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7244978-76C5-DDCD-B0D2-7C28AE45AE91}"/>
              </a:ext>
            </a:extLst>
          </p:cNvPr>
          <p:cNvSpPr txBox="1"/>
          <p:nvPr/>
        </p:nvSpPr>
        <p:spPr>
          <a:xfrm>
            <a:off x="3334874" y="76944"/>
            <a:ext cx="464563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Traffic accidents result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(ACPE-04-11, repost)</a:t>
            </a:r>
            <a:endParaRPr kumimoji="1" lang="ja-JP" altLang="en-US" sz="2000" b="1" i="0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BAB4E0B-EAA2-CFBD-AF54-771C5E1B84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896" y="1076065"/>
            <a:ext cx="10142207" cy="57049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54535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ACPE-09-03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C4CDF7A-9FA5-4F1B-AFB1-F7533044E8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13" y="1096639"/>
            <a:ext cx="9619116" cy="54107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992390E-434B-ED2E-B91F-64B22D48A5E8}"/>
              </a:ext>
            </a:extLst>
          </p:cNvPr>
          <p:cNvSpPr txBox="1"/>
          <p:nvPr/>
        </p:nvSpPr>
        <p:spPr>
          <a:xfrm>
            <a:off x="3388662" y="126490"/>
            <a:ext cx="464563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Traffic accidents result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(ACPE-04-11, repost)</a:t>
            </a:r>
            <a:endParaRPr kumimoji="1" lang="ja-JP" altLang="en-US" sz="2000" b="1" i="0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E050519-F190-4C6A-C17E-004BB0D12055}"/>
              </a:ext>
            </a:extLst>
          </p:cNvPr>
          <p:cNvSpPr txBox="1"/>
          <p:nvPr/>
        </p:nvSpPr>
        <p:spPr>
          <a:xfrm>
            <a:off x="1793238" y="5797221"/>
            <a:ext cx="8534104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Propose: Exclude N1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Justification</a:t>
            </a:r>
          </a:p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From Traffic accident analysis, N1 Accidents number and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accidents rate</a:t>
            </a:r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 is small</a:t>
            </a:r>
            <a:endParaRPr kumimoji="1"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086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ACPE-09-03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7244978-76C5-DDCD-B0D2-7C28AE45AE91}"/>
              </a:ext>
            </a:extLst>
          </p:cNvPr>
          <p:cNvSpPr txBox="1"/>
          <p:nvPr/>
        </p:nvSpPr>
        <p:spPr>
          <a:xfrm>
            <a:off x="4536144" y="2931458"/>
            <a:ext cx="27462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Thank you</a:t>
            </a:r>
            <a:endParaRPr kumimoji="1" lang="ja-JP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6671447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52</Words>
  <Application>Microsoft Office PowerPoint</Application>
  <PresentationFormat>ワイド画面</PresentationFormat>
  <Paragraphs>18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游ゴシック</vt:lpstr>
      <vt:lpstr>Arial</vt:lpstr>
      <vt:lpstr>Calibri</vt:lpstr>
      <vt:lpstr>Courier New</vt:lpstr>
      <vt:lpstr>Wingdings</vt:lpstr>
      <vt:lpstr>Masque présentation OICA</vt:lpstr>
      <vt:lpstr>ACPE IWG #09 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ACPE IWG #09 </dc:title>
  <dc:creator>kk</dc:creator>
  <cp:lastModifiedBy>Toshiya HIROSE</cp:lastModifiedBy>
  <cp:revision>2</cp:revision>
  <dcterms:created xsi:type="dcterms:W3CDTF">2024-06-16T02:51:44Z</dcterms:created>
  <dcterms:modified xsi:type="dcterms:W3CDTF">2024-06-18T06:01:29Z</dcterms:modified>
</cp:coreProperties>
</file>