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60" r:id="rId2"/>
    <p:sldId id="264" r:id="rId3"/>
    <p:sldId id="278" r:id="rId4"/>
    <p:sldId id="265" r:id="rId5"/>
    <p:sldId id="266" r:id="rId6"/>
    <p:sldId id="267" r:id="rId7"/>
    <p:sldId id="269" r:id="rId8"/>
    <p:sldId id="268" r:id="rId9"/>
    <p:sldId id="272" r:id="rId10"/>
    <p:sldId id="273" r:id="rId11"/>
    <p:sldId id="861" r:id="rId12"/>
    <p:sldId id="276" r:id="rId13"/>
    <p:sldId id="275" r:id="rId14"/>
    <p:sldId id="271" r:id="rId1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99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755" autoAdjust="0"/>
    <p:restoredTop sz="94660"/>
  </p:normalViewPr>
  <p:slideViewPr>
    <p:cSldViewPr snapToGrid="0">
      <p:cViewPr varScale="1">
        <p:scale>
          <a:sx n="93" d="100"/>
          <a:sy n="93" d="100"/>
        </p:scale>
        <p:origin x="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7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ENJI KODAKA (小髙 賢二)" userId="ccaf8c31-5c0e-489c-960c-d6a47c7ac928" providerId="ADAL" clId="{966D17B1-01C8-4711-AA22-71AED48AA27B}"/>
    <pc:docChg chg="delSld modSld delMainMaster">
      <pc:chgData name="KENJI KODAKA (小髙 賢二)" userId="ccaf8c31-5c0e-489c-960c-d6a47c7ac928" providerId="ADAL" clId="{966D17B1-01C8-4711-AA22-71AED48AA27B}" dt="2024-06-16T02:13:25.661" v="93" actId="47"/>
      <pc:docMkLst>
        <pc:docMk/>
      </pc:docMkLst>
      <pc:sldChg chg="modSp mod">
        <pc:chgData name="KENJI KODAKA (小髙 賢二)" userId="ccaf8c31-5c0e-489c-960c-d6a47c7ac928" providerId="ADAL" clId="{966D17B1-01C8-4711-AA22-71AED48AA27B}" dt="2024-06-16T02:08:09.836" v="40" actId="115"/>
        <pc:sldMkLst>
          <pc:docMk/>
          <pc:sldMk cId="2439629932" sldId="264"/>
        </pc:sldMkLst>
        <pc:spChg chg="mod">
          <ac:chgData name="KENJI KODAKA (小髙 賢二)" userId="ccaf8c31-5c0e-489c-960c-d6a47c7ac928" providerId="ADAL" clId="{966D17B1-01C8-4711-AA22-71AED48AA27B}" dt="2024-06-16T02:08:09.836" v="40" actId="115"/>
          <ac:spMkLst>
            <pc:docMk/>
            <pc:sldMk cId="2439629932" sldId="264"/>
            <ac:spMk id="8" creationId="{75988B87-CA29-E10B-F119-12134A1428C4}"/>
          </ac:spMkLst>
        </pc:spChg>
      </pc:sldChg>
      <pc:sldChg chg="modSp mod">
        <pc:chgData name="KENJI KODAKA (小髙 賢二)" userId="ccaf8c31-5c0e-489c-960c-d6a47c7ac928" providerId="ADAL" clId="{966D17B1-01C8-4711-AA22-71AED48AA27B}" dt="2024-06-16T02:08:17.446" v="42" actId="115"/>
        <pc:sldMkLst>
          <pc:docMk/>
          <pc:sldMk cId="1547983334" sldId="265"/>
        </pc:sldMkLst>
        <pc:spChg chg="mod">
          <ac:chgData name="KENJI KODAKA (小髙 賢二)" userId="ccaf8c31-5c0e-489c-960c-d6a47c7ac928" providerId="ADAL" clId="{966D17B1-01C8-4711-AA22-71AED48AA27B}" dt="2024-06-16T02:08:17.446" v="42" actId="115"/>
          <ac:spMkLst>
            <pc:docMk/>
            <pc:sldMk cId="1547983334" sldId="265"/>
            <ac:spMk id="8" creationId="{0B3A5523-B5BC-7D83-25C7-E57317BC29A7}"/>
          </ac:spMkLst>
        </pc:spChg>
      </pc:sldChg>
      <pc:sldChg chg="modSp mod">
        <pc:chgData name="KENJI KODAKA (小髙 賢二)" userId="ccaf8c31-5c0e-489c-960c-d6a47c7ac928" providerId="ADAL" clId="{966D17B1-01C8-4711-AA22-71AED48AA27B}" dt="2024-06-16T02:08:23.281" v="43" actId="115"/>
        <pc:sldMkLst>
          <pc:docMk/>
          <pc:sldMk cId="748643036" sldId="266"/>
        </pc:sldMkLst>
        <pc:spChg chg="mod">
          <ac:chgData name="KENJI KODAKA (小髙 賢二)" userId="ccaf8c31-5c0e-489c-960c-d6a47c7ac928" providerId="ADAL" clId="{966D17B1-01C8-4711-AA22-71AED48AA27B}" dt="2024-06-16T02:08:23.281" v="43" actId="115"/>
          <ac:spMkLst>
            <pc:docMk/>
            <pc:sldMk cId="748643036" sldId="266"/>
            <ac:spMk id="8" creationId="{50D13A23-3BC5-8DB6-1417-39F32D1E2F50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9" creationId="{2119D98D-57F7-D3C1-E566-3515224120AC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11" creationId="{6D774446-0673-CB9B-6A37-2DE6B17D5452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13" creationId="{C2F24045-3E46-8CB7-0723-BE98612ED60A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15" creationId="{A2AA4118-27DE-3612-4D93-0B7EF7FE14D2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17" creationId="{68C6F0A4-04B1-E25B-6735-BA3EBB95B0FC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18" creationId="{3ACA4075-2BB0-7F6D-C740-12112E5546B6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20" creationId="{F1325029-4155-32D5-2FB7-24EE908799AD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22" creationId="{C540500C-032F-C26F-D98E-D692382F58CF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25" creationId="{E161212A-EDC7-9960-526A-52E90308627D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30" creationId="{01A3DE87-0A83-B93D-DA29-5BF4AD2FF8F1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31" creationId="{5DEB0C5F-3CEA-22A6-EDC3-E0E18086F2C0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34" creationId="{BD8365AD-8511-42F7-02A0-B4CAB14F4F6A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37" creationId="{E5B29F6F-D8FE-757C-97F6-2DF7F563C129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38" creationId="{0EC5536D-B629-A266-EEEA-BBE9E989620B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40" creationId="{0494B700-6580-A58F-01D0-486CEB3545EF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42" creationId="{88FA05DE-9C40-8634-0F3F-BCF0AF0DAE74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45" creationId="{DB233744-FB0D-7B70-041C-BDC9D7D71E85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50" creationId="{D926C624-4825-B48B-9574-D78FF0E480DB}"/>
          </ac:spMkLst>
        </pc:spChg>
        <pc:spChg chg="mod">
          <ac:chgData name="KENJI KODAKA (小髙 賢二)" userId="ccaf8c31-5c0e-489c-960c-d6a47c7ac928" providerId="ADAL" clId="{966D17B1-01C8-4711-AA22-71AED48AA27B}" dt="2024-06-16T02:06:37.232" v="12" actId="1035"/>
          <ac:spMkLst>
            <pc:docMk/>
            <pc:sldMk cId="748643036" sldId="266"/>
            <ac:spMk id="51" creationId="{AD1B440C-2C13-A8DA-595D-EC86ABA88370}"/>
          </ac:spMkLst>
        </pc:spChg>
        <pc:spChg chg="mod">
          <ac:chgData name="KENJI KODAKA (小髙 賢二)" userId="ccaf8c31-5c0e-489c-960c-d6a47c7ac928" providerId="ADAL" clId="{966D17B1-01C8-4711-AA22-71AED48AA27B}" dt="2024-06-16T02:07:03.851" v="15" actId="2711"/>
          <ac:spMkLst>
            <pc:docMk/>
            <pc:sldMk cId="748643036" sldId="266"/>
            <ac:spMk id="52" creationId="{4ADB4EF2-12EA-720F-6518-07A30C74793C}"/>
          </ac:spMkLst>
        </pc:spChg>
        <pc:grpChg chg="mod">
          <ac:chgData name="KENJI KODAKA (小髙 賢二)" userId="ccaf8c31-5c0e-489c-960c-d6a47c7ac928" providerId="ADAL" clId="{966D17B1-01C8-4711-AA22-71AED48AA27B}" dt="2024-06-16T02:06:37.232" v="12" actId="1035"/>
          <ac:grpSpMkLst>
            <pc:docMk/>
            <pc:sldMk cId="748643036" sldId="266"/>
            <ac:grpSpMk id="3" creationId="{D1737986-B97B-2154-C04C-6FC05995E3B2}"/>
          </ac:grpSpMkLst>
        </pc:grpChg>
        <pc:grpChg chg="mod">
          <ac:chgData name="KENJI KODAKA (小髙 賢二)" userId="ccaf8c31-5c0e-489c-960c-d6a47c7ac928" providerId="ADAL" clId="{966D17B1-01C8-4711-AA22-71AED48AA27B}" dt="2024-06-16T02:06:37.232" v="12" actId="1035"/>
          <ac:grpSpMkLst>
            <pc:docMk/>
            <pc:sldMk cId="748643036" sldId="266"/>
            <ac:grpSpMk id="10" creationId="{03F03AE2-F8A7-7A8E-6BE1-1A89C024152A}"/>
          </ac:grpSpMkLst>
        </pc:grpChg>
        <pc:grpChg chg="mod">
          <ac:chgData name="KENJI KODAKA (小髙 賢二)" userId="ccaf8c31-5c0e-489c-960c-d6a47c7ac928" providerId="ADAL" clId="{966D17B1-01C8-4711-AA22-71AED48AA27B}" dt="2024-06-16T02:06:37.232" v="12" actId="1035"/>
          <ac:grpSpMkLst>
            <pc:docMk/>
            <pc:sldMk cId="748643036" sldId="266"/>
            <ac:grpSpMk id="14" creationId="{A83F68F0-1C72-AB0A-7845-7267D5D5513B}"/>
          </ac:grpSpMkLst>
        </pc:grpChg>
        <pc:grpChg chg="mod">
          <ac:chgData name="KENJI KODAKA (小髙 賢二)" userId="ccaf8c31-5c0e-489c-960c-d6a47c7ac928" providerId="ADAL" clId="{966D17B1-01C8-4711-AA22-71AED48AA27B}" dt="2024-06-16T02:06:37.232" v="12" actId="1035"/>
          <ac:grpSpMkLst>
            <pc:docMk/>
            <pc:sldMk cId="748643036" sldId="266"/>
            <ac:grpSpMk id="32" creationId="{D2B0CF97-4241-A501-DE11-544B6FD6AA21}"/>
          </ac:grpSpMkLst>
        </pc:grpChg>
        <pc:grpChg chg="mod">
          <ac:chgData name="KENJI KODAKA (小髙 賢二)" userId="ccaf8c31-5c0e-489c-960c-d6a47c7ac928" providerId="ADAL" clId="{966D17B1-01C8-4711-AA22-71AED48AA27B}" dt="2024-06-16T02:06:37.232" v="12" actId="1035"/>
          <ac:grpSpMkLst>
            <pc:docMk/>
            <pc:sldMk cId="748643036" sldId="266"/>
            <ac:grpSpMk id="35" creationId="{8764B3A8-DAA9-B10E-9906-240E35567FB9}"/>
          </ac:grpSpMkLst>
        </pc:grpChg>
        <pc:picChg chg="mod">
          <ac:chgData name="KENJI KODAKA (小髙 賢二)" userId="ccaf8c31-5c0e-489c-960c-d6a47c7ac928" providerId="ADAL" clId="{966D17B1-01C8-4711-AA22-71AED48AA27B}" dt="2024-06-16T02:06:37.232" v="12" actId="1035"/>
          <ac:picMkLst>
            <pc:docMk/>
            <pc:sldMk cId="748643036" sldId="266"/>
            <ac:picMk id="12" creationId="{047CA06D-46D6-415E-7810-F1C3A5136F7C}"/>
          </ac:picMkLst>
        </pc:picChg>
        <pc:picChg chg="mod">
          <ac:chgData name="KENJI KODAKA (小髙 賢二)" userId="ccaf8c31-5c0e-489c-960c-d6a47c7ac928" providerId="ADAL" clId="{966D17B1-01C8-4711-AA22-71AED48AA27B}" dt="2024-06-16T02:06:37.232" v="12" actId="1035"/>
          <ac:picMkLst>
            <pc:docMk/>
            <pc:sldMk cId="748643036" sldId="266"/>
            <ac:picMk id="26" creationId="{DE57A8E5-1FF6-8F7C-2B38-EE2DD5107072}"/>
          </ac:picMkLst>
        </pc:picChg>
        <pc:picChg chg="mod">
          <ac:chgData name="KENJI KODAKA (小髙 賢二)" userId="ccaf8c31-5c0e-489c-960c-d6a47c7ac928" providerId="ADAL" clId="{966D17B1-01C8-4711-AA22-71AED48AA27B}" dt="2024-06-16T02:06:37.232" v="12" actId="1035"/>
          <ac:picMkLst>
            <pc:docMk/>
            <pc:sldMk cId="748643036" sldId="266"/>
            <ac:picMk id="27" creationId="{D4B4A69C-DCBD-B505-6F7D-EADF4FF6F4BF}"/>
          </ac:picMkLst>
        </pc:picChg>
        <pc:picChg chg="mod">
          <ac:chgData name="KENJI KODAKA (小髙 賢二)" userId="ccaf8c31-5c0e-489c-960c-d6a47c7ac928" providerId="ADAL" clId="{966D17B1-01C8-4711-AA22-71AED48AA27B}" dt="2024-06-16T02:06:37.232" v="12" actId="1035"/>
          <ac:picMkLst>
            <pc:docMk/>
            <pc:sldMk cId="748643036" sldId="266"/>
            <ac:picMk id="28" creationId="{5DBFBF20-1BF4-D1A2-58E7-FFBF7DE0CBEC}"/>
          </ac:picMkLst>
        </pc:picChg>
        <pc:picChg chg="mod">
          <ac:chgData name="KENJI KODAKA (小髙 賢二)" userId="ccaf8c31-5c0e-489c-960c-d6a47c7ac928" providerId="ADAL" clId="{966D17B1-01C8-4711-AA22-71AED48AA27B}" dt="2024-06-16T02:06:37.232" v="12" actId="1035"/>
          <ac:picMkLst>
            <pc:docMk/>
            <pc:sldMk cId="748643036" sldId="266"/>
            <ac:picMk id="29" creationId="{7297BA2F-AB15-2D0A-B44F-2FCFD81F10C2}"/>
          </ac:picMkLst>
        </pc:picChg>
        <pc:picChg chg="mod">
          <ac:chgData name="KENJI KODAKA (小髙 賢二)" userId="ccaf8c31-5c0e-489c-960c-d6a47c7ac928" providerId="ADAL" clId="{966D17B1-01C8-4711-AA22-71AED48AA27B}" dt="2024-06-16T02:06:37.232" v="12" actId="1035"/>
          <ac:picMkLst>
            <pc:docMk/>
            <pc:sldMk cId="748643036" sldId="266"/>
            <ac:picMk id="33" creationId="{AA0168B8-DC79-82F1-6FE6-9EFECE2A85D1}"/>
          </ac:picMkLst>
        </pc:picChg>
        <pc:picChg chg="mod">
          <ac:chgData name="KENJI KODAKA (小髙 賢二)" userId="ccaf8c31-5c0e-489c-960c-d6a47c7ac928" providerId="ADAL" clId="{966D17B1-01C8-4711-AA22-71AED48AA27B}" dt="2024-06-16T02:06:37.232" v="12" actId="1035"/>
          <ac:picMkLst>
            <pc:docMk/>
            <pc:sldMk cId="748643036" sldId="266"/>
            <ac:picMk id="46" creationId="{0439EEAC-E61A-16AE-4809-2FDAC331ADEE}"/>
          </ac:picMkLst>
        </pc:picChg>
        <pc:picChg chg="mod">
          <ac:chgData name="KENJI KODAKA (小髙 賢二)" userId="ccaf8c31-5c0e-489c-960c-d6a47c7ac928" providerId="ADAL" clId="{966D17B1-01C8-4711-AA22-71AED48AA27B}" dt="2024-06-16T02:06:37.232" v="12" actId="1035"/>
          <ac:picMkLst>
            <pc:docMk/>
            <pc:sldMk cId="748643036" sldId="266"/>
            <ac:picMk id="47" creationId="{75244D57-2ADD-2419-A770-9A24ABF5765C}"/>
          </ac:picMkLst>
        </pc:picChg>
        <pc:picChg chg="mod">
          <ac:chgData name="KENJI KODAKA (小髙 賢二)" userId="ccaf8c31-5c0e-489c-960c-d6a47c7ac928" providerId="ADAL" clId="{966D17B1-01C8-4711-AA22-71AED48AA27B}" dt="2024-06-16T02:06:37.232" v="12" actId="1035"/>
          <ac:picMkLst>
            <pc:docMk/>
            <pc:sldMk cId="748643036" sldId="266"/>
            <ac:picMk id="48" creationId="{A95B06A9-D465-EA9C-1A0D-E3A50E81F1EA}"/>
          </ac:picMkLst>
        </pc:picChg>
        <pc:picChg chg="mod">
          <ac:chgData name="KENJI KODAKA (小髙 賢二)" userId="ccaf8c31-5c0e-489c-960c-d6a47c7ac928" providerId="ADAL" clId="{966D17B1-01C8-4711-AA22-71AED48AA27B}" dt="2024-06-16T02:06:37.232" v="12" actId="1035"/>
          <ac:picMkLst>
            <pc:docMk/>
            <pc:sldMk cId="748643036" sldId="266"/>
            <ac:picMk id="49" creationId="{1AB66064-C8B6-442F-1017-5A42986DCBED}"/>
          </ac:picMkLst>
        </pc:picChg>
        <pc:cxnChg chg="mod">
          <ac:chgData name="KENJI KODAKA (小髙 賢二)" userId="ccaf8c31-5c0e-489c-960c-d6a47c7ac928" providerId="ADAL" clId="{966D17B1-01C8-4711-AA22-71AED48AA27B}" dt="2024-06-16T02:06:37.232" v="12" actId="1035"/>
          <ac:cxnSpMkLst>
            <pc:docMk/>
            <pc:sldMk cId="748643036" sldId="266"/>
            <ac:cxnSpMk id="16" creationId="{EB0545A7-1C46-52F8-D854-EEC3A294103A}"/>
          </ac:cxnSpMkLst>
        </pc:cxnChg>
        <pc:cxnChg chg="mod">
          <ac:chgData name="KENJI KODAKA (小髙 賢二)" userId="ccaf8c31-5c0e-489c-960c-d6a47c7ac928" providerId="ADAL" clId="{966D17B1-01C8-4711-AA22-71AED48AA27B}" dt="2024-06-16T02:06:37.232" v="12" actId="1035"/>
          <ac:cxnSpMkLst>
            <pc:docMk/>
            <pc:sldMk cId="748643036" sldId="266"/>
            <ac:cxnSpMk id="19" creationId="{4CC03E23-8AC7-EBB2-4A5A-53D182E13FF0}"/>
          </ac:cxnSpMkLst>
        </pc:cxnChg>
        <pc:cxnChg chg="mod">
          <ac:chgData name="KENJI KODAKA (小髙 賢二)" userId="ccaf8c31-5c0e-489c-960c-d6a47c7ac928" providerId="ADAL" clId="{966D17B1-01C8-4711-AA22-71AED48AA27B}" dt="2024-06-16T02:06:37.232" v="12" actId="1035"/>
          <ac:cxnSpMkLst>
            <pc:docMk/>
            <pc:sldMk cId="748643036" sldId="266"/>
            <ac:cxnSpMk id="21" creationId="{DD983116-E833-B0DA-2B5F-75F56B921E8F}"/>
          </ac:cxnSpMkLst>
        </pc:cxnChg>
        <pc:cxnChg chg="mod">
          <ac:chgData name="KENJI KODAKA (小髙 賢二)" userId="ccaf8c31-5c0e-489c-960c-d6a47c7ac928" providerId="ADAL" clId="{966D17B1-01C8-4711-AA22-71AED48AA27B}" dt="2024-06-16T02:06:37.232" v="12" actId="1035"/>
          <ac:cxnSpMkLst>
            <pc:docMk/>
            <pc:sldMk cId="748643036" sldId="266"/>
            <ac:cxnSpMk id="23" creationId="{B8B035B7-8EFE-3BEF-FF1F-16157F9BB4D9}"/>
          </ac:cxnSpMkLst>
        </pc:cxnChg>
        <pc:cxnChg chg="mod">
          <ac:chgData name="KENJI KODAKA (小髙 賢二)" userId="ccaf8c31-5c0e-489c-960c-d6a47c7ac928" providerId="ADAL" clId="{966D17B1-01C8-4711-AA22-71AED48AA27B}" dt="2024-06-16T02:06:37.232" v="12" actId="1035"/>
          <ac:cxnSpMkLst>
            <pc:docMk/>
            <pc:sldMk cId="748643036" sldId="266"/>
            <ac:cxnSpMk id="24" creationId="{0FDEBF5A-C23D-F177-EBD9-C7AD0C1A2F47}"/>
          </ac:cxnSpMkLst>
        </pc:cxnChg>
        <pc:cxnChg chg="mod">
          <ac:chgData name="KENJI KODAKA (小髙 賢二)" userId="ccaf8c31-5c0e-489c-960c-d6a47c7ac928" providerId="ADAL" clId="{966D17B1-01C8-4711-AA22-71AED48AA27B}" dt="2024-06-16T02:06:37.232" v="12" actId="1035"/>
          <ac:cxnSpMkLst>
            <pc:docMk/>
            <pc:sldMk cId="748643036" sldId="266"/>
            <ac:cxnSpMk id="36" creationId="{CD2B1B29-5B53-6871-F671-2572783ADF84}"/>
          </ac:cxnSpMkLst>
        </pc:cxnChg>
        <pc:cxnChg chg="mod">
          <ac:chgData name="KENJI KODAKA (小髙 賢二)" userId="ccaf8c31-5c0e-489c-960c-d6a47c7ac928" providerId="ADAL" clId="{966D17B1-01C8-4711-AA22-71AED48AA27B}" dt="2024-06-16T02:06:37.232" v="12" actId="1035"/>
          <ac:cxnSpMkLst>
            <pc:docMk/>
            <pc:sldMk cId="748643036" sldId="266"/>
            <ac:cxnSpMk id="39" creationId="{79894E8B-9A88-6E1C-B51D-B19D59765A9E}"/>
          </ac:cxnSpMkLst>
        </pc:cxnChg>
        <pc:cxnChg chg="mod">
          <ac:chgData name="KENJI KODAKA (小髙 賢二)" userId="ccaf8c31-5c0e-489c-960c-d6a47c7ac928" providerId="ADAL" clId="{966D17B1-01C8-4711-AA22-71AED48AA27B}" dt="2024-06-16T02:06:37.232" v="12" actId="1035"/>
          <ac:cxnSpMkLst>
            <pc:docMk/>
            <pc:sldMk cId="748643036" sldId="266"/>
            <ac:cxnSpMk id="41" creationId="{F85A98BD-1237-6B9A-0EA3-3999B9AAB4B6}"/>
          </ac:cxnSpMkLst>
        </pc:cxnChg>
        <pc:cxnChg chg="mod">
          <ac:chgData name="KENJI KODAKA (小髙 賢二)" userId="ccaf8c31-5c0e-489c-960c-d6a47c7ac928" providerId="ADAL" clId="{966D17B1-01C8-4711-AA22-71AED48AA27B}" dt="2024-06-16T02:06:37.232" v="12" actId="1035"/>
          <ac:cxnSpMkLst>
            <pc:docMk/>
            <pc:sldMk cId="748643036" sldId="266"/>
            <ac:cxnSpMk id="43" creationId="{5CEE4D10-5D37-FDC9-EC9D-94E7B63F4677}"/>
          </ac:cxnSpMkLst>
        </pc:cxnChg>
        <pc:cxnChg chg="mod">
          <ac:chgData name="KENJI KODAKA (小髙 賢二)" userId="ccaf8c31-5c0e-489c-960c-d6a47c7ac928" providerId="ADAL" clId="{966D17B1-01C8-4711-AA22-71AED48AA27B}" dt="2024-06-16T02:06:37.232" v="12" actId="1035"/>
          <ac:cxnSpMkLst>
            <pc:docMk/>
            <pc:sldMk cId="748643036" sldId="266"/>
            <ac:cxnSpMk id="44" creationId="{6805974D-B498-9F58-4401-418F09284065}"/>
          </ac:cxnSpMkLst>
        </pc:cxnChg>
      </pc:sldChg>
      <pc:sldChg chg="modSp mod">
        <pc:chgData name="KENJI KODAKA (小髙 賢二)" userId="ccaf8c31-5c0e-489c-960c-d6a47c7ac928" providerId="ADAL" clId="{966D17B1-01C8-4711-AA22-71AED48AA27B}" dt="2024-06-16T02:08:29.107" v="49" actId="1036"/>
        <pc:sldMkLst>
          <pc:docMk/>
          <pc:sldMk cId="3112180740" sldId="267"/>
        </pc:sldMkLst>
        <pc:spChg chg="mod">
          <ac:chgData name="KENJI KODAKA (小髙 賢二)" userId="ccaf8c31-5c0e-489c-960c-d6a47c7ac928" providerId="ADAL" clId="{966D17B1-01C8-4711-AA22-71AED48AA27B}" dt="2024-06-16T02:08:29.107" v="49" actId="1036"/>
          <ac:spMkLst>
            <pc:docMk/>
            <pc:sldMk cId="3112180740" sldId="267"/>
            <ac:spMk id="3" creationId="{FA770FB0-9F68-3DFF-D7C0-409A698135D1}"/>
          </ac:spMkLst>
        </pc:spChg>
      </pc:sldChg>
      <pc:sldChg chg="modSp mod">
        <pc:chgData name="KENJI KODAKA (小髙 賢二)" userId="ccaf8c31-5c0e-489c-960c-d6a47c7ac928" providerId="ADAL" clId="{966D17B1-01C8-4711-AA22-71AED48AA27B}" dt="2024-06-16T02:08:57.098" v="75" actId="115"/>
        <pc:sldMkLst>
          <pc:docMk/>
          <pc:sldMk cId="950108916" sldId="268"/>
        </pc:sldMkLst>
        <pc:spChg chg="mod">
          <ac:chgData name="KENJI KODAKA (小髙 賢二)" userId="ccaf8c31-5c0e-489c-960c-d6a47c7ac928" providerId="ADAL" clId="{966D17B1-01C8-4711-AA22-71AED48AA27B}" dt="2024-06-16T02:08:57.098" v="75" actId="115"/>
          <ac:spMkLst>
            <pc:docMk/>
            <pc:sldMk cId="950108916" sldId="268"/>
            <ac:spMk id="4" creationId="{6C396734-CB9A-6C6F-F2E7-7717478ED391}"/>
          </ac:spMkLst>
        </pc:spChg>
      </pc:sldChg>
      <pc:sldChg chg="modSp mod">
        <pc:chgData name="KENJI KODAKA (小髙 賢二)" userId="ccaf8c31-5c0e-489c-960c-d6a47c7ac928" providerId="ADAL" clId="{966D17B1-01C8-4711-AA22-71AED48AA27B}" dt="2024-06-16T02:08:47.099" v="74" actId="1036"/>
        <pc:sldMkLst>
          <pc:docMk/>
          <pc:sldMk cId="3607822321" sldId="269"/>
        </pc:sldMkLst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7" creationId="{F85132AC-A34C-F76E-18BB-F1C5C46E3ACF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8" creationId="{42382EB9-D112-516B-828F-A3E52DBE9DB9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10" creationId="{465A916A-E143-F1AF-AD41-6E500FC14889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13" creationId="{6CF9DD92-4AE4-4CE6-A66E-9CB53A9E9C3D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15" creationId="{0D49F7E7-23A2-CACA-4667-F774B3047C01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17" creationId="{9AA106F9-7167-5603-F09F-E17CF85C418D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19" creationId="{216A36E6-4B70-1588-86B2-2787F40A4146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20" creationId="{FAF772A7-E347-E165-2BB8-11A65C8A7CB6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21" creationId="{6018DFE4-3EB1-342D-6A46-8E3D656C35A1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23" creationId="{EBC63759-EFA4-E27B-FD75-EE5627FE4380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26" creationId="{0524F6A3-A6C6-4B6F-CD92-1A2D22A7D8E0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28" creationId="{52F8D7A9-50E0-4C4B-F357-29410C05317F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30" creationId="{140A65FF-3566-8890-924E-0987F91E5D48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32" creationId="{B9321AC0-2696-BA36-41A8-CFF93669AB8F}"/>
          </ac:spMkLst>
        </pc:spChg>
        <pc:spChg chg="mod">
          <ac:chgData name="KENJI KODAKA (小髙 賢二)" userId="ccaf8c31-5c0e-489c-960c-d6a47c7ac928" providerId="ADAL" clId="{966D17B1-01C8-4711-AA22-71AED48AA27B}" dt="2024-06-16T02:08:47.099" v="74" actId="1036"/>
          <ac:spMkLst>
            <pc:docMk/>
            <pc:sldMk cId="3607822321" sldId="269"/>
            <ac:spMk id="35" creationId="{AE48A46A-26E1-8432-B039-0E1DB2C564E3}"/>
          </ac:spMkLst>
        </pc:spChg>
        <pc:spChg chg="mod">
          <ac:chgData name="KENJI KODAKA (小髙 賢二)" userId="ccaf8c31-5c0e-489c-960c-d6a47c7ac928" providerId="ADAL" clId="{966D17B1-01C8-4711-AA22-71AED48AA27B}" dt="2024-06-16T02:08:42.823" v="65" actId="1036"/>
          <ac:spMkLst>
            <pc:docMk/>
            <pc:sldMk cId="3607822321" sldId="269"/>
            <ac:spMk id="40" creationId="{C333E17D-611F-56E5-9494-C88E4730F18F}"/>
          </ac:spMkLst>
        </pc:spChg>
        <pc:spChg chg="mod">
          <ac:chgData name="KENJI KODAKA (小髙 賢二)" userId="ccaf8c31-5c0e-489c-960c-d6a47c7ac928" providerId="ADAL" clId="{966D17B1-01C8-4711-AA22-71AED48AA27B}" dt="2024-06-16T02:08:34.026" v="50" actId="115"/>
          <ac:spMkLst>
            <pc:docMk/>
            <pc:sldMk cId="3607822321" sldId="269"/>
            <ac:spMk id="42" creationId="{C82843A3-A838-E282-4CC5-A9E27C988987}"/>
          </ac:spMkLst>
        </pc:spChg>
        <pc:grpChg chg="mod">
          <ac:chgData name="KENJI KODAKA (小髙 賢二)" userId="ccaf8c31-5c0e-489c-960c-d6a47c7ac928" providerId="ADAL" clId="{966D17B1-01C8-4711-AA22-71AED48AA27B}" dt="2024-06-16T02:08:47.099" v="74" actId="1036"/>
          <ac:grpSpMkLst>
            <pc:docMk/>
            <pc:sldMk cId="3607822321" sldId="269"/>
            <ac:grpSpMk id="4" creationId="{DA9C9316-C3F9-E620-FAD6-EC1438591384}"/>
          </ac:grpSpMkLst>
        </pc:grpChg>
        <pc:grpChg chg="mod">
          <ac:chgData name="KENJI KODAKA (小髙 賢二)" userId="ccaf8c31-5c0e-489c-960c-d6a47c7ac928" providerId="ADAL" clId="{966D17B1-01C8-4711-AA22-71AED48AA27B}" dt="2024-06-16T02:08:47.099" v="74" actId="1036"/>
          <ac:grpSpMkLst>
            <pc:docMk/>
            <pc:sldMk cId="3607822321" sldId="269"/>
            <ac:grpSpMk id="11" creationId="{880E0512-FCED-8EE7-2B85-E8083FC77FC3}"/>
          </ac:grpSpMkLst>
        </pc:grpChg>
        <pc:grpChg chg="mod">
          <ac:chgData name="KENJI KODAKA (小髙 賢二)" userId="ccaf8c31-5c0e-489c-960c-d6a47c7ac928" providerId="ADAL" clId="{966D17B1-01C8-4711-AA22-71AED48AA27B}" dt="2024-06-16T02:08:47.099" v="74" actId="1036"/>
          <ac:grpSpMkLst>
            <pc:docMk/>
            <pc:sldMk cId="3607822321" sldId="269"/>
            <ac:grpSpMk id="24" creationId="{FB1D389D-E752-879A-2340-E61D37A9F541}"/>
          </ac:grpSpMkLst>
        </pc:grpChg>
        <pc:picChg chg="mod">
          <ac:chgData name="KENJI KODAKA (小髙 賢二)" userId="ccaf8c31-5c0e-489c-960c-d6a47c7ac928" providerId="ADAL" clId="{966D17B1-01C8-4711-AA22-71AED48AA27B}" dt="2024-06-16T02:08:47.099" v="74" actId="1036"/>
          <ac:picMkLst>
            <pc:docMk/>
            <pc:sldMk cId="3607822321" sldId="269"/>
            <ac:picMk id="9" creationId="{91279CA8-D4FF-4E36-F118-63714D9549B5}"/>
          </ac:picMkLst>
        </pc:picChg>
        <pc:picChg chg="mod">
          <ac:chgData name="KENJI KODAKA (小髙 賢二)" userId="ccaf8c31-5c0e-489c-960c-d6a47c7ac928" providerId="ADAL" clId="{966D17B1-01C8-4711-AA22-71AED48AA27B}" dt="2024-06-16T02:08:47.099" v="74" actId="1036"/>
          <ac:picMkLst>
            <pc:docMk/>
            <pc:sldMk cId="3607822321" sldId="269"/>
            <ac:picMk id="18" creationId="{7FD6AB34-FE05-7C7B-CAF5-A1ADE2BADCC6}"/>
          </ac:picMkLst>
        </pc:picChg>
        <pc:picChg chg="mod">
          <ac:chgData name="KENJI KODAKA (小髙 賢二)" userId="ccaf8c31-5c0e-489c-960c-d6a47c7ac928" providerId="ADAL" clId="{966D17B1-01C8-4711-AA22-71AED48AA27B}" dt="2024-06-16T02:08:47.099" v="74" actId="1036"/>
          <ac:picMkLst>
            <pc:docMk/>
            <pc:sldMk cId="3607822321" sldId="269"/>
            <ac:picMk id="22" creationId="{8585F4E2-4C1E-79FD-DE2E-F0ADAEC62AC8}"/>
          </ac:picMkLst>
        </pc:picChg>
        <pc:picChg chg="mod">
          <ac:chgData name="KENJI KODAKA (小髙 賢二)" userId="ccaf8c31-5c0e-489c-960c-d6a47c7ac928" providerId="ADAL" clId="{966D17B1-01C8-4711-AA22-71AED48AA27B}" dt="2024-06-16T02:08:47.099" v="74" actId="1036"/>
          <ac:picMkLst>
            <pc:docMk/>
            <pc:sldMk cId="3607822321" sldId="269"/>
            <ac:picMk id="31" creationId="{CD8A61CD-EBA9-296E-282A-EC748E3380AA}"/>
          </ac:picMkLst>
        </pc:picChg>
        <pc:picChg chg="mod">
          <ac:chgData name="KENJI KODAKA (小髙 賢二)" userId="ccaf8c31-5c0e-489c-960c-d6a47c7ac928" providerId="ADAL" clId="{966D17B1-01C8-4711-AA22-71AED48AA27B}" dt="2024-06-16T02:08:47.099" v="74" actId="1036"/>
          <ac:picMkLst>
            <pc:docMk/>
            <pc:sldMk cId="3607822321" sldId="269"/>
            <ac:picMk id="36" creationId="{F35EB05D-987D-3F3A-4F76-5F7C96D2FC68}"/>
          </ac:picMkLst>
        </pc:picChg>
        <pc:picChg chg="mod">
          <ac:chgData name="KENJI KODAKA (小髙 賢二)" userId="ccaf8c31-5c0e-489c-960c-d6a47c7ac928" providerId="ADAL" clId="{966D17B1-01C8-4711-AA22-71AED48AA27B}" dt="2024-06-16T02:08:47.099" v="74" actId="1036"/>
          <ac:picMkLst>
            <pc:docMk/>
            <pc:sldMk cId="3607822321" sldId="269"/>
            <ac:picMk id="37" creationId="{E0DA63FD-7AD5-1132-6AF3-4E2365A9A2D2}"/>
          </ac:picMkLst>
        </pc:picChg>
        <pc:picChg chg="mod">
          <ac:chgData name="KENJI KODAKA (小髙 賢二)" userId="ccaf8c31-5c0e-489c-960c-d6a47c7ac928" providerId="ADAL" clId="{966D17B1-01C8-4711-AA22-71AED48AA27B}" dt="2024-06-16T02:08:47.099" v="74" actId="1036"/>
          <ac:picMkLst>
            <pc:docMk/>
            <pc:sldMk cId="3607822321" sldId="269"/>
            <ac:picMk id="38" creationId="{A6864CED-6BE6-F169-C75E-03E4BCCCA43C}"/>
          </ac:picMkLst>
        </pc:picChg>
        <pc:picChg chg="mod">
          <ac:chgData name="KENJI KODAKA (小髙 賢二)" userId="ccaf8c31-5c0e-489c-960c-d6a47c7ac928" providerId="ADAL" clId="{966D17B1-01C8-4711-AA22-71AED48AA27B}" dt="2024-06-16T02:08:47.099" v="74" actId="1036"/>
          <ac:picMkLst>
            <pc:docMk/>
            <pc:sldMk cId="3607822321" sldId="269"/>
            <ac:picMk id="39" creationId="{8E9956BC-B531-E719-8070-3A93BB3B2AB1}"/>
          </ac:picMkLst>
        </pc:picChg>
        <pc:cxnChg chg="mod">
          <ac:chgData name="KENJI KODAKA (小髙 賢二)" userId="ccaf8c31-5c0e-489c-960c-d6a47c7ac928" providerId="ADAL" clId="{966D17B1-01C8-4711-AA22-71AED48AA27B}" dt="2024-06-16T02:08:47.099" v="74" actId="1036"/>
          <ac:cxnSpMkLst>
            <pc:docMk/>
            <pc:sldMk cId="3607822321" sldId="269"/>
            <ac:cxnSpMk id="5" creationId="{5C6C94E5-AC09-8941-95D5-159556ADB470}"/>
          </ac:cxnSpMkLst>
        </pc:cxnChg>
        <pc:cxnChg chg="mod">
          <ac:chgData name="KENJI KODAKA (小髙 賢二)" userId="ccaf8c31-5c0e-489c-960c-d6a47c7ac928" providerId="ADAL" clId="{966D17B1-01C8-4711-AA22-71AED48AA27B}" dt="2024-06-16T02:08:47.099" v="74" actId="1036"/>
          <ac:cxnSpMkLst>
            <pc:docMk/>
            <pc:sldMk cId="3607822321" sldId="269"/>
            <ac:cxnSpMk id="12" creationId="{9A01D97C-BA9B-980F-4E94-71F8990AD2F0}"/>
          </ac:cxnSpMkLst>
        </pc:cxnChg>
        <pc:cxnChg chg="mod">
          <ac:chgData name="KENJI KODAKA (小髙 賢二)" userId="ccaf8c31-5c0e-489c-960c-d6a47c7ac928" providerId="ADAL" clId="{966D17B1-01C8-4711-AA22-71AED48AA27B}" dt="2024-06-16T02:08:47.099" v="74" actId="1036"/>
          <ac:cxnSpMkLst>
            <pc:docMk/>
            <pc:sldMk cId="3607822321" sldId="269"/>
            <ac:cxnSpMk id="14" creationId="{178EF0B5-6D12-CE4C-FB22-24D09495726D}"/>
          </ac:cxnSpMkLst>
        </pc:cxnChg>
        <pc:cxnChg chg="mod">
          <ac:chgData name="KENJI KODAKA (小髙 賢二)" userId="ccaf8c31-5c0e-489c-960c-d6a47c7ac928" providerId="ADAL" clId="{966D17B1-01C8-4711-AA22-71AED48AA27B}" dt="2024-06-16T02:08:47.099" v="74" actId="1036"/>
          <ac:cxnSpMkLst>
            <pc:docMk/>
            <pc:sldMk cId="3607822321" sldId="269"/>
            <ac:cxnSpMk id="16" creationId="{1C7CEAD9-938D-7F2D-EDF1-7BD1163D658C}"/>
          </ac:cxnSpMkLst>
        </pc:cxnChg>
        <pc:cxnChg chg="mod">
          <ac:chgData name="KENJI KODAKA (小髙 賢二)" userId="ccaf8c31-5c0e-489c-960c-d6a47c7ac928" providerId="ADAL" clId="{966D17B1-01C8-4711-AA22-71AED48AA27B}" dt="2024-06-16T02:08:47.099" v="74" actId="1036"/>
          <ac:cxnSpMkLst>
            <pc:docMk/>
            <pc:sldMk cId="3607822321" sldId="269"/>
            <ac:cxnSpMk id="25" creationId="{C35D5CDB-4CE9-494E-10F7-F32A4DA462CF}"/>
          </ac:cxnSpMkLst>
        </pc:cxnChg>
        <pc:cxnChg chg="mod">
          <ac:chgData name="KENJI KODAKA (小髙 賢二)" userId="ccaf8c31-5c0e-489c-960c-d6a47c7ac928" providerId="ADAL" clId="{966D17B1-01C8-4711-AA22-71AED48AA27B}" dt="2024-06-16T02:08:47.099" v="74" actId="1036"/>
          <ac:cxnSpMkLst>
            <pc:docMk/>
            <pc:sldMk cId="3607822321" sldId="269"/>
            <ac:cxnSpMk id="27" creationId="{744F3724-C05B-6D74-5DE7-4E1A15615547}"/>
          </ac:cxnSpMkLst>
        </pc:cxnChg>
        <pc:cxnChg chg="mod">
          <ac:chgData name="KENJI KODAKA (小髙 賢二)" userId="ccaf8c31-5c0e-489c-960c-d6a47c7ac928" providerId="ADAL" clId="{966D17B1-01C8-4711-AA22-71AED48AA27B}" dt="2024-06-16T02:08:47.099" v="74" actId="1036"/>
          <ac:cxnSpMkLst>
            <pc:docMk/>
            <pc:sldMk cId="3607822321" sldId="269"/>
            <ac:cxnSpMk id="29" creationId="{3109BC96-E7FF-2B32-8BB1-272496487068}"/>
          </ac:cxnSpMkLst>
        </pc:cxnChg>
        <pc:cxnChg chg="mod">
          <ac:chgData name="KENJI KODAKA (小髙 賢二)" userId="ccaf8c31-5c0e-489c-960c-d6a47c7ac928" providerId="ADAL" clId="{966D17B1-01C8-4711-AA22-71AED48AA27B}" dt="2024-06-16T02:08:47.099" v="74" actId="1036"/>
          <ac:cxnSpMkLst>
            <pc:docMk/>
            <pc:sldMk cId="3607822321" sldId="269"/>
            <ac:cxnSpMk id="33" creationId="{38B43CCA-9962-8C97-011C-20EBB70FA8D2}"/>
          </ac:cxnSpMkLst>
        </pc:cxnChg>
        <pc:cxnChg chg="mod">
          <ac:chgData name="KENJI KODAKA (小髙 賢二)" userId="ccaf8c31-5c0e-489c-960c-d6a47c7ac928" providerId="ADAL" clId="{966D17B1-01C8-4711-AA22-71AED48AA27B}" dt="2024-06-16T02:08:47.099" v="74" actId="1036"/>
          <ac:cxnSpMkLst>
            <pc:docMk/>
            <pc:sldMk cId="3607822321" sldId="269"/>
            <ac:cxnSpMk id="34" creationId="{57812C0A-49B2-0D05-73ED-30BCAB826349}"/>
          </ac:cxnSpMkLst>
        </pc:cxnChg>
      </pc:sldChg>
      <pc:sldChg chg="del">
        <pc:chgData name="KENJI KODAKA (小髙 賢二)" userId="ccaf8c31-5c0e-489c-960c-d6a47c7ac928" providerId="ADAL" clId="{966D17B1-01C8-4711-AA22-71AED48AA27B}" dt="2024-06-16T02:13:25.661" v="93" actId="47"/>
        <pc:sldMkLst>
          <pc:docMk/>
          <pc:sldMk cId="3889055116" sldId="270"/>
        </pc:sldMkLst>
      </pc:sldChg>
      <pc:sldChg chg="modSp mod">
        <pc:chgData name="KENJI KODAKA (小髙 賢二)" userId="ccaf8c31-5c0e-489c-960c-d6a47c7ac928" providerId="ADAL" clId="{966D17B1-01C8-4711-AA22-71AED48AA27B}" dt="2024-06-16T02:11:30.545" v="92" actId="115"/>
        <pc:sldMkLst>
          <pc:docMk/>
          <pc:sldMk cId="3767203704" sldId="271"/>
        </pc:sldMkLst>
        <pc:spChg chg="mod">
          <ac:chgData name="KENJI KODAKA (小髙 賢二)" userId="ccaf8c31-5c0e-489c-960c-d6a47c7ac928" providerId="ADAL" clId="{966D17B1-01C8-4711-AA22-71AED48AA27B}" dt="2024-06-16T02:11:30.545" v="92" actId="115"/>
          <ac:spMkLst>
            <pc:docMk/>
            <pc:sldMk cId="3767203704" sldId="271"/>
            <ac:spMk id="10" creationId="{AEAC1DD6-8002-EA66-02DB-FFE49F9AA4C5}"/>
          </ac:spMkLst>
        </pc:spChg>
      </pc:sldChg>
      <pc:sldChg chg="modSp mod">
        <pc:chgData name="KENJI KODAKA (小髙 賢二)" userId="ccaf8c31-5c0e-489c-960c-d6a47c7ac928" providerId="ADAL" clId="{966D17B1-01C8-4711-AA22-71AED48AA27B}" dt="2024-06-16T02:09:16.272" v="77" actId="1076"/>
        <pc:sldMkLst>
          <pc:docMk/>
          <pc:sldMk cId="1332201217" sldId="272"/>
        </pc:sldMkLst>
        <pc:spChg chg="mod">
          <ac:chgData name="KENJI KODAKA (小髙 賢二)" userId="ccaf8c31-5c0e-489c-960c-d6a47c7ac928" providerId="ADAL" clId="{966D17B1-01C8-4711-AA22-71AED48AA27B}" dt="2024-06-16T02:09:16.272" v="77" actId="1076"/>
          <ac:spMkLst>
            <pc:docMk/>
            <pc:sldMk cId="1332201217" sldId="272"/>
            <ac:spMk id="4" creationId="{5253B090-8A8C-C730-7687-D7F9248DEBEA}"/>
          </ac:spMkLst>
        </pc:spChg>
      </pc:sldChg>
      <pc:sldChg chg="modSp mod">
        <pc:chgData name="KENJI KODAKA (小髙 賢二)" userId="ccaf8c31-5c0e-489c-960c-d6a47c7ac928" providerId="ADAL" clId="{966D17B1-01C8-4711-AA22-71AED48AA27B}" dt="2024-06-16T02:09:59.935" v="87" actId="1035"/>
        <pc:sldMkLst>
          <pc:docMk/>
          <pc:sldMk cId="384978826" sldId="273"/>
        </pc:sldMkLst>
        <pc:spChg chg="mod">
          <ac:chgData name="KENJI KODAKA (小髙 賢二)" userId="ccaf8c31-5c0e-489c-960c-d6a47c7ac928" providerId="ADAL" clId="{966D17B1-01C8-4711-AA22-71AED48AA27B}" dt="2024-06-16T02:09:34.353" v="78" actId="115"/>
          <ac:spMkLst>
            <pc:docMk/>
            <pc:sldMk cId="384978826" sldId="273"/>
            <ac:spMk id="7" creationId="{53158A0E-A2CA-B060-7CC2-6878041DA8B8}"/>
          </ac:spMkLst>
        </pc:spChg>
        <pc:spChg chg="mod">
          <ac:chgData name="KENJI KODAKA (小髙 賢二)" userId="ccaf8c31-5c0e-489c-960c-d6a47c7ac928" providerId="ADAL" clId="{966D17B1-01C8-4711-AA22-71AED48AA27B}" dt="2024-06-16T02:09:59.935" v="87" actId="1035"/>
          <ac:spMkLst>
            <pc:docMk/>
            <pc:sldMk cId="384978826" sldId="273"/>
            <ac:spMk id="11" creationId="{98E8FF68-BB4D-5D4E-18B6-39CB701E8CD0}"/>
          </ac:spMkLst>
        </pc:spChg>
      </pc:sldChg>
      <pc:sldChg chg="del">
        <pc:chgData name="KENJI KODAKA (小髙 賢二)" userId="ccaf8c31-5c0e-489c-960c-d6a47c7ac928" providerId="ADAL" clId="{966D17B1-01C8-4711-AA22-71AED48AA27B}" dt="2024-06-16T02:13:25.661" v="93" actId="47"/>
        <pc:sldMkLst>
          <pc:docMk/>
          <pc:sldMk cId="2287838" sldId="274"/>
        </pc:sldMkLst>
      </pc:sldChg>
      <pc:sldChg chg="modSp mod">
        <pc:chgData name="KENJI KODAKA (小髙 賢二)" userId="ccaf8c31-5c0e-489c-960c-d6a47c7ac928" providerId="ADAL" clId="{966D17B1-01C8-4711-AA22-71AED48AA27B}" dt="2024-06-16T02:10:24.972" v="90" actId="115"/>
        <pc:sldMkLst>
          <pc:docMk/>
          <pc:sldMk cId="4220948131" sldId="276"/>
        </pc:sldMkLst>
        <pc:spChg chg="mod">
          <ac:chgData name="KENJI KODAKA (小髙 賢二)" userId="ccaf8c31-5c0e-489c-960c-d6a47c7ac928" providerId="ADAL" clId="{966D17B1-01C8-4711-AA22-71AED48AA27B}" dt="2024-06-16T02:10:24.972" v="90" actId="115"/>
          <ac:spMkLst>
            <pc:docMk/>
            <pc:sldMk cId="4220948131" sldId="276"/>
            <ac:spMk id="3" creationId="{70876045-FFFD-B5AB-4546-1E081AC5ABB9}"/>
          </ac:spMkLst>
        </pc:spChg>
      </pc:sldChg>
      <pc:sldChg chg="del">
        <pc:chgData name="KENJI KODAKA (小髙 賢二)" userId="ccaf8c31-5c0e-489c-960c-d6a47c7ac928" providerId="ADAL" clId="{966D17B1-01C8-4711-AA22-71AED48AA27B}" dt="2024-06-16T02:06:13.610" v="1" actId="47"/>
        <pc:sldMkLst>
          <pc:docMk/>
          <pc:sldMk cId="3459459347" sldId="277"/>
        </pc:sldMkLst>
      </pc:sldChg>
      <pc:sldChg chg="modSp mod">
        <pc:chgData name="KENJI KODAKA (小髙 賢二)" userId="ccaf8c31-5c0e-489c-960c-d6a47c7ac928" providerId="ADAL" clId="{966D17B1-01C8-4711-AA22-71AED48AA27B}" dt="2024-06-16T02:08:13.665" v="41" actId="115"/>
        <pc:sldMkLst>
          <pc:docMk/>
          <pc:sldMk cId="3127075199" sldId="278"/>
        </pc:sldMkLst>
        <pc:spChg chg="mod">
          <ac:chgData name="KENJI KODAKA (小髙 賢二)" userId="ccaf8c31-5c0e-489c-960c-d6a47c7ac928" providerId="ADAL" clId="{966D17B1-01C8-4711-AA22-71AED48AA27B}" dt="2024-06-16T02:08:13.665" v="41" actId="115"/>
          <ac:spMkLst>
            <pc:docMk/>
            <pc:sldMk cId="3127075199" sldId="278"/>
            <ac:spMk id="8" creationId="{75988B87-CA29-E10B-F119-12134A1428C4}"/>
          </ac:spMkLst>
        </pc:spChg>
      </pc:sldChg>
      <pc:sldChg chg="del">
        <pc:chgData name="KENJI KODAKA (小髙 賢二)" userId="ccaf8c31-5c0e-489c-960c-d6a47c7ac928" providerId="ADAL" clId="{966D17B1-01C8-4711-AA22-71AED48AA27B}" dt="2024-06-16T02:06:28.121" v="2" actId="47"/>
        <pc:sldMkLst>
          <pc:docMk/>
          <pc:sldMk cId="127741092" sldId="279"/>
        </pc:sldMkLst>
      </pc:sldChg>
      <pc:sldChg chg="del">
        <pc:chgData name="KENJI KODAKA (小髙 賢二)" userId="ccaf8c31-5c0e-489c-960c-d6a47c7ac928" providerId="ADAL" clId="{966D17B1-01C8-4711-AA22-71AED48AA27B}" dt="2024-06-16T02:13:25.661" v="93" actId="47"/>
        <pc:sldMkLst>
          <pc:docMk/>
          <pc:sldMk cId="3943358889" sldId="840"/>
        </pc:sldMkLst>
      </pc:sldChg>
      <pc:sldChg chg="del">
        <pc:chgData name="KENJI KODAKA (小髙 賢二)" userId="ccaf8c31-5c0e-489c-960c-d6a47c7ac928" providerId="ADAL" clId="{966D17B1-01C8-4711-AA22-71AED48AA27B}" dt="2024-06-16T02:10:17.142" v="89" actId="47"/>
        <pc:sldMkLst>
          <pc:docMk/>
          <pc:sldMk cId="2338533064" sldId="857"/>
        </pc:sldMkLst>
      </pc:sldChg>
      <pc:sldChg chg="del">
        <pc:chgData name="KENJI KODAKA (小髙 賢二)" userId="ccaf8c31-5c0e-489c-960c-d6a47c7ac928" providerId="ADAL" clId="{966D17B1-01C8-4711-AA22-71AED48AA27B}" dt="2024-06-16T02:13:25.661" v="93" actId="47"/>
        <pc:sldMkLst>
          <pc:docMk/>
          <pc:sldMk cId="2195244699" sldId="858"/>
        </pc:sldMkLst>
      </pc:sldChg>
      <pc:sldChg chg="del">
        <pc:chgData name="KENJI KODAKA (小髙 賢二)" userId="ccaf8c31-5c0e-489c-960c-d6a47c7ac928" providerId="ADAL" clId="{966D17B1-01C8-4711-AA22-71AED48AA27B}" dt="2024-06-16T02:07:47.490" v="17" actId="47"/>
        <pc:sldMkLst>
          <pc:docMk/>
          <pc:sldMk cId="83952766" sldId="859"/>
        </pc:sldMkLst>
      </pc:sldChg>
      <pc:sldChg chg="modSp mod">
        <pc:chgData name="KENJI KODAKA (小髙 賢二)" userId="ccaf8c31-5c0e-489c-960c-d6a47c7ac928" providerId="ADAL" clId="{966D17B1-01C8-4711-AA22-71AED48AA27B}" dt="2024-06-16T02:10:05.673" v="88" actId="115"/>
        <pc:sldMkLst>
          <pc:docMk/>
          <pc:sldMk cId="3533569292" sldId="861"/>
        </pc:sldMkLst>
        <pc:spChg chg="mod">
          <ac:chgData name="KENJI KODAKA (小髙 賢二)" userId="ccaf8c31-5c0e-489c-960c-d6a47c7ac928" providerId="ADAL" clId="{966D17B1-01C8-4711-AA22-71AED48AA27B}" dt="2024-06-16T02:10:05.673" v="88" actId="115"/>
          <ac:spMkLst>
            <pc:docMk/>
            <pc:sldMk cId="3533569292" sldId="861"/>
            <ac:spMk id="4" creationId="{5253B090-8A8C-C730-7687-D7F9248DEBEA}"/>
          </ac:spMkLst>
        </pc:spChg>
      </pc:sldChg>
      <pc:sldChg chg="del">
        <pc:chgData name="KENJI KODAKA (小髙 賢二)" userId="ccaf8c31-5c0e-489c-960c-d6a47c7ac928" providerId="ADAL" clId="{966D17B1-01C8-4711-AA22-71AED48AA27B}" dt="2024-06-16T02:11:23.852" v="91" actId="47"/>
        <pc:sldMkLst>
          <pc:docMk/>
          <pc:sldMk cId="525138877" sldId="862"/>
        </pc:sldMkLst>
      </pc:sldChg>
      <pc:sldMasterChg chg="del delSldLayout">
        <pc:chgData name="KENJI KODAKA (小髙 賢二)" userId="ccaf8c31-5c0e-489c-960c-d6a47c7ac928" providerId="ADAL" clId="{966D17B1-01C8-4711-AA22-71AED48AA27B}" dt="2024-06-16T02:13:25.661" v="93" actId="47"/>
        <pc:sldMasterMkLst>
          <pc:docMk/>
          <pc:sldMasterMk cId="1568951844" sldId="2147483673"/>
        </pc:sldMasterMkLst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442553088" sldId="2147483674"/>
          </pc:sldLayoutMkLst>
        </pc:sldLayoutChg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1986684358" sldId="2147483675"/>
          </pc:sldLayoutMkLst>
        </pc:sldLayoutChg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483659697" sldId="2147483676"/>
          </pc:sldLayoutMkLst>
        </pc:sldLayoutChg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4294479485" sldId="2147483677"/>
          </pc:sldLayoutMkLst>
        </pc:sldLayoutChg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293153103" sldId="2147483678"/>
          </pc:sldLayoutMkLst>
        </pc:sldLayoutChg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3583988257" sldId="2147483679"/>
          </pc:sldLayoutMkLst>
        </pc:sldLayoutChg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680892045" sldId="2147483680"/>
          </pc:sldLayoutMkLst>
        </pc:sldLayoutChg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3914516532" sldId="2147483681"/>
          </pc:sldLayoutMkLst>
        </pc:sldLayoutChg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491887340" sldId="2147483682"/>
          </pc:sldLayoutMkLst>
        </pc:sldLayoutChg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3506947032" sldId="2147483683"/>
          </pc:sldLayoutMkLst>
        </pc:sldLayoutChg>
        <pc:sldLayoutChg chg="del">
          <pc:chgData name="KENJI KODAKA (小髙 賢二)" userId="ccaf8c31-5c0e-489c-960c-d6a47c7ac928" providerId="ADAL" clId="{966D17B1-01C8-4711-AA22-71AED48AA27B}" dt="2024-06-16T02:13:25.661" v="93" actId="47"/>
          <pc:sldLayoutMkLst>
            <pc:docMk/>
            <pc:sldMasterMk cId="1568951844" sldId="2147483673"/>
            <pc:sldLayoutMk cId="3382623583" sldId="214748368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71B1AE-EFC3-43C0-8F26-FC8531FD6FA2}" type="datetimeFigureOut">
              <a:rPr kumimoji="1" lang="ja-JP" altLang="en-US" smtClean="0"/>
              <a:t>2024/6/18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3C24D3-8E62-4BA2-B4E5-6DAFB5676C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094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88090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34081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606047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681340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950857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91119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48435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18542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51887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5715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491613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86054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388837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50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5578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368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615222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73932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2968" y="188913"/>
            <a:ext cx="11233151" cy="5762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431801" y="1052514"/>
            <a:ext cx="11328400" cy="5113337"/>
          </a:xfrm>
        </p:spPr>
        <p:txBody>
          <a:bodyPr/>
          <a:lstStyle/>
          <a:p>
            <a:pPr lvl="0"/>
            <a:r>
              <a:rPr lang="ja-JP" altLang="en-US" noProof="0"/>
              <a:t>表を追加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FD0D78-AB30-4BA6-AABD-566EC5A7C441}" type="datetime1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2024/6/18</a:t>
            </a:fld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9170068" y="6484520"/>
            <a:ext cx="27432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defTabSz="457200">
              <a:defRPr/>
            </a:pPr>
            <a:fld id="{F2A0ACE8-323D-4D7A-911E-8F49D43EA7B8}" type="slidenum">
              <a:rPr kumimoji="0" lang="en-US" altLang="ja-JP" smtClean="0">
                <a:solidFill>
                  <a:prstClr val="black"/>
                </a:solidFill>
              </a:rPr>
              <a:pPr defTabSz="457200">
                <a:defRPr/>
              </a:pPr>
              <a:t>‹#›</a:t>
            </a:fld>
            <a:endParaRPr kumimoji="0" lang="en-US" altLang="ja-JP" dirty="0">
              <a:solidFill>
                <a:prstClr val="black"/>
              </a:solidFill>
            </a:endParaRPr>
          </a:p>
        </p:txBody>
      </p:sp>
      <p:sp>
        <p:nvSpPr>
          <p:cNvPr id="7" name="減算 6"/>
          <p:cNvSpPr/>
          <p:nvPr userDrawn="1"/>
        </p:nvSpPr>
        <p:spPr>
          <a:xfrm rot="5400000" flipV="1">
            <a:off x="-35426" y="161062"/>
            <a:ext cx="887843" cy="654969"/>
          </a:xfrm>
          <a:prstGeom prst="mathMinus">
            <a:avLst/>
          </a:prstGeom>
          <a:solidFill>
            <a:srgbClr val="0084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ja-JP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52713"/>
      </p:ext>
    </p:extLst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599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5090729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179285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784505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075655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438221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018450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823800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865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cdn.euroncap.com/media/80715/euroncap-honda-cr-v-honda-cr-v-datasheet.pdf" TargetMode="Externa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hyperlink" Target="https://www.itarda.or.jp/contents/92/info124_e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hyperlink" Target="https://www.itarda.or.jp/contents/92/info124_e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euroncap.com/en" TargetMode="Externa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8FF35DE-22E9-6C4E-63EF-3CE5EAC7A3C1}"/>
              </a:ext>
            </a:extLst>
          </p:cNvPr>
          <p:cNvSpPr txBox="1"/>
          <p:nvPr/>
        </p:nvSpPr>
        <p:spPr>
          <a:xfrm>
            <a:off x="3012729" y="3510553"/>
            <a:ext cx="5587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3600" b="1" dirty="0">
                <a:latin typeface="Arial"/>
              </a:rPr>
              <a:t>Test Procedure proposal</a:t>
            </a:r>
            <a:endParaRPr kumimoji="1" lang="en-US" altLang="ja-JP" sz="36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989927F3-D5A0-CFE8-F100-CC238EC6D4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5034" y="1366513"/>
            <a:ext cx="10363200" cy="1470025"/>
          </a:xfrm>
        </p:spPr>
        <p:txBody>
          <a:bodyPr/>
          <a:lstStyle/>
          <a:p>
            <a:r>
              <a:rPr lang="en-US" b="1" dirty="0"/>
              <a:t>ACPE IWG #0</a:t>
            </a:r>
            <a:r>
              <a:rPr lang="en-US" altLang="ja-JP" b="1" dirty="0"/>
              <a:t>9</a:t>
            </a:r>
            <a:br>
              <a:rPr lang="en-US" b="1" dirty="0"/>
            </a:b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5122762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6A72FDB-C88E-860F-2AF6-49A8B385AA7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954" y="1023297"/>
            <a:ext cx="7317774" cy="41162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3158A0E-A2CA-B060-7CC2-6878041DA8B8}"/>
              </a:ext>
            </a:extLst>
          </p:cNvPr>
          <p:cNvSpPr txBox="1"/>
          <p:nvPr/>
        </p:nvSpPr>
        <p:spPr>
          <a:xfrm>
            <a:off x="3087832" y="270719"/>
            <a:ext cx="56688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b="1" u="sng" dirty="0">
                <a:latin typeface="+mn-ea"/>
              </a:rPr>
              <a:t>Test results example : ACPE-06-09 document</a:t>
            </a:r>
          </a:p>
          <a:p>
            <a:pPr algn="ctr"/>
            <a:r>
              <a:rPr lang="en-US" altLang="ja-JP" sz="2000" b="1" dirty="0">
                <a:latin typeface="+mn-ea"/>
              </a:rPr>
              <a:t>(Creeping run test)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4360430-ED0C-3313-A0FD-AAA7B4AD4341}"/>
              </a:ext>
            </a:extLst>
          </p:cNvPr>
          <p:cNvSpPr txBox="1"/>
          <p:nvPr/>
        </p:nvSpPr>
        <p:spPr>
          <a:xfrm>
            <a:off x="8182470" y="1271485"/>
            <a:ext cx="380481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1600" b="1" dirty="0">
                <a:latin typeface="+mn-ea"/>
              </a:rPr>
              <a:t>Distance: 1.0m</a:t>
            </a:r>
          </a:p>
          <a:p>
            <a:r>
              <a:rPr lang="en-US" altLang="ja-JP" sz="1600" b="1" dirty="0">
                <a:latin typeface="+mn-ea"/>
              </a:rPr>
              <a:t>     from accel input to obstacle</a:t>
            </a:r>
          </a:p>
          <a:p>
            <a:endParaRPr lang="en-US" altLang="ja-JP" sz="1600" b="1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b="1" dirty="0">
                <a:latin typeface="+mn-ea"/>
              </a:rPr>
              <a:t>Result: </a:t>
            </a:r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</a:rPr>
              <a:t>AEB operates immediately </a:t>
            </a:r>
          </a:p>
          <a:p>
            <a:r>
              <a:rPr lang="en-US" altLang="ja-JP" sz="1600" b="1" dirty="0">
                <a:solidFill>
                  <a:srgbClr val="3C4043"/>
                </a:solidFill>
                <a:latin typeface="+mn-ea"/>
              </a:rPr>
              <a:t>               </a:t>
            </a:r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</a:rPr>
              <a:t>after accelerator input</a:t>
            </a:r>
            <a:endParaRPr kumimoji="1" lang="en-US" altLang="ja-JP" sz="1600" b="1" dirty="0">
              <a:latin typeface="+mn-ea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8E8FF68-BB4D-5D4E-18B6-39CB701E8CD0}"/>
              </a:ext>
            </a:extLst>
          </p:cNvPr>
          <p:cNvSpPr txBox="1"/>
          <p:nvPr/>
        </p:nvSpPr>
        <p:spPr>
          <a:xfrm>
            <a:off x="807353" y="5130019"/>
            <a:ext cx="1106191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b="1" i="0" dirty="0">
                <a:effectLst/>
                <a:latin typeface="+mn-ea"/>
              </a:rPr>
              <a:t>In this vehicle, AEBS was not deactivated by "accelerator operation" 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b="1" i="0" dirty="0">
                <a:effectLst/>
                <a:latin typeface="+mn-ea"/>
              </a:rPr>
              <a:t>It is possible by design not to activate AEB when it is determined that the driver has the intention. </a:t>
            </a: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1400" b="1" i="0" dirty="0">
                <a:effectLst/>
                <a:latin typeface="+mn-ea"/>
              </a:rPr>
              <a:t>Also, for vehicles with higher creep speeds, AEB may activate before the accelerator is input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1600" b="1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b="1" i="0" dirty="0">
                <a:effectLst/>
                <a:latin typeface="+mn-ea"/>
              </a:rPr>
              <a:t>There are many different operating concepts, and it is difficult to define them uniformly.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b="1" dirty="0">
                <a:latin typeface="+mn-ea"/>
              </a:rPr>
              <a:t>This test procedure seemed to be</a:t>
            </a:r>
            <a:r>
              <a:rPr lang="en-US" altLang="ja-JP" sz="1600" b="1" i="0" dirty="0">
                <a:effectLst/>
                <a:latin typeface="+mn-ea"/>
              </a:rPr>
              <a:t> inappropriate as an evaluation method for ACPE.</a:t>
            </a:r>
            <a:endParaRPr lang="ja-JP" altLang="en-US" sz="1600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49788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253B090-8A8C-C730-7687-D7F9248DEBEA}"/>
              </a:ext>
            </a:extLst>
          </p:cNvPr>
          <p:cNvSpPr txBox="1"/>
          <p:nvPr/>
        </p:nvSpPr>
        <p:spPr>
          <a:xfrm>
            <a:off x="3826677" y="509492"/>
            <a:ext cx="37685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/>
              <a:t>Test procedure proposal</a:t>
            </a:r>
          </a:p>
        </p:txBody>
      </p:sp>
      <p:graphicFrame>
        <p:nvGraphicFramePr>
          <p:cNvPr id="9" name="表 8">
            <a:extLst>
              <a:ext uri="{FF2B5EF4-FFF2-40B4-BE49-F238E27FC236}">
                <a16:creationId xmlns:a16="http://schemas.microsoft.com/office/drawing/2014/main" id="{9310D5EE-52E3-684B-D78E-D2CA488CB1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3538482"/>
              </p:ext>
            </p:extLst>
          </p:nvPr>
        </p:nvGraphicFramePr>
        <p:xfrm>
          <a:off x="664585" y="1416125"/>
          <a:ext cx="10227536" cy="40681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50845">
                  <a:extLst>
                    <a:ext uri="{9D8B030D-6E8A-4147-A177-3AD203B41FA5}">
                      <a16:colId xmlns:a16="http://schemas.microsoft.com/office/drawing/2014/main" val="3850063578"/>
                    </a:ext>
                  </a:extLst>
                </a:gridCol>
                <a:gridCol w="1600873">
                  <a:extLst>
                    <a:ext uri="{9D8B030D-6E8A-4147-A177-3AD203B41FA5}">
                      <a16:colId xmlns:a16="http://schemas.microsoft.com/office/drawing/2014/main" val="2802815178"/>
                    </a:ext>
                  </a:extLst>
                </a:gridCol>
                <a:gridCol w="2386709">
                  <a:extLst>
                    <a:ext uri="{9D8B030D-6E8A-4147-A177-3AD203B41FA5}">
                      <a16:colId xmlns:a16="http://schemas.microsoft.com/office/drawing/2014/main" val="2419008229"/>
                    </a:ext>
                  </a:extLst>
                </a:gridCol>
                <a:gridCol w="1576968">
                  <a:extLst>
                    <a:ext uri="{9D8B030D-6E8A-4147-A177-3AD203B41FA5}">
                      <a16:colId xmlns:a16="http://schemas.microsoft.com/office/drawing/2014/main" val="1954566985"/>
                    </a:ext>
                  </a:extLst>
                </a:gridCol>
                <a:gridCol w="3012141">
                  <a:extLst>
                    <a:ext uri="{9D8B030D-6E8A-4147-A177-3AD203B41FA5}">
                      <a16:colId xmlns:a16="http://schemas.microsoft.com/office/drawing/2014/main" val="2195822737"/>
                    </a:ext>
                  </a:extLst>
                </a:gridCol>
              </a:tblGrid>
              <a:tr h="701198"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Test procedure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Target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00 series</a:t>
                      </a:r>
                      <a:r>
                        <a:rPr kumimoji="1" lang="ja-JP" altLang="en-US" sz="1600" b="1" dirty="0"/>
                        <a:t>　</a:t>
                      </a:r>
                      <a:r>
                        <a:rPr kumimoji="1" lang="en-US" altLang="ja-JP" sz="1600" b="1" dirty="0"/>
                        <a:t>TP</a:t>
                      </a:r>
                    </a:p>
                    <a:p>
                      <a:pPr algn="ctr"/>
                      <a:r>
                        <a:rPr kumimoji="1" lang="en-US" altLang="ja-JP" sz="1600" b="1" dirty="0"/>
                        <a:t>From standstill to accelerate</a:t>
                      </a:r>
                    </a:p>
                    <a:p>
                      <a:pPr algn="ctr"/>
                      <a:r>
                        <a:rPr kumimoji="1" lang="ja-JP" altLang="en-US" sz="1600" b="1" dirty="0"/>
                        <a:t>（</a:t>
                      </a:r>
                      <a:r>
                        <a:rPr kumimoji="1" lang="en-US" altLang="ja-JP" sz="1600" b="1" dirty="0"/>
                        <a:t>1.0/1.5m</a:t>
                      </a:r>
                      <a:r>
                        <a:rPr kumimoji="1" lang="ja-JP" altLang="en-US" sz="1600" b="1" dirty="0"/>
                        <a:t>）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/>
                      <a:endParaRPr kumimoji="1" lang="ja-JP" alt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/>
                        <a:t>01 series TP</a:t>
                      </a:r>
                    </a:p>
                    <a:p>
                      <a:pPr algn="ctr"/>
                      <a:r>
                        <a:rPr kumimoji="1" lang="en-US" altLang="ja-JP" sz="1600" b="1" dirty="0"/>
                        <a:t>Moving</a:t>
                      </a:r>
                      <a:r>
                        <a:rPr kumimoji="1" lang="ja-JP" altLang="en-US" sz="1600" b="1" dirty="0"/>
                        <a:t>　</a:t>
                      </a:r>
                      <a:r>
                        <a:rPr kumimoji="1" lang="en-US" altLang="ja-JP" sz="1600" b="1" dirty="0"/>
                        <a:t>OFF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45279088"/>
                  </a:ext>
                </a:extLst>
              </a:tr>
              <a:tr h="601518">
                <a:tc rowSpan="3">
                  <a:txBody>
                    <a:bodyPr/>
                    <a:lstStyle/>
                    <a:p>
                      <a:endParaRPr kumimoji="1" lang="en-US" altLang="ja-JP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Vehicle</a:t>
                      </a:r>
                    </a:p>
                    <a:p>
                      <a:r>
                        <a:rPr kumimoji="1" lang="en-US" altLang="ja-JP" sz="1600" b="1" dirty="0"/>
                        <a:t>(3D or 2D)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ctr">
                        <a:buFont typeface="Wingdings" panose="05000000000000000000" pitchFamily="2" charset="2"/>
                        <a:buNone/>
                      </a:pPr>
                      <a:r>
                        <a:rPr kumimoji="1" lang="en-US" altLang="ja-JP" sz="2000" b="1" dirty="0"/>
                        <a:t>X</a:t>
                      </a:r>
                      <a:endParaRPr kumimoji="1" lang="ja-JP" altLang="en-US" sz="20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/>
                        <a:t>X</a:t>
                      </a:r>
                      <a:endParaRPr kumimoji="1" lang="ja-JP" altLang="en-US" sz="2000" b="1" dirty="0"/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2831443"/>
                  </a:ext>
                </a:extLst>
              </a:tr>
              <a:tr h="601518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Pedestrian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/>
                        <a:t>N/A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en-US" altLang="ja-JP" sz="20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/>
                        <a:t>X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1233708"/>
                  </a:ext>
                </a:extLst>
              </a:tr>
              <a:tr h="989926">
                <a:tc vMerge="1">
                  <a:txBody>
                    <a:bodyPr/>
                    <a:lstStyle/>
                    <a:p>
                      <a:endParaRPr kumimoji="1" lang="ja-JP" alt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/>
                        <a:t>Performance requirement</a:t>
                      </a:r>
                      <a:endParaRPr kumimoji="1" lang="ja-JP" altLang="en-US" sz="1600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n"/>
                        <a:tabLst/>
                        <a:defRPr/>
                      </a:pPr>
                      <a:r>
                        <a:rPr kumimoji="1" lang="en-US" altLang="ja-JP" sz="1600" b="1" dirty="0"/>
                        <a:t>Warning function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n"/>
                        <a:tabLst/>
                        <a:defRPr/>
                      </a:pPr>
                      <a:r>
                        <a:rPr kumimoji="1" lang="en-US" altLang="ja-JP" sz="1600" b="1" dirty="0"/>
                        <a:t>Speed reduction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/>
                        <a:t>　　・</a:t>
                      </a:r>
                      <a:r>
                        <a:rPr kumimoji="1" lang="en-US" altLang="ja-JP" sz="1600" b="1" dirty="0"/>
                        <a:t>ΔV</a:t>
                      </a:r>
                      <a:r>
                        <a:rPr kumimoji="1" lang="ja-JP" altLang="en-US" sz="1600" b="1" dirty="0"/>
                        <a:t>＜</a:t>
                      </a:r>
                      <a:r>
                        <a:rPr kumimoji="1" lang="en-US" altLang="ja-JP" sz="1600" b="1" dirty="0"/>
                        <a:t>8km/h</a:t>
                      </a:r>
                      <a:r>
                        <a:rPr kumimoji="1" lang="ja-JP" altLang="en-US" sz="1600" b="1" dirty="0"/>
                        <a:t>、　</a:t>
                      </a:r>
                      <a:endParaRPr kumimoji="1" lang="en-US" altLang="ja-JP" sz="16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/>
                        <a:t>　  ・</a:t>
                      </a:r>
                      <a:r>
                        <a:rPr kumimoji="1" lang="en-US" altLang="ja-JP" sz="1600" b="1" dirty="0"/>
                        <a:t>Reduction rate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/>
                        <a:t>　　</a:t>
                      </a:r>
                      <a:r>
                        <a:rPr kumimoji="1" lang="en-US" altLang="ja-JP" sz="1600" b="1" dirty="0"/>
                        <a:t> more than 30%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      </a:t>
                      </a:r>
                      <a:r>
                        <a:rPr kumimoji="1" lang="ja-JP" altLang="en-US" sz="1600" b="1" dirty="0"/>
                        <a:t>（</a:t>
                      </a:r>
                      <a:r>
                        <a:rPr kumimoji="1" lang="en-US" altLang="ja-JP" sz="1600" b="1" dirty="0"/>
                        <a:t>w/wo</a:t>
                      </a:r>
                      <a:r>
                        <a:rPr kumimoji="1" lang="ja-JP" altLang="en-US" sz="1600" b="1" dirty="0"/>
                        <a:t>　</a:t>
                      </a:r>
                      <a:r>
                        <a:rPr kumimoji="1" lang="en-US" altLang="ja-JP" sz="1600" b="1" dirty="0"/>
                        <a:t>ACPE</a:t>
                      </a:r>
                      <a:r>
                        <a:rPr kumimoji="1" lang="ja-JP" altLang="en-US" sz="1600" b="1" dirty="0"/>
                        <a:t>）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600" b="1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>
                          <a:solidFill>
                            <a:srgbClr val="0070C0"/>
                          </a:solidFill>
                        </a:rPr>
                        <a:t>（</a:t>
                      </a:r>
                      <a:r>
                        <a:rPr kumimoji="1" lang="en-US" altLang="ja-JP" sz="1600" b="1" dirty="0">
                          <a:solidFill>
                            <a:srgbClr val="0070C0"/>
                          </a:solidFill>
                        </a:rPr>
                        <a:t>Tentative</a:t>
                      </a:r>
                      <a:r>
                        <a:rPr kumimoji="1" lang="ja-JP" altLang="en-US" sz="1600" b="1" dirty="0">
                          <a:solidFill>
                            <a:srgbClr val="0070C0"/>
                          </a:solidFill>
                        </a:rPr>
                        <a:t>）</a:t>
                      </a:r>
                      <a:endParaRPr kumimoji="1" lang="en-US" altLang="ja-JP" sz="1600" b="1" dirty="0">
                        <a:solidFill>
                          <a:srgbClr val="0070C0"/>
                        </a:solidFill>
                      </a:endParaRP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n"/>
                        <a:tabLst/>
                        <a:defRPr/>
                      </a:pPr>
                      <a:r>
                        <a:rPr kumimoji="1" lang="en-US" altLang="ja-JP" sz="1600" b="1" dirty="0"/>
                        <a:t>Warning function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n"/>
                        <a:tabLst/>
                        <a:defRPr/>
                      </a:pPr>
                      <a:r>
                        <a:rPr kumimoji="1" lang="en-US" altLang="ja-JP" sz="1600" b="1" dirty="0"/>
                        <a:t>Speed reduction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/>
                        <a:t>　　・</a:t>
                      </a:r>
                      <a:r>
                        <a:rPr kumimoji="1" lang="en-US" altLang="ja-JP" sz="1600" b="1" dirty="0"/>
                        <a:t>ΔV</a:t>
                      </a:r>
                      <a:r>
                        <a:rPr kumimoji="1" lang="ja-JP" altLang="en-US" sz="1600" b="1" dirty="0"/>
                        <a:t>＜</a:t>
                      </a:r>
                      <a:r>
                        <a:rPr kumimoji="1" lang="en-US" altLang="ja-JP" sz="1600" b="1" dirty="0"/>
                        <a:t>8km/h</a:t>
                      </a:r>
                      <a:r>
                        <a:rPr kumimoji="1" lang="ja-JP" altLang="en-US" sz="1600" b="1" dirty="0"/>
                        <a:t>、　</a:t>
                      </a:r>
                      <a:endParaRPr kumimoji="1" lang="en-US" altLang="ja-JP" sz="1600" b="1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/>
                        <a:t>　  ・</a:t>
                      </a:r>
                      <a:r>
                        <a:rPr kumimoji="1" lang="en-US" altLang="ja-JP" sz="1600" b="1" dirty="0"/>
                        <a:t>Reduction rate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600" b="1" dirty="0"/>
                        <a:t>　　</a:t>
                      </a:r>
                      <a:r>
                        <a:rPr kumimoji="1" lang="en-US" altLang="ja-JP" sz="1600" b="1" dirty="0"/>
                        <a:t> more than 30%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/>
                        <a:t>      </a:t>
                      </a:r>
                      <a:r>
                        <a:rPr kumimoji="1" lang="ja-JP" altLang="en-US" sz="1600" b="1" dirty="0"/>
                        <a:t>（</a:t>
                      </a:r>
                      <a:r>
                        <a:rPr kumimoji="1" lang="en-US" altLang="ja-JP" sz="1600" b="1" dirty="0"/>
                        <a:t>w/wo</a:t>
                      </a:r>
                      <a:r>
                        <a:rPr kumimoji="1" lang="ja-JP" altLang="en-US" sz="1600" b="1" dirty="0"/>
                        <a:t>　</a:t>
                      </a:r>
                      <a:r>
                        <a:rPr kumimoji="1" lang="en-US" altLang="ja-JP" sz="1600" b="1" dirty="0"/>
                        <a:t>ACPE</a:t>
                      </a:r>
                      <a:r>
                        <a:rPr kumimoji="1" lang="ja-JP" altLang="en-US" sz="1600" b="1" dirty="0"/>
                        <a:t>）</a:t>
                      </a:r>
                    </a:p>
                  </a:txBody>
                  <a:tcPr>
                    <a:solidFill>
                      <a:srgbClr val="FF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097419"/>
                  </a:ext>
                </a:extLst>
              </a:tr>
            </a:tbl>
          </a:graphicData>
        </a:graphic>
      </p:graphicFrame>
      <p:sp>
        <p:nvSpPr>
          <p:cNvPr id="10" name="矢印: 右 9">
            <a:extLst>
              <a:ext uri="{FF2B5EF4-FFF2-40B4-BE49-F238E27FC236}">
                <a16:creationId xmlns:a16="http://schemas.microsoft.com/office/drawing/2014/main" id="{530B039F-EEE6-8478-E883-9A7903C1A937}"/>
              </a:ext>
            </a:extLst>
          </p:cNvPr>
          <p:cNvSpPr/>
          <p:nvPr/>
        </p:nvSpPr>
        <p:spPr>
          <a:xfrm>
            <a:off x="6534822" y="2123433"/>
            <a:ext cx="1111624" cy="2143768"/>
          </a:xfrm>
          <a:prstGeom prst="rightArrow">
            <a:avLst/>
          </a:prstGeom>
          <a:solidFill>
            <a:srgbClr val="CC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6EED492-9EDE-710F-6EE0-2562A572D493}"/>
              </a:ext>
            </a:extLst>
          </p:cNvPr>
          <p:cNvSpPr txBox="1"/>
          <p:nvPr/>
        </p:nvSpPr>
        <p:spPr>
          <a:xfrm>
            <a:off x="2483749" y="5811985"/>
            <a:ext cx="87646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Roboto" panose="02000000000000000000" pitchFamily="2" charset="0"/>
                <a:ea typeface="Meiryo UI"/>
                <a:cs typeface="+mn-cs"/>
              </a:rPr>
              <a:t>After the 01 series is applied, only the 01 series test will be applied.</a:t>
            </a:r>
            <a:endParaRPr kumimoji="1" lang="ja-JP" altLang="en-US" sz="1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"/>
              <a:ea typeface="Meiryo U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335692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0876045-FFFD-B5AB-4546-1E081AC5ABB9}"/>
              </a:ext>
            </a:extLst>
          </p:cNvPr>
          <p:cNvSpPr txBox="1"/>
          <p:nvPr/>
        </p:nvSpPr>
        <p:spPr>
          <a:xfrm>
            <a:off x="4849793" y="459189"/>
            <a:ext cx="15888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>
                <a:latin typeface="+mn-ea"/>
              </a:rPr>
              <a:t>Summary</a:t>
            </a:r>
            <a:endParaRPr kumimoji="1" lang="ja-JP" altLang="en-US" sz="2400" b="1" u="sng" dirty="0">
              <a:latin typeface="+mn-ea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9DF44B3-5F01-6B1D-741B-44712555B858}"/>
              </a:ext>
            </a:extLst>
          </p:cNvPr>
          <p:cNvSpPr txBox="1"/>
          <p:nvPr/>
        </p:nvSpPr>
        <p:spPr>
          <a:xfrm>
            <a:off x="383195" y="1459111"/>
            <a:ext cx="1070254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b="1" dirty="0">
                <a:latin typeface="+mn-ea"/>
              </a:rPr>
              <a:t>Test procedure recommendation ; “Moving Off” scenario based on Traffic accidents analysis.</a:t>
            </a:r>
          </a:p>
          <a:p>
            <a:r>
              <a:rPr kumimoji="1" lang="en-US" altLang="ja-JP" b="1" dirty="0">
                <a:latin typeface="+mn-ea"/>
              </a:rPr>
              <a:t>    (</a:t>
            </a:r>
            <a:r>
              <a:rPr lang="en-US" altLang="ja-JP" b="1" i="0" dirty="0">
                <a:effectLst/>
                <a:latin typeface="+mn-ea"/>
              </a:rPr>
              <a:t>The vehicle starts moving and the driver immediately operates pedal error.)</a:t>
            </a:r>
            <a:endParaRPr kumimoji="1" lang="en-US" altLang="ja-JP" b="1" dirty="0">
              <a:latin typeface="+mn-ea"/>
            </a:endParaRPr>
          </a:p>
          <a:p>
            <a:endParaRPr lang="en-US" altLang="ja-JP" b="1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b="1" i="0" dirty="0">
                <a:effectLst/>
                <a:latin typeface="+mn-ea"/>
              </a:rPr>
              <a:t>Creeping run test</a:t>
            </a:r>
          </a:p>
          <a:p>
            <a:r>
              <a:rPr lang="en-US" altLang="ja-JP" b="1" i="0" dirty="0">
                <a:effectLst/>
                <a:latin typeface="+mn-ea"/>
              </a:rPr>
              <a:t>     If the creep travel time is increased, it will overlap with the AEBS operating speed range.</a:t>
            </a:r>
          </a:p>
          <a:p>
            <a:r>
              <a:rPr lang="en-US" altLang="ja-JP" b="1" dirty="0">
                <a:latin typeface="+mn-ea"/>
              </a:rPr>
              <a:t>    As the result, a</a:t>
            </a:r>
            <a:r>
              <a:rPr lang="en-US" altLang="ja-JP" b="1" i="0" dirty="0">
                <a:effectLst/>
                <a:latin typeface="+mn-ea"/>
              </a:rPr>
              <a:t> variety of actions may occur.</a:t>
            </a:r>
            <a:endParaRPr lang="en-US" altLang="ja-JP" b="1" dirty="0">
              <a:latin typeface="+mn-ea"/>
            </a:endParaRPr>
          </a:p>
          <a:p>
            <a:r>
              <a:rPr lang="en-US" altLang="ja-JP" b="1" dirty="0">
                <a:latin typeface="+mn-ea"/>
              </a:rPr>
              <a:t>      </a:t>
            </a:r>
            <a:r>
              <a:rPr lang="ja-JP" altLang="en-US" b="1" dirty="0">
                <a:latin typeface="+mn-ea"/>
              </a:rPr>
              <a:t>・</a:t>
            </a:r>
            <a:r>
              <a:rPr lang="en-US" altLang="ja-JP" b="1" dirty="0">
                <a:latin typeface="+mn-ea"/>
              </a:rPr>
              <a:t>AEBS operates prior to accel input</a:t>
            </a:r>
          </a:p>
          <a:p>
            <a:r>
              <a:rPr lang="en-US" altLang="ja-JP" b="1" dirty="0">
                <a:latin typeface="+mn-ea"/>
              </a:rPr>
              <a:t>      </a:t>
            </a:r>
            <a:r>
              <a:rPr lang="ja-JP" altLang="en-US" b="1" dirty="0">
                <a:latin typeface="+mn-ea"/>
              </a:rPr>
              <a:t>・</a:t>
            </a:r>
            <a:r>
              <a:rPr lang="en-US" altLang="ja-JP" b="1" dirty="0">
                <a:latin typeface="+mn-ea"/>
              </a:rPr>
              <a:t>AEBS activation will be cancelled by driver’s accel input. </a:t>
            </a:r>
            <a:r>
              <a:rPr lang="en-US" altLang="ja-JP" b="1" dirty="0" err="1">
                <a:latin typeface="+mn-ea"/>
              </a:rPr>
              <a:t>etc</a:t>
            </a:r>
            <a:endParaRPr lang="en-US" altLang="ja-JP" b="1" dirty="0">
              <a:latin typeface="+mn-ea"/>
            </a:endParaRPr>
          </a:p>
          <a:p>
            <a:r>
              <a:rPr lang="en-US" altLang="ja-JP" b="1" dirty="0">
                <a:latin typeface="+mn-ea"/>
              </a:rPr>
              <a:t>   It seemed to be inappropriate to evaluate ACPE function</a:t>
            </a:r>
          </a:p>
          <a:p>
            <a:endParaRPr kumimoji="1" lang="en-US" altLang="ja-JP" b="1" dirty="0">
              <a:latin typeface="+mn-ea"/>
            </a:endParaRPr>
          </a:p>
          <a:p>
            <a:endParaRPr lang="en-US" altLang="ja-JP" b="1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latin typeface="+mn-ea"/>
              </a:rPr>
              <a:t>Proposal</a:t>
            </a:r>
          </a:p>
          <a:p>
            <a:r>
              <a:rPr lang="en-US" altLang="ja-JP" b="1" dirty="0">
                <a:latin typeface="+mn-ea"/>
              </a:rPr>
              <a:t>    Test Procedure : Moving Off test (short distance run </a:t>
            </a:r>
            <a:r>
              <a:rPr lang="en-US" altLang="ja-JP" b="1" dirty="0">
                <a:latin typeface="+mn-ea"/>
                <a:sym typeface="Wingdings" panose="05000000000000000000" pitchFamily="2" charset="2"/>
              </a:rPr>
              <a:t> then accel input)</a:t>
            </a:r>
          </a:p>
          <a:p>
            <a:r>
              <a:rPr lang="en-US" altLang="ja-JP" b="1" dirty="0">
                <a:latin typeface="+mn-ea"/>
                <a:sym typeface="Wingdings" panose="05000000000000000000" pitchFamily="2" charset="2"/>
              </a:rPr>
              <a:t>    Test parameter : Would like to propose at September #10 IWG</a:t>
            </a:r>
            <a:r>
              <a:rPr lang="en-US" altLang="ja-JP" b="1" dirty="0">
                <a:latin typeface="+mn-ea"/>
              </a:rPr>
              <a:t> </a:t>
            </a:r>
          </a:p>
          <a:p>
            <a:r>
              <a:rPr lang="en-US" altLang="ja-JP" b="1" dirty="0">
                <a:latin typeface="+mn-ea"/>
              </a:rPr>
              <a:t>                                 Based on real vehicle tests    (test distance, requirements, </a:t>
            </a:r>
            <a:r>
              <a:rPr lang="en-US" altLang="ja-JP" b="1" dirty="0" err="1">
                <a:latin typeface="+mn-ea"/>
              </a:rPr>
              <a:t>etc</a:t>
            </a:r>
            <a:r>
              <a:rPr lang="en-US" altLang="ja-JP" b="1" dirty="0">
                <a:latin typeface="+mn-ea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209481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69CF7BE-096C-E2B5-1A9B-1B0E5016D8BE}"/>
              </a:ext>
            </a:extLst>
          </p:cNvPr>
          <p:cNvSpPr txBox="1"/>
          <p:nvPr/>
        </p:nvSpPr>
        <p:spPr>
          <a:xfrm>
            <a:off x="3998259" y="2805953"/>
            <a:ext cx="40302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6000" b="1" dirty="0"/>
              <a:t>Thank you</a:t>
            </a:r>
            <a:endParaRPr kumimoji="1" lang="ja-JP" altLang="en-US" sz="6000" b="1" dirty="0"/>
          </a:p>
        </p:txBody>
      </p:sp>
    </p:spTree>
    <p:extLst>
      <p:ext uri="{BB962C8B-B14F-4D97-AF65-F5344CB8AC3E}">
        <p14:creationId xmlns:p14="http://schemas.microsoft.com/office/powerpoint/2010/main" val="4276440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F29E10FD-ED75-05D1-3D4E-AF9D179A23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6883" y="1182914"/>
            <a:ext cx="4677747" cy="4149012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10954277-6DE3-4F78-FA2E-9E6535992F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6583" y="4168212"/>
            <a:ext cx="8260702" cy="1872343"/>
          </a:xfrm>
          <a:prstGeom prst="rect">
            <a:avLst/>
          </a:prstGeom>
        </p:spPr>
      </p:pic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F050AC50-CE37-0466-EF20-AD867B027A23}"/>
              </a:ext>
            </a:extLst>
          </p:cNvPr>
          <p:cNvSpPr/>
          <p:nvPr/>
        </p:nvSpPr>
        <p:spPr>
          <a:xfrm>
            <a:off x="6659660" y="5231757"/>
            <a:ext cx="2060294" cy="32698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E87B122-F795-9300-FDA3-7638F9DB274C}"/>
              </a:ext>
            </a:extLst>
          </p:cNvPr>
          <p:cNvSpPr txBox="1"/>
          <p:nvPr/>
        </p:nvSpPr>
        <p:spPr>
          <a:xfrm>
            <a:off x="5534110" y="6201085"/>
            <a:ext cx="630820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070C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Assessment details (euroncap.com)</a:t>
            </a:r>
            <a:endParaRPr lang="ja-JP" altLang="en-US" dirty="0">
              <a:solidFill>
                <a:srgbClr val="0070C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EAC1DD6-8002-EA66-02DB-FFE49F9AA4C5}"/>
              </a:ext>
            </a:extLst>
          </p:cNvPr>
          <p:cNvSpPr txBox="1"/>
          <p:nvPr/>
        </p:nvSpPr>
        <p:spPr>
          <a:xfrm>
            <a:off x="3104465" y="287583"/>
            <a:ext cx="57974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Appendix</a:t>
            </a:r>
            <a:r>
              <a:rPr kumimoji="1" lang="ja-JP" altLang="en-US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　；　</a:t>
            </a:r>
            <a:r>
              <a:rPr lang="en-US" altLang="ja-JP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EURO</a:t>
            </a:r>
            <a:r>
              <a:rPr lang="ja-JP" altLang="en-US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NCAP</a:t>
            </a:r>
            <a:r>
              <a:rPr lang="ja-JP" altLang="en-US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Test</a:t>
            </a:r>
            <a:r>
              <a:rPr lang="ja-JP" altLang="en-US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en-US" altLang="ja-JP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result sheet</a:t>
            </a:r>
            <a:endParaRPr kumimoji="1" lang="ja-JP" altLang="en-US" b="1" u="sng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C4916D6-A3E0-091D-6B88-51184400C0FC}"/>
              </a:ext>
            </a:extLst>
          </p:cNvPr>
          <p:cNvSpPr txBox="1"/>
          <p:nvPr/>
        </p:nvSpPr>
        <p:spPr>
          <a:xfrm>
            <a:off x="5904596" y="3638350"/>
            <a:ext cx="4745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b="0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The AEBS activation lower speed is shown</a:t>
            </a:r>
            <a:endParaRPr lang="ja-JP" altLang="en-US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D8FB261C-2235-F9C9-3190-CC164F856429}"/>
              </a:ext>
            </a:extLst>
          </p:cNvPr>
          <p:cNvCxnSpPr>
            <a:stCxn id="11" idx="2"/>
          </p:cNvCxnSpPr>
          <p:nvPr/>
        </p:nvCxnSpPr>
        <p:spPr>
          <a:xfrm flipH="1">
            <a:off x="7856934" y="4007682"/>
            <a:ext cx="420399" cy="122407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7203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5988B87-CA29-E10B-F119-12134A1428C4}"/>
              </a:ext>
            </a:extLst>
          </p:cNvPr>
          <p:cNvSpPr txBox="1"/>
          <p:nvPr/>
        </p:nvSpPr>
        <p:spPr>
          <a:xfrm>
            <a:off x="3065234" y="445958"/>
            <a:ext cx="6061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/>
              <a:t>Background : Traffic Accidents Analysis</a:t>
            </a:r>
            <a:endParaRPr kumimoji="1" lang="ja-JP" altLang="en-US" sz="2400" b="1" u="sng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59B1D59-9438-C766-083A-A8BEC4630870}"/>
              </a:ext>
            </a:extLst>
          </p:cNvPr>
          <p:cNvSpPr txBox="1"/>
          <p:nvPr/>
        </p:nvSpPr>
        <p:spPr>
          <a:xfrm>
            <a:off x="754723" y="1320997"/>
            <a:ext cx="110674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b="1" dirty="0"/>
              <a:t>ACPE traffic accidents rate  (</a:t>
            </a:r>
            <a:r>
              <a:rPr lang="en-US" altLang="ja-JP" b="1" i="0" dirty="0">
                <a:solidFill>
                  <a:srgbClr val="3C4043"/>
                </a:solidFill>
                <a:effectLst/>
                <a:latin typeface="Roboto" panose="02000000000000000000" pitchFamily="2" charset="0"/>
              </a:rPr>
              <a:t>Percentage of ACPE accidents in the "number of accidents" by location)</a:t>
            </a:r>
            <a:endParaRPr lang="en-US" altLang="ja-JP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b="1" dirty="0">
                <a:solidFill>
                  <a:srgbClr val="0070C0"/>
                </a:solidFill>
                <a:sym typeface="Wingdings" panose="05000000000000000000" pitchFamily="2" charset="2"/>
              </a:rPr>
              <a:t>Rate is higher at parking lot</a:t>
            </a:r>
            <a:endParaRPr kumimoji="1" lang="en-US" altLang="ja-JP" b="1" dirty="0">
              <a:solidFill>
                <a:srgbClr val="0070C0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9FD7419-56BC-854D-1F58-91EFBD0A2098}"/>
              </a:ext>
            </a:extLst>
          </p:cNvPr>
          <p:cNvSpPr txBox="1"/>
          <p:nvPr/>
        </p:nvSpPr>
        <p:spPr>
          <a:xfrm>
            <a:off x="3775720" y="6430793"/>
            <a:ext cx="3915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hlinkClick r:id="rId4"/>
              </a:rPr>
              <a:t>Ref ;</a:t>
            </a:r>
            <a:r>
              <a:rPr lang="ja-JP" altLang="en-US" dirty="0">
                <a:hlinkClick r:id="rId4"/>
              </a:rPr>
              <a:t>　</a:t>
            </a:r>
            <a:r>
              <a:rPr lang="en-US" altLang="ja-JP" dirty="0">
                <a:hlinkClick r:id="rId4"/>
              </a:rPr>
              <a:t>info124_e.pdf (itarda.or.jp)</a:t>
            </a:r>
            <a:endParaRPr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5F278AE2-A274-C9CE-B014-326DFCB9FC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3900" y="2023187"/>
            <a:ext cx="9243785" cy="43888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907676B-E8E8-4CD9-B4F0-60295B84776F}"/>
              </a:ext>
            </a:extLst>
          </p:cNvPr>
          <p:cNvSpPr/>
          <p:nvPr/>
        </p:nvSpPr>
        <p:spPr>
          <a:xfrm>
            <a:off x="8681013" y="3900668"/>
            <a:ext cx="1786659" cy="115746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96299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5988B87-CA29-E10B-F119-12134A1428C4}"/>
              </a:ext>
            </a:extLst>
          </p:cNvPr>
          <p:cNvSpPr txBox="1"/>
          <p:nvPr/>
        </p:nvSpPr>
        <p:spPr>
          <a:xfrm>
            <a:off x="2934389" y="411694"/>
            <a:ext cx="6061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/>
              <a:t>Background : Traffic Accidents Analysis</a:t>
            </a:r>
            <a:endParaRPr kumimoji="1" lang="ja-JP" altLang="en-US" sz="2400" b="1" u="sng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9FD7419-56BC-854D-1F58-91EFBD0A2098}"/>
              </a:ext>
            </a:extLst>
          </p:cNvPr>
          <p:cNvSpPr txBox="1"/>
          <p:nvPr/>
        </p:nvSpPr>
        <p:spPr>
          <a:xfrm>
            <a:off x="4007214" y="6488668"/>
            <a:ext cx="39158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hlinkClick r:id="rId4"/>
              </a:rPr>
              <a:t>Ref ;</a:t>
            </a:r>
            <a:r>
              <a:rPr lang="ja-JP" altLang="en-US" dirty="0">
                <a:hlinkClick r:id="rId4"/>
              </a:rPr>
              <a:t>　</a:t>
            </a:r>
            <a:r>
              <a:rPr lang="en-US" altLang="ja-JP" dirty="0">
                <a:hlinkClick r:id="rId4"/>
              </a:rPr>
              <a:t>info124_e.pdf (itarda.or.jp)</a:t>
            </a:r>
            <a:endParaRPr lang="ja-JP" altLang="en-US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6EBEC04-8349-8623-A751-E785902F724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0491" y="1813547"/>
            <a:ext cx="10069300" cy="464370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CC81C22-12D5-FA62-49BB-8FFD3EC09D52}"/>
              </a:ext>
            </a:extLst>
          </p:cNvPr>
          <p:cNvSpPr txBox="1"/>
          <p:nvPr/>
        </p:nvSpPr>
        <p:spPr>
          <a:xfrm>
            <a:off x="1749593" y="952906"/>
            <a:ext cx="698433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</a:rPr>
              <a:t>Actions to take in the event of ACPE accident (Parking lots)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b="1" dirty="0">
                <a:solidFill>
                  <a:srgbClr val="0070C0"/>
                </a:solidFill>
                <a:latin typeface="+mn-ea"/>
              </a:rPr>
              <a:t>Starting up, Moving straight are higher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b="1" dirty="0">
                <a:solidFill>
                  <a:srgbClr val="3C4043"/>
                </a:solidFill>
                <a:latin typeface="+mn-ea"/>
              </a:rPr>
              <a:t>Reversing and turning are lower</a:t>
            </a:r>
            <a:endParaRPr lang="ja-JP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1270751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B3A5523-B5BC-7D83-25C7-E57317BC29A7}"/>
              </a:ext>
            </a:extLst>
          </p:cNvPr>
          <p:cNvSpPr txBox="1"/>
          <p:nvPr/>
        </p:nvSpPr>
        <p:spPr>
          <a:xfrm>
            <a:off x="3343010" y="884363"/>
            <a:ext cx="45288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>
                <a:latin typeface="+mn-ea"/>
              </a:rPr>
              <a:t>Assuming accidents scenario</a:t>
            </a:r>
            <a:endParaRPr kumimoji="1" lang="ja-JP" altLang="en-US" sz="2400" b="1" u="sng" dirty="0">
              <a:latin typeface="+mn-ea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156378D8-4E4C-ED27-CFE7-FC7CC991AF14}"/>
              </a:ext>
            </a:extLst>
          </p:cNvPr>
          <p:cNvSpPr txBox="1"/>
          <p:nvPr/>
        </p:nvSpPr>
        <p:spPr>
          <a:xfrm>
            <a:off x="854545" y="2405337"/>
            <a:ext cx="1405224" cy="40011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solidFill>
                  <a:schemeClr val="bg1"/>
                </a:solidFill>
              </a:rPr>
              <a:t>Parking lot</a:t>
            </a:r>
            <a:endParaRPr kumimoji="1" lang="ja-JP" altLang="en-US" sz="2000" dirty="0">
              <a:solidFill>
                <a:schemeClr val="bg1"/>
              </a:solidFill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A90E76B4-8693-96DF-13E2-C4CA30B283F1}"/>
              </a:ext>
            </a:extLst>
          </p:cNvPr>
          <p:cNvSpPr txBox="1"/>
          <p:nvPr/>
        </p:nvSpPr>
        <p:spPr>
          <a:xfrm>
            <a:off x="1083758" y="1606077"/>
            <a:ext cx="609985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b="1" i="0" dirty="0">
                <a:solidFill>
                  <a:srgbClr val="3C404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Assuming pedal error in a parking lot</a:t>
            </a:r>
            <a:endParaRPr lang="ja-JP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4" name="図 53">
            <a:extLst>
              <a:ext uri="{FF2B5EF4-FFF2-40B4-BE49-F238E27FC236}">
                <a16:creationId xmlns:a16="http://schemas.microsoft.com/office/drawing/2014/main" id="{B7D7AA9B-D039-1463-9571-E37438D91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2321" y="2907464"/>
            <a:ext cx="2126384" cy="2134117"/>
          </a:xfrm>
          <a:prstGeom prst="rect">
            <a:avLst/>
          </a:prstGeom>
        </p:spPr>
      </p:pic>
      <p:pic>
        <p:nvPicPr>
          <p:cNvPr id="55" name="図 54">
            <a:extLst>
              <a:ext uri="{FF2B5EF4-FFF2-40B4-BE49-F238E27FC236}">
                <a16:creationId xmlns:a16="http://schemas.microsoft.com/office/drawing/2014/main" id="{73F40B78-395D-09A9-0B64-4230432FA69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8037" y="2907464"/>
            <a:ext cx="1933950" cy="2180837"/>
          </a:xfrm>
          <a:prstGeom prst="rect">
            <a:avLst/>
          </a:prstGeom>
        </p:spPr>
      </p:pic>
      <p:pic>
        <p:nvPicPr>
          <p:cNvPr id="56" name="図 55">
            <a:extLst>
              <a:ext uri="{FF2B5EF4-FFF2-40B4-BE49-F238E27FC236}">
                <a16:creationId xmlns:a16="http://schemas.microsoft.com/office/drawing/2014/main" id="{8BC73EB3-027D-3889-19A8-D765317F0C1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24984" y="2783156"/>
            <a:ext cx="2303496" cy="2399113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371CC0E4-A35D-4A97-CC7F-7094F95AF4F0}"/>
              </a:ext>
            </a:extLst>
          </p:cNvPr>
          <p:cNvSpPr txBox="1"/>
          <p:nvPr/>
        </p:nvSpPr>
        <p:spPr>
          <a:xfrm>
            <a:off x="1472321" y="5467993"/>
            <a:ext cx="889364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</a:rPr>
              <a:t>Pedal error may occur when entering and exiting a parking lot </a:t>
            </a:r>
          </a:p>
          <a:p>
            <a:pPr algn="ctr"/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</a:rPr>
              <a:t>(repeated forward and backward movement)</a:t>
            </a:r>
            <a:endParaRPr lang="ja-JP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47983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タイトル 1">
            <a:extLst>
              <a:ext uri="{FF2B5EF4-FFF2-40B4-BE49-F238E27FC236}">
                <a16:creationId xmlns:a16="http://schemas.microsoft.com/office/drawing/2014/main" id="{50D13A23-3BC5-8DB6-1417-39F32D1E2F50}"/>
              </a:ext>
            </a:extLst>
          </p:cNvPr>
          <p:cNvSpPr txBox="1">
            <a:spLocks/>
          </p:cNvSpPr>
          <p:nvPr/>
        </p:nvSpPr>
        <p:spPr>
          <a:xfrm>
            <a:off x="317284" y="441257"/>
            <a:ext cx="11340964" cy="602611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kumimoji="0" lang="en-US" altLang="ja-JP" sz="2800" b="1" u="sng" kern="0" dirty="0"/>
              <a:t>Test procedure</a:t>
            </a:r>
            <a:r>
              <a:rPr kumimoji="0" lang="ja-JP" altLang="en-US" sz="2800" b="1" u="sng" kern="0" dirty="0"/>
              <a:t> </a:t>
            </a:r>
            <a:r>
              <a:rPr kumimoji="0" lang="en-US" altLang="ja-JP" sz="2800" b="1" u="sng" kern="0" dirty="0"/>
              <a:t>proposal</a:t>
            </a:r>
            <a:endParaRPr kumimoji="1" lang="ja-JP" altLang="en-US" sz="2800" b="1" u="sng" kern="0" dirty="0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1737986-B97B-2154-C04C-6FC05995E3B2}"/>
              </a:ext>
            </a:extLst>
          </p:cNvPr>
          <p:cNvGrpSpPr/>
          <p:nvPr/>
        </p:nvGrpSpPr>
        <p:grpSpPr>
          <a:xfrm>
            <a:off x="638175" y="2105383"/>
            <a:ext cx="10858500" cy="1721872"/>
            <a:chOff x="638175" y="1768313"/>
            <a:chExt cx="10858500" cy="1721872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119D98D-57F7-D3C1-E566-3515224120AC}"/>
                </a:ext>
              </a:extLst>
            </p:cNvPr>
            <p:cNvSpPr/>
            <p:nvPr/>
          </p:nvSpPr>
          <p:spPr>
            <a:xfrm>
              <a:off x="638175" y="1768313"/>
              <a:ext cx="10858500" cy="166825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3F03AE2-F8A7-7A8E-6BE1-1A89C024152A}"/>
                </a:ext>
              </a:extLst>
            </p:cNvPr>
            <p:cNvGrpSpPr/>
            <p:nvPr/>
          </p:nvGrpSpPr>
          <p:grpSpPr>
            <a:xfrm>
              <a:off x="1173176" y="1793023"/>
              <a:ext cx="3814177" cy="1685634"/>
              <a:chOff x="4221905" y="2432620"/>
              <a:chExt cx="4524471" cy="1999542"/>
            </a:xfrm>
          </p:grpSpPr>
          <p:sp>
            <p:nvSpPr>
              <p:cNvPr id="11" name="Text Box 47">
                <a:extLst>
                  <a:ext uri="{FF2B5EF4-FFF2-40B4-BE49-F238E27FC236}">
                    <a16:creationId xmlns:a16="http://schemas.microsoft.com/office/drawing/2014/main" id="{6D774446-0673-CB9B-6A37-2DE6B17D54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337676" y="2503227"/>
                <a:ext cx="1247779" cy="4928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ja-JP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Sudden</a:t>
                </a:r>
                <a:br>
                  <a:rPr lang="en-US" altLang="ja-JP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</a:br>
                <a:r>
                  <a:rPr lang="en-US" altLang="ja-JP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acceleration</a:t>
                </a:r>
              </a:p>
            </p:txBody>
          </p:sp>
          <p:pic>
            <p:nvPicPr>
              <p:cNvPr id="12" name="図 11">
                <a:extLst>
                  <a:ext uri="{FF2B5EF4-FFF2-40B4-BE49-F238E27FC236}">
                    <a16:creationId xmlns:a16="http://schemas.microsoft.com/office/drawing/2014/main" id="{047CA06D-46D6-415E-7810-F1C3A5136F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84406" y="3340792"/>
                <a:ext cx="898160" cy="41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" name="右矢印 64">
                <a:extLst>
                  <a:ext uri="{FF2B5EF4-FFF2-40B4-BE49-F238E27FC236}">
                    <a16:creationId xmlns:a16="http://schemas.microsoft.com/office/drawing/2014/main" id="{C2F24045-3E46-8CB7-0723-BE98612ED60A}"/>
                  </a:ext>
                </a:extLst>
              </p:cNvPr>
              <p:cNvSpPr/>
              <p:nvPr/>
            </p:nvSpPr>
            <p:spPr>
              <a:xfrm>
                <a:off x="5607191" y="3521872"/>
                <a:ext cx="239661" cy="216024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A83F68F0-1C72-AB0A-7845-7267D5D5513B}"/>
                  </a:ext>
                </a:extLst>
              </p:cNvPr>
              <p:cNvGrpSpPr/>
              <p:nvPr/>
            </p:nvGrpSpPr>
            <p:grpSpPr>
              <a:xfrm rot="21423676">
                <a:off x="5927723" y="3226946"/>
                <a:ext cx="1221764" cy="538311"/>
                <a:chOff x="4514674" y="5769140"/>
                <a:chExt cx="1221764" cy="538311"/>
              </a:xfrm>
            </p:grpSpPr>
            <p:pic>
              <p:nvPicPr>
                <p:cNvPr id="28" name="図 27">
                  <a:extLst>
                    <a:ext uri="{FF2B5EF4-FFF2-40B4-BE49-F238E27FC236}">
                      <a16:creationId xmlns:a16="http://schemas.microsoft.com/office/drawing/2014/main" id="{5DBFBF20-1BF4-D1A2-58E7-FFBF7DE0CBE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81755">
                  <a:off x="4514674" y="5902001"/>
                  <a:ext cx="882334" cy="4054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" name="図 28">
                  <a:extLst>
                    <a:ext uri="{FF2B5EF4-FFF2-40B4-BE49-F238E27FC236}">
                      <a16:creationId xmlns:a16="http://schemas.microsoft.com/office/drawing/2014/main" id="{7297BA2F-AB15-2D0A-B44F-2FCFD81F10C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59428" t="-5907" r="-2599" b="44286"/>
                <a:stretch/>
              </p:blipFill>
              <p:spPr>
                <a:xfrm rot="21285561">
                  <a:off x="5261422" y="5769140"/>
                  <a:ext cx="475016" cy="452012"/>
                </a:xfrm>
                <a:prstGeom prst="rect">
                  <a:avLst/>
                </a:prstGeom>
              </p:spPr>
            </p:pic>
          </p:grpSp>
          <p:sp>
            <p:nvSpPr>
              <p:cNvPr id="15" name="Text Box 47">
                <a:extLst>
                  <a:ext uri="{FF2B5EF4-FFF2-40B4-BE49-F238E27FC236}">
                    <a16:creationId xmlns:a16="http://schemas.microsoft.com/office/drawing/2014/main" id="{A2AA4118-27DE-3612-4D93-0B7EF7FE14D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09886" y="2569279"/>
                <a:ext cx="926421" cy="4928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ja-JP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Release </a:t>
                </a:r>
              </a:p>
              <a:p>
                <a:pPr eaLnBrk="1" hangingPunct="1"/>
                <a:r>
                  <a:rPr lang="en-US" altLang="ja-JP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brake</a:t>
                </a:r>
              </a:p>
            </p:txBody>
          </p:sp>
          <p:cxnSp>
            <p:nvCxnSpPr>
              <p:cNvPr id="16" name="直線コネクタ 15">
                <a:extLst>
                  <a:ext uri="{FF2B5EF4-FFF2-40B4-BE49-F238E27FC236}">
                    <a16:creationId xmlns:a16="http://schemas.microsoft.com/office/drawing/2014/main" id="{EB0545A7-1C46-52F8-D854-EEC3A294103A}"/>
                  </a:ext>
                </a:extLst>
              </p:cNvPr>
              <p:cNvCxnSpPr/>
              <p:nvPr/>
            </p:nvCxnSpPr>
            <p:spPr>
              <a:xfrm>
                <a:off x="4221905" y="3773803"/>
                <a:ext cx="452447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7" name="Line 44">
                <a:extLst>
                  <a:ext uri="{FF2B5EF4-FFF2-40B4-BE49-F238E27FC236}">
                    <a16:creationId xmlns:a16="http://schemas.microsoft.com/office/drawing/2014/main" id="{68C6F0A4-04B1-E25B-6735-BA3EBB95B0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41215" y="3176369"/>
                <a:ext cx="2857" cy="11820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Dot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Line 44">
                <a:extLst>
                  <a:ext uri="{FF2B5EF4-FFF2-40B4-BE49-F238E27FC236}">
                    <a16:creationId xmlns:a16="http://schemas.microsoft.com/office/drawing/2014/main" id="{3ACA4075-2BB0-7F6D-C740-12112E5546B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82566" y="3256779"/>
                <a:ext cx="0" cy="10539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19" name="直線矢印コネクタ 18">
                <a:extLst>
                  <a:ext uri="{FF2B5EF4-FFF2-40B4-BE49-F238E27FC236}">
                    <a16:creationId xmlns:a16="http://schemas.microsoft.com/office/drawing/2014/main" id="{4CC03E23-8AC7-EBB2-4A5A-53D182E13F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10388" y="3853465"/>
                <a:ext cx="1133684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Text Box 47">
                <a:extLst>
                  <a:ext uri="{FF2B5EF4-FFF2-40B4-BE49-F238E27FC236}">
                    <a16:creationId xmlns:a16="http://schemas.microsoft.com/office/drawing/2014/main" id="{F1325029-4155-32D5-2FB7-24EE908799A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10741" y="3864305"/>
                <a:ext cx="810429" cy="301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ja-JP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[1.5]m</a:t>
                </a:r>
              </a:p>
            </p:txBody>
          </p:sp>
          <p:cxnSp>
            <p:nvCxnSpPr>
              <p:cNvPr id="21" name="直線矢印コネクタ 20">
                <a:extLst>
                  <a:ext uri="{FF2B5EF4-FFF2-40B4-BE49-F238E27FC236}">
                    <a16:creationId xmlns:a16="http://schemas.microsoft.com/office/drawing/2014/main" id="{DD983116-E833-B0DA-2B5F-75F56B921E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82566" y="4141305"/>
                <a:ext cx="245865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 Box 47">
                <a:extLst>
                  <a:ext uri="{FF2B5EF4-FFF2-40B4-BE49-F238E27FC236}">
                    <a16:creationId xmlns:a16="http://schemas.microsoft.com/office/drawing/2014/main" id="{C540500C-032F-C26F-D98E-D692382F58C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80266" y="4130960"/>
                <a:ext cx="810429" cy="301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ja-JP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[2.5]m</a:t>
                </a:r>
              </a:p>
            </p:txBody>
          </p:sp>
          <p:cxnSp>
            <p:nvCxnSpPr>
              <p:cNvPr id="23" name="直線矢印コネクタ 22">
                <a:extLst>
                  <a:ext uri="{FF2B5EF4-FFF2-40B4-BE49-F238E27FC236}">
                    <a16:creationId xmlns:a16="http://schemas.microsoft.com/office/drawing/2014/main" id="{B8B035B7-8EFE-3BEF-FF1F-16157F9BB4D9}"/>
                  </a:ext>
                </a:extLst>
              </p:cNvPr>
              <p:cNvCxnSpPr>
                <a:cxnSpLocks/>
                <a:stCxn id="15" idx="2"/>
              </p:cNvCxnSpPr>
              <p:nvPr/>
            </p:nvCxnSpPr>
            <p:spPr>
              <a:xfrm flipH="1">
                <a:off x="5482566" y="3062153"/>
                <a:ext cx="90530" cy="15692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直線矢印コネクタ 23">
                <a:extLst>
                  <a:ext uri="{FF2B5EF4-FFF2-40B4-BE49-F238E27FC236}">
                    <a16:creationId xmlns:a16="http://schemas.microsoft.com/office/drawing/2014/main" id="{0FDEBF5A-C23D-F177-EBD9-C7AD0C1A2F4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89411" y="2975755"/>
                <a:ext cx="8886" cy="14325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Line 44">
                <a:extLst>
                  <a:ext uri="{FF2B5EF4-FFF2-40B4-BE49-F238E27FC236}">
                    <a16:creationId xmlns:a16="http://schemas.microsoft.com/office/drawing/2014/main" id="{E161212A-EDC7-9960-526A-52E9030862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89411" y="3176369"/>
                <a:ext cx="20975" cy="92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pic>
            <p:nvPicPr>
              <p:cNvPr id="26" name="図 25">
                <a:extLst>
                  <a:ext uri="{FF2B5EF4-FFF2-40B4-BE49-F238E27FC236}">
                    <a16:creationId xmlns:a16="http://schemas.microsoft.com/office/drawing/2014/main" id="{DE57A8E5-1FF6-8F7C-2B38-EE2DD510707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54115" y="2432620"/>
                <a:ext cx="341521" cy="731830"/>
              </a:xfrm>
              <a:prstGeom prst="rect">
                <a:avLst/>
              </a:prstGeom>
            </p:spPr>
          </p:pic>
          <p:pic>
            <p:nvPicPr>
              <p:cNvPr id="27" name="図 26">
                <a:extLst>
                  <a:ext uri="{FF2B5EF4-FFF2-40B4-BE49-F238E27FC236}">
                    <a16:creationId xmlns:a16="http://schemas.microsoft.com/office/drawing/2014/main" id="{D4B4A69C-DCBD-B505-6F7D-EADF4FF6F4B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54116" y="3176369"/>
                <a:ext cx="708325" cy="618067"/>
              </a:xfrm>
              <a:prstGeom prst="rect">
                <a:avLst/>
              </a:prstGeom>
            </p:spPr>
          </p:pic>
        </p:grp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01A3DE87-0A83-B93D-DA29-5BF4AD2FF8F1}"/>
                </a:ext>
              </a:extLst>
            </p:cNvPr>
            <p:cNvSpPr txBox="1"/>
            <p:nvPr/>
          </p:nvSpPr>
          <p:spPr>
            <a:xfrm>
              <a:off x="980964" y="1853586"/>
              <a:ext cx="835485" cy="30777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schemeClr val="bg1"/>
                  </a:solidFill>
                </a:rPr>
                <a:t>Forward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5DEB0C5F-3CEA-22A6-EDC3-E0E18086F2C0}"/>
                </a:ext>
              </a:extLst>
            </p:cNvPr>
            <p:cNvSpPr txBox="1"/>
            <p:nvPr/>
          </p:nvSpPr>
          <p:spPr>
            <a:xfrm>
              <a:off x="6014016" y="1853586"/>
              <a:ext cx="971741" cy="30777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altLang="ja-JP" sz="1400" dirty="0">
                  <a:solidFill>
                    <a:schemeClr val="bg1"/>
                  </a:solidFill>
                </a:rPr>
                <a:t>Backward</a:t>
              </a:r>
              <a:endParaRPr kumimoji="1" lang="ja-JP" altLang="en-US" sz="1400" dirty="0">
                <a:solidFill>
                  <a:schemeClr val="bg1"/>
                </a:solidFill>
              </a:endParaRPr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D2B0CF97-4241-A501-DE11-544B6FD6AA21}"/>
                </a:ext>
              </a:extLst>
            </p:cNvPr>
            <p:cNvGrpSpPr/>
            <p:nvPr/>
          </p:nvGrpSpPr>
          <p:grpSpPr>
            <a:xfrm>
              <a:off x="6269565" y="1804551"/>
              <a:ext cx="3814177" cy="1685634"/>
              <a:chOff x="4221905" y="2432620"/>
              <a:chExt cx="4524471" cy="1999542"/>
            </a:xfrm>
          </p:grpSpPr>
          <p:pic>
            <p:nvPicPr>
              <p:cNvPr id="33" name="図 32">
                <a:extLst>
                  <a:ext uri="{FF2B5EF4-FFF2-40B4-BE49-F238E27FC236}">
                    <a16:creationId xmlns:a16="http://schemas.microsoft.com/office/drawing/2014/main" id="{AA0168B8-DC79-82F1-6FE6-9EFECE2A85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4584406" y="3340792"/>
                <a:ext cx="898160" cy="4127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右矢印 64">
                <a:extLst>
                  <a:ext uri="{FF2B5EF4-FFF2-40B4-BE49-F238E27FC236}">
                    <a16:creationId xmlns:a16="http://schemas.microsoft.com/office/drawing/2014/main" id="{BD8365AD-8511-42F7-02A0-B4CAB14F4F6A}"/>
                  </a:ext>
                </a:extLst>
              </p:cNvPr>
              <p:cNvSpPr/>
              <p:nvPr/>
            </p:nvSpPr>
            <p:spPr>
              <a:xfrm>
                <a:off x="5607191" y="3521872"/>
                <a:ext cx="239661" cy="216024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kumimoji="1" lang="ja-JP" altLang="en-US" sz="1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8764B3A8-DAA9-B10E-9906-240E35567FB9}"/>
                  </a:ext>
                </a:extLst>
              </p:cNvPr>
              <p:cNvGrpSpPr/>
              <p:nvPr/>
            </p:nvGrpSpPr>
            <p:grpSpPr>
              <a:xfrm rot="21423676">
                <a:off x="5927723" y="3226946"/>
                <a:ext cx="1221764" cy="538311"/>
                <a:chOff x="4514674" y="5769140"/>
                <a:chExt cx="1221764" cy="538311"/>
              </a:xfrm>
            </p:grpSpPr>
            <p:pic>
              <p:nvPicPr>
                <p:cNvPr id="48" name="図 47">
                  <a:extLst>
                    <a:ext uri="{FF2B5EF4-FFF2-40B4-BE49-F238E27FC236}">
                      <a16:creationId xmlns:a16="http://schemas.microsoft.com/office/drawing/2014/main" id="{A95B06A9-D465-EA9C-1A0D-E3A50E81F1E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 rot="170893" flipH="1">
                  <a:off x="4514674" y="5902001"/>
                  <a:ext cx="882334" cy="4054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49" name="図 48">
                  <a:extLst>
                    <a:ext uri="{FF2B5EF4-FFF2-40B4-BE49-F238E27FC236}">
                      <a16:creationId xmlns:a16="http://schemas.microsoft.com/office/drawing/2014/main" id="{1AB66064-C8B6-442F-1017-5A42986DCBE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59428" t="-5907" r="-2599" b="44286"/>
                <a:stretch/>
              </p:blipFill>
              <p:spPr>
                <a:xfrm rot="21285561">
                  <a:off x="5261422" y="5769140"/>
                  <a:ext cx="475016" cy="452012"/>
                </a:xfrm>
                <a:prstGeom prst="rect">
                  <a:avLst/>
                </a:prstGeom>
              </p:spPr>
            </p:pic>
          </p:grpSp>
          <p:cxnSp>
            <p:nvCxnSpPr>
              <p:cNvPr id="36" name="直線コネクタ 35">
                <a:extLst>
                  <a:ext uri="{FF2B5EF4-FFF2-40B4-BE49-F238E27FC236}">
                    <a16:creationId xmlns:a16="http://schemas.microsoft.com/office/drawing/2014/main" id="{CD2B1B29-5B53-6871-F671-2572783ADF84}"/>
                  </a:ext>
                </a:extLst>
              </p:cNvPr>
              <p:cNvCxnSpPr/>
              <p:nvPr/>
            </p:nvCxnSpPr>
            <p:spPr>
              <a:xfrm>
                <a:off x="4221905" y="3773803"/>
                <a:ext cx="4524471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Line 44">
                <a:extLst>
                  <a:ext uri="{FF2B5EF4-FFF2-40B4-BE49-F238E27FC236}">
                    <a16:creationId xmlns:a16="http://schemas.microsoft.com/office/drawing/2014/main" id="{E5B29F6F-D8FE-757C-97F6-2DF7F563C12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941215" y="3176369"/>
                <a:ext cx="2857" cy="11820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lgDashDot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Line 44">
                <a:extLst>
                  <a:ext uri="{FF2B5EF4-FFF2-40B4-BE49-F238E27FC236}">
                    <a16:creationId xmlns:a16="http://schemas.microsoft.com/office/drawing/2014/main" id="{0EC5536D-B629-A266-EEEA-BBE9E98962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82566" y="3256779"/>
                <a:ext cx="0" cy="105392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cxnSp>
            <p:nvCxnSpPr>
              <p:cNvPr id="39" name="直線矢印コネクタ 38">
                <a:extLst>
                  <a:ext uri="{FF2B5EF4-FFF2-40B4-BE49-F238E27FC236}">
                    <a16:creationId xmlns:a16="http://schemas.microsoft.com/office/drawing/2014/main" id="{79894E8B-9A88-6E1C-B51D-B19D59765A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810388" y="3853465"/>
                <a:ext cx="1133684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 Box 47">
                <a:extLst>
                  <a:ext uri="{FF2B5EF4-FFF2-40B4-BE49-F238E27FC236}">
                    <a16:creationId xmlns:a16="http://schemas.microsoft.com/office/drawing/2014/main" id="{0494B700-6580-A58F-01D0-486CEB3545E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10741" y="3864305"/>
                <a:ext cx="810429" cy="301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ja-JP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[1.5]m</a:t>
                </a:r>
              </a:p>
            </p:txBody>
          </p:sp>
          <p:cxnSp>
            <p:nvCxnSpPr>
              <p:cNvPr id="41" name="直線矢印コネクタ 40">
                <a:extLst>
                  <a:ext uri="{FF2B5EF4-FFF2-40B4-BE49-F238E27FC236}">
                    <a16:creationId xmlns:a16="http://schemas.microsoft.com/office/drawing/2014/main" id="{F85A98BD-1237-6B9A-0EA3-3999B9AAB4B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82566" y="4141305"/>
                <a:ext cx="245865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Text Box 47">
                <a:extLst>
                  <a:ext uri="{FF2B5EF4-FFF2-40B4-BE49-F238E27FC236}">
                    <a16:creationId xmlns:a16="http://schemas.microsoft.com/office/drawing/2014/main" id="{88FA05DE-9C40-8634-0F3F-BCF0AF0DAE7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280266" y="4130960"/>
                <a:ext cx="810429" cy="30120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/>
                <a:r>
                  <a:rPr lang="en-US" altLang="ja-JP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[2.5]m</a:t>
                </a:r>
              </a:p>
            </p:txBody>
          </p:sp>
          <p:cxnSp>
            <p:nvCxnSpPr>
              <p:cNvPr id="43" name="直線矢印コネクタ 42">
                <a:extLst>
                  <a:ext uri="{FF2B5EF4-FFF2-40B4-BE49-F238E27FC236}">
                    <a16:creationId xmlns:a16="http://schemas.microsoft.com/office/drawing/2014/main" id="{5CEE4D10-5D37-FDC9-EC9D-94E7B63F467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482566" y="2905226"/>
                <a:ext cx="0" cy="31385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直線矢印コネクタ 43">
                <a:extLst>
                  <a:ext uri="{FF2B5EF4-FFF2-40B4-BE49-F238E27FC236}">
                    <a16:creationId xmlns:a16="http://schemas.microsoft.com/office/drawing/2014/main" id="{6805974D-B498-9F58-4401-418F0928406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98297" y="2805153"/>
                <a:ext cx="0" cy="313854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Line 44">
                <a:extLst>
                  <a:ext uri="{FF2B5EF4-FFF2-40B4-BE49-F238E27FC236}">
                    <a16:creationId xmlns:a16="http://schemas.microsoft.com/office/drawing/2014/main" id="{DB233744-FB0D-7B70-041C-BDC9D7D71E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789411" y="3176369"/>
                <a:ext cx="20975" cy="92182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>
                <a:defPPr>
                  <a:defRPr lang="ja-JP"/>
                </a:defPPr>
                <a:lvl1pPr marL="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ja-JP" altLang="en-US" sz="140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pic>
            <p:nvPicPr>
              <p:cNvPr id="46" name="図 45">
                <a:extLst>
                  <a:ext uri="{FF2B5EF4-FFF2-40B4-BE49-F238E27FC236}">
                    <a16:creationId xmlns:a16="http://schemas.microsoft.com/office/drawing/2014/main" id="{0439EEAC-E61A-16AE-4809-2FDAC331ADE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7954115" y="2432620"/>
                <a:ext cx="341521" cy="731830"/>
              </a:xfrm>
              <a:prstGeom prst="rect">
                <a:avLst/>
              </a:prstGeom>
            </p:spPr>
          </p:pic>
          <p:pic>
            <p:nvPicPr>
              <p:cNvPr id="47" name="図 46">
                <a:extLst>
                  <a:ext uri="{FF2B5EF4-FFF2-40B4-BE49-F238E27FC236}">
                    <a16:creationId xmlns:a16="http://schemas.microsoft.com/office/drawing/2014/main" id="{75244D57-2ADD-2419-A770-9A24ABF5765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954116" y="3176369"/>
                <a:ext cx="708325" cy="618067"/>
              </a:xfrm>
              <a:prstGeom prst="rect">
                <a:avLst/>
              </a:prstGeom>
            </p:spPr>
          </p:pic>
        </p:grpSp>
        <p:sp>
          <p:nvSpPr>
            <p:cNvPr id="50" name="Text Box 47">
              <a:extLst>
                <a:ext uri="{FF2B5EF4-FFF2-40B4-BE49-F238E27FC236}">
                  <a16:creationId xmlns:a16="http://schemas.microsoft.com/office/drawing/2014/main" id="{D926C624-4825-B48B-9574-D78FF0E480D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091040" y="1802096"/>
              <a:ext cx="105189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altLang="ja-JP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Sudden</a:t>
              </a:r>
              <a:br>
                <a:rPr lang="en-US" altLang="ja-JP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</a:br>
              <a:r>
                <a:rPr lang="en-US" altLang="ja-JP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acceleration</a:t>
              </a:r>
            </a:p>
          </p:txBody>
        </p:sp>
        <p:sp>
          <p:nvSpPr>
            <p:cNvPr id="51" name="Text Box 47">
              <a:extLst>
                <a:ext uri="{FF2B5EF4-FFF2-40B4-BE49-F238E27FC236}">
                  <a16:creationId xmlns:a16="http://schemas.microsoft.com/office/drawing/2014/main" id="{AD1B440C-2C13-A8DA-595D-EC86ABA8837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56000" y="1857779"/>
              <a:ext cx="780983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defPPr>
                <a:defRPr lang="ja-JP"/>
              </a:defPPr>
              <a:lvl1pPr marL="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altLang="ja-JP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Release </a:t>
              </a:r>
            </a:p>
            <a:p>
              <a:pPr eaLnBrk="1" hangingPunct="1"/>
              <a:r>
                <a:rPr lang="en-US" altLang="ja-JP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brake</a:t>
              </a:r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4ADB4EF2-12EA-720F-6518-07A30C74793C}"/>
              </a:ext>
            </a:extLst>
          </p:cNvPr>
          <p:cNvSpPr txBox="1"/>
          <p:nvPr/>
        </p:nvSpPr>
        <p:spPr>
          <a:xfrm>
            <a:off x="640431" y="4051744"/>
            <a:ext cx="1101781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  <a:cs typeface="Arial" panose="020B0604020202020204" pitchFamily="34" charset="0"/>
              </a:rPr>
              <a:t>Release the brake pedal, drive (Creep) a short distance then applying the accelerator pedal input.</a:t>
            </a:r>
          </a:p>
          <a:p>
            <a:r>
              <a:rPr lang="en-US" altLang="ja-JP" b="1" dirty="0">
                <a:solidFill>
                  <a:srgbClr val="3C4043"/>
                </a:solidFill>
                <a:latin typeface="+mn-ea"/>
                <a:cs typeface="Arial" panose="020B0604020202020204" pitchFamily="34" charset="0"/>
              </a:rPr>
              <a:t>      (distance is [ </a:t>
            </a:r>
            <a:r>
              <a:rPr lang="ja-JP" altLang="en-US" b="1" dirty="0">
                <a:solidFill>
                  <a:srgbClr val="3C4043"/>
                </a:solidFill>
                <a:latin typeface="+mn-ea"/>
                <a:cs typeface="Arial" panose="020B0604020202020204" pitchFamily="34" charset="0"/>
              </a:rPr>
              <a:t> </a:t>
            </a:r>
            <a:r>
              <a:rPr lang="en-US" altLang="ja-JP" b="1" dirty="0">
                <a:solidFill>
                  <a:srgbClr val="3C4043"/>
                </a:solidFill>
                <a:latin typeface="+mn-ea"/>
                <a:cs typeface="Arial" panose="020B0604020202020204" pitchFamily="34" charset="0"/>
              </a:rPr>
              <a:t>] (square bracket)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altLang="ja-JP" sz="1600" b="1" dirty="0">
                <a:solidFill>
                  <a:srgbClr val="3C4043"/>
                </a:solidFill>
                <a:latin typeface="+mn-ea"/>
                <a:cs typeface="Arial" panose="020B0604020202020204" pitchFamily="34" charset="0"/>
                <a:sym typeface="Wingdings" panose="05000000000000000000" pitchFamily="2" charset="2"/>
              </a:rPr>
              <a:t>JAMA plan to conduct real vehicle test on end of July. (try to several distance)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altLang="ja-JP" b="1" dirty="0">
              <a:solidFill>
                <a:srgbClr val="3C4043"/>
              </a:solidFill>
              <a:latin typeface="+mn-ea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b="1" dirty="0">
                <a:solidFill>
                  <a:srgbClr val="3C4043"/>
                </a:solidFill>
                <a:latin typeface="+mn-ea"/>
                <a:cs typeface="Arial" panose="020B0604020202020204" pitchFamily="34" charset="0"/>
                <a:sym typeface="Wingdings" panose="05000000000000000000" pitchFamily="2" charset="2"/>
              </a:rPr>
              <a:t>Testability viewpoint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  <a:cs typeface="Arial" panose="020B0604020202020204" pitchFamily="34" charset="0"/>
              </a:rPr>
              <a:t>Specifying </a:t>
            </a:r>
            <a:r>
              <a:rPr lang="en-US" altLang="ja-JP" b="1" i="0" dirty="0">
                <a:solidFill>
                  <a:srgbClr val="0070C0"/>
                </a:solidFill>
                <a:effectLst/>
                <a:latin typeface="+mn-ea"/>
                <a:cs typeface="Arial" panose="020B0604020202020204" pitchFamily="34" charset="0"/>
              </a:rPr>
              <a:t>distance</a:t>
            </a:r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  <a:cs typeface="Arial" panose="020B0604020202020204" pitchFamily="34" charset="0"/>
              </a:rPr>
              <a:t> makes it easier to adjust the target position. (considering test repeatability and reproducibility 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  <a:cs typeface="Arial" panose="020B0604020202020204" pitchFamily="34" charset="0"/>
              </a:rPr>
              <a:t>If we specify running time or subject vehicle speed, we have to adjust the target position every time.</a:t>
            </a:r>
          </a:p>
          <a:p>
            <a:r>
              <a:rPr lang="en-US" altLang="ja-JP" sz="1600" b="1" dirty="0">
                <a:solidFill>
                  <a:srgbClr val="3C4043"/>
                </a:solidFill>
                <a:latin typeface="+mn-ea"/>
                <a:cs typeface="Arial" panose="020B0604020202020204" pitchFamily="34" charset="0"/>
                <a:sym typeface="Wingdings" panose="05000000000000000000" pitchFamily="2" charset="2"/>
              </a:rPr>
              <a:t>     (</a:t>
            </a:r>
            <a:r>
              <a:rPr lang="en-US" altLang="ja-JP" sz="1600" b="0" i="0" dirty="0">
                <a:solidFill>
                  <a:srgbClr val="3C4043"/>
                </a:solidFill>
                <a:effectLst/>
                <a:latin typeface="+mn-ea"/>
              </a:rPr>
              <a:t>There is a large variation in the initial movement of the vehicle.</a:t>
            </a:r>
            <a:r>
              <a:rPr lang="en-US" altLang="ja-JP" sz="1600" b="1" dirty="0">
                <a:solidFill>
                  <a:srgbClr val="3C4043"/>
                </a:solidFill>
                <a:latin typeface="+mn-ea"/>
                <a:cs typeface="Arial" panose="020B0604020202020204" pitchFamily="34" charset="0"/>
              </a:rPr>
              <a:t>)</a:t>
            </a:r>
            <a:endParaRPr lang="en-US" altLang="ja-JP" sz="1600" b="1" dirty="0">
              <a:solidFill>
                <a:srgbClr val="3C4043"/>
              </a:solidFill>
              <a:latin typeface="+mn-ea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C9E5E72-2BF9-071A-BC7B-979EB81FEA2F}"/>
              </a:ext>
            </a:extLst>
          </p:cNvPr>
          <p:cNvSpPr txBox="1"/>
          <p:nvPr/>
        </p:nvSpPr>
        <p:spPr>
          <a:xfrm>
            <a:off x="1443088" y="1282496"/>
            <a:ext cx="782283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</a:rPr>
              <a:t>Simulate situations such as entering and exiting a parking lot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</a:rPr>
              <a:t>Simulates pedal error during short distance travel</a:t>
            </a:r>
            <a:endParaRPr lang="ja-JP" altLang="en-US" b="1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48643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770FB0-9F68-3DFF-D7C0-409A698135D1}"/>
              </a:ext>
            </a:extLst>
          </p:cNvPr>
          <p:cNvSpPr txBox="1"/>
          <p:nvPr/>
        </p:nvSpPr>
        <p:spPr>
          <a:xfrm>
            <a:off x="3676664" y="291135"/>
            <a:ext cx="3932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b="1" u="sng" dirty="0"/>
              <a:t>Performance requirement</a:t>
            </a:r>
            <a:endParaRPr kumimoji="1" lang="ja-JP" altLang="en-US" sz="2400" b="1" u="sng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D4FFA2A-BD77-66D3-7D33-D628F00FF486}"/>
              </a:ext>
            </a:extLst>
          </p:cNvPr>
          <p:cNvSpPr txBox="1"/>
          <p:nvPr/>
        </p:nvSpPr>
        <p:spPr>
          <a:xfrm>
            <a:off x="839331" y="1046618"/>
            <a:ext cx="9962471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</a:rPr>
              <a:t>Acceleration when the accelerator is pressed while driving tends to be gradual</a:t>
            </a:r>
            <a:r>
              <a:rPr lang="ja-JP" altLang="en-US" sz="1600" b="1" dirty="0">
                <a:solidFill>
                  <a:srgbClr val="3C4043"/>
                </a:solidFill>
                <a:latin typeface="+mn-ea"/>
              </a:rPr>
              <a:t> </a:t>
            </a:r>
            <a:endParaRPr lang="en-US" altLang="ja-JP" sz="1600" b="1" dirty="0">
              <a:solidFill>
                <a:srgbClr val="3C4043"/>
              </a:solidFill>
              <a:latin typeface="+mn-ea"/>
            </a:endParaRPr>
          </a:p>
          <a:p>
            <a:r>
              <a:rPr lang="en-US" altLang="ja-JP" sz="1600" b="1" dirty="0">
                <a:solidFill>
                  <a:srgbClr val="3C4043"/>
                </a:solidFill>
                <a:latin typeface="+mn-ea"/>
              </a:rPr>
              <a:t>    based</a:t>
            </a:r>
            <a:r>
              <a:rPr lang="ja-JP" altLang="en-US" sz="1600" b="1" dirty="0">
                <a:solidFill>
                  <a:srgbClr val="3C4043"/>
                </a:solidFill>
                <a:latin typeface="+mn-ea"/>
              </a:rPr>
              <a:t> </a:t>
            </a:r>
            <a:r>
              <a:rPr lang="en-US" altLang="ja-JP" sz="1600" b="1" dirty="0">
                <a:solidFill>
                  <a:srgbClr val="3C4043"/>
                </a:solidFill>
                <a:latin typeface="+mn-ea"/>
              </a:rPr>
              <a:t>on</a:t>
            </a:r>
            <a:r>
              <a:rPr lang="ja-JP" altLang="en-US" sz="1600" b="1" dirty="0">
                <a:solidFill>
                  <a:srgbClr val="3C4043"/>
                </a:solidFill>
                <a:latin typeface="+mn-ea"/>
              </a:rPr>
              <a:t> </a:t>
            </a:r>
            <a:r>
              <a:rPr lang="en-US" altLang="ja-JP" sz="1600" b="1" dirty="0">
                <a:solidFill>
                  <a:srgbClr val="3C4043"/>
                </a:solidFill>
                <a:latin typeface="+mn-ea"/>
              </a:rPr>
              <a:t>t</a:t>
            </a:r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</a:rPr>
              <a:t>he results of actual vehicle tests (ref : ACPE-06-09 document)</a:t>
            </a:r>
            <a:endParaRPr kumimoji="1" lang="en-US" altLang="ja-JP" sz="1600" b="1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</a:rPr>
              <a:t>If the distance to the obstacle is short, the initial vehicle speed increase is also small.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altLang="ja-JP" sz="1600" b="1" i="0" dirty="0">
              <a:solidFill>
                <a:srgbClr val="3C4043"/>
              </a:solidFill>
              <a:effectLst/>
              <a:latin typeface="+mn-ea"/>
            </a:endParaRPr>
          </a:p>
          <a:p>
            <a:r>
              <a:rPr lang="en-US" altLang="ja-JP" sz="1600" b="1" dirty="0">
                <a:solidFill>
                  <a:srgbClr val="3C4043"/>
                </a:solidFill>
                <a:latin typeface="+mn-ea"/>
                <a:sym typeface="Wingdings" panose="05000000000000000000" pitchFamily="2" charset="2"/>
              </a:rPr>
              <a:t> </a:t>
            </a:r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</a:rPr>
              <a:t>Would it be possible to measure the distance from the accelerator input to the obstacle in [1.5] m </a:t>
            </a:r>
          </a:p>
          <a:p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</a:rPr>
              <a:t>     and use the same requirements as for the 00 series?</a:t>
            </a:r>
            <a:endParaRPr lang="en-US" altLang="ja-JP" sz="1600" b="1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</a:rPr>
              <a:t>Test distance, performance, etc. are scheduled for actual testing at the end of July </a:t>
            </a:r>
          </a:p>
          <a:p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</a:rPr>
              <a:t>→ We would like to propose these parameter at the IWG in September</a:t>
            </a:r>
            <a:endParaRPr kumimoji="1" lang="en-US" altLang="ja-JP" sz="1600" b="1" dirty="0">
              <a:latin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02A97870-0BCF-3D3C-B062-9363060FBD7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921" b="8666"/>
          <a:stretch/>
        </p:blipFill>
        <p:spPr>
          <a:xfrm>
            <a:off x="2117363" y="3201081"/>
            <a:ext cx="7277741" cy="357840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12180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DA9C9316-C3F9-E620-FAD6-EC1438591384}"/>
              </a:ext>
            </a:extLst>
          </p:cNvPr>
          <p:cNvGrpSpPr/>
          <p:nvPr/>
        </p:nvGrpSpPr>
        <p:grpSpPr>
          <a:xfrm>
            <a:off x="1831981" y="1306711"/>
            <a:ext cx="7515123" cy="2949640"/>
            <a:chOff x="422704" y="1430303"/>
            <a:chExt cx="7515123" cy="2949640"/>
          </a:xfrm>
        </p:grpSpPr>
        <p:cxnSp>
          <p:nvCxnSpPr>
            <p:cNvPr id="5" name="直線矢印コネクタ 4">
              <a:extLst>
                <a:ext uri="{FF2B5EF4-FFF2-40B4-BE49-F238E27FC236}">
                  <a16:creationId xmlns:a16="http://schemas.microsoft.com/office/drawing/2014/main" id="{5C6C94E5-AC09-8941-95D5-159556ADB470}"/>
                </a:ext>
              </a:extLst>
            </p:cNvPr>
            <p:cNvCxnSpPr>
              <a:cxnSpLocks/>
            </p:cNvCxnSpPr>
            <p:nvPr/>
          </p:nvCxnSpPr>
          <p:spPr>
            <a:xfrm>
              <a:off x="2342052" y="1522744"/>
              <a:ext cx="4077490" cy="456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F85132AC-A34C-F76E-18BB-F1C5C46E3ACF}"/>
                </a:ext>
              </a:extLst>
            </p:cNvPr>
            <p:cNvSpPr txBox="1"/>
            <p:nvPr/>
          </p:nvSpPr>
          <p:spPr>
            <a:xfrm>
              <a:off x="3070157" y="1494778"/>
              <a:ext cx="16626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Distance or</a:t>
              </a:r>
              <a:r>
                <a:rPr lang="ja-JP" altLang="en-US" sz="1600" dirty="0"/>
                <a:t> </a:t>
              </a:r>
              <a:r>
                <a:rPr lang="en-US" altLang="ja-JP" sz="1600" dirty="0"/>
                <a:t>time</a:t>
              </a:r>
              <a:endParaRPr kumimoji="1" lang="en-US" altLang="ja-JP" sz="1600" dirty="0"/>
            </a:p>
          </p:txBody>
        </p:sp>
        <p:sp>
          <p:nvSpPr>
            <p:cNvPr id="8" name="Text Box 47">
              <a:extLst>
                <a:ext uri="{FF2B5EF4-FFF2-40B4-BE49-F238E27FC236}">
                  <a16:creationId xmlns:a16="http://schemas.microsoft.com/office/drawing/2014/main" id="{42382EB9-D112-516B-828F-A3E52DBE9D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20580" y="1652624"/>
              <a:ext cx="100655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Pedal error</a:t>
              </a:r>
            </a:p>
          </p:txBody>
        </p:sp>
        <p:pic>
          <p:nvPicPr>
            <p:cNvPr id="9" name="図 300">
              <a:extLst>
                <a:ext uri="{FF2B5EF4-FFF2-40B4-BE49-F238E27FC236}">
                  <a16:creationId xmlns:a16="http://schemas.microsoft.com/office/drawing/2014/main" id="{91279CA8-D4FF-4E36-F118-63714D9549B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12479" y="2190662"/>
              <a:ext cx="898160" cy="412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右矢印 64">
              <a:extLst>
                <a:ext uri="{FF2B5EF4-FFF2-40B4-BE49-F238E27FC236}">
                  <a16:creationId xmlns:a16="http://schemas.microsoft.com/office/drawing/2014/main" id="{465A916A-E143-F1AF-AD41-6E500FC14889}"/>
                </a:ext>
              </a:extLst>
            </p:cNvPr>
            <p:cNvSpPr/>
            <p:nvPr/>
          </p:nvSpPr>
          <p:spPr>
            <a:xfrm>
              <a:off x="3196179" y="2301502"/>
              <a:ext cx="1364439" cy="2671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80E0512-FCED-8EE7-2B85-E8083FC77FC3}"/>
                </a:ext>
              </a:extLst>
            </p:cNvPr>
            <p:cNvGrpSpPr/>
            <p:nvPr/>
          </p:nvGrpSpPr>
          <p:grpSpPr>
            <a:xfrm rot="21423676">
              <a:off x="5575784" y="2076685"/>
              <a:ext cx="1221764" cy="538311"/>
              <a:chOff x="4514674" y="5769140"/>
              <a:chExt cx="1221764" cy="538311"/>
            </a:xfrm>
          </p:grpSpPr>
          <p:pic>
            <p:nvPicPr>
              <p:cNvPr id="38" name="図 300">
                <a:extLst>
                  <a:ext uri="{FF2B5EF4-FFF2-40B4-BE49-F238E27FC236}">
                    <a16:creationId xmlns:a16="http://schemas.microsoft.com/office/drawing/2014/main" id="{A6864CED-6BE6-F169-C75E-03E4BCCCA43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1755">
                <a:off x="4514674" y="5902001"/>
                <a:ext cx="882334" cy="405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" name="図 38">
                <a:extLst>
                  <a:ext uri="{FF2B5EF4-FFF2-40B4-BE49-F238E27FC236}">
                    <a16:creationId xmlns:a16="http://schemas.microsoft.com/office/drawing/2014/main" id="{8E9956BC-B531-E719-8070-3A93BB3B2AB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9428" t="-5907" r="-2599" b="44286"/>
              <a:stretch/>
            </p:blipFill>
            <p:spPr>
              <a:xfrm rot="21285561">
                <a:off x="5261422" y="5769140"/>
                <a:ext cx="475016" cy="452012"/>
              </a:xfrm>
              <a:prstGeom prst="rect">
                <a:avLst/>
              </a:prstGeom>
            </p:spPr>
          </p:pic>
        </p:grp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9A01D97C-BA9B-980F-4E94-71F8990AD2F0}"/>
                </a:ext>
              </a:extLst>
            </p:cNvPr>
            <p:cNvCxnSpPr/>
            <p:nvPr/>
          </p:nvCxnSpPr>
          <p:spPr>
            <a:xfrm>
              <a:off x="1460658" y="2603384"/>
              <a:ext cx="45244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Line 44">
              <a:extLst>
                <a:ext uri="{FF2B5EF4-FFF2-40B4-BE49-F238E27FC236}">
                  <a16:creationId xmlns:a16="http://schemas.microsoft.com/office/drawing/2014/main" id="{6CF9DD92-4AE4-4CE6-A66E-9CB53A9E9C3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193024" y="2295054"/>
              <a:ext cx="0" cy="8097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178EF0B5-6D12-CE4C-FB22-24D09495726D}"/>
                </a:ext>
              </a:extLst>
            </p:cNvPr>
            <p:cNvCxnSpPr>
              <a:cxnSpLocks/>
            </p:cNvCxnSpPr>
            <p:nvPr/>
          </p:nvCxnSpPr>
          <p:spPr>
            <a:xfrm>
              <a:off x="6420198" y="2739368"/>
              <a:ext cx="7826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 Box 47">
              <a:extLst>
                <a:ext uri="{FF2B5EF4-FFF2-40B4-BE49-F238E27FC236}">
                  <a16:creationId xmlns:a16="http://schemas.microsoft.com/office/drawing/2014/main" id="{0D49F7E7-23A2-CACA-4667-F774B3047C0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28792" y="2752767"/>
              <a:ext cx="7553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[1.5]m</a:t>
              </a:r>
            </a:p>
          </p:txBody>
        </p: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1C7CEAD9-938D-7F2D-EDF1-7BD1163D658C}"/>
                </a:ext>
              </a:extLst>
            </p:cNvPr>
            <p:cNvCxnSpPr>
              <a:cxnSpLocks/>
            </p:cNvCxnSpPr>
            <p:nvPr/>
          </p:nvCxnSpPr>
          <p:spPr>
            <a:xfrm>
              <a:off x="6423047" y="1941767"/>
              <a:ext cx="0" cy="3138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Line 44">
              <a:extLst>
                <a:ext uri="{FF2B5EF4-FFF2-40B4-BE49-F238E27FC236}">
                  <a16:creationId xmlns:a16="http://schemas.microsoft.com/office/drawing/2014/main" id="{9AA106F9-7167-5603-F09F-E17CF85C418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19542" y="2295055"/>
              <a:ext cx="0" cy="7752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18" name="図 17">
              <a:extLst>
                <a:ext uri="{FF2B5EF4-FFF2-40B4-BE49-F238E27FC236}">
                  <a16:creationId xmlns:a16="http://schemas.microsoft.com/office/drawing/2014/main" id="{7FD6AB34-FE05-7C7B-CAF5-A1ADE2BAD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16001" y="2015535"/>
              <a:ext cx="708325" cy="618067"/>
            </a:xfrm>
            <a:prstGeom prst="rect">
              <a:avLst/>
            </a:prstGeom>
          </p:spPr>
        </p:pic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216A36E6-4B70-1588-86B2-2787F40A4146}"/>
                </a:ext>
              </a:extLst>
            </p:cNvPr>
            <p:cNvSpPr txBox="1"/>
            <p:nvPr/>
          </p:nvSpPr>
          <p:spPr>
            <a:xfrm>
              <a:off x="2305057" y="2646786"/>
              <a:ext cx="36373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Creep long run (without gas pedal input)</a:t>
              </a:r>
              <a:endParaRPr kumimoji="1" lang="ja-JP" altLang="en-US" sz="1400" b="1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AF772A7-E347-E165-2BB8-11A65C8A7CB6}"/>
                </a:ext>
              </a:extLst>
            </p:cNvPr>
            <p:cNvSpPr txBox="1"/>
            <p:nvPr/>
          </p:nvSpPr>
          <p:spPr>
            <a:xfrm>
              <a:off x="422704" y="1430303"/>
              <a:ext cx="11689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/>
                <a:t>Example </a:t>
              </a:r>
              <a:endParaRPr kumimoji="1" lang="ja-JP" altLang="en-US" b="1" dirty="0"/>
            </a:p>
          </p:txBody>
        </p:sp>
        <p:sp>
          <p:nvSpPr>
            <p:cNvPr id="21" name="Text Box 47">
              <a:extLst>
                <a:ext uri="{FF2B5EF4-FFF2-40B4-BE49-F238E27FC236}">
                  <a16:creationId xmlns:a16="http://schemas.microsoft.com/office/drawing/2014/main" id="{6018DFE4-3EB1-342D-6A46-8E3D656C35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4081" y="2927766"/>
              <a:ext cx="100655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en-US" altLang="ja-JP" sz="1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Pedal error</a:t>
              </a:r>
            </a:p>
          </p:txBody>
        </p:sp>
        <p:pic>
          <p:nvPicPr>
            <p:cNvPr id="22" name="図 300">
              <a:extLst>
                <a:ext uri="{FF2B5EF4-FFF2-40B4-BE49-F238E27FC236}">
                  <a16:creationId xmlns:a16="http://schemas.microsoft.com/office/drawing/2014/main" id="{8585F4E2-4C1E-79FD-DE2E-F0ADAEC62A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507692" y="3465804"/>
              <a:ext cx="898160" cy="412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右矢印 64">
              <a:extLst>
                <a:ext uri="{FF2B5EF4-FFF2-40B4-BE49-F238E27FC236}">
                  <a16:creationId xmlns:a16="http://schemas.microsoft.com/office/drawing/2014/main" id="{EBC63759-EFA4-E27B-FD75-EE5627FE4380}"/>
                </a:ext>
              </a:extLst>
            </p:cNvPr>
            <p:cNvSpPr/>
            <p:nvPr/>
          </p:nvSpPr>
          <p:spPr>
            <a:xfrm>
              <a:off x="3209680" y="3576644"/>
              <a:ext cx="1364439" cy="267140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FB1D389D-E752-879A-2340-E61D37A9F541}"/>
                </a:ext>
              </a:extLst>
            </p:cNvPr>
            <p:cNvGrpSpPr/>
            <p:nvPr/>
          </p:nvGrpSpPr>
          <p:grpSpPr>
            <a:xfrm rot="176324" flipH="1">
              <a:off x="5242042" y="3351827"/>
              <a:ext cx="1221764" cy="538311"/>
              <a:chOff x="4514674" y="5769140"/>
              <a:chExt cx="1221764" cy="538311"/>
            </a:xfrm>
          </p:grpSpPr>
          <p:pic>
            <p:nvPicPr>
              <p:cNvPr id="36" name="図 300">
                <a:extLst>
                  <a:ext uri="{FF2B5EF4-FFF2-40B4-BE49-F238E27FC236}">
                    <a16:creationId xmlns:a16="http://schemas.microsoft.com/office/drawing/2014/main" id="{F35EB05D-987D-3F3A-4F76-5F7C96D2FC6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rot="181755">
                <a:off x="4514674" y="5902001"/>
                <a:ext cx="882334" cy="4054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7" name="図 36">
                <a:extLst>
                  <a:ext uri="{FF2B5EF4-FFF2-40B4-BE49-F238E27FC236}">
                    <a16:creationId xmlns:a16="http://schemas.microsoft.com/office/drawing/2014/main" id="{E0DA63FD-7AD5-1132-6AF3-4E2365A9A2D2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59428" t="-5907" r="-2599" b="44286"/>
              <a:stretch/>
            </p:blipFill>
            <p:spPr>
              <a:xfrm rot="21285561">
                <a:off x="5261422" y="5769140"/>
                <a:ext cx="475016" cy="452012"/>
              </a:xfrm>
              <a:prstGeom prst="rect">
                <a:avLst/>
              </a:prstGeom>
            </p:spPr>
          </p:pic>
        </p:grpSp>
        <p:cxnSp>
          <p:nvCxnSpPr>
            <p:cNvPr id="25" name="直線コネクタ 24">
              <a:extLst>
                <a:ext uri="{FF2B5EF4-FFF2-40B4-BE49-F238E27FC236}">
                  <a16:creationId xmlns:a16="http://schemas.microsoft.com/office/drawing/2014/main" id="{C35D5CDB-4CE9-494E-10F7-F32A4DA462CF}"/>
                </a:ext>
              </a:extLst>
            </p:cNvPr>
            <p:cNvCxnSpPr/>
            <p:nvPr/>
          </p:nvCxnSpPr>
          <p:spPr>
            <a:xfrm>
              <a:off x="1474159" y="3878526"/>
              <a:ext cx="4524471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Line 44">
              <a:extLst>
                <a:ext uri="{FF2B5EF4-FFF2-40B4-BE49-F238E27FC236}">
                  <a16:creationId xmlns:a16="http://schemas.microsoft.com/office/drawing/2014/main" id="{0524F6A3-A6C6-4B6F-CD92-1A2D22A7D8E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7206525" y="3570196"/>
              <a:ext cx="0" cy="80974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7" name="直線矢印コネクタ 26">
              <a:extLst>
                <a:ext uri="{FF2B5EF4-FFF2-40B4-BE49-F238E27FC236}">
                  <a16:creationId xmlns:a16="http://schemas.microsoft.com/office/drawing/2014/main" id="{744F3724-C05B-6D74-5DE7-4E1A15615547}"/>
                </a:ext>
              </a:extLst>
            </p:cNvPr>
            <p:cNvCxnSpPr>
              <a:cxnSpLocks/>
            </p:cNvCxnSpPr>
            <p:nvPr/>
          </p:nvCxnSpPr>
          <p:spPr>
            <a:xfrm>
              <a:off x="6433699" y="4014510"/>
              <a:ext cx="7826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 Box 47">
              <a:extLst>
                <a:ext uri="{FF2B5EF4-FFF2-40B4-BE49-F238E27FC236}">
                  <a16:creationId xmlns:a16="http://schemas.microsoft.com/office/drawing/2014/main" id="{52F8D7A9-50E0-4C4B-F357-29410C0531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42293" y="4027909"/>
              <a:ext cx="75533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1" hangingPunct="1"/>
              <a:r>
                <a:rPr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[1.5]m</a:t>
              </a:r>
            </a:p>
          </p:txBody>
        </p:sp>
        <p:cxnSp>
          <p:nvCxnSpPr>
            <p:cNvPr id="29" name="直線矢印コネクタ 28">
              <a:extLst>
                <a:ext uri="{FF2B5EF4-FFF2-40B4-BE49-F238E27FC236}">
                  <a16:creationId xmlns:a16="http://schemas.microsoft.com/office/drawing/2014/main" id="{3109BC96-E7FF-2B32-8BB1-272496487068}"/>
                </a:ext>
              </a:extLst>
            </p:cNvPr>
            <p:cNvCxnSpPr>
              <a:cxnSpLocks/>
            </p:cNvCxnSpPr>
            <p:nvPr/>
          </p:nvCxnSpPr>
          <p:spPr>
            <a:xfrm>
              <a:off x="6436548" y="3216909"/>
              <a:ext cx="0" cy="3138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Line 44">
              <a:extLst>
                <a:ext uri="{FF2B5EF4-FFF2-40B4-BE49-F238E27FC236}">
                  <a16:creationId xmlns:a16="http://schemas.microsoft.com/office/drawing/2014/main" id="{140A65FF-3566-8890-924E-0987F91E5D4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6433043" y="3570197"/>
              <a:ext cx="0" cy="77524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ja-JP" altLang="en-US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31" name="図 30">
              <a:extLst>
                <a:ext uri="{FF2B5EF4-FFF2-40B4-BE49-F238E27FC236}">
                  <a16:creationId xmlns:a16="http://schemas.microsoft.com/office/drawing/2014/main" id="{CD8A61CD-EBA9-296E-282A-EC748E3380A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229502" y="3290677"/>
              <a:ext cx="708325" cy="618067"/>
            </a:xfrm>
            <a:prstGeom prst="rect">
              <a:avLst/>
            </a:prstGeom>
          </p:spPr>
        </p:pic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B9321AC0-2696-BA36-41A8-CFF93669AB8F}"/>
                </a:ext>
              </a:extLst>
            </p:cNvPr>
            <p:cNvSpPr txBox="1"/>
            <p:nvPr/>
          </p:nvSpPr>
          <p:spPr>
            <a:xfrm>
              <a:off x="2318558" y="3921928"/>
              <a:ext cx="36373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/>
                <a:t>Creep long run (without gas pedal input)</a:t>
              </a:r>
              <a:endParaRPr kumimoji="1" lang="ja-JP" altLang="en-US" sz="1400" b="1" dirty="0"/>
            </a:p>
          </p:txBody>
        </p: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38B43CCA-9962-8C97-011C-20EBB70FA8D2}"/>
                </a:ext>
              </a:extLst>
            </p:cNvPr>
            <p:cNvCxnSpPr>
              <a:cxnSpLocks/>
            </p:cNvCxnSpPr>
            <p:nvPr/>
          </p:nvCxnSpPr>
          <p:spPr>
            <a:xfrm>
              <a:off x="2399687" y="2039303"/>
              <a:ext cx="0" cy="3138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線コネクタ 33">
              <a:extLst>
                <a:ext uri="{FF2B5EF4-FFF2-40B4-BE49-F238E27FC236}">
                  <a16:creationId xmlns:a16="http://schemas.microsoft.com/office/drawing/2014/main" id="{57812C0A-49B2-0D05-73ED-30BCAB826349}"/>
                </a:ext>
              </a:extLst>
            </p:cNvPr>
            <p:cNvCxnSpPr>
              <a:stCxn id="9" idx="3"/>
            </p:cNvCxnSpPr>
            <p:nvPr/>
          </p:nvCxnSpPr>
          <p:spPr>
            <a:xfrm>
              <a:off x="2410639" y="2397023"/>
              <a:ext cx="0" cy="163088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AE48A46A-26E1-8432-B039-0E1DB2C564E3}"/>
                </a:ext>
              </a:extLst>
            </p:cNvPr>
            <p:cNvSpPr txBox="1"/>
            <p:nvPr/>
          </p:nvSpPr>
          <p:spPr>
            <a:xfrm>
              <a:off x="1867649" y="1797894"/>
              <a:ext cx="128913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/>
                <a:t>Brake release</a:t>
              </a:r>
              <a:endParaRPr kumimoji="1" lang="ja-JP" altLang="en-US" sz="1400" dirty="0"/>
            </a:p>
          </p:txBody>
        </p:sp>
      </p:grp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C333E17D-611F-56E5-9494-C88E4730F18F}"/>
              </a:ext>
            </a:extLst>
          </p:cNvPr>
          <p:cNvSpPr txBox="1"/>
          <p:nvPr/>
        </p:nvSpPr>
        <p:spPr>
          <a:xfrm>
            <a:off x="871416" y="4599179"/>
            <a:ext cx="1054130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</a:rPr>
              <a:t>It is unlikely that such a scenario is ACPE typical accident scenario.</a:t>
            </a:r>
          </a:p>
          <a:p>
            <a:r>
              <a:rPr lang="en-US" altLang="ja-JP" b="1" dirty="0">
                <a:solidFill>
                  <a:srgbClr val="3C4043"/>
                </a:solidFill>
                <a:latin typeface="+mn-ea"/>
              </a:rPr>
              <a:t>       (creeping</a:t>
            </a:r>
            <a:r>
              <a:rPr lang="ja-JP" altLang="en-US" b="1" dirty="0">
                <a:solidFill>
                  <a:srgbClr val="3C4043"/>
                </a:solidFill>
                <a:latin typeface="+mn-ea"/>
              </a:rPr>
              <a:t> </a:t>
            </a:r>
            <a:r>
              <a:rPr lang="en-US" altLang="ja-JP" b="1" dirty="0">
                <a:solidFill>
                  <a:srgbClr val="3C4043"/>
                </a:solidFill>
                <a:latin typeface="+mn-ea"/>
              </a:rPr>
              <a:t>long</a:t>
            </a:r>
            <a:r>
              <a:rPr lang="ja-JP" altLang="en-US" b="1" dirty="0">
                <a:solidFill>
                  <a:srgbClr val="3C4043"/>
                </a:solidFill>
                <a:latin typeface="+mn-ea"/>
              </a:rPr>
              <a:t> </a:t>
            </a:r>
            <a:r>
              <a:rPr lang="en-US" altLang="ja-JP" b="1" dirty="0">
                <a:solidFill>
                  <a:srgbClr val="3C4043"/>
                </a:solidFill>
                <a:latin typeface="+mn-ea"/>
              </a:rPr>
              <a:t>run</a:t>
            </a:r>
            <a:r>
              <a:rPr lang="ja-JP" altLang="en-US" b="1" dirty="0">
                <a:solidFill>
                  <a:srgbClr val="3C4043"/>
                </a:solidFill>
                <a:latin typeface="+mn-ea"/>
              </a:rPr>
              <a:t> </a:t>
            </a:r>
            <a:r>
              <a:rPr lang="en-US" altLang="ja-JP" b="1" dirty="0">
                <a:solidFill>
                  <a:srgbClr val="3C4043"/>
                </a:solidFill>
                <a:latin typeface="+mn-ea"/>
              </a:rPr>
              <a:t>(ex. 5sec or more, or 10m running)</a:t>
            </a:r>
          </a:p>
          <a:p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</a:rPr>
              <a:t>     </a:t>
            </a:r>
            <a:r>
              <a:rPr lang="en-US" altLang="ja-JP" sz="1600" b="1" i="0" dirty="0">
                <a:solidFill>
                  <a:srgbClr val="3C4043"/>
                </a:solidFill>
                <a:effectLst/>
                <a:latin typeface="+mn-ea"/>
              </a:rPr>
              <a:t>Although we believe that such accidents are not zero, they are unlikely to be typical.</a:t>
            </a:r>
            <a:endParaRPr lang="en-US" altLang="ja-JP" sz="1600" b="1" dirty="0">
              <a:solidFill>
                <a:srgbClr val="3C4043"/>
              </a:solidFill>
              <a:latin typeface="+mn-ea"/>
            </a:endParaRPr>
          </a:p>
          <a:p>
            <a:endParaRPr lang="en-US" altLang="ja-JP" sz="1600" b="1" dirty="0">
              <a:solidFill>
                <a:srgbClr val="3C4043"/>
              </a:solidFill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b="1" dirty="0">
                <a:solidFill>
                  <a:srgbClr val="3C4043"/>
                </a:solidFill>
                <a:latin typeface="+mn-ea"/>
              </a:rPr>
              <a:t>Vehicle speed up by creeping long run </a:t>
            </a:r>
            <a:r>
              <a:rPr lang="en-US" altLang="ja-JP" b="1" dirty="0">
                <a:solidFill>
                  <a:srgbClr val="3C4043"/>
                </a:solidFill>
                <a:latin typeface="+mn-ea"/>
                <a:sym typeface="Wingdings" panose="05000000000000000000" pitchFamily="2" charset="2"/>
              </a:rPr>
              <a:t>  It may occur AEBS intervention  before ACPE. </a:t>
            </a:r>
          </a:p>
          <a:p>
            <a:r>
              <a:rPr lang="en-US" altLang="ja-JP" b="1" dirty="0">
                <a:solidFill>
                  <a:srgbClr val="3C4043"/>
                </a:solidFill>
                <a:latin typeface="+mn-ea"/>
                <a:sym typeface="Wingdings" panose="05000000000000000000" pitchFamily="2" charset="2"/>
              </a:rPr>
              <a:t>      Ex. AEBS intervention  Accelerator input  AEBS override  Vehicle accelerate</a:t>
            </a:r>
          </a:p>
          <a:p>
            <a:r>
              <a:rPr lang="en-US" altLang="ja-JP" b="1" i="0" dirty="0">
                <a:solidFill>
                  <a:srgbClr val="3C4043"/>
                </a:solidFill>
                <a:effectLst/>
                <a:latin typeface="+mn-ea"/>
              </a:rPr>
              <a:t>            Creeping speed exceeds AEBS operating speed</a:t>
            </a:r>
            <a:endParaRPr lang="en-US" altLang="ja-JP" b="1" dirty="0">
              <a:solidFill>
                <a:srgbClr val="3C4043"/>
              </a:solidFill>
              <a:latin typeface="+mn-ea"/>
              <a:sym typeface="Wingdings" panose="05000000000000000000" pitchFamily="2" charset="2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C82843A3-A838-E282-4CC5-A9E27C988987}"/>
              </a:ext>
            </a:extLst>
          </p:cNvPr>
          <p:cNvSpPr txBox="1"/>
          <p:nvPr/>
        </p:nvSpPr>
        <p:spPr>
          <a:xfrm>
            <a:off x="2778423" y="435992"/>
            <a:ext cx="725886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b="1" u="sng" kern="0" dirty="0"/>
              <a:t>Creeping (Long) Run test procedure concern</a:t>
            </a:r>
            <a:endParaRPr lang="ja-JP" altLang="en-US" sz="2400" u="sng" dirty="0"/>
          </a:p>
        </p:txBody>
      </p:sp>
    </p:spTree>
    <p:extLst>
      <p:ext uri="{BB962C8B-B14F-4D97-AF65-F5344CB8AC3E}">
        <p14:creationId xmlns:p14="http://schemas.microsoft.com/office/powerpoint/2010/main" val="36078223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8F5DEC27-9145-3DB1-84E4-4D8C64C9C8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1391" y="1127417"/>
            <a:ext cx="10060203" cy="56588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C396734-CB9A-6C6F-F2E7-7717478ED391}"/>
              </a:ext>
            </a:extLst>
          </p:cNvPr>
          <p:cNvSpPr txBox="1"/>
          <p:nvPr/>
        </p:nvSpPr>
        <p:spPr>
          <a:xfrm>
            <a:off x="2766499" y="443801"/>
            <a:ext cx="665900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000" b="1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Creeping speed profile (ACPE-06-09 document)</a:t>
            </a:r>
          </a:p>
          <a:p>
            <a:pPr algn="ctr"/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(repost)</a:t>
            </a:r>
            <a:endParaRPr kumimoji="1" lang="en-US" altLang="ja-JP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0108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7">
            <a:extLst>
              <a:ext uri="{FF2B5EF4-FFF2-40B4-BE49-F238E27FC236}">
                <a16:creationId xmlns:a16="http://schemas.microsoft.com/office/drawing/2014/main" id="{C9992616-B7C9-44E8-8E0A-9AD06569F7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2384" y="-171400"/>
            <a:ext cx="3066712" cy="1630511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5AF6E6A-07CB-BE72-53F8-2085E4E7F63E}"/>
              </a:ext>
            </a:extLst>
          </p:cNvPr>
          <p:cNvSpPr txBox="1"/>
          <p:nvPr/>
        </p:nvSpPr>
        <p:spPr>
          <a:xfrm>
            <a:off x="10456097" y="0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ACPE-09-05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Grafik 1">
            <a:extLst>
              <a:ext uri="{FF2B5EF4-FFF2-40B4-BE49-F238E27FC236}">
                <a16:creationId xmlns:a16="http://schemas.microsoft.com/office/drawing/2014/main" id="{410330E2-1AB3-E702-2DB9-D28EEA2CCC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199" y="1396503"/>
            <a:ext cx="7068957" cy="4623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253B090-8A8C-C730-7687-D7F9248DEBEA}"/>
              </a:ext>
            </a:extLst>
          </p:cNvPr>
          <p:cNvSpPr txBox="1"/>
          <p:nvPr/>
        </p:nvSpPr>
        <p:spPr>
          <a:xfrm>
            <a:off x="3686351" y="420476"/>
            <a:ext cx="44246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/>
              <a:t>AEBS activation lower speed</a:t>
            </a:r>
          </a:p>
        </p:txBody>
      </p:sp>
      <p:sp>
        <p:nvSpPr>
          <p:cNvPr id="5" name="楕円 4">
            <a:extLst>
              <a:ext uri="{FF2B5EF4-FFF2-40B4-BE49-F238E27FC236}">
                <a16:creationId xmlns:a16="http://schemas.microsoft.com/office/drawing/2014/main" id="{C7551635-AF8F-63AB-9402-B38457763709}"/>
              </a:ext>
            </a:extLst>
          </p:cNvPr>
          <p:cNvSpPr/>
          <p:nvPr/>
        </p:nvSpPr>
        <p:spPr>
          <a:xfrm>
            <a:off x="2753058" y="2088779"/>
            <a:ext cx="1621828" cy="3845859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32862D6-02F6-51CD-FCB7-FB4FE5FEACB3}"/>
              </a:ext>
            </a:extLst>
          </p:cNvPr>
          <p:cNvSpPr txBox="1"/>
          <p:nvPr/>
        </p:nvSpPr>
        <p:spPr>
          <a:xfrm>
            <a:off x="7361156" y="1459111"/>
            <a:ext cx="4798108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n"/>
            </a:pPr>
            <a:r>
              <a:rPr kumimoji="1" lang="en-US" altLang="ja-JP" sz="1600" b="1" dirty="0">
                <a:latin typeface="+mn-ea"/>
              </a:rPr>
              <a:t>Extract “Euro NCAP” AEBS test result</a:t>
            </a:r>
          </a:p>
          <a:p>
            <a:endParaRPr lang="en-US" altLang="ja-JP" sz="1600" b="1" dirty="0">
              <a:latin typeface="+mn-ea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kumimoji="1" lang="en-US" altLang="ja-JP" sz="1600" b="1" dirty="0">
                <a:latin typeface="+mn-ea"/>
              </a:rPr>
              <a:t>Many AEBS can activate at lower speed</a:t>
            </a:r>
          </a:p>
          <a:p>
            <a:r>
              <a:rPr lang="en-US" altLang="ja-JP" sz="1600" b="1" dirty="0">
                <a:latin typeface="+mn-ea"/>
              </a:rPr>
              <a:t>     (from 4~5km/h)</a:t>
            </a:r>
          </a:p>
          <a:p>
            <a:endParaRPr kumimoji="1" lang="en-US" altLang="ja-JP" sz="1400" b="1" dirty="0">
              <a:latin typeface="+mn-ea"/>
            </a:endParaRPr>
          </a:p>
          <a:p>
            <a:r>
              <a:rPr lang="en-US" altLang="ja-JP" sz="1400" b="1" i="0" dirty="0">
                <a:solidFill>
                  <a:srgbClr val="3C4043"/>
                </a:solidFill>
                <a:effectLst/>
                <a:latin typeface="+mn-ea"/>
              </a:rPr>
              <a:t>*Excerpts from the test results sheets for each vehicle</a:t>
            </a:r>
            <a:endParaRPr lang="en-US" altLang="ja-JP" sz="1400" b="1" dirty="0">
              <a:latin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D759C04-423E-0DB3-392D-349023233F8C}"/>
              </a:ext>
            </a:extLst>
          </p:cNvPr>
          <p:cNvSpPr txBox="1"/>
          <p:nvPr/>
        </p:nvSpPr>
        <p:spPr>
          <a:xfrm>
            <a:off x="316079" y="6302188"/>
            <a:ext cx="779488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>
                <a:hlinkClick r:id="rId5"/>
              </a:rPr>
              <a:t> Ref;   Euro NCAP | The European New Car Assessment </a:t>
            </a:r>
            <a:r>
              <a:rPr lang="en-US" altLang="ja-JP" dirty="0" err="1">
                <a:hlinkClick r:id="rId5"/>
              </a:rPr>
              <a:t>Programme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32201217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4201</TotalTime>
  <Words>982</Words>
  <Application>Microsoft Office PowerPoint</Application>
  <PresentationFormat>ワイド画面</PresentationFormat>
  <Paragraphs>166</Paragraphs>
  <Slides>14</Slides>
  <Notes>14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4" baseType="lpstr">
      <vt:lpstr>Meiryo UI</vt:lpstr>
      <vt:lpstr>メイリオ</vt:lpstr>
      <vt:lpstr>游ゴシック</vt:lpstr>
      <vt:lpstr>Arial</vt:lpstr>
      <vt:lpstr>Calibri</vt:lpstr>
      <vt:lpstr>Courier New</vt:lpstr>
      <vt:lpstr>Roboto</vt:lpstr>
      <vt:lpstr>Segoe UI</vt:lpstr>
      <vt:lpstr>Wingdings</vt:lpstr>
      <vt:lpstr>Masque présentation OICA</vt:lpstr>
      <vt:lpstr>ACPE IWG #09 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kk</dc:creator>
  <cp:lastModifiedBy>Toshiya HIROSE</cp:lastModifiedBy>
  <cp:revision>4</cp:revision>
  <dcterms:created xsi:type="dcterms:W3CDTF">2024-06-13T02:04:34Z</dcterms:created>
  <dcterms:modified xsi:type="dcterms:W3CDTF">2024-06-18T06:05:45Z</dcterms:modified>
</cp:coreProperties>
</file>