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090BB07-D213-45BA-A7B8-750C454E0F51}" v="23" dt="2024-05-08T11:48:08.45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96548" autoAdjust="0"/>
  </p:normalViewPr>
  <p:slideViewPr>
    <p:cSldViewPr snapToGrid="0">
      <p:cViewPr>
        <p:scale>
          <a:sx n="33" d="100"/>
          <a:sy n="33" d="100"/>
        </p:scale>
        <p:origin x="1856" y="68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26D35E-01E5-46DC-B2F9-2A0E8EF45F7E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ED7F733-5947-450B-A41E-A485C44FBAB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9576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ED7F733-5947-450B-A41E-A485C44FBAB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06398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8705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1319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8701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044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2925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873442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817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54469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383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98143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47386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55F3AE-4C32-41C4-BE4B-8DC7BCB8C318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EC1A27-2999-4534-BD01-131B013C55C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22552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3.png"/><Relationship Id="rId3" Type="http://schemas.openxmlformats.org/officeDocument/2006/relationships/image" Target="../media/image1.png"/><Relationship Id="rId21" Type="http://schemas.openxmlformats.org/officeDocument/2006/relationships/image" Target="../media/image18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1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0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73824772"/>
              </p:ext>
            </p:extLst>
          </p:nvPr>
        </p:nvGraphicFramePr>
        <p:xfrm>
          <a:off x="78014" y="13265"/>
          <a:ext cx="11834586" cy="671015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443186">
                  <a:extLst>
                    <a:ext uri="{9D8B030D-6E8A-4147-A177-3AD203B41FA5}">
                      <a16:colId xmlns:a16="http://schemas.microsoft.com/office/drawing/2014/main" val="3050359863"/>
                    </a:ext>
                  </a:extLst>
                </a:gridCol>
                <a:gridCol w="3962400">
                  <a:extLst>
                    <a:ext uri="{9D8B030D-6E8A-4147-A177-3AD203B41FA5}">
                      <a16:colId xmlns:a16="http://schemas.microsoft.com/office/drawing/2014/main" val="4246228852"/>
                    </a:ext>
                  </a:extLst>
                </a:gridCol>
                <a:gridCol w="3429000">
                  <a:extLst>
                    <a:ext uri="{9D8B030D-6E8A-4147-A177-3AD203B41FA5}">
                      <a16:colId xmlns:a16="http://schemas.microsoft.com/office/drawing/2014/main" val="2943409973"/>
                    </a:ext>
                  </a:extLst>
                </a:gridCol>
              </a:tblGrid>
              <a:tr h="317484">
                <a:tc>
                  <a:txBody>
                    <a:bodyPr/>
                    <a:lstStyle/>
                    <a:p>
                      <a:pPr algn="ctr"/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Hands-off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="1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Hands-on</a:t>
                      </a:r>
                      <a:endParaRPr kumimoji="1" lang="ja-JP" altLang="en-US" sz="1600" b="1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 marT="36000" marB="36000"/>
                </a:tc>
                <a:extLst>
                  <a:ext uri="{0D108BD9-81ED-4DB2-BD59-A6C34878D82A}">
                    <a16:rowId xmlns:a16="http://schemas.microsoft.com/office/drawing/2014/main" val="1646549101"/>
                  </a:ext>
                </a:extLst>
              </a:tr>
              <a:tr h="664938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Toyota</a:t>
                      </a:r>
                    </a:p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Advanced Drive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7838399"/>
                  </a:ext>
                </a:extLst>
              </a:tr>
              <a:tr h="72546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Toyota</a:t>
                      </a:r>
                    </a:p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Advanced Drive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(Traffic</a:t>
                      </a:r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Jam)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Meiryo UI" panose="020B0604030504040204" pitchFamily="50" charset="-128"/>
                        <a:ea typeface="Meiryo UI" panose="020B0604030504040204" pitchFamily="50" charset="-128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80320313"/>
                  </a:ext>
                </a:extLst>
              </a:tr>
              <a:tr h="730976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Nissan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ProPilot2.0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85754982"/>
                  </a:ext>
                </a:extLst>
              </a:tr>
              <a:tr h="834282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Subaru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HONDA</a:t>
                      </a:r>
                      <a:r>
                        <a:rPr kumimoji="1" lang="en-US" altLang="ja-JP" sz="1600" baseline="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Sensing Elite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0355476"/>
                  </a:ext>
                </a:extLst>
              </a:tr>
              <a:tr h="653999">
                <a:tc>
                  <a:txBody>
                    <a:bodyPr/>
                    <a:lstStyle/>
                    <a:p>
                      <a:r>
                        <a:rPr kumimoji="1" lang="ja-JP" altLang="en-US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スバル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Eye-Sight X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1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77303043"/>
                  </a:ext>
                </a:extLst>
              </a:tr>
              <a:tr h="730976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GM</a:t>
                      </a:r>
                    </a:p>
                    <a:p>
                      <a:r>
                        <a:rPr kumimoji="1" lang="en-US" altLang="ja-JP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SuperCruise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7259803"/>
                  </a:ext>
                </a:extLst>
              </a:tr>
              <a:tr h="690318">
                <a:tc>
                  <a:txBody>
                    <a:bodyPr/>
                    <a:lstStyle/>
                    <a:p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BMW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Pilot </a:t>
                      </a:r>
                      <a:r>
                        <a:rPr kumimoji="1" lang="en-US" altLang="ja-JP" sz="1600" dirty="0" err="1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asist</a:t>
                      </a: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 Plus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13155978"/>
                  </a:ext>
                </a:extLst>
              </a:tr>
              <a:tr h="64681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Mercedes</a:t>
                      </a:r>
                      <a:b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</a:b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Drive Pilot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5398229"/>
                  </a:ext>
                </a:extLst>
              </a:tr>
              <a:tr h="71490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Ford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600" dirty="0">
                          <a:latin typeface="Meiryo UI" panose="020B0604030504040204" pitchFamily="50" charset="-128"/>
                          <a:ea typeface="Meiryo UI" panose="020B0604030504040204" pitchFamily="50" charset="-128"/>
                        </a:rPr>
                        <a:t>Blue Cruise</a:t>
                      </a:r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sz="1600" dirty="0">
                        <a:latin typeface="Meiryo UI" panose="020B0604030504040204" pitchFamily="50" charset="-128"/>
                        <a:ea typeface="Meiryo UI" panose="020B0604030504040204" pitchFamily="50" charset="-128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8795136"/>
                  </a:ext>
                </a:extLst>
              </a:tr>
            </a:tbl>
          </a:graphicData>
        </a:graphic>
      </p:graphicFrame>
      <p:pic>
        <p:nvPicPr>
          <p:cNvPr id="5" name="図 4"/>
          <p:cNvPicPr>
            <a:picLocks noChangeAspect="1"/>
          </p:cNvPicPr>
          <p:nvPr/>
        </p:nvPicPr>
        <p:blipFill rotWithShape="1">
          <a:blip r:embed="rId3"/>
          <a:srcRect l="20549" t="36018" r="32058" b="12042"/>
          <a:stretch/>
        </p:blipFill>
        <p:spPr>
          <a:xfrm>
            <a:off x="10125728" y="4669804"/>
            <a:ext cx="1669517" cy="669297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 rotWithShape="1">
          <a:blip r:embed="rId4"/>
          <a:srcRect l="9201" t="34686" r="36273" b="14564"/>
          <a:stretch/>
        </p:blipFill>
        <p:spPr>
          <a:xfrm>
            <a:off x="6452253" y="4665838"/>
            <a:ext cx="1617081" cy="680219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74618" y="3282985"/>
            <a:ext cx="1933851" cy="651859"/>
          </a:xfrm>
          <a:prstGeom prst="rect">
            <a:avLst/>
          </a:prstGeom>
        </p:spPr>
      </p:pic>
      <p:pic>
        <p:nvPicPr>
          <p:cNvPr id="13" name="図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150864" y="5365243"/>
            <a:ext cx="1619244" cy="612299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 rotWithShape="1">
          <a:blip r:embed="rId6"/>
          <a:srcRect l="38892" t="3199" r="54485" b="80259"/>
          <a:stretch/>
        </p:blipFill>
        <p:spPr>
          <a:xfrm>
            <a:off x="9147390" y="5626094"/>
            <a:ext cx="381659" cy="360456"/>
          </a:xfrm>
          <a:prstGeom prst="rect">
            <a:avLst/>
          </a:prstGeom>
        </p:spPr>
      </p:pic>
      <p:pic>
        <p:nvPicPr>
          <p:cNvPr id="16" name="図 15"/>
          <p:cNvPicPr>
            <a:picLocks noChangeAspect="1"/>
          </p:cNvPicPr>
          <p:nvPr/>
        </p:nvPicPr>
        <p:blipFill rotWithShape="1">
          <a:blip r:embed="rId4"/>
          <a:srcRect l="18108" t="58397" r="69441" b="29711"/>
          <a:stretch/>
        </p:blipFill>
        <p:spPr>
          <a:xfrm>
            <a:off x="5227586" y="4976610"/>
            <a:ext cx="723588" cy="312340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 rotWithShape="1">
          <a:blip r:embed="rId3"/>
          <a:srcRect l="26787" t="57549" r="61524" b="29470"/>
          <a:stretch/>
        </p:blipFill>
        <p:spPr>
          <a:xfrm>
            <a:off x="9005056" y="4997044"/>
            <a:ext cx="666327" cy="270695"/>
          </a:xfrm>
          <a:prstGeom prst="rect">
            <a:avLst/>
          </a:prstGeom>
        </p:spPr>
      </p:pic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5"/>
          <a:srcRect l="74199" t="22389" r="2681" b="45553"/>
          <a:stretch/>
        </p:blipFill>
        <p:spPr>
          <a:xfrm>
            <a:off x="9014308" y="3612996"/>
            <a:ext cx="647823" cy="302787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 rotWithShape="1">
          <a:blip r:embed="rId7"/>
          <a:srcRect l="74205" t="21239" r="1832" b="46881"/>
          <a:stretch/>
        </p:blipFill>
        <p:spPr>
          <a:xfrm>
            <a:off x="5254907" y="3602149"/>
            <a:ext cx="668946" cy="302786"/>
          </a:xfrm>
          <a:prstGeom prst="rect">
            <a:avLst/>
          </a:prstGeom>
        </p:spPr>
      </p:pic>
      <p:pic>
        <p:nvPicPr>
          <p:cNvPr id="27" name="図 26"/>
          <p:cNvPicPr>
            <a:picLocks noChangeAspect="1"/>
          </p:cNvPicPr>
          <p:nvPr/>
        </p:nvPicPr>
        <p:blipFill rotWithShape="1">
          <a:blip r:embed="rId8"/>
          <a:srcRect l="59784" t="73180" r="17201" b="12706"/>
          <a:stretch/>
        </p:blipFill>
        <p:spPr>
          <a:xfrm>
            <a:off x="5126329" y="2778702"/>
            <a:ext cx="926103" cy="305519"/>
          </a:xfrm>
          <a:prstGeom prst="rect">
            <a:avLst/>
          </a:prstGeom>
        </p:spPr>
      </p:pic>
      <p:pic>
        <p:nvPicPr>
          <p:cNvPr id="28" name="図 27"/>
          <p:cNvPicPr>
            <a:picLocks noChangeAspect="1"/>
          </p:cNvPicPr>
          <p:nvPr/>
        </p:nvPicPr>
        <p:blipFill rotWithShape="1">
          <a:blip r:embed="rId9"/>
          <a:srcRect l="73346" t="163" r="11309" b="80741"/>
          <a:stretch/>
        </p:blipFill>
        <p:spPr>
          <a:xfrm>
            <a:off x="5322944" y="2037705"/>
            <a:ext cx="532872" cy="352383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 rotWithShape="1">
          <a:blip r:embed="rId10"/>
          <a:srcRect l="72914" t="485" r="10743" b="80827"/>
          <a:stretch/>
        </p:blipFill>
        <p:spPr>
          <a:xfrm>
            <a:off x="9071783" y="2046299"/>
            <a:ext cx="532873" cy="343789"/>
          </a:xfrm>
          <a:prstGeom prst="rect">
            <a:avLst/>
          </a:prstGeom>
        </p:spPr>
      </p:pic>
      <p:pic>
        <p:nvPicPr>
          <p:cNvPr id="31" name="図 30"/>
          <p:cNvPicPr>
            <a:picLocks noChangeAspect="1"/>
          </p:cNvPicPr>
          <p:nvPr/>
        </p:nvPicPr>
        <p:blipFill rotWithShape="1">
          <a:blip r:embed="rId10"/>
          <a:srcRect b="19663"/>
          <a:stretch/>
        </p:blipFill>
        <p:spPr>
          <a:xfrm>
            <a:off x="10195509" y="1761960"/>
            <a:ext cx="1492069" cy="676233"/>
          </a:xfrm>
          <a:prstGeom prst="rect">
            <a:avLst/>
          </a:prstGeom>
        </p:spPr>
      </p:pic>
      <p:pic>
        <p:nvPicPr>
          <p:cNvPr id="33" name="図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53591" y="3940193"/>
            <a:ext cx="992611" cy="679996"/>
          </a:xfrm>
          <a:prstGeom prst="rect">
            <a:avLst/>
          </a:prstGeom>
        </p:spPr>
      </p:pic>
      <p:pic>
        <p:nvPicPr>
          <p:cNvPr id="35" name="図 34"/>
          <p:cNvPicPr>
            <a:picLocks noChangeAspect="1"/>
          </p:cNvPicPr>
          <p:nvPr/>
        </p:nvPicPr>
        <p:blipFill rotWithShape="1">
          <a:blip r:embed="rId11"/>
          <a:srcRect l="87403" t="52334" r="6284" b="37924"/>
          <a:stretch/>
        </p:blipFill>
        <p:spPr>
          <a:xfrm>
            <a:off x="9171532" y="4305487"/>
            <a:ext cx="333375" cy="352425"/>
          </a:xfrm>
          <a:prstGeom prst="rect">
            <a:avLst/>
          </a:prstGeom>
        </p:spPr>
      </p:pic>
      <p:pic>
        <p:nvPicPr>
          <p:cNvPr id="36" name="図 35"/>
          <p:cNvPicPr>
            <a:picLocks noChangeAspect="1"/>
          </p:cNvPicPr>
          <p:nvPr/>
        </p:nvPicPr>
        <p:blipFill rotWithShape="1">
          <a:blip r:embed="rId12"/>
          <a:srcRect l="87489" t="54528" r="5922" b="36300"/>
          <a:stretch/>
        </p:blipFill>
        <p:spPr>
          <a:xfrm>
            <a:off x="5418987" y="4316937"/>
            <a:ext cx="340786" cy="342900"/>
          </a:xfrm>
          <a:prstGeom prst="rect">
            <a:avLst/>
          </a:prstGeom>
        </p:spPr>
      </p:pic>
      <p:grpSp>
        <p:nvGrpSpPr>
          <p:cNvPr id="37" name="グループ化 36"/>
          <p:cNvGrpSpPr/>
          <p:nvPr/>
        </p:nvGrpSpPr>
        <p:grpSpPr>
          <a:xfrm>
            <a:off x="6809022" y="1008501"/>
            <a:ext cx="903542" cy="743166"/>
            <a:chOff x="7196850" y="4236238"/>
            <a:chExt cx="903542" cy="743166"/>
          </a:xfrm>
        </p:grpSpPr>
        <p:pic>
          <p:nvPicPr>
            <p:cNvPr id="38" name="図 37">
              <a:extLst>
                <a:ext uri="{FF2B5EF4-FFF2-40B4-BE49-F238E27FC236}">
                  <a16:creationId xmlns:a16="http://schemas.microsoft.com/office/drawing/2014/main" id="{83BD909E-8870-4232-9060-99A9F8C1F87E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196850" y="4236238"/>
              <a:ext cx="903542" cy="743166"/>
            </a:xfrm>
            <a:prstGeom prst="rect">
              <a:avLst/>
            </a:prstGeom>
          </p:spPr>
        </p:pic>
        <p:sp>
          <p:nvSpPr>
            <p:cNvPr id="39" name="正方形/長方形 38"/>
            <p:cNvSpPr/>
            <p:nvPr/>
          </p:nvSpPr>
          <p:spPr>
            <a:xfrm>
              <a:off x="7429070" y="4689823"/>
              <a:ext cx="484851" cy="1616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rgbClr val="00FF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30km/h</a:t>
              </a:r>
              <a:endParaRPr kumimoji="1" lang="ja-JP" altLang="en-US" sz="600" dirty="0">
                <a:solidFill>
                  <a:srgbClr val="00FF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41" name="図 40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0110034" y="352238"/>
            <a:ext cx="1780724" cy="645839"/>
          </a:xfrm>
          <a:prstGeom prst="rect">
            <a:avLst/>
          </a:prstGeom>
        </p:spPr>
      </p:pic>
      <p:grpSp>
        <p:nvGrpSpPr>
          <p:cNvPr id="42" name="グループ化 41"/>
          <p:cNvGrpSpPr/>
          <p:nvPr/>
        </p:nvGrpSpPr>
        <p:grpSpPr>
          <a:xfrm>
            <a:off x="10470197" y="1009160"/>
            <a:ext cx="942693" cy="723109"/>
            <a:chOff x="5153735" y="4745246"/>
            <a:chExt cx="942693" cy="723109"/>
          </a:xfrm>
        </p:grpSpPr>
        <p:pic>
          <p:nvPicPr>
            <p:cNvPr id="43" name="図 42">
              <a:extLst>
                <a:ext uri="{FF2B5EF4-FFF2-40B4-BE49-F238E27FC236}">
                  <a16:creationId xmlns:a16="http://schemas.microsoft.com/office/drawing/2014/main" id="{924DBF84-CE9F-4492-8497-70454C7DFDE4}"/>
                </a:ext>
              </a:extLst>
            </p:cNvPr>
            <p:cNvPicPr>
              <a:picLocks noChangeAspect="1"/>
            </p:cNvPicPr>
            <p:nvPr/>
          </p:nvPicPr>
          <p:blipFill>
            <a:blip r:embed="rId1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53735" y="4745246"/>
              <a:ext cx="942693" cy="723109"/>
            </a:xfrm>
            <a:prstGeom prst="rect">
              <a:avLst/>
            </a:prstGeom>
          </p:spPr>
        </p:pic>
        <p:sp>
          <p:nvSpPr>
            <p:cNvPr id="44" name="正方形/長方形 43"/>
            <p:cNvSpPr/>
            <p:nvPr/>
          </p:nvSpPr>
          <p:spPr>
            <a:xfrm>
              <a:off x="5462963" y="5265734"/>
              <a:ext cx="484851" cy="161695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sz="600" dirty="0">
                  <a:solidFill>
                    <a:srgbClr val="00FF00"/>
                  </a:solidFill>
                  <a:latin typeface="Meiryo UI" panose="020B0604030504040204" pitchFamily="50" charset="-128"/>
                  <a:ea typeface="Meiryo UI" panose="020B0604030504040204" pitchFamily="50" charset="-128"/>
                </a:rPr>
                <a:t>50km/h</a:t>
              </a:r>
              <a:endParaRPr kumimoji="1" lang="ja-JP" altLang="en-US" sz="600" dirty="0">
                <a:solidFill>
                  <a:srgbClr val="00FF00"/>
                </a:solidFill>
                <a:latin typeface="Meiryo UI" panose="020B0604030504040204" pitchFamily="50" charset="-128"/>
                <a:ea typeface="Meiryo UI" panose="020B0604030504040204" pitchFamily="50" charset="-128"/>
              </a:endParaRPr>
            </a:p>
          </p:txBody>
        </p:sp>
      </p:grpSp>
      <p:pic>
        <p:nvPicPr>
          <p:cNvPr id="45" name="図 44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432196" y="705393"/>
            <a:ext cx="314369" cy="285790"/>
          </a:xfrm>
          <a:prstGeom prst="rect">
            <a:avLst/>
          </a:prstGeom>
        </p:spPr>
      </p:pic>
      <p:pic>
        <p:nvPicPr>
          <p:cNvPr id="46" name="図 45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9181035" y="661307"/>
            <a:ext cx="314369" cy="285790"/>
          </a:xfrm>
          <a:prstGeom prst="rect">
            <a:avLst/>
          </a:prstGeom>
        </p:spPr>
      </p:pic>
      <p:pic>
        <p:nvPicPr>
          <p:cNvPr id="47" name="図 46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160695" y="1325230"/>
            <a:ext cx="857370" cy="304843"/>
          </a:xfrm>
          <a:prstGeom prst="rect">
            <a:avLst/>
          </a:prstGeom>
        </p:spPr>
      </p:pic>
      <p:pic>
        <p:nvPicPr>
          <p:cNvPr id="48" name="図 4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8909534" y="1339085"/>
            <a:ext cx="857370" cy="304843"/>
          </a:xfrm>
          <a:prstGeom prst="rect">
            <a:avLst/>
          </a:prstGeom>
        </p:spPr>
      </p:pic>
      <p:pic>
        <p:nvPicPr>
          <p:cNvPr id="2" name="図 1"/>
          <p:cNvPicPr>
            <a:picLocks noChangeAspect="1"/>
          </p:cNvPicPr>
          <p:nvPr/>
        </p:nvPicPr>
        <p:blipFill rotWithShape="1">
          <a:blip r:embed="rId18"/>
          <a:srcRect l="-478" t="14935" r="1" b="14192"/>
          <a:stretch/>
        </p:blipFill>
        <p:spPr>
          <a:xfrm>
            <a:off x="6486287" y="5357111"/>
            <a:ext cx="1549012" cy="647851"/>
          </a:xfrm>
          <a:prstGeom prst="rect">
            <a:avLst/>
          </a:prstGeom>
        </p:spPr>
      </p:pic>
      <p:pic>
        <p:nvPicPr>
          <p:cNvPr id="14" name="図 13"/>
          <p:cNvPicPr>
            <a:picLocks noChangeAspect="1"/>
          </p:cNvPicPr>
          <p:nvPr/>
        </p:nvPicPr>
        <p:blipFill rotWithShape="1">
          <a:blip r:embed="rId19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saturation sat="200000"/>
                    </a14:imgEffect>
                  </a14:imgLayer>
                </a14:imgProps>
              </a:ext>
            </a:extLst>
          </a:blip>
          <a:srcRect l="37344" t="9594" r="57242" b="76832"/>
          <a:stretch/>
        </p:blipFill>
        <p:spPr>
          <a:xfrm>
            <a:off x="5419754" y="5655874"/>
            <a:ext cx="339253" cy="349088"/>
          </a:xfrm>
          <a:prstGeom prst="rect">
            <a:avLst/>
          </a:prstGeom>
        </p:spPr>
      </p:pic>
      <p:pic>
        <p:nvPicPr>
          <p:cNvPr id="53" name="図 52"/>
          <p:cNvPicPr>
            <a:picLocks noChangeAspect="1"/>
          </p:cNvPicPr>
          <p:nvPr/>
        </p:nvPicPr>
        <p:blipFill rotWithShape="1">
          <a:blip r:embed="rId11"/>
          <a:srcRect l="38580" t="68861" r="48281" b="7902"/>
          <a:stretch/>
        </p:blipFill>
        <p:spPr>
          <a:xfrm>
            <a:off x="10127592" y="3944817"/>
            <a:ext cx="575091" cy="696746"/>
          </a:xfrm>
          <a:prstGeom prst="rect">
            <a:avLst/>
          </a:prstGeom>
        </p:spPr>
      </p:pic>
      <p:pic>
        <p:nvPicPr>
          <p:cNvPr id="54" name="図 53"/>
          <p:cNvPicPr>
            <a:picLocks noChangeAspect="1"/>
          </p:cNvPicPr>
          <p:nvPr/>
        </p:nvPicPr>
        <p:blipFill rotWithShape="1">
          <a:blip r:embed="rId12"/>
          <a:srcRect l="35247" t="69806" r="50046" b="5214"/>
          <a:stretch/>
        </p:blipFill>
        <p:spPr>
          <a:xfrm>
            <a:off x="6513519" y="3944412"/>
            <a:ext cx="563927" cy="692541"/>
          </a:xfrm>
          <a:prstGeom prst="rect">
            <a:avLst/>
          </a:prstGeom>
        </p:spPr>
      </p:pic>
      <p:pic>
        <p:nvPicPr>
          <p:cNvPr id="55" name="図 54"/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0199659" y="2462199"/>
            <a:ext cx="1483769" cy="803264"/>
          </a:xfrm>
          <a:prstGeom prst="rect">
            <a:avLst/>
          </a:prstGeom>
        </p:spPr>
      </p:pic>
      <p:pic>
        <p:nvPicPr>
          <p:cNvPr id="56" name="図 55"/>
          <p:cNvPicPr>
            <a:picLocks noChangeAspect="1"/>
          </p:cNvPicPr>
          <p:nvPr/>
        </p:nvPicPr>
        <p:blipFill rotWithShape="1">
          <a:blip r:embed="rId21"/>
          <a:srcRect l="59143" t="73021" r="17216" b="13005"/>
          <a:stretch/>
        </p:blipFill>
        <p:spPr>
          <a:xfrm>
            <a:off x="8860846" y="2748729"/>
            <a:ext cx="954746" cy="30551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6392702" y="6009789"/>
            <a:ext cx="1736182" cy="702374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5349812" y="6196977"/>
            <a:ext cx="479136" cy="438067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0060024" y="6009789"/>
            <a:ext cx="1800924" cy="730564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9115098" y="6209115"/>
            <a:ext cx="446242" cy="453557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97490" y="3282985"/>
            <a:ext cx="1926607" cy="655480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21577" y="2477969"/>
            <a:ext cx="1478433" cy="795258"/>
          </a:xfrm>
          <a:prstGeom prst="rect">
            <a:avLst/>
          </a:prstGeom>
        </p:spPr>
      </p:pic>
      <p:pic>
        <p:nvPicPr>
          <p:cNvPr id="30" name="図 29"/>
          <p:cNvPicPr>
            <a:picLocks noChangeAspect="1"/>
          </p:cNvPicPr>
          <p:nvPr/>
        </p:nvPicPr>
        <p:blipFill rotWithShape="1">
          <a:blip r:embed="rId9"/>
          <a:srcRect l="3307" b="13056"/>
          <a:stretch/>
        </p:blipFill>
        <p:spPr>
          <a:xfrm>
            <a:off x="6492521" y="1742478"/>
            <a:ext cx="1536544" cy="734131"/>
          </a:xfrm>
          <a:prstGeom prst="rect">
            <a:avLst/>
          </a:prstGeom>
        </p:spPr>
      </p:pic>
      <p:pic>
        <p:nvPicPr>
          <p:cNvPr id="34" name="図 3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129554" y="3934139"/>
            <a:ext cx="972074" cy="702814"/>
          </a:xfrm>
          <a:prstGeom prst="rect">
            <a:avLst/>
          </a:prstGeom>
        </p:spPr>
      </p:pic>
      <p:pic>
        <p:nvPicPr>
          <p:cNvPr id="40" name="図 39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6399674" y="352238"/>
            <a:ext cx="1722238" cy="622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349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476</TotalTime>
  <Words>45</Words>
  <Application>Microsoft Office PowerPoint</Application>
  <PresentationFormat>ワイド画面</PresentationFormat>
  <Paragraphs>18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Meiryo UI</vt:lpstr>
      <vt:lpstr>游ゴシック</vt:lpstr>
      <vt:lpstr>游ゴシック Light</vt:lpstr>
      <vt:lpstr>Arial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ハンズオフ機能の色使い比較</dc:title>
  <dc:creator>Matsumura, Takeshi/松村 健</dc:creator>
  <cp:lastModifiedBy>稲吉 裕俊</cp:lastModifiedBy>
  <cp:revision>29</cp:revision>
  <dcterms:created xsi:type="dcterms:W3CDTF">2021-06-11T06:28:10Z</dcterms:created>
  <dcterms:modified xsi:type="dcterms:W3CDTF">2024-05-14T09:09:12Z</dcterms:modified>
</cp:coreProperties>
</file>