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5" r:id="rId2"/>
    <p:sldId id="266" r:id="rId3"/>
    <p:sldId id="267" r:id="rId4"/>
    <p:sldId id="285" r:id="rId5"/>
    <p:sldId id="287" r:id="rId6"/>
    <p:sldId id="289" r:id="rId7"/>
    <p:sldId id="257" r:id="rId8"/>
    <p:sldId id="292" r:id="rId9"/>
    <p:sldId id="293" r:id="rId10"/>
    <p:sldId id="295" r:id="rId11"/>
    <p:sldId id="296" r:id="rId12"/>
    <p:sldId id="294" r:id="rId13"/>
    <p:sldId id="297"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71C501-8EAB-4058-AC54-E7EDCF60EFB2}" v="2" dt="2024-09-03T09:38:28.23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ijl, gemiddeld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76" autoAdjust="0"/>
    <p:restoredTop sz="87192" autoAdjust="0"/>
  </p:normalViewPr>
  <p:slideViewPr>
    <p:cSldViewPr snapToGrid="0">
      <p:cViewPr varScale="1">
        <p:scale>
          <a:sx n="99" d="100"/>
          <a:sy n="99" d="100"/>
        </p:scale>
        <p:origin x="80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ersma, Jan Sybren" userId="3f2800dd-6a72-4608-8e57-322d542001d0" providerId="ADAL" clId="{E471C501-8EAB-4058-AC54-E7EDCF60EFB2}"/>
    <pc:docChg chg="undo custSel addSld delSld modSld">
      <pc:chgData name="Boersma, Jan Sybren" userId="3f2800dd-6a72-4608-8e57-322d542001d0" providerId="ADAL" clId="{E471C501-8EAB-4058-AC54-E7EDCF60EFB2}" dt="2024-09-03T09:41:58.687" v="23" actId="6549"/>
      <pc:docMkLst>
        <pc:docMk/>
      </pc:docMkLst>
      <pc:sldChg chg="modSp mod">
        <pc:chgData name="Boersma, Jan Sybren" userId="3f2800dd-6a72-4608-8e57-322d542001d0" providerId="ADAL" clId="{E471C501-8EAB-4058-AC54-E7EDCF60EFB2}" dt="2024-09-03T09:41:58.687" v="23" actId="6549"/>
        <pc:sldMkLst>
          <pc:docMk/>
          <pc:sldMk cId="7583715" sldId="266"/>
        </pc:sldMkLst>
        <pc:spChg chg="mod">
          <ac:chgData name="Boersma, Jan Sybren" userId="3f2800dd-6a72-4608-8e57-322d542001d0" providerId="ADAL" clId="{E471C501-8EAB-4058-AC54-E7EDCF60EFB2}" dt="2024-09-03T09:41:58.687" v="23" actId="6549"/>
          <ac:spMkLst>
            <pc:docMk/>
            <pc:sldMk cId="7583715" sldId="266"/>
            <ac:spMk id="29" creationId="{6D6E929A-F7AA-4F27-ADEB-EC0BAADB5EAE}"/>
          </ac:spMkLst>
        </pc:spChg>
      </pc:sldChg>
      <pc:sldChg chg="addSp delSp mod">
        <pc:chgData name="Boersma, Jan Sybren" userId="3f2800dd-6a72-4608-8e57-322d542001d0" providerId="ADAL" clId="{E471C501-8EAB-4058-AC54-E7EDCF60EFB2}" dt="2024-09-03T09:21:50.492" v="5" actId="22"/>
        <pc:sldMkLst>
          <pc:docMk/>
          <pc:sldMk cId="2023301258" sldId="285"/>
        </pc:sldMkLst>
        <pc:picChg chg="add del">
          <ac:chgData name="Boersma, Jan Sybren" userId="3f2800dd-6a72-4608-8e57-322d542001d0" providerId="ADAL" clId="{E471C501-8EAB-4058-AC54-E7EDCF60EFB2}" dt="2024-09-03T09:21:50.492" v="5" actId="22"/>
          <ac:picMkLst>
            <pc:docMk/>
            <pc:sldMk cId="2023301258" sldId="285"/>
            <ac:picMk id="7" creationId="{5F732EC9-D123-BF7A-5760-C81C39C3951E}"/>
          </ac:picMkLst>
        </pc:picChg>
      </pc:sldChg>
      <pc:sldChg chg="add">
        <pc:chgData name="Boersma, Jan Sybren" userId="3f2800dd-6a72-4608-8e57-322d542001d0" providerId="ADAL" clId="{E471C501-8EAB-4058-AC54-E7EDCF60EFB2}" dt="2024-09-03T09:34:04.534" v="6"/>
        <pc:sldMkLst>
          <pc:docMk/>
          <pc:sldMk cId="2800463964" sldId="287"/>
        </pc:sldMkLst>
      </pc:sldChg>
      <pc:sldChg chg="addSp modSp mod">
        <pc:chgData name="Boersma, Jan Sybren" userId="3f2800dd-6a72-4608-8e57-322d542001d0" providerId="ADAL" clId="{E471C501-8EAB-4058-AC54-E7EDCF60EFB2}" dt="2024-09-03T09:39:14.084" v="11" actId="1076"/>
        <pc:sldMkLst>
          <pc:docMk/>
          <pc:sldMk cId="949377680" sldId="294"/>
        </pc:sldMkLst>
        <pc:spChg chg="add mod">
          <ac:chgData name="Boersma, Jan Sybren" userId="3f2800dd-6a72-4608-8e57-322d542001d0" providerId="ADAL" clId="{E471C501-8EAB-4058-AC54-E7EDCF60EFB2}" dt="2024-09-03T09:39:14.084" v="11" actId="1076"/>
          <ac:spMkLst>
            <pc:docMk/>
            <pc:sldMk cId="949377680" sldId="294"/>
            <ac:spMk id="3" creationId="{4B5C02BC-1CC7-4BCC-832E-39A5F5402715}"/>
          </ac:spMkLst>
        </pc:spChg>
        <pc:spChg chg="add mod">
          <ac:chgData name="Boersma, Jan Sybren" userId="3f2800dd-6a72-4608-8e57-322d542001d0" providerId="ADAL" clId="{E471C501-8EAB-4058-AC54-E7EDCF60EFB2}" dt="2024-09-03T09:39:14.084" v="11" actId="1076"/>
          <ac:spMkLst>
            <pc:docMk/>
            <pc:sldMk cId="949377680" sldId="294"/>
            <ac:spMk id="7" creationId="{75627679-89A9-4EE8-8E11-E60691AD6C48}"/>
          </ac:spMkLst>
        </pc:spChg>
        <pc:spChg chg="add mod">
          <ac:chgData name="Boersma, Jan Sybren" userId="3f2800dd-6a72-4608-8e57-322d542001d0" providerId="ADAL" clId="{E471C501-8EAB-4058-AC54-E7EDCF60EFB2}" dt="2024-09-03T09:39:14.084" v="11" actId="1076"/>
          <ac:spMkLst>
            <pc:docMk/>
            <pc:sldMk cId="949377680" sldId="294"/>
            <ac:spMk id="8" creationId="{651051B6-49E1-420A-B377-431631992A9C}"/>
          </ac:spMkLst>
        </pc:spChg>
        <pc:spChg chg="add mod">
          <ac:chgData name="Boersma, Jan Sybren" userId="3f2800dd-6a72-4608-8e57-322d542001d0" providerId="ADAL" clId="{E471C501-8EAB-4058-AC54-E7EDCF60EFB2}" dt="2024-09-03T09:39:14.084" v="11" actId="1076"/>
          <ac:spMkLst>
            <pc:docMk/>
            <pc:sldMk cId="949377680" sldId="294"/>
            <ac:spMk id="9" creationId="{03FCFD49-B53D-4619-B617-42EC678208E2}"/>
          </ac:spMkLst>
        </pc:spChg>
        <pc:spChg chg="add mod">
          <ac:chgData name="Boersma, Jan Sybren" userId="3f2800dd-6a72-4608-8e57-322d542001d0" providerId="ADAL" clId="{E471C501-8EAB-4058-AC54-E7EDCF60EFB2}" dt="2024-09-03T09:39:14.084" v="11" actId="1076"/>
          <ac:spMkLst>
            <pc:docMk/>
            <pc:sldMk cId="949377680" sldId="294"/>
            <ac:spMk id="10" creationId="{A1877AA5-0DBB-45BC-9631-E27094EFB1BD}"/>
          </ac:spMkLst>
        </pc:spChg>
      </pc:sldChg>
      <pc:sldChg chg="del">
        <pc:chgData name="Boersma, Jan Sybren" userId="3f2800dd-6a72-4608-8e57-322d542001d0" providerId="ADAL" clId="{E471C501-8EAB-4058-AC54-E7EDCF60EFB2}" dt="2024-09-03T09:34:08.068" v="7" actId="47"/>
        <pc:sldMkLst>
          <pc:docMk/>
          <pc:sldMk cId="1451801405" sldId="298"/>
        </pc:sldMkLst>
      </pc:sldChg>
      <pc:sldChg chg="addSp delSp new del mod">
        <pc:chgData name="Boersma, Jan Sybren" userId="3f2800dd-6a72-4608-8e57-322d542001d0" providerId="ADAL" clId="{E471C501-8EAB-4058-AC54-E7EDCF60EFB2}" dt="2024-09-03T09:21:47.274" v="4" actId="680"/>
        <pc:sldMkLst>
          <pc:docMk/>
          <pc:sldMk cId="1726387985" sldId="299"/>
        </pc:sldMkLst>
        <pc:picChg chg="add del">
          <ac:chgData name="Boersma, Jan Sybren" userId="3f2800dd-6a72-4608-8e57-322d542001d0" providerId="ADAL" clId="{E471C501-8EAB-4058-AC54-E7EDCF60EFB2}" dt="2024-09-03T09:21:46.228" v="3" actId="22"/>
          <ac:picMkLst>
            <pc:docMk/>
            <pc:sldMk cId="1726387985" sldId="299"/>
            <ac:picMk id="7" creationId="{4F9D0DDC-5B7A-4078-46AD-E5EA1ADB0AE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B4914-4BC0-40D6-B494-059CD6B36C43}" type="datetimeFigureOut">
              <a:rPr lang="en-GB" smtClean="0"/>
              <a:t>03/09/2024</a:t>
            </a:fld>
            <a:endParaRPr lang="en-GB"/>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FF325B-5E72-4A45-836B-78262F887081}" type="slidenum">
              <a:rPr lang="en-GB" smtClean="0"/>
              <a:t>‹nr.›</a:t>
            </a:fld>
            <a:endParaRPr lang="en-GB"/>
          </a:p>
        </p:txBody>
      </p:sp>
    </p:spTree>
    <p:extLst>
      <p:ext uri="{BB962C8B-B14F-4D97-AF65-F5344CB8AC3E}">
        <p14:creationId xmlns:p14="http://schemas.microsoft.com/office/powerpoint/2010/main" val="355183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6723CF4-5F3F-48D1-B859-759DFE8781C5}" type="slidenum">
              <a:rPr lang="de-DE" smtClean="0"/>
              <a:pPr/>
              <a:t>2</a:t>
            </a:fld>
            <a:endParaRPr lang="de-DE" dirty="0"/>
          </a:p>
        </p:txBody>
      </p:sp>
    </p:spTree>
    <p:extLst>
      <p:ext uri="{BB962C8B-B14F-4D97-AF65-F5344CB8AC3E}">
        <p14:creationId xmlns:p14="http://schemas.microsoft.com/office/powerpoint/2010/main" val="2209127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143D2D7-4F35-42F2-BD56-11CB094AF259}" type="slidenum">
              <a:rPr lang="de-DE" smtClean="0"/>
              <a:t>3</a:t>
            </a:fld>
            <a:endParaRPr lang="de-DE" dirty="0"/>
          </a:p>
        </p:txBody>
      </p:sp>
    </p:spTree>
    <p:extLst>
      <p:ext uri="{BB962C8B-B14F-4D97-AF65-F5344CB8AC3E}">
        <p14:creationId xmlns:p14="http://schemas.microsoft.com/office/powerpoint/2010/main" val="3778626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Opposing to the AVC position:</a:t>
            </a:r>
          </a:p>
          <a:p>
            <a:r>
              <a:rPr lang="en-GB" dirty="0"/>
              <a:t>See bi-direction summary of the TF AVRS of GRBP</a:t>
            </a:r>
          </a:p>
          <a:p>
            <a:r>
              <a:rPr lang="en-GB" dirty="0"/>
              <a:t>Reverse driving differs on the aspect of sight in a reduced field of vision for a manual driver. An automated vehicle will likely be equipped with sensors that guarantee a complete field of vision both in the forward and reverse direction. This makes bi-directional an AV-related topic. It should be considered in a later stage in </a:t>
            </a:r>
          </a:p>
        </p:txBody>
      </p:sp>
      <p:sp>
        <p:nvSpPr>
          <p:cNvPr id="4" name="Tijdelijke aanduiding voor dianummer 3"/>
          <p:cNvSpPr>
            <a:spLocks noGrp="1"/>
          </p:cNvSpPr>
          <p:nvPr>
            <p:ph type="sldNum" sz="quarter" idx="5"/>
          </p:nvPr>
        </p:nvSpPr>
        <p:spPr/>
        <p:txBody>
          <a:bodyPr/>
          <a:lstStyle/>
          <a:p>
            <a:fld id="{73FF325B-5E72-4A45-836B-78262F887081}" type="slidenum">
              <a:rPr lang="en-GB" smtClean="0"/>
              <a:t>9</a:t>
            </a:fld>
            <a:endParaRPr lang="en-GB"/>
          </a:p>
        </p:txBody>
      </p:sp>
    </p:spTree>
    <p:extLst>
      <p:ext uri="{BB962C8B-B14F-4D97-AF65-F5344CB8AC3E}">
        <p14:creationId xmlns:p14="http://schemas.microsoft.com/office/powerpoint/2010/main" val="3680197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0A96E7-760D-39C8-0360-F12410B9CAA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GB"/>
          </a:p>
        </p:txBody>
      </p:sp>
      <p:sp>
        <p:nvSpPr>
          <p:cNvPr id="3" name="Ondertitel 2">
            <a:extLst>
              <a:ext uri="{FF2B5EF4-FFF2-40B4-BE49-F238E27FC236}">
                <a16:creationId xmlns:a16="http://schemas.microsoft.com/office/drawing/2014/main" id="{DAD11716-7F8C-B4D3-A043-F34DBC8A38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GB"/>
          </a:p>
        </p:txBody>
      </p:sp>
      <p:sp>
        <p:nvSpPr>
          <p:cNvPr id="4" name="Tijdelijke aanduiding voor datum 3">
            <a:extLst>
              <a:ext uri="{FF2B5EF4-FFF2-40B4-BE49-F238E27FC236}">
                <a16:creationId xmlns:a16="http://schemas.microsoft.com/office/drawing/2014/main" id="{2DA5852B-3A64-D6CC-BEA0-80F475EDBAF3}"/>
              </a:ext>
            </a:extLst>
          </p:cNvPr>
          <p:cNvSpPr>
            <a:spLocks noGrp="1"/>
          </p:cNvSpPr>
          <p:nvPr>
            <p:ph type="dt" sz="half" idx="10"/>
          </p:nvPr>
        </p:nvSpPr>
        <p:spPr/>
        <p:txBody>
          <a:bodyPr/>
          <a:lstStyle/>
          <a:p>
            <a:fld id="{90FC2564-081F-4C04-9C19-26E820AEFF4F}" type="datetime1">
              <a:rPr lang="en-GB" smtClean="0"/>
              <a:t>03/09/2024</a:t>
            </a:fld>
            <a:endParaRPr lang="en-GB"/>
          </a:p>
        </p:txBody>
      </p:sp>
      <p:sp>
        <p:nvSpPr>
          <p:cNvPr id="5" name="Tijdelijke aanduiding voor voettekst 4">
            <a:extLst>
              <a:ext uri="{FF2B5EF4-FFF2-40B4-BE49-F238E27FC236}">
                <a16:creationId xmlns:a16="http://schemas.microsoft.com/office/drawing/2014/main" id="{3F2B46D3-BCEC-325D-84D8-D46B2FEE9765}"/>
              </a:ext>
            </a:extLst>
          </p:cNvPr>
          <p:cNvSpPr>
            <a:spLocks noGrp="1"/>
          </p:cNvSpPr>
          <p:nvPr>
            <p:ph type="ftr" sz="quarter" idx="11"/>
          </p:nvPr>
        </p:nvSpPr>
        <p:spPr/>
        <p:txBody>
          <a:bodyPr/>
          <a:lstStyle/>
          <a:p>
            <a:r>
              <a:rPr lang="en-GB"/>
              <a:t>TF-AVRS Status Report GRBP-80</a:t>
            </a:r>
          </a:p>
        </p:txBody>
      </p:sp>
      <p:sp>
        <p:nvSpPr>
          <p:cNvPr id="6" name="Tijdelijke aanduiding voor dianummer 5">
            <a:extLst>
              <a:ext uri="{FF2B5EF4-FFF2-40B4-BE49-F238E27FC236}">
                <a16:creationId xmlns:a16="http://schemas.microsoft.com/office/drawing/2014/main" id="{EF640C42-DCDA-D258-C3DD-D1EE7DF32705}"/>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697768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004B15-1981-EB10-3CEB-70B8D5309CE6}"/>
              </a:ext>
            </a:extLst>
          </p:cNvPr>
          <p:cNvSpPr>
            <a:spLocks noGrp="1"/>
          </p:cNvSpPr>
          <p:nvPr>
            <p:ph type="title"/>
          </p:nvPr>
        </p:nvSpPr>
        <p:spPr/>
        <p:txBody>
          <a:bodyPr/>
          <a:lstStyle/>
          <a:p>
            <a:r>
              <a:rPr lang="nl-NL"/>
              <a:t>Klik om stijl te bewerken</a:t>
            </a:r>
            <a:endParaRPr lang="en-GB"/>
          </a:p>
        </p:txBody>
      </p:sp>
      <p:sp>
        <p:nvSpPr>
          <p:cNvPr id="3" name="Tijdelijke aanduiding voor verticale tekst 2">
            <a:extLst>
              <a:ext uri="{FF2B5EF4-FFF2-40B4-BE49-F238E27FC236}">
                <a16:creationId xmlns:a16="http://schemas.microsoft.com/office/drawing/2014/main" id="{A6292981-3476-378C-8886-50C6F908E0E1}"/>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a:extLst>
              <a:ext uri="{FF2B5EF4-FFF2-40B4-BE49-F238E27FC236}">
                <a16:creationId xmlns:a16="http://schemas.microsoft.com/office/drawing/2014/main" id="{C94E7D3B-6DF4-18B9-DF73-29B55A590C71}"/>
              </a:ext>
            </a:extLst>
          </p:cNvPr>
          <p:cNvSpPr>
            <a:spLocks noGrp="1"/>
          </p:cNvSpPr>
          <p:nvPr>
            <p:ph type="dt" sz="half" idx="10"/>
          </p:nvPr>
        </p:nvSpPr>
        <p:spPr/>
        <p:txBody>
          <a:bodyPr/>
          <a:lstStyle/>
          <a:p>
            <a:fld id="{202062D6-E15B-455B-AFB4-BF20AF67EA12}" type="datetime1">
              <a:rPr lang="en-GB" smtClean="0"/>
              <a:t>03/09/2024</a:t>
            </a:fld>
            <a:endParaRPr lang="en-GB"/>
          </a:p>
        </p:txBody>
      </p:sp>
      <p:sp>
        <p:nvSpPr>
          <p:cNvPr id="5" name="Tijdelijke aanduiding voor voettekst 4">
            <a:extLst>
              <a:ext uri="{FF2B5EF4-FFF2-40B4-BE49-F238E27FC236}">
                <a16:creationId xmlns:a16="http://schemas.microsoft.com/office/drawing/2014/main" id="{845BD984-1C37-EDD6-091B-847861CC6A50}"/>
              </a:ext>
            </a:extLst>
          </p:cNvPr>
          <p:cNvSpPr>
            <a:spLocks noGrp="1"/>
          </p:cNvSpPr>
          <p:nvPr>
            <p:ph type="ftr" sz="quarter" idx="11"/>
          </p:nvPr>
        </p:nvSpPr>
        <p:spPr/>
        <p:txBody>
          <a:bodyPr/>
          <a:lstStyle/>
          <a:p>
            <a:r>
              <a:rPr lang="en-GB"/>
              <a:t>TF-AVRS Status Report GRBP-80</a:t>
            </a:r>
          </a:p>
        </p:txBody>
      </p:sp>
      <p:sp>
        <p:nvSpPr>
          <p:cNvPr id="6" name="Tijdelijke aanduiding voor dianummer 5">
            <a:extLst>
              <a:ext uri="{FF2B5EF4-FFF2-40B4-BE49-F238E27FC236}">
                <a16:creationId xmlns:a16="http://schemas.microsoft.com/office/drawing/2014/main" id="{73AD43A6-8A92-D9EA-7C41-064DE96EC052}"/>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4286638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F028BA7-3335-EB65-8EE9-D9FD90F58E75}"/>
              </a:ext>
            </a:extLst>
          </p:cNvPr>
          <p:cNvSpPr>
            <a:spLocks noGrp="1"/>
          </p:cNvSpPr>
          <p:nvPr>
            <p:ph type="title" orient="vert"/>
          </p:nvPr>
        </p:nvSpPr>
        <p:spPr>
          <a:xfrm>
            <a:off x="8724900" y="365125"/>
            <a:ext cx="2628900" cy="5811838"/>
          </a:xfrm>
        </p:spPr>
        <p:txBody>
          <a:bodyPr vert="eaVert"/>
          <a:lstStyle/>
          <a:p>
            <a:r>
              <a:rPr lang="nl-NL"/>
              <a:t>Klik om stijl te bewerken</a:t>
            </a:r>
            <a:endParaRPr lang="en-GB"/>
          </a:p>
        </p:txBody>
      </p:sp>
      <p:sp>
        <p:nvSpPr>
          <p:cNvPr id="3" name="Tijdelijke aanduiding voor verticale tekst 2">
            <a:extLst>
              <a:ext uri="{FF2B5EF4-FFF2-40B4-BE49-F238E27FC236}">
                <a16:creationId xmlns:a16="http://schemas.microsoft.com/office/drawing/2014/main" id="{BF76D7C2-4643-0175-8D0D-8A08F79C4EC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a:extLst>
              <a:ext uri="{FF2B5EF4-FFF2-40B4-BE49-F238E27FC236}">
                <a16:creationId xmlns:a16="http://schemas.microsoft.com/office/drawing/2014/main" id="{6180F64F-21FA-13A1-0086-5D5CCE1F8FE6}"/>
              </a:ext>
            </a:extLst>
          </p:cNvPr>
          <p:cNvSpPr>
            <a:spLocks noGrp="1"/>
          </p:cNvSpPr>
          <p:nvPr>
            <p:ph type="dt" sz="half" idx="10"/>
          </p:nvPr>
        </p:nvSpPr>
        <p:spPr/>
        <p:txBody>
          <a:bodyPr/>
          <a:lstStyle/>
          <a:p>
            <a:fld id="{01A4D3CE-B16A-4F2B-BF98-48655BB0FC28}" type="datetime1">
              <a:rPr lang="en-GB" smtClean="0"/>
              <a:t>03/09/2024</a:t>
            </a:fld>
            <a:endParaRPr lang="en-GB"/>
          </a:p>
        </p:txBody>
      </p:sp>
      <p:sp>
        <p:nvSpPr>
          <p:cNvPr id="5" name="Tijdelijke aanduiding voor voettekst 4">
            <a:extLst>
              <a:ext uri="{FF2B5EF4-FFF2-40B4-BE49-F238E27FC236}">
                <a16:creationId xmlns:a16="http://schemas.microsoft.com/office/drawing/2014/main" id="{B8DDD6F2-4EF4-EE3F-E2F0-6B9BEE6C8F07}"/>
              </a:ext>
            </a:extLst>
          </p:cNvPr>
          <p:cNvSpPr>
            <a:spLocks noGrp="1"/>
          </p:cNvSpPr>
          <p:nvPr>
            <p:ph type="ftr" sz="quarter" idx="11"/>
          </p:nvPr>
        </p:nvSpPr>
        <p:spPr/>
        <p:txBody>
          <a:bodyPr/>
          <a:lstStyle/>
          <a:p>
            <a:r>
              <a:rPr lang="en-GB"/>
              <a:t>TF-AVRS Status Report GRBP-80</a:t>
            </a:r>
          </a:p>
        </p:txBody>
      </p:sp>
      <p:sp>
        <p:nvSpPr>
          <p:cNvPr id="6" name="Tijdelijke aanduiding voor dianummer 5">
            <a:extLst>
              <a:ext uri="{FF2B5EF4-FFF2-40B4-BE49-F238E27FC236}">
                <a16:creationId xmlns:a16="http://schemas.microsoft.com/office/drawing/2014/main" id="{F195464F-09DC-276C-B920-CFAD15B81211}"/>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9653574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D193D-C45E-44E0-804D-82883133DBB6}"/>
              </a:ext>
            </a:extLst>
          </p:cNvPr>
          <p:cNvSpPr>
            <a:spLocks noGrp="1"/>
          </p:cNvSpPr>
          <p:nvPr>
            <p:ph type="title"/>
          </p:nvPr>
        </p:nvSpPr>
        <p:spPr bwMode="gray"/>
        <p:txBody>
          <a:bodyPr/>
          <a:lstStyle/>
          <a:p>
            <a:r>
              <a:rPr lang="de-DE" dirty="0"/>
              <a:t>Mastertitelformat bearbeiten</a:t>
            </a:r>
          </a:p>
        </p:txBody>
      </p:sp>
      <p:sp>
        <p:nvSpPr>
          <p:cNvPr id="3" name="Textplatzhalter 5">
            <a:extLst>
              <a:ext uri="{FF2B5EF4-FFF2-40B4-BE49-F238E27FC236}">
                <a16:creationId xmlns:a16="http://schemas.microsoft.com/office/drawing/2014/main" id="{3DA8FBB8-F138-4EBE-B59C-7ACA0C1B5C55}"/>
              </a:ext>
            </a:extLst>
          </p:cNvPr>
          <p:cNvSpPr>
            <a:spLocks noGrp="1"/>
          </p:cNvSpPr>
          <p:nvPr>
            <p:ph type="body" sz="quarter" idx="12" hasCustomPrompt="1"/>
          </p:nvPr>
        </p:nvSpPr>
        <p:spPr>
          <a:xfrm>
            <a:off x="371475" y="5979600"/>
            <a:ext cx="11449050" cy="115200"/>
          </a:xfrm>
        </p:spPr>
        <p:txBody>
          <a:bodyPr anchor="b">
            <a:spAutoFit/>
          </a:bodyPr>
          <a:lstStyle>
            <a:lvl1pPr>
              <a:defRPr sz="800"/>
            </a:lvl1pPr>
            <a:lvl2pPr marL="0" indent="0">
              <a:buNone/>
              <a:defRPr sz="700"/>
            </a:lvl2pPr>
            <a:lvl3pPr>
              <a:defRPr sz="700"/>
            </a:lvl3pPr>
            <a:lvl4pPr>
              <a:defRPr sz="700"/>
            </a:lvl4pPr>
            <a:lvl5pPr>
              <a:defRPr sz="700"/>
            </a:lvl5pPr>
          </a:lstStyle>
          <a:p>
            <a:pPr lvl="0"/>
            <a:r>
              <a:rPr lang="de-DE" dirty="0"/>
              <a:t>Quelle &amp; Fußnote</a:t>
            </a:r>
          </a:p>
        </p:txBody>
      </p:sp>
    </p:spTree>
    <p:extLst>
      <p:ext uri="{BB962C8B-B14F-4D97-AF65-F5344CB8AC3E}">
        <p14:creationId xmlns:p14="http://schemas.microsoft.com/office/powerpoint/2010/main" val="4294656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380521-DBE8-1EF3-16B5-E35D73166CD4}"/>
              </a:ext>
            </a:extLst>
          </p:cNvPr>
          <p:cNvSpPr>
            <a:spLocks noGrp="1"/>
          </p:cNvSpPr>
          <p:nvPr>
            <p:ph type="title"/>
          </p:nvPr>
        </p:nvSpPr>
        <p:spPr/>
        <p:txBody>
          <a:bodyPr/>
          <a:lstStyle/>
          <a:p>
            <a:r>
              <a:rPr lang="nl-NL"/>
              <a:t>Klik om stijl te bewerken</a:t>
            </a:r>
            <a:endParaRPr lang="en-GB"/>
          </a:p>
        </p:txBody>
      </p:sp>
      <p:sp>
        <p:nvSpPr>
          <p:cNvPr id="3" name="Tijdelijke aanduiding voor inhoud 2">
            <a:extLst>
              <a:ext uri="{FF2B5EF4-FFF2-40B4-BE49-F238E27FC236}">
                <a16:creationId xmlns:a16="http://schemas.microsoft.com/office/drawing/2014/main" id="{8B20D410-FA28-F5E0-A87B-53762672699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a:extLst>
              <a:ext uri="{FF2B5EF4-FFF2-40B4-BE49-F238E27FC236}">
                <a16:creationId xmlns:a16="http://schemas.microsoft.com/office/drawing/2014/main" id="{D6C08E6F-EE84-32CD-2862-3A40EFA3A920}"/>
              </a:ext>
            </a:extLst>
          </p:cNvPr>
          <p:cNvSpPr>
            <a:spLocks noGrp="1"/>
          </p:cNvSpPr>
          <p:nvPr>
            <p:ph type="dt" sz="half" idx="10"/>
          </p:nvPr>
        </p:nvSpPr>
        <p:spPr/>
        <p:txBody>
          <a:bodyPr/>
          <a:lstStyle/>
          <a:p>
            <a:fld id="{C7BE1067-8E26-4079-A312-21CAF6732DEF}" type="datetime1">
              <a:rPr lang="en-GB" smtClean="0"/>
              <a:t>03/09/2024</a:t>
            </a:fld>
            <a:endParaRPr lang="en-GB"/>
          </a:p>
        </p:txBody>
      </p:sp>
      <p:sp>
        <p:nvSpPr>
          <p:cNvPr id="5" name="Tijdelijke aanduiding voor voettekst 4">
            <a:extLst>
              <a:ext uri="{FF2B5EF4-FFF2-40B4-BE49-F238E27FC236}">
                <a16:creationId xmlns:a16="http://schemas.microsoft.com/office/drawing/2014/main" id="{B95AB1B4-5F55-BF33-74BF-59DB8EBEE606}"/>
              </a:ext>
            </a:extLst>
          </p:cNvPr>
          <p:cNvSpPr>
            <a:spLocks noGrp="1"/>
          </p:cNvSpPr>
          <p:nvPr>
            <p:ph type="ftr" sz="quarter" idx="11"/>
          </p:nvPr>
        </p:nvSpPr>
        <p:spPr/>
        <p:txBody>
          <a:bodyPr/>
          <a:lstStyle/>
          <a:p>
            <a:r>
              <a:rPr lang="en-GB"/>
              <a:t>TF-AVRS Status Report GRBP-80</a:t>
            </a:r>
          </a:p>
        </p:txBody>
      </p:sp>
      <p:sp>
        <p:nvSpPr>
          <p:cNvPr id="6" name="Tijdelijke aanduiding voor dianummer 5">
            <a:extLst>
              <a:ext uri="{FF2B5EF4-FFF2-40B4-BE49-F238E27FC236}">
                <a16:creationId xmlns:a16="http://schemas.microsoft.com/office/drawing/2014/main" id="{F03BD22B-5377-C7A1-7076-AE461FC5B1FA}"/>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3686145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5E16EC-78E2-8349-9042-60E4DD9FA2E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GB"/>
          </a:p>
        </p:txBody>
      </p:sp>
      <p:sp>
        <p:nvSpPr>
          <p:cNvPr id="3" name="Tijdelijke aanduiding voor tekst 2">
            <a:extLst>
              <a:ext uri="{FF2B5EF4-FFF2-40B4-BE49-F238E27FC236}">
                <a16:creationId xmlns:a16="http://schemas.microsoft.com/office/drawing/2014/main" id="{E59E68D9-73DE-3812-770F-DF9C73328B2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F1B3BBC4-64D5-F0AA-B377-B2AB7E714EF2}"/>
              </a:ext>
            </a:extLst>
          </p:cNvPr>
          <p:cNvSpPr>
            <a:spLocks noGrp="1"/>
          </p:cNvSpPr>
          <p:nvPr>
            <p:ph type="dt" sz="half" idx="10"/>
          </p:nvPr>
        </p:nvSpPr>
        <p:spPr/>
        <p:txBody>
          <a:bodyPr/>
          <a:lstStyle/>
          <a:p>
            <a:fld id="{BAA519D2-F20F-4ED1-90E2-C3081D59351D}" type="datetime1">
              <a:rPr lang="en-GB" smtClean="0"/>
              <a:t>03/09/2024</a:t>
            </a:fld>
            <a:endParaRPr lang="en-GB"/>
          </a:p>
        </p:txBody>
      </p:sp>
      <p:sp>
        <p:nvSpPr>
          <p:cNvPr id="5" name="Tijdelijke aanduiding voor voettekst 4">
            <a:extLst>
              <a:ext uri="{FF2B5EF4-FFF2-40B4-BE49-F238E27FC236}">
                <a16:creationId xmlns:a16="http://schemas.microsoft.com/office/drawing/2014/main" id="{08DAA94C-18C6-C452-D5FB-8AFD130C3A52}"/>
              </a:ext>
            </a:extLst>
          </p:cNvPr>
          <p:cNvSpPr>
            <a:spLocks noGrp="1"/>
          </p:cNvSpPr>
          <p:nvPr>
            <p:ph type="ftr" sz="quarter" idx="11"/>
          </p:nvPr>
        </p:nvSpPr>
        <p:spPr/>
        <p:txBody>
          <a:bodyPr/>
          <a:lstStyle/>
          <a:p>
            <a:r>
              <a:rPr lang="en-GB"/>
              <a:t>TF-AVRS Status Report GRBP-80</a:t>
            </a:r>
          </a:p>
        </p:txBody>
      </p:sp>
      <p:sp>
        <p:nvSpPr>
          <p:cNvPr id="6" name="Tijdelijke aanduiding voor dianummer 5">
            <a:extLst>
              <a:ext uri="{FF2B5EF4-FFF2-40B4-BE49-F238E27FC236}">
                <a16:creationId xmlns:a16="http://schemas.microsoft.com/office/drawing/2014/main" id="{CD2213CE-31B3-AB17-5AE0-FFC03DDFD2FF}"/>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1020014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9013C7-E812-88E7-EF5E-3637D0A7E60E}"/>
              </a:ext>
            </a:extLst>
          </p:cNvPr>
          <p:cNvSpPr>
            <a:spLocks noGrp="1"/>
          </p:cNvSpPr>
          <p:nvPr>
            <p:ph type="title"/>
          </p:nvPr>
        </p:nvSpPr>
        <p:spPr/>
        <p:txBody>
          <a:bodyPr/>
          <a:lstStyle/>
          <a:p>
            <a:r>
              <a:rPr lang="nl-NL"/>
              <a:t>Klik om stijl te bewerken</a:t>
            </a:r>
            <a:endParaRPr lang="en-GB"/>
          </a:p>
        </p:txBody>
      </p:sp>
      <p:sp>
        <p:nvSpPr>
          <p:cNvPr id="3" name="Tijdelijke aanduiding voor inhoud 2">
            <a:extLst>
              <a:ext uri="{FF2B5EF4-FFF2-40B4-BE49-F238E27FC236}">
                <a16:creationId xmlns:a16="http://schemas.microsoft.com/office/drawing/2014/main" id="{1407E528-4416-FE78-D70D-A0A1E3D31B19}"/>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inhoud 3">
            <a:extLst>
              <a:ext uri="{FF2B5EF4-FFF2-40B4-BE49-F238E27FC236}">
                <a16:creationId xmlns:a16="http://schemas.microsoft.com/office/drawing/2014/main" id="{39B4E518-1F59-697F-5FBC-60C01BB7102A}"/>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5" name="Tijdelijke aanduiding voor datum 4">
            <a:extLst>
              <a:ext uri="{FF2B5EF4-FFF2-40B4-BE49-F238E27FC236}">
                <a16:creationId xmlns:a16="http://schemas.microsoft.com/office/drawing/2014/main" id="{CF1230E1-EEE7-3AE0-FAF8-FF86B83F4A50}"/>
              </a:ext>
            </a:extLst>
          </p:cNvPr>
          <p:cNvSpPr>
            <a:spLocks noGrp="1"/>
          </p:cNvSpPr>
          <p:nvPr>
            <p:ph type="dt" sz="half" idx="10"/>
          </p:nvPr>
        </p:nvSpPr>
        <p:spPr/>
        <p:txBody>
          <a:bodyPr/>
          <a:lstStyle/>
          <a:p>
            <a:fld id="{8537BB6E-2D93-46CF-8ED8-804E6657F18B}" type="datetime1">
              <a:rPr lang="en-GB" smtClean="0"/>
              <a:t>03/09/2024</a:t>
            </a:fld>
            <a:endParaRPr lang="en-GB"/>
          </a:p>
        </p:txBody>
      </p:sp>
      <p:sp>
        <p:nvSpPr>
          <p:cNvPr id="6" name="Tijdelijke aanduiding voor voettekst 5">
            <a:extLst>
              <a:ext uri="{FF2B5EF4-FFF2-40B4-BE49-F238E27FC236}">
                <a16:creationId xmlns:a16="http://schemas.microsoft.com/office/drawing/2014/main" id="{2DF02BC5-3A20-E67A-3D64-FF8D4CA0667D}"/>
              </a:ext>
            </a:extLst>
          </p:cNvPr>
          <p:cNvSpPr>
            <a:spLocks noGrp="1"/>
          </p:cNvSpPr>
          <p:nvPr>
            <p:ph type="ftr" sz="quarter" idx="11"/>
          </p:nvPr>
        </p:nvSpPr>
        <p:spPr/>
        <p:txBody>
          <a:bodyPr/>
          <a:lstStyle/>
          <a:p>
            <a:r>
              <a:rPr lang="en-GB"/>
              <a:t>TF-AVRS Status Report GRBP-80</a:t>
            </a:r>
          </a:p>
        </p:txBody>
      </p:sp>
      <p:sp>
        <p:nvSpPr>
          <p:cNvPr id="7" name="Tijdelijke aanduiding voor dianummer 6">
            <a:extLst>
              <a:ext uri="{FF2B5EF4-FFF2-40B4-BE49-F238E27FC236}">
                <a16:creationId xmlns:a16="http://schemas.microsoft.com/office/drawing/2014/main" id="{E5A72F93-AE86-D6EC-F536-AA48F25B5375}"/>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421903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BC6BBF-7CDD-5B4A-60F4-046C404CFA80}"/>
              </a:ext>
            </a:extLst>
          </p:cNvPr>
          <p:cNvSpPr>
            <a:spLocks noGrp="1"/>
          </p:cNvSpPr>
          <p:nvPr>
            <p:ph type="title"/>
          </p:nvPr>
        </p:nvSpPr>
        <p:spPr>
          <a:xfrm>
            <a:off x="839788" y="365125"/>
            <a:ext cx="10515600" cy="1325563"/>
          </a:xfrm>
        </p:spPr>
        <p:txBody>
          <a:bodyPr/>
          <a:lstStyle/>
          <a:p>
            <a:r>
              <a:rPr lang="nl-NL"/>
              <a:t>Klik om stijl te bewerken</a:t>
            </a:r>
            <a:endParaRPr lang="en-GB"/>
          </a:p>
        </p:txBody>
      </p:sp>
      <p:sp>
        <p:nvSpPr>
          <p:cNvPr id="3" name="Tijdelijke aanduiding voor tekst 2">
            <a:extLst>
              <a:ext uri="{FF2B5EF4-FFF2-40B4-BE49-F238E27FC236}">
                <a16:creationId xmlns:a16="http://schemas.microsoft.com/office/drawing/2014/main" id="{04E49A90-C89D-19D4-C88B-44EA906D0C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1A88ED1F-8593-0E39-5BFB-BBC733B6DCC0}"/>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5" name="Tijdelijke aanduiding voor tekst 4">
            <a:extLst>
              <a:ext uri="{FF2B5EF4-FFF2-40B4-BE49-F238E27FC236}">
                <a16:creationId xmlns:a16="http://schemas.microsoft.com/office/drawing/2014/main" id="{E3D3EEAD-673B-E033-37CC-D1621A6B97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BBF8D0F-2B83-4275-2562-3AAFC4C35B3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7" name="Tijdelijke aanduiding voor datum 6">
            <a:extLst>
              <a:ext uri="{FF2B5EF4-FFF2-40B4-BE49-F238E27FC236}">
                <a16:creationId xmlns:a16="http://schemas.microsoft.com/office/drawing/2014/main" id="{0BEF7515-CBFA-E4FA-8593-974746C00049}"/>
              </a:ext>
            </a:extLst>
          </p:cNvPr>
          <p:cNvSpPr>
            <a:spLocks noGrp="1"/>
          </p:cNvSpPr>
          <p:nvPr>
            <p:ph type="dt" sz="half" idx="10"/>
          </p:nvPr>
        </p:nvSpPr>
        <p:spPr/>
        <p:txBody>
          <a:bodyPr/>
          <a:lstStyle/>
          <a:p>
            <a:fld id="{A71847FE-5A74-4496-A058-42DAE2C357C2}" type="datetime1">
              <a:rPr lang="en-GB" smtClean="0"/>
              <a:t>03/09/2024</a:t>
            </a:fld>
            <a:endParaRPr lang="en-GB"/>
          </a:p>
        </p:txBody>
      </p:sp>
      <p:sp>
        <p:nvSpPr>
          <p:cNvPr id="8" name="Tijdelijke aanduiding voor voettekst 7">
            <a:extLst>
              <a:ext uri="{FF2B5EF4-FFF2-40B4-BE49-F238E27FC236}">
                <a16:creationId xmlns:a16="http://schemas.microsoft.com/office/drawing/2014/main" id="{96CDB05F-B87A-D087-B7FF-F91AD3E64C5E}"/>
              </a:ext>
            </a:extLst>
          </p:cNvPr>
          <p:cNvSpPr>
            <a:spLocks noGrp="1"/>
          </p:cNvSpPr>
          <p:nvPr>
            <p:ph type="ftr" sz="quarter" idx="11"/>
          </p:nvPr>
        </p:nvSpPr>
        <p:spPr/>
        <p:txBody>
          <a:bodyPr/>
          <a:lstStyle/>
          <a:p>
            <a:r>
              <a:rPr lang="en-GB"/>
              <a:t>TF-AVRS Status Report GRBP-80</a:t>
            </a:r>
          </a:p>
        </p:txBody>
      </p:sp>
      <p:sp>
        <p:nvSpPr>
          <p:cNvPr id="9" name="Tijdelijke aanduiding voor dianummer 8">
            <a:extLst>
              <a:ext uri="{FF2B5EF4-FFF2-40B4-BE49-F238E27FC236}">
                <a16:creationId xmlns:a16="http://schemas.microsoft.com/office/drawing/2014/main" id="{321ACF4A-BE64-FD9C-1071-FB1E368F8EAC}"/>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2329781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1456FA-68F0-FFC2-8CE7-ED3B3A7DA586}"/>
              </a:ext>
            </a:extLst>
          </p:cNvPr>
          <p:cNvSpPr>
            <a:spLocks noGrp="1"/>
          </p:cNvSpPr>
          <p:nvPr>
            <p:ph type="title"/>
          </p:nvPr>
        </p:nvSpPr>
        <p:spPr/>
        <p:txBody>
          <a:bodyPr/>
          <a:lstStyle/>
          <a:p>
            <a:r>
              <a:rPr lang="nl-NL"/>
              <a:t>Klik om stijl te bewerken</a:t>
            </a:r>
            <a:endParaRPr lang="en-GB"/>
          </a:p>
        </p:txBody>
      </p:sp>
      <p:sp>
        <p:nvSpPr>
          <p:cNvPr id="3" name="Tijdelijke aanduiding voor datum 2">
            <a:extLst>
              <a:ext uri="{FF2B5EF4-FFF2-40B4-BE49-F238E27FC236}">
                <a16:creationId xmlns:a16="http://schemas.microsoft.com/office/drawing/2014/main" id="{EC920EE2-9192-DAD0-F1B2-1E141A6FA3D3}"/>
              </a:ext>
            </a:extLst>
          </p:cNvPr>
          <p:cNvSpPr>
            <a:spLocks noGrp="1"/>
          </p:cNvSpPr>
          <p:nvPr>
            <p:ph type="dt" sz="half" idx="10"/>
          </p:nvPr>
        </p:nvSpPr>
        <p:spPr/>
        <p:txBody>
          <a:bodyPr/>
          <a:lstStyle/>
          <a:p>
            <a:fld id="{D760D4B8-8CE2-450D-93B9-E8E5D336B817}" type="datetime1">
              <a:rPr lang="en-GB" smtClean="0"/>
              <a:t>03/09/2024</a:t>
            </a:fld>
            <a:endParaRPr lang="en-GB"/>
          </a:p>
        </p:txBody>
      </p:sp>
      <p:sp>
        <p:nvSpPr>
          <p:cNvPr id="4" name="Tijdelijke aanduiding voor voettekst 3">
            <a:extLst>
              <a:ext uri="{FF2B5EF4-FFF2-40B4-BE49-F238E27FC236}">
                <a16:creationId xmlns:a16="http://schemas.microsoft.com/office/drawing/2014/main" id="{2551F2BF-9A4B-55C0-3998-6810F0B6A79A}"/>
              </a:ext>
            </a:extLst>
          </p:cNvPr>
          <p:cNvSpPr>
            <a:spLocks noGrp="1"/>
          </p:cNvSpPr>
          <p:nvPr>
            <p:ph type="ftr" sz="quarter" idx="11"/>
          </p:nvPr>
        </p:nvSpPr>
        <p:spPr/>
        <p:txBody>
          <a:bodyPr/>
          <a:lstStyle/>
          <a:p>
            <a:r>
              <a:rPr lang="en-GB"/>
              <a:t>TF-AVRS Status Report GRBP-80</a:t>
            </a:r>
          </a:p>
        </p:txBody>
      </p:sp>
      <p:sp>
        <p:nvSpPr>
          <p:cNvPr id="5" name="Tijdelijke aanduiding voor dianummer 4">
            <a:extLst>
              <a:ext uri="{FF2B5EF4-FFF2-40B4-BE49-F238E27FC236}">
                <a16:creationId xmlns:a16="http://schemas.microsoft.com/office/drawing/2014/main" id="{B01E9671-1C8A-2D7C-0441-B3CDE3216AC9}"/>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184805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72ED49F-0BBB-1039-B49D-10E9441808CD}"/>
              </a:ext>
            </a:extLst>
          </p:cNvPr>
          <p:cNvSpPr>
            <a:spLocks noGrp="1"/>
          </p:cNvSpPr>
          <p:nvPr>
            <p:ph type="dt" sz="half" idx="10"/>
          </p:nvPr>
        </p:nvSpPr>
        <p:spPr/>
        <p:txBody>
          <a:bodyPr/>
          <a:lstStyle/>
          <a:p>
            <a:fld id="{7A64A9A3-6473-4143-9968-4505292B0800}" type="datetime1">
              <a:rPr lang="en-GB" smtClean="0"/>
              <a:t>03/09/2024</a:t>
            </a:fld>
            <a:endParaRPr lang="en-GB"/>
          </a:p>
        </p:txBody>
      </p:sp>
      <p:sp>
        <p:nvSpPr>
          <p:cNvPr id="3" name="Tijdelijke aanduiding voor voettekst 2">
            <a:extLst>
              <a:ext uri="{FF2B5EF4-FFF2-40B4-BE49-F238E27FC236}">
                <a16:creationId xmlns:a16="http://schemas.microsoft.com/office/drawing/2014/main" id="{7A482D11-6271-5357-B21E-0B1512D30F71}"/>
              </a:ext>
            </a:extLst>
          </p:cNvPr>
          <p:cNvSpPr>
            <a:spLocks noGrp="1"/>
          </p:cNvSpPr>
          <p:nvPr>
            <p:ph type="ftr" sz="quarter" idx="11"/>
          </p:nvPr>
        </p:nvSpPr>
        <p:spPr/>
        <p:txBody>
          <a:bodyPr/>
          <a:lstStyle/>
          <a:p>
            <a:r>
              <a:rPr lang="en-GB"/>
              <a:t>TF-AVRS Status Report GRBP-80</a:t>
            </a:r>
          </a:p>
        </p:txBody>
      </p:sp>
      <p:sp>
        <p:nvSpPr>
          <p:cNvPr id="4" name="Tijdelijke aanduiding voor dianummer 3">
            <a:extLst>
              <a:ext uri="{FF2B5EF4-FFF2-40B4-BE49-F238E27FC236}">
                <a16:creationId xmlns:a16="http://schemas.microsoft.com/office/drawing/2014/main" id="{26C40CBD-B6D7-964A-3463-9DFF5ADB4539}"/>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3436626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5F14EB-6C73-B2D8-74F2-18CDE378915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GB"/>
          </a:p>
        </p:txBody>
      </p:sp>
      <p:sp>
        <p:nvSpPr>
          <p:cNvPr id="3" name="Tijdelijke aanduiding voor inhoud 2">
            <a:extLst>
              <a:ext uri="{FF2B5EF4-FFF2-40B4-BE49-F238E27FC236}">
                <a16:creationId xmlns:a16="http://schemas.microsoft.com/office/drawing/2014/main" id="{AE38878F-6653-E24C-3A65-8981EB2F3F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tekst 3">
            <a:extLst>
              <a:ext uri="{FF2B5EF4-FFF2-40B4-BE49-F238E27FC236}">
                <a16:creationId xmlns:a16="http://schemas.microsoft.com/office/drawing/2014/main" id="{8092081C-1AB8-6F81-30ED-16D18AE873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5248BD5-8310-D9ED-68F0-4878558E27CB}"/>
              </a:ext>
            </a:extLst>
          </p:cNvPr>
          <p:cNvSpPr>
            <a:spLocks noGrp="1"/>
          </p:cNvSpPr>
          <p:nvPr>
            <p:ph type="dt" sz="half" idx="10"/>
          </p:nvPr>
        </p:nvSpPr>
        <p:spPr/>
        <p:txBody>
          <a:bodyPr/>
          <a:lstStyle/>
          <a:p>
            <a:fld id="{6471A994-6634-4E72-A11C-A89FAC80C353}" type="datetime1">
              <a:rPr lang="en-GB" smtClean="0"/>
              <a:t>03/09/2024</a:t>
            </a:fld>
            <a:endParaRPr lang="en-GB"/>
          </a:p>
        </p:txBody>
      </p:sp>
      <p:sp>
        <p:nvSpPr>
          <p:cNvPr id="6" name="Tijdelijke aanduiding voor voettekst 5">
            <a:extLst>
              <a:ext uri="{FF2B5EF4-FFF2-40B4-BE49-F238E27FC236}">
                <a16:creationId xmlns:a16="http://schemas.microsoft.com/office/drawing/2014/main" id="{148A582F-ED01-4F1E-4BB9-944A1B68E236}"/>
              </a:ext>
            </a:extLst>
          </p:cNvPr>
          <p:cNvSpPr>
            <a:spLocks noGrp="1"/>
          </p:cNvSpPr>
          <p:nvPr>
            <p:ph type="ftr" sz="quarter" idx="11"/>
          </p:nvPr>
        </p:nvSpPr>
        <p:spPr/>
        <p:txBody>
          <a:bodyPr/>
          <a:lstStyle/>
          <a:p>
            <a:r>
              <a:rPr lang="en-GB"/>
              <a:t>TF-AVRS Status Report GRBP-80</a:t>
            </a:r>
          </a:p>
        </p:txBody>
      </p:sp>
      <p:sp>
        <p:nvSpPr>
          <p:cNvPr id="7" name="Tijdelijke aanduiding voor dianummer 6">
            <a:extLst>
              <a:ext uri="{FF2B5EF4-FFF2-40B4-BE49-F238E27FC236}">
                <a16:creationId xmlns:a16="http://schemas.microsoft.com/office/drawing/2014/main" id="{27806D6A-2379-F87A-B09A-616A0CA771F9}"/>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550237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8A21BC-586A-9ABF-99FA-ACE953D049D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GB"/>
          </a:p>
        </p:txBody>
      </p:sp>
      <p:sp>
        <p:nvSpPr>
          <p:cNvPr id="3" name="Tijdelijke aanduiding voor afbeelding 2">
            <a:extLst>
              <a:ext uri="{FF2B5EF4-FFF2-40B4-BE49-F238E27FC236}">
                <a16:creationId xmlns:a16="http://schemas.microsoft.com/office/drawing/2014/main" id="{AA4E6D0B-FE99-C744-DC33-C1E6152387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ijdelijke aanduiding voor tekst 3">
            <a:extLst>
              <a:ext uri="{FF2B5EF4-FFF2-40B4-BE49-F238E27FC236}">
                <a16:creationId xmlns:a16="http://schemas.microsoft.com/office/drawing/2014/main" id="{38618129-4328-6354-6A5D-A038434F08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99224E7-6339-AF9F-56F0-113C1E934C60}"/>
              </a:ext>
            </a:extLst>
          </p:cNvPr>
          <p:cNvSpPr>
            <a:spLocks noGrp="1"/>
          </p:cNvSpPr>
          <p:nvPr>
            <p:ph type="dt" sz="half" idx="10"/>
          </p:nvPr>
        </p:nvSpPr>
        <p:spPr/>
        <p:txBody>
          <a:bodyPr/>
          <a:lstStyle/>
          <a:p>
            <a:fld id="{84FD1D92-C18C-4E03-A11B-75A3A2401BCE}" type="datetime1">
              <a:rPr lang="en-GB" smtClean="0"/>
              <a:t>03/09/2024</a:t>
            </a:fld>
            <a:endParaRPr lang="en-GB"/>
          </a:p>
        </p:txBody>
      </p:sp>
      <p:sp>
        <p:nvSpPr>
          <p:cNvPr id="6" name="Tijdelijke aanduiding voor voettekst 5">
            <a:extLst>
              <a:ext uri="{FF2B5EF4-FFF2-40B4-BE49-F238E27FC236}">
                <a16:creationId xmlns:a16="http://schemas.microsoft.com/office/drawing/2014/main" id="{6BDBCCF5-912F-4E28-05C2-A74E44F4B358}"/>
              </a:ext>
            </a:extLst>
          </p:cNvPr>
          <p:cNvSpPr>
            <a:spLocks noGrp="1"/>
          </p:cNvSpPr>
          <p:nvPr>
            <p:ph type="ftr" sz="quarter" idx="11"/>
          </p:nvPr>
        </p:nvSpPr>
        <p:spPr/>
        <p:txBody>
          <a:bodyPr/>
          <a:lstStyle/>
          <a:p>
            <a:r>
              <a:rPr lang="en-GB"/>
              <a:t>TF-AVRS Status Report GRBP-80</a:t>
            </a:r>
          </a:p>
        </p:txBody>
      </p:sp>
      <p:sp>
        <p:nvSpPr>
          <p:cNvPr id="7" name="Tijdelijke aanduiding voor dianummer 6">
            <a:extLst>
              <a:ext uri="{FF2B5EF4-FFF2-40B4-BE49-F238E27FC236}">
                <a16:creationId xmlns:a16="http://schemas.microsoft.com/office/drawing/2014/main" id="{6226D3BE-F139-058B-60A1-C6213B934DCC}"/>
              </a:ext>
            </a:extLst>
          </p:cNvPr>
          <p:cNvSpPr>
            <a:spLocks noGrp="1"/>
          </p:cNvSpPr>
          <p:nvPr>
            <p:ph type="sldNum" sz="quarter" idx="12"/>
          </p:nvPr>
        </p:nvSpPr>
        <p:spPr/>
        <p:txBody>
          <a:bodyPr/>
          <a:lstStyle/>
          <a:p>
            <a:fld id="{B72E1402-C48D-4BE1-B5C4-3ED179C88C9E}" type="slidenum">
              <a:rPr lang="en-GB" smtClean="0"/>
              <a:t>‹nr.›</a:t>
            </a:fld>
            <a:endParaRPr lang="en-GB"/>
          </a:p>
        </p:txBody>
      </p:sp>
    </p:spTree>
    <p:extLst>
      <p:ext uri="{BB962C8B-B14F-4D97-AF65-F5344CB8AC3E}">
        <p14:creationId xmlns:p14="http://schemas.microsoft.com/office/powerpoint/2010/main" val="3404066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00E2EC2-7770-0BD3-CAA0-BE4365C65C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GB"/>
          </a:p>
        </p:txBody>
      </p:sp>
      <p:sp>
        <p:nvSpPr>
          <p:cNvPr id="3" name="Tijdelijke aanduiding voor tekst 2">
            <a:extLst>
              <a:ext uri="{FF2B5EF4-FFF2-40B4-BE49-F238E27FC236}">
                <a16:creationId xmlns:a16="http://schemas.microsoft.com/office/drawing/2014/main" id="{C7CB9C65-E5D3-86BC-9F03-EFA53B3DDD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a:extLst>
              <a:ext uri="{FF2B5EF4-FFF2-40B4-BE49-F238E27FC236}">
                <a16:creationId xmlns:a16="http://schemas.microsoft.com/office/drawing/2014/main" id="{5FC46800-C482-26DF-5CA9-0573433E1F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D26CF83-FE08-4953-954C-316025F3E898}" type="datetime1">
              <a:rPr lang="en-GB" smtClean="0"/>
              <a:t>03/09/2024</a:t>
            </a:fld>
            <a:endParaRPr lang="en-GB"/>
          </a:p>
        </p:txBody>
      </p:sp>
      <p:sp>
        <p:nvSpPr>
          <p:cNvPr id="5" name="Tijdelijke aanduiding voor voettekst 4">
            <a:extLst>
              <a:ext uri="{FF2B5EF4-FFF2-40B4-BE49-F238E27FC236}">
                <a16:creationId xmlns:a16="http://schemas.microsoft.com/office/drawing/2014/main" id="{54112F35-DD87-7240-8C41-A79FB0413D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TF-AVRS Status Report GRBP-80</a:t>
            </a:r>
          </a:p>
        </p:txBody>
      </p:sp>
      <p:sp>
        <p:nvSpPr>
          <p:cNvPr id="6" name="Tijdelijke aanduiding voor dianummer 5">
            <a:extLst>
              <a:ext uri="{FF2B5EF4-FFF2-40B4-BE49-F238E27FC236}">
                <a16:creationId xmlns:a16="http://schemas.microsoft.com/office/drawing/2014/main" id="{F6E5C7E9-011D-62FE-EC4E-23C59A8F8A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72E1402-C48D-4BE1-B5C4-3ED179C88C9E}" type="slidenum">
              <a:rPr lang="en-GB" smtClean="0"/>
              <a:t>‹nr.›</a:t>
            </a:fld>
            <a:endParaRPr lang="en-GB"/>
          </a:p>
        </p:txBody>
      </p:sp>
    </p:spTree>
    <p:extLst>
      <p:ext uri="{BB962C8B-B14F-4D97-AF65-F5344CB8AC3E}">
        <p14:creationId xmlns:p14="http://schemas.microsoft.com/office/powerpoint/2010/main" val="15753703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oleObject" Target="../embeddings/oleObject3.bin"/><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emf"/><Relationship Id="rId11" Type="http://schemas.openxmlformats.org/officeDocument/2006/relationships/image" Target="../media/image5.svg"/><Relationship Id="rId5" Type="http://schemas.openxmlformats.org/officeDocument/2006/relationships/oleObject" Target="../embeddings/oleObject2.bin"/><Relationship Id="rId10" Type="http://schemas.openxmlformats.org/officeDocument/2006/relationships/image" Target="../media/image4.png"/><Relationship Id="rId4" Type="http://schemas.openxmlformats.org/officeDocument/2006/relationships/notesSlide" Target="../notesSlides/notesSlide1.xml"/><Relationship Id="rId9" Type="http://schemas.openxmlformats.org/officeDocument/2006/relationships/image" Target="../media/image3.svg"/></Relationships>
</file>

<file path=ppt/slides/_rels/slide3.xml.rels><?xml version="1.0" encoding="UTF-8" standalone="yes"?>
<Relationships xmlns="http://schemas.openxmlformats.org/package/2006/relationships"><Relationship Id="rId8" Type="http://schemas.openxmlformats.org/officeDocument/2006/relationships/hyperlink" Target="https://unece.org/sites/default/files/2022-05/GRVA-13-18e.pdf" TargetMode="External"/><Relationship Id="rId3" Type="http://schemas.openxmlformats.org/officeDocument/2006/relationships/notesSlide" Target="../notesSlides/notesSlide2.xml"/><Relationship Id="rId7" Type="http://schemas.openxmlformats.org/officeDocument/2006/relationships/hyperlink" Target="https://unece.org/sites/default/files/2022-07/ECE-TRANS-WP29-1166e_0.pdf" TargetMode="External"/><Relationship Id="rId2" Type="http://schemas.openxmlformats.org/officeDocument/2006/relationships/slideLayout" Target="../slideLayouts/slideLayout6.xml"/><Relationship Id="rId1" Type="http://schemas.openxmlformats.org/officeDocument/2006/relationships/tags" Target="../tags/tag4.xml"/><Relationship Id="rId6" Type="http://schemas.openxmlformats.org/officeDocument/2006/relationships/hyperlink" Target="https://wiki.unece.org/pages/viewpage.action?pageId=190087308" TargetMode="External"/><Relationship Id="rId11" Type="http://schemas.openxmlformats.org/officeDocument/2006/relationships/hyperlink" Target="https://wiki.unece.org/download/attachments/238223484/AVC-06-11rev1%20update%20of%20AVC-05-03rev3%20%28Co-chairs%29%20Consolidated%20R.E.3.docx?api=v2" TargetMode="External"/><Relationship Id="rId5" Type="http://schemas.openxmlformats.org/officeDocument/2006/relationships/image" Target="../media/image1.emf"/><Relationship Id="rId10" Type="http://schemas.openxmlformats.org/officeDocument/2006/relationships/hyperlink" Target="https://unece.org/sites/default/files/2023-07/ECE_TRANS_WP.29_1173e_0.pdf%20items%2025%20to%2032" TargetMode="External"/><Relationship Id="rId4" Type="http://schemas.openxmlformats.org/officeDocument/2006/relationships/oleObject" Target="../embeddings/oleObject4.bin"/><Relationship Id="rId9" Type="http://schemas.openxmlformats.org/officeDocument/2006/relationships/hyperlink" Target="https://unece.org/sites/default/files/2023-06/ECE-TRANS-WP.29-2023-86e.pdf"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unece.org/transport/documents/2024/01/informal-documents/sig-avrs-guidelines-task-force-automated-vehicl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ki.unece.org/download/attachments/251134003/TFAVRS-05-02%20%28DRAFT%29%20Summary%20on%20bidirectional%20vehicles_001.docx?api=v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0CBB3CF1-97B7-4E04-B163-2836B63CF88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7" name="Objekt 6" hidden="1">
                        <a:extLst>
                          <a:ext uri="{FF2B5EF4-FFF2-40B4-BE49-F238E27FC236}">
                            <a16:creationId xmlns:a16="http://schemas.microsoft.com/office/drawing/2014/main" id="{0CBB3CF1-97B7-4E04-B163-2836B63CF88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A126C82-208A-4942-A7F6-8E5D375728F5}"/>
              </a:ext>
            </a:extLst>
          </p:cNvPr>
          <p:cNvSpPr>
            <a:spLocks noGrp="1"/>
          </p:cNvSpPr>
          <p:nvPr>
            <p:ph type="ctrTitle"/>
          </p:nvPr>
        </p:nvSpPr>
        <p:spPr/>
        <p:txBody>
          <a:bodyPr vert="horz">
            <a:normAutofit/>
          </a:bodyPr>
          <a:lstStyle/>
          <a:p>
            <a:r>
              <a:rPr lang="en-GB" sz="4000" b="1" dirty="0"/>
              <a:t>Report to 80</a:t>
            </a:r>
            <a:r>
              <a:rPr lang="en-GB" sz="4000" b="1" baseline="30000" dirty="0"/>
              <a:t>th</a:t>
            </a:r>
            <a:r>
              <a:rPr lang="en-GB" sz="4000" b="1" dirty="0"/>
              <a:t> Session of GRBP</a:t>
            </a:r>
            <a:br>
              <a:rPr lang="en-GB" sz="4000" b="1" dirty="0"/>
            </a:br>
            <a:r>
              <a:rPr lang="en-GB" sz="4000" b="1" dirty="0"/>
              <a:t>(September 2024)</a:t>
            </a:r>
          </a:p>
        </p:txBody>
      </p:sp>
      <p:sp>
        <p:nvSpPr>
          <p:cNvPr id="3" name="Subtitle 2">
            <a:extLst>
              <a:ext uri="{FF2B5EF4-FFF2-40B4-BE49-F238E27FC236}">
                <a16:creationId xmlns:a16="http://schemas.microsoft.com/office/drawing/2014/main" id="{CAD92662-9D5D-46D5-9C8A-7E4B76847114}"/>
              </a:ext>
            </a:extLst>
          </p:cNvPr>
          <p:cNvSpPr>
            <a:spLocks noGrp="1"/>
          </p:cNvSpPr>
          <p:nvPr>
            <p:ph type="subTitle" idx="1"/>
          </p:nvPr>
        </p:nvSpPr>
        <p:spPr>
          <a:xfrm>
            <a:off x="1305097" y="3602038"/>
            <a:ext cx="9648673" cy="1655762"/>
          </a:xfrm>
        </p:spPr>
        <p:txBody>
          <a:bodyPr>
            <a:normAutofit/>
          </a:bodyPr>
          <a:lstStyle/>
          <a:p>
            <a:r>
              <a:rPr lang="en-GB" sz="2800" dirty="0"/>
              <a:t>Task Force Automated Vehicles Regulation Screening </a:t>
            </a:r>
          </a:p>
          <a:p>
            <a:r>
              <a:rPr lang="en-GB" sz="2800" dirty="0"/>
              <a:t>(TF AVRS)</a:t>
            </a:r>
          </a:p>
        </p:txBody>
      </p:sp>
      <p:sp>
        <p:nvSpPr>
          <p:cNvPr id="4" name="TextBox 3">
            <a:extLst>
              <a:ext uri="{FF2B5EF4-FFF2-40B4-BE49-F238E27FC236}">
                <a16:creationId xmlns:a16="http://schemas.microsoft.com/office/drawing/2014/main" id="{5BA46932-961C-4162-8C77-9056444970D8}"/>
              </a:ext>
            </a:extLst>
          </p:cNvPr>
          <p:cNvSpPr txBox="1"/>
          <p:nvPr/>
        </p:nvSpPr>
        <p:spPr>
          <a:xfrm>
            <a:off x="833120" y="375920"/>
            <a:ext cx="3557384" cy="369332"/>
          </a:xfrm>
          <a:prstGeom prst="rect">
            <a:avLst/>
          </a:prstGeom>
          <a:noFill/>
        </p:spPr>
        <p:txBody>
          <a:bodyPr wrap="none" rtlCol="0">
            <a:spAutoFit/>
          </a:bodyPr>
          <a:lstStyle/>
          <a:p>
            <a:r>
              <a:rPr lang="en-GB" b="1" dirty="0"/>
              <a:t>Submitted by the Chair of SIG AVRS</a:t>
            </a:r>
          </a:p>
        </p:txBody>
      </p:sp>
      <p:sp>
        <p:nvSpPr>
          <p:cNvPr id="5" name="TextBox 4">
            <a:extLst>
              <a:ext uri="{FF2B5EF4-FFF2-40B4-BE49-F238E27FC236}">
                <a16:creationId xmlns:a16="http://schemas.microsoft.com/office/drawing/2014/main" id="{F6FC4AF4-E468-4466-AB2F-DF925A5E6D87}"/>
              </a:ext>
            </a:extLst>
          </p:cNvPr>
          <p:cNvSpPr txBox="1"/>
          <p:nvPr/>
        </p:nvSpPr>
        <p:spPr>
          <a:xfrm>
            <a:off x="7699739" y="283566"/>
            <a:ext cx="3388300" cy="923330"/>
          </a:xfrm>
          <a:prstGeom prst="rect">
            <a:avLst/>
          </a:prstGeom>
          <a:noFill/>
        </p:spPr>
        <p:txBody>
          <a:bodyPr wrap="none" rtlCol="0">
            <a:spAutoFit/>
          </a:bodyPr>
          <a:lstStyle/>
          <a:p>
            <a:r>
              <a:rPr lang="en-GB" dirty="0"/>
              <a:t>Informal Document </a:t>
            </a:r>
            <a:r>
              <a:rPr lang="en-GB" b="1" dirty="0"/>
              <a:t>GRBP-80-xx</a:t>
            </a:r>
          </a:p>
          <a:p>
            <a:r>
              <a:rPr lang="en-GB" dirty="0"/>
              <a:t>80</a:t>
            </a:r>
            <a:r>
              <a:rPr lang="en-GB" baseline="30000" dirty="0"/>
              <a:t>th</a:t>
            </a:r>
            <a:r>
              <a:rPr lang="en-GB" dirty="0"/>
              <a:t> GRBP, 17-20, 2024, </a:t>
            </a:r>
          </a:p>
          <a:p>
            <a:r>
              <a:rPr lang="en-GB" dirty="0"/>
              <a:t>agenda item xx</a:t>
            </a:r>
          </a:p>
        </p:txBody>
      </p:sp>
      <p:sp>
        <p:nvSpPr>
          <p:cNvPr id="6" name="Tijdelijke aanduiding voor voettekst 5">
            <a:extLst>
              <a:ext uri="{FF2B5EF4-FFF2-40B4-BE49-F238E27FC236}">
                <a16:creationId xmlns:a16="http://schemas.microsoft.com/office/drawing/2014/main" id="{30EE5E8F-7BD9-6BD0-02CD-A36323964257}"/>
              </a:ext>
            </a:extLst>
          </p:cNvPr>
          <p:cNvSpPr>
            <a:spLocks noGrp="1"/>
          </p:cNvSpPr>
          <p:nvPr>
            <p:ph type="ftr" sz="quarter" idx="11"/>
          </p:nvPr>
        </p:nvSpPr>
        <p:spPr/>
        <p:txBody>
          <a:bodyPr/>
          <a:lstStyle/>
          <a:p>
            <a:r>
              <a:rPr lang="en-GB" dirty="0"/>
              <a:t>TF-AVRS Status Report GRBP-80</a:t>
            </a:r>
          </a:p>
        </p:txBody>
      </p:sp>
      <p:sp>
        <p:nvSpPr>
          <p:cNvPr id="8" name="Tijdelijke aanduiding voor dianummer 7">
            <a:extLst>
              <a:ext uri="{FF2B5EF4-FFF2-40B4-BE49-F238E27FC236}">
                <a16:creationId xmlns:a16="http://schemas.microsoft.com/office/drawing/2014/main" id="{6D69AF45-ACD6-DEEA-5AC1-BCFF797F8579}"/>
              </a:ext>
            </a:extLst>
          </p:cNvPr>
          <p:cNvSpPr>
            <a:spLocks noGrp="1"/>
          </p:cNvSpPr>
          <p:nvPr>
            <p:ph type="sldNum" sz="quarter" idx="12"/>
          </p:nvPr>
        </p:nvSpPr>
        <p:spPr/>
        <p:txBody>
          <a:bodyPr/>
          <a:lstStyle/>
          <a:p>
            <a:fld id="{B72E1402-C48D-4BE1-B5C4-3ED179C88C9E}" type="slidenum">
              <a:rPr lang="en-GB" smtClean="0"/>
              <a:t>1</a:t>
            </a:fld>
            <a:endParaRPr lang="en-GB"/>
          </a:p>
        </p:txBody>
      </p:sp>
    </p:spTree>
    <p:extLst>
      <p:ext uri="{BB962C8B-B14F-4D97-AF65-F5344CB8AC3E}">
        <p14:creationId xmlns:p14="http://schemas.microsoft.com/office/powerpoint/2010/main" val="2574424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A2F6E7-EA40-8BBA-45F9-C844A87CD9D0}"/>
              </a:ext>
            </a:extLst>
          </p:cNvPr>
          <p:cNvSpPr>
            <a:spLocks noGrp="1"/>
          </p:cNvSpPr>
          <p:nvPr>
            <p:ph type="title"/>
          </p:nvPr>
        </p:nvSpPr>
        <p:spPr/>
        <p:txBody>
          <a:bodyPr/>
          <a:lstStyle/>
          <a:p>
            <a:r>
              <a:rPr lang="en-GB" dirty="0"/>
              <a:t>R28 nature of amendments</a:t>
            </a:r>
          </a:p>
        </p:txBody>
      </p:sp>
      <p:sp>
        <p:nvSpPr>
          <p:cNvPr id="3" name="Tijdelijke aanduiding voor inhoud 2">
            <a:extLst>
              <a:ext uri="{FF2B5EF4-FFF2-40B4-BE49-F238E27FC236}">
                <a16:creationId xmlns:a16="http://schemas.microsoft.com/office/drawing/2014/main" id="{C351945B-3FA2-6C51-A5C1-2AD173BC7A58}"/>
              </a:ext>
            </a:extLst>
          </p:cNvPr>
          <p:cNvSpPr>
            <a:spLocks noGrp="1"/>
          </p:cNvSpPr>
          <p:nvPr>
            <p:ph idx="1"/>
          </p:nvPr>
        </p:nvSpPr>
        <p:spPr/>
        <p:txBody>
          <a:bodyPr/>
          <a:lstStyle/>
          <a:p>
            <a:r>
              <a:rPr lang="en-GB" dirty="0"/>
              <a:t>Operated by driver </a:t>
            </a:r>
            <a:r>
              <a:rPr lang="en-GB" b="1" dirty="0"/>
              <a:t>or ADS</a:t>
            </a:r>
          </a:p>
          <a:p>
            <a:r>
              <a:rPr lang="en-GB" dirty="0"/>
              <a:t>Definitions in Part II</a:t>
            </a:r>
          </a:p>
          <a:p>
            <a:pPr lvl="1"/>
            <a:r>
              <a:rPr lang="en-GB" dirty="0"/>
              <a:t>ADS, DDT, Bi-directional (</a:t>
            </a:r>
            <a:r>
              <a:rPr lang="en-GB" dirty="0" err="1"/>
              <a:t>chpt</a:t>
            </a:r>
            <a:r>
              <a:rPr lang="en-GB" dirty="0"/>
              <a:t> 11)</a:t>
            </a:r>
          </a:p>
          <a:p>
            <a:r>
              <a:rPr lang="en-GB" dirty="0"/>
              <a:t>Installation specifications</a:t>
            </a:r>
          </a:p>
          <a:p>
            <a:pPr marL="457200" lvl="1" indent="0">
              <a:buNone/>
            </a:pPr>
            <a:r>
              <a:rPr lang="en-GB" sz="1800" b="0" i="0" u="none" strike="noStrike" baseline="0" dirty="0">
                <a:latin typeface="Times New Roman" panose="02020603050405020304" pitchFamily="18" charset="0"/>
              </a:rPr>
              <a:t>14.1.3 </a:t>
            </a:r>
            <a:r>
              <a:rPr lang="en-US" sz="1800" b="1" i="0" u="none" strike="noStrike" baseline="0" dirty="0">
                <a:latin typeface="Times New Roman" panose="02020603050405020304" pitchFamily="18" charset="0"/>
              </a:rPr>
              <a:t>In the case of bi-directional designed vehicles, the sound pressure shall be measured </a:t>
            </a:r>
            <a:r>
              <a:rPr lang="en-GB" sz="1800" b="1" i="0" u="none" strike="noStrike" baseline="0" dirty="0">
                <a:latin typeface="Times New Roman" panose="02020603050405020304" pitchFamily="18" charset="0"/>
              </a:rPr>
              <a:t>separately</a:t>
            </a:r>
            <a:r>
              <a:rPr lang="en-US" sz="1800" b="1" i="0" u="none" strike="noStrike" baseline="0" dirty="0">
                <a:latin typeface="Times New Roman" panose="02020603050405020304" pitchFamily="18" charset="0"/>
              </a:rPr>
              <a:t> for each front plane of the vehicle.</a:t>
            </a:r>
          </a:p>
          <a:p>
            <a:r>
              <a:rPr lang="en-US" dirty="0"/>
              <a:t>A dedicated Annex for vehicles equipped with ADS is not necessary for this regulation</a:t>
            </a:r>
            <a:endParaRPr lang="en-GB" dirty="0"/>
          </a:p>
          <a:p>
            <a:endParaRPr lang="en-GB" b="1" dirty="0"/>
          </a:p>
        </p:txBody>
      </p:sp>
      <p:sp>
        <p:nvSpPr>
          <p:cNvPr id="4" name="Tijdelijke aanduiding voor voettekst 3">
            <a:extLst>
              <a:ext uri="{FF2B5EF4-FFF2-40B4-BE49-F238E27FC236}">
                <a16:creationId xmlns:a16="http://schemas.microsoft.com/office/drawing/2014/main" id="{EF8B3087-88D2-0B3A-BF88-B93A3636E436}"/>
              </a:ext>
            </a:extLst>
          </p:cNvPr>
          <p:cNvSpPr>
            <a:spLocks noGrp="1"/>
          </p:cNvSpPr>
          <p:nvPr>
            <p:ph type="ftr" sz="quarter" idx="11"/>
          </p:nvPr>
        </p:nvSpPr>
        <p:spPr/>
        <p:txBody>
          <a:bodyPr/>
          <a:lstStyle/>
          <a:p>
            <a:r>
              <a:rPr lang="en-GB"/>
              <a:t>TF-AVRS Status Report GRBP-80</a:t>
            </a:r>
          </a:p>
        </p:txBody>
      </p:sp>
      <p:sp>
        <p:nvSpPr>
          <p:cNvPr id="5" name="Tijdelijke aanduiding voor dianummer 4">
            <a:extLst>
              <a:ext uri="{FF2B5EF4-FFF2-40B4-BE49-F238E27FC236}">
                <a16:creationId xmlns:a16="http://schemas.microsoft.com/office/drawing/2014/main" id="{53991D99-3EF7-B35A-1C2F-4C32D5A298A1}"/>
              </a:ext>
            </a:extLst>
          </p:cNvPr>
          <p:cNvSpPr>
            <a:spLocks noGrp="1"/>
          </p:cNvSpPr>
          <p:nvPr>
            <p:ph type="sldNum" sz="quarter" idx="12"/>
          </p:nvPr>
        </p:nvSpPr>
        <p:spPr/>
        <p:txBody>
          <a:bodyPr/>
          <a:lstStyle/>
          <a:p>
            <a:fld id="{B72E1402-C48D-4BE1-B5C4-3ED179C88C9E}" type="slidenum">
              <a:rPr lang="en-GB" smtClean="0"/>
              <a:t>10</a:t>
            </a:fld>
            <a:endParaRPr lang="en-GB"/>
          </a:p>
        </p:txBody>
      </p:sp>
    </p:spTree>
    <p:extLst>
      <p:ext uri="{BB962C8B-B14F-4D97-AF65-F5344CB8AC3E}">
        <p14:creationId xmlns:p14="http://schemas.microsoft.com/office/powerpoint/2010/main" val="1453713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C34017-F3E3-1A34-8A93-0B44A5E2A575}"/>
              </a:ext>
            </a:extLst>
          </p:cNvPr>
          <p:cNvSpPr>
            <a:spLocks noGrp="1"/>
          </p:cNvSpPr>
          <p:nvPr>
            <p:ph type="title"/>
          </p:nvPr>
        </p:nvSpPr>
        <p:spPr/>
        <p:txBody>
          <a:bodyPr/>
          <a:lstStyle/>
          <a:p>
            <a:r>
              <a:rPr lang="en-GB" dirty="0"/>
              <a:t>R138</a:t>
            </a:r>
          </a:p>
        </p:txBody>
      </p:sp>
      <p:sp>
        <p:nvSpPr>
          <p:cNvPr id="3" name="Tijdelijke aanduiding voor inhoud 2">
            <a:extLst>
              <a:ext uri="{FF2B5EF4-FFF2-40B4-BE49-F238E27FC236}">
                <a16:creationId xmlns:a16="http://schemas.microsoft.com/office/drawing/2014/main" id="{36981419-C38C-E049-0260-FC31CE143D07}"/>
              </a:ext>
            </a:extLst>
          </p:cNvPr>
          <p:cNvSpPr>
            <a:spLocks noGrp="1"/>
          </p:cNvSpPr>
          <p:nvPr>
            <p:ph idx="1"/>
          </p:nvPr>
        </p:nvSpPr>
        <p:spPr/>
        <p:txBody>
          <a:bodyPr/>
          <a:lstStyle/>
          <a:p>
            <a:r>
              <a:rPr lang="en-GB" dirty="0"/>
              <a:t>Definitions</a:t>
            </a:r>
          </a:p>
          <a:p>
            <a:pPr lvl="1"/>
            <a:r>
              <a:rPr lang="en-GB" dirty="0"/>
              <a:t>Mass in Running Order, ADS, DDT, Bi-directional</a:t>
            </a:r>
          </a:p>
          <a:p>
            <a:r>
              <a:rPr lang="en-GB" dirty="0"/>
              <a:t>Driver selectable sound </a:t>
            </a:r>
            <a:r>
              <a:rPr lang="en-GB" dirty="0">
                <a:sym typeface="Wingdings" panose="05000000000000000000" pitchFamily="2" charset="2"/>
              </a:rPr>
              <a:t> different available sounds</a:t>
            </a:r>
          </a:p>
          <a:p>
            <a:r>
              <a:rPr lang="en-GB" dirty="0">
                <a:sym typeface="Wingdings" panose="05000000000000000000" pitchFamily="2" charset="2"/>
              </a:rPr>
              <a:t>Annex 3 Methods..</a:t>
            </a:r>
          </a:p>
          <a:p>
            <a:pPr lvl="1"/>
            <a:r>
              <a:rPr lang="en-GB" dirty="0">
                <a:sym typeface="Wingdings" panose="05000000000000000000" pitchFamily="2" charset="2"/>
              </a:rPr>
              <a:t>3.3.1 General</a:t>
            </a:r>
          </a:p>
          <a:p>
            <a:pPr lvl="2"/>
            <a:r>
              <a:rPr lang="en-GB" dirty="0">
                <a:sym typeface="Wingdings" panose="05000000000000000000" pitchFamily="2" charset="2"/>
              </a:rPr>
              <a:t>For bi-directional vehicles  Reverse sound only when applicable</a:t>
            </a:r>
          </a:p>
          <a:p>
            <a:r>
              <a:rPr lang="en-GB" dirty="0">
                <a:sym typeface="Wingdings" panose="05000000000000000000" pitchFamily="2" charset="2"/>
              </a:rPr>
              <a:t>Annex 5 Vehicles equipped with ADS</a:t>
            </a:r>
          </a:p>
          <a:p>
            <a:pPr lvl="1"/>
            <a:r>
              <a:rPr lang="en-GB" dirty="0">
                <a:sym typeface="Wingdings" panose="05000000000000000000" pitchFamily="2" charset="2"/>
              </a:rPr>
              <a:t>Option to test dual mode in manual </a:t>
            </a:r>
          </a:p>
          <a:p>
            <a:pPr lvl="1"/>
            <a:r>
              <a:rPr lang="en-GB" dirty="0">
                <a:sym typeface="Wingdings" panose="05000000000000000000" pitchFamily="2" charset="2"/>
              </a:rPr>
              <a:t>Preparation by manufacturer to fulfil the conditions for test method</a:t>
            </a:r>
          </a:p>
          <a:p>
            <a:pPr lvl="1"/>
            <a:r>
              <a:rPr lang="en-GB" dirty="0">
                <a:sym typeface="Wingdings" panose="05000000000000000000" pitchFamily="2" charset="2"/>
              </a:rPr>
              <a:t>Bi-directional </a:t>
            </a:r>
            <a:endParaRPr lang="en-GB" dirty="0"/>
          </a:p>
          <a:p>
            <a:endParaRPr lang="en-GB" dirty="0"/>
          </a:p>
        </p:txBody>
      </p:sp>
      <p:sp>
        <p:nvSpPr>
          <p:cNvPr id="4" name="Tijdelijke aanduiding voor voettekst 3">
            <a:extLst>
              <a:ext uri="{FF2B5EF4-FFF2-40B4-BE49-F238E27FC236}">
                <a16:creationId xmlns:a16="http://schemas.microsoft.com/office/drawing/2014/main" id="{80A3F565-77E1-9C03-4A6B-CB98AE198925}"/>
              </a:ext>
            </a:extLst>
          </p:cNvPr>
          <p:cNvSpPr>
            <a:spLocks noGrp="1"/>
          </p:cNvSpPr>
          <p:nvPr>
            <p:ph type="ftr" sz="quarter" idx="11"/>
          </p:nvPr>
        </p:nvSpPr>
        <p:spPr/>
        <p:txBody>
          <a:bodyPr/>
          <a:lstStyle/>
          <a:p>
            <a:r>
              <a:rPr lang="en-GB"/>
              <a:t>TF-AVRS Status Report GRBP-80</a:t>
            </a:r>
          </a:p>
        </p:txBody>
      </p:sp>
      <p:sp>
        <p:nvSpPr>
          <p:cNvPr id="5" name="Tijdelijke aanduiding voor dianummer 4">
            <a:extLst>
              <a:ext uri="{FF2B5EF4-FFF2-40B4-BE49-F238E27FC236}">
                <a16:creationId xmlns:a16="http://schemas.microsoft.com/office/drawing/2014/main" id="{55C975A3-C7F2-9F56-E74F-C2167C608943}"/>
              </a:ext>
            </a:extLst>
          </p:cNvPr>
          <p:cNvSpPr>
            <a:spLocks noGrp="1"/>
          </p:cNvSpPr>
          <p:nvPr>
            <p:ph type="sldNum" sz="quarter" idx="12"/>
          </p:nvPr>
        </p:nvSpPr>
        <p:spPr/>
        <p:txBody>
          <a:bodyPr/>
          <a:lstStyle/>
          <a:p>
            <a:fld id="{B72E1402-C48D-4BE1-B5C4-3ED179C88C9E}" type="slidenum">
              <a:rPr lang="en-GB" smtClean="0"/>
              <a:t>11</a:t>
            </a:fld>
            <a:endParaRPr lang="en-GB"/>
          </a:p>
        </p:txBody>
      </p:sp>
    </p:spTree>
    <p:extLst>
      <p:ext uri="{BB962C8B-B14F-4D97-AF65-F5344CB8AC3E}">
        <p14:creationId xmlns:p14="http://schemas.microsoft.com/office/powerpoint/2010/main" val="2408518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DB7984-7421-DA47-1624-2C2216A8ED35}"/>
              </a:ext>
            </a:extLst>
          </p:cNvPr>
          <p:cNvSpPr>
            <a:spLocks noGrp="1"/>
          </p:cNvSpPr>
          <p:nvPr>
            <p:ph type="title"/>
          </p:nvPr>
        </p:nvSpPr>
        <p:spPr/>
        <p:txBody>
          <a:bodyPr/>
          <a:lstStyle/>
          <a:p>
            <a:r>
              <a:rPr lang="en-GB" dirty="0"/>
              <a:t>Planning</a:t>
            </a:r>
          </a:p>
        </p:txBody>
      </p:sp>
      <p:sp>
        <p:nvSpPr>
          <p:cNvPr id="4" name="Tijdelijke aanduiding voor voettekst 3">
            <a:extLst>
              <a:ext uri="{FF2B5EF4-FFF2-40B4-BE49-F238E27FC236}">
                <a16:creationId xmlns:a16="http://schemas.microsoft.com/office/drawing/2014/main" id="{422AF6E8-B690-9456-2B31-EE448E8CD7A4}"/>
              </a:ext>
            </a:extLst>
          </p:cNvPr>
          <p:cNvSpPr>
            <a:spLocks noGrp="1"/>
          </p:cNvSpPr>
          <p:nvPr>
            <p:ph type="ftr" sz="quarter" idx="11"/>
          </p:nvPr>
        </p:nvSpPr>
        <p:spPr/>
        <p:txBody>
          <a:bodyPr/>
          <a:lstStyle/>
          <a:p>
            <a:r>
              <a:rPr lang="en-GB"/>
              <a:t>TF-AVRS Status Report GRBP-80</a:t>
            </a:r>
          </a:p>
        </p:txBody>
      </p:sp>
      <p:sp>
        <p:nvSpPr>
          <p:cNvPr id="5" name="Tijdelijke aanduiding voor dianummer 4">
            <a:extLst>
              <a:ext uri="{FF2B5EF4-FFF2-40B4-BE49-F238E27FC236}">
                <a16:creationId xmlns:a16="http://schemas.microsoft.com/office/drawing/2014/main" id="{69E42368-E4CF-1E30-61E8-3C2847164418}"/>
              </a:ext>
            </a:extLst>
          </p:cNvPr>
          <p:cNvSpPr>
            <a:spLocks noGrp="1"/>
          </p:cNvSpPr>
          <p:nvPr>
            <p:ph type="sldNum" sz="quarter" idx="12"/>
          </p:nvPr>
        </p:nvSpPr>
        <p:spPr/>
        <p:txBody>
          <a:bodyPr/>
          <a:lstStyle/>
          <a:p>
            <a:fld id="{B72E1402-C48D-4BE1-B5C4-3ED179C88C9E}" type="slidenum">
              <a:rPr lang="en-GB" smtClean="0"/>
              <a:t>12</a:t>
            </a:fld>
            <a:endParaRPr lang="en-GB"/>
          </a:p>
        </p:txBody>
      </p:sp>
      <p:pic>
        <p:nvPicPr>
          <p:cNvPr id="6" name="Afbeelding 5">
            <a:extLst>
              <a:ext uri="{FF2B5EF4-FFF2-40B4-BE49-F238E27FC236}">
                <a16:creationId xmlns:a16="http://schemas.microsoft.com/office/drawing/2014/main" id="{E6D1CD65-CEDF-40CB-B037-9B5773FCBE7E}"/>
              </a:ext>
            </a:extLst>
          </p:cNvPr>
          <p:cNvPicPr>
            <a:picLocks noChangeAspect="1"/>
          </p:cNvPicPr>
          <p:nvPr/>
        </p:nvPicPr>
        <p:blipFill>
          <a:blip r:embed="rId2"/>
          <a:stretch>
            <a:fillRect/>
          </a:stretch>
        </p:blipFill>
        <p:spPr>
          <a:xfrm>
            <a:off x="838200" y="1986734"/>
            <a:ext cx="10416464" cy="3336037"/>
          </a:xfrm>
          <a:prstGeom prst="rect">
            <a:avLst/>
          </a:prstGeom>
        </p:spPr>
      </p:pic>
      <p:sp>
        <p:nvSpPr>
          <p:cNvPr id="3" name="Stroomdiagram: Verbindingslijn 2">
            <a:extLst>
              <a:ext uri="{FF2B5EF4-FFF2-40B4-BE49-F238E27FC236}">
                <a16:creationId xmlns:a16="http://schemas.microsoft.com/office/drawing/2014/main" id="{4B5C02BC-1CC7-4BCC-832E-39A5F5402715}"/>
              </a:ext>
            </a:extLst>
          </p:cNvPr>
          <p:cNvSpPr/>
          <p:nvPr/>
        </p:nvSpPr>
        <p:spPr>
          <a:xfrm>
            <a:off x="3104974" y="5888976"/>
            <a:ext cx="313053" cy="183582"/>
          </a:xfrm>
          <a:prstGeom prst="flowChartConnector">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NL" sz="1100"/>
          </a:p>
        </p:txBody>
      </p:sp>
      <p:sp>
        <p:nvSpPr>
          <p:cNvPr id="7" name="Stroomdiagram: Verbindingslijn 6">
            <a:extLst>
              <a:ext uri="{FF2B5EF4-FFF2-40B4-BE49-F238E27FC236}">
                <a16:creationId xmlns:a16="http://schemas.microsoft.com/office/drawing/2014/main" id="{75627679-89A9-4EE8-8E11-E60691AD6C48}"/>
              </a:ext>
            </a:extLst>
          </p:cNvPr>
          <p:cNvSpPr/>
          <p:nvPr/>
        </p:nvSpPr>
        <p:spPr>
          <a:xfrm>
            <a:off x="3126588" y="5537119"/>
            <a:ext cx="309878" cy="180407"/>
          </a:xfrm>
          <a:prstGeom prst="flowChartConnector">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NL" sz="1100"/>
          </a:p>
        </p:txBody>
      </p:sp>
      <p:sp>
        <p:nvSpPr>
          <p:cNvPr id="8" name="Tekstvak 14">
            <a:extLst>
              <a:ext uri="{FF2B5EF4-FFF2-40B4-BE49-F238E27FC236}">
                <a16:creationId xmlns:a16="http://schemas.microsoft.com/office/drawing/2014/main" id="{651051B6-49E1-420A-B377-431631992A9C}"/>
              </a:ext>
            </a:extLst>
          </p:cNvPr>
          <p:cNvSpPr txBox="1"/>
          <p:nvPr/>
        </p:nvSpPr>
        <p:spPr>
          <a:xfrm>
            <a:off x="3733624" y="5527026"/>
            <a:ext cx="1846629" cy="183582"/>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nl-NL" sz="1100"/>
              <a:t>R51 - Vehicle</a:t>
            </a:r>
            <a:r>
              <a:rPr lang="nl-NL" sz="1100" baseline="0"/>
              <a:t> Sound</a:t>
            </a:r>
            <a:endParaRPr lang="nl-NL" sz="1100"/>
          </a:p>
        </p:txBody>
      </p:sp>
      <p:sp>
        <p:nvSpPr>
          <p:cNvPr id="9" name="Tekstvak 15">
            <a:extLst>
              <a:ext uri="{FF2B5EF4-FFF2-40B4-BE49-F238E27FC236}">
                <a16:creationId xmlns:a16="http://schemas.microsoft.com/office/drawing/2014/main" id="{03FCFD49-B53D-4619-B617-42EC678208E2}"/>
              </a:ext>
            </a:extLst>
          </p:cNvPr>
          <p:cNvSpPr txBox="1"/>
          <p:nvPr/>
        </p:nvSpPr>
        <p:spPr>
          <a:xfrm>
            <a:off x="3733624" y="5527026"/>
            <a:ext cx="1849804" cy="183582"/>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nl-NL" sz="1100"/>
              <a:t>Informal document</a:t>
            </a:r>
          </a:p>
        </p:txBody>
      </p:sp>
      <p:sp>
        <p:nvSpPr>
          <p:cNvPr id="10" name="Tekstvak 20">
            <a:extLst>
              <a:ext uri="{FF2B5EF4-FFF2-40B4-BE49-F238E27FC236}">
                <a16:creationId xmlns:a16="http://schemas.microsoft.com/office/drawing/2014/main" id="{A1877AA5-0DBB-45BC-9631-E27094EFB1BD}"/>
              </a:ext>
            </a:extLst>
          </p:cNvPr>
          <p:cNvSpPr txBox="1"/>
          <p:nvPr/>
        </p:nvSpPr>
        <p:spPr>
          <a:xfrm>
            <a:off x="3714574" y="5888976"/>
            <a:ext cx="1849804" cy="183582"/>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nl-NL" sz="1100"/>
              <a:t>Working document</a:t>
            </a:r>
          </a:p>
        </p:txBody>
      </p:sp>
    </p:spTree>
    <p:extLst>
      <p:ext uri="{BB962C8B-B14F-4D97-AF65-F5344CB8AC3E}">
        <p14:creationId xmlns:p14="http://schemas.microsoft.com/office/powerpoint/2010/main" val="949377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a:extLst>
              <a:ext uri="{FF2B5EF4-FFF2-40B4-BE49-F238E27FC236}">
                <a16:creationId xmlns:a16="http://schemas.microsoft.com/office/drawing/2014/main" id="{A07DA747-C5AB-FD31-3D77-B4C092B438B0}"/>
              </a:ext>
            </a:extLst>
          </p:cNvPr>
          <p:cNvSpPr>
            <a:spLocks noGrp="1"/>
          </p:cNvSpPr>
          <p:nvPr>
            <p:ph type="ftr" sz="quarter" idx="11"/>
          </p:nvPr>
        </p:nvSpPr>
        <p:spPr/>
        <p:txBody>
          <a:bodyPr/>
          <a:lstStyle/>
          <a:p>
            <a:r>
              <a:rPr lang="en-GB"/>
              <a:t>TF-AVRS Status Report GRBP-80</a:t>
            </a:r>
          </a:p>
        </p:txBody>
      </p:sp>
      <p:sp>
        <p:nvSpPr>
          <p:cNvPr id="5" name="Tijdelijke aanduiding voor dianummer 4">
            <a:extLst>
              <a:ext uri="{FF2B5EF4-FFF2-40B4-BE49-F238E27FC236}">
                <a16:creationId xmlns:a16="http://schemas.microsoft.com/office/drawing/2014/main" id="{BB11C952-0127-93AD-A8EE-01326CFF8649}"/>
              </a:ext>
            </a:extLst>
          </p:cNvPr>
          <p:cNvSpPr>
            <a:spLocks noGrp="1"/>
          </p:cNvSpPr>
          <p:nvPr>
            <p:ph type="sldNum" sz="quarter" idx="12"/>
          </p:nvPr>
        </p:nvSpPr>
        <p:spPr/>
        <p:txBody>
          <a:bodyPr/>
          <a:lstStyle/>
          <a:p>
            <a:fld id="{B72E1402-C48D-4BE1-B5C4-3ED179C88C9E}" type="slidenum">
              <a:rPr lang="en-GB" smtClean="0"/>
              <a:t>13</a:t>
            </a:fld>
            <a:endParaRPr lang="en-GB"/>
          </a:p>
        </p:txBody>
      </p:sp>
      <p:graphicFrame>
        <p:nvGraphicFramePr>
          <p:cNvPr id="7" name="Tabel 6">
            <a:extLst>
              <a:ext uri="{FF2B5EF4-FFF2-40B4-BE49-F238E27FC236}">
                <a16:creationId xmlns:a16="http://schemas.microsoft.com/office/drawing/2014/main" id="{B6355F89-F9A8-7F74-D2F9-69CD16DDF884}"/>
              </a:ext>
            </a:extLst>
          </p:cNvPr>
          <p:cNvGraphicFramePr>
            <a:graphicFrameLocks noGrp="1"/>
          </p:cNvGraphicFramePr>
          <p:nvPr>
            <p:extLst>
              <p:ext uri="{D42A27DB-BD31-4B8C-83A1-F6EECF244321}">
                <p14:modId xmlns:p14="http://schemas.microsoft.com/office/powerpoint/2010/main" val="3050077999"/>
              </p:ext>
            </p:extLst>
          </p:nvPr>
        </p:nvGraphicFramePr>
        <p:xfrm>
          <a:off x="1183907" y="138296"/>
          <a:ext cx="9750392" cy="6424159"/>
        </p:xfrm>
        <a:graphic>
          <a:graphicData uri="http://schemas.openxmlformats.org/drawingml/2006/table">
            <a:tbl>
              <a:tblPr>
                <a:tableStyleId>{5C22544A-7EE6-4342-B048-85BDC9FD1C3A}</a:tableStyleId>
              </a:tblPr>
              <a:tblGrid>
                <a:gridCol w="1534353">
                  <a:extLst>
                    <a:ext uri="{9D8B030D-6E8A-4147-A177-3AD203B41FA5}">
                      <a16:colId xmlns:a16="http://schemas.microsoft.com/office/drawing/2014/main" val="1940508533"/>
                    </a:ext>
                  </a:extLst>
                </a:gridCol>
                <a:gridCol w="3130908">
                  <a:extLst>
                    <a:ext uri="{9D8B030D-6E8A-4147-A177-3AD203B41FA5}">
                      <a16:colId xmlns:a16="http://schemas.microsoft.com/office/drawing/2014/main" val="598170562"/>
                    </a:ext>
                  </a:extLst>
                </a:gridCol>
                <a:gridCol w="663505">
                  <a:extLst>
                    <a:ext uri="{9D8B030D-6E8A-4147-A177-3AD203B41FA5}">
                      <a16:colId xmlns:a16="http://schemas.microsoft.com/office/drawing/2014/main" val="2542842858"/>
                    </a:ext>
                  </a:extLst>
                </a:gridCol>
                <a:gridCol w="1415129">
                  <a:extLst>
                    <a:ext uri="{9D8B030D-6E8A-4147-A177-3AD203B41FA5}">
                      <a16:colId xmlns:a16="http://schemas.microsoft.com/office/drawing/2014/main" val="878573473"/>
                    </a:ext>
                  </a:extLst>
                </a:gridCol>
                <a:gridCol w="1347740">
                  <a:extLst>
                    <a:ext uri="{9D8B030D-6E8A-4147-A177-3AD203B41FA5}">
                      <a16:colId xmlns:a16="http://schemas.microsoft.com/office/drawing/2014/main" val="3411447165"/>
                    </a:ext>
                  </a:extLst>
                </a:gridCol>
                <a:gridCol w="1658757">
                  <a:extLst>
                    <a:ext uri="{9D8B030D-6E8A-4147-A177-3AD203B41FA5}">
                      <a16:colId xmlns:a16="http://schemas.microsoft.com/office/drawing/2014/main" val="2742628248"/>
                    </a:ext>
                  </a:extLst>
                </a:gridCol>
              </a:tblGrid>
              <a:tr h="539865">
                <a:tc>
                  <a:txBody>
                    <a:bodyPr/>
                    <a:lstStyle/>
                    <a:p>
                      <a:pPr algn="ctr" fontAlgn="ctr"/>
                      <a:r>
                        <a:rPr lang="nl-NL" sz="1600" u="none" strike="noStrike">
                          <a:effectLst/>
                        </a:rPr>
                        <a:t>UN Regulations</a:t>
                      </a:r>
                      <a:endParaRPr lang="nl-NL" sz="1600" b="0" i="1"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effectLst/>
                        </a:rPr>
                        <a:t>Title</a:t>
                      </a:r>
                      <a:endParaRPr lang="nl-NL" sz="1600" b="0" i="1" u="none" strike="noStrike" dirty="0">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Topic</a:t>
                      </a:r>
                      <a:endParaRPr lang="nl-NL" sz="1600" b="0" i="1"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category</a:t>
                      </a:r>
                      <a:endParaRPr lang="nl-NL" sz="1600" b="0" i="1"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to be checked</a:t>
                      </a:r>
                      <a:endParaRPr lang="nl-NL" sz="1600" b="0" i="1"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changes required</a:t>
                      </a:r>
                      <a:endParaRPr lang="nl-NL" sz="1600" b="0" i="1" u="none" strike="noStrike">
                        <a:solidFill>
                          <a:srgbClr val="000000"/>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293139080"/>
                  </a:ext>
                </a:extLst>
              </a:tr>
              <a:tr h="366631">
                <a:tc>
                  <a:txBody>
                    <a:bodyPr/>
                    <a:lstStyle/>
                    <a:p>
                      <a:pPr algn="ctr" fontAlgn="ctr"/>
                      <a:r>
                        <a:rPr lang="nl-NL" sz="1600" u="none" strike="noStrike" dirty="0">
                          <a:solidFill>
                            <a:schemeClr val="bg1">
                              <a:lumMod val="75000"/>
                            </a:schemeClr>
                          </a:solidFill>
                          <a:effectLst/>
                        </a:rPr>
                        <a:t>UN R 9</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bg1">
                              <a:lumMod val="75000"/>
                            </a:schemeClr>
                          </a:solidFill>
                          <a:effectLst/>
                        </a:rPr>
                        <a:t>Noise</a:t>
                      </a:r>
                      <a:r>
                        <a:rPr lang="nl-NL" sz="1600" u="none" strike="noStrike" dirty="0">
                          <a:solidFill>
                            <a:schemeClr val="bg1">
                              <a:lumMod val="75000"/>
                            </a:schemeClr>
                          </a:solidFill>
                          <a:effectLst/>
                        </a:rPr>
                        <a:t> of </a:t>
                      </a:r>
                      <a:r>
                        <a:rPr lang="nl-NL" sz="1600" u="none" strike="noStrike" dirty="0" err="1">
                          <a:solidFill>
                            <a:schemeClr val="bg1">
                              <a:lumMod val="75000"/>
                            </a:schemeClr>
                          </a:solidFill>
                          <a:effectLst/>
                        </a:rPr>
                        <a:t>three-wheeled</a:t>
                      </a:r>
                      <a:r>
                        <a:rPr lang="nl-NL" sz="1600" u="none" strike="noStrike" dirty="0">
                          <a:solidFill>
                            <a:schemeClr val="bg1">
                              <a:lumMod val="75000"/>
                            </a:schemeClr>
                          </a:solidFill>
                          <a:effectLst/>
                        </a:rPr>
                        <a:t> </a:t>
                      </a:r>
                      <a:r>
                        <a:rPr lang="nl-NL" sz="1600" u="none" strike="noStrike" dirty="0" err="1">
                          <a:solidFill>
                            <a:schemeClr val="bg1">
                              <a:lumMod val="75000"/>
                            </a:schemeClr>
                          </a:solidFill>
                          <a:effectLst/>
                        </a:rPr>
                        <a:t>vehicles</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bg1">
                              <a:lumMod val="75000"/>
                            </a:schemeClr>
                          </a:solidFill>
                          <a:effectLst/>
                        </a:rPr>
                        <a:t>Noise</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L2, L4, L5</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YES</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YES</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3731987581"/>
                  </a:ext>
                </a:extLst>
              </a:tr>
              <a:tr h="396929">
                <a:tc>
                  <a:txBody>
                    <a:bodyPr/>
                    <a:lstStyle/>
                    <a:p>
                      <a:pPr algn="ctr" fontAlgn="ctr"/>
                      <a:r>
                        <a:rPr lang="nl-NL" sz="1600" u="none" strike="noStrike" dirty="0">
                          <a:solidFill>
                            <a:schemeClr val="accent6">
                              <a:lumMod val="75000"/>
                            </a:schemeClr>
                          </a:solidFill>
                          <a:effectLst/>
                        </a:rPr>
                        <a:t>UN R 28</a:t>
                      </a:r>
                      <a:endParaRPr lang="nl-NL" sz="1600" b="1"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accent6">
                              <a:lumMod val="75000"/>
                            </a:schemeClr>
                          </a:solidFill>
                          <a:effectLst/>
                        </a:rPr>
                        <a:t>Audible</a:t>
                      </a:r>
                      <a:r>
                        <a:rPr lang="nl-NL" sz="1600" u="none" strike="noStrike" dirty="0">
                          <a:solidFill>
                            <a:schemeClr val="accent6">
                              <a:lumMod val="75000"/>
                            </a:schemeClr>
                          </a:solidFill>
                          <a:effectLst/>
                        </a:rPr>
                        <a:t> </a:t>
                      </a:r>
                      <a:r>
                        <a:rPr lang="nl-NL" sz="1600" u="none" strike="noStrike" dirty="0" err="1">
                          <a:solidFill>
                            <a:schemeClr val="accent6">
                              <a:lumMod val="75000"/>
                            </a:schemeClr>
                          </a:solidFill>
                          <a:effectLst/>
                        </a:rPr>
                        <a:t>warning</a:t>
                      </a:r>
                      <a:r>
                        <a:rPr lang="nl-NL" sz="1600" u="none" strike="noStrike" dirty="0">
                          <a:solidFill>
                            <a:schemeClr val="accent6">
                              <a:lumMod val="75000"/>
                            </a:schemeClr>
                          </a:solidFill>
                          <a:effectLst/>
                        </a:rPr>
                        <a:t> </a:t>
                      </a:r>
                      <a:r>
                        <a:rPr lang="nl-NL" sz="1600" u="none" strike="noStrike" dirty="0" err="1">
                          <a:solidFill>
                            <a:schemeClr val="accent6">
                              <a:lumMod val="75000"/>
                            </a:schemeClr>
                          </a:solidFill>
                          <a:effectLst/>
                        </a:rPr>
                        <a:t>devices</a:t>
                      </a:r>
                      <a:endParaRPr lang="nl-NL" sz="1600" b="0"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accent6">
                              <a:lumMod val="75000"/>
                            </a:schemeClr>
                          </a:solidFill>
                          <a:effectLst/>
                        </a:rPr>
                        <a:t>Noise</a:t>
                      </a:r>
                      <a:endParaRPr lang="nl-NL" sz="1600" b="0"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pt-BR" sz="1600" u="none" strike="noStrike" dirty="0">
                          <a:solidFill>
                            <a:schemeClr val="accent6">
                              <a:lumMod val="75000"/>
                            </a:schemeClr>
                          </a:solidFill>
                          <a:effectLst/>
                        </a:rPr>
                        <a:t>M, N, L3, L4, L5</a:t>
                      </a:r>
                      <a:endParaRPr lang="pt-BR" sz="1600" b="0"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accent6">
                              <a:lumMod val="75000"/>
                            </a:schemeClr>
                          </a:solidFill>
                          <a:effectLst/>
                        </a:rPr>
                        <a:t>YES</a:t>
                      </a:r>
                      <a:endParaRPr lang="nl-NL" sz="1600" b="1"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accent6">
                              <a:lumMod val="75000"/>
                            </a:schemeClr>
                          </a:solidFill>
                          <a:effectLst/>
                        </a:rPr>
                        <a:t>YES</a:t>
                      </a:r>
                      <a:endParaRPr lang="nl-NL" sz="1600" b="1" i="0" u="none" strike="noStrike" dirty="0">
                        <a:solidFill>
                          <a:schemeClr val="accent6">
                            <a:lumMod val="75000"/>
                          </a:schemeClr>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275712515"/>
                  </a:ext>
                </a:extLst>
              </a:tr>
              <a:tr h="366631">
                <a:tc>
                  <a:txBody>
                    <a:bodyPr/>
                    <a:lstStyle/>
                    <a:p>
                      <a:pPr algn="ctr" fontAlgn="ctr"/>
                      <a:r>
                        <a:rPr lang="nl-NL" sz="1600" u="none" strike="noStrike" dirty="0">
                          <a:solidFill>
                            <a:schemeClr val="bg1">
                              <a:lumMod val="75000"/>
                            </a:schemeClr>
                          </a:solidFill>
                          <a:effectLst/>
                        </a:rPr>
                        <a:t>UN R 41</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bg1">
                              <a:lumMod val="75000"/>
                            </a:schemeClr>
                          </a:solidFill>
                          <a:effectLst/>
                        </a:rPr>
                        <a:t>Noise</a:t>
                      </a:r>
                      <a:r>
                        <a:rPr lang="nl-NL" sz="1600" u="none" strike="noStrike" dirty="0">
                          <a:solidFill>
                            <a:schemeClr val="bg1">
                              <a:lumMod val="75000"/>
                            </a:schemeClr>
                          </a:solidFill>
                          <a:effectLst/>
                        </a:rPr>
                        <a:t> </a:t>
                      </a:r>
                      <a:r>
                        <a:rPr lang="nl-NL" sz="1600" u="none" strike="noStrike" dirty="0" err="1">
                          <a:solidFill>
                            <a:schemeClr val="bg1">
                              <a:lumMod val="75000"/>
                            </a:schemeClr>
                          </a:solidFill>
                          <a:effectLst/>
                        </a:rPr>
                        <a:t>emissions</a:t>
                      </a:r>
                      <a:r>
                        <a:rPr lang="nl-NL" sz="1600" u="none" strike="noStrike" dirty="0">
                          <a:solidFill>
                            <a:schemeClr val="bg1">
                              <a:lumMod val="75000"/>
                            </a:schemeClr>
                          </a:solidFill>
                          <a:effectLst/>
                        </a:rPr>
                        <a:t> of </a:t>
                      </a:r>
                      <a:r>
                        <a:rPr lang="nl-NL" sz="1600" u="none" strike="noStrike" dirty="0" err="1">
                          <a:solidFill>
                            <a:schemeClr val="bg1">
                              <a:lumMod val="75000"/>
                            </a:schemeClr>
                          </a:solidFill>
                          <a:effectLst/>
                        </a:rPr>
                        <a:t>motorcycles</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bg1">
                              <a:lumMod val="75000"/>
                            </a:schemeClr>
                          </a:solidFill>
                          <a:effectLst/>
                        </a:rPr>
                        <a:t>Noise</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L3</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YES</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2114536981"/>
                  </a:ext>
                </a:extLst>
              </a:tr>
              <a:tr h="479485">
                <a:tc>
                  <a:txBody>
                    <a:bodyPr/>
                    <a:lstStyle/>
                    <a:p>
                      <a:pPr algn="ctr" fontAlgn="ctr"/>
                      <a:r>
                        <a:rPr lang="nl-NL" sz="1600" u="none" strike="noStrike" dirty="0">
                          <a:solidFill>
                            <a:srgbClr val="FFC000"/>
                          </a:solidFill>
                          <a:effectLst/>
                        </a:rPr>
                        <a:t>UN R 51</a:t>
                      </a:r>
                      <a:endParaRPr lang="nl-NL" sz="1600" b="1"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en-US" sz="1600" u="none" strike="noStrike" dirty="0">
                          <a:solidFill>
                            <a:srgbClr val="FFC000"/>
                          </a:solidFill>
                          <a:effectLst/>
                        </a:rPr>
                        <a:t>Noise of M and N categories of vehicles</a:t>
                      </a:r>
                      <a:endParaRPr lang="en-US" sz="1600" b="0"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rgbClr val="FFC000"/>
                          </a:solidFill>
                          <a:effectLst/>
                        </a:rPr>
                        <a:t>Noise</a:t>
                      </a:r>
                      <a:endParaRPr lang="nl-NL" sz="1600" b="0"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M, N</a:t>
                      </a:r>
                      <a:endParaRPr lang="nl-NL" sz="1600" b="0"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YES</a:t>
                      </a:r>
                      <a:endParaRPr lang="nl-NL" sz="1600" b="1"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YES</a:t>
                      </a:r>
                      <a:endParaRPr lang="nl-NL" sz="1600" b="1" i="0" u="none" strike="noStrike" dirty="0">
                        <a:solidFill>
                          <a:srgbClr val="FFC000"/>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1184295431"/>
                  </a:ext>
                </a:extLst>
              </a:tr>
              <a:tr h="479485">
                <a:tc>
                  <a:txBody>
                    <a:bodyPr/>
                    <a:lstStyle/>
                    <a:p>
                      <a:pPr algn="ctr" fontAlgn="ctr"/>
                      <a:r>
                        <a:rPr lang="nl-NL" sz="1600" u="none" strike="noStrike">
                          <a:effectLst/>
                        </a:rPr>
                        <a:t>UN R 59</a:t>
                      </a:r>
                      <a:endParaRPr lang="nl-NL" sz="1600" b="1" i="0"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Replacement silencing systems</a:t>
                      </a:r>
                      <a:endParaRPr lang="nl-NL" sz="1600" b="0" i="0"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Noise</a:t>
                      </a:r>
                      <a:endParaRPr lang="nl-NL" sz="1600" b="0" i="0"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M1, N1</a:t>
                      </a:r>
                      <a:endParaRPr lang="nl-NL" sz="1600" b="0" i="0"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YES</a:t>
                      </a:r>
                      <a:endParaRPr lang="nl-NL" sz="1600" b="1" i="0"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effectLst/>
                        </a:rPr>
                        <a:t>copy </a:t>
                      </a:r>
                      <a:br>
                        <a:rPr lang="nl-NL" sz="1600" u="none" strike="noStrike" dirty="0">
                          <a:effectLst/>
                        </a:rPr>
                      </a:br>
                      <a:r>
                        <a:rPr lang="nl-NL" sz="1600" u="none" strike="noStrike" dirty="0">
                          <a:effectLst/>
                        </a:rPr>
                        <a:t>UN R 51</a:t>
                      </a:r>
                      <a:endParaRPr lang="nl-NL" sz="1600" b="1" i="0" u="none" strike="noStrike" dirty="0">
                        <a:solidFill>
                          <a:srgbClr val="000000"/>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2258951650"/>
                  </a:ext>
                </a:extLst>
              </a:tr>
              <a:tr h="366631">
                <a:tc>
                  <a:txBody>
                    <a:bodyPr/>
                    <a:lstStyle/>
                    <a:p>
                      <a:pPr algn="ctr" fontAlgn="ctr"/>
                      <a:r>
                        <a:rPr lang="nl-NL" sz="1600" u="none" strike="noStrike" dirty="0">
                          <a:solidFill>
                            <a:schemeClr val="bg1">
                              <a:lumMod val="75000"/>
                            </a:schemeClr>
                          </a:solidFill>
                          <a:effectLst/>
                        </a:rPr>
                        <a:t>UN R 63</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bg1">
                              <a:lumMod val="75000"/>
                            </a:schemeClr>
                          </a:solidFill>
                          <a:effectLst/>
                        </a:rPr>
                        <a:t>Noise</a:t>
                      </a:r>
                      <a:r>
                        <a:rPr lang="nl-NL" sz="1600" u="none" strike="noStrike" dirty="0">
                          <a:solidFill>
                            <a:schemeClr val="bg1">
                              <a:lumMod val="75000"/>
                            </a:schemeClr>
                          </a:solidFill>
                          <a:effectLst/>
                        </a:rPr>
                        <a:t> </a:t>
                      </a:r>
                      <a:r>
                        <a:rPr lang="nl-NL" sz="1600" u="none" strike="noStrike" dirty="0" err="1">
                          <a:solidFill>
                            <a:schemeClr val="bg1">
                              <a:lumMod val="75000"/>
                            </a:schemeClr>
                          </a:solidFill>
                          <a:effectLst/>
                        </a:rPr>
                        <a:t>emissions</a:t>
                      </a:r>
                      <a:r>
                        <a:rPr lang="nl-NL" sz="1600" u="none" strike="noStrike" dirty="0">
                          <a:solidFill>
                            <a:schemeClr val="bg1">
                              <a:lumMod val="75000"/>
                            </a:schemeClr>
                          </a:solidFill>
                          <a:effectLst/>
                        </a:rPr>
                        <a:t> of </a:t>
                      </a:r>
                      <a:r>
                        <a:rPr lang="nl-NL" sz="1600" u="none" strike="noStrike" dirty="0" err="1">
                          <a:solidFill>
                            <a:schemeClr val="bg1">
                              <a:lumMod val="75000"/>
                            </a:schemeClr>
                          </a:solidFill>
                          <a:effectLst/>
                        </a:rPr>
                        <a:t>mopeds</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bg1">
                              <a:lumMod val="75000"/>
                            </a:schemeClr>
                          </a:solidFill>
                          <a:effectLst/>
                        </a:rPr>
                        <a:t>Noise</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L1</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YES</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806236398"/>
                  </a:ext>
                </a:extLst>
              </a:tr>
              <a:tr h="479485">
                <a:tc>
                  <a:txBody>
                    <a:bodyPr/>
                    <a:lstStyle/>
                    <a:p>
                      <a:pPr algn="ctr" fontAlgn="ctr"/>
                      <a:r>
                        <a:rPr lang="nl-NL" sz="1600" u="none" strike="noStrike" dirty="0">
                          <a:effectLst/>
                        </a:rPr>
                        <a:t>UN R64</a:t>
                      </a:r>
                      <a:endParaRPr lang="nl-NL" sz="1600" b="1" i="0" u="none" strike="noStrike" dirty="0">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en-US" sz="1600" u="none" strike="noStrike">
                          <a:effectLst/>
                        </a:rPr>
                        <a:t>Temporary use spare unit, run flat tyres</a:t>
                      </a:r>
                      <a:endParaRPr lang="en-US" sz="1600" b="0" i="0"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Tyres</a:t>
                      </a:r>
                      <a:endParaRPr lang="nl-NL" sz="1600" b="0" i="0"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M, N</a:t>
                      </a:r>
                      <a:endParaRPr lang="nl-NL" sz="1600" b="0" i="0"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YES</a:t>
                      </a:r>
                      <a:endParaRPr lang="nl-NL" sz="1600" b="1" i="0" u="none" strike="noStrike">
                        <a:solidFill>
                          <a:srgbClr val="000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a:effectLst/>
                        </a:rPr>
                        <a:t>?**</a:t>
                      </a:r>
                      <a:endParaRPr lang="nl-NL" sz="1600" b="1" i="0" u="none" strike="noStrike">
                        <a:solidFill>
                          <a:srgbClr val="000000"/>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586178275"/>
                  </a:ext>
                </a:extLst>
              </a:tr>
              <a:tr h="479485">
                <a:tc>
                  <a:txBody>
                    <a:bodyPr/>
                    <a:lstStyle/>
                    <a:p>
                      <a:pPr algn="ctr" fontAlgn="ctr"/>
                      <a:r>
                        <a:rPr lang="nl-NL" sz="1600" u="none" strike="noStrike" dirty="0">
                          <a:solidFill>
                            <a:schemeClr val="bg1">
                              <a:lumMod val="75000"/>
                            </a:schemeClr>
                          </a:solidFill>
                          <a:effectLst/>
                        </a:rPr>
                        <a:t>UN R 92</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en-US" sz="1600" u="none" strike="noStrike" dirty="0">
                          <a:solidFill>
                            <a:schemeClr val="bg1">
                              <a:lumMod val="75000"/>
                            </a:schemeClr>
                          </a:solidFill>
                          <a:effectLst/>
                        </a:rPr>
                        <a:t>Replacement exhaust silencing systems (RESS) for motorcycles</a:t>
                      </a:r>
                      <a:endParaRPr lang="en-US"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bg1">
                              <a:lumMod val="75000"/>
                            </a:schemeClr>
                          </a:solidFill>
                          <a:effectLst/>
                        </a:rPr>
                        <a:t>Noise</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L</a:t>
                      </a:r>
                      <a:endParaRPr lang="nl-NL" sz="1600" b="0"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YES</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bg1">
                              <a:lumMod val="75000"/>
                            </a:schemeClr>
                          </a:solidFill>
                          <a:effectLst/>
                        </a:rPr>
                        <a:t>copy </a:t>
                      </a:r>
                      <a:br>
                        <a:rPr lang="nl-NL" sz="1600" u="none" strike="noStrike" dirty="0">
                          <a:solidFill>
                            <a:schemeClr val="bg1">
                              <a:lumMod val="75000"/>
                            </a:schemeClr>
                          </a:solidFill>
                          <a:effectLst/>
                        </a:rPr>
                      </a:br>
                      <a:r>
                        <a:rPr lang="nl-NL" sz="1600" u="none" strike="noStrike" dirty="0">
                          <a:solidFill>
                            <a:schemeClr val="bg1">
                              <a:lumMod val="75000"/>
                            </a:schemeClr>
                          </a:solidFill>
                          <a:effectLst/>
                        </a:rPr>
                        <a:t>UN R 41**</a:t>
                      </a:r>
                      <a:endParaRPr lang="nl-NL" sz="1600" b="1" i="0" u="none" strike="noStrike" dirty="0">
                        <a:solidFill>
                          <a:schemeClr val="bg1">
                            <a:lumMod val="75000"/>
                          </a:schemeClr>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4061966117"/>
                  </a:ext>
                </a:extLst>
              </a:tr>
              <a:tr h="479485">
                <a:tc>
                  <a:txBody>
                    <a:bodyPr/>
                    <a:lstStyle/>
                    <a:p>
                      <a:pPr algn="ctr" fontAlgn="ctr"/>
                      <a:r>
                        <a:rPr lang="nl-NL" sz="1600" u="none" strike="noStrike" dirty="0">
                          <a:solidFill>
                            <a:schemeClr val="tx1"/>
                          </a:solidFill>
                          <a:effectLst/>
                        </a:rPr>
                        <a:t>UN R 124</a:t>
                      </a:r>
                      <a:endParaRPr lang="nl-NL" sz="1600" b="1"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en-US" sz="1600" u="none" strike="noStrike" dirty="0">
                          <a:solidFill>
                            <a:schemeClr val="tx1"/>
                          </a:solidFill>
                          <a:effectLst/>
                        </a:rPr>
                        <a:t>Replacement wheels for passenger cars</a:t>
                      </a:r>
                      <a:endParaRPr lang="en-US" sz="1600" b="0"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tx1"/>
                          </a:solidFill>
                          <a:effectLst/>
                        </a:rPr>
                        <a:t>Tyres</a:t>
                      </a:r>
                      <a:endParaRPr lang="nl-NL" sz="1600" b="0"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tx1"/>
                          </a:solidFill>
                          <a:effectLst/>
                        </a:rPr>
                        <a:t>M</a:t>
                      </a:r>
                      <a:endParaRPr lang="nl-NL" sz="1600" b="0"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tx1"/>
                          </a:solidFill>
                          <a:effectLst/>
                        </a:rPr>
                        <a:t>YES</a:t>
                      </a:r>
                      <a:endParaRPr lang="nl-NL" sz="1600" b="1"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tx1"/>
                          </a:solidFill>
                          <a:effectLst/>
                        </a:rPr>
                        <a:t>YES**</a:t>
                      </a:r>
                      <a:endParaRPr lang="nl-NL" sz="1600" b="1" i="0" u="none" strike="noStrike" dirty="0">
                        <a:solidFill>
                          <a:schemeClr val="tx1"/>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918247798"/>
                  </a:ext>
                </a:extLst>
              </a:tr>
              <a:tr h="479485">
                <a:tc>
                  <a:txBody>
                    <a:bodyPr/>
                    <a:lstStyle/>
                    <a:p>
                      <a:pPr algn="ctr" fontAlgn="ctr"/>
                      <a:r>
                        <a:rPr lang="nl-NL" sz="1600" u="none" strike="noStrike" dirty="0">
                          <a:solidFill>
                            <a:schemeClr val="accent6">
                              <a:lumMod val="75000"/>
                            </a:schemeClr>
                          </a:solidFill>
                          <a:effectLst/>
                        </a:rPr>
                        <a:t>UN R 138</a:t>
                      </a:r>
                      <a:endParaRPr lang="nl-NL" sz="1600" b="1"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accent6">
                              <a:lumMod val="75000"/>
                            </a:schemeClr>
                          </a:solidFill>
                          <a:effectLst/>
                        </a:rPr>
                        <a:t>Quiet</a:t>
                      </a:r>
                      <a:r>
                        <a:rPr lang="nl-NL" sz="1600" u="none" strike="noStrike" dirty="0">
                          <a:solidFill>
                            <a:schemeClr val="accent6">
                              <a:lumMod val="75000"/>
                            </a:schemeClr>
                          </a:solidFill>
                          <a:effectLst/>
                        </a:rPr>
                        <a:t> Road Transport </a:t>
                      </a:r>
                      <a:r>
                        <a:rPr lang="nl-NL" sz="1600" u="none" strike="noStrike" dirty="0" err="1">
                          <a:solidFill>
                            <a:schemeClr val="accent6">
                              <a:lumMod val="75000"/>
                            </a:schemeClr>
                          </a:solidFill>
                          <a:effectLst/>
                        </a:rPr>
                        <a:t>Vehicles</a:t>
                      </a:r>
                      <a:r>
                        <a:rPr lang="nl-NL" sz="1600" u="none" strike="noStrike" dirty="0">
                          <a:solidFill>
                            <a:schemeClr val="accent6">
                              <a:lumMod val="75000"/>
                            </a:schemeClr>
                          </a:solidFill>
                          <a:effectLst/>
                        </a:rPr>
                        <a:t> (QRTV)</a:t>
                      </a:r>
                      <a:endParaRPr lang="nl-NL" sz="1600" b="0"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chemeClr val="accent6">
                              <a:lumMod val="75000"/>
                            </a:schemeClr>
                          </a:solidFill>
                          <a:effectLst/>
                        </a:rPr>
                        <a:t>Noise</a:t>
                      </a:r>
                      <a:endParaRPr lang="nl-NL" sz="1600" b="0"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accent6">
                              <a:lumMod val="75000"/>
                            </a:schemeClr>
                          </a:solidFill>
                          <a:effectLst/>
                        </a:rPr>
                        <a:t>M, N</a:t>
                      </a:r>
                      <a:endParaRPr lang="nl-NL" sz="1600" b="0"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accent6">
                              <a:lumMod val="75000"/>
                            </a:schemeClr>
                          </a:solidFill>
                          <a:effectLst/>
                        </a:rPr>
                        <a:t>YES</a:t>
                      </a:r>
                      <a:endParaRPr lang="nl-NL" sz="1600" b="1" i="0" u="none" strike="noStrike" dirty="0">
                        <a:solidFill>
                          <a:schemeClr val="accent6">
                            <a:lumMod val="75000"/>
                          </a:schemeClr>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accent6">
                              <a:lumMod val="75000"/>
                            </a:schemeClr>
                          </a:solidFill>
                          <a:effectLst/>
                        </a:rPr>
                        <a:t>YES</a:t>
                      </a:r>
                      <a:endParaRPr lang="nl-NL" sz="1600" b="1" i="0" u="none" strike="noStrike" dirty="0">
                        <a:solidFill>
                          <a:schemeClr val="accent6">
                            <a:lumMod val="75000"/>
                          </a:schemeClr>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144028925"/>
                  </a:ext>
                </a:extLst>
              </a:tr>
              <a:tr h="479485">
                <a:tc>
                  <a:txBody>
                    <a:bodyPr/>
                    <a:lstStyle/>
                    <a:p>
                      <a:pPr algn="ctr" fontAlgn="ctr"/>
                      <a:r>
                        <a:rPr lang="nl-NL" sz="1600" u="none" strike="noStrike" dirty="0">
                          <a:solidFill>
                            <a:srgbClr val="FFC000"/>
                          </a:solidFill>
                          <a:effectLst/>
                        </a:rPr>
                        <a:t>UN R 141</a:t>
                      </a:r>
                      <a:endParaRPr lang="nl-NL" sz="1600" b="1"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rgbClr val="FFC000"/>
                          </a:solidFill>
                          <a:effectLst/>
                        </a:rPr>
                        <a:t>Tyre</a:t>
                      </a:r>
                      <a:r>
                        <a:rPr lang="nl-NL" sz="1600" u="none" strike="noStrike" dirty="0">
                          <a:solidFill>
                            <a:srgbClr val="FFC000"/>
                          </a:solidFill>
                          <a:effectLst/>
                        </a:rPr>
                        <a:t> </a:t>
                      </a:r>
                      <a:r>
                        <a:rPr lang="nl-NL" sz="1600" u="none" strike="noStrike" dirty="0" err="1">
                          <a:solidFill>
                            <a:srgbClr val="FFC000"/>
                          </a:solidFill>
                          <a:effectLst/>
                        </a:rPr>
                        <a:t>Pressure</a:t>
                      </a:r>
                      <a:r>
                        <a:rPr lang="nl-NL" sz="1600" u="none" strike="noStrike" dirty="0">
                          <a:solidFill>
                            <a:srgbClr val="FFC000"/>
                          </a:solidFill>
                          <a:effectLst/>
                        </a:rPr>
                        <a:t> Monitoring Systems (TPMS)</a:t>
                      </a:r>
                      <a:endParaRPr lang="nl-NL" sz="1600" b="0"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Tyres</a:t>
                      </a:r>
                      <a:endParaRPr lang="nl-NL" sz="1600" b="0"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M1, N1</a:t>
                      </a:r>
                      <a:endParaRPr lang="nl-NL" sz="1600" b="0"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YES</a:t>
                      </a:r>
                      <a:endParaRPr lang="nl-NL" sz="1600" b="1"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YES</a:t>
                      </a:r>
                      <a:endParaRPr lang="nl-NL" sz="1600" b="1" i="0" u="none" strike="noStrike" dirty="0">
                        <a:solidFill>
                          <a:srgbClr val="FFC000"/>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3884664350"/>
                  </a:ext>
                </a:extLst>
              </a:tr>
              <a:tr h="396929">
                <a:tc>
                  <a:txBody>
                    <a:bodyPr/>
                    <a:lstStyle/>
                    <a:p>
                      <a:pPr algn="ctr" fontAlgn="ctr"/>
                      <a:r>
                        <a:rPr lang="nl-NL" sz="1600" u="none" strike="noStrike" dirty="0">
                          <a:solidFill>
                            <a:schemeClr val="tx1"/>
                          </a:solidFill>
                          <a:effectLst/>
                        </a:rPr>
                        <a:t>UN R 142</a:t>
                      </a:r>
                      <a:endParaRPr lang="nl-NL" sz="1600" b="1"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tx1"/>
                          </a:solidFill>
                          <a:effectLst/>
                        </a:rPr>
                        <a:t>Tyres </a:t>
                      </a:r>
                      <a:r>
                        <a:rPr lang="nl-NL" sz="1600" u="none" strike="noStrike" dirty="0" err="1">
                          <a:solidFill>
                            <a:schemeClr val="tx1"/>
                          </a:solidFill>
                          <a:effectLst/>
                        </a:rPr>
                        <a:t>installation</a:t>
                      </a:r>
                      <a:endParaRPr lang="nl-NL" sz="1600" b="0"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tx1"/>
                          </a:solidFill>
                          <a:effectLst/>
                        </a:rPr>
                        <a:t>Tyres</a:t>
                      </a:r>
                      <a:endParaRPr lang="nl-NL" sz="1600" b="0"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tx1"/>
                          </a:solidFill>
                          <a:effectLst/>
                        </a:rPr>
                        <a:t>M1</a:t>
                      </a:r>
                      <a:endParaRPr lang="nl-NL" sz="1600" b="0"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tx1"/>
                          </a:solidFill>
                          <a:effectLst/>
                        </a:rPr>
                        <a:t>YES</a:t>
                      </a:r>
                      <a:endParaRPr lang="nl-NL" sz="1600" b="1" i="0" u="none" strike="noStrike" dirty="0">
                        <a:solidFill>
                          <a:schemeClr val="tx1"/>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chemeClr val="tx1"/>
                          </a:solidFill>
                          <a:effectLst/>
                        </a:rPr>
                        <a:t>?</a:t>
                      </a:r>
                      <a:endParaRPr lang="nl-NL" sz="1600" b="1" i="0" u="none" strike="noStrike" dirty="0">
                        <a:solidFill>
                          <a:schemeClr val="tx1"/>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2636239729"/>
                  </a:ext>
                </a:extLst>
              </a:tr>
              <a:tr h="539865">
                <a:tc>
                  <a:txBody>
                    <a:bodyPr/>
                    <a:lstStyle/>
                    <a:p>
                      <a:pPr algn="ctr" fontAlgn="ctr"/>
                      <a:r>
                        <a:rPr lang="nl-NL" sz="1600" u="none" strike="noStrike" dirty="0">
                          <a:solidFill>
                            <a:srgbClr val="FFC000"/>
                          </a:solidFill>
                          <a:effectLst/>
                        </a:rPr>
                        <a:t>UN R 165</a:t>
                      </a:r>
                      <a:endParaRPr lang="nl-NL" sz="1600" b="1"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en-US" sz="1600" u="none" strike="noStrike" dirty="0">
                          <a:solidFill>
                            <a:srgbClr val="FFC000"/>
                          </a:solidFill>
                          <a:effectLst/>
                        </a:rPr>
                        <a:t>Audible reverse warning devices and audible reverse warning signals</a:t>
                      </a:r>
                      <a:endParaRPr lang="en-US" sz="1600" b="0"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err="1">
                          <a:solidFill>
                            <a:srgbClr val="FFC000"/>
                          </a:solidFill>
                          <a:effectLst/>
                        </a:rPr>
                        <a:t>Noise</a:t>
                      </a:r>
                      <a:endParaRPr lang="nl-NL" sz="1600" b="0"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M2, N2, M3, N3</a:t>
                      </a:r>
                      <a:endParaRPr lang="nl-NL" sz="1600" b="0"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YES</a:t>
                      </a:r>
                      <a:endParaRPr lang="nl-NL" sz="1600" b="1" i="0" u="none" strike="noStrike" dirty="0">
                        <a:solidFill>
                          <a:srgbClr val="FFC000"/>
                        </a:solidFill>
                        <a:effectLst/>
                        <a:latin typeface="Times New Roman" panose="02020603050405020304" pitchFamily="18" charset="0"/>
                      </a:endParaRPr>
                    </a:p>
                  </a:txBody>
                  <a:tcPr marL="5274" marR="5274" marT="5274" marB="0" anchor="ctr"/>
                </a:tc>
                <a:tc>
                  <a:txBody>
                    <a:bodyPr/>
                    <a:lstStyle/>
                    <a:p>
                      <a:pPr algn="ctr" fontAlgn="ctr"/>
                      <a:r>
                        <a:rPr lang="nl-NL" sz="1600" u="none" strike="noStrike" dirty="0">
                          <a:solidFill>
                            <a:srgbClr val="FFC000"/>
                          </a:solidFill>
                          <a:effectLst/>
                        </a:rPr>
                        <a:t>?</a:t>
                      </a:r>
                      <a:endParaRPr lang="nl-NL" sz="1600" b="1" i="0" u="none" strike="noStrike" dirty="0">
                        <a:solidFill>
                          <a:srgbClr val="FFC000"/>
                        </a:solidFill>
                        <a:effectLst/>
                        <a:latin typeface="Times New Roman" panose="02020603050405020304" pitchFamily="18" charset="0"/>
                      </a:endParaRPr>
                    </a:p>
                  </a:txBody>
                  <a:tcPr marL="5274" marR="5274" marT="5274" marB="0" anchor="ctr"/>
                </a:tc>
                <a:extLst>
                  <a:ext uri="{0D108BD9-81ED-4DB2-BD59-A6C34878D82A}">
                    <a16:rowId xmlns:a16="http://schemas.microsoft.com/office/drawing/2014/main" val="2032679217"/>
                  </a:ext>
                </a:extLst>
              </a:tr>
            </a:tbl>
          </a:graphicData>
        </a:graphic>
      </p:graphicFrame>
    </p:spTree>
    <p:extLst>
      <p:ext uri="{BB962C8B-B14F-4D97-AF65-F5344CB8AC3E}">
        <p14:creationId xmlns:p14="http://schemas.microsoft.com/office/powerpoint/2010/main" val="508932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977F4A7-3B88-4670-ADCE-27A23B36D3C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00" imgH="396" progId="TCLayout.ActiveDocument.1">
                  <p:embed/>
                </p:oleObj>
              </mc:Choice>
              <mc:Fallback>
                <p:oleObj name="think-cell Folie" r:id="rId5" imgW="400" imgH="396" progId="TCLayout.ActiveDocument.1">
                  <p:embed/>
                  <p:pic>
                    <p:nvPicPr>
                      <p:cNvPr id="6" name="Objekt 5" hidden="1">
                        <a:extLst>
                          <a:ext uri="{FF2B5EF4-FFF2-40B4-BE49-F238E27FC236}">
                            <a16:creationId xmlns:a16="http://schemas.microsoft.com/office/drawing/2014/main" id="{5977F4A7-3B88-4670-ADCE-27A23B36D3C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Objekt 2" hidden="1">
            <a:extLst>
              <a:ext uri="{FF2B5EF4-FFF2-40B4-BE49-F238E27FC236}">
                <a16:creationId xmlns:a16="http://schemas.microsoft.com/office/drawing/2014/main" id="{E075AB84-F47B-4E17-9AE6-340E84F8C13C}"/>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400" imgH="396" progId="TCLayout.ActiveDocument.1">
                  <p:embed/>
                </p:oleObj>
              </mc:Choice>
              <mc:Fallback>
                <p:oleObj name="think-cell Folie" r:id="rId7" imgW="400" imgH="396" progId="TCLayout.ActiveDocument.1">
                  <p:embed/>
                  <p:pic>
                    <p:nvPicPr>
                      <p:cNvPr id="3" name="Objekt 2" hidden="1">
                        <a:extLst>
                          <a:ext uri="{FF2B5EF4-FFF2-40B4-BE49-F238E27FC236}">
                            <a16:creationId xmlns:a16="http://schemas.microsoft.com/office/drawing/2014/main" id="{E075AB84-F47B-4E17-9AE6-340E84F8C1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18" name="Graphic 4">
            <a:extLst>
              <a:ext uri="{FF2B5EF4-FFF2-40B4-BE49-F238E27FC236}">
                <a16:creationId xmlns:a16="http://schemas.microsoft.com/office/drawing/2014/main" id="{81A678D5-EEBC-4910-810D-5929FE09284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437997" y="1462860"/>
            <a:ext cx="739170" cy="739170"/>
          </a:xfrm>
          <a:prstGeom prst="rect">
            <a:avLst/>
          </a:prstGeom>
        </p:spPr>
      </p:pic>
      <p:pic>
        <p:nvPicPr>
          <p:cNvPr id="22" name="Graphic 4">
            <a:extLst>
              <a:ext uri="{FF2B5EF4-FFF2-40B4-BE49-F238E27FC236}">
                <a16:creationId xmlns:a16="http://schemas.microsoft.com/office/drawing/2014/main" id="{CC1073DC-7990-4B94-9279-36641FBF049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014834" y="1411960"/>
            <a:ext cx="720000" cy="720000"/>
          </a:xfrm>
          <a:prstGeom prst="rect">
            <a:avLst/>
          </a:prstGeom>
        </p:spPr>
      </p:pic>
      <p:sp>
        <p:nvSpPr>
          <p:cNvPr id="2" name="Titel 1">
            <a:extLst>
              <a:ext uri="{FF2B5EF4-FFF2-40B4-BE49-F238E27FC236}">
                <a16:creationId xmlns:a16="http://schemas.microsoft.com/office/drawing/2014/main" id="{CD59B033-64B8-4D6D-85A6-CF858094F61B}"/>
              </a:ext>
            </a:extLst>
          </p:cNvPr>
          <p:cNvSpPr>
            <a:spLocks noGrp="1"/>
          </p:cNvSpPr>
          <p:nvPr>
            <p:ph type="title"/>
          </p:nvPr>
        </p:nvSpPr>
        <p:spPr/>
        <p:txBody>
          <a:bodyPr vert="horz"/>
          <a:lstStyle/>
          <a:p>
            <a:r>
              <a:rPr lang="nl-NL" sz="3600" b="1" dirty="0"/>
              <a:t>TF </a:t>
            </a:r>
            <a:r>
              <a:rPr lang="nl-NL" sz="3600" b="1" dirty="0" err="1"/>
              <a:t>Automated</a:t>
            </a:r>
            <a:r>
              <a:rPr lang="nl-NL" sz="3600" b="1" dirty="0"/>
              <a:t> </a:t>
            </a:r>
            <a:r>
              <a:rPr lang="nl-NL" sz="3600" b="1" dirty="0" err="1"/>
              <a:t>Vehicles</a:t>
            </a:r>
            <a:r>
              <a:rPr lang="nl-NL" sz="3600" b="1" dirty="0"/>
              <a:t> </a:t>
            </a:r>
            <a:r>
              <a:rPr lang="nl-NL" sz="3600" b="1" dirty="0" err="1"/>
              <a:t>Regulation</a:t>
            </a:r>
            <a:r>
              <a:rPr lang="nl-NL" sz="3600" b="1" dirty="0"/>
              <a:t> Screening</a:t>
            </a:r>
            <a:endParaRPr lang="en-GB" sz="3600" b="1" dirty="0"/>
          </a:p>
        </p:txBody>
      </p:sp>
      <p:sp>
        <p:nvSpPr>
          <p:cNvPr id="4" name="Textplatzhalter 5">
            <a:extLst>
              <a:ext uri="{FF2B5EF4-FFF2-40B4-BE49-F238E27FC236}">
                <a16:creationId xmlns:a16="http://schemas.microsoft.com/office/drawing/2014/main" id="{C79531C2-2CFC-4A0B-8928-D8E319474525}"/>
              </a:ext>
            </a:extLst>
          </p:cNvPr>
          <p:cNvSpPr txBox="1">
            <a:spLocks/>
          </p:cNvSpPr>
          <p:nvPr/>
        </p:nvSpPr>
        <p:spPr>
          <a:xfrm>
            <a:off x="1776325" y="2384359"/>
            <a:ext cx="4068242" cy="648000"/>
          </a:xfrm>
          <a:prstGeom prst="rect">
            <a:avLst/>
          </a:prstGeom>
        </p:spPr>
        <p:txBody>
          <a:bodyPr vert="horz" wrap="square" lIns="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de-DE" sz="4000" b="1" dirty="0"/>
              <a:t>6</a:t>
            </a:r>
          </a:p>
        </p:txBody>
      </p:sp>
      <p:sp>
        <p:nvSpPr>
          <p:cNvPr id="17" name="Textplatzhalter 5">
            <a:extLst>
              <a:ext uri="{FF2B5EF4-FFF2-40B4-BE49-F238E27FC236}">
                <a16:creationId xmlns:a16="http://schemas.microsoft.com/office/drawing/2014/main" id="{DE1272F1-BAD9-4626-BB3A-C7D24E76C749}"/>
              </a:ext>
            </a:extLst>
          </p:cNvPr>
          <p:cNvSpPr txBox="1">
            <a:spLocks/>
          </p:cNvSpPr>
          <p:nvPr/>
        </p:nvSpPr>
        <p:spPr>
          <a:xfrm>
            <a:off x="6354611" y="2387150"/>
            <a:ext cx="4068242" cy="648000"/>
          </a:xfrm>
          <a:prstGeom prst="rect">
            <a:avLst/>
          </a:prstGeom>
        </p:spPr>
        <p:txBody>
          <a:bodyPr vert="horz" wrap="square" lIns="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de-DE" sz="4000" b="1" dirty="0"/>
              <a:t>22</a:t>
            </a:r>
          </a:p>
        </p:txBody>
      </p:sp>
      <p:sp>
        <p:nvSpPr>
          <p:cNvPr id="26" name="Textplatzhalter 5">
            <a:extLst>
              <a:ext uri="{FF2B5EF4-FFF2-40B4-BE49-F238E27FC236}">
                <a16:creationId xmlns:a16="http://schemas.microsoft.com/office/drawing/2014/main" id="{0594F41B-9D0D-4CBE-9BCB-50762C56A99B}"/>
              </a:ext>
            </a:extLst>
          </p:cNvPr>
          <p:cNvSpPr txBox="1">
            <a:spLocks/>
          </p:cNvSpPr>
          <p:nvPr/>
        </p:nvSpPr>
        <p:spPr>
          <a:xfrm>
            <a:off x="1788416" y="2954215"/>
            <a:ext cx="4062196" cy="959681"/>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endParaRPr lang="en-US" sz="2000" b="1" dirty="0"/>
          </a:p>
          <a:p>
            <a:r>
              <a:rPr lang="en-US" sz="2000" b="1" dirty="0"/>
              <a:t>Number of Meetings </a:t>
            </a:r>
            <a:br>
              <a:rPr lang="en-US" sz="2000" b="1" dirty="0"/>
            </a:br>
            <a:endParaRPr lang="de-DE" sz="2000" b="1" dirty="0"/>
          </a:p>
        </p:txBody>
      </p:sp>
      <p:cxnSp>
        <p:nvCxnSpPr>
          <p:cNvPr id="27" name="Gerader Verbinder 26">
            <a:extLst>
              <a:ext uri="{FF2B5EF4-FFF2-40B4-BE49-F238E27FC236}">
                <a16:creationId xmlns:a16="http://schemas.microsoft.com/office/drawing/2014/main" id="{1403BA6E-E1A1-4C4C-8E93-B6744ADA80D9}"/>
              </a:ext>
            </a:extLst>
          </p:cNvPr>
          <p:cNvCxnSpPr/>
          <p:nvPr/>
        </p:nvCxnSpPr>
        <p:spPr>
          <a:xfrm>
            <a:off x="1788416"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8" name="Textplatzhalter 5">
            <a:extLst>
              <a:ext uri="{FF2B5EF4-FFF2-40B4-BE49-F238E27FC236}">
                <a16:creationId xmlns:a16="http://schemas.microsoft.com/office/drawing/2014/main" id="{A8B83019-EFCE-41EA-B332-F508EC147135}"/>
              </a:ext>
            </a:extLst>
          </p:cNvPr>
          <p:cNvSpPr txBox="1">
            <a:spLocks/>
          </p:cNvSpPr>
          <p:nvPr/>
        </p:nvSpPr>
        <p:spPr bwMode="gray">
          <a:xfrm>
            <a:off x="1788416" y="3703570"/>
            <a:ext cx="4062196" cy="254704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100" b="1" dirty="0">
                <a:solidFill>
                  <a:schemeClr val="accent6"/>
                </a:solidFill>
              </a:rPr>
              <a:t>Web-meetings Task Force</a:t>
            </a:r>
          </a:p>
          <a:p>
            <a:pPr marL="342900" lvl="0" indent="-342900">
              <a:spcBef>
                <a:spcPts val="300"/>
              </a:spcBef>
              <a:spcAft>
                <a:spcPts val="300"/>
              </a:spcAft>
              <a:buFont typeface="Symbol" panose="05050102010706020507" pitchFamily="18" charset="2"/>
              <a:buChar char=""/>
            </a:pPr>
            <a:r>
              <a:rPr lang="en-US" sz="1100" dirty="0">
                <a:solidFill>
                  <a:srgbClr val="0070C0"/>
                </a:solidFill>
                <a:effectLst/>
                <a:latin typeface="Arial" panose="020B0604020202020204" pitchFamily="34" charset="0"/>
                <a:ea typeface="Calibri" panose="020F0502020204030204" pitchFamily="34" charset="0"/>
              </a:rPr>
              <a:t>21</a:t>
            </a:r>
            <a:r>
              <a:rPr lang="en-US" sz="1100" baseline="30000" dirty="0">
                <a:solidFill>
                  <a:srgbClr val="0070C0"/>
                </a:solidFill>
                <a:effectLst/>
                <a:latin typeface="Arial" panose="020B0604020202020204" pitchFamily="34" charset="0"/>
                <a:ea typeface="Calibri" panose="020F0502020204030204" pitchFamily="34" charset="0"/>
              </a:rPr>
              <a:t>st</a:t>
            </a:r>
            <a:r>
              <a:rPr lang="en-US" sz="1100" dirty="0">
                <a:solidFill>
                  <a:srgbClr val="0070C0"/>
                </a:solidFill>
                <a:effectLst/>
                <a:latin typeface="Arial" panose="020B0604020202020204" pitchFamily="34" charset="0"/>
                <a:ea typeface="Calibri" panose="020F0502020204030204" pitchFamily="34" charset="0"/>
              </a:rPr>
              <a:t> of March 2024 (virtual)</a:t>
            </a:r>
          </a:p>
          <a:p>
            <a:pPr marL="342900" lvl="0" indent="-342900">
              <a:spcBef>
                <a:spcPts val="300"/>
              </a:spcBef>
              <a:spcAft>
                <a:spcPts val="300"/>
              </a:spcAft>
              <a:buFont typeface="Symbol" panose="05050102010706020507" pitchFamily="18" charset="2"/>
              <a:buChar char=""/>
            </a:pPr>
            <a:r>
              <a:rPr lang="en-US" sz="1100" dirty="0">
                <a:solidFill>
                  <a:srgbClr val="0070C0"/>
                </a:solidFill>
                <a:effectLst/>
                <a:latin typeface="Arial" panose="020B0604020202020204" pitchFamily="34" charset="0"/>
                <a:ea typeface="Calibri" panose="020F0502020204030204" pitchFamily="34" charset="0"/>
              </a:rPr>
              <a:t>17</a:t>
            </a:r>
            <a:r>
              <a:rPr lang="en-US" sz="1100" baseline="30000" dirty="0">
                <a:solidFill>
                  <a:srgbClr val="0070C0"/>
                </a:solidFill>
                <a:effectLst/>
                <a:latin typeface="Arial" panose="020B0604020202020204" pitchFamily="34" charset="0"/>
                <a:ea typeface="Calibri" panose="020F0502020204030204" pitchFamily="34" charset="0"/>
              </a:rPr>
              <a:t>th</a:t>
            </a:r>
            <a:r>
              <a:rPr lang="en-US" sz="1100" dirty="0">
                <a:solidFill>
                  <a:srgbClr val="0070C0"/>
                </a:solidFill>
                <a:effectLst/>
                <a:latin typeface="Arial" panose="020B0604020202020204" pitchFamily="34" charset="0"/>
                <a:ea typeface="Calibri" panose="020F0502020204030204" pitchFamily="34" charset="0"/>
              </a:rPr>
              <a:t> of April 2024 (virtual)</a:t>
            </a:r>
            <a:endParaRPr lang="nl-NL" sz="1100" dirty="0">
              <a:solidFill>
                <a:srgbClr val="0070C0"/>
              </a:solidFill>
              <a:effectLst/>
              <a:latin typeface="Calibri" panose="020F0502020204030204" pitchFamily="34" charset="0"/>
              <a:ea typeface="Calibri" panose="020F0502020204030204" pitchFamily="34" charset="0"/>
            </a:endParaRPr>
          </a:p>
          <a:p>
            <a:pPr marL="342900" lvl="0" indent="-342900">
              <a:spcBef>
                <a:spcPts val="300"/>
              </a:spcBef>
              <a:spcAft>
                <a:spcPts val="300"/>
              </a:spcAft>
              <a:buFont typeface="Symbol" panose="05050102010706020507" pitchFamily="18" charset="2"/>
              <a:buChar char=""/>
            </a:pPr>
            <a:r>
              <a:rPr lang="en-US" sz="1100" dirty="0">
                <a:solidFill>
                  <a:srgbClr val="0070C0"/>
                </a:solidFill>
                <a:effectLst/>
                <a:latin typeface="Arial" panose="020B0604020202020204" pitchFamily="34" charset="0"/>
                <a:ea typeface="Calibri" panose="020F0502020204030204" pitchFamily="34" charset="0"/>
              </a:rPr>
              <a:t>15</a:t>
            </a:r>
            <a:r>
              <a:rPr lang="en-US" sz="1100" baseline="30000" dirty="0">
                <a:solidFill>
                  <a:srgbClr val="0070C0"/>
                </a:solidFill>
                <a:effectLst/>
                <a:latin typeface="Arial" panose="020B0604020202020204" pitchFamily="34" charset="0"/>
                <a:ea typeface="Calibri" panose="020F0502020204030204" pitchFamily="34" charset="0"/>
              </a:rPr>
              <a:t>th</a:t>
            </a:r>
            <a:r>
              <a:rPr lang="en-US" sz="1100" dirty="0">
                <a:solidFill>
                  <a:srgbClr val="0070C0"/>
                </a:solidFill>
                <a:effectLst/>
                <a:latin typeface="Arial" panose="020B0604020202020204" pitchFamily="34" charset="0"/>
                <a:ea typeface="Calibri" panose="020F0502020204030204" pitchFamily="34" charset="0"/>
              </a:rPr>
              <a:t> of May 2024 (virtual)</a:t>
            </a:r>
            <a:endParaRPr lang="nl-NL" sz="1100" dirty="0">
              <a:effectLst/>
              <a:latin typeface="Calibri" panose="020F0502020204030204" pitchFamily="34" charset="0"/>
              <a:ea typeface="Calibri" panose="020F0502020204030204" pitchFamily="34" charset="0"/>
            </a:endParaRPr>
          </a:p>
          <a:p>
            <a:pPr marL="342900" lvl="0" indent="-342900">
              <a:spcBef>
                <a:spcPts val="300"/>
              </a:spcBef>
              <a:spcAft>
                <a:spcPts val="300"/>
              </a:spcAft>
              <a:buFont typeface="Symbol" panose="05050102010706020507" pitchFamily="18" charset="2"/>
              <a:buChar char=""/>
            </a:pPr>
            <a:r>
              <a:rPr lang="en-US" sz="1100" dirty="0">
                <a:solidFill>
                  <a:srgbClr val="0070C0"/>
                </a:solidFill>
                <a:effectLst/>
                <a:latin typeface="Arial" panose="020B0604020202020204" pitchFamily="34" charset="0"/>
                <a:ea typeface="Calibri" panose="020F0502020204030204" pitchFamily="34" charset="0"/>
              </a:rPr>
              <a:t>19</a:t>
            </a:r>
            <a:r>
              <a:rPr lang="en-US" sz="1100" baseline="30000" dirty="0">
                <a:solidFill>
                  <a:srgbClr val="0070C0"/>
                </a:solidFill>
                <a:effectLst/>
                <a:latin typeface="Arial" panose="020B0604020202020204" pitchFamily="34" charset="0"/>
                <a:ea typeface="Calibri" panose="020F0502020204030204" pitchFamily="34" charset="0"/>
              </a:rPr>
              <a:t>th</a:t>
            </a:r>
            <a:r>
              <a:rPr lang="en-US" sz="1100" dirty="0">
                <a:solidFill>
                  <a:srgbClr val="0070C0"/>
                </a:solidFill>
                <a:effectLst/>
                <a:latin typeface="Arial" panose="020B0604020202020204" pitchFamily="34" charset="0"/>
                <a:ea typeface="Calibri" panose="020F0502020204030204" pitchFamily="34" charset="0"/>
              </a:rPr>
              <a:t> of June 2024 (virtual)</a:t>
            </a:r>
            <a:endParaRPr lang="nl-NL" sz="1100" dirty="0">
              <a:effectLst/>
              <a:latin typeface="Calibri" panose="020F0502020204030204" pitchFamily="34" charset="0"/>
              <a:ea typeface="Calibri" panose="020F0502020204030204" pitchFamily="34" charset="0"/>
            </a:endParaRPr>
          </a:p>
          <a:p>
            <a:pPr marL="342900" lvl="0" indent="-342900">
              <a:spcBef>
                <a:spcPts val="300"/>
              </a:spcBef>
              <a:spcAft>
                <a:spcPts val="300"/>
              </a:spcAft>
              <a:buFont typeface="Symbol" panose="05050102010706020507" pitchFamily="18" charset="2"/>
              <a:buChar char=""/>
            </a:pPr>
            <a:r>
              <a:rPr lang="en-US" sz="1100" dirty="0">
                <a:solidFill>
                  <a:srgbClr val="0070C0"/>
                </a:solidFill>
                <a:effectLst/>
                <a:latin typeface="Arial" panose="020B0604020202020204" pitchFamily="34" charset="0"/>
                <a:ea typeface="Calibri" panose="020F0502020204030204" pitchFamily="34" charset="0"/>
              </a:rPr>
              <a:t>17</a:t>
            </a:r>
            <a:r>
              <a:rPr lang="en-US" sz="1100" baseline="30000" dirty="0">
                <a:solidFill>
                  <a:srgbClr val="0070C0"/>
                </a:solidFill>
                <a:effectLst/>
                <a:latin typeface="Arial" panose="020B0604020202020204" pitchFamily="34" charset="0"/>
                <a:ea typeface="Calibri" panose="020F0502020204030204" pitchFamily="34" charset="0"/>
              </a:rPr>
              <a:t>th</a:t>
            </a:r>
            <a:r>
              <a:rPr lang="en-US" sz="1100" dirty="0">
                <a:solidFill>
                  <a:srgbClr val="0070C0"/>
                </a:solidFill>
                <a:effectLst/>
                <a:latin typeface="Arial" panose="020B0604020202020204" pitchFamily="34" charset="0"/>
                <a:ea typeface="Calibri" panose="020F0502020204030204" pitchFamily="34" charset="0"/>
              </a:rPr>
              <a:t> of July 2024 (virtual)</a:t>
            </a:r>
            <a:endParaRPr lang="nl-NL" sz="1100" dirty="0">
              <a:effectLst/>
              <a:latin typeface="Calibri" panose="020F0502020204030204" pitchFamily="34" charset="0"/>
              <a:ea typeface="Calibri" panose="020F0502020204030204" pitchFamily="34" charset="0"/>
            </a:endParaRPr>
          </a:p>
          <a:p>
            <a:pPr marL="342900" lvl="0" indent="-342900">
              <a:spcBef>
                <a:spcPts val="300"/>
              </a:spcBef>
              <a:spcAft>
                <a:spcPts val="300"/>
              </a:spcAft>
              <a:buFont typeface="Symbol" panose="05050102010706020507" pitchFamily="18" charset="2"/>
              <a:buChar char=""/>
            </a:pPr>
            <a:r>
              <a:rPr lang="en-US" sz="1100" dirty="0">
                <a:solidFill>
                  <a:srgbClr val="0070C0"/>
                </a:solidFill>
                <a:effectLst/>
                <a:latin typeface="Arial" panose="020B0604020202020204" pitchFamily="34" charset="0"/>
                <a:ea typeface="Calibri" panose="020F0502020204030204" pitchFamily="34" charset="0"/>
              </a:rPr>
              <a:t>3</a:t>
            </a:r>
            <a:r>
              <a:rPr lang="en-US" sz="1100" baseline="30000" dirty="0">
                <a:solidFill>
                  <a:srgbClr val="0070C0"/>
                </a:solidFill>
                <a:effectLst/>
                <a:latin typeface="Arial" panose="020B0604020202020204" pitchFamily="34" charset="0"/>
                <a:ea typeface="Calibri" panose="020F0502020204030204" pitchFamily="34" charset="0"/>
              </a:rPr>
              <a:t>rd</a:t>
            </a:r>
            <a:r>
              <a:rPr lang="en-US" sz="1100" dirty="0">
                <a:solidFill>
                  <a:srgbClr val="0070C0"/>
                </a:solidFill>
                <a:effectLst/>
                <a:latin typeface="Arial" panose="020B0604020202020204" pitchFamily="34" charset="0"/>
                <a:ea typeface="Calibri" panose="020F0502020204030204" pitchFamily="34" charset="0"/>
              </a:rPr>
              <a:t> of September 2024 (virtual)</a:t>
            </a:r>
          </a:p>
          <a:p>
            <a:pPr lvl="0">
              <a:spcBef>
                <a:spcPts val="300"/>
              </a:spcBef>
              <a:spcAft>
                <a:spcPts val="300"/>
              </a:spcAft>
            </a:pPr>
            <a:r>
              <a:rPr lang="en-US" sz="1100" b="1" dirty="0">
                <a:solidFill>
                  <a:schemeClr val="accent6"/>
                </a:solidFill>
              </a:rPr>
              <a:t>Small Drafting Group</a:t>
            </a:r>
          </a:p>
          <a:p>
            <a:pPr marL="342900" lvl="0" indent="-342900">
              <a:spcBef>
                <a:spcPts val="300"/>
              </a:spcBef>
              <a:spcAft>
                <a:spcPts val="300"/>
              </a:spcAft>
              <a:buFont typeface="Symbol" panose="05050102010706020507" pitchFamily="18" charset="2"/>
              <a:buChar char=""/>
            </a:pPr>
            <a:r>
              <a:rPr lang="nl-NL" sz="1100" dirty="0">
                <a:latin typeface="Calibri" panose="020F0502020204030204" pitchFamily="34" charset="0"/>
                <a:ea typeface="Calibri" panose="020F0502020204030204" pitchFamily="34" charset="0"/>
              </a:rPr>
              <a:t>6 meetings</a:t>
            </a:r>
            <a:endParaRPr lang="nl-NL" sz="1100" dirty="0">
              <a:effectLst/>
              <a:latin typeface="Calibri" panose="020F0502020204030204" pitchFamily="34" charset="0"/>
              <a:ea typeface="Calibri" panose="020F0502020204030204" pitchFamily="34" charset="0"/>
            </a:endParaRPr>
          </a:p>
          <a:p>
            <a:r>
              <a:rPr lang="en-GB" sz="1100" b="1" dirty="0">
                <a:solidFill>
                  <a:schemeClr val="accent6"/>
                </a:solidFill>
              </a:rPr>
              <a:t>Guidance meetings with GRVA FADS and GRVA AVC</a:t>
            </a:r>
          </a:p>
        </p:txBody>
      </p:sp>
      <p:sp>
        <p:nvSpPr>
          <p:cNvPr id="29" name="Textplatzhalter 5">
            <a:extLst>
              <a:ext uri="{FF2B5EF4-FFF2-40B4-BE49-F238E27FC236}">
                <a16:creationId xmlns:a16="http://schemas.microsoft.com/office/drawing/2014/main" id="{6D6E929A-F7AA-4F27-ADEB-EC0BAADB5EAE}"/>
              </a:ext>
            </a:extLst>
          </p:cNvPr>
          <p:cNvSpPr txBox="1">
            <a:spLocks/>
          </p:cNvSpPr>
          <p:nvPr/>
        </p:nvSpPr>
        <p:spPr bwMode="gray">
          <a:xfrm>
            <a:off x="6354611" y="3703570"/>
            <a:ext cx="4547355" cy="128490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100" b="1" dirty="0">
                <a:solidFill>
                  <a:schemeClr val="accent6"/>
                </a:solidFill>
              </a:rPr>
              <a:t>CPs:</a:t>
            </a:r>
            <a:br>
              <a:rPr lang="de-DE" dirty="0"/>
            </a:br>
            <a:r>
              <a:rPr lang="de-DE" dirty="0"/>
              <a:t>Australia, China, </a:t>
            </a:r>
            <a:r>
              <a:rPr lang="de-DE" sz="1600" dirty="0"/>
              <a:t>EC, Germany, India, Japan, </a:t>
            </a:r>
            <a:r>
              <a:rPr lang="de-DE" sz="1600" dirty="0" err="1"/>
              <a:t>Netherlands</a:t>
            </a:r>
            <a:r>
              <a:rPr lang="de-DE" sz="1600" dirty="0"/>
              <a:t>, </a:t>
            </a:r>
            <a:r>
              <a:rPr lang="de-DE" sz="1600" dirty="0" err="1"/>
              <a:t>Switzerland</a:t>
            </a:r>
            <a:r>
              <a:rPr lang="de-DE" sz="1600" dirty="0"/>
              <a:t>, United Kingdom.</a:t>
            </a:r>
            <a:endParaRPr lang="de-DE" dirty="0"/>
          </a:p>
          <a:p>
            <a:r>
              <a:rPr lang="en-GB" sz="1100" b="1" dirty="0">
                <a:solidFill>
                  <a:schemeClr val="accent6"/>
                </a:solidFill>
              </a:rPr>
              <a:t>NGO‘s: </a:t>
            </a:r>
            <a:br>
              <a:rPr lang="de-DE" dirty="0"/>
            </a:br>
            <a:r>
              <a:rPr lang="de-DE" sz="1600" dirty="0"/>
              <a:t>OICA</a:t>
            </a:r>
            <a:r>
              <a:rPr lang="de-DE" sz="1600"/>
              <a:t>, EUWA, </a:t>
            </a:r>
            <a:r>
              <a:rPr lang="de-DE" sz="1600">
                <a:solidFill>
                  <a:schemeClr val="bg1">
                    <a:lumMod val="75000"/>
                  </a:schemeClr>
                </a:solidFill>
              </a:rPr>
              <a:t>IMMA, SMMT, </a:t>
            </a:r>
            <a:r>
              <a:rPr lang="de-DE" sz="1600" dirty="0">
                <a:solidFill>
                  <a:schemeClr val="bg1">
                    <a:lumMod val="75000"/>
                  </a:schemeClr>
                </a:solidFill>
              </a:rPr>
              <a:t>ETRTO</a:t>
            </a:r>
            <a:endParaRPr lang="de-DE" dirty="0">
              <a:solidFill>
                <a:schemeClr val="bg1">
                  <a:lumMod val="75000"/>
                </a:schemeClr>
              </a:solidFill>
            </a:endParaRPr>
          </a:p>
        </p:txBody>
      </p:sp>
      <p:sp>
        <p:nvSpPr>
          <p:cNvPr id="30" name="Textplatzhalter 5">
            <a:extLst>
              <a:ext uri="{FF2B5EF4-FFF2-40B4-BE49-F238E27FC236}">
                <a16:creationId xmlns:a16="http://schemas.microsoft.com/office/drawing/2014/main" id="{A92E1CA3-7411-4C7F-90FC-C2DF1E85A8CE}"/>
              </a:ext>
            </a:extLst>
          </p:cNvPr>
          <p:cNvSpPr txBox="1">
            <a:spLocks/>
          </p:cNvSpPr>
          <p:nvPr/>
        </p:nvSpPr>
        <p:spPr>
          <a:xfrm>
            <a:off x="6731600" y="2868880"/>
            <a:ext cx="4888900" cy="651905"/>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GB" sz="2000" b="1" dirty="0"/>
              <a:t>Participants </a:t>
            </a:r>
            <a:br>
              <a:rPr lang="en-GB" sz="2000" b="1" dirty="0"/>
            </a:br>
            <a:r>
              <a:rPr lang="en-GB" sz="2000" b="1" dirty="0"/>
              <a:t>(Contracting Parties &amp; NGOs)</a:t>
            </a:r>
          </a:p>
        </p:txBody>
      </p:sp>
      <p:cxnSp>
        <p:nvCxnSpPr>
          <p:cNvPr id="31" name="Gerader Verbinder 30">
            <a:extLst>
              <a:ext uri="{FF2B5EF4-FFF2-40B4-BE49-F238E27FC236}">
                <a16:creationId xmlns:a16="http://schemas.microsoft.com/office/drawing/2014/main" id="{48D21C12-79C4-42D2-B183-359B3FEC3E79}"/>
              </a:ext>
            </a:extLst>
          </p:cNvPr>
          <p:cNvCxnSpPr/>
          <p:nvPr/>
        </p:nvCxnSpPr>
        <p:spPr>
          <a:xfrm>
            <a:off x="6354612"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83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DA60BB5-9707-48B2-86D6-CBD588A7EB6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3" name="Objekt 2" hidden="1">
                        <a:extLst>
                          <a:ext uri="{FF2B5EF4-FFF2-40B4-BE49-F238E27FC236}">
                            <a16:creationId xmlns:a16="http://schemas.microsoft.com/office/drawing/2014/main" id="{FDA60BB5-9707-48B2-86D6-CBD588A7EB6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838200" y="365125"/>
            <a:ext cx="10515600" cy="1047137"/>
          </a:xfrm>
        </p:spPr>
        <p:txBody>
          <a:bodyPr vert="horz">
            <a:normAutofit/>
          </a:bodyPr>
          <a:lstStyle/>
          <a:p>
            <a:r>
              <a:rPr lang="de-DE" sz="3600" b="1" dirty="0"/>
              <a:t>TF </a:t>
            </a:r>
            <a:r>
              <a:rPr lang="de-DE" sz="3600" b="1" dirty="0" err="1"/>
              <a:t>Automated</a:t>
            </a:r>
            <a:r>
              <a:rPr lang="de-DE" sz="3600" b="1" dirty="0"/>
              <a:t> </a:t>
            </a:r>
            <a:r>
              <a:rPr lang="de-DE" sz="3600" b="1" dirty="0" err="1"/>
              <a:t>Vehicles</a:t>
            </a:r>
            <a:r>
              <a:rPr lang="de-DE" sz="3600" b="1" dirty="0"/>
              <a:t> Regulation Screening</a:t>
            </a:r>
          </a:p>
        </p:txBody>
      </p:sp>
      <p:cxnSp>
        <p:nvCxnSpPr>
          <p:cNvPr id="12" name="Gerader Verbinder 11"/>
          <p:cNvCxnSpPr>
            <a:cxnSpLocks/>
          </p:cNvCxnSpPr>
          <p:nvPr/>
        </p:nvCxnSpPr>
        <p:spPr>
          <a:xfrm>
            <a:off x="971496" y="2618168"/>
            <a:ext cx="9403427" cy="26544"/>
          </a:xfrm>
          <a:prstGeom prst="line">
            <a:avLst/>
          </a:prstGeom>
          <a:ln w="12700" cap="flat">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Gerader Verbinder 12"/>
          <p:cNvCxnSpPr>
            <a:cxnSpLocks/>
          </p:cNvCxnSpPr>
          <p:nvPr/>
        </p:nvCxnSpPr>
        <p:spPr>
          <a:xfrm>
            <a:off x="962704" y="3520155"/>
            <a:ext cx="9336850" cy="0"/>
          </a:xfrm>
          <a:prstGeom prst="line">
            <a:avLst/>
          </a:prstGeom>
          <a:ln w="12700" cap="flat">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Textplatzhalter 5">
            <a:extLst>
              <a:ext uri="{FF2B5EF4-FFF2-40B4-BE49-F238E27FC236}">
                <a16:creationId xmlns:a16="http://schemas.microsoft.com/office/drawing/2014/main" id="{91A32ED1-0F38-4920-88C4-FEEE96A42D55}"/>
              </a:ext>
            </a:extLst>
          </p:cNvPr>
          <p:cNvSpPr txBox="1">
            <a:spLocks/>
          </p:cNvSpPr>
          <p:nvPr/>
        </p:nvSpPr>
        <p:spPr bwMode="gray">
          <a:xfrm>
            <a:off x="4103435" y="1419320"/>
            <a:ext cx="6958142" cy="1009041"/>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Update of GRBP regulations to facilitate the Type Approval of AVs</a:t>
            </a:r>
          </a:p>
          <a:p>
            <a:r>
              <a:rPr lang="en-US" sz="1400" dirty="0"/>
              <a:t>Considering:</a:t>
            </a:r>
            <a:endParaRPr lang="en-US" sz="1200" dirty="0"/>
          </a:p>
          <a:p>
            <a:pPr marL="285750" indent="-285750">
              <a:buFont typeface="Arial" panose="020B0604020202020204" pitchFamily="34" charset="0"/>
              <a:buChar char="•"/>
            </a:pPr>
            <a:r>
              <a:rPr lang="en-US" sz="1200" dirty="0"/>
              <a:t>TF-FADS suggests proposals for amendments to be submitted in 2024 </a:t>
            </a:r>
          </a:p>
          <a:p>
            <a:pPr marL="285750" indent="-285750">
              <a:buFont typeface="Arial" panose="020B0604020202020204" pitchFamily="34" charset="0"/>
              <a:buChar char="•"/>
            </a:pPr>
            <a:r>
              <a:rPr lang="en-US" sz="1200" dirty="0"/>
              <a:t>TF-FADS (GRVA) provides further guidance </a:t>
            </a:r>
          </a:p>
        </p:txBody>
      </p:sp>
      <p:sp>
        <p:nvSpPr>
          <p:cNvPr id="24" name="Textplatzhalter 5">
            <a:extLst>
              <a:ext uri="{FF2B5EF4-FFF2-40B4-BE49-F238E27FC236}">
                <a16:creationId xmlns:a16="http://schemas.microsoft.com/office/drawing/2014/main" id="{CF7E269A-B478-4446-88CA-62675960C32C}"/>
              </a:ext>
            </a:extLst>
          </p:cNvPr>
          <p:cNvSpPr txBox="1">
            <a:spLocks/>
          </p:cNvSpPr>
          <p:nvPr/>
        </p:nvSpPr>
        <p:spPr bwMode="gray">
          <a:xfrm>
            <a:off x="962706" y="1419320"/>
            <a:ext cx="3024000" cy="1053816"/>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600" b="1" dirty="0"/>
              <a:t>Targets</a:t>
            </a:r>
          </a:p>
        </p:txBody>
      </p:sp>
      <p:sp>
        <p:nvSpPr>
          <p:cNvPr id="25" name="Textplatzhalter 5">
            <a:extLst>
              <a:ext uri="{FF2B5EF4-FFF2-40B4-BE49-F238E27FC236}">
                <a16:creationId xmlns:a16="http://schemas.microsoft.com/office/drawing/2014/main" id="{607F7AB3-AE7E-42CF-AA23-558AA578F65D}"/>
              </a:ext>
            </a:extLst>
          </p:cNvPr>
          <p:cNvSpPr txBox="1">
            <a:spLocks/>
          </p:cNvSpPr>
          <p:nvPr/>
        </p:nvSpPr>
        <p:spPr bwMode="gray">
          <a:xfrm>
            <a:off x="4178804" y="2715159"/>
            <a:ext cx="6196119" cy="685971"/>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t>Chair: 		Netherlands</a:t>
            </a:r>
          </a:p>
          <a:p>
            <a:pPr marL="285750" indent="-285750">
              <a:buFont typeface="Arial" panose="020B0604020202020204" pitchFamily="34" charset="0"/>
              <a:buChar char="•"/>
            </a:pPr>
            <a:r>
              <a:rPr lang="en-US" sz="1600" dirty="0"/>
              <a:t>Secretariat: 	OICA </a:t>
            </a:r>
            <a:endParaRPr lang="en-US" sz="1600" i="1" dirty="0"/>
          </a:p>
        </p:txBody>
      </p:sp>
      <p:sp>
        <p:nvSpPr>
          <p:cNvPr id="26" name="Textplatzhalter 5">
            <a:extLst>
              <a:ext uri="{FF2B5EF4-FFF2-40B4-BE49-F238E27FC236}">
                <a16:creationId xmlns:a16="http://schemas.microsoft.com/office/drawing/2014/main" id="{94B5F1EE-866A-456F-A5BE-726FDA92B813}"/>
              </a:ext>
            </a:extLst>
          </p:cNvPr>
          <p:cNvSpPr txBox="1">
            <a:spLocks/>
          </p:cNvSpPr>
          <p:nvPr/>
        </p:nvSpPr>
        <p:spPr bwMode="gray">
          <a:xfrm>
            <a:off x="962706" y="2681270"/>
            <a:ext cx="3024000" cy="719860"/>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b="1" dirty="0"/>
              <a:t>Roles</a:t>
            </a:r>
          </a:p>
        </p:txBody>
      </p:sp>
      <p:sp>
        <p:nvSpPr>
          <p:cNvPr id="27" name="Textplatzhalter 5">
            <a:extLst>
              <a:ext uri="{FF2B5EF4-FFF2-40B4-BE49-F238E27FC236}">
                <a16:creationId xmlns:a16="http://schemas.microsoft.com/office/drawing/2014/main" id="{8C7B6592-CEFA-4143-9572-F92488549D28}"/>
              </a:ext>
            </a:extLst>
          </p:cNvPr>
          <p:cNvSpPr txBox="1">
            <a:spLocks/>
          </p:cNvSpPr>
          <p:nvPr/>
        </p:nvSpPr>
        <p:spPr bwMode="gray">
          <a:xfrm>
            <a:off x="4103435" y="3572707"/>
            <a:ext cx="6426198" cy="537645"/>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600" dirty="0">
                <a:hlinkClick r:id="rId6"/>
              </a:rPr>
              <a:t>https://wiki.unece.org/pages/viewpage.action?pageId=190087308</a:t>
            </a:r>
            <a:r>
              <a:rPr lang="de-DE" sz="1600" dirty="0"/>
              <a:t> </a:t>
            </a:r>
          </a:p>
        </p:txBody>
      </p:sp>
      <p:sp>
        <p:nvSpPr>
          <p:cNvPr id="28" name="Textplatzhalter 5">
            <a:extLst>
              <a:ext uri="{FF2B5EF4-FFF2-40B4-BE49-F238E27FC236}">
                <a16:creationId xmlns:a16="http://schemas.microsoft.com/office/drawing/2014/main" id="{6D55C6C9-0A12-4552-9DF9-779ABFBB81CF}"/>
              </a:ext>
            </a:extLst>
          </p:cNvPr>
          <p:cNvSpPr txBox="1">
            <a:spLocks/>
          </p:cNvSpPr>
          <p:nvPr/>
        </p:nvSpPr>
        <p:spPr bwMode="gray">
          <a:xfrm>
            <a:off x="962706" y="3572707"/>
            <a:ext cx="3024000" cy="537645"/>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600" b="1" dirty="0"/>
              <a:t>TF AVRS </a:t>
            </a:r>
            <a:r>
              <a:rPr lang="de-DE" sz="1600" b="1" dirty="0" err="1"/>
              <a:t>wiki</a:t>
            </a:r>
            <a:r>
              <a:rPr lang="en-GB" sz="1600" b="1" dirty="0"/>
              <a:t>page</a:t>
            </a:r>
          </a:p>
        </p:txBody>
      </p:sp>
      <p:sp>
        <p:nvSpPr>
          <p:cNvPr id="14" name="Tijdelijke aanduiding voor inhoud 2"/>
          <p:cNvSpPr txBox="1">
            <a:spLocks/>
          </p:cNvSpPr>
          <p:nvPr/>
        </p:nvSpPr>
        <p:spPr>
          <a:xfrm>
            <a:off x="838200" y="4255384"/>
            <a:ext cx="10515600" cy="206178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000" b="1" dirty="0"/>
              <a:t>Documentation: </a:t>
            </a:r>
            <a:endParaRPr lang="en-US" sz="1000" dirty="0"/>
          </a:p>
          <a:p>
            <a:pPr marL="0" indent="0">
              <a:lnSpc>
                <a:spcPct val="100000"/>
              </a:lnSpc>
              <a:spcBef>
                <a:spcPts val="0"/>
              </a:spcBef>
              <a:buNone/>
            </a:pPr>
            <a:r>
              <a:rPr lang="en-US" sz="1000" u="sng" dirty="0">
                <a:hlinkClick r:id="rId7"/>
              </a:rPr>
              <a:t>https://unece.org/sites/default/files/2022-07/ECE-TRANS-WP29-1166e_0.pdf</a:t>
            </a:r>
            <a:endParaRPr lang="en-US" sz="1000" dirty="0"/>
          </a:p>
          <a:p>
            <a:pPr marL="0" indent="0">
              <a:lnSpc>
                <a:spcPct val="100000"/>
              </a:lnSpc>
              <a:spcBef>
                <a:spcPts val="0"/>
              </a:spcBef>
              <a:buNone/>
            </a:pPr>
            <a:r>
              <a:rPr lang="en-US" sz="1000" u="sng" dirty="0">
                <a:hlinkClick r:id="rId8"/>
              </a:rPr>
              <a:t>https://unece.org/sites/default/files/2022-05/GRVA-13-18e.pdf</a:t>
            </a:r>
            <a:endParaRPr lang="en-US" sz="1000" u="sng" dirty="0"/>
          </a:p>
          <a:p>
            <a:pPr marL="0" indent="0">
              <a:lnSpc>
                <a:spcPct val="100000"/>
              </a:lnSpc>
              <a:spcBef>
                <a:spcPts val="0"/>
              </a:spcBef>
              <a:buNone/>
            </a:pPr>
            <a:r>
              <a:rPr lang="en-GB" sz="1000" dirty="0"/>
              <a:t>Report GRVA FADS from WP29  June 2023: </a:t>
            </a:r>
            <a:r>
              <a:rPr lang="en-GB" sz="1000" dirty="0">
                <a:hlinkClick r:id="rId9"/>
              </a:rPr>
              <a:t>https://unece.org/sites/default/files/2023-06/ECE-TRANS-WP.29-2023-86e.pdf</a:t>
            </a:r>
            <a:r>
              <a:rPr lang="en-GB" sz="1000" dirty="0"/>
              <a:t> </a:t>
            </a:r>
            <a:endParaRPr lang="en-US" sz="1100" dirty="0"/>
          </a:p>
          <a:p>
            <a:pPr marL="0" indent="0">
              <a:lnSpc>
                <a:spcPct val="100000"/>
              </a:lnSpc>
              <a:spcBef>
                <a:spcPts val="0"/>
              </a:spcBef>
              <a:buNone/>
            </a:pPr>
            <a:r>
              <a:rPr lang="en-US" sz="1000" dirty="0"/>
              <a:t>Report WP29 190</a:t>
            </a:r>
            <a:r>
              <a:rPr lang="en-US" sz="1000" baseline="30000" dirty="0"/>
              <a:t>th</a:t>
            </a:r>
            <a:r>
              <a:rPr lang="en-US" sz="1000" dirty="0"/>
              <a:t> meeting, June 2023: </a:t>
            </a:r>
            <a:r>
              <a:rPr lang="en-GB" sz="1000" dirty="0">
                <a:hlinkClick r:id="rId10"/>
              </a:rPr>
              <a:t>https://unece.org/sites/default/files/2023-07/ECE_TRANS_WP.29_1173e_0.pdf </a:t>
            </a:r>
            <a:r>
              <a:rPr lang="en-GB" sz="1000" dirty="0"/>
              <a:t>items 25 to 32.</a:t>
            </a:r>
          </a:p>
          <a:p>
            <a:pPr marL="0" indent="0">
              <a:lnSpc>
                <a:spcPct val="100000"/>
              </a:lnSpc>
              <a:spcBef>
                <a:spcPts val="0"/>
              </a:spcBef>
              <a:buNone/>
            </a:pPr>
            <a:r>
              <a:rPr lang="en-GB" sz="1000" dirty="0">
                <a:hlinkClick r:id="rId11"/>
              </a:rPr>
              <a:t>AVC-06-11rev1 update of AVC-05-03rev3 Consolidated R.E.3</a:t>
            </a:r>
            <a:endParaRPr lang="en-GB" sz="1000" dirty="0"/>
          </a:p>
          <a:p>
            <a:pPr marL="0" indent="0">
              <a:lnSpc>
                <a:spcPct val="100000"/>
              </a:lnSpc>
              <a:spcBef>
                <a:spcPts val="0"/>
              </a:spcBef>
              <a:buNone/>
            </a:pPr>
            <a:endParaRPr lang="en-GB" sz="1000" dirty="0"/>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3</a:t>
            </a:fld>
            <a:endParaRPr lang="en-GB"/>
          </a:p>
        </p:txBody>
      </p:sp>
      <p:sp>
        <p:nvSpPr>
          <p:cNvPr id="6" name="Tijdelijke aanduiding voor voettekst 5"/>
          <p:cNvSpPr>
            <a:spLocks noGrp="1"/>
          </p:cNvSpPr>
          <p:nvPr>
            <p:ph type="ftr" sz="quarter" idx="11"/>
          </p:nvPr>
        </p:nvSpPr>
        <p:spPr/>
        <p:txBody>
          <a:bodyPr/>
          <a:lstStyle/>
          <a:p>
            <a:r>
              <a:rPr lang="sv-SE"/>
              <a:t>TF-AVRS Status Report GRBP-80</a:t>
            </a:r>
            <a:endParaRPr lang="en-GB" dirty="0"/>
          </a:p>
        </p:txBody>
      </p:sp>
    </p:spTree>
    <p:extLst>
      <p:ext uri="{BB962C8B-B14F-4D97-AF65-F5344CB8AC3E}">
        <p14:creationId xmlns:p14="http://schemas.microsoft.com/office/powerpoint/2010/main" val="937804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061D5E-DD43-1B21-0F4F-CB086049063E}"/>
              </a:ext>
            </a:extLst>
          </p:cNvPr>
          <p:cNvSpPr>
            <a:spLocks noGrp="1"/>
          </p:cNvSpPr>
          <p:nvPr>
            <p:ph type="title"/>
          </p:nvPr>
        </p:nvSpPr>
        <p:spPr/>
        <p:txBody>
          <a:bodyPr/>
          <a:lstStyle/>
          <a:p>
            <a:r>
              <a:rPr lang="en-GB" dirty="0"/>
              <a:t>Update proposal for Guideline document</a:t>
            </a:r>
          </a:p>
        </p:txBody>
      </p:sp>
      <p:sp>
        <p:nvSpPr>
          <p:cNvPr id="3" name="Tijdelijke aanduiding voor inhoud 2">
            <a:extLst>
              <a:ext uri="{FF2B5EF4-FFF2-40B4-BE49-F238E27FC236}">
                <a16:creationId xmlns:a16="http://schemas.microsoft.com/office/drawing/2014/main" id="{A23CA6B5-826D-7688-5F39-411F78DD0CFF}"/>
              </a:ext>
            </a:extLst>
          </p:cNvPr>
          <p:cNvSpPr>
            <a:spLocks noGrp="1"/>
          </p:cNvSpPr>
          <p:nvPr>
            <p:ph idx="1"/>
          </p:nvPr>
        </p:nvSpPr>
        <p:spPr>
          <a:xfrm>
            <a:off x="838200" y="1825625"/>
            <a:ext cx="10631750" cy="3714041"/>
          </a:xfrm>
        </p:spPr>
        <p:txBody>
          <a:bodyPr>
            <a:normAutofit fontScale="92500"/>
          </a:bodyPr>
          <a:lstStyle/>
          <a:p>
            <a:pPr marL="0" indent="0">
              <a:buNone/>
            </a:pPr>
            <a:r>
              <a:rPr lang="en-US" dirty="0"/>
              <a:t>The objectives of the task force are to:</a:t>
            </a:r>
          </a:p>
          <a:p>
            <a:pPr marL="514350" indent="-514350">
              <a:buFont typeface="+mj-lt"/>
              <a:buAutoNum type="alphaLcPeriod"/>
            </a:pPr>
            <a:r>
              <a:rPr lang="en-US" dirty="0"/>
              <a:t>Update GRBP regulations to facilitate Type Approval of AVs</a:t>
            </a:r>
          </a:p>
          <a:p>
            <a:pPr marL="514350" indent="-514350">
              <a:buFont typeface="+mj-lt"/>
              <a:buAutoNum type="alphaLcPeriod"/>
            </a:pPr>
            <a:r>
              <a:rPr lang="en-US" dirty="0"/>
              <a:t>Align the work of TF-AVRS with the GRVA TF-FADS and other GRs</a:t>
            </a:r>
          </a:p>
          <a:p>
            <a:pPr marL="514350" indent="-514350">
              <a:buFont typeface="+mj-lt"/>
              <a:buAutoNum type="alphaLcPeriod"/>
            </a:pPr>
            <a:r>
              <a:rPr lang="en-US" dirty="0"/>
              <a:t>Consider the activities and results of GRVA IWGs VMAD and FRAV</a:t>
            </a:r>
          </a:p>
          <a:p>
            <a:pPr marL="514350" indent="-514350">
              <a:buFont typeface="+mj-lt"/>
              <a:buAutoNum type="alphaLcPeriod"/>
            </a:pPr>
            <a:r>
              <a:rPr lang="en-US" dirty="0"/>
              <a:t>Propose amendments to the R28, R51, R138 </a:t>
            </a:r>
            <a:r>
              <a:rPr lang="en-US" b="1" dirty="0"/>
              <a:t>and R141, R165 </a:t>
            </a:r>
            <a:r>
              <a:rPr lang="en-US" dirty="0"/>
              <a:t>to facilitate the approval of AVs</a:t>
            </a:r>
          </a:p>
          <a:p>
            <a:pPr marL="514350" indent="-514350">
              <a:buFont typeface="+mj-lt"/>
              <a:buAutoNum type="alphaLcPeriod"/>
            </a:pPr>
            <a:r>
              <a:rPr lang="en-US" dirty="0"/>
              <a:t>Present a timeline for the amendments of other relevant regulations under the responsibility of GRBP</a:t>
            </a:r>
          </a:p>
          <a:p>
            <a:endParaRPr lang="en-GB" dirty="0"/>
          </a:p>
        </p:txBody>
      </p:sp>
      <p:sp>
        <p:nvSpPr>
          <p:cNvPr id="4" name="Tijdelijke aanduiding voor voettekst 3">
            <a:extLst>
              <a:ext uri="{FF2B5EF4-FFF2-40B4-BE49-F238E27FC236}">
                <a16:creationId xmlns:a16="http://schemas.microsoft.com/office/drawing/2014/main" id="{6C937CFF-8FD8-99AF-A115-CCE0CC922F54}"/>
              </a:ext>
            </a:extLst>
          </p:cNvPr>
          <p:cNvSpPr>
            <a:spLocks noGrp="1"/>
          </p:cNvSpPr>
          <p:nvPr>
            <p:ph type="ftr" sz="quarter" idx="11"/>
          </p:nvPr>
        </p:nvSpPr>
        <p:spPr/>
        <p:txBody>
          <a:bodyPr/>
          <a:lstStyle/>
          <a:p>
            <a:r>
              <a:rPr lang="sv-SE"/>
              <a:t>TF-AVRS Status Report GRBP-80</a:t>
            </a:r>
            <a:endParaRPr lang="en-GB"/>
          </a:p>
        </p:txBody>
      </p:sp>
      <p:sp>
        <p:nvSpPr>
          <p:cNvPr id="5" name="Tijdelijke aanduiding voor dianummer 4">
            <a:extLst>
              <a:ext uri="{FF2B5EF4-FFF2-40B4-BE49-F238E27FC236}">
                <a16:creationId xmlns:a16="http://schemas.microsoft.com/office/drawing/2014/main" id="{348E16D8-0247-16AF-7461-E614B31072C4}"/>
              </a:ext>
            </a:extLst>
          </p:cNvPr>
          <p:cNvSpPr>
            <a:spLocks noGrp="1"/>
          </p:cNvSpPr>
          <p:nvPr>
            <p:ph type="sldNum" sz="quarter" idx="12"/>
          </p:nvPr>
        </p:nvSpPr>
        <p:spPr/>
        <p:txBody>
          <a:bodyPr/>
          <a:lstStyle/>
          <a:p>
            <a:fld id="{2841C71D-2238-443E-A15A-464DE884A775}" type="slidenum">
              <a:rPr lang="en-GB" smtClean="0"/>
              <a:t>4</a:t>
            </a:fld>
            <a:endParaRPr lang="en-GB"/>
          </a:p>
        </p:txBody>
      </p:sp>
      <p:sp>
        <p:nvSpPr>
          <p:cNvPr id="8" name="Rectangle 2">
            <a:extLst>
              <a:ext uri="{FF2B5EF4-FFF2-40B4-BE49-F238E27FC236}">
                <a16:creationId xmlns:a16="http://schemas.microsoft.com/office/drawing/2014/main" id="{7EE7AE92-3102-2B1F-E231-24F93D9A70F4}"/>
              </a:ext>
            </a:extLst>
          </p:cNvPr>
          <p:cNvSpPr>
            <a:spLocks noChangeArrowheads="1"/>
          </p:cNvSpPr>
          <p:nvPr/>
        </p:nvSpPr>
        <p:spPr bwMode="auto">
          <a:xfrm>
            <a:off x="838200" y="5876784"/>
            <a:ext cx="6825395"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nl-NL" sz="900" b="1" i="0" u="none" strike="noStrike" cap="none" normalizeH="0" baseline="0" dirty="0">
                <a:ln>
                  <a:noFill/>
                </a:ln>
                <a:solidFill>
                  <a:srgbClr val="333333"/>
                </a:solidFill>
                <a:effectLst/>
                <a:cs typeface="Arial" panose="020B0604020202020204" pitchFamily="34" charset="0"/>
              </a:rPr>
              <a:t>Documentation: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nl-NL" sz="900" b="1" i="0" u="none" strike="noStrike" cap="none" normalizeH="0" baseline="0" dirty="0">
                <a:ln>
                  <a:noFill/>
                </a:ln>
                <a:solidFill>
                  <a:srgbClr val="333333"/>
                </a:solidFill>
                <a:effectLst/>
                <a:cs typeface="Arial" panose="020B0604020202020204" pitchFamily="34" charset="0"/>
              </a:rPr>
              <a:t>GRBP-79-03 -</a:t>
            </a:r>
            <a:r>
              <a:rPr kumimoji="0" lang="en-GB" altLang="nl-NL" sz="1200" b="1" i="0" u="none" strike="noStrike" cap="none" normalizeH="0" baseline="0" dirty="0">
                <a:ln>
                  <a:noFill/>
                </a:ln>
                <a:solidFill>
                  <a:srgbClr val="333333"/>
                </a:solidFill>
                <a:effectLst/>
                <a:cs typeface="Arial" panose="020B0604020202020204" pitchFamily="34" charset="0"/>
              </a:rPr>
              <a:t> </a:t>
            </a:r>
            <a:r>
              <a:rPr kumimoji="0" lang="en-GB" altLang="nl-NL" sz="1200" b="0" i="0" u="none" strike="noStrike" cap="none" normalizeH="0" baseline="0" dirty="0">
                <a:ln>
                  <a:noFill/>
                </a:ln>
                <a:solidFill>
                  <a:srgbClr val="005894"/>
                </a:solidFill>
                <a:effectLst/>
                <a:cs typeface="Arial" panose="020B0604020202020204" pitchFamily="34" charset="0"/>
                <a:hlinkClick r:id="rId2"/>
              </a:rPr>
              <a:t>(SIG AVRS) Guidelines of the Task Force on Automated Vehicle Regulation Screening</a:t>
            </a:r>
            <a:r>
              <a:rPr kumimoji="0" lang="en-GB" altLang="nl-NL" sz="800" b="0" i="0" u="none" strike="noStrike" cap="none" normalizeH="0" baseline="0" dirty="0">
                <a:ln>
                  <a:noFill/>
                </a:ln>
                <a:solidFill>
                  <a:schemeClr val="tx1"/>
                </a:solidFill>
                <a:effectLst/>
              </a:rPr>
              <a:t> </a:t>
            </a:r>
            <a:endParaRPr kumimoji="0" lang="en-GB" altLang="nl-NL" sz="18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2023301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595E2E-C01A-AFE6-C0A9-89FD7EBCF0A4}"/>
              </a:ext>
            </a:extLst>
          </p:cNvPr>
          <p:cNvSpPr>
            <a:spLocks noGrp="1"/>
          </p:cNvSpPr>
          <p:nvPr>
            <p:ph type="title"/>
          </p:nvPr>
        </p:nvSpPr>
        <p:spPr/>
        <p:txBody>
          <a:bodyPr/>
          <a:lstStyle/>
          <a:p>
            <a:r>
              <a:rPr lang="en-GB" dirty="0"/>
              <a:t>Priority Regulations</a:t>
            </a:r>
          </a:p>
        </p:txBody>
      </p:sp>
      <p:sp>
        <p:nvSpPr>
          <p:cNvPr id="3" name="Tijdelijke aanduiding voor inhoud 2">
            <a:extLst>
              <a:ext uri="{FF2B5EF4-FFF2-40B4-BE49-F238E27FC236}">
                <a16:creationId xmlns:a16="http://schemas.microsoft.com/office/drawing/2014/main" id="{9BA32AC6-0AAA-69CF-3290-129851ED5920}"/>
              </a:ext>
            </a:extLst>
          </p:cNvPr>
          <p:cNvSpPr>
            <a:spLocks noGrp="1"/>
          </p:cNvSpPr>
          <p:nvPr>
            <p:ph idx="1"/>
          </p:nvPr>
        </p:nvSpPr>
        <p:spPr/>
        <p:txBody>
          <a:bodyPr/>
          <a:lstStyle/>
          <a:p>
            <a:pPr marL="0" indent="0">
              <a:buNone/>
            </a:pPr>
            <a:r>
              <a:rPr lang="en-GB" dirty="0"/>
              <a:t>4 types of solutions</a:t>
            </a:r>
          </a:p>
          <a:p>
            <a:pPr marL="571500" indent="-571500">
              <a:buFont typeface="+mj-lt"/>
              <a:buAutoNum type="romanUcPeriod"/>
            </a:pPr>
            <a:r>
              <a:rPr lang="en-GB" dirty="0"/>
              <a:t>R28 – Horn</a:t>
            </a:r>
          </a:p>
          <a:p>
            <a:pPr marL="457200" lvl="1" indent="0">
              <a:buNone/>
            </a:pPr>
            <a:r>
              <a:rPr lang="en-GB" dirty="0"/>
              <a:t>	Activation by the ADS is required</a:t>
            </a:r>
          </a:p>
          <a:p>
            <a:pPr marL="571500" indent="-571500">
              <a:buFont typeface="+mj-lt"/>
              <a:buAutoNum type="romanUcPeriod"/>
            </a:pPr>
            <a:r>
              <a:rPr lang="en-GB" dirty="0"/>
              <a:t>R51 – Noise</a:t>
            </a:r>
          </a:p>
          <a:p>
            <a:pPr marL="457200" lvl="1" indent="0">
              <a:buNone/>
            </a:pPr>
            <a:r>
              <a:rPr lang="en-GB" dirty="0"/>
              <a:t>	Test mode to be required in ADS, adaption of test road (lining)</a:t>
            </a:r>
          </a:p>
          <a:p>
            <a:pPr marL="571500" indent="-571500">
              <a:buFont typeface="+mj-lt"/>
              <a:buAutoNum type="romanUcPeriod"/>
            </a:pPr>
            <a:r>
              <a:rPr lang="en-GB" dirty="0"/>
              <a:t>R138 - QRTV</a:t>
            </a:r>
          </a:p>
          <a:p>
            <a:pPr marL="457200" lvl="1" indent="0">
              <a:buNone/>
            </a:pPr>
            <a:r>
              <a:rPr lang="en-GB" dirty="0"/>
              <a:t>	Regulations only needs minor amendments</a:t>
            </a:r>
          </a:p>
          <a:p>
            <a:pPr marL="571500" indent="-571500">
              <a:buFont typeface="+mj-lt"/>
              <a:buAutoNum type="romanUcPeriod"/>
            </a:pPr>
            <a:r>
              <a:rPr lang="en-GB" dirty="0"/>
              <a:t>R141 – TPMS (not in priority list yet)</a:t>
            </a:r>
          </a:p>
          <a:p>
            <a:pPr marL="457200" lvl="1" indent="0">
              <a:buNone/>
            </a:pPr>
            <a:r>
              <a:rPr lang="en-GB" dirty="0"/>
              <a:t>	ADS must receive the TPMS input</a:t>
            </a:r>
          </a:p>
          <a:p>
            <a:pPr lvl="1"/>
            <a:endParaRPr lang="en-GB" dirty="0"/>
          </a:p>
        </p:txBody>
      </p:sp>
      <p:sp>
        <p:nvSpPr>
          <p:cNvPr id="4" name="Tijdelijke aanduiding voor voettekst 3">
            <a:extLst>
              <a:ext uri="{FF2B5EF4-FFF2-40B4-BE49-F238E27FC236}">
                <a16:creationId xmlns:a16="http://schemas.microsoft.com/office/drawing/2014/main" id="{EBDEFAFC-45A2-9E2A-AB7E-592FD9705B0D}"/>
              </a:ext>
            </a:extLst>
          </p:cNvPr>
          <p:cNvSpPr>
            <a:spLocks noGrp="1"/>
          </p:cNvSpPr>
          <p:nvPr>
            <p:ph type="ftr" sz="quarter" idx="11"/>
          </p:nvPr>
        </p:nvSpPr>
        <p:spPr/>
        <p:txBody>
          <a:bodyPr/>
          <a:lstStyle/>
          <a:p>
            <a:r>
              <a:rPr lang="sv-SE"/>
              <a:t>SIG-AVRS Status Report GRBP-79</a:t>
            </a:r>
            <a:endParaRPr lang="en-GB"/>
          </a:p>
        </p:txBody>
      </p:sp>
      <p:sp>
        <p:nvSpPr>
          <p:cNvPr id="5" name="Tijdelijke aanduiding voor dianummer 4">
            <a:extLst>
              <a:ext uri="{FF2B5EF4-FFF2-40B4-BE49-F238E27FC236}">
                <a16:creationId xmlns:a16="http://schemas.microsoft.com/office/drawing/2014/main" id="{9C77E6A9-CCCD-DCD8-E62A-D44A36327E5A}"/>
              </a:ext>
            </a:extLst>
          </p:cNvPr>
          <p:cNvSpPr>
            <a:spLocks noGrp="1"/>
          </p:cNvSpPr>
          <p:nvPr>
            <p:ph type="sldNum" sz="quarter" idx="12"/>
          </p:nvPr>
        </p:nvSpPr>
        <p:spPr/>
        <p:txBody>
          <a:bodyPr/>
          <a:lstStyle/>
          <a:p>
            <a:fld id="{2841C71D-2238-443E-A15A-464DE884A775}" type="slidenum">
              <a:rPr lang="en-GB" smtClean="0"/>
              <a:t>5</a:t>
            </a:fld>
            <a:endParaRPr lang="en-GB"/>
          </a:p>
        </p:txBody>
      </p:sp>
    </p:spTree>
    <p:extLst>
      <p:ext uri="{BB962C8B-B14F-4D97-AF65-F5344CB8AC3E}">
        <p14:creationId xmlns:p14="http://schemas.microsoft.com/office/powerpoint/2010/main" val="2800463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FE6777-1D22-5731-6347-A7D29319F0B0}"/>
              </a:ext>
            </a:extLst>
          </p:cNvPr>
          <p:cNvSpPr>
            <a:spLocks noGrp="1"/>
          </p:cNvSpPr>
          <p:nvPr>
            <p:ph type="title"/>
          </p:nvPr>
        </p:nvSpPr>
        <p:spPr>
          <a:xfrm>
            <a:off x="736847" y="365125"/>
            <a:ext cx="10616953" cy="1325563"/>
          </a:xfrm>
        </p:spPr>
        <p:txBody>
          <a:bodyPr/>
          <a:lstStyle/>
          <a:p>
            <a:r>
              <a:rPr lang="en-GB" dirty="0"/>
              <a:t>Automated Vehicle Categories (TF AVC)</a:t>
            </a:r>
          </a:p>
        </p:txBody>
      </p:sp>
      <p:pic>
        <p:nvPicPr>
          <p:cNvPr id="5" name="Afbeelding 4">
            <a:extLst>
              <a:ext uri="{FF2B5EF4-FFF2-40B4-BE49-F238E27FC236}">
                <a16:creationId xmlns:a16="http://schemas.microsoft.com/office/drawing/2014/main" id="{58184EEF-1C4A-0964-42E0-42D50EE7B6BF}"/>
              </a:ext>
            </a:extLst>
          </p:cNvPr>
          <p:cNvPicPr>
            <a:picLocks noChangeAspect="1"/>
          </p:cNvPicPr>
          <p:nvPr/>
        </p:nvPicPr>
        <p:blipFill>
          <a:blip r:embed="rId2"/>
          <a:stretch>
            <a:fillRect/>
          </a:stretch>
        </p:blipFill>
        <p:spPr>
          <a:xfrm>
            <a:off x="838200" y="2388319"/>
            <a:ext cx="5244542" cy="1952862"/>
          </a:xfrm>
          <a:prstGeom prst="rect">
            <a:avLst/>
          </a:prstGeom>
        </p:spPr>
      </p:pic>
      <p:pic>
        <p:nvPicPr>
          <p:cNvPr id="4" name="Afbeelding 3">
            <a:extLst>
              <a:ext uri="{FF2B5EF4-FFF2-40B4-BE49-F238E27FC236}">
                <a16:creationId xmlns:a16="http://schemas.microsoft.com/office/drawing/2014/main" id="{CA9D5EEB-68F1-3E0B-2662-D84AED9F505C}"/>
              </a:ext>
            </a:extLst>
          </p:cNvPr>
          <p:cNvPicPr>
            <a:picLocks noChangeAspect="1"/>
          </p:cNvPicPr>
          <p:nvPr/>
        </p:nvPicPr>
        <p:blipFill>
          <a:blip r:embed="rId3"/>
          <a:stretch>
            <a:fillRect/>
          </a:stretch>
        </p:blipFill>
        <p:spPr>
          <a:xfrm>
            <a:off x="6096000" y="2388319"/>
            <a:ext cx="5193391" cy="2203405"/>
          </a:xfrm>
          <a:prstGeom prst="rect">
            <a:avLst/>
          </a:prstGeom>
        </p:spPr>
      </p:pic>
      <p:sp>
        <p:nvSpPr>
          <p:cNvPr id="6" name="Tijdelijke aanduiding voor inhoud 2">
            <a:extLst>
              <a:ext uri="{FF2B5EF4-FFF2-40B4-BE49-F238E27FC236}">
                <a16:creationId xmlns:a16="http://schemas.microsoft.com/office/drawing/2014/main" id="{CA220339-7AC1-2F9B-A7F4-5AF9E0273AEB}"/>
              </a:ext>
            </a:extLst>
          </p:cNvPr>
          <p:cNvSpPr>
            <a:spLocks noGrp="1"/>
          </p:cNvSpPr>
          <p:nvPr>
            <p:ph idx="1"/>
          </p:nvPr>
        </p:nvSpPr>
        <p:spPr>
          <a:xfrm>
            <a:off x="736847" y="1825625"/>
            <a:ext cx="3338004" cy="597979"/>
          </a:xfrm>
        </p:spPr>
        <p:txBody>
          <a:bodyPr>
            <a:noAutofit/>
          </a:bodyPr>
          <a:lstStyle/>
          <a:p>
            <a:pPr marL="0" indent="0">
              <a:buNone/>
            </a:pPr>
            <a:r>
              <a:rPr lang="en-GB" sz="2600" dirty="0"/>
              <a:t>Busses (occupants)</a:t>
            </a:r>
          </a:p>
        </p:txBody>
      </p:sp>
      <p:sp>
        <p:nvSpPr>
          <p:cNvPr id="7" name="Tijdelijke aanduiding voor inhoud 2">
            <a:extLst>
              <a:ext uri="{FF2B5EF4-FFF2-40B4-BE49-F238E27FC236}">
                <a16:creationId xmlns:a16="http://schemas.microsoft.com/office/drawing/2014/main" id="{4458B3CE-B7AB-9DC2-6D73-66F7C25ED4C7}"/>
              </a:ext>
            </a:extLst>
          </p:cNvPr>
          <p:cNvSpPr txBox="1">
            <a:spLocks/>
          </p:cNvSpPr>
          <p:nvPr/>
        </p:nvSpPr>
        <p:spPr>
          <a:xfrm>
            <a:off x="6082742" y="1825626"/>
            <a:ext cx="2945848" cy="56269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Trucks (goods only)</a:t>
            </a:r>
          </a:p>
        </p:txBody>
      </p:sp>
      <p:sp>
        <p:nvSpPr>
          <p:cNvPr id="10" name="Tijdelijke aanduiding voor inhoud 2">
            <a:extLst>
              <a:ext uri="{FF2B5EF4-FFF2-40B4-BE49-F238E27FC236}">
                <a16:creationId xmlns:a16="http://schemas.microsoft.com/office/drawing/2014/main" id="{4AFD6A6F-DD61-7BF8-77E8-69969D2950F2}"/>
              </a:ext>
            </a:extLst>
          </p:cNvPr>
          <p:cNvSpPr txBox="1">
            <a:spLocks/>
          </p:cNvSpPr>
          <p:nvPr/>
        </p:nvSpPr>
        <p:spPr>
          <a:xfrm>
            <a:off x="736847" y="4798684"/>
            <a:ext cx="10515600" cy="1707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Dual Mode is not defined; </a:t>
            </a:r>
          </a:p>
          <a:p>
            <a:pPr marL="0" indent="0">
              <a:buFont typeface="Arial" panose="020B0604020202020204" pitchFamily="34" charset="0"/>
              <a:buNone/>
            </a:pPr>
            <a:r>
              <a:rPr lang="en-GB" sz="2000" dirty="0"/>
              <a:t>therefore, it needs to be described when it is relevant</a:t>
            </a:r>
          </a:p>
          <a:p>
            <a:pPr marL="0" indent="0">
              <a:buFont typeface="Arial" panose="020B0604020202020204" pitchFamily="34" charset="0"/>
              <a:buNone/>
            </a:pPr>
            <a:endParaRPr lang="en-GB" sz="2000" dirty="0"/>
          </a:p>
        </p:txBody>
      </p:sp>
      <p:sp>
        <p:nvSpPr>
          <p:cNvPr id="11" name="Tijdelijke aanduiding voor voettekst 10">
            <a:extLst>
              <a:ext uri="{FF2B5EF4-FFF2-40B4-BE49-F238E27FC236}">
                <a16:creationId xmlns:a16="http://schemas.microsoft.com/office/drawing/2014/main" id="{F5F67692-F351-9048-D578-5C8AD17D68E7}"/>
              </a:ext>
            </a:extLst>
          </p:cNvPr>
          <p:cNvSpPr>
            <a:spLocks noGrp="1"/>
          </p:cNvSpPr>
          <p:nvPr>
            <p:ph type="ftr" sz="quarter" idx="11"/>
          </p:nvPr>
        </p:nvSpPr>
        <p:spPr/>
        <p:txBody>
          <a:bodyPr/>
          <a:lstStyle/>
          <a:p>
            <a:r>
              <a:rPr lang="en-GB"/>
              <a:t>TF-AVRS Status Report GRBP-80</a:t>
            </a:r>
          </a:p>
        </p:txBody>
      </p:sp>
      <p:sp>
        <p:nvSpPr>
          <p:cNvPr id="12" name="Tijdelijke aanduiding voor dianummer 11">
            <a:extLst>
              <a:ext uri="{FF2B5EF4-FFF2-40B4-BE49-F238E27FC236}">
                <a16:creationId xmlns:a16="http://schemas.microsoft.com/office/drawing/2014/main" id="{CE63F428-C95F-8328-7307-219BD705348A}"/>
              </a:ext>
            </a:extLst>
          </p:cNvPr>
          <p:cNvSpPr>
            <a:spLocks noGrp="1"/>
          </p:cNvSpPr>
          <p:nvPr>
            <p:ph type="sldNum" sz="quarter" idx="12"/>
          </p:nvPr>
        </p:nvSpPr>
        <p:spPr/>
        <p:txBody>
          <a:bodyPr/>
          <a:lstStyle/>
          <a:p>
            <a:fld id="{B72E1402-C48D-4BE1-B5C4-3ED179C88C9E}" type="slidenum">
              <a:rPr lang="en-GB" smtClean="0"/>
              <a:t>6</a:t>
            </a:fld>
            <a:endParaRPr lang="en-GB"/>
          </a:p>
        </p:txBody>
      </p:sp>
    </p:spTree>
    <p:extLst>
      <p:ext uri="{BB962C8B-B14F-4D97-AF65-F5344CB8AC3E}">
        <p14:creationId xmlns:p14="http://schemas.microsoft.com/office/powerpoint/2010/main" val="3881138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6FEBE4-1320-9E12-D320-1440667DCDFC}"/>
              </a:ext>
            </a:extLst>
          </p:cNvPr>
          <p:cNvSpPr>
            <a:spLocks noGrp="1"/>
          </p:cNvSpPr>
          <p:nvPr>
            <p:ph type="title"/>
          </p:nvPr>
        </p:nvSpPr>
        <p:spPr/>
        <p:txBody>
          <a:bodyPr/>
          <a:lstStyle/>
          <a:p>
            <a:r>
              <a:rPr lang="en-GB" dirty="0"/>
              <a:t>About definitions</a:t>
            </a:r>
          </a:p>
        </p:txBody>
      </p:sp>
      <p:sp>
        <p:nvSpPr>
          <p:cNvPr id="3" name="Tijdelijke aanduiding voor inhoud 2">
            <a:extLst>
              <a:ext uri="{FF2B5EF4-FFF2-40B4-BE49-F238E27FC236}">
                <a16:creationId xmlns:a16="http://schemas.microsoft.com/office/drawing/2014/main" id="{1811EA7A-FE0A-34BE-2A1C-8CE2066F2A37}"/>
              </a:ext>
            </a:extLst>
          </p:cNvPr>
          <p:cNvSpPr>
            <a:spLocks noGrp="1"/>
          </p:cNvSpPr>
          <p:nvPr>
            <p:ph idx="1"/>
          </p:nvPr>
        </p:nvSpPr>
        <p:spPr>
          <a:xfrm>
            <a:off x="838200" y="1464816"/>
            <a:ext cx="10515600" cy="408372"/>
          </a:xfrm>
        </p:spPr>
        <p:txBody>
          <a:bodyPr>
            <a:normAutofit fontScale="92500" lnSpcReduction="20000"/>
          </a:bodyPr>
          <a:lstStyle/>
          <a:p>
            <a:r>
              <a:rPr lang="en-GB" dirty="0"/>
              <a:t>Add from TF-AVC </a:t>
            </a:r>
            <a:r>
              <a:rPr lang="en-GB" sz="2200" dirty="0"/>
              <a:t>(amendment RE3)</a:t>
            </a:r>
          </a:p>
          <a:p>
            <a:endParaRPr lang="en-GB" dirty="0"/>
          </a:p>
          <a:p>
            <a:endParaRPr lang="en-GB" dirty="0"/>
          </a:p>
          <a:p>
            <a:endParaRPr lang="en-GB" dirty="0"/>
          </a:p>
          <a:p>
            <a:endParaRPr lang="en-GB" dirty="0"/>
          </a:p>
          <a:p>
            <a:endParaRPr lang="en-GB" dirty="0"/>
          </a:p>
          <a:p>
            <a:pPr>
              <a:lnSpc>
                <a:spcPts val="1200"/>
              </a:lnSpc>
            </a:pPr>
            <a:endParaRPr lang="en-GB" sz="800" dirty="0">
              <a:latin typeface="Times New Roman" panose="02020603050405020304" pitchFamily="18" charset="0"/>
            </a:endParaRPr>
          </a:p>
        </p:txBody>
      </p:sp>
      <p:graphicFrame>
        <p:nvGraphicFramePr>
          <p:cNvPr id="4" name="Tabel 3">
            <a:extLst>
              <a:ext uri="{FF2B5EF4-FFF2-40B4-BE49-F238E27FC236}">
                <a16:creationId xmlns:a16="http://schemas.microsoft.com/office/drawing/2014/main" id="{529F1DFC-1769-0D11-43F6-318ED13756E1}"/>
              </a:ext>
            </a:extLst>
          </p:cNvPr>
          <p:cNvGraphicFramePr>
            <a:graphicFrameLocks noGrp="1"/>
          </p:cNvGraphicFramePr>
          <p:nvPr>
            <p:extLst>
              <p:ext uri="{D42A27DB-BD31-4B8C-83A1-F6EECF244321}">
                <p14:modId xmlns:p14="http://schemas.microsoft.com/office/powerpoint/2010/main" val="455250604"/>
              </p:ext>
            </p:extLst>
          </p:nvPr>
        </p:nvGraphicFramePr>
        <p:xfrm>
          <a:off x="838200" y="1953087"/>
          <a:ext cx="10515601" cy="3280817"/>
        </p:xfrm>
        <a:graphic>
          <a:graphicData uri="http://schemas.openxmlformats.org/drawingml/2006/table">
            <a:tbl>
              <a:tblPr firstRow="1" bandRow="1">
                <a:tableStyleId>{D7AC3CCA-C797-4891-BE02-D94E43425B78}</a:tableStyleId>
              </a:tblPr>
              <a:tblGrid>
                <a:gridCol w="742025">
                  <a:extLst>
                    <a:ext uri="{9D8B030D-6E8A-4147-A177-3AD203B41FA5}">
                      <a16:colId xmlns:a16="http://schemas.microsoft.com/office/drawing/2014/main" val="2460310186"/>
                    </a:ext>
                  </a:extLst>
                </a:gridCol>
                <a:gridCol w="2778711">
                  <a:extLst>
                    <a:ext uri="{9D8B030D-6E8A-4147-A177-3AD203B41FA5}">
                      <a16:colId xmlns:a16="http://schemas.microsoft.com/office/drawing/2014/main" val="614194689"/>
                    </a:ext>
                  </a:extLst>
                </a:gridCol>
                <a:gridCol w="6994865">
                  <a:extLst>
                    <a:ext uri="{9D8B030D-6E8A-4147-A177-3AD203B41FA5}">
                      <a16:colId xmlns:a16="http://schemas.microsoft.com/office/drawing/2014/main" val="337545556"/>
                    </a:ext>
                  </a:extLst>
                </a:gridCol>
              </a:tblGrid>
              <a:tr h="477524">
                <a:tc>
                  <a:txBody>
                    <a:bodyPr/>
                    <a:lstStyle/>
                    <a:p>
                      <a:r>
                        <a:rPr lang="en-GB" sz="1400" dirty="0"/>
                        <a:t>1.16*</a:t>
                      </a:r>
                    </a:p>
                  </a:txBody>
                  <a:tcPr/>
                </a:tc>
                <a:tc>
                  <a:txBody>
                    <a:bodyPr/>
                    <a:lstStyle/>
                    <a:p>
                      <a:r>
                        <a:rPr lang="en-GB" sz="1100" dirty="0">
                          <a:effectLst/>
                          <a:ea typeface="Times New Roman" panose="02020603050405020304" pitchFamily="18" charset="0"/>
                          <a:cs typeface="Arial" panose="020B0604020202020204" pitchFamily="34" charset="0"/>
                        </a:rPr>
                        <a:t> </a:t>
                      </a:r>
                      <a:r>
                        <a:rPr lang="en-GB" sz="1400" b="1" dirty="0">
                          <a:effectLst/>
                          <a:ea typeface="Times New Roman" panose="02020603050405020304" pitchFamily="18" charset="0"/>
                          <a:cs typeface="Arial" panose="020B0604020202020204" pitchFamily="34" charset="0"/>
                        </a:rPr>
                        <a:t>“Automated Driving System(ADS)” </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effectLst/>
                          <a:ea typeface="Times New Roman" panose="02020603050405020304" pitchFamily="18" charset="0"/>
                          <a:cs typeface="Arial" panose="020B0604020202020204" pitchFamily="34" charset="0"/>
                        </a:rPr>
                        <a:t>means the vehicle hardware and software that are collectively capable of performing the entire Dynamic Driving Task (DDT) on a sustained basis.</a:t>
                      </a:r>
                      <a:endParaRPr lang="nl-NL" sz="1400" dirty="0">
                        <a:effectLst/>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17047112"/>
                  </a:ext>
                </a:extLst>
              </a:tr>
              <a:tr h="477524">
                <a:tc>
                  <a:txBody>
                    <a:bodyPr/>
                    <a:lstStyle/>
                    <a:p>
                      <a:r>
                        <a:rPr lang="en-GB" sz="1400" b="1" i="0" dirty="0"/>
                        <a:t>1.17*</a:t>
                      </a:r>
                    </a:p>
                  </a:txBody>
                  <a:tcPr/>
                </a:tc>
                <a:tc>
                  <a:txBody>
                    <a:bodyPr/>
                    <a:lstStyle/>
                    <a:p>
                      <a:r>
                        <a:rPr lang="en-GB" sz="1400" b="1" dirty="0">
                          <a:effectLst/>
                          <a:ea typeface="Times New Roman" panose="02020603050405020304" pitchFamily="18" charset="0"/>
                          <a:cs typeface="Arial" panose="020B0604020202020204" pitchFamily="34" charset="0"/>
                        </a:rPr>
                        <a:t>“Dynamic Driving Task (DDT)” </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effectLst/>
                          <a:ea typeface="Times New Roman" panose="02020603050405020304" pitchFamily="18" charset="0"/>
                          <a:cs typeface="Arial" panose="020B0604020202020204" pitchFamily="34" charset="0"/>
                        </a:rPr>
                        <a:t>means the real-time operational and tactical functions required to operate the vehicle.</a:t>
                      </a:r>
                      <a:endParaRPr lang="nl-NL" sz="1400" dirty="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298429182"/>
                  </a:ext>
                </a:extLst>
              </a:tr>
              <a:tr h="842690">
                <a:tc>
                  <a:txBody>
                    <a:bodyPr/>
                    <a:lstStyle/>
                    <a:p>
                      <a:pPr marL="0" algn="l" defTabSz="914400" rtl="0" eaLnBrk="1" latinLnBrk="0" hangingPunct="1"/>
                      <a:r>
                        <a:rPr lang="en-GB" sz="1400" b="0" kern="1200" dirty="0">
                          <a:solidFill>
                            <a:schemeClr val="dk1"/>
                          </a:solidFill>
                          <a:latin typeface="+mn-lt"/>
                          <a:ea typeface="+mn-ea"/>
                          <a:cs typeface="+mn-cs"/>
                        </a:rPr>
                        <a:t>2.2.5.4</a:t>
                      </a:r>
                    </a:p>
                  </a:txBody>
                  <a:tcPr/>
                </a:tc>
                <a:tc>
                  <a:txBody>
                    <a:bodyPr/>
                    <a:lstStyle/>
                    <a:p>
                      <a:r>
                        <a:rPr lang="en-US" sz="1400" b="1" i="0" kern="1200" dirty="0">
                          <a:solidFill>
                            <a:schemeClr val="dk1"/>
                          </a:solidFill>
                          <a:effectLst/>
                          <a:latin typeface="+mn-lt"/>
                          <a:ea typeface="+mn-ea"/>
                          <a:cs typeface="+mn-cs"/>
                        </a:rPr>
                        <a:t>"Mass in running order" </a:t>
                      </a:r>
                      <a:endParaRPr lang="en-GB" sz="140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driver (75 kg), </a:t>
                      </a:r>
                      <a:r>
                        <a:rPr lang="en-GB" sz="1800" b="1" kern="1200" dirty="0">
                          <a:solidFill>
                            <a:schemeClr val="dk1"/>
                          </a:solidFill>
                          <a:effectLst/>
                          <a:latin typeface="+mn-lt"/>
                          <a:ea typeface="+mn-ea"/>
                          <a:cs typeface="+mn-cs"/>
                        </a:rPr>
                        <a:t>if there is a driver seat in the vehicle</a:t>
                      </a:r>
                      <a:r>
                        <a:rPr lang="en-GB" sz="1800" kern="1200" dirty="0">
                          <a:solidFill>
                            <a:schemeClr val="dk1"/>
                          </a:solidFill>
                          <a:effectLst/>
                          <a:latin typeface="+mn-lt"/>
                          <a:ea typeface="+mn-ea"/>
                          <a:cs typeface="+mn-cs"/>
                        </a:rPr>
                        <a:t> and, for buses and coaches </a:t>
                      </a:r>
                      <a:r>
                        <a:rPr lang="en-GB" sz="1800" b="1" kern="1200" dirty="0">
                          <a:solidFill>
                            <a:schemeClr val="dk1"/>
                          </a:solidFill>
                          <a:effectLst/>
                          <a:latin typeface="+mn-lt"/>
                          <a:ea typeface="+mn-ea"/>
                          <a:cs typeface="+mn-cs"/>
                        </a:rPr>
                        <a:t>[and Category X vehicles]</a:t>
                      </a:r>
                      <a:r>
                        <a:rPr lang="en-GB" sz="1800" kern="1200" dirty="0">
                          <a:solidFill>
                            <a:schemeClr val="dk1"/>
                          </a:solidFill>
                          <a:effectLst/>
                          <a:latin typeface="+mn-lt"/>
                          <a:ea typeface="+mn-ea"/>
                          <a:cs typeface="+mn-cs"/>
                        </a:rPr>
                        <a:t>, the mass of the crew member (75 kg) if there is a crew seat in the vehicle.</a:t>
                      </a:r>
                      <a:endParaRPr lang="en-US" sz="1400" b="1" kern="1200" dirty="0">
                        <a:solidFill>
                          <a:schemeClr val="dk1"/>
                        </a:solidFill>
                        <a:effectLst/>
                        <a:latin typeface="+mn-lt"/>
                        <a:ea typeface="+mn-ea"/>
                        <a:cs typeface="+mn-cs"/>
                      </a:endParaRPr>
                    </a:p>
                  </a:txBody>
                  <a:tcPr/>
                </a:tc>
                <a:extLst>
                  <a:ext uri="{0D108BD9-81ED-4DB2-BD59-A6C34878D82A}">
                    <a16:rowId xmlns:a16="http://schemas.microsoft.com/office/drawing/2014/main" val="3703811592"/>
                  </a:ext>
                </a:extLst>
              </a:tr>
              <a:tr h="375049">
                <a:tc>
                  <a:txBody>
                    <a:bodyPr/>
                    <a:lstStyle/>
                    <a:p>
                      <a:endParaRPr lang="en-GB" sz="1400" dirty="0"/>
                    </a:p>
                  </a:txBody>
                  <a:tcPr/>
                </a:tc>
                <a:tc>
                  <a:txBody>
                    <a:bodyPr/>
                    <a:lstStyle/>
                    <a:p>
                      <a:r>
                        <a:rPr lang="en-GB" sz="1400" b="1" dirty="0">
                          <a:cs typeface="Arial" panose="020B0604020202020204" pitchFamily="34" charset="0"/>
                        </a:rPr>
                        <a:t>“Bi-directional vehicle”  </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cs typeface="Arial" panose="020B0604020202020204" pitchFamily="34" charset="0"/>
                        </a:rPr>
                        <a:t>means a vehicle that can operate in two opposite forward directions.</a:t>
                      </a:r>
                      <a:endParaRPr lang="nl-NL" sz="1400" b="1" dirty="0">
                        <a:cs typeface="Arial" panose="020B0604020202020204" pitchFamily="34" charset="0"/>
                      </a:endParaRPr>
                    </a:p>
                  </a:txBody>
                  <a:tcPr/>
                </a:tc>
                <a:extLst>
                  <a:ext uri="{0D108BD9-81ED-4DB2-BD59-A6C34878D82A}">
                    <a16:rowId xmlns:a16="http://schemas.microsoft.com/office/drawing/2014/main" val="2574193927"/>
                  </a:ext>
                </a:extLst>
              </a:tr>
              <a:tr h="955048">
                <a:tc>
                  <a:txBody>
                    <a:bodyPr/>
                    <a:lstStyle/>
                    <a:p>
                      <a:endParaRPr lang="en-GB" dirty="0"/>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kern="100" dirty="0">
                          <a:ea typeface="Calibri" panose="020F0502020204030204" pitchFamily="34" charset="0"/>
                          <a:cs typeface="Arial" panose="020B0604020202020204" pitchFamily="34" charset="0"/>
                        </a:rPr>
                        <a:t>Footnote*: </a:t>
                      </a:r>
                      <a:r>
                        <a:rPr lang="en-GB" sz="1100" kern="100" dirty="0">
                          <a:effectLst/>
                          <a:ea typeface="Calibri" panose="020F0502020204030204" pitchFamily="34" charset="0"/>
                          <a:cs typeface="Arial" panose="020B0604020202020204" pitchFamily="34" charset="0"/>
                        </a:rPr>
                        <a:t>This definition is based on SAE J3016 and ISO/PAS 22736 (Taxonomy and Definitions for Terms Related to Driving Automation Systems for On-Road Motor Vehicles). These standards define levels of driving automation based on the functionality of the driving automation system feature as determined by an allocation of roles in DDT and DDT fallback performance between that feature and the (human) user (if any). The term “Automated Driving System” is used specifically to describe a Level 3, 4, or 5 driving automation system.</a:t>
                      </a:r>
                      <a:endParaRPr lang="en-GB" dirty="0"/>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NL" sz="1800" b="1" dirty="0">
                        <a:cs typeface="Arial" panose="020B0604020202020204" pitchFamily="34" charset="0"/>
                      </a:endParaRPr>
                    </a:p>
                  </a:txBody>
                  <a:tcPr/>
                </a:tc>
                <a:extLst>
                  <a:ext uri="{0D108BD9-81ED-4DB2-BD59-A6C34878D82A}">
                    <a16:rowId xmlns:a16="http://schemas.microsoft.com/office/drawing/2014/main" val="2533131749"/>
                  </a:ext>
                </a:extLst>
              </a:tr>
            </a:tbl>
          </a:graphicData>
        </a:graphic>
      </p:graphicFrame>
      <p:graphicFrame>
        <p:nvGraphicFramePr>
          <p:cNvPr id="5" name="Tabel 4">
            <a:extLst>
              <a:ext uri="{FF2B5EF4-FFF2-40B4-BE49-F238E27FC236}">
                <a16:creationId xmlns:a16="http://schemas.microsoft.com/office/drawing/2014/main" id="{6E24FC2B-AA6B-195A-D8A3-4D706F412EA4}"/>
              </a:ext>
            </a:extLst>
          </p:cNvPr>
          <p:cNvGraphicFramePr>
            <a:graphicFrameLocks noGrp="1"/>
          </p:cNvGraphicFramePr>
          <p:nvPr>
            <p:extLst>
              <p:ext uri="{D42A27DB-BD31-4B8C-83A1-F6EECF244321}">
                <p14:modId xmlns:p14="http://schemas.microsoft.com/office/powerpoint/2010/main" val="584943244"/>
              </p:ext>
            </p:extLst>
          </p:nvPr>
        </p:nvGraphicFramePr>
        <p:xfrm>
          <a:off x="838200" y="5701756"/>
          <a:ext cx="10515600" cy="518160"/>
        </p:xfrm>
        <a:graphic>
          <a:graphicData uri="http://schemas.openxmlformats.org/drawingml/2006/table">
            <a:tbl>
              <a:tblPr firstRow="1" bandRow="1">
                <a:tableStyleId>{D7AC3CCA-C797-4891-BE02-D94E43425B78}</a:tableStyleId>
              </a:tblPr>
              <a:tblGrid>
                <a:gridCol w="3130118">
                  <a:extLst>
                    <a:ext uri="{9D8B030D-6E8A-4147-A177-3AD203B41FA5}">
                      <a16:colId xmlns:a16="http://schemas.microsoft.com/office/drawing/2014/main" val="3389561391"/>
                    </a:ext>
                  </a:extLst>
                </a:gridCol>
                <a:gridCol w="7385482">
                  <a:extLst>
                    <a:ext uri="{9D8B030D-6E8A-4147-A177-3AD203B41FA5}">
                      <a16:colId xmlns:a16="http://schemas.microsoft.com/office/drawing/2014/main" val="2399386206"/>
                    </a:ext>
                  </a:extLst>
                </a:gridCol>
              </a:tblGrid>
              <a:tr h="370840">
                <a:tc>
                  <a:txBody>
                    <a:bodyPr/>
                    <a:lstStyle/>
                    <a:p>
                      <a:r>
                        <a:rPr lang="en-GB" sz="1400" kern="100" dirty="0">
                          <a:solidFill>
                            <a:schemeClr val="dk1"/>
                          </a:solidFill>
                          <a:cs typeface="Arial" panose="020B0604020202020204" pitchFamily="34" charset="0"/>
                        </a:rPr>
                        <a:t>“Accelerator” </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00" dirty="0">
                          <a:solidFill>
                            <a:schemeClr val="dk1"/>
                          </a:solidFill>
                          <a:cs typeface="Arial" panose="020B0604020202020204" pitchFamily="34" charset="0"/>
                        </a:rPr>
                        <a:t>means an acceleration pedal for manually driven vehicles  and acceleration command for vehicles with no accelerator pedal.</a:t>
                      </a:r>
                      <a:endParaRPr lang="nl-NL" sz="1400" kern="100" dirty="0">
                        <a:solidFill>
                          <a:schemeClr val="dk1"/>
                        </a:solidFill>
                        <a:cs typeface="Arial" panose="020B0604020202020204" pitchFamily="34" charset="0"/>
                      </a:endParaRPr>
                    </a:p>
                  </a:txBody>
                  <a:tcPr/>
                </a:tc>
                <a:extLst>
                  <a:ext uri="{0D108BD9-81ED-4DB2-BD59-A6C34878D82A}">
                    <a16:rowId xmlns:a16="http://schemas.microsoft.com/office/drawing/2014/main" val="778134051"/>
                  </a:ext>
                </a:extLst>
              </a:tr>
            </a:tbl>
          </a:graphicData>
        </a:graphic>
      </p:graphicFrame>
      <p:sp>
        <p:nvSpPr>
          <p:cNvPr id="6" name="Tijdelijke aanduiding voor inhoud 2">
            <a:extLst>
              <a:ext uri="{FF2B5EF4-FFF2-40B4-BE49-F238E27FC236}">
                <a16:creationId xmlns:a16="http://schemas.microsoft.com/office/drawing/2014/main" id="{7ABC1104-6961-D4E4-7C55-5783803A0242}"/>
              </a:ext>
            </a:extLst>
          </p:cNvPr>
          <p:cNvSpPr txBox="1">
            <a:spLocks/>
          </p:cNvSpPr>
          <p:nvPr/>
        </p:nvSpPr>
        <p:spPr>
          <a:xfrm>
            <a:off x="900344" y="5393184"/>
            <a:ext cx="10515600" cy="40837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Discussion (R51)</a:t>
            </a:r>
          </a:p>
          <a:p>
            <a:endParaRPr lang="en-GB" dirty="0"/>
          </a:p>
          <a:p>
            <a:endParaRPr lang="en-GB" dirty="0"/>
          </a:p>
          <a:p>
            <a:endParaRPr lang="en-GB" dirty="0"/>
          </a:p>
          <a:p>
            <a:endParaRPr lang="en-GB" dirty="0"/>
          </a:p>
          <a:p>
            <a:endParaRPr lang="en-GB" dirty="0"/>
          </a:p>
          <a:p>
            <a:pPr>
              <a:lnSpc>
                <a:spcPts val="1200"/>
              </a:lnSpc>
            </a:pPr>
            <a:endParaRPr lang="en-GB" sz="800" dirty="0">
              <a:latin typeface="Times New Roman" panose="02020603050405020304" pitchFamily="18" charset="0"/>
            </a:endParaRPr>
          </a:p>
        </p:txBody>
      </p:sp>
      <p:sp>
        <p:nvSpPr>
          <p:cNvPr id="7" name="Tijdelijke aanduiding voor voettekst 6">
            <a:extLst>
              <a:ext uri="{FF2B5EF4-FFF2-40B4-BE49-F238E27FC236}">
                <a16:creationId xmlns:a16="http://schemas.microsoft.com/office/drawing/2014/main" id="{7EBAAF51-8EFA-01F7-160D-133539AA3A97}"/>
              </a:ext>
            </a:extLst>
          </p:cNvPr>
          <p:cNvSpPr>
            <a:spLocks noGrp="1"/>
          </p:cNvSpPr>
          <p:nvPr>
            <p:ph type="ftr" sz="quarter" idx="11"/>
          </p:nvPr>
        </p:nvSpPr>
        <p:spPr/>
        <p:txBody>
          <a:bodyPr/>
          <a:lstStyle/>
          <a:p>
            <a:r>
              <a:rPr lang="en-GB"/>
              <a:t>TF-AVRS Status Report GRBP-80</a:t>
            </a:r>
          </a:p>
        </p:txBody>
      </p:sp>
      <p:sp>
        <p:nvSpPr>
          <p:cNvPr id="8" name="Tijdelijke aanduiding voor dianummer 7">
            <a:extLst>
              <a:ext uri="{FF2B5EF4-FFF2-40B4-BE49-F238E27FC236}">
                <a16:creationId xmlns:a16="http://schemas.microsoft.com/office/drawing/2014/main" id="{F1D05D11-2314-3A6F-E130-747EF8581894}"/>
              </a:ext>
            </a:extLst>
          </p:cNvPr>
          <p:cNvSpPr>
            <a:spLocks noGrp="1"/>
          </p:cNvSpPr>
          <p:nvPr>
            <p:ph type="sldNum" sz="quarter" idx="12"/>
          </p:nvPr>
        </p:nvSpPr>
        <p:spPr/>
        <p:txBody>
          <a:bodyPr/>
          <a:lstStyle/>
          <a:p>
            <a:fld id="{B72E1402-C48D-4BE1-B5C4-3ED179C88C9E}" type="slidenum">
              <a:rPr lang="en-GB" smtClean="0"/>
              <a:t>7</a:t>
            </a:fld>
            <a:endParaRPr lang="en-GB"/>
          </a:p>
        </p:txBody>
      </p:sp>
    </p:spTree>
    <p:extLst>
      <p:ext uri="{BB962C8B-B14F-4D97-AF65-F5344CB8AC3E}">
        <p14:creationId xmlns:p14="http://schemas.microsoft.com/office/powerpoint/2010/main" val="3872591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F11F67-511D-2AA8-2027-C6F47436C5E3}"/>
              </a:ext>
            </a:extLst>
          </p:cNvPr>
          <p:cNvSpPr>
            <a:spLocks noGrp="1"/>
          </p:cNvSpPr>
          <p:nvPr>
            <p:ph type="title"/>
          </p:nvPr>
        </p:nvSpPr>
        <p:spPr>
          <a:xfrm>
            <a:off x="731668" y="365125"/>
            <a:ext cx="10622132" cy="1325563"/>
          </a:xfrm>
        </p:spPr>
        <p:txBody>
          <a:bodyPr/>
          <a:lstStyle/>
          <a:p>
            <a:r>
              <a:rPr lang="en-GB" dirty="0"/>
              <a:t>On “Mass in running order”</a:t>
            </a:r>
          </a:p>
        </p:txBody>
      </p:sp>
      <p:sp>
        <p:nvSpPr>
          <p:cNvPr id="3" name="Tijdelijke aanduiding voor inhoud 2">
            <a:extLst>
              <a:ext uri="{FF2B5EF4-FFF2-40B4-BE49-F238E27FC236}">
                <a16:creationId xmlns:a16="http://schemas.microsoft.com/office/drawing/2014/main" id="{CB18C6EE-9739-D220-71EB-6E6DE9F3C920}"/>
              </a:ext>
            </a:extLst>
          </p:cNvPr>
          <p:cNvSpPr>
            <a:spLocks noGrp="1"/>
          </p:cNvSpPr>
          <p:nvPr>
            <p:ph idx="1"/>
          </p:nvPr>
        </p:nvSpPr>
        <p:spPr>
          <a:xfrm>
            <a:off x="731668" y="1825625"/>
            <a:ext cx="4364115" cy="3891594"/>
          </a:xfrm>
        </p:spPr>
        <p:txBody>
          <a:bodyPr>
            <a:normAutofit/>
          </a:bodyPr>
          <a:lstStyle/>
          <a:p>
            <a:pPr marL="0" indent="0">
              <a:buNone/>
            </a:pPr>
            <a:r>
              <a:rPr lang="en-GB" sz="2000" dirty="0"/>
              <a:t>R138 legacy vs. RE.3 consistency</a:t>
            </a:r>
          </a:p>
          <a:p>
            <a:r>
              <a:rPr lang="en-GB" sz="2000" dirty="0"/>
              <a:t>Crew seat irrelevant</a:t>
            </a:r>
          </a:p>
          <a:p>
            <a:r>
              <a:rPr lang="en-GB" sz="2000" dirty="0"/>
              <a:t>Stay close to original R138</a:t>
            </a:r>
          </a:p>
          <a:p>
            <a:endParaRPr lang="en-GB" sz="2000" dirty="0"/>
          </a:p>
          <a:p>
            <a:endParaRPr lang="en-GB" sz="2000" dirty="0"/>
          </a:p>
        </p:txBody>
      </p:sp>
      <p:sp>
        <p:nvSpPr>
          <p:cNvPr id="4" name="Tijdelijke aanduiding voor voettekst 3">
            <a:extLst>
              <a:ext uri="{FF2B5EF4-FFF2-40B4-BE49-F238E27FC236}">
                <a16:creationId xmlns:a16="http://schemas.microsoft.com/office/drawing/2014/main" id="{C2BE0F5E-F2B4-0511-9EC2-0F0839220585}"/>
              </a:ext>
            </a:extLst>
          </p:cNvPr>
          <p:cNvSpPr>
            <a:spLocks noGrp="1"/>
          </p:cNvSpPr>
          <p:nvPr>
            <p:ph type="ftr" sz="quarter" idx="11"/>
          </p:nvPr>
        </p:nvSpPr>
        <p:spPr/>
        <p:txBody>
          <a:bodyPr/>
          <a:lstStyle/>
          <a:p>
            <a:r>
              <a:rPr lang="en-GB"/>
              <a:t>TF-AVRS Status Report GRBP-80</a:t>
            </a:r>
          </a:p>
        </p:txBody>
      </p:sp>
      <p:sp>
        <p:nvSpPr>
          <p:cNvPr id="5" name="Tijdelijke aanduiding voor dianummer 4">
            <a:extLst>
              <a:ext uri="{FF2B5EF4-FFF2-40B4-BE49-F238E27FC236}">
                <a16:creationId xmlns:a16="http://schemas.microsoft.com/office/drawing/2014/main" id="{16F6A965-F0F3-6A41-26F3-7321B571502C}"/>
              </a:ext>
            </a:extLst>
          </p:cNvPr>
          <p:cNvSpPr>
            <a:spLocks noGrp="1"/>
          </p:cNvSpPr>
          <p:nvPr>
            <p:ph type="sldNum" sz="quarter" idx="12"/>
          </p:nvPr>
        </p:nvSpPr>
        <p:spPr/>
        <p:txBody>
          <a:bodyPr/>
          <a:lstStyle/>
          <a:p>
            <a:fld id="{B72E1402-C48D-4BE1-B5C4-3ED179C88C9E}" type="slidenum">
              <a:rPr lang="en-GB" smtClean="0"/>
              <a:t>8</a:t>
            </a:fld>
            <a:endParaRPr lang="en-GB"/>
          </a:p>
        </p:txBody>
      </p:sp>
      <p:sp>
        <p:nvSpPr>
          <p:cNvPr id="6" name="Tijdelijke aanduiding voor inhoud 2">
            <a:extLst>
              <a:ext uri="{FF2B5EF4-FFF2-40B4-BE49-F238E27FC236}">
                <a16:creationId xmlns:a16="http://schemas.microsoft.com/office/drawing/2014/main" id="{5FF1BE19-D56A-7610-AF9E-43BC5107AD7C}"/>
              </a:ext>
            </a:extLst>
          </p:cNvPr>
          <p:cNvSpPr txBox="1">
            <a:spLocks/>
          </p:cNvSpPr>
          <p:nvPr/>
        </p:nvSpPr>
        <p:spPr>
          <a:xfrm>
            <a:off x="6096000" y="1825625"/>
            <a:ext cx="525779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latin typeface="Segoe UI" panose="020B0502040204020203" pitchFamily="34" charset="0"/>
              </a:rPr>
              <a:t>General approach</a:t>
            </a:r>
          </a:p>
          <a:p>
            <a:r>
              <a:rPr lang="en-US" sz="1800" dirty="0">
                <a:latin typeface="Segoe UI" panose="020B0502040204020203" pitchFamily="34" charset="0"/>
              </a:rPr>
              <a:t>In case of a </a:t>
            </a:r>
            <a:r>
              <a:rPr lang="en-US" sz="1800" b="1" dirty="0">
                <a:latin typeface="Segoe UI" panose="020B0502040204020203" pitchFamily="34" charset="0"/>
              </a:rPr>
              <a:t>driverless AVs </a:t>
            </a:r>
            <a:r>
              <a:rPr lang="en-US" sz="1800" dirty="0">
                <a:latin typeface="Segoe UI" panose="020B0502040204020203" pitchFamily="34" charset="0"/>
              </a:rPr>
              <a:t>the m</a:t>
            </a:r>
            <a:r>
              <a:rPr lang="en-US" sz="1800" baseline="-25000" dirty="0">
                <a:latin typeface="Segoe UI" panose="020B0502040204020203" pitchFamily="34" charset="0"/>
              </a:rPr>
              <a:t>d</a:t>
            </a:r>
            <a:r>
              <a:rPr lang="en-US" sz="1800" dirty="0">
                <a:latin typeface="Segoe UI" panose="020B0502040204020203" pitchFamily="34" charset="0"/>
              </a:rPr>
              <a:t>(mass of the driver) = 0 kg for the calculations</a:t>
            </a:r>
            <a:endParaRPr lang="en-US" sz="1800" dirty="0">
              <a:latin typeface="Arial" panose="020B0604020202020204" pitchFamily="34" charset="0"/>
            </a:endParaRPr>
          </a:p>
          <a:p>
            <a:pPr marL="0" indent="0">
              <a:buNone/>
            </a:pPr>
            <a:endParaRPr lang="en-GB" dirty="0"/>
          </a:p>
        </p:txBody>
      </p:sp>
      <p:pic>
        <p:nvPicPr>
          <p:cNvPr id="8" name="Afbeelding 7">
            <a:extLst>
              <a:ext uri="{FF2B5EF4-FFF2-40B4-BE49-F238E27FC236}">
                <a16:creationId xmlns:a16="http://schemas.microsoft.com/office/drawing/2014/main" id="{C85B2018-2B2A-F01A-CF97-A0D965C96777}"/>
              </a:ext>
            </a:extLst>
          </p:cNvPr>
          <p:cNvPicPr>
            <a:picLocks noChangeAspect="1"/>
          </p:cNvPicPr>
          <p:nvPr/>
        </p:nvPicPr>
        <p:blipFill rotWithShape="1">
          <a:blip r:embed="rId2"/>
          <a:srcRect l="14806"/>
          <a:stretch/>
        </p:blipFill>
        <p:spPr>
          <a:xfrm>
            <a:off x="731668" y="3384954"/>
            <a:ext cx="5086905" cy="1384233"/>
          </a:xfrm>
          <a:prstGeom prst="rect">
            <a:avLst/>
          </a:prstGeom>
        </p:spPr>
      </p:pic>
    </p:spTree>
    <p:extLst>
      <p:ext uri="{BB962C8B-B14F-4D97-AF65-F5344CB8AC3E}">
        <p14:creationId xmlns:p14="http://schemas.microsoft.com/office/powerpoint/2010/main" val="2939814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D7FF8F-DF93-2275-5A57-4DE26DD5E986}"/>
              </a:ext>
            </a:extLst>
          </p:cNvPr>
          <p:cNvSpPr>
            <a:spLocks noGrp="1"/>
          </p:cNvSpPr>
          <p:nvPr>
            <p:ph type="title"/>
          </p:nvPr>
        </p:nvSpPr>
        <p:spPr/>
        <p:txBody>
          <a:bodyPr/>
          <a:lstStyle/>
          <a:p>
            <a:r>
              <a:rPr lang="en-GB" dirty="0"/>
              <a:t>“Bi-directional”</a:t>
            </a:r>
          </a:p>
        </p:txBody>
      </p:sp>
      <p:sp>
        <p:nvSpPr>
          <p:cNvPr id="3" name="Tijdelijke aanduiding voor inhoud 2">
            <a:extLst>
              <a:ext uri="{FF2B5EF4-FFF2-40B4-BE49-F238E27FC236}">
                <a16:creationId xmlns:a16="http://schemas.microsoft.com/office/drawing/2014/main" id="{0C048F73-BAD6-123F-6E3C-22B2A813822A}"/>
              </a:ext>
            </a:extLst>
          </p:cNvPr>
          <p:cNvSpPr>
            <a:spLocks noGrp="1"/>
          </p:cNvSpPr>
          <p:nvPr>
            <p:ph idx="1"/>
          </p:nvPr>
        </p:nvSpPr>
        <p:spPr/>
        <p:txBody>
          <a:bodyPr/>
          <a:lstStyle/>
          <a:p>
            <a:r>
              <a:rPr lang="en-GB" dirty="0"/>
              <a:t>Not considered in RE3 by AVC</a:t>
            </a:r>
          </a:p>
          <a:p>
            <a:pPr lvl="1"/>
            <a:r>
              <a:rPr lang="en-GB" dirty="0"/>
              <a:t>Bi-directional was considered out of scope</a:t>
            </a:r>
          </a:p>
          <a:p>
            <a:r>
              <a:rPr lang="en-GB" dirty="0">
                <a:hlinkClick r:id="rId3"/>
              </a:rPr>
              <a:t>GRBP Summary on bi-directional vehicles</a:t>
            </a:r>
            <a:endParaRPr lang="en-GB" dirty="0"/>
          </a:p>
          <a:p>
            <a:r>
              <a:rPr lang="en-GB" dirty="0"/>
              <a:t>Forward and reverse driving</a:t>
            </a:r>
          </a:p>
          <a:p>
            <a:pPr marL="457200" lvl="1" indent="0">
              <a:buNone/>
            </a:pPr>
            <a:r>
              <a:rPr lang="en-GB" dirty="0"/>
              <a:t>Conclusion:</a:t>
            </a:r>
          </a:p>
          <a:p>
            <a:pPr lvl="1"/>
            <a:r>
              <a:rPr lang="en-GB" dirty="0"/>
              <a:t>Reverse requirements only when applicable.</a:t>
            </a:r>
          </a:p>
        </p:txBody>
      </p:sp>
      <p:sp>
        <p:nvSpPr>
          <p:cNvPr id="4" name="Tijdelijke aanduiding voor voettekst 3">
            <a:extLst>
              <a:ext uri="{FF2B5EF4-FFF2-40B4-BE49-F238E27FC236}">
                <a16:creationId xmlns:a16="http://schemas.microsoft.com/office/drawing/2014/main" id="{201DCDD6-DE1D-7BE1-899A-A4E5EAB8C5E0}"/>
              </a:ext>
            </a:extLst>
          </p:cNvPr>
          <p:cNvSpPr>
            <a:spLocks noGrp="1"/>
          </p:cNvSpPr>
          <p:nvPr>
            <p:ph type="ftr" sz="quarter" idx="11"/>
          </p:nvPr>
        </p:nvSpPr>
        <p:spPr/>
        <p:txBody>
          <a:bodyPr/>
          <a:lstStyle/>
          <a:p>
            <a:r>
              <a:rPr lang="en-GB"/>
              <a:t>TF-AVRS Status Report GRBP-80</a:t>
            </a:r>
          </a:p>
        </p:txBody>
      </p:sp>
      <p:sp>
        <p:nvSpPr>
          <p:cNvPr id="5" name="Tijdelijke aanduiding voor dianummer 4">
            <a:extLst>
              <a:ext uri="{FF2B5EF4-FFF2-40B4-BE49-F238E27FC236}">
                <a16:creationId xmlns:a16="http://schemas.microsoft.com/office/drawing/2014/main" id="{A420A6B9-A1DE-F633-9181-C7C1E3151ACC}"/>
              </a:ext>
            </a:extLst>
          </p:cNvPr>
          <p:cNvSpPr>
            <a:spLocks noGrp="1"/>
          </p:cNvSpPr>
          <p:nvPr>
            <p:ph type="sldNum" sz="quarter" idx="12"/>
          </p:nvPr>
        </p:nvSpPr>
        <p:spPr/>
        <p:txBody>
          <a:bodyPr/>
          <a:lstStyle/>
          <a:p>
            <a:fld id="{B72E1402-C48D-4BE1-B5C4-3ED179C88C9E}" type="slidenum">
              <a:rPr lang="en-GB" smtClean="0"/>
              <a:t>9</a:t>
            </a:fld>
            <a:endParaRPr lang="en-GB"/>
          </a:p>
        </p:txBody>
      </p:sp>
    </p:spTree>
    <p:extLst>
      <p:ext uri="{BB962C8B-B14F-4D97-AF65-F5344CB8AC3E}">
        <p14:creationId xmlns:p14="http://schemas.microsoft.com/office/powerpoint/2010/main" val="14105509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1317</TotalTime>
  <Words>1338</Words>
  <Application>Microsoft Office PowerPoint</Application>
  <PresentationFormat>Breedbeeld</PresentationFormat>
  <Paragraphs>240</Paragraphs>
  <Slides>13</Slides>
  <Notes>3</Notes>
  <HiddenSlides>0</HiddenSlides>
  <MMClips>0</MMClips>
  <ScaleCrop>false</ScaleCrop>
  <HeadingPairs>
    <vt:vector size="8" baseType="variant">
      <vt:variant>
        <vt:lpstr>Gebruikte lettertypen</vt:lpstr>
      </vt:variant>
      <vt:variant>
        <vt:i4>8</vt:i4>
      </vt:variant>
      <vt:variant>
        <vt:lpstr>Thema</vt:lpstr>
      </vt:variant>
      <vt:variant>
        <vt:i4>1</vt:i4>
      </vt:variant>
      <vt:variant>
        <vt:lpstr>Ingesloten OLE-bronprogramma's</vt:lpstr>
      </vt:variant>
      <vt:variant>
        <vt:i4>1</vt:i4>
      </vt:variant>
      <vt:variant>
        <vt:lpstr>Diatitels</vt:lpstr>
      </vt:variant>
      <vt:variant>
        <vt:i4>13</vt:i4>
      </vt:variant>
    </vt:vector>
  </HeadingPairs>
  <TitlesOfParts>
    <vt:vector size="23" baseType="lpstr">
      <vt:lpstr>Aptos</vt:lpstr>
      <vt:lpstr>Aptos Display</vt:lpstr>
      <vt:lpstr>Arial</vt:lpstr>
      <vt:lpstr>Calibri</vt:lpstr>
      <vt:lpstr>Segoe UI</vt:lpstr>
      <vt:lpstr>Symbol</vt:lpstr>
      <vt:lpstr>Times New Roman</vt:lpstr>
      <vt:lpstr>Wingdings</vt:lpstr>
      <vt:lpstr>Kantoorthema</vt:lpstr>
      <vt:lpstr>think-cell Folie</vt:lpstr>
      <vt:lpstr>Report to 80th Session of GRBP (September 2024)</vt:lpstr>
      <vt:lpstr>TF Automated Vehicles Regulation Screening</vt:lpstr>
      <vt:lpstr>TF Automated Vehicles Regulation Screening</vt:lpstr>
      <vt:lpstr>Update proposal for Guideline document</vt:lpstr>
      <vt:lpstr>Priority Regulations</vt:lpstr>
      <vt:lpstr>Automated Vehicle Categories (TF AVC)</vt:lpstr>
      <vt:lpstr>About definitions</vt:lpstr>
      <vt:lpstr>On “Mass in running order”</vt:lpstr>
      <vt:lpstr>“Bi-directional”</vt:lpstr>
      <vt:lpstr>R28 nature of amendments</vt:lpstr>
      <vt:lpstr>R138</vt:lpstr>
      <vt:lpstr>Planning</vt:lpstr>
      <vt:lpstr>PowerPoint-presentatie</vt:lpstr>
    </vt:vector>
  </TitlesOfParts>
  <Company>RDW Dienst Wegverkeer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TF-AVRS GRBP</dc:title>
  <dc:creator>Boersma, Jan Sybren</dc:creator>
  <cp:lastModifiedBy>Boersma, Jan Sybren</cp:lastModifiedBy>
  <cp:revision>10</cp:revision>
  <dcterms:created xsi:type="dcterms:W3CDTF">2024-06-10T06:33:31Z</dcterms:created>
  <dcterms:modified xsi:type="dcterms:W3CDTF">2024-09-03T09:42:00Z</dcterms:modified>
</cp:coreProperties>
</file>