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B73BE7-39BA-D28A-C327-E8E0570E7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E4A6E7B-77E0-B4F7-60FF-7D5E6EB89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D9AD3D-DE0F-8DE9-A3A7-004F9F291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25875-8339-64CB-184E-42A083F08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43B118-DC83-1646-509A-40194F582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51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8ED625-2C29-9AA8-B604-96BD55E1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168C3D0-A856-0AF8-0BF9-61E64540E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3CB17E-04A3-C5D6-73D8-F0C24A6A9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F823A-CDAA-9D03-8E3F-6AC7413E7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C6C161-DF86-D989-EAF9-3368DDAE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04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43DCBF9-60A2-8D87-28C8-4A74506F1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238F2E-28A6-0C6D-9DFF-EC6168A6E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2CAD44-4BAD-C2CF-0A03-54250940C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C6EE1-8A5E-D20A-D9FC-27A99D9BA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0BB060-69EB-B87C-7C3D-06B2BBA4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74C5-CC8F-4AF6-9568-E6D02F85D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C4C60C-9698-339F-9C9E-5C477FB63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E0FBCC-B572-C0EC-FDAE-AEAF3F4D2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D7A6F2-DD2E-C19E-AE10-0B05F045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5DD71E-444A-7FBD-B4AD-1CC0DA88A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26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0B553E-910E-FCFE-1FBA-B16C13DA7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1CBE68-CA74-F249-FB34-710852479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258985-32EB-8835-899E-34EBD9F9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CB233B-1E16-CB97-FD5D-D4E6FFBC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EB60AC-6C1F-53D4-8609-8241DD0C8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45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32FFE5-6C68-C607-E24A-DB8F1BCF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A20AF8-4BE3-DE98-5AC6-D50B2EFD5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10DDC4-252E-A12C-1B02-E0FB20093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6BDE18-463D-1284-E46B-8962EE78A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4B07FE-8063-ADA6-E318-7A9C80EBC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ACE2F5-574D-5546-0187-637E66FD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6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01AF7B-39DD-B494-84FB-4D415601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507577-2650-2DEE-904C-9B0B428E6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83C8A2-324A-6584-6DEC-3969EA124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89BF5F6-6F2D-F02E-D7CC-4BC922BFC8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211EDD9-5BF5-C42C-D52A-CBF261BFF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8D94683-B482-D646-4A15-69A98BFC6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4BA4AFF-CD16-1234-B347-EFC487A9B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3019B8-0439-7A1D-75C6-715538850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35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40C38-EA98-0F77-70D7-C672E968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2A5EE7-EDC7-CEA5-37A5-3B84E58F1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A0B2AF-2BA2-0800-C0E6-DA4E571F0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C8C84A-DB0F-5D26-1004-5C1E44F9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10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F4C791D-6D40-28B7-D3D6-35178A00C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7EAB80B-F489-865D-1156-7BE863D90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372CCB-9B1E-0A5B-9F7E-69D868DFC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5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A4DD40-0E39-0DE5-F386-1A33F877B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F811D6-1FC6-151E-F69F-13C8ACF4E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5DB53A-D486-633C-78B3-861013E1B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F80261-8C60-90D2-4061-9554CEBB2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CE6ADF-5525-265A-3B97-982A6484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BE46B4-6B78-890A-1257-DBDD7E87D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74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B8ACAC-2088-CA74-93EE-5E90E5FF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2C7F83C-3B27-875B-7967-01021B82DC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BECE5D-669B-BC5D-67A9-6FE771E995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C8A72B-1E89-34DD-6236-D52360E6A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FE3237-8B80-0C1D-1D17-741AB614D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5D8549-2982-F2D5-CED9-04E2B9D03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7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A724D17-FC10-FA3C-6FF1-6071453F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AEAE03-B3D9-17FB-D023-E65AD167B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7C540A-E2B9-1452-B0F3-A3E5145100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67195-6B4F-4A08-9153-571CBE57694A}" type="datetimeFigureOut">
              <a:rPr kumimoji="1" lang="ja-JP" altLang="en-US" smtClean="0"/>
              <a:t>2024/9/3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EB1FB9-DCEB-ADFD-A7C1-B3C54A36A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A777C9-6C59-82BC-4236-38E61E6D9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29F2E-274F-49F6-9149-C7983BC41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96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D3F2289-C545-46D7-80B6-945F2DD1E893}"/>
              </a:ext>
            </a:extLst>
          </p:cNvPr>
          <p:cNvSpPr/>
          <p:nvPr/>
        </p:nvSpPr>
        <p:spPr>
          <a:xfrm>
            <a:off x="263912" y="394692"/>
            <a:ext cx="1166417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Request for consideration regarding </a:t>
            </a:r>
            <a:r>
              <a:rPr lang="en-US" altLang="ja-JP" dirty="0" err="1"/>
              <a:t>RxSWIN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Japan appreciates IWG effort for the discussion regarding </a:t>
            </a:r>
            <a:r>
              <a:rPr lang="en-US" altLang="ja-JP" dirty="0" err="1"/>
              <a:t>RxSWIN</a:t>
            </a:r>
            <a:r>
              <a:rPr lang="en-US" altLang="ja-JP" dirty="0"/>
              <a:t>.</a:t>
            </a:r>
          </a:p>
          <a:p>
            <a:r>
              <a:rPr lang="en-US" altLang="ja-JP" dirty="0"/>
              <a:t>Japan thinks mandating </a:t>
            </a:r>
            <a:r>
              <a:rPr lang="en-US" altLang="ja-JP" dirty="0" err="1"/>
              <a:t>RxSWIN</a:t>
            </a:r>
            <a:r>
              <a:rPr lang="en-US" altLang="ja-JP" dirty="0"/>
              <a:t> in all Regulation would be valid to understand version of each system. </a:t>
            </a:r>
          </a:p>
          <a:p>
            <a:endParaRPr lang="en-US" altLang="ja-JP" dirty="0"/>
          </a:p>
          <a:p>
            <a:r>
              <a:rPr lang="en-US" altLang="ja-JP" dirty="0"/>
              <a:t>For further enrichment of this idea, we would like to ask further consideration from technical and administrative aspect. </a:t>
            </a:r>
          </a:p>
          <a:p>
            <a:endParaRPr lang="en-US" altLang="ja-JP" dirty="0"/>
          </a:p>
          <a:p>
            <a:r>
              <a:rPr lang="en-US" altLang="ja-JP" dirty="0"/>
              <a:t>Our questions are as follows.</a:t>
            </a:r>
          </a:p>
          <a:p>
            <a:endParaRPr lang="en-US" altLang="ja-JP" dirty="0"/>
          </a:p>
          <a:p>
            <a:r>
              <a:rPr lang="en-US" altLang="ja-JP" dirty="0"/>
              <a:t>1) International Cross-reference System</a:t>
            </a:r>
          </a:p>
          <a:p>
            <a:r>
              <a:rPr lang="en-US" altLang="ja-JP" dirty="0"/>
              <a:t>When a vehicle equipment with </a:t>
            </a:r>
            <a:r>
              <a:rPr lang="en-US" altLang="ja-JP" dirty="0" err="1"/>
              <a:t>RxSWIN</a:t>
            </a:r>
            <a:r>
              <a:rPr lang="en-US" altLang="ja-JP" dirty="0"/>
              <a:t> is approved in accordance with a Regulation by a CP but the whole vehicle type approval was granted by another CP, then how such cross-reference to be managed during the use phase between the CPs? Even the CP who approved the whole vehicle type approval should know the </a:t>
            </a:r>
            <a:r>
              <a:rPr lang="en-US" altLang="ja-JP" dirty="0" err="1"/>
              <a:t>RxSWIN</a:t>
            </a:r>
            <a:r>
              <a:rPr lang="en-US" altLang="ja-JP" dirty="0"/>
              <a:t>, meanwhile International system to ensure such cross-reference has not been established.</a:t>
            </a:r>
          </a:p>
          <a:p>
            <a:endParaRPr lang="en-US" altLang="ja-JP" dirty="0"/>
          </a:p>
          <a:p>
            <a:r>
              <a:rPr lang="en-US" altLang="ja-JP" dirty="0"/>
              <a:t>When we tackle with such questions by considering monitoring phase, we can make </a:t>
            </a:r>
            <a:r>
              <a:rPr lang="en-US" altLang="ja-JP" dirty="0" err="1"/>
              <a:t>RxSWIN</a:t>
            </a:r>
            <a:r>
              <a:rPr lang="en-US" altLang="ja-JP" dirty="0"/>
              <a:t> concept usable without confusion.</a:t>
            </a:r>
          </a:p>
          <a:p>
            <a:endParaRPr lang="en-US" altLang="ja-JP" dirty="0"/>
          </a:p>
          <a:p>
            <a:r>
              <a:rPr lang="en-US" altLang="ja-JP" dirty="0"/>
              <a:t>2) Ensuring Consistency of </a:t>
            </a:r>
            <a:r>
              <a:rPr lang="en-US" altLang="ja-JP" dirty="0" err="1"/>
              <a:t>RxSWIN</a:t>
            </a:r>
            <a:r>
              <a:rPr lang="en-US" altLang="ja-JP" dirty="0"/>
              <a:t> Requirements</a:t>
            </a:r>
          </a:p>
          <a:p>
            <a:r>
              <a:rPr lang="en-US" altLang="ja-JP" dirty="0"/>
              <a:t>Additionally, it should be ensured that all GRs incorporate </a:t>
            </a:r>
            <a:r>
              <a:rPr lang="en-US" altLang="ja-JP" dirty="0" err="1"/>
              <a:t>RxSWIN</a:t>
            </a:r>
            <a:r>
              <a:rPr lang="en-US" altLang="ja-JP" dirty="0"/>
              <a:t> requirements in a consistent way, without any modifications or additions, to keep flexibility of a vehicle system design and to avoid any confusions over interpretation and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6686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201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tetsuya niikuni</dc:creator>
  <cp:lastModifiedBy>新国哲也</cp:lastModifiedBy>
  <cp:revision>8</cp:revision>
  <dcterms:created xsi:type="dcterms:W3CDTF">2024-08-29T05:02:09Z</dcterms:created>
  <dcterms:modified xsi:type="dcterms:W3CDTF">2024-09-03T00:36:50Z</dcterms:modified>
</cp:coreProperties>
</file>