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96" r:id="rId5"/>
    <p:sldId id="324" r:id="rId6"/>
    <p:sldId id="289" r:id="rId7"/>
    <p:sldId id="297" r:id="rId8"/>
    <p:sldId id="323" r:id="rId9"/>
    <p:sldId id="314" r:id="rId10"/>
    <p:sldId id="318" r:id="rId11"/>
    <p:sldId id="287" r:id="rId12"/>
    <p:sldId id="257" r:id="rId13"/>
    <p:sldId id="306" r:id="rId14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AD70DEC-03E4-4D27-9593-8636874FF5F8}">
          <p14:sldIdLst>
            <p14:sldId id="296"/>
            <p14:sldId id="324"/>
            <p14:sldId id="289"/>
            <p14:sldId id="297"/>
            <p14:sldId id="323"/>
            <p14:sldId id="314"/>
            <p14:sldId id="318"/>
          </p14:sldIdLst>
        </p14:section>
        <p14:section name="Organisational Information" id="{EFF803B0-D058-4A27-9051-1C1AB2E86DA3}">
          <p14:sldIdLst>
            <p14:sldId id="287"/>
            <p14:sldId id="257"/>
          </p14:sldIdLst>
        </p14:section>
        <p14:section name="Extra Information" id="{4CAA6B70-4DA1-440A-B17E-6523ACB3A5A4}">
          <p14:sldIdLst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FA34A7C-1616-191F-3D96-5DBE59D07E0F}" name="Geena Rait" initials="GR" userId="S::Geena.Rait@dft.gov.uk::420e89d2-bfe0-4165-a6ee-247576f994b8" providerId="AD"/>
  <p188:author id="{0D6AAD7E-68E9-38D6-DE1E-7FD738C8DE74}" name="Geena Rait" initials="GR" userId="S::geena.rait@dft.gov.uk::420e89d2-bfe0-4165-a6ee-247576f994b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es Weinand" initials="TW" lastIdx="2" clrIdx="0">
    <p:extLst>
      <p:ext uri="{19B8F6BF-5375-455C-9EA6-DF929625EA0E}">
        <p15:presenceInfo xmlns:p15="http://schemas.microsoft.com/office/powerpoint/2012/main" userId="Thies Weinan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63FFB2-67A5-42C4-81CD-E4A9A50FA9D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D9844C3-5EEF-4116-87A0-B4006D3AEF4F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GB" dirty="0">
              <a:latin typeface="Times New Roman"/>
              <a:cs typeface="Times New Roman"/>
            </a:rPr>
            <a:t>Eighth Meeting:</a:t>
          </a:r>
        </a:p>
        <a:p>
          <a:pPr rtl="0">
            <a:lnSpc>
              <a:spcPct val="100000"/>
            </a:lnSpc>
          </a:pPr>
          <a:r>
            <a:rPr lang="en-GB" dirty="0">
              <a:latin typeface="Times New Roman"/>
              <a:cs typeface="Times New Roman"/>
            </a:rPr>
            <a:t>16</a:t>
          </a:r>
          <a:r>
            <a:rPr lang="en-GB" baseline="30000" dirty="0">
              <a:latin typeface="Times New Roman"/>
              <a:cs typeface="Times New Roman"/>
            </a:rPr>
            <a:t>th</a:t>
          </a:r>
          <a:r>
            <a:rPr lang="en-GB" dirty="0">
              <a:latin typeface="Times New Roman"/>
              <a:cs typeface="Times New Roman"/>
            </a:rPr>
            <a:t> September 2024</a:t>
          </a:r>
          <a:endParaRPr lang="en-US" dirty="0">
            <a:latin typeface="Times New Roman"/>
            <a:cs typeface="Times New Roman"/>
          </a:endParaRPr>
        </a:p>
      </dgm:t>
    </dgm:pt>
    <dgm:pt modelId="{8B0ECC7B-0298-4367-8A5E-009127C98726}" type="parTrans" cxnId="{ED9E6672-7D30-4605-9C09-88164E76C90F}">
      <dgm:prSet/>
      <dgm:spPr/>
      <dgm:t>
        <a:bodyPr/>
        <a:lstStyle/>
        <a:p>
          <a:endParaRPr lang="en-US"/>
        </a:p>
      </dgm:t>
    </dgm:pt>
    <dgm:pt modelId="{6F8D3E97-9CA4-4771-BC0D-0337634CFB16}" type="sibTrans" cxnId="{ED9E6672-7D30-4605-9C09-88164E76C90F}">
      <dgm:prSet/>
      <dgm:spPr/>
      <dgm:t>
        <a:bodyPr/>
        <a:lstStyle/>
        <a:p>
          <a:endParaRPr lang="en-US"/>
        </a:p>
      </dgm:t>
    </dgm:pt>
    <dgm:pt modelId="{56DF52A2-B5A8-47D3-AFD6-D4D22DCB65B8}">
      <dgm:prSet phldr="0"/>
      <dgm:spPr/>
      <dgm:t>
        <a:bodyPr/>
        <a:lstStyle/>
        <a:p>
          <a:pPr rtl="0">
            <a:lnSpc>
              <a:spcPct val="100000"/>
            </a:lnSpc>
          </a:pPr>
          <a:r>
            <a:rPr lang="en-GB" b="0" dirty="0">
              <a:solidFill>
                <a:srgbClr val="0070C0"/>
              </a:solidFill>
              <a:latin typeface="Times New Roman"/>
              <a:cs typeface="Times New Roman"/>
            </a:rPr>
            <a:t>Meeting plan</a:t>
          </a:r>
        </a:p>
      </dgm:t>
    </dgm:pt>
    <dgm:pt modelId="{A6E36EFE-CA7C-4675-A98B-F177B2247CF4}" type="parTrans" cxnId="{4DF144A8-70B8-47E3-B014-448E80EC9FE2}">
      <dgm:prSet/>
      <dgm:spPr/>
      <dgm:t>
        <a:bodyPr/>
        <a:lstStyle/>
        <a:p>
          <a:endParaRPr lang="en-US"/>
        </a:p>
      </dgm:t>
    </dgm:pt>
    <dgm:pt modelId="{54BFF956-E053-4AD1-99C4-5908A097A046}" type="sibTrans" cxnId="{4DF144A8-70B8-47E3-B014-448E80EC9FE2}">
      <dgm:prSet/>
      <dgm:spPr/>
      <dgm:t>
        <a:bodyPr/>
        <a:lstStyle/>
        <a:p>
          <a:endParaRPr lang="en-US"/>
        </a:p>
      </dgm:t>
    </dgm:pt>
    <dgm:pt modelId="{A7662055-1090-4945-AC5B-C319F60985DC}" type="pres">
      <dgm:prSet presAssocID="{7B63FFB2-67A5-42C4-81CD-E4A9A50FA9DA}" presName="root" presStyleCnt="0">
        <dgm:presLayoutVars>
          <dgm:dir/>
          <dgm:resizeHandles val="exact"/>
        </dgm:presLayoutVars>
      </dgm:prSet>
      <dgm:spPr/>
    </dgm:pt>
    <dgm:pt modelId="{44E1B54B-76DD-4996-AC40-18ABCFDCE4AF}" type="pres">
      <dgm:prSet presAssocID="{6D9844C3-5EEF-4116-87A0-B4006D3AEF4F}" presName="compNode" presStyleCnt="0"/>
      <dgm:spPr/>
    </dgm:pt>
    <dgm:pt modelId="{DFF4E173-21E9-40EC-9EF2-D554C99503D8}" type="pres">
      <dgm:prSet presAssocID="{6D9844C3-5EEF-4116-87A0-B4006D3AEF4F}" presName="bgRect" presStyleLbl="bgShp" presStyleIdx="0" presStyleCnt="2"/>
      <dgm:spPr/>
    </dgm:pt>
    <dgm:pt modelId="{EFA59B57-29C8-4693-8BD0-92A8006DBB64}" type="pres">
      <dgm:prSet presAssocID="{6D9844C3-5EEF-4116-87A0-B4006D3AEF4F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E37D30A-6A06-464B-8C44-007D4375CE01}" type="pres">
      <dgm:prSet presAssocID="{6D9844C3-5EEF-4116-87A0-B4006D3AEF4F}" presName="spaceRect" presStyleCnt="0"/>
      <dgm:spPr/>
    </dgm:pt>
    <dgm:pt modelId="{F7AAE406-BE44-4525-83A8-7630D72C8614}" type="pres">
      <dgm:prSet presAssocID="{6D9844C3-5EEF-4116-87A0-B4006D3AEF4F}" presName="parTx" presStyleLbl="revTx" presStyleIdx="0" presStyleCnt="2">
        <dgm:presLayoutVars>
          <dgm:chMax val="0"/>
          <dgm:chPref val="0"/>
        </dgm:presLayoutVars>
      </dgm:prSet>
      <dgm:spPr/>
    </dgm:pt>
    <dgm:pt modelId="{ED663362-0256-4EA8-9D68-D355536ED755}" type="pres">
      <dgm:prSet presAssocID="{6F8D3E97-9CA4-4771-BC0D-0337634CFB16}" presName="sibTrans" presStyleCnt="0"/>
      <dgm:spPr/>
    </dgm:pt>
    <dgm:pt modelId="{4BBCD439-BF85-4449-9259-AD4B3945451E}" type="pres">
      <dgm:prSet presAssocID="{56DF52A2-B5A8-47D3-AFD6-D4D22DCB65B8}" presName="compNode" presStyleCnt="0"/>
      <dgm:spPr/>
    </dgm:pt>
    <dgm:pt modelId="{DBF4BE75-7271-4EAE-BBBE-ADA922297850}" type="pres">
      <dgm:prSet presAssocID="{56DF52A2-B5A8-47D3-AFD6-D4D22DCB65B8}" presName="bgRect" presStyleLbl="bgShp" presStyleIdx="1" presStyleCnt="2"/>
      <dgm:spPr/>
    </dgm:pt>
    <dgm:pt modelId="{C3B1599A-6BE4-4910-B1B7-ED3F18A4E98A}" type="pres">
      <dgm:prSet presAssocID="{56DF52A2-B5A8-47D3-AFD6-D4D22DCB65B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678DA0B2-DB5C-406B-86AD-82A66E235412}" type="pres">
      <dgm:prSet presAssocID="{56DF52A2-B5A8-47D3-AFD6-D4D22DCB65B8}" presName="spaceRect" presStyleCnt="0"/>
      <dgm:spPr/>
    </dgm:pt>
    <dgm:pt modelId="{BB928BF2-12C0-4823-81C6-8F48720F6EAE}" type="pres">
      <dgm:prSet presAssocID="{56DF52A2-B5A8-47D3-AFD6-D4D22DCB65B8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94AE4E0F-74EF-49D0-BCB4-631C9E3BFE9A}" type="presOf" srcId="{56DF52A2-B5A8-47D3-AFD6-D4D22DCB65B8}" destId="{BB928BF2-12C0-4823-81C6-8F48720F6EAE}" srcOrd="0" destOrd="0" presId="urn:microsoft.com/office/officeart/2018/2/layout/IconVerticalSolidList"/>
    <dgm:cxn modelId="{AC4DC128-B021-43A9-85E3-66B595F3D5F9}" type="presOf" srcId="{7B63FFB2-67A5-42C4-81CD-E4A9A50FA9DA}" destId="{A7662055-1090-4945-AC5B-C319F60985DC}" srcOrd="0" destOrd="0" presId="urn:microsoft.com/office/officeart/2018/2/layout/IconVerticalSolidList"/>
    <dgm:cxn modelId="{ED9E6672-7D30-4605-9C09-88164E76C90F}" srcId="{7B63FFB2-67A5-42C4-81CD-E4A9A50FA9DA}" destId="{6D9844C3-5EEF-4116-87A0-B4006D3AEF4F}" srcOrd="0" destOrd="0" parTransId="{8B0ECC7B-0298-4367-8A5E-009127C98726}" sibTransId="{6F8D3E97-9CA4-4771-BC0D-0337634CFB16}"/>
    <dgm:cxn modelId="{4DF144A8-70B8-47E3-B014-448E80EC9FE2}" srcId="{7B63FFB2-67A5-42C4-81CD-E4A9A50FA9DA}" destId="{56DF52A2-B5A8-47D3-AFD6-D4D22DCB65B8}" srcOrd="1" destOrd="0" parTransId="{A6E36EFE-CA7C-4675-A98B-F177B2247CF4}" sibTransId="{54BFF956-E053-4AD1-99C4-5908A097A046}"/>
    <dgm:cxn modelId="{3A6EDCB2-DB65-4426-9C45-4C6509EF7F23}" type="presOf" srcId="{6D9844C3-5EEF-4116-87A0-B4006D3AEF4F}" destId="{F7AAE406-BE44-4525-83A8-7630D72C8614}" srcOrd="0" destOrd="0" presId="urn:microsoft.com/office/officeart/2018/2/layout/IconVerticalSolidList"/>
    <dgm:cxn modelId="{53873BBC-5654-48D9-B49F-76A457B51758}" type="presParOf" srcId="{A7662055-1090-4945-AC5B-C319F60985DC}" destId="{44E1B54B-76DD-4996-AC40-18ABCFDCE4AF}" srcOrd="0" destOrd="0" presId="urn:microsoft.com/office/officeart/2018/2/layout/IconVerticalSolidList"/>
    <dgm:cxn modelId="{4FCCFDEF-03DA-4422-AEC9-92CB3ED51D41}" type="presParOf" srcId="{44E1B54B-76DD-4996-AC40-18ABCFDCE4AF}" destId="{DFF4E173-21E9-40EC-9EF2-D554C99503D8}" srcOrd="0" destOrd="0" presId="urn:microsoft.com/office/officeart/2018/2/layout/IconVerticalSolidList"/>
    <dgm:cxn modelId="{3119D71A-AEB5-4CF9-8AEA-F95416B3143B}" type="presParOf" srcId="{44E1B54B-76DD-4996-AC40-18ABCFDCE4AF}" destId="{EFA59B57-29C8-4693-8BD0-92A8006DBB64}" srcOrd="1" destOrd="0" presId="urn:microsoft.com/office/officeart/2018/2/layout/IconVerticalSolidList"/>
    <dgm:cxn modelId="{3C72FA7F-4223-4609-8DDD-FA4D26F4FCFC}" type="presParOf" srcId="{44E1B54B-76DD-4996-AC40-18ABCFDCE4AF}" destId="{3E37D30A-6A06-464B-8C44-007D4375CE01}" srcOrd="2" destOrd="0" presId="urn:microsoft.com/office/officeart/2018/2/layout/IconVerticalSolidList"/>
    <dgm:cxn modelId="{B576A1EE-FF3C-4369-8B4B-F9DD040D79BA}" type="presParOf" srcId="{44E1B54B-76DD-4996-AC40-18ABCFDCE4AF}" destId="{F7AAE406-BE44-4525-83A8-7630D72C8614}" srcOrd="3" destOrd="0" presId="urn:microsoft.com/office/officeart/2018/2/layout/IconVerticalSolidList"/>
    <dgm:cxn modelId="{292F63FE-DD89-4A0A-80D7-C1CE01EF2DA2}" type="presParOf" srcId="{A7662055-1090-4945-AC5B-C319F60985DC}" destId="{ED663362-0256-4EA8-9D68-D355536ED755}" srcOrd="1" destOrd="0" presId="urn:microsoft.com/office/officeart/2018/2/layout/IconVerticalSolidList"/>
    <dgm:cxn modelId="{C23F53BE-C48F-4612-96AA-1A8D125CA7A9}" type="presParOf" srcId="{A7662055-1090-4945-AC5B-C319F60985DC}" destId="{4BBCD439-BF85-4449-9259-AD4B3945451E}" srcOrd="2" destOrd="0" presId="urn:microsoft.com/office/officeart/2018/2/layout/IconVerticalSolidList"/>
    <dgm:cxn modelId="{15FC49A8-E9D1-4F76-AF53-FC80A305ADE9}" type="presParOf" srcId="{4BBCD439-BF85-4449-9259-AD4B3945451E}" destId="{DBF4BE75-7271-4EAE-BBBE-ADA922297850}" srcOrd="0" destOrd="0" presId="urn:microsoft.com/office/officeart/2018/2/layout/IconVerticalSolidList"/>
    <dgm:cxn modelId="{78DE755D-370B-47CB-A928-641279456E0C}" type="presParOf" srcId="{4BBCD439-BF85-4449-9259-AD4B3945451E}" destId="{C3B1599A-6BE4-4910-B1B7-ED3F18A4E98A}" srcOrd="1" destOrd="0" presId="urn:microsoft.com/office/officeart/2018/2/layout/IconVerticalSolidList"/>
    <dgm:cxn modelId="{6D644340-E5D6-4BB0-8506-0DF2BF931F7B}" type="presParOf" srcId="{4BBCD439-BF85-4449-9259-AD4B3945451E}" destId="{678DA0B2-DB5C-406B-86AD-82A66E235412}" srcOrd="2" destOrd="0" presId="urn:microsoft.com/office/officeart/2018/2/layout/IconVerticalSolidList"/>
    <dgm:cxn modelId="{2630E0E9-6F8A-4325-8201-AF32520AB4D8}" type="presParOf" srcId="{4BBCD439-BF85-4449-9259-AD4B3945451E}" destId="{BB928BF2-12C0-4823-81C6-8F48720F6EA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2C6989-6418-4EAF-BE5F-18F34889C66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55B4844-9592-4D9B-81BA-EDE08F9F731C}">
      <dgm:prSet phldrT="[Text]" custT="1"/>
      <dgm:spPr/>
      <dgm:t>
        <a:bodyPr/>
        <a:lstStyle/>
        <a:p>
          <a:r>
            <a:rPr lang="en-GB" sz="1200" dirty="0"/>
            <a:t>Today: Consensus on Cat X and Y definition  </a:t>
          </a:r>
        </a:p>
      </dgm:t>
    </dgm:pt>
    <dgm:pt modelId="{1F8602C0-9DC6-4886-AECB-672D9A9842DD}" type="parTrans" cxnId="{A1291C6C-9471-4274-95F2-A5FF4076A31C}">
      <dgm:prSet/>
      <dgm:spPr/>
      <dgm:t>
        <a:bodyPr/>
        <a:lstStyle/>
        <a:p>
          <a:endParaRPr lang="en-GB"/>
        </a:p>
      </dgm:t>
    </dgm:pt>
    <dgm:pt modelId="{60438169-7104-4730-9B3A-2E3BAA973E27}" type="sibTrans" cxnId="{A1291C6C-9471-4274-95F2-A5FF4076A31C}">
      <dgm:prSet/>
      <dgm:spPr/>
      <dgm:t>
        <a:bodyPr/>
        <a:lstStyle/>
        <a:p>
          <a:endParaRPr lang="en-GB"/>
        </a:p>
      </dgm:t>
    </dgm:pt>
    <dgm:pt modelId="{8A246A86-CD41-4DFD-86D0-A9B62E741E17}">
      <dgm:prSet phldrT="[Text]"/>
      <dgm:spPr/>
      <dgm:t>
        <a:bodyPr/>
        <a:lstStyle/>
        <a:p>
          <a:r>
            <a:rPr lang="en-GB" dirty="0"/>
            <a:t>Informal document to GRVA and GRSG outlining very basic amendments to R.E.3 and S.R.1. [] used where consensus not reached, e.g.: Category L, passengers vs. occupants etc.</a:t>
          </a:r>
        </a:p>
      </dgm:t>
    </dgm:pt>
    <dgm:pt modelId="{8EDC9BC1-B698-4F2E-80C0-FE1BBFF7B399}" type="parTrans" cxnId="{F5F603ED-0781-4BFA-8538-D49B5516EF05}">
      <dgm:prSet/>
      <dgm:spPr/>
      <dgm:t>
        <a:bodyPr/>
        <a:lstStyle/>
        <a:p>
          <a:endParaRPr lang="en-GB"/>
        </a:p>
      </dgm:t>
    </dgm:pt>
    <dgm:pt modelId="{4DC27BB0-C616-4C6C-985E-09B7ABB75311}" type="sibTrans" cxnId="{F5F603ED-0781-4BFA-8538-D49B5516EF05}">
      <dgm:prSet/>
      <dgm:spPr/>
      <dgm:t>
        <a:bodyPr/>
        <a:lstStyle/>
        <a:p>
          <a:endParaRPr lang="en-GB"/>
        </a:p>
      </dgm:t>
    </dgm:pt>
    <dgm:pt modelId="{500D7D01-4640-4307-94FA-7CD0C465B616}">
      <dgm:prSet phldrT="[Text]"/>
      <dgm:spPr/>
      <dgm:t>
        <a:bodyPr/>
        <a:lstStyle/>
        <a:p>
          <a:r>
            <a:rPr lang="en-GB" dirty="0"/>
            <a:t>Continue discussions in Hamburg (Oct) and China (Nov) and December meeting so that formal documents can be submitted for: 129</a:t>
          </a:r>
          <a:r>
            <a:rPr lang="en-GB" baseline="30000" dirty="0"/>
            <a:t>th</a:t>
          </a:r>
          <a:r>
            <a:rPr lang="en-GB" dirty="0"/>
            <a:t> session of GRSG (April 2025), 22</a:t>
          </a:r>
          <a:r>
            <a:rPr lang="en-GB" baseline="30000" dirty="0"/>
            <a:t>nd</a:t>
          </a:r>
          <a:r>
            <a:rPr lang="en-GB" dirty="0"/>
            <a:t> session of GRVA (May 2025) and 196</a:t>
          </a:r>
          <a:r>
            <a:rPr lang="en-GB" baseline="30000" dirty="0"/>
            <a:t>th</a:t>
          </a:r>
          <a:r>
            <a:rPr lang="en-GB" dirty="0"/>
            <a:t> session of WP.29 (June 2025)</a:t>
          </a:r>
        </a:p>
      </dgm:t>
    </dgm:pt>
    <dgm:pt modelId="{6E44015B-6EDF-4691-A327-EB2269B81A60}" type="sibTrans" cxnId="{D53E7B07-F558-4349-8EBE-DEF31DBF54BB}">
      <dgm:prSet/>
      <dgm:spPr/>
      <dgm:t>
        <a:bodyPr/>
        <a:lstStyle/>
        <a:p>
          <a:endParaRPr lang="en-GB"/>
        </a:p>
      </dgm:t>
    </dgm:pt>
    <dgm:pt modelId="{2ED41154-A417-47EF-8F13-73347E4B6544}" type="parTrans" cxnId="{D53E7B07-F558-4349-8EBE-DEF31DBF54BB}">
      <dgm:prSet/>
      <dgm:spPr/>
      <dgm:t>
        <a:bodyPr/>
        <a:lstStyle/>
        <a:p>
          <a:endParaRPr lang="en-GB"/>
        </a:p>
      </dgm:t>
    </dgm:pt>
    <dgm:pt modelId="{EB7E1E0B-D25D-4C78-9BF8-9A251C22F3EC}" type="pres">
      <dgm:prSet presAssocID="{812C6989-6418-4EAF-BE5F-18F34889C667}" presName="outerComposite" presStyleCnt="0">
        <dgm:presLayoutVars>
          <dgm:chMax val="5"/>
          <dgm:dir/>
          <dgm:resizeHandles val="exact"/>
        </dgm:presLayoutVars>
      </dgm:prSet>
      <dgm:spPr/>
    </dgm:pt>
    <dgm:pt modelId="{FFBF928C-52E0-41DF-8320-DBABB2577999}" type="pres">
      <dgm:prSet presAssocID="{812C6989-6418-4EAF-BE5F-18F34889C667}" presName="dummyMaxCanvas" presStyleCnt="0">
        <dgm:presLayoutVars/>
      </dgm:prSet>
      <dgm:spPr/>
    </dgm:pt>
    <dgm:pt modelId="{CE965295-C7A5-4D45-AF1D-CCB88A27B6CB}" type="pres">
      <dgm:prSet presAssocID="{812C6989-6418-4EAF-BE5F-18F34889C667}" presName="ThreeNodes_1" presStyleLbl="node1" presStyleIdx="0" presStyleCnt="3">
        <dgm:presLayoutVars>
          <dgm:bulletEnabled val="1"/>
        </dgm:presLayoutVars>
      </dgm:prSet>
      <dgm:spPr/>
    </dgm:pt>
    <dgm:pt modelId="{4CEB96AD-8715-440F-9D6B-50227CCDD4E3}" type="pres">
      <dgm:prSet presAssocID="{812C6989-6418-4EAF-BE5F-18F34889C667}" presName="ThreeNodes_2" presStyleLbl="node1" presStyleIdx="1" presStyleCnt="3">
        <dgm:presLayoutVars>
          <dgm:bulletEnabled val="1"/>
        </dgm:presLayoutVars>
      </dgm:prSet>
      <dgm:spPr/>
    </dgm:pt>
    <dgm:pt modelId="{FC854A35-31EB-431A-AE1D-F54412F9249E}" type="pres">
      <dgm:prSet presAssocID="{812C6989-6418-4EAF-BE5F-18F34889C667}" presName="ThreeNodes_3" presStyleLbl="node1" presStyleIdx="2" presStyleCnt="3" custLinFactNeighborX="3633" custLinFactNeighborY="44648">
        <dgm:presLayoutVars>
          <dgm:bulletEnabled val="1"/>
        </dgm:presLayoutVars>
      </dgm:prSet>
      <dgm:spPr/>
    </dgm:pt>
    <dgm:pt modelId="{01152EAF-7B2E-4DD4-AAC1-42E964D19227}" type="pres">
      <dgm:prSet presAssocID="{812C6989-6418-4EAF-BE5F-18F34889C667}" presName="ThreeConn_1-2" presStyleLbl="fgAccFollowNode1" presStyleIdx="0" presStyleCnt="2">
        <dgm:presLayoutVars>
          <dgm:bulletEnabled val="1"/>
        </dgm:presLayoutVars>
      </dgm:prSet>
      <dgm:spPr/>
    </dgm:pt>
    <dgm:pt modelId="{3D72C092-820D-40C9-80B5-F225AE2DA216}" type="pres">
      <dgm:prSet presAssocID="{812C6989-6418-4EAF-BE5F-18F34889C667}" presName="ThreeConn_2-3" presStyleLbl="fgAccFollowNode1" presStyleIdx="1" presStyleCnt="2">
        <dgm:presLayoutVars>
          <dgm:bulletEnabled val="1"/>
        </dgm:presLayoutVars>
      </dgm:prSet>
      <dgm:spPr/>
    </dgm:pt>
    <dgm:pt modelId="{FA0DECD6-4643-4C5A-B141-4EDB7F574941}" type="pres">
      <dgm:prSet presAssocID="{812C6989-6418-4EAF-BE5F-18F34889C667}" presName="ThreeNodes_1_text" presStyleLbl="node1" presStyleIdx="2" presStyleCnt="3">
        <dgm:presLayoutVars>
          <dgm:bulletEnabled val="1"/>
        </dgm:presLayoutVars>
      </dgm:prSet>
      <dgm:spPr/>
    </dgm:pt>
    <dgm:pt modelId="{EE66B4FD-BD9E-4048-8B88-289F1B6C5CA6}" type="pres">
      <dgm:prSet presAssocID="{812C6989-6418-4EAF-BE5F-18F34889C667}" presName="ThreeNodes_2_text" presStyleLbl="node1" presStyleIdx="2" presStyleCnt="3">
        <dgm:presLayoutVars>
          <dgm:bulletEnabled val="1"/>
        </dgm:presLayoutVars>
      </dgm:prSet>
      <dgm:spPr/>
    </dgm:pt>
    <dgm:pt modelId="{54451FD8-AE8A-41DB-8BBB-A242E87B6873}" type="pres">
      <dgm:prSet presAssocID="{812C6989-6418-4EAF-BE5F-18F34889C667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D53E7B07-F558-4349-8EBE-DEF31DBF54BB}" srcId="{812C6989-6418-4EAF-BE5F-18F34889C667}" destId="{500D7D01-4640-4307-94FA-7CD0C465B616}" srcOrd="2" destOrd="0" parTransId="{2ED41154-A417-47EF-8F13-73347E4B6544}" sibTransId="{6E44015B-6EDF-4691-A327-EB2269B81A60}"/>
    <dgm:cxn modelId="{A1291C6C-9471-4274-95F2-A5FF4076A31C}" srcId="{812C6989-6418-4EAF-BE5F-18F34889C667}" destId="{055B4844-9592-4D9B-81BA-EDE08F9F731C}" srcOrd="0" destOrd="0" parTransId="{1F8602C0-9DC6-4886-AECB-672D9A9842DD}" sibTransId="{60438169-7104-4730-9B3A-2E3BAA973E27}"/>
    <dgm:cxn modelId="{EE17BD95-2EE5-415F-8709-5903A2514293}" type="presOf" srcId="{8A246A86-CD41-4DFD-86D0-A9B62E741E17}" destId="{4CEB96AD-8715-440F-9D6B-50227CCDD4E3}" srcOrd="0" destOrd="0" presId="urn:microsoft.com/office/officeart/2005/8/layout/vProcess5"/>
    <dgm:cxn modelId="{B342BEB2-8BAC-4AF6-BDD9-F518371860DB}" type="presOf" srcId="{055B4844-9592-4D9B-81BA-EDE08F9F731C}" destId="{FA0DECD6-4643-4C5A-B141-4EDB7F574941}" srcOrd="1" destOrd="0" presId="urn:microsoft.com/office/officeart/2005/8/layout/vProcess5"/>
    <dgm:cxn modelId="{D69320B8-CCA9-4702-BE5D-0BCE58C68A79}" type="presOf" srcId="{055B4844-9592-4D9B-81BA-EDE08F9F731C}" destId="{CE965295-C7A5-4D45-AF1D-CCB88A27B6CB}" srcOrd="0" destOrd="0" presId="urn:microsoft.com/office/officeart/2005/8/layout/vProcess5"/>
    <dgm:cxn modelId="{E9DDF5C8-5F96-4748-8AC9-99E5A6DAED5F}" type="presOf" srcId="{812C6989-6418-4EAF-BE5F-18F34889C667}" destId="{EB7E1E0B-D25D-4C78-9BF8-9A251C22F3EC}" srcOrd="0" destOrd="0" presId="urn:microsoft.com/office/officeart/2005/8/layout/vProcess5"/>
    <dgm:cxn modelId="{16289DCF-8B25-4C1C-8898-FEBB6DE82553}" type="presOf" srcId="{4DC27BB0-C616-4C6C-985E-09B7ABB75311}" destId="{3D72C092-820D-40C9-80B5-F225AE2DA216}" srcOrd="0" destOrd="0" presId="urn:microsoft.com/office/officeart/2005/8/layout/vProcess5"/>
    <dgm:cxn modelId="{FA4CA1EA-F44F-4B5D-90A8-4AD7FF7831FA}" type="presOf" srcId="{8A246A86-CD41-4DFD-86D0-A9B62E741E17}" destId="{EE66B4FD-BD9E-4048-8B88-289F1B6C5CA6}" srcOrd="1" destOrd="0" presId="urn:microsoft.com/office/officeart/2005/8/layout/vProcess5"/>
    <dgm:cxn modelId="{F5F603ED-0781-4BFA-8538-D49B5516EF05}" srcId="{812C6989-6418-4EAF-BE5F-18F34889C667}" destId="{8A246A86-CD41-4DFD-86D0-A9B62E741E17}" srcOrd="1" destOrd="0" parTransId="{8EDC9BC1-B698-4F2E-80C0-FE1BBFF7B399}" sibTransId="{4DC27BB0-C616-4C6C-985E-09B7ABB75311}"/>
    <dgm:cxn modelId="{7F5DF0F0-0B59-484E-AF36-F211312105DD}" type="presOf" srcId="{500D7D01-4640-4307-94FA-7CD0C465B616}" destId="{54451FD8-AE8A-41DB-8BBB-A242E87B6873}" srcOrd="1" destOrd="0" presId="urn:microsoft.com/office/officeart/2005/8/layout/vProcess5"/>
    <dgm:cxn modelId="{B9BA9CF1-3672-4147-94A3-A18A6A52EB03}" type="presOf" srcId="{500D7D01-4640-4307-94FA-7CD0C465B616}" destId="{FC854A35-31EB-431A-AE1D-F54412F9249E}" srcOrd="0" destOrd="0" presId="urn:microsoft.com/office/officeart/2005/8/layout/vProcess5"/>
    <dgm:cxn modelId="{9BDF57F4-A6C3-4153-9292-D8F8C83E0D28}" type="presOf" srcId="{60438169-7104-4730-9B3A-2E3BAA973E27}" destId="{01152EAF-7B2E-4DD4-AAC1-42E964D19227}" srcOrd="0" destOrd="0" presId="urn:microsoft.com/office/officeart/2005/8/layout/vProcess5"/>
    <dgm:cxn modelId="{B710A379-1BAE-4E01-A702-580F9A789D94}" type="presParOf" srcId="{EB7E1E0B-D25D-4C78-9BF8-9A251C22F3EC}" destId="{FFBF928C-52E0-41DF-8320-DBABB2577999}" srcOrd="0" destOrd="0" presId="urn:microsoft.com/office/officeart/2005/8/layout/vProcess5"/>
    <dgm:cxn modelId="{21496634-84BD-4F94-9507-B929EA51CD76}" type="presParOf" srcId="{EB7E1E0B-D25D-4C78-9BF8-9A251C22F3EC}" destId="{CE965295-C7A5-4D45-AF1D-CCB88A27B6CB}" srcOrd="1" destOrd="0" presId="urn:microsoft.com/office/officeart/2005/8/layout/vProcess5"/>
    <dgm:cxn modelId="{53F2C812-0B84-4399-AAC4-198493952366}" type="presParOf" srcId="{EB7E1E0B-D25D-4C78-9BF8-9A251C22F3EC}" destId="{4CEB96AD-8715-440F-9D6B-50227CCDD4E3}" srcOrd="2" destOrd="0" presId="urn:microsoft.com/office/officeart/2005/8/layout/vProcess5"/>
    <dgm:cxn modelId="{84B67E95-7E02-4E91-853B-2004806429D4}" type="presParOf" srcId="{EB7E1E0B-D25D-4C78-9BF8-9A251C22F3EC}" destId="{FC854A35-31EB-431A-AE1D-F54412F9249E}" srcOrd="3" destOrd="0" presId="urn:microsoft.com/office/officeart/2005/8/layout/vProcess5"/>
    <dgm:cxn modelId="{6016512B-1053-4F2B-8561-4CDDAF778596}" type="presParOf" srcId="{EB7E1E0B-D25D-4C78-9BF8-9A251C22F3EC}" destId="{01152EAF-7B2E-4DD4-AAC1-42E964D19227}" srcOrd="4" destOrd="0" presId="urn:microsoft.com/office/officeart/2005/8/layout/vProcess5"/>
    <dgm:cxn modelId="{F4859ECF-69C9-470B-9CF3-5C6E681E5A23}" type="presParOf" srcId="{EB7E1E0B-D25D-4C78-9BF8-9A251C22F3EC}" destId="{3D72C092-820D-40C9-80B5-F225AE2DA216}" srcOrd="5" destOrd="0" presId="urn:microsoft.com/office/officeart/2005/8/layout/vProcess5"/>
    <dgm:cxn modelId="{B0FDF185-5437-47ED-A156-3CAE03E7072D}" type="presParOf" srcId="{EB7E1E0B-D25D-4C78-9BF8-9A251C22F3EC}" destId="{FA0DECD6-4643-4C5A-B141-4EDB7F574941}" srcOrd="6" destOrd="0" presId="urn:microsoft.com/office/officeart/2005/8/layout/vProcess5"/>
    <dgm:cxn modelId="{B818926A-1C61-482B-8A49-8DBDA516441D}" type="presParOf" srcId="{EB7E1E0B-D25D-4C78-9BF8-9A251C22F3EC}" destId="{EE66B4FD-BD9E-4048-8B88-289F1B6C5CA6}" srcOrd="7" destOrd="0" presId="urn:microsoft.com/office/officeart/2005/8/layout/vProcess5"/>
    <dgm:cxn modelId="{D6649B94-E47B-43E5-82EA-9CA835064114}" type="presParOf" srcId="{EB7E1E0B-D25D-4C78-9BF8-9A251C22F3EC}" destId="{54451FD8-AE8A-41DB-8BBB-A242E87B687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2C6989-6418-4EAF-BE5F-18F34889C667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55B4844-9592-4D9B-81BA-EDE08F9F731C}">
      <dgm:prSet phldrT="[Text]" custT="1"/>
      <dgm:spPr/>
      <dgm:t>
        <a:bodyPr/>
        <a:lstStyle/>
        <a:p>
          <a:r>
            <a:rPr lang="en-GB" sz="1200" dirty="0"/>
            <a:t>Today: No consensus on Cat X and Y definition  </a:t>
          </a:r>
        </a:p>
      </dgm:t>
    </dgm:pt>
    <dgm:pt modelId="{1F8602C0-9DC6-4886-AECB-672D9A9842DD}" type="parTrans" cxnId="{A1291C6C-9471-4274-95F2-A5FF4076A31C}">
      <dgm:prSet/>
      <dgm:spPr/>
      <dgm:t>
        <a:bodyPr/>
        <a:lstStyle/>
        <a:p>
          <a:endParaRPr lang="en-GB"/>
        </a:p>
      </dgm:t>
    </dgm:pt>
    <dgm:pt modelId="{60438169-7104-4730-9B3A-2E3BAA973E27}" type="sibTrans" cxnId="{A1291C6C-9471-4274-95F2-A5FF4076A31C}">
      <dgm:prSet/>
      <dgm:spPr/>
      <dgm:t>
        <a:bodyPr/>
        <a:lstStyle/>
        <a:p>
          <a:endParaRPr lang="en-GB"/>
        </a:p>
      </dgm:t>
    </dgm:pt>
    <dgm:pt modelId="{8A246A86-CD41-4DFD-86D0-A9B62E741E17}">
      <dgm:prSet phldrT="[Text]"/>
      <dgm:spPr/>
      <dgm:t>
        <a:bodyPr/>
        <a:lstStyle/>
        <a:p>
          <a:r>
            <a:rPr lang="en-GB" dirty="0"/>
            <a:t>Push timeline for submitting informal and formal documents back by one session… informal documents -&gt; mid-2025, formal documents-&gt;  late 2025. </a:t>
          </a:r>
        </a:p>
      </dgm:t>
    </dgm:pt>
    <dgm:pt modelId="{8EDC9BC1-B698-4F2E-80C0-FE1BBFF7B399}" type="parTrans" cxnId="{F5F603ED-0781-4BFA-8538-D49B5516EF05}">
      <dgm:prSet/>
      <dgm:spPr/>
      <dgm:t>
        <a:bodyPr/>
        <a:lstStyle/>
        <a:p>
          <a:endParaRPr lang="en-GB"/>
        </a:p>
      </dgm:t>
    </dgm:pt>
    <dgm:pt modelId="{4DC27BB0-C616-4C6C-985E-09B7ABB75311}" type="sibTrans" cxnId="{F5F603ED-0781-4BFA-8538-D49B5516EF05}">
      <dgm:prSet/>
      <dgm:spPr/>
      <dgm:t>
        <a:bodyPr/>
        <a:lstStyle/>
        <a:p>
          <a:endParaRPr lang="en-GB"/>
        </a:p>
      </dgm:t>
    </dgm:pt>
    <dgm:pt modelId="{500D7D01-4640-4307-94FA-7CD0C465B616}">
      <dgm:prSet phldrT="[Text]"/>
      <dgm:spPr/>
      <dgm:t>
        <a:bodyPr/>
        <a:lstStyle/>
        <a:p>
          <a:r>
            <a:rPr lang="en-GB" dirty="0"/>
            <a:t>Present options for way forward/guidance to GRVA next week and GRSG in October.</a:t>
          </a:r>
        </a:p>
      </dgm:t>
    </dgm:pt>
    <dgm:pt modelId="{6E44015B-6EDF-4691-A327-EB2269B81A60}" type="sibTrans" cxnId="{D53E7B07-F558-4349-8EBE-DEF31DBF54BB}">
      <dgm:prSet/>
      <dgm:spPr/>
      <dgm:t>
        <a:bodyPr/>
        <a:lstStyle/>
        <a:p>
          <a:endParaRPr lang="en-GB"/>
        </a:p>
      </dgm:t>
    </dgm:pt>
    <dgm:pt modelId="{2ED41154-A417-47EF-8F13-73347E4B6544}" type="parTrans" cxnId="{D53E7B07-F558-4349-8EBE-DEF31DBF54BB}">
      <dgm:prSet/>
      <dgm:spPr/>
      <dgm:t>
        <a:bodyPr/>
        <a:lstStyle/>
        <a:p>
          <a:endParaRPr lang="en-GB"/>
        </a:p>
      </dgm:t>
    </dgm:pt>
    <dgm:pt modelId="{EB7E1E0B-D25D-4C78-9BF8-9A251C22F3EC}" type="pres">
      <dgm:prSet presAssocID="{812C6989-6418-4EAF-BE5F-18F34889C667}" presName="outerComposite" presStyleCnt="0">
        <dgm:presLayoutVars>
          <dgm:chMax val="5"/>
          <dgm:dir/>
          <dgm:resizeHandles val="exact"/>
        </dgm:presLayoutVars>
      </dgm:prSet>
      <dgm:spPr/>
    </dgm:pt>
    <dgm:pt modelId="{FFBF928C-52E0-41DF-8320-DBABB2577999}" type="pres">
      <dgm:prSet presAssocID="{812C6989-6418-4EAF-BE5F-18F34889C667}" presName="dummyMaxCanvas" presStyleCnt="0">
        <dgm:presLayoutVars/>
      </dgm:prSet>
      <dgm:spPr/>
    </dgm:pt>
    <dgm:pt modelId="{CE965295-C7A5-4D45-AF1D-CCB88A27B6CB}" type="pres">
      <dgm:prSet presAssocID="{812C6989-6418-4EAF-BE5F-18F34889C667}" presName="ThreeNodes_1" presStyleLbl="node1" presStyleIdx="0" presStyleCnt="3">
        <dgm:presLayoutVars>
          <dgm:bulletEnabled val="1"/>
        </dgm:presLayoutVars>
      </dgm:prSet>
      <dgm:spPr/>
    </dgm:pt>
    <dgm:pt modelId="{4CEB96AD-8715-440F-9D6B-50227CCDD4E3}" type="pres">
      <dgm:prSet presAssocID="{812C6989-6418-4EAF-BE5F-18F34889C667}" presName="ThreeNodes_2" presStyleLbl="node1" presStyleIdx="1" presStyleCnt="3">
        <dgm:presLayoutVars>
          <dgm:bulletEnabled val="1"/>
        </dgm:presLayoutVars>
      </dgm:prSet>
      <dgm:spPr/>
    </dgm:pt>
    <dgm:pt modelId="{FC854A35-31EB-431A-AE1D-F54412F9249E}" type="pres">
      <dgm:prSet presAssocID="{812C6989-6418-4EAF-BE5F-18F34889C667}" presName="ThreeNodes_3" presStyleLbl="node1" presStyleIdx="2" presStyleCnt="3" custLinFactNeighborX="3633" custLinFactNeighborY="44648">
        <dgm:presLayoutVars>
          <dgm:bulletEnabled val="1"/>
        </dgm:presLayoutVars>
      </dgm:prSet>
      <dgm:spPr/>
    </dgm:pt>
    <dgm:pt modelId="{01152EAF-7B2E-4DD4-AAC1-42E964D19227}" type="pres">
      <dgm:prSet presAssocID="{812C6989-6418-4EAF-BE5F-18F34889C667}" presName="ThreeConn_1-2" presStyleLbl="fgAccFollowNode1" presStyleIdx="0" presStyleCnt="2">
        <dgm:presLayoutVars>
          <dgm:bulletEnabled val="1"/>
        </dgm:presLayoutVars>
      </dgm:prSet>
      <dgm:spPr/>
    </dgm:pt>
    <dgm:pt modelId="{3D72C092-820D-40C9-80B5-F225AE2DA216}" type="pres">
      <dgm:prSet presAssocID="{812C6989-6418-4EAF-BE5F-18F34889C667}" presName="ThreeConn_2-3" presStyleLbl="fgAccFollowNode1" presStyleIdx="1" presStyleCnt="2">
        <dgm:presLayoutVars>
          <dgm:bulletEnabled val="1"/>
        </dgm:presLayoutVars>
      </dgm:prSet>
      <dgm:spPr/>
    </dgm:pt>
    <dgm:pt modelId="{FA0DECD6-4643-4C5A-B141-4EDB7F574941}" type="pres">
      <dgm:prSet presAssocID="{812C6989-6418-4EAF-BE5F-18F34889C667}" presName="ThreeNodes_1_text" presStyleLbl="node1" presStyleIdx="2" presStyleCnt="3">
        <dgm:presLayoutVars>
          <dgm:bulletEnabled val="1"/>
        </dgm:presLayoutVars>
      </dgm:prSet>
      <dgm:spPr/>
    </dgm:pt>
    <dgm:pt modelId="{EE66B4FD-BD9E-4048-8B88-289F1B6C5CA6}" type="pres">
      <dgm:prSet presAssocID="{812C6989-6418-4EAF-BE5F-18F34889C667}" presName="ThreeNodes_2_text" presStyleLbl="node1" presStyleIdx="2" presStyleCnt="3">
        <dgm:presLayoutVars>
          <dgm:bulletEnabled val="1"/>
        </dgm:presLayoutVars>
      </dgm:prSet>
      <dgm:spPr/>
    </dgm:pt>
    <dgm:pt modelId="{54451FD8-AE8A-41DB-8BBB-A242E87B6873}" type="pres">
      <dgm:prSet presAssocID="{812C6989-6418-4EAF-BE5F-18F34889C667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D53E7B07-F558-4349-8EBE-DEF31DBF54BB}" srcId="{812C6989-6418-4EAF-BE5F-18F34889C667}" destId="{500D7D01-4640-4307-94FA-7CD0C465B616}" srcOrd="2" destOrd="0" parTransId="{2ED41154-A417-47EF-8F13-73347E4B6544}" sibTransId="{6E44015B-6EDF-4691-A327-EB2269B81A60}"/>
    <dgm:cxn modelId="{A1291C6C-9471-4274-95F2-A5FF4076A31C}" srcId="{812C6989-6418-4EAF-BE5F-18F34889C667}" destId="{055B4844-9592-4D9B-81BA-EDE08F9F731C}" srcOrd="0" destOrd="0" parTransId="{1F8602C0-9DC6-4886-AECB-672D9A9842DD}" sibTransId="{60438169-7104-4730-9B3A-2E3BAA973E27}"/>
    <dgm:cxn modelId="{EE17BD95-2EE5-415F-8709-5903A2514293}" type="presOf" srcId="{8A246A86-CD41-4DFD-86D0-A9B62E741E17}" destId="{4CEB96AD-8715-440F-9D6B-50227CCDD4E3}" srcOrd="0" destOrd="0" presId="urn:microsoft.com/office/officeart/2005/8/layout/vProcess5"/>
    <dgm:cxn modelId="{B342BEB2-8BAC-4AF6-BDD9-F518371860DB}" type="presOf" srcId="{055B4844-9592-4D9B-81BA-EDE08F9F731C}" destId="{FA0DECD6-4643-4C5A-B141-4EDB7F574941}" srcOrd="1" destOrd="0" presId="urn:microsoft.com/office/officeart/2005/8/layout/vProcess5"/>
    <dgm:cxn modelId="{D69320B8-CCA9-4702-BE5D-0BCE58C68A79}" type="presOf" srcId="{055B4844-9592-4D9B-81BA-EDE08F9F731C}" destId="{CE965295-C7A5-4D45-AF1D-CCB88A27B6CB}" srcOrd="0" destOrd="0" presId="urn:microsoft.com/office/officeart/2005/8/layout/vProcess5"/>
    <dgm:cxn modelId="{E9DDF5C8-5F96-4748-8AC9-99E5A6DAED5F}" type="presOf" srcId="{812C6989-6418-4EAF-BE5F-18F34889C667}" destId="{EB7E1E0B-D25D-4C78-9BF8-9A251C22F3EC}" srcOrd="0" destOrd="0" presId="urn:microsoft.com/office/officeart/2005/8/layout/vProcess5"/>
    <dgm:cxn modelId="{16289DCF-8B25-4C1C-8898-FEBB6DE82553}" type="presOf" srcId="{4DC27BB0-C616-4C6C-985E-09B7ABB75311}" destId="{3D72C092-820D-40C9-80B5-F225AE2DA216}" srcOrd="0" destOrd="0" presId="urn:microsoft.com/office/officeart/2005/8/layout/vProcess5"/>
    <dgm:cxn modelId="{FA4CA1EA-F44F-4B5D-90A8-4AD7FF7831FA}" type="presOf" srcId="{8A246A86-CD41-4DFD-86D0-A9B62E741E17}" destId="{EE66B4FD-BD9E-4048-8B88-289F1B6C5CA6}" srcOrd="1" destOrd="0" presId="urn:microsoft.com/office/officeart/2005/8/layout/vProcess5"/>
    <dgm:cxn modelId="{F5F603ED-0781-4BFA-8538-D49B5516EF05}" srcId="{812C6989-6418-4EAF-BE5F-18F34889C667}" destId="{8A246A86-CD41-4DFD-86D0-A9B62E741E17}" srcOrd="1" destOrd="0" parTransId="{8EDC9BC1-B698-4F2E-80C0-FE1BBFF7B399}" sibTransId="{4DC27BB0-C616-4C6C-985E-09B7ABB75311}"/>
    <dgm:cxn modelId="{7F5DF0F0-0B59-484E-AF36-F211312105DD}" type="presOf" srcId="{500D7D01-4640-4307-94FA-7CD0C465B616}" destId="{54451FD8-AE8A-41DB-8BBB-A242E87B6873}" srcOrd="1" destOrd="0" presId="urn:microsoft.com/office/officeart/2005/8/layout/vProcess5"/>
    <dgm:cxn modelId="{B9BA9CF1-3672-4147-94A3-A18A6A52EB03}" type="presOf" srcId="{500D7D01-4640-4307-94FA-7CD0C465B616}" destId="{FC854A35-31EB-431A-AE1D-F54412F9249E}" srcOrd="0" destOrd="0" presId="urn:microsoft.com/office/officeart/2005/8/layout/vProcess5"/>
    <dgm:cxn modelId="{9BDF57F4-A6C3-4153-9292-D8F8C83E0D28}" type="presOf" srcId="{60438169-7104-4730-9B3A-2E3BAA973E27}" destId="{01152EAF-7B2E-4DD4-AAC1-42E964D19227}" srcOrd="0" destOrd="0" presId="urn:microsoft.com/office/officeart/2005/8/layout/vProcess5"/>
    <dgm:cxn modelId="{B710A379-1BAE-4E01-A702-580F9A789D94}" type="presParOf" srcId="{EB7E1E0B-D25D-4C78-9BF8-9A251C22F3EC}" destId="{FFBF928C-52E0-41DF-8320-DBABB2577999}" srcOrd="0" destOrd="0" presId="urn:microsoft.com/office/officeart/2005/8/layout/vProcess5"/>
    <dgm:cxn modelId="{21496634-84BD-4F94-9507-B929EA51CD76}" type="presParOf" srcId="{EB7E1E0B-D25D-4C78-9BF8-9A251C22F3EC}" destId="{CE965295-C7A5-4D45-AF1D-CCB88A27B6CB}" srcOrd="1" destOrd="0" presId="urn:microsoft.com/office/officeart/2005/8/layout/vProcess5"/>
    <dgm:cxn modelId="{53F2C812-0B84-4399-AAC4-198493952366}" type="presParOf" srcId="{EB7E1E0B-D25D-4C78-9BF8-9A251C22F3EC}" destId="{4CEB96AD-8715-440F-9D6B-50227CCDD4E3}" srcOrd="2" destOrd="0" presId="urn:microsoft.com/office/officeart/2005/8/layout/vProcess5"/>
    <dgm:cxn modelId="{84B67E95-7E02-4E91-853B-2004806429D4}" type="presParOf" srcId="{EB7E1E0B-D25D-4C78-9BF8-9A251C22F3EC}" destId="{FC854A35-31EB-431A-AE1D-F54412F9249E}" srcOrd="3" destOrd="0" presId="urn:microsoft.com/office/officeart/2005/8/layout/vProcess5"/>
    <dgm:cxn modelId="{6016512B-1053-4F2B-8561-4CDDAF778596}" type="presParOf" srcId="{EB7E1E0B-D25D-4C78-9BF8-9A251C22F3EC}" destId="{01152EAF-7B2E-4DD4-AAC1-42E964D19227}" srcOrd="4" destOrd="0" presId="urn:microsoft.com/office/officeart/2005/8/layout/vProcess5"/>
    <dgm:cxn modelId="{F4859ECF-69C9-470B-9CF3-5C6E681E5A23}" type="presParOf" srcId="{EB7E1E0B-D25D-4C78-9BF8-9A251C22F3EC}" destId="{3D72C092-820D-40C9-80B5-F225AE2DA216}" srcOrd="5" destOrd="0" presId="urn:microsoft.com/office/officeart/2005/8/layout/vProcess5"/>
    <dgm:cxn modelId="{B0FDF185-5437-47ED-A156-3CAE03E7072D}" type="presParOf" srcId="{EB7E1E0B-D25D-4C78-9BF8-9A251C22F3EC}" destId="{FA0DECD6-4643-4C5A-B141-4EDB7F574941}" srcOrd="6" destOrd="0" presId="urn:microsoft.com/office/officeart/2005/8/layout/vProcess5"/>
    <dgm:cxn modelId="{B818926A-1C61-482B-8A49-8DBDA516441D}" type="presParOf" srcId="{EB7E1E0B-D25D-4C78-9BF8-9A251C22F3EC}" destId="{EE66B4FD-BD9E-4048-8B88-289F1B6C5CA6}" srcOrd="7" destOrd="0" presId="urn:microsoft.com/office/officeart/2005/8/layout/vProcess5"/>
    <dgm:cxn modelId="{D6649B94-E47B-43E5-82EA-9CA835064114}" type="presParOf" srcId="{EB7E1E0B-D25D-4C78-9BF8-9A251C22F3EC}" destId="{54451FD8-AE8A-41DB-8BBB-A242E87B687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F4E173-21E9-40EC-9EF2-D554C99503D8}">
      <dsp:nvSpPr>
        <dsp:cNvPr id="0" name=""/>
        <dsp:cNvSpPr/>
      </dsp:nvSpPr>
      <dsp:spPr>
        <a:xfrm>
          <a:off x="0" y="908268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59B57-29C8-4693-8BD0-92A8006DBB64}">
      <dsp:nvSpPr>
        <dsp:cNvPr id="0" name=""/>
        <dsp:cNvSpPr/>
      </dsp:nvSpPr>
      <dsp:spPr>
        <a:xfrm>
          <a:off x="507233" y="1285549"/>
          <a:ext cx="922242" cy="9222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AE406-BE44-4525-83A8-7630D72C8614}">
      <dsp:nvSpPr>
        <dsp:cNvPr id="0" name=""/>
        <dsp:cNvSpPr/>
      </dsp:nvSpPr>
      <dsp:spPr>
        <a:xfrm>
          <a:off x="1936708" y="908268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latin typeface="Times New Roman"/>
              <a:cs typeface="Times New Roman"/>
            </a:rPr>
            <a:t>Eighth Meeting:</a:t>
          </a:r>
        </a:p>
        <a:p>
          <a:pPr marL="0" lvl="0" indent="0" algn="l" defTabSz="11112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latin typeface="Times New Roman"/>
              <a:cs typeface="Times New Roman"/>
            </a:rPr>
            <a:t>16</a:t>
          </a:r>
          <a:r>
            <a:rPr lang="en-GB" sz="2500" kern="1200" baseline="30000" dirty="0">
              <a:latin typeface="Times New Roman"/>
              <a:cs typeface="Times New Roman"/>
            </a:rPr>
            <a:t>th</a:t>
          </a:r>
          <a:r>
            <a:rPr lang="en-GB" sz="2500" kern="1200" dirty="0">
              <a:latin typeface="Times New Roman"/>
              <a:cs typeface="Times New Roman"/>
            </a:rPr>
            <a:t> September 2024</a:t>
          </a:r>
          <a:endParaRPr lang="en-US" sz="2500" kern="1200" dirty="0">
            <a:latin typeface="Times New Roman"/>
            <a:cs typeface="Times New Roman"/>
          </a:endParaRPr>
        </a:p>
      </dsp:txBody>
      <dsp:txXfrm>
        <a:off x="1936708" y="908268"/>
        <a:ext cx="4308556" cy="1676804"/>
      </dsp:txXfrm>
    </dsp:sp>
    <dsp:sp modelId="{DBF4BE75-7271-4EAE-BBBE-ADA922297850}">
      <dsp:nvSpPr>
        <dsp:cNvPr id="0" name=""/>
        <dsp:cNvSpPr/>
      </dsp:nvSpPr>
      <dsp:spPr>
        <a:xfrm>
          <a:off x="0" y="3004274"/>
          <a:ext cx="6245265" cy="167680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B1599A-6BE4-4910-B1B7-ED3F18A4E98A}">
      <dsp:nvSpPr>
        <dsp:cNvPr id="0" name=""/>
        <dsp:cNvSpPr/>
      </dsp:nvSpPr>
      <dsp:spPr>
        <a:xfrm>
          <a:off x="507233" y="3381554"/>
          <a:ext cx="922242" cy="9222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928BF2-12C0-4823-81C6-8F48720F6EAE}">
      <dsp:nvSpPr>
        <dsp:cNvPr id="0" name=""/>
        <dsp:cNvSpPr/>
      </dsp:nvSpPr>
      <dsp:spPr>
        <a:xfrm>
          <a:off x="1936708" y="3004274"/>
          <a:ext cx="4308556" cy="1676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462" tIns="177462" rIns="177462" bIns="177462" numCol="1" spcCol="1270" anchor="ctr" anchorCtr="0">
          <a:noAutofit/>
        </a:bodyPr>
        <a:lstStyle/>
        <a:p>
          <a:pPr marL="0" lvl="0" indent="0" algn="l" defTabSz="11112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0" kern="1200" dirty="0">
              <a:solidFill>
                <a:srgbClr val="0070C0"/>
              </a:solidFill>
              <a:latin typeface="Times New Roman"/>
              <a:cs typeface="Times New Roman"/>
            </a:rPr>
            <a:t>Meeting plan</a:t>
          </a:r>
        </a:p>
      </dsp:txBody>
      <dsp:txXfrm>
        <a:off x="1936708" y="3004274"/>
        <a:ext cx="4308556" cy="16768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965295-C7A5-4D45-AF1D-CCB88A27B6CB}">
      <dsp:nvSpPr>
        <dsp:cNvPr id="0" name=""/>
        <dsp:cNvSpPr/>
      </dsp:nvSpPr>
      <dsp:spPr>
        <a:xfrm>
          <a:off x="0" y="0"/>
          <a:ext cx="3145788" cy="1002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Today: Consensus on Cat X and Y definition  </a:t>
          </a:r>
        </a:p>
      </dsp:txBody>
      <dsp:txXfrm>
        <a:off x="29367" y="29367"/>
        <a:ext cx="2063829" cy="943936"/>
      </dsp:txXfrm>
    </dsp:sp>
    <dsp:sp modelId="{4CEB96AD-8715-440F-9D6B-50227CCDD4E3}">
      <dsp:nvSpPr>
        <dsp:cNvPr id="0" name=""/>
        <dsp:cNvSpPr/>
      </dsp:nvSpPr>
      <dsp:spPr>
        <a:xfrm>
          <a:off x="277569" y="1169782"/>
          <a:ext cx="3145788" cy="1002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Informal document to GRVA and GRSG outlining very basic amendments to R.E.3 and S.R.1. [] used where consensus not reached, e.g.: Category L, passengers vs. occupants etc.</a:t>
          </a:r>
        </a:p>
      </dsp:txBody>
      <dsp:txXfrm>
        <a:off x="306936" y="1199149"/>
        <a:ext cx="2157749" cy="943936"/>
      </dsp:txXfrm>
    </dsp:sp>
    <dsp:sp modelId="{FC854A35-31EB-431A-AE1D-F54412F9249E}">
      <dsp:nvSpPr>
        <dsp:cNvPr id="0" name=""/>
        <dsp:cNvSpPr/>
      </dsp:nvSpPr>
      <dsp:spPr>
        <a:xfrm>
          <a:off x="555139" y="2339565"/>
          <a:ext cx="3145788" cy="1002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Continue discussions in Hamburg (Oct) and China (Nov) and December meeting so that formal documents can be submitted for: 129</a:t>
          </a:r>
          <a:r>
            <a:rPr lang="en-GB" sz="900" kern="1200" baseline="30000" dirty="0"/>
            <a:t>th</a:t>
          </a:r>
          <a:r>
            <a:rPr lang="en-GB" sz="900" kern="1200" dirty="0"/>
            <a:t> session of GRSG (April 2025), 22</a:t>
          </a:r>
          <a:r>
            <a:rPr lang="en-GB" sz="900" kern="1200" baseline="30000" dirty="0"/>
            <a:t>nd</a:t>
          </a:r>
          <a:r>
            <a:rPr lang="en-GB" sz="900" kern="1200" dirty="0"/>
            <a:t> session of GRVA (May 2025) and 196</a:t>
          </a:r>
          <a:r>
            <a:rPr lang="en-GB" sz="900" kern="1200" baseline="30000" dirty="0"/>
            <a:t>th</a:t>
          </a:r>
          <a:r>
            <a:rPr lang="en-GB" sz="900" kern="1200" dirty="0"/>
            <a:t> session of WP.29 (June 2025)</a:t>
          </a:r>
        </a:p>
      </dsp:txBody>
      <dsp:txXfrm>
        <a:off x="584506" y="2368932"/>
        <a:ext cx="2157749" cy="943936"/>
      </dsp:txXfrm>
    </dsp:sp>
    <dsp:sp modelId="{01152EAF-7B2E-4DD4-AAC1-42E964D19227}">
      <dsp:nvSpPr>
        <dsp:cNvPr id="0" name=""/>
        <dsp:cNvSpPr/>
      </dsp:nvSpPr>
      <dsp:spPr>
        <a:xfrm>
          <a:off x="2494052" y="760358"/>
          <a:ext cx="651736" cy="65173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2640693" y="760358"/>
        <a:ext cx="358454" cy="490431"/>
      </dsp:txXfrm>
    </dsp:sp>
    <dsp:sp modelId="{3D72C092-820D-40C9-80B5-F225AE2DA216}">
      <dsp:nvSpPr>
        <dsp:cNvPr id="0" name=""/>
        <dsp:cNvSpPr/>
      </dsp:nvSpPr>
      <dsp:spPr>
        <a:xfrm>
          <a:off x="2771622" y="1923456"/>
          <a:ext cx="651736" cy="65173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2918263" y="1923456"/>
        <a:ext cx="358454" cy="4904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965295-C7A5-4D45-AF1D-CCB88A27B6CB}">
      <dsp:nvSpPr>
        <dsp:cNvPr id="0" name=""/>
        <dsp:cNvSpPr/>
      </dsp:nvSpPr>
      <dsp:spPr>
        <a:xfrm>
          <a:off x="0" y="0"/>
          <a:ext cx="3145788" cy="1002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Today: No consensus on Cat X and Y definition  </a:t>
          </a:r>
        </a:p>
      </dsp:txBody>
      <dsp:txXfrm>
        <a:off x="29367" y="29367"/>
        <a:ext cx="2063829" cy="943936"/>
      </dsp:txXfrm>
    </dsp:sp>
    <dsp:sp modelId="{4CEB96AD-8715-440F-9D6B-50227CCDD4E3}">
      <dsp:nvSpPr>
        <dsp:cNvPr id="0" name=""/>
        <dsp:cNvSpPr/>
      </dsp:nvSpPr>
      <dsp:spPr>
        <a:xfrm>
          <a:off x="277569" y="1169782"/>
          <a:ext cx="3145788" cy="1002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Push timeline for submitting informal and formal documents back by one session… informal documents -&gt; mid-2025, formal documents-&gt;  late 2025. </a:t>
          </a:r>
        </a:p>
      </dsp:txBody>
      <dsp:txXfrm>
        <a:off x="306936" y="1199149"/>
        <a:ext cx="2157749" cy="943936"/>
      </dsp:txXfrm>
    </dsp:sp>
    <dsp:sp modelId="{FC854A35-31EB-431A-AE1D-F54412F9249E}">
      <dsp:nvSpPr>
        <dsp:cNvPr id="0" name=""/>
        <dsp:cNvSpPr/>
      </dsp:nvSpPr>
      <dsp:spPr>
        <a:xfrm>
          <a:off x="555139" y="2339565"/>
          <a:ext cx="3145788" cy="10026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Present options for way forward/guidance to GRVA next week and GRSG in October.</a:t>
          </a:r>
        </a:p>
      </dsp:txBody>
      <dsp:txXfrm>
        <a:off x="584506" y="2368932"/>
        <a:ext cx="2157749" cy="943936"/>
      </dsp:txXfrm>
    </dsp:sp>
    <dsp:sp modelId="{01152EAF-7B2E-4DD4-AAC1-42E964D19227}">
      <dsp:nvSpPr>
        <dsp:cNvPr id="0" name=""/>
        <dsp:cNvSpPr/>
      </dsp:nvSpPr>
      <dsp:spPr>
        <a:xfrm>
          <a:off x="2494052" y="760358"/>
          <a:ext cx="651736" cy="65173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2640693" y="760358"/>
        <a:ext cx="358454" cy="490431"/>
      </dsp:txXfrm>
    </dsp:sp>
    <dsp:sp modelId="{3D72C092-820D-40C9-80B5-F225AE2DA216}">
      <dsp:nvSpPr>
        <dsp:cNvPr id="0" name=""/>
        <dsp:cNvSpPr/>
      </dsp:nvSpPr>
      <dsp:spPr>
        <a:xfrm>
          <a:off x="2771622" y="1923456"/>
          <a:ext cx="651736" cy="65173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2918263" y="1923456"/>
        <a:ext cx="358454" cy="4904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9375-60CF-4746-8EBB-02F7944A6B03}" type="datetimeFigureOut">
              <a:t>9/16/2024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21251-A2F8-49DD-BB08-3D6C37042984}" type="slidenum"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91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46BEFD-0EC4-44DD-9EA4-A644AB99A8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119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04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dirty="0">
              <a:highlight>
                <a:srgbClr val="FFFF00"/>
              </a:highlight>
              <a:latin typeface="Calibri"/>
              <a:ea typeface="Calibri"/>
              <a:cs typeface="Calibri"/>
            </a:endParaRPr>
          </a:p>
          <a:p>
            <a:pPr>
              <a:defRPr/>
            </a:pPr>
            <a:endParaRPr lang="en-GB" dirty="0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 dirty="0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 dirty="0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 dirty="0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 dirty="0">
              <a:latin typeface="Calibri" panose="020F0502020204030204"/>
              <a:ea typeface="Calibri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440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>
              <a:highlight>
                <a:srgbClr val="FFFF00"/>
              </a:highlight>
              <a:latin typeface="Calibri"/>
              <a:ea typeface="Calibri"/>
              <a:cs typeface="Calibri"/>
            </a:endParaRPr>
          </a:p>
          <a:p>
            <a:pPr>
              <a:defRPr/>
            </a:pPr>
            <a:endParaRPr lang="en-GB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>
              <a:latin typeface="Calibri" panose="020F0502020204030204"/>
              <a:ea typeface="Calibri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315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Contracting Party, which proposes the amendments of the S.R. 1, shall also submit the amendment proposals relating to the definitions of all </a:t>
            </a:r>
            <a:r>
              <a:rPr lang="en-GB" dirty="0" err="1"/>
              <a:t>gtrs</a:t>
            </a:r>
            <a:r>
              <a:rPr lang="en-GB" dirty="0"/>
              <a:t> currently in force. 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37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135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>
              <a:highlight>
                <a:srgbClr val="FFFF00"/>
              </a:highlight>
              <a:latin typeface="Calibri"/>
              <a:ea typeface="Calibri"/>
              <a:cs typeface="Calibri"/>
            </a:endParaRPr>
          </a:p>
          <a:p>
            <a:pPr>
              <a:defRPr/>
            </a:pPr>
            <a:endParaRPr lang="en-GB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en-GB">
              <a:latin typeface="Calibri" panose="020F0502020204030204"/>
              <a:ea typeface="Calibri"/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21251-A2F8-49DD-BB08-3D6C3704298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472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2C1E-24DE-40B0-9011-FC974AFEFC19}" type="datetime1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522F-1CF0-4279-B279-8A2B26135046}" type="datetime1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E38FB-FFD0-4992-BEFC-689F3D861390}" type="datetime1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F7BC-09F9-47AD-AD52-946B1F5F21A5}" type="datetime1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1853F-4189-41E5-9F00-A74ACD06AD7F}" type="datetime1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23F9-82E3-452E-B35D-DA8EBEE0A4EB}" type="datetime1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9A2C2-D825-4D70-B926-2AC49D02625C}" type="datetime1">
              <a:rPr lang="en-GB" smtClean="0"/>
              <a:t>16/09/2024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F6C8-29A4-4111-AEF1-6245AD395F42}" type="datetime1">
              <a:rPr lang="en-GB" smtClean="0"/>
              <a:t>16/09/2024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129F-AB4A-4B7E-8B33-897B72C879D1}" type="datetime1">
              <a:rPr lang="en-GB" smtClean="0"/>
              <a:t>16/09/2024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74FA-7B02-45AC-9FE6-D944FAAD055C}" type="datetime1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2511-1098-4476-8C45-E79AB3C0993D}" type="datetime1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47E42-BF59-4C8A-9431-A8E9304BA055}" type="datetime1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geena.rait@dft.gov.u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hies.weinand@kba.de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4A193-CB10-F1CE-0052-FBBAEF64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n-GB" sz="3200">
                <a:latin typeface="Times New Roman"/>
                <a:ea typeface="Calibri Light"/>
                <a:cs typeface="Calibri Light"/>
              </a:rPr>
              <a:t>TASK FORCE ON AUTOMATED VEHICLE CATEGORISATION (AVC)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95F11-07DA-97FF-98CC-CBAC1DD29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32040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tx1">
                    <a:alpha val="60000"/>
                  </a:schemeClr>
                </a:solidFill>
                <a:latin typeface="Times New Roman"/>
                <a:cs typeface="Times New Roman"/>
              </a:rPr>
              <a:t>Submitted by the Co-chairs of TF-AVC 	AVC-08-XX</a:t>
            </a:r>
            <a:endParaRPr lang="en-GB" b="1" dirty="0">
              <a:solidFill>
                <a:schemeClr val="tx1">
                  <a:alpha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61D99E-74B2-6A71-2516-A3AB8D20F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32040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30EA680-D336-4FF7-8B7A-9848BB0A1C32}" type="slidenum">
              <a:rPr lang="en-GB" b="1" smtClean="0">
                <a:solidFill>
                  <a:schemeClr val="tx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spcAft>
                  <a:spcPts val="600"/>
                </a:spcAft>
              </a:pPr>
              <a:t>1</a:t>
            </a:fld>
            <a:endParaRPr lang="en-GB" b="1">
              <a:solidFill>
                <a:schemeClr val="tx1">
                  <a:alpha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6B4F7A38-ACDA-3EF8-0AEB-932C411A12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2777511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0789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Further topics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7EB994E-D13D-3CD4-88F6-9D2954A2C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42900" indent="-342900"/>
            <a:r>
              <a:rPr lang="en-US" sz="2400" dirty="0">
                <a:latin typeface="Times New Roman"/>
                <a:cs typeface="Times New Roman"/>
              </a:rPr>
              <a:t>Agreement of whether to </a:t>
            </a:r>
            <a:r>
              <a:rPr lang="en-US" sz="2400" dirty="0" err="1">
                <a:latin typeface="Times New Roman"/>
                <a:cs typeface="Times New Roman"/>
              </a:rPr>
              <a:t>categorise</a:t>
            </a:r>
            <a:r>
              <a:rPr lang="en-US" sz="2400" dirty="0">
                <a:latin typeface="Times New Roman"/>
                <a:cs typeface="Times New Roman"/>
              </a:rPr>
              <a:t> vehicles that are capable of being driven manually (under nominal conditions)</a:t>
            </a:r>
            <a:endParaRPr lang="en-US" sz="2400" dirty="0">
              <a:latin typeface="Calibri"/>
              <a:cs typeface="Calibri"/>
            </a:endParaRPr>
          </a:p>
          <a:p>
            <a:pPr marL="342900" indent="-342900"/>
            <a:r>
              <a:rPr lang="en-US" sz="2400" dirty="0">
                <a:latin typeface="Times New Roman"/>
                <a:cs typeface="Times New Roman"/>
              </a:rPr>
              <a:t>Consideration of more novel vehicle designs:</a:t>
            </a:r>
            <a:endParaRPr lang="en-US" sz="2400" dirty="0">
              <a:latin typeface="Calibri" panose="020F0502020204030204"/>
              <a:cs typeface="Calibri"/>
            </a:endParaRP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en-US" sz="2000" dirty="0">
                <a:latin typeface="Times New Roman"/>
                <a:cs typeface="Times New Roman"/>
              </a:rPr>
              <a:t>What are the most viable use cases to take forward?</a:t>
            </a: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en-US" sz="2000" dirty="0">
                <a:latin typeface="Times New Roman"/>
                <a:cs typeface="Times New Roman"/>
              </a:rPr>
              <a:t>What are their priority? </a:t>
            </a: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en-US" sz="2000" dirty="0" err="1">
                <a:latin typeface="Times New Roman"/>
                <a:cs typeface="Times New Roman"/>
              </a:rPr>
              <a:t>e.g</a:t>
            </a:r>
            <a:r>
              <a:rPr lang="en-US" sz="2000" dirty="0">
                <a:latin typeface="Times New Roman"/>
                <a:cs typeface="Times New Roman"/>
              </a:rPr>
              <a:t>: shuttles with standees? Low-speed vehicles? Bi-directional vehicles? Etc.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>
              <a:solidFill>
                <a:srgbClr val="2F5597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7412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Meeting 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5075"/>
            <a:ext cx="10515600" cy="46742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</a:rPr>
              <a:t>Reach consensus on Category X and Y definitions, OR propose options to take to GRVA and GRSG</a:t>
            </a: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GB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>
              <a:buAutoNum type="arabicParenR"/>
            </a:pPr>
            <a:endParaRPr lang="en-GB" sz="2400" dirty="0">
              <a:solidFill>
                <a:srgbClr val="7F7F7F"/>
              </a:solidFill>
              <a:latin typeface="Times New Roman"/>
              <a:ea typeface="Open Sans" panose="020B0606030504020204" pitchFamily="34" charset="0"/>
              <a:cs typeface="Times New Roman"/>
            </a:endParaRPr>
          </a:p>
          <a:p>
            <a:pPr marL="0" indent="0">
              <a:buNone/>
            </a:pPr>
            <a:endParaRPr lang="en-GB" sz="2400" dirty="0">
              <a:latin typeface="Times New Roman"/>
              <a:ea typeface="Open Sans"/>
              <a:cs typeface="Times New Roman"/>
            </a:endParaRPr>
          </a:p>
          <a:p>
            <a:pPr marL="0" indent="0">
              <a:buNone/>
            </a:pPr>
            <a:endParaRPr lang="en-GB" sz="2000" dirty="0">
              <a:solidFill>
                <a:srgbClr val="000000"/>
              </a:solidFill>
              <a:latin typeface="Times New Roman"/>
              <a:ea typeface="Open Sans" panose="020B0606030504020204" pitchFamily="34" charset="0"/>
              <a:cs typeface="Times New Roman"/>
            </a:endParaRPr>
          </a:p>
          <a:p>
            <a:pPr>
              <a:buAutoNum type="arabicParenR"/>
            </a:pPr>
            <a:endParaRPr lang="en-GB" sz="1100" dirty="0">
              <a:solidFill>
                <a:srgbClr val="006AB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AutoNum type="arabicParenR"/>
            </a:pPr>
            <a:endParaRPr lang="en-GB" sz="1100" dirty="0">
              <a:solidFill>
                <a:srgbClr val="4C484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1571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R.E.3 concept for categorisation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927" y="1686410"/>
            <a:ext cx="4221946" cy="46742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GB" sz="1800" dirty="0">
                <a:latin typeface="Times New Roman"/>
                <a:cs typeface="Times New Roman"/>
              </a:rPr>
              <a:t>The creation of: </a:t>
            </a:r>
            <a:endParaRPr lang="en-GB" sz="1800" dirty="0">
              <a:highlight>
                <a:srgbClr val="FFFF00"/>
              </a:highlight>
              <a:latin typeface="Times New Roman"/>
              <a:cs typeface="Times New Roman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800" b="1" dirty="0">
                <a:latin typeface="Times New Roman"/>
                <a:cs typeface="Times New Roman"/>
              </a:rPr>
              <a:t>Category X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GB" sz="1800" b="1" dirty="0">
                <a:latin typeface="Times New Roman"/>
                <a:cs typeface="Times New Roman"/>
              </a:rPr>
              <a:t>– (M, N, [L])</a:t>
            </a:r>
            <a:endParaRPr lang="en-GB" sz="1800" dirty="0">
              <a:latin typeface="Times New Roman"/>
              <a:cs typeface="Times New Roman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GB" sz="1800" b="1" dirty="0">
                <a:latin typeface="Times New Roman"/>
                <a:cs typeface="Times New Roman"/>
              </a:rPr>
              <a:t>Category Y – (N, [L])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GB" sz="1800" dirty="0">
              <a:latin typeface="Times New Roman"/>
              <a:cs typeface="Times New Roman"/>
            </a:endParaRPr>
          </a:p>
          <a:p>
            <a:pPr marL="0" indent="0" rtl="0" fontAlgn="base">
              <a:buNone/>
            </a:pPr>
            <a:r>
              <a:rPr lang="en-GB" sz="1800" dirty="0">
                <a:latin typeface="Times New Roman"/>
                <a:cs typeface="Times New Roman"/>
              </a:rPr>
              <a:t>…meeting all of the following conditions:</a:t>
            </a:r>
          </a:p>
          <a:p>
            <a:pPr marL="0" indent="0" rtl="0" fontAlgn="base">
              <a:buNone/>
            </a:pPr>
            <a:r>
              <a:rPr lang="en-GB" sz="1800" dirty="0">
                <a:latin typeface="Times New Roman"/>
                <a:cs typeface="Times New Roman"/>
              </a:rPr>
              <a:t>(a) They are equipped with an ADS</a:t>
            </a:r>
            <a:r>
              <a:rPr lang="en-US" sz="1800" dirty="0">
                <a:latin typeface="Times New Roman"/>
                <a:cs typeface="Times New Roman"/>
              </a:rPr>
              <a:t>​</a:t>
            </a:r>
          </a:p>
          <a:p>
            <a:pPr marL="0" indent="0" rtl="0" fontAlgn="base">
              <a:buNone/>
            </a:pPr>
            <a:r>
              <a:rPr lang="en-GB" sz="1800" dirty="0">
                <a:latin typeface="Times New Roman"/>
                <a:cs typeface="Times New Roman"/>
              </a:rPr>
              <a:t>(b) They are not capable of being driven manually at speeds exceeding [6] km/h</a:t>
            </a:r>
          </a:p>
          <a:p>
            <a:pPr marL="0" indent="0" rtl="0" fontAlgn="base">
              <a:buNone/>
            </a:pPr>
            <a:r>
              <a:rPr lang="en-GB" sz="1800" dirty="0">
                <a:latin typeface="Times New Roman"/>
                <a:cs typeface="Times New Roman"/>
              </a:rPr>
              <a:t>(c) They are designed to carry occupants</a:t>
            </a:r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*</a:t>
            </a:r>
          </a:p>
          <a:p>
            <a:pPr marL="0" indent="0" rtl="0" fontAlgn="base">
              <a:buNone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* For Category Y vehicles, this reads: ‘They are not designed to carry occupants’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 algn="just" rtl="0" fontAlgn="base">
              <a:buNone/>
            </a:pPr>
            <a:endParaRPr lang="en-US" sz="1800" dirty="0">
              <a:solidFill>
                <a:schemeClr val="bg1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82">
            <a:extLst>
              <a:ext uri="{FF2B5EF4-FFF2-40B4-BE49-F238E27FC236}">
                <a16:creationId xmlns:a16="http://schemas.microsoft.com/office/drawing/2014/main" id="{FA70BC4C-813E-A9DB-4047-FD16B212215F}"/>
              </a:ext>
            </a:extLst>
          </p:cNvPr>
          <p:cNvSpPr txBox="1"/>
          <p:nvPr/>
        </p:nvSpPr>
        <p:spPr>
          <a:xfrm>
            <a:off x="5599335" y="5847461"/>
            <a:ext cx="5852520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de-DE" sz="1400">
                <a:latin typeface="Times New Roman"/>
                <a:cs typeface="Times New Roman"/>
              </a:rPr>
              <a:t>Concept </a:t>
            </a:r>
            <a:r>
              <a:rPr lang="de-DE" sz="1400" err="1">
                <a:latin typeface="Times New Roman"/>
                <a:cs typeface="Times New Roman"/>
              </a:rPr>
              <a:t>for</a:t>
            </a:r>
            <a:r>
              <a:rPr lang="de-DE" sz="1400">
                <a:latin typeface="Times New Roman"/>
                <a:cs typeface="Times New Roman"/>
              </a:rPr>
              <a:t> </a:t>
            </a:r>
            <a:r>
              <a:rPr lang="de-DE" sz="1400" err="1">
                <a:latin typeface="Times New Roman"/>
                <a:cs typeface="Times New Roman"/>
              </a:rPr>
              <a:t>categorisation</a:t>
            </a:r>
            <a:r>
              <a:rPr lang="de-DE" sz="1400">
                <a:latin typeface="Times New Roman"/>
                <a:cs typeface="Times New Roman"/>
              </a:rPr>
              <a:t> </a:t>
            </a:r>
            <a:r>
              <a:rPr lang="de-DE" sz="1400" err="1">
                <a:latin typeface="Times New Roman"/>
                <a:cs typeface="Times New Roman"/>
              </a:rPr>
              <a:t>based</a:t>
            </a:r>
            <a:r>
              <a:rPr lang="de-DE" sz="1400">
                <a:latin typeface="Times New Roman"/>
                <a:cs typeface="Times New Roman"/>
              </a:rPr>
              <a:t> on R.E.3 </a:t>
            </a:r>
            <a:r>
              <a:rPr lang="de-DE" sz="1400" err="1">
                <a:latin typeface="Times New Roman"/>
                <a:cs typeface="Times New Roman"/>
              </a:rPr>
              <a:t>designations</a:t>
            </a:r>
            <a:endParaRPr lang="en-US" sz="1400" err="1">
              <a:latin typeface="Times New Roman"/>
              <a:cs typeface="Times New Roman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2360FD-B9B9-B5BB-EF40-DF1EAC8A90E4}"/>
              </a:ext>
            </a:extLst>
          </p:cNvPr>
          <p:cNvGrpSpPr/>
          <p:nvPr/>
        </p:nvGrpSpPr>
        <p:grpSpPr>
          <a:xfrm>
            <a:off x="5590140" y="2072979"/>
            <a:ext cx="5870910" cy="3578660"/>
            <a:chOff x="957644" y="2363565"/>
            <a:chExt cx="5870910" cy="3578660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8241C7C-FE90-4325-85D0-2041A08A2B4C}"/>
                </a:ext>
              </a:extLst>
            </p:cNvPr>
            <p:cNvGrpSpPr/>
            <p:nvPr/>
          </p:nvGrpSpPr>
          <p:grpSpPr>
            <a:xfrm>
              <a:off x="957644" y="2990202"/>
              <a:ext cx="5870910" cy="2952023"/>
              <a:chOff x="7091201" y="2073965"/>
              <a:chExt cx="4501527" cy="2263469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4E1FF44F-223F-47C3-B48E-E3914713A3A0}"/>
                  </a:ext>
                </a:extLst>
              </p:cNvPr>
              <p:cNvGrpSpPr/>
              <p:nvPr/>
            </p:nvGrpSpPr>
            <p:grpSpPr>
              <a:xfrm>
                <a:off x="7091201" y="2073965"/>
                <a:ext cx="4501527" cy="2263469"/>
                <a:chOff x="7091201" y="2073965"/>
                <a:chExt cx="4501527" cy="2263469"/>
              </a:xfrm>
            </p:grpSpPr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8DAFCFF0-0528-4760-8EE4-11EB6E5E6D4B}"/>
                    </a:ext>
                  </a:extLst>
                </p:cNvPr>
                <p:cNvGrpSpPr/>
                <p:nvPr/>
              </p:nvGrpSpPr>
              <p:grpSpPr>
                <a:xfrm>
                  <a:off x="7091201" y="2073966"/>
                  <a:ext cx="1422748" cy="2257060"/>
                  <a:chOff x="7091201" y="2073966"/>
                  <a:chExt cx="1422748" cy="2257060"/>
                </a:xfrm>
              </p:grpSpPr>
              <p:sp>
                <p:nvSpPr>
                  <p:cNvPr id="137" name="Rectangle: Rounded Corners 136">
                    <a:extLst>
                      <a:ext uri="{FF2B5EF4-FFF2-40B4-BE49-F238E27FC236}">
                        <a16:creationId xmlns:a16="http://schemas.microsoft.com/office/drawing/2014/main" id="{401C2B91-1CCD-42C3-AC17-B859B995A547}"/>
                      </a:ext>
                    </a:extLst>
                  </p:cNvPr>
                  <p:cNvSpPr/>
                  <p:nvPr/>
                </p:nvSpPr>
                <p:spPr>
                  <a:xfrm>
                    <a:off x="7091201" y="2073966"/>
                    <a:ext cx="1422748" cy="2257060"/>
                  </a:xfrm>
                  <a:prstGeom prst="roundRect">
                    <a:avLst>
                      <a:gd name="adj" fmla="val 8901"/>
                    </a:avLst>
                  </a:prstGeom>
                  <a:noFill/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GB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1219170">
                      <a:defRPr/>
                    </a:pPr>
                    <a:endParaRPr lang="en-US" sz="240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138" name="Group 137">
                    <a:extLst>
                      <a:ext uri="{FF2B5EF4-FFF2-40B4-BE49-F238E27FC236}">
                        <a16:creationId xmlns:a16="http://schemas.microsoft.com/office/drawing/2014/main" id="{CD741D94-C909-496D-82EB-2FD6C410193B}"/>
                      </a:ext>
                    </a:extLst>
                  </p:cNvPr>
                  <p:cNvGrpSpPr/>
                  <p:nvPr/>
                </p:nvGrpSpPr>
                <p:grpSpPr>
                  <a:xfrm>
                    <a:off x="7224508" y="3632047"/>
                    <a:ext cx="1156069" cy="411823"/>
                    <a:chOff x="7839707" y="5258986"/>
                    <a:chExt cx="2419186" cy="822454"/>
                  </a:xfrm>
                  <a:solidFill>
                    <a:srgbClr val="ED7D31"/>
                  </a:solidFill>
                </p:grpSpPr>
                <p:sp>
                  <p:nvSpPr>
                    <p:cNvPr id="147" name="Rounded Rectangle 58">
                      <a:extLst>
                        <a:ext uri="{FF2B5EF4-FFF2-40B4-BE49-F238E27FC236}">
                          <a16:creationId xmlns:a16="http://schemas.microsoft.com/office/drawing/2014/main" id="{DE101F9A-2824-40B3-A0BE-26060C9DDE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9707" y="5258986"/>
                      <a:ext cx="2419186" cy="715296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6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48" name="Oval 147">
                      <a:extLst>
                        <a:ext uri="{FF2B5EF4-FFF2-40B4-BE49-F238E27FC236}">
                          <a16:creationId xmlns:a16="http://schemas.microsoft.com/office/drawing/2014/main" id="{A2A69543-7F36-4C85-85EE-C9791862DF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29268" y="5887925"/>
                      <a:ext cx="193515" cy="19351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49" name="Oval 148">
                      <a:extLst>
                        <a:ext uri="{FF2B5EF4-FFF2-40B4-BE49-F238E27FC236}">
                          <a16:creationId xmlns:a16="http://schemas.microsoft.com/office/drawing/2014/main" id="{5888BCCF-AF0D-485E-B800-AD0989481E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1370" y="5887925"/>
                      <a:ext cx="193515" cy="19351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50" name="Oval 149">
                      <a:extLst>
                        <a:ext uri="{FF2B5EF4-FFF2-40B4-BE49-F238E27FC236}">
                          <a16:creationId xmlns:a16="http://schemas.microsoft.com/office/drawing/2014/main" id="{4775C319-8529-4918-A5FA-156EFD7135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27415" y="5887925"/>
                      <a:ext cx="193515" cy="19351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grpSp>
                <p:nvGrpSpPr>
                  <p:cNvPr id="139" name="Group 138">
                    <a:extLst>
                      <a:ext uri="{FF2B5EF4-FFF2-40B4-BE49-F238E27FC236}">
                        <a16:creationId xmlns:a16="http://schemas.microsoft.com/office/drawing/2014/main" id="{BB4AAE64-0934-497E-9F26-469CDFE62B96}"/>
                      </a:ext>
                    </a:extLst>
                  </p:cNvPr>
                  <p:cNvGrpSpPr/>
                  <p:nvPr/>
                </p:nvGrpSpPr>
                <p:grpSpPr>
                  <a:xfrm>
                    <a:off x="7530699" y="2878507"/>
                    <a:ext cx="487572" cy="382005"/>
                    <a:chOff x="5396652" y="5705087"/>
                    <a:chExt cx="1223636" cy="914953"/>
                  </a:xfrm>
                  <a:solidFill>
                    <a:srgbClr val="ED7D31"/>
                  </a:solidFill>
                </p:grpSpPr>
                <p:sp>
                  <p:nvSpPr>
                    <p:cNvPr id="144" name="Rounded Rectangle 63">
                      <a:extLst>
                        <a:ext uri="{FF2B5EF4-FFF2-40B4-BE49-F238E27FC236}">
                          <a16:creationId xmlns:a16="http://schemas.microsoft.com/office/drawing/2014/main" id="{FEFDA572-383A-4FCF-A3B3-E36324A02C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6652" y="5705087"/>
                      <a:ext cx="1223636" cy="795890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6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45" name="Oval 144">
                      <a:extLst>
                        <a:ext uri="{FF2B5EF4-FFF2-40B4-BE49-F238E27FC236}">
                          <a16:creationId xmlns:a16="http://schemas.microsoft.com/office/drawing/2014/main" id="{44B3BF13-BAA1-4BD6-91C3-4AA79281AA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5623" y="6381915"/>
                      <a:ext cx="238125" cy="23812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46" name="Oval 145">
                      <a:extLst>
                        <a:ext uri="{FF2B5EF4-FFF2-40B4-BE49-F238E27FC236}">
                          <a16:creationId xmlns:a16="http://schemas.microsoft.com/office/drawing/2014/main" id="{50A07490-A348-4E8B-A535-7377A2F641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0626" y="6381915"/>
                      <a:ext cx="238125" cy="23812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grpSp>
                <p:nvGrpSpPr>
                  <p:cNvPr id="140" name="Group 139">
                    <a:extLst>
                      <a:ext uri="{FF2B5EF4-FFF2-40B4-BE49-F238E27FC236}">
                        <a16:creationId xmlns:a16="http://schemas.microsoft.com/office/drawing/2014/main" id="{DC01DE35-995A-44B8-8A9D-B85EC01CA600}"/>
                      </a:ext>
                    </a:extLst>
                  </p:cNvPr>
                  <p:cNvGrpSpPr/>
                  <p:nvPr/>
                </p:nvGrpSpPr>
                <p:grpSpPr>
                  <a:xfrm>
                    <a:off x="7530705" y="2238134"/>
                    <a:ext cx="487573" cy="301618"/>
                    <a:chOff x="5396652" y="5895947"/>
                    <a:chExt cx="1223636" cy="722424"/>
                  </a:xfrm>
                  <a:solidFill>
                    <a:srgbClr val="ED7D31"/>
                  </a:solidFill>
                </p:grpSpPr>
                <p:sp>
                  <p:nvSpPr>
                    <p:cNvPr id="141" name="Rounded Rectangle 67">
                      <a:extLst>
                        <a:ext uri="{FF2B5EF4-FFF2-40B4-BE49-F238E27FC236}">
                          <a16:creationId xmlns:a16="http://schemas.microsoft.com/office/drawing/2014/main" id="{F0639837-2BCD-4BC8-A38D-C3498E664C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6652" y="5895947"/>
                      <a:ext cx="1223636" cy="60502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667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42" name="Oval 141">
                      <a:extLst>
                        <a:ext uri="{FF2B5EF4-FFF2-40B4-BE49-F238E27FC236}">
                          <a16:creationId xmlns:a16="http://schemas.microsoft.com/office/drawing/2014/main" id="{8B16B984-1EC8-4822-BAEA-4B13F3C5B2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10515" y="6380246"/>
                      <a:ext cx="238124" cy="23812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43" name="Oval 142">
                      <a:extLst>
                        <a:ext uri="{FF2B5EF4-FFF2-40B4-BE49-F238E27FC236}">
                          <a16:creationId xmlns:a16="http://schemas.microsoft.com/office/drawing/2014/main" id="{5FCC532F-F80C-476E-B394-3E1B991D9D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67394" y="6379191"/>
                      <a:ext cx="238124" cy="23812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6F543FEA-7E76-4F82-9874-EF809C8EE5D6}"/>
                    </a:ext>
                  </a:extLst>
                </p:cNvPr>
                <p:cNvGrpSpPr/>
                <p:nvPr/>
              </p:nvGrpSpPr>
              <p:grpSpPr>
                <a:xfrm>
                  <a:off x="8605989" y="2073965"/>
                  <a:ext cx="1480535" cy="2257061"/>
                  <a:chOff x="8605989" y="2073965"/>
                  <a:chExt cx="1480535" cy="2257061"/>
                </a:xfrm>
              </p:grpSpPr>
              <p:sp>
                <p:nvSpPr>
                  <p:cNvPr id="118" name="Rectangle: Rounded Corners 117">
                    <a:extLst>
                      <a:ext uri="{FF2B5EF4-FFF2-40B4-BE49-F238E27FC236}">
                        <a16:creationId xmlns:a16="http://schemas.microsoft.com/office/drawing/2014/main" id="{E5FAAC1D-594E-43D9-9C1D-FC83ABB2138C}"/>
                      </a:ext>
                    </a:extLst>
                  </p:cNvPr>
                  <p:cNvSpPr/>
                  <p:nvPr/>
                </p:nvSpPr>
                <p:spPr>
                  <a:xfrm>
                    <a:off x="8605989" y="2073965"/>
                    <a:ext cx="1480535" cy="2257061"/>
                  </a:xfrm>
                  <a:prstGeom prst="roundRect">
                    <a:avLst>
                      <a:gd name="adj" fmla="val 9703"/>
                    </a:avLst>
                  </a:prstGeom>
                  <a:noFill/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GB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1219170">
                      <a:defRPr/>
                    </a:pPr>
                    <a:endParaRPr lang="en-US" sz="240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119" name="Group 118">
                    <a:extLst>
                      <a:ext uri="{FF2B5EF4-FFF2-40B4-BE49-F238E27FC236}">
                        <a16:creationId xmlns:a16="http://schemas.microsoft.com/office/drawing/2014/main" id="{5F9AF339-8235-4460-BDB0-2D9AC1CD00AB}"/>
                      </a:ext>
                    </a:extLst>
                  </p:cNvPr>
                  <p:cNvGrpSpPr/>
                  <p:nvPr/>
                </p:nvGrpSpPr>
                <p:grpSpPr>
                  <a:xfrm>
                    <a:off x="9015215" y="2813841"/>
                    <a:ext cx="527203" cy="413056"/>
                    <a:chOff x="5396652" y="5705087"/>
                    <a:chExt cx="1223636" cy="914953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34" name="Rounded Rectangle 73">
                      <a:extLst>
                        <a:ext uri="{FF2B5EF4-FFF2-40B4-BE49-F238E27FC236}">
                          <a16:creationId xmlns:a16="http://schemas.microsoft.com/office/drawing/2014/main" id="{DFCB2247-C04F-4A3D-8862-B7DFD83620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6652" y="5705087"/>
                      <a:ext cx="1223636" cy="795890"/>
                    </a:xfrm>
                    <a:prstGeom prst="roundRect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6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35" name="Oval 134">
                      <a:extLst>
                        <a:ext uri="{FF2B5EF4-FFF2-40B4-BE49-F238E27FC236}">
                          <a16:creationId xmlns:a16="http://schemas.microsoft.com/office/drawing/2014/main" id="{2CE34527-38D9-485B-8D24-1B52BB3BE2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5623" y="6381915"/>
                      <a:ext cx="238125" cy="238125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36" name="Oval 135">
                      <a:extLst>
                        <a:ext uri="{FF2B5EF4-FFF2-40B4-BE49-F238E27FC236}">
                          <a16:creationId xmlns:a16="http://schemas.microsoft.com/office/drawing/2014/main" id="{4DE4E530-40E8-42FC-8BC0-12A8095ED5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0626" y="6381915"/>
                      <a:ext cx="238125" cy="238125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grpSp>
                <p:nvGrpSpPr>
                  <p:cNvPr id="120" name="Group 119">
                    <a:extLst>
                      <a:ext uri="{FF2B5EF4-FFF2-40B4-BE49-F238E27FC236}">
                        <a16:creationId xmlns:a16="http://schemas.microsoft.com/office/drawing/2014/main" id="{1BD43B37-72F8-403E-B0DA-044E456C7F84}"/>
                      </a:ext>
                    </a:extLst>
                  </p:cNvPr>
                  <p:cNvGrpSpPr/>
                  <p:nvPr/>
                </p:nvGrpSpPr>
                <p:grpSpPr>
                  <a:xfrm>
                    <a:off x="9079257" y="2211607"/>
                    <a:ext cx="472251" cy="325328"/>
                    <a:chOff x="6805235" y="5829300"/>
                    <a:chExt cx="1148140" cy="616531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30" name="Rounded Rectangle 77">
                      <a:extLst>
                        <a:ext uri="{FF2B5EF4-FFF2-40B4-BE49-F238E27FC236}">
                          <a16:creationId xmlns:a16="http://schemas.microsoft.com/office/drawing/2014/main" id="{B420EF5C-F7BA-46FC-A201-6073465E06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5235" y="5829300"/>
                      <a:ext cx="1148140" cy="39513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tIns="0" bIns="144000" rtlCol="0" anchor="ctr" anchorCtr="0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6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31" name="Rounded Rectangle 78">
                      <a:extLst>
                        <a:ext uri="{FF2B5EF4-FFF2-40B4-BE49-F238E27FC236}">
                          <a16:creationId xmlns:a16="http://schemas.microsoft.com/office/drawing/2014/main" id="{C321264B-C1CF-4533-B72F-0EEE6B91D4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5235" y="5958967"/>
                      <a:ext cx="1148140" cy="395132"/>
                    </a:xfrm>
                    <a:prstGeom prst="roundRect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tIns="0" bIns="144000" rtlCol="0" anchor="ctr" anchorCtr="0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6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32" name="Oval 131">
                      <a:extLst>
                        <a:ext uri="{FF2B5EF4-FFF2-40B4-BE49-F238E27FC236}">
                          <a16:creationId xmlns:a16="http://schemas.microsoft.com/office/drawing/2014/main" id="{8979AF00-AD4D-4A2B-BDE3-46227141B7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23295" y="6176518"/>
                      <a:ext cx="238125" cy="269313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tIns="0" bIns="144000" rtlCol="0" anchor="ctr" anchorCtr="0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33" name="Oval 132">
                      <a:extLst>
                        <a:ext uri="{FF2B5EF4-FFF2-40B4-BE49-F238E27FC236}">
                          <a16:creationId xmlns:a16="http://schemas.microsoft.com/office/drawing/2014/main" id="{61C1FEED-B71C-4419-914C-1079A86ECD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0392" y="6176519"/>
                      <a:ext cx="238126" cy="269312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tIns="0" bIns="144000" rtlCol="0" anchor="ctr" anchorCtr="0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grpSp>
                <p:nvGrpSpPr>
                  <p:cNvPr id="121" name="Group 120">
                    <a:extLst>
                      <a:ext uri="{FF2B5EF4-FFF2-40B4-BE49-F238E27FC236}">
                        <a16:creationId xmlns:a16="http://schemas.microsoft.com/office/drawing/2014/main" id="{08BFF53E-E690-4DCE-ADE8-DD37482BC72F}"/>
                      </a:ext>
                    </a:extLst>
                  </p:cNvPr>
                  <p:cNvGrpSpPr/>
                  <p:nvPr/>
                </p:nvGrpSpPr>
                <p:grpSpPr>
                  <a:xfrm>
                    <a:off x="8824252" y="3589447"/>
                    <a:ext cx="988733" cy="425853"/>
                    <a:chOff x="7839708" y="5087031"/>
                    <a:chExt cx="2419187" cy="994409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22" name="Rounded Rectangle 65">
                      <a:extLst>
                        <a:ext uri="{FF2B5EF4-FFF2-40B4-BE49-F238E27FC236}">
                          <a16:creationId xmlns:a16="http://schemas.microsoft.com/office/drawing/2014/main" id="{08719F0A-DB78-412E-8D47-BE83FAE07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9708" y="5087031"/>
                      <a:ext cx="2419186" cy="647065"/>
                    </a:xfrm>
                    <a:custGeom>
                      <a:avLst/>
                      <a:gdLst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127076 w 2850534"/>
                        <a:gd name="connsiteY6" fmla="*/ 762440 h 762440"/>
                        <a:gd name="connsiteX7" fmla="*/ 0 w 2850534"/>
                        <a:gd name="connsiteY7" fmla="*/ 635364 h 762440"/>
                        <a:gd name="connsiteX8" fmla="*/ 0 w 2850534"/>
                        <a:gd name="connsiteY8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0 w 2850534"/>
                        <a:gd name="connsiteY7" fmla="*/ 635364 h 762440"/>
                        <a:gd name="connsiteX8" fmla="*/ 0 w 2850534"/>
                        <a:gd name="connsiteY8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169811 w 2850534"/>
                        <a:gd name="connsiteY7" fmla="*/ 703511 h 762440"/>
                        <a:gd name="connsiteX8" fmla="*/ 0 w 2850534"/>
                        <a:gd name="connsiteY8" fmla="*/ 635364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0 w 2850534"/>
                        <a:gd name="connsiteY8" fmla="*/ 635364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0 w 2850534"/>
                        <a:gd name="connsiteY8" fmla="*/ 635364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2666 w 2850534"/>
                        <a:gd name="connsiteY8" fmla="*/ 574049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2666 w 2850534"/>
                        <a:gd name="connsiteY8" fmla="*/ 574049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97832 w 2850534"/>
                        <a:gd name="connsiteY8" fmla="*/ 628866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97832 w 2850534"/>
                        <a:gd name="connsiteY8" fmla="*/ 628866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100497 w 2850534"/>
                        <a:gd name="connsiteY8" fmla="*/ 636863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100497 w 2850534"/>
                        <a:gd name="connsiteY8" fmla="*/ 636863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100497 w 2850534"/>
                        <a:gd name="connsiteY8" fmla="*/ 636863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850534" h="762440">
                          <a:moveTo>
                            <a:pt x="0" y="127076"/>
                          </a:moveTo>
                          <a:cubicBezTo>
                            <a:pt x="0" y="56894"/>
                            <a:pt x="56894" y="0"/>
                            <a:pt x="127076" y="0"/>
                          </a:cubicBezTo>
                          <a:lnTo>
                            <a:pt x="2723458" y="0"/>
                          </a:lnTo>
                          <a:cubicBezTo>
                            <a:pt x="2793640" y="0"/>
                            <a:pt x="2850534" y="56894"/>
                            <a:pt x="2850534" y="127076"/>
                          </a:cubicBezTo>
                          <a:lnTo>
                            <a:pt x="2850534" y="635364"/>
                          </a:lnTo>
                          <a:cubicBezTo>
                            <a:pt x="2850534" y="705546"/>
                            <a:pt x="2793640" y="762440"/>
                            <a:pt x="2723458" y="762440"/>
                          </a:cubicBezTo>
                          <a:lnTo>
                            <a:pt x="510964" y="759774"/>
                          </a:lnTo>
                          <a:cubicBezTo>
                            <a:pt x="447917" y="755285"/>
                            <a:pt x="481573" y="657598"/>
                            <a:pt x="396412" y="636863"/>
                          </a:cubicBezTo>
                          <a:lnTo>
                            <a:pt x="100497" y="636863"/>
                          </a:lnTo>
                          <a:cubicBezTo>
                            <a:pt x="53535" y="634392"/>
                            <a:pt x="2976" y="644351"/>
                            <a:pt x="2666" y="574049"/>
                          </a:cubicBezTo>
                          <a:cubicBezTo>
                            <a:pt x="1777" y="425058"/>
                            <a:pt x="889" y="276067"/>
                            <a:pt x="0" y="127076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3" name="Oval 122">
                      <a:extLst>
                        <a:ext uri="{FF2B5EF4-FFF2-40B4-BE49-F238E27FC236}">
                          <a16:creationId xmlns:a16="http://schemas.microsoft.com/office/drawing/2014/main" id="{7B1698DD-B379-4BEC-89B9-2D5775DB96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29268" y="5887925"/>
                      <a:ext cx="193515" cy="193515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4" name="Oval 123">
                      <a:extLst>
                        <a:ext uri="{FF2B5EF4-FFF2-40B4-BE49-F238E27FC236}">
                          <a16:creationId xmlns:a16="http://schemas.microsoft.com/office/drawing/2014/main" id="{C7921131-F507-4F6D-8AE4-3B628D03C3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24592" y="5887926"/>
                      <a:ext cx="193515" cy="193514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5" name="Oval 124">
                      <a:extLst>
                        <a:ext uri="{FF2B5EF4-FFF2-40B4-BE49-F238E27FC236}">
                          <a16:creationId xmlns:a16="http://schemas.microsoft.com/office/drawing/2014/main" id="{2F97C619-8E11-4B92-8368-B6BD34F4EC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92551" y="5885242"/>
                      <a:ext cx="193515" cy="193515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6" name="Rounded Rectangle 70">
                      <a:extLst>
                        <a:ext uri="{FF2B5EF4-FFF2-40B4-BE49-F238E27FC236}">
                          <a16:creationId xmlns:a16="http://schemas.microsoft.com/office/drawing/2014/main" id="{14E50713-BC3B-4295-BC5B-EC632AC9D4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59026" y="5639373"/>
                      <a:ext cx="974740" cy="288154"/>
                    </a:xfrm>
                    <a:custGeom>
                      <a:avLst/>
                      <a:gdLst>
                        <a:gd name="connsiteX0" fmla="*/ 0 w 1148539"/>
                        <a:gd name="connsiteY0" fmla="*/ 46103 h 208904"/>
                        <a:gd name="connsiteX1" fmla="*/ 46103 w 1148539"/>
                        <a:gd name="connsiteY1" fmla="*/ 0 h 208904"/>
                        <a:gd name="connsiteX2" fmla="*/ 1102436 w 1148539"/>
                        <a:gd name="connsiteY2" fmla="*/ 0 h 208904"/>
                        <a:gd name="connsiteX3" fmla="*/ 1148539 w 1148539"/>
                        <a:gd name="connsiteY3" fmla="*/ 46103 h 208904"/>
                        <a:gd name="connsiteX4" fmla="*/ 1148539 w 1148539"/>
                        <a:gd name="connsiteY4" fmla="*/ 162801 h 208904"/>
                        <a:gd name="connsiteX5" fmla="*/ 1102436 w 1148539"/>
                        <a:gd name="connsiteY5" fmla="*/ 208904 h 208904"/>
                        <a:gd name="connsiteX6" fmla="*/ 46103 w 1148539"/>
                        <a:gd name="connsiteY6" fmla="*/ 208904 h 208904"/>
                        <a:gd name="connsiteX7" fmla="*/ 0 w 1148539"/>
                        <a:gd name="connsiteY7" fmla="*/ 162801 h 208904"/>
                        <a:gd name="connsiteX8" fmla="*/ 0 w 1148539"/>
                        <a:gd name="connsiteY8" fmla="*/ 46103 h 208904"/>
                        <a:gd name="connsiteX0" fmla="*/ 0 w 1148539"/>
                        <a:gd name="connsiteY0" fmla="*/ 174065 h 336866"/>
                        <a:gd name="connsiteX1" fmla="*/ 32774 w 1148539"/>
                        <a:gd name="connsiteY1" fmla="*/ 0 h 336866"/>
                        <a:gd name="connsiteX2" fmla="*/ 1102436 w 1148539"/>
                        <a:gd name="connsiteY2" fmla="*/ 127962 h 336866"/>
                        <a:gd name="connsiteX3" fmla="*/ 1148539 w 1148539"/>
                        <a:gd name="connsiteY3" fmla="*/ 174065 h 336866"/>
                        <a:gd name="connsiteX4" fmla="*/ 1148539 w 1148539"/>
                        <a:gd name="connsiteY4" fmla="*/ 290763 h 336866"/>
                        <a:gd name="connsiteX5" fmla="*/ 1102436 w 1148539"/>
                        <a:gd name="connsiteY5" fmla="*/ 336866 h 336866"/>
                        <a:gd name="connsiteX6" fmla="*/ 46103 w 1148539"/>
                        <a:gd name="connsiteY6" fmla="*/ 336866 h 336866"/>
                        <a:gd name="connsiteX7" fmla="*/ 0 w 1148539"/>
                        <a:gd name="connsiteY7" fmla="*/ 290763 h 336866"/>
                        <a:gd name="connsiteX8" fmla="*/ 0 w 1148539"/>
                        <a:gd name="connsiteY8" fmla="*/ 174065 h 336866"/>
                        <a:gd name="connsiteX0" fmla="*/ 0 w 1148539"/>
                        <a:gd name="connsiteY0" fmla="*/ 181203 h 344004"/>
                        <a:gd name="connsiteX1" fmla="*/ 32774 w 1148539"/>
                        <a:gd name="connsiteY1" fmla="*/ 7138 h 344004"/>
                        <a:gd name="connsiteX2" fmla="*/ 439066 w 1148539"/>
                        <a:gd name="connsiteY2" fmla="*/ 43434 h 344004"/>
                        <a:gd name="connsiteX3" fmla="*/ 1102436 w 1148539"/>
                        <a:gd name="connsiteY3" fmla="*/ 135100 h 344004"/>
                        <a:gd name="connsiteX4" fmla="*/ 1148539 w 1148539"/>
                        <a:gd name="connsiteY4" fmla="*/ 181203 h 344004"/>
                        <a:gd name="connsiteX5" fmla="*/ 1148539 w 1148539"/>
                        <a:gd name="connsiteY5" fmla="*/ 297901 h 344004"/>
                        <a:gd name="connsiteX6" fmla="*/ 1102436 w 1148539"/>
                        <a:gd name="connsiteY6" fmla="*/ 344004 h 344004"/>
                        <a:gd name="connsiteX7" fmla="*/ 46103 w 1148539"/>
                        <a:gd name="connsiteY7" fmla="*/ 344004 h 344004"/>
                        <a:gd name="connsiteX8" fmla="*/ 0 w 1148539"/>
                        <a:gd name="connsiteY8" fmla="*/ 297901 h 344004"/>
                        <a:gd name="connsiteX9" fmla="*/ 0 w 1148539"/>
                        <a:gd name="connsiteY9" fmla="*/ 181203 h 344004"/>
                        <a:gd name="connsiteX0" fmla="*/ 0 w 1148539"/>
                        <a:gd name="connsiteY0" fmla="*/ 177203 h 340004"/>
                        <a:gd name="connsiteX1" fmla="*/ 32774 w 1148539"/>
                        <a:gd name="connsiteY1" fmla="*/ 3138 h 340004"/>
                        <a:gd name="connsiteX2" fmla="*/ 420405 w 1148539"/>
                        <a:gd name="connsiteY2" fmla="*/ 111413 h 340004"/>
                        <a:gd name="connsiteX3" fmla="*/ 1102436 w 1148539"/>
                        <a:gd name="connsiteY3" fmla="*/ 131100 h 340004"/>
                        <a:gd name="connsiteX4" fmla="*/ 1148539 w 1148539"/>
                        <a:gd name="connsiteY4" fmla="*/ 177203 h 340004"/>
                        <a:gd name="connsiteX5" fmla="*/ 1148539 w 1148539"/>
                        <a:gd name="connsiteY5" fmla="*/ 293901 h 340004"/>
                        <a:gd name="connsiteX6" fmla="*/ 1102436 w 1148539"/>
                        <a:gd name="connsiteY6" fmla="*/ 340004 h 340004"/>
                        <a:gd name="connsiteX7" fmla="*/ 46103 w 1148539"/>
                        <a:gd name="connsiteY7" fmla="*/ 340004 h 340004"/>
                        <a:gd name="connsiteX8" fmla="*/ 0 w 1148539"/>
                        <a:gd name="connsiteY8" fmla="*/ 293901 h 340004"/>
                        <a:gd name="connsiteX9" fmla="*/ 0 w 1148539"/>
                        <a:gd name="connsiteY9" fmla="*/ 177203 h 340004"/>
                        <a:gd name="connsiteX0" fmla="*/ 0 w 1148539"/>
                        <a:gd name="connsiteY0" fmla="*/ 177203 h 340004"/>
                        <a:gd name="connsiteX1" fmla="*/ 32774 w 1148539"/>
                        <a:gd name="connsiteY1" fmla="*/ 3138 h 340004"/>
                        <a:gd name="connsiteX2" fmla="*/ 420405 w 1148539"/>
                        <a:gd name="connsiteY2" fmla="*/ 111413 h 340004"/>
                        <a:gd name="connsiteX3" fmla="*/ 1102436 w 1148539"/>
                        <a:gd name="connsiteY3" fmla="*/ 131100 h 340004"/>
                        <a:gd name="connsiteX4" fmla="*/ 1148539 w 1148539"/>
                        <a:gd name="connsiteY4" fmla="*/ 177203 h 340004"/>
                        <a:gd name="connsiteX5" fmla="*/ 1148539 w 1148539"/>
                        <a:gd name="connsiteY5" fmla="*/ 293901 h 340004"/>
                        <a:gd name="connsiteX6" fmla="*/ 1102436 w 1148539"/>
                        <a:gd name="connsiteY6" fmla="*/ 340004 h 340004"/>
                        <a:gd name="connsiteX7" fmla="*/ 46103 w 1148539"/>
                        <a:gd name="connsiteY7" fmla="*/ 340004 h 340004"/>
                        <a:gd name="connsiteX8" fmla="*/ 0 w 1148539"/>
                        <a:gd name="connsiteY8" fmla="*/ 293901 h 340004"/>
                        <a:gd name="connsiteX9" fmla="*/ 0 w 1148539"/>
                        <a:gd name="connsiteY9" fmla="*/ 177203 h 340004"/>
                        <a:gd name="connsiteX0" fmla="*/ 0 w 1148539"/>
                        <a:gd name="connsiteY0" fmla="*/ 176851 h 339652"/>
                        <a:gd name="connsiteX1" fmla="*/ 32774 w 1148539"/>
                        <a:gd name="connsiteY1" fmla="*/ 2786 h 339652"/>
                        <a:gd name="connsiteX2" fmla="*/ 460393 w 1148539"/>
                        <a:gd name="connsiteY2" fmla="*/ 127056 h 339652"/>
                        <a:gd name="connsiteX3" fmla="*/ 1102436 w 1148539"/>
                        <a:gd name="connsiteY3" fmla="*/ 130748 h 339652"/>
                        <a:gd name="connsiteX4" fmla="*/ 1148539 w 1148539"/>
                        <a:gd name="connsiteY4" fmla="*/ 176851 h 339652"/>
                        <a:gd name="connsiteX5" fmla="*/ 1148539 w 1148539"/>
                        <a:gd name="connsiteY5" fmla="*/ 293549 h 339652"/>
                        <a:gd name="connsiteX6" fmla="*/ 1102436 w 1148539"/>
                        <a:gd name="connsiteY6" fmla="*/ 339652 h 339652"/>
                        <a:gd name="connsiteX7" fmla="*/ 46103 w 1148539"/>
                        <a:gd name="connsiteY7" fmla="*/ 339652 h 339652"/>
                        <a:gd name="connsiteX8" fmla="*/ 0 w 1148539"/>
                        <a:gd name="connsiteY8" fmla="*/ 293549 h 339652"/>
                        <a:gd name="connsiteX9" fmla="*/ 0 w 1148539"/>
                        <a:gd name="connsiteY9" fmla="*/ 176851 h 339652"/>
                        <a:gd name="connsiteX0" fmla="*/ 0 w 1148539"/>
                        <a:gd name="connsiteY0" fmla="*/ 177016 h 339817"/>
                        <a:gd name="connsiteX1" fmla="*/ 32774 w 1148539"/>
                        <a:gd name="connsiteY1" fmla="*/ 2951 h 339817"/>
                        <a:gd name="connsiteX2" fmla="*/ 449729 w 1148539"/>
                        <a:gd name="connsiteY2" fmla="*/ 119223 h 339817"/>
                        <a:gd name="connsiteX3" fmla="*/ 1102436 w 1148539"/>
                        <a:gd name="connsiteY3" fmla="*/ 130913 h 339817"/>
                        <a:gd name="connsiteX4" fmla="*/ 1148539 w 1148539"/>
                        <a:gd name="connsiteY4" fmla="*/ 177016 h 339817"/>
                        <a:gd name="connsiteX5" fmla="*/ 1148539 w 1148539"/>
                        <a:gd name="connsiteY5" fmla="*/ 293714 h 339817"/>
                        <a:gd name="connsiteX6" fmla="*/ 1102436 w 1148539"/>
                        <a:gd name="connsiteY6" fmla="*/ 339817 h 339817"/>
                        <a:gd name="connsiteX7" fmla="*/ 46103 w 1148539"/>
                        <a:gd name="connsiteY7" fmla="*/ 339817 h 339817"/>
                        <a:gd name="connsiteX8" fmla="*/ 0 w 1148539"/>
                        <a:gd name="connsiteY8" fmla="*/ 293714 h 339817"/>
                        <a:gd name="connsiteX9" fmla="*/ 0 w 1148539"/>
                        <a:gd name="connsiteY9" fmla="*/ 177016 h 339817"/>
                        <a:gd name="connsiteX0" fmla="*/ 0 w 1148539"/>
                        <a:gd name="connsiteY0" fmla="*/ 184405 h 347206"/>
                        <a:gd name="connsiteX1" fmla="*/ 32774 w 1148539"/>
                        <a:gd name="connsiteY1" fmla="*/ 10340 h 347206"/>
                        <a:gd name="connsiteX2" fmla="*/ 449729 w 1148539"/>
                        <a:gd name="connsiteY2" fmla="*/ 126612 h 347206"/>
                        <a:gd name="connsiteX3" fmla="*/ 1102436 w 1148539"/>
                        <a:gd name="connsiteY3" fmla="*/ 138302 h 347206"/>
                        <a:gd name="connsiteX4" fmla="*/ 1148539 w 1148539"/>
                        <a:gd name="connsiteY4" fmla="*/ 184405 h 347206"/>
                        <a:gd name="connsiteX5" fmla="*/ 1148539 w 1148539"/>
                        <a:gd name="connsiteY5" fmla="*/ 301103 h 347206"/>
                        <a:gd name="connsiteX6" fmla="*/ 1102436 w 1148539"/>
                        <a:gd name="connsiteY6" fmla="*/ 347206 h 347206"/>
                        <a:gd name="connsiteX7" fmla="*/ 46103 w 1148539"/>
                        <a:gd name="connsiteY7" fmla="*/ 347206 h 347206"/>
                        <a:gd name="connsiteX8" fmla="*/ 0 w 1148539"/>
                        <a:gd name="connsiteY8" fmla="*/ 301103 h 347206"/>
                        <a:gd name="connsiteX9" fmla="*/ 0 w 1148539"/>
                        <a:gd name="connsiteY9" fmla="*/ 184405 h 347206"/>
                        <a:gd name="connsiteX0" fmla="*/ 0 w 1148539"/>
                        <a:gd name="connsiteY0" fmla="*/ 183498 h 346299"/>
                        <a:gd name="connsiteX1" fmla="*/ 32774 w 1148539"/>
                        <a:gd name="connsiteY1" fmla="*/ 9433 h 346299"/>
                        <a:gd name="connsiteX2" fmla="*/ 455060 w 1148539"/>
                        <a:gd name="connsiteY2" fmla="*/ 131037 h 346299"/>
                        <a:gd name="connsiteX3" fmla="*/ 1102436 w 1148539"/>
                        <a:gd name="connsiteY3" fmla="*/ 137395 h 346299"/>
                        <a:gd name="connsiteX4" fmla="*/ 1148539 w 1148539"/>
                        <a:gd name="connsiteY4" fmla="*/ 183498 h 346299"/>
                        <a:gd name="connsiteX5" fmla="*/ 1148539 w 1148539"/>
                        <a:gd name="connsiteY5" fmla="*/ 300196 h 346299"/>
                        <a:gd name="connsiteX6" fmla="*/ 1102436 w 1148539"/>
                        <a:gd name="connsiteY6" fmla="*/ 346299 h 346299"/>
                        <a:gd name="connsiteX7" fmla="*/ 46103 w 1148539"/>
                        <a:gd name="connsiteY7" fmla="*/ 346299 h 346299"/>
                        <a:gd name="connsiteX8" fmla="*/ 0 w 1148539"/>
                        <a:gd name="connsiteY8" fmla="*/ 300196 h 346299"/>
                        <a:gd name="connsiteX9" fmla="*/ 0 w 1148539"/>
                        <a:gd name="connsiteY9" fmla="*/ 183498 h 346299"/>
                        <a:gd name="connsiteX0" fmla="*/ 0 w 1148539"/>
                        <a:gd name="connsiteY0" fmla="*/ 183085 h 345886"/>
                        <a:gd name="connsiteX1" fmla="*/ 32774 w 1148539"/>
                        <a:gd name="connsiteY1" fmla="*/ 9020 h 345886"/>
                        <a:gd name="connsiteX2" fmla="*/ 452394 w 1148539"/>
                        <a:gd name="connsiteY2" fmla="*/ 133290 h 345886"/>
                        <a:gd name="connsiteX3" fmla="*/ 1102436 w 1148539"/>
                        <a:gd name="connsiteY3" fmla="*/ 136982 h 345886"/>
                        <a:gd name="connsiteX4" fmla="*/ 1148539 w 1148539"/>
                        <a:gd name="connsiteY4" fmla="*/ 183085 h 345886"/>
                        <a:gd name="connsiteX5" fmla="*/ 1148539 w 1148539"/>
                        <a:gd name="connsiteY5" fmla="*/ 299783 h 345886"/>
                        <a:gd name="connsiteX6" fmla="*/ 1102436 w 1148539"/>
                        <a:gd name="connsiteY6" fmla="*/ 345886 h 345886"/>
                        <a:gd name="connsiteX7" fmla="*/ 46103 w 1148539"/>
                        <a:gd name="connsiteY7" fmla="*/ 345886 h 345886"/>
                        <a:gd name="connsiteX8" fmla="*/ 0 w 1148539"/>
                        <a:gd name="connsiteY8" fmla="*/ 299783 h 345886"/>
                        <a:gd name="connsiteX9" fmla="*/ 0 w 1148539"/>
                        <a:gd name="connsiteY9" fmla="*/ 183085 h 345886"/>
                        <a:gd name="connsiteX0" fmla="*/ 0 w 1148539"/>
                        <a:gd name="connsiteY0" fmla="*/ 183085 h 345886"/>
                        <a:gd name="connsiteX1" fmla="*/ 32774 w 1148539"/>
                        <a:gd name="connsiteY1" fmla="*/ 9020 h 345886"/>
                        <a:gd name="connsiteX2" fmla="*/ 452394 w 1148539"/>
                        <a:gd name="connsiteY2" fmla="*/ 133290 h 345886"/>
                        <a:gd name="connsiteX3" fmla="*/ 1102436 w 1148539"/>
                        <a:gd name="connsiteY3" fmla="*/ 136982 h 345886"/>
                        <a:gd name="connsiteX4" fmla="*/ 1148539 w 1148539"/>
                        <a:gd name="connsiteY4" fmla="*/ 183085 h 345886"/>
                        <a:gd name="connsiteX5" fmla="*/ 1148539 w 1148539"/>
                        <a:gd name="connsiteY5" fmla="*/ 299783 h 345886"/>
                        <a:gd name="connsiteX6" fmla="*/ 1102436 w 1148539"/>
                        <a:gd name="connsiteY6" fmla="*/ 345886 h 345886"/>
                        <a:gd name="connsiteX7" fmla="*/ 46103 w 1148539"/>
                        <a:gd name="connsiteY7" fmla="*/ 345886 h 345886"/>
                        <a:gd name="connsiteX8" fmla="*/ 0 w 1148539"/>
                        <a:gd name="connsiteY8" fmla="*/ 299783 h 345886"/>
                        <a:gd name="connsiteX9" fmla="*/ 0 w 1148539"/>
                        <a:gd name="connsiteY9" fmla="*/ 183085 h 345886"/>
                        <a:gd name="connsiteX0" fmla="*/ 0 w 1148539"/>
                        <a:gd name="connsiteY0" fmla="*/ 182809 h 345610"/>
                        <a:gd name="connsiteX1" fmla="*/ 32774 w 1148539"/>
                        <a:gd name="connsiteY1" fmla="*/ 8744 h 345610"/>
                        <a:gd name="connsiteX2" fmla="*/ 351092 w 1148539"/>
                        <a:gd name="connsiteY2" fmla="*/ 37043 h 345610"/>
                        <a:gd name="connsiteX3" fmla="*/ 452394 w 1148539"/>
                        <a:gd name="connsiteY3" fmla="*/ 133014 h 345610"/>
                        <a:gd name="connsiteX4" fmla="*/ 1102436 w 1148539"/>
                        <a:gd name="connsiteY4" fmla="*/ 136706 h 345610"/>
                        <a:gd name="connsiteX5" fmla="*/ 1148539 w 1148539"/>
                        <a:gd name="connsiteY5" fmla="*/ 182809 h 345610"/>
                        <a:gd name="connsiteX6" fmla="*/ 1148539 w 1148539"/>
                        <a:gd name="connsiteY6" fmla="*/ 299507 h 345610"/>
                        <a:gd name="connsiteX7" fmla="*/ 1102436 w 1148539"/>
                        <a:gd name="connsiteY7" fmla="*/ 345610 h 345610"/>
                        <a:gd name="connsiteX8" fmla="*/ 46103 w 1148539"/>
                        <a:gd name="connsiteY8" fmla="*/ 345610 h 345610"/>
                        <a:gd name="connsiteX9" fmla="*/ 0 w 1148539"/>
                        <a:gd name="connsiteY9" fmla="*/ 299507 h 345610"/>
                        <a:gd name="connsiteX10" fmla="*/ 0 w 1148539"/>
                        <a:gd name="connsiteY10" fmla="*/ 182809 h 345610"/>
                        <a:gd name="connsiteX0" fmla="*/ 0 w 1148539"/>
                        <a:gd name="connsiteY0" fmla="*/ 183261 h 346062"/>
                        <a:gd name="connsiteX1" fmla="*/ 32774 w 1148539"/>
                        <a:gd name="connsiteY1" fmla="*/ 9196 h 346062"/>
                        <a:gd name="connsiteX2" fmla="*/ 391080 w 1148539"/>
                        <a:gd name="connsiteY2" fmla="*/ 34829 h 346062"/>
                        <a:gd name="connsiteX3" fmla="*/ 452394 w 1148539"/>
                        <a:gd name="connsiteY3" fmla="*/ 133466 h 346062"/>
                        <a:gd name="connsiteX4" fmla="*/ 1102436 w 1148539"/>
                        <a:gd name="connsiteY4" fmla="*/ 137158 h 346062"/>
                        <a:gd name="connsiteX5" fmla="*/ 1148539 w 1148539"/>
                        <a:gd name="connsiteY5" fmla="*/ 183261 h 346062"/>
                        <a:gd name="connsiteX6" fmla="*/ 1148539 w 1148539"/>
                        <a:gd name="connsiteY6" fmla="*/ 299959 h 346062"/>
                        <a:gd name="connsiteX7" fmla="*/ 1102436 w 1148539"/>
                        <a:gd name="connsiteY7" fmla="*/ 346062 h 346062"/>
                        <a:gd name="connsiteX8" fmla="*/ 46103 w 1148539"/>
                        <a:gd name="connsiteY8" fmla="*/ 346062 h 346062"/>
                        <a:gd name="connsiteX9" fmla="*/ 0 w 1148539"/>
                        <a:gd name="connsiteY9" fmla="*/ 299959 h 346062"/>
                        <a:gd name="connsiteX10" fmla="*/ 0 w 1148539"/>
                        <a:gd name="connsiteY10" fmla="*/ 183261 h 346062"/>
                        <a:gd name="connsiteX0" fmla="*/ 0 w 1148539"/>
                        <a:gd name="connsiteY0" fmla="*/ 183261 h 346062"/>
                        <a:gd name="connsiteX1" fmla="*/ 32774 w 1148539"/>
                        <a:gd name="connsiteY1" fmla="*/ 9196 h 346062"/>
                        <a:gd name="connsiteX2" fmla="*/ 391080 w 1148539"/>
                        <a:gd name="connsiteY2" fmla="*/ 34829 h 346062"/>
                        <a:gd name="connsiteX3" fmla="*/ 479052 w 1148539"/>
                        <a:gd name="connsiteY3" fmla="*/ 130800 h 346062"/>
                        <a:gd name="connsiteX4" fmla="*/ 1102436 w 1148539"/>
                        <a:gd name="connsiteY4" fmla="*/ 137158 h 346062"/>
                        <a:gd name="connsiteX5" fmla="*/ 1148539 w 1148539"/>
                        <a:gd name="connsiteY5" fmla="*/ 183261 h 346062"/>
                        <a:gd name="connsiteX6" fmla="*/ 1148539 w 1148539"/>
                        <a:gd name="connsiteY6" fmla="*/ 299959 h 346062"/>
                        <a:gd name="connsiteX7" fmla="*/ 1102436 w 1148539"/>
                        <a:gd name="connsiteY7" fmla="*/ 346062 h 346062"/>
                        <a:gd name="connsiteX8" fmla="*/ 46103 w 1148539"/>
                        <a:gd name="connsiteY8" fmla="*/ 346062 h 346062"/>
                        <a:gd name="connsiteX9" fmla="*/ 0 w 1148539"/>
                        <a:gd name="connsiteY9" fmla="*/ 299959 h 346062"/>
                        <a:gd name="connsiteX10" fmla="*/ 0 w 1148539"/>
                        <a:gd name="connsiteY10" fmla="*/ 183261 h 346062"/>
                        <a:gd name="connsiteX0" fmla="*/ 0 w 1148539"/>
                        <a:gd name="connsiteY0" fmla="*/ 183261 h 346062"/>
                        <a:gd name="connsiteX1" fmla="*/ 32774 w 1148539"/>
                        <a:gd name="connsiteY1" fmla="*/ 9196 h 346062"/>
                        <a:gd name="connsiteX2" fmla="*/ 391080 w 1148539"/>
                        <a:gd name="connsiteY2" fmla="*/ 34829 h 346062"/>
                        <a:gd name="connsiteX3" fmla="*/ 479052 w 1148539"/>
                        <a:gd name="connsiteY3" fmla="*/ 130800 h 346062"/>
                        <a:gd name="connsiteX4" fmla="*/ 1102436 w 1148539"/>
                        <a:gd name="connsiteY4" fmla="*/ 137158 h 346062"/>
                        <a:gd name="connsiteX5" fmla="*/ 1148539 w 1148539"/>
                        <a:gd name="connsiteY5" fmla="*/ 183261 h 346062"/>
                        <a:gd name="connsiteX6" fmla="*/ 1148539 w 1148539"/>
                        <a:gd name="connsiteY6" fmla="*/ 299959 h 346062"/>
                        <a:gd name="connsiteX7" fmla="*/ 1102436 w 1148539"/>
                        <a:gd name="connsiteY7" fmla="*/ 346062 h 346062"/>
                        <a:gd name="connsiteX8" fmla="*/ 46103 w 1148539"/>
                        <a:gd name="connsiteY8" fmla="*/ 346062 h 346062"/>
                        <a:gd name="connsiteX9" fmla="*/ 0 w 1148539"/>
                        <a:gd name="connsiteY9" fmla="*/ 299959 h 346062"/>
                        <a:gd name="connsiteX10" fmla="*/ 0 w 1148539"/>
                        <a:gd name="connsiteY10" fmla="*/ 183261 h 346062"/>
                        <a:gd name="connsiteX0" fmla="*/ 0 w 1148539"/>
                        <a:gd name="connsiteY0" fmla="*/ 183261 h 346062"/>
                        <a:gd name="connsiteX1" fmla="*/ 32774 w 1148539"/>
                        <a:gd name="connsiteY1" fmla="*/ 9196 h 346062"/>
                        <a:gd name="connsiteX2" fmla="*/ 391080 w 1148539"/>
                        <a:gd name="connsiteY2" fmla="*/ 34829 h 346062"/>
                        <a:gd name="connsiteX3" fmla="*/ 473721 w 1148539"/>
                        <a:gd name="connsiteY3" fmla="*/ 130800 h 346062"/>
                        <a:gd name="connsiteX4" fmla="*/ 1102436 w 1148539"/>
                        <a:gd name="connsiteY4" fmla="*/ 137158 h 346062"/>
                        <a:gd name="connsiteX5" fmla="*/ 1148539 w 1148539"/>
                        <a:gd name="connsiteY5" fmla="*/ 183261 h 346062"/>
                        <a:gd name="connsiteX6" fmla="*/ 1148539 w 1148539"/>
                        <a:gd name="connsiteY6" fmla="*/ 299959 h 346062"/>
                        <a:gd name="connsiteX7" fmla="*/ 1102436 w 1148539"/>
                        <a:gd name="connsiteY7" fmla="*/ 346062 h 346062"/>
                        <a:gd name="connsiteX8" fmla="*/ 46103 w 1148539"/>
                        <a:gd name="connsiteY8" fmla="*/ 346062 h 346062"/>
                        <a:gd name="connsiteX9" fmla="*/ 0 w 1148539"/>
                        <a:gd name="connsiteY9" fmla="*/ 299959 h 346062"/>
                        <a:gd name="connsiteX10" fmla="*/ 0 w 1148539"/>
                        <a:gd name="connsiteY10" fmla="*/ 183261 h 346062"/>
                        <a:gd name="connsiteX0" fmla="*/ 0 w 1148539"/>
                        <a:gd name="connsiteY0" fmla="*/ 186330 h 349131"/>
                        <a:gd name="connsiteX1" fmla="*/ 32774 w 1148539"/>
                        <a:gd name="connsiteY1" fmla="*/ 12265 h 349131"/>
                        <a:gd name="connsiteX2" fmla="*/ 391080 w 1148539"/>
                        <a:gd name="connsiteY2" fmla="*/ 24568 h 349131"/>
                        <a:gd name="connsiteX3" fmla="*/ 473721 w 1148539"/>
                        <a:gd name="connsiteY3" fmla="*/ 133869 h 349131"/>
                        <a:gd name="connsiteX4" fmla="*/ 1102436 w 1148539"/>
                        <a:gd name="connsiteY4" fmla="*/ 140227 h 349131"/>
                        <a:gd name="connsiteX5" fmla="*/ 1148539 w 1148539"/>
                        <a:gd name="connsiteY5" fmla="*/ 186330 h 349131"/>
                        <a:gd name="connsiteX6" fmla="*/ 1148539 w 1148539"/>
                        <a:gd name="connsiteY6" fmla="*/ 303028 h 349131"/>
                        <a:gd name="connsiteX7" fmla="*/ 1102436 w 1148539"/>
                        <a:gd name="connsiteY7" fmla="*/ 349131 h 349131"/>
                        <a:gd name="connsiteX8" fmla="*/ 46103 w 1148539"/>
                        <a:gd name="connsiteY8" fmla="*/ 349131 h 349131"/>
                        <a:gd name="connsiteX9" fmla="*/ 0 w 1148539"/>
                        <a:gd name="connsiteY9" fmla="*/ 303028 h 349131"/>
                        <a:gd name="connsiteX10" fmla="*/ 0 w 1148539"/>
                        <a:gd name="connsiteY10" fmla="*/ 186330 h 349131"/>
                        <a:gd name="connsiteX0" fmla="*/ 0 w 1148539"/>
                        <a:gd name="connsiteY0" fmla="*/ 187012 h 349813"/>
                        <a:gd name="connsiteX1" fmla="*/ 32774 w 1148539"/>
                        <a:gd name="connsiteY1" fmla="*/ 12947 h 349813"/>
                        <a:gd name="connsiteX2" fmla="*/ 391080 w 1148539"/>
                        <a:gd name="connsiteY2" fmla="*/ 25250 h 349813"/>
                        <a:gd name="connsiteX3" fmla="*/ 473721 w 1148539"/>
                        <a:gd name="connsiteY3" fmla="*/ 134551 h 349813"/>
                        <a:gd name="connsiteX4" fmla="*/ 1102436 w 1148539"/>
                        <a:gd name="connsiteY4" fmla="*/ 140909 h 349813"/>
                        <a:gd name="connsiteX5" fmla="*/ 1148539 w 1148539"/>
                        <a:gd name="connsiteY5" fmla="*/ 187012 h 349813"/>
                        <a:gd name="connsiteX6" fmla="*/ 1148539 w 1148539"/>
                        <a:gd name="connsiteY6" fmla="*/ 303710 h 349813"/>
                        <a:gd name="connsiteX7" fmla="*/ 1102436 w 1148539"/>
                        <a:gd name="connsiteY7" fmla="*/ 349813 h 349813"/>
                        <a:gd name="connsiteX8" fmla="*/ 46103 w 1148539"/>
                        <a:gd name="connsiteY8" fmla="*/ 349813 h 349813"/>
                        <a:gd name="connsiteX9" fmla="*/ 0 w 1148539"/>
                        <a:gd name="connsiteY9" fmla="*/ 303710 h 349813"/>
                        <a:gd name="connsiteX10" fmla="*/ 0 w 1148539"/>
                        <a:gd name="connsiteY10" fmla="*/ 187012 h 349813"/>
                        <a:gd name="connsiteX0" fmla="*/ 0 w 1148539"/>
                        <a:gd name="connsiteY0" fmla="*/ 187012 h 349813"/>
                        <a:gd name="connsiteX1" fmla="*/ 32774 w 1148539"/>
                        <a:gd name="connsiteY1" fmla="*/ 12947 h 349813"/>
                        <a:gd name="connsiteX2" fmla="*/ 391080 w 1148539"/>
                        <a:gd name="connsiteY2" fmla="*/ 25250 h 349813"/>
                        <a:gd name="connsiteX3" fmla="*/ 473721 w 1148539"/>
                        <a:gd name="connsiteY3" fmla="*/ 134551 h 349813"/>
                        <a:gd name="connsiteX4" fmla="*/ 1102436 w 1148539"/>
                        <a:gd name="connsiteY4" fmla="*/ 140909 h 349813"/>
                        <a:gd name="connsiteX5" fmla="*/ 1148539 w 1148539"/>
                        <a:gd name="connsiteY5" fmla="*/ 187012 h 349813"/>
                        <a:gd name="connsiteX6" fmla="*/ 1148539 w 1148539"/>
                        <a:gd name="connsiteY6" fmla="*/ 303710 h 349813"/>
                        <a:gd name="connsiteX7" fmla="*/ 1102436 w 1148539"/>
                        <a:gd name="connsiteY7" fmla="*/ 349813 h 349813"/>
                        <a:gd name="connsiteX8" fmla="*/ 46103 w 1148539"/>
                        <a:gd name="connsiteY8" fmla="*/ 349813 h 349813"/>
                        <a:gd name="connsiteX9" fmla="*/ 0 w 1148539"/>
                        <a:gd name="connsiteY9" fmla="*/ 303710 h 349813"/>
                        <a:gd name="connsiteX10" fmla="*/ 0 w 1148539"/>
                        <a:gd name="connsiteY10" fmla="*/ 187012 h 349813"/>
                        <a:gd name="connsiteX0" fmla="*/ 0 w 1148539"/>
                        <a:gd name="connsiteY0" fmla="*/ 174065 h 336866"/>
                        <a:gd name="connsiteX1" fmla="*/ 32774 w 1148539"/>
                        <a:gd name="connsiteY1" fmla="*/ 0 h 336866"/>
                        <a:gd name="connsiteX2" fmla="*/ 391080 w 1148539"/>
                        <a:gd name="connsiteY2" fmla="*/ 12303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0 w 1148539"/>
                        <a:gd name="connsiteY10" fmla="*/ 174065 h 336866"/>
                        <a:gd name="connsiteX0" fmla="*/ 0 w 1148539"/>
                        <a:gd name="connsiteY0" fmla="*/ 180423 h 343224"/>
                        <a:gd name="connsiteX1" fmla="*/ 32774 w 1148539"/>
                        <a:gd name="connsiteY1" fmla="*/ 6358 h 343224"/>
                        <a:gd name="connsiteX2" fmla="*/ 380416 w 1148539"/>
                        <a:gd name="connsiteY2" fmla="*/ 0 h 343224"/>
                        <a:gd name="connsiteX3" fmla="*/ 473721 w 1148539"/>
                        <a:gd name="connsiteY3" fmla="*/ 127962 h 343224"/>
                        <a:gd name="connsiteX4" fmla="*/ 1102436 w 1148539"/>
                        <a:gd name="connsiteY4" fmla="*/ 134320 h 343224"/>
                        <a:gd name="connsiteX5" fmla="*/ 1148539 w 1148539"/>
                        <a:gd name="connsiteY5" fmla="*/ 180423 h 343224"/>
                        <a:gd name="connsiteX6" fmla="*/ 1148539 w 1148539"/>
                        <a:gd name="connsiteY6" fmla="*/ 297121 h 343224"/>
                        <a:gd name="connsiteX7" fmla="*/ 1102436 w 1148539"/>
                        <a:gd name="connsiteY7" fmla="*/ 343224 h 343224"/>
                        <a:gd name="connsiteX8" fmla="*/ 46103 w 1148539"/>
                        <a:gd name="connsiteY8" fmla="*/ 343224 h 343224"/>
                        <a:gd name="connsiteX9" fmla="*/ 0 w 1148539"/>
                        <a:gd name="connsiteY9" fmla="*/ 297121 h 343224"/>
                        <a:gd name="connsiteX10" fmla="*/ 0 w 1148539"/>
                        <a:gd name="connsiteY10" fmla="*/ 180423 h 343224"/>
                        <a:gd name="connsiteX0" fmla="*/ 0 w 1148539"/>
                        <a:gd name="connsiteY0" fmla="*/ 174065 h 336866"/>
                        <a:gd name="connsiteX1" fmla="*/ 32774 w 1148539"/>
                        <a:gd name="connsiteY1" fmla="*/ 0 h 336866"/>
                        <a:gd name="connsiteX2" fmla="*/ 383082 w 1148539"/>
                        <a:gd name="connsiteY2" fmla="*/ 4306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0 w 1148539"/>
                        <a:gd name="connsiteY10" fmla="*/ 174065 h 336866"/>
                        <a:gd name="connsiteX0" fmla="*/ 0 w 1148539"/>
                        <a:gd name="connsiteY0" fmla="*/ 174065 h 336866"/>
                        <a:gd name="connsiteX1" fmla="*/ 32774 w 1148539"/>
                        <a:gd name="connsiteY1" fmla="*/ 0 h 336866"/>
                        <a:gd name="connsiteX2" fmla="*/ 385748 w 1148539"/>
                        <a:gd name="connsiteY2" fmla="*/ 1640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0 w 1148539"/>
                        <a:gd name="connsiteY10" fmla="*/ 174065 h 336866"/>
                        <a:gd name="connsiteX0" fmla="*/ 0 w 1148539"/>
                        <a:gd name="connsiteY0" fmla="*/ 174065 h 336866"/>
                        <a:gd name="connsiteX1" fmla="*/ 86092 w 1148539"/>
                        <a:gd name="connsiteY1" fmla="*/ 0 h 336866"/>
                        <a:gd name="connsiteX2" fmla="*/ 385748 w 1148539"/>
                        <a:gd name="connsiteY2" fmla="*/ 1640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0 w 1148539"/>
                        <a:gd name="connsiteY10" fmla="*/ 174065 h 336866"/>
                        <a:gd name="connsiteX0" fmla="*/ 2666 w 1148539"/>
                        <a:gd name="connsiteY0" fmla="*/ 75427 h 336866"/>
                        <a:gd name="connsiteX1" fmla="*/ 86092 w 1148539"/>
                        <a:gd name="connsiteY1" fmla="*/ 0 h 336866"/>
                        <a:gd name="connsiteX2" fmla="*/ 385748 w 1148539"/>
                        <a:gd name="connsiteY2" fmla="*/ 1640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2666 w 1148539"/>
                        <a:gd name="connsiteY10" fmla="*/ 75427 h 336866"/>
                        <a:gd name="connsiteX0" fmla="*/ 2666 w 1148539"/>
                        <a:gd name="connsiteY0" fmla="*/ 78093 h 339532"/>
                        <a:gd name="connsiteX1" fmla="*/ 46103 w 1148539"/>
                        <a:gd name="connsiteY1" fmla="*/ 0 h 339532"/>
                        <a:gd name="connsiteX2" fmla="*/ 385748 w 1148539"/>
                        <a:gd name="connsiteY2" fmla="*/ 4306 h 339532"/>
                        <a:gd name="connsiteX3" fmla="*/ 473721 w 1148539"/>
                        <a:gd name="connsiteY3" fmla="*/ 124270 h 339532"/>
                        <a:gd name="connsiteX4" fmla="*/ 1102436 w 1148539"/>
                        <a:gd name="connsiteY4" fmla="*/ 130628 h 339532"/>
                        <a:gd name="connsiteX5" fmla="*/ 1148539 w 1148539"/>
                        <a:gd name="connsiteY5" fmla="*/ 176731 h 339532"/>
                        <a:gd name="connsiteX6" fmla="*/ 1148539 w 1148539"/>
                        <a:gd name="connsiteY6" fmla="*/ 293429 h 339532"/>
                        <a:gd name="connsiteX7" fmla="*/ 1102436 w 1148539"/>
                        <a:gd name="connsiteY7" fmla="*/ 339532 h 339532"/>
                        <a:gd name="connsiteX8" fmla="*/ 46103 w 1148539"/>
                        <a:gd name="connsiteY8" fmla="*/ 339532 h 339532"/>
                        <a:gd name="connsiteX9" fmla="*/ 0 w 1148539"/>
                        <a:gd name="connsiteY9" fmla="*/ 293429 h 339532"/>
                        <a:gd name="connsiteX10" fmla="*/ 2666 w 1148539"/>
                        <a:gd name="connsiteY10" fmla="*/ 78093 h 339532"/>
                        <a:gd name="connsiteX0" fmla="*/ 2666 w 1148539"/>
                        <a:gd name="connsiteY0" fmla="*/ 78093 h 339532"/>
                        <a:gd name="connsiteX1" fmla="*/ 46103 w 1148539"/>
                        <a:gd name="connsiteY1" fmla="*/ 0 h 339532"/>
                        <a:gd name="connsiteX2" fmla="*/ 385748 w 1148539"/>
                        <a:gd name="connsiteY2" fmla="*/ 4306 h 339532"/>
                        <a:gd name="connsiteX3" fmla="*/ 473721 w 1148539"/>
                        <a:gd name="connsiteY3" fmla="*/ 124270 h 339532"/>
                        <a:gd name="connsiteX4" fmla="*/ 1102436 w 1148539"/>
                        <a:gd name="connsiteY4" fmla="*/ 130628 h 339532"/>
                        <a:gd name="connsiteX5" fmla="*/ 1148539 w 1148539"/>
                        <a:gd name="connsiteY5" fmla="*/ 176731 h 339532"/>
                        <a:gd name="connsiteX6" fmla="*/ 1148539 w 1148539"/>
                        <a:gd name="connsiteY6" fmla="*/ 293429 h 339532"/>
                        <a:gd name="connsiteX7" fmla="*/ 1102436 w 1148539"/>
                        <a:gd name="connsiteY7" fmla="*/ 339532 h 339532"/>
                        <a:gd name="connsiteX8" fmla="*/ 46103 w 1148539"/>
                        <a:gd name="connsiteY8" fmla="*/ 339532 h 339532"/>
                        <a:gd name="connsiteX9" fmla="*/ 0 w 1148539"/>
                        <a:gd name="connsiteY9" fmla="*/ 293429 h 339532"/>
                        <a:gd name="connsiteX10" fmla="*/ 2666 w 1148539"/>
                        <a:gd name="connsiteY10" fmla="*/ 78093 h 3395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48539" h="339532">
                          <a:moveTo>
                            <a:pt x="2666" y="78093"/>
                          </a:moveTo>
                          <a:cubicBezTo>
                            <a:pt x="-2666" y="25972"/>
                            <a:pt x="20641" y="0"/>
                            <a:pt x="46103" y="0"/>
                          </a:cubicBezTo>
                          <a:lnTo>
                            <a:pt x="385748" y="4306"/>
                          </a:lnTo>
                          <a:cubicBezTo>
                            <a:pt x="426361" y="14355"/>
                            <a:pt x="404480" y="126320"/>
                            <a:pt x="473721" y="124270"/>
                          </a:cubicBezTo>
                          <a:lnTo>
                            <a:pt x="1102436" y="130628"/>
                          </a:lnTo>
                          <a:cubicBezTo>
                            <a:pt x="1127898" y="130628"/>
                            <a:pt x="1148539" y="151269"/>
                            <a:pt x="1148539" y="176731"/>
                          </a:cubicBezTo>
                          <a:lnTo>
                            <a:pt x="1148539" y="293429"/>
                          </a:lnTo>
                          <a:cubicBezTo>
                            <a:pt x="1148539" y="318891"/>
                            <a:pt x="1127898" y="339532"/>
                            <a:pt x="1102436" y="339532"/>
                          </a:cubicBezTo>
                          <a:lnTo>
                            <a:pt x="46103" y="339532"/>
                          </a:lnTo>
                          <a:cubicBezTo>
                            <a:pt x="20641" y="339532"/>
                            <a:pt x="0" y="318891"/>
                            <a:pt x="0" y="293429"/>
                          </a:cubicBezTo>
                          <a:cubicBezTo>
                            <a:pt x="889" y="221650"/>
                            <a:pt x="1777" y="149872"/>
                            <a:pt x="2666" y="78093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7" name="Rounded Rectangle 87">
                      <a:extLst>
                        <a:ext uri="{FF2B5EF4-FFF2-40B4-BE49-F238E27FC236}">
                          <a16:creationId xmlns:a16="http://schemas.microsoft.com/office/drawing/2014/main" id="{A9D94080-1F14-4AC4-AAF2-9F2D5F2FF5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67546" y="5768666"/>
                      <a:ext cx="1391349" cy="177291"/>
                    </a:xfrm>
                    <a:prstGeom prst="roundRect">
                      <a:avLst>
                        <a:gd name="adj" fmla="val 22069"/>
                      </a:avLst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8" name="Oval 127">
                      <a:extLst>
                        <a:ext uri="{FF2B5EF4-FFF2-40B4-BE49-F238E27FC236}">
                          <a16:creationId xmlns:a16="http://schemas.microsoft.com/office/drawing/2014/main" id="{A9CE482E-19EC-4FB0-B4F3-13098DBFED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27416" y="5887926"/>
                      <a:ext cx="193515" cy="193514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29" name="Oval 128">
                      <a:extLst>
                        <a:ext uri="{FF2B5EF4-FFF2-40B4-BE49-F238E27FC236}">
                          <a16:creationId xmlns:a16="http://schemas.microsoft.com/office/drawing/2014/main" id="{EFFB3A15-E6F6-43E0-8DEF-AE138A2809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94139" y="5886744"/>
                      <a:ext cx="193515" cy="193514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F88E87FC-B2A0-4FBC-903C-CE2C3759F8A2}"/>
                    </a:ext>
                  </a:extLst>
                </p:cNvPr>
                <p:cNvGrpSpPr/>
                <p:nvPr/>
              </p:nvGrpSpPr>
              <p:grpSpPr>
                <a:xfrm>
                  <a:off x="10181083" y="2080372"/>
                  <a:ext cx="1411645" cy="2257062"/>
                  <a:chOff x="10241885" y="2141088"/>
                  <a:chExt cx="1411645" cy="2257062"/>
                </a:xfrm>
              </p:grpSpPr>
              <p:sp>
                <p:nvSpPr>
                  <p:cNvPr id="99" name="Rectangle: Rounded Corners 98">
                    <a:extLst>
                      <a:ext uri="{FF2B5EF4-FFF2-40B4-BE49-F238E27FC236}">
                        <a16:creationId xmlns:a16="http://schemas.microsoft.com/office/drawing/2014/main" id="{FAB34A40-1999-4F7E-A68D-64D6606E606C}"/>
                      </a:ext>
                    </a:extLst>
                  </p:cNvPr>
                  <p:cNvSpPr/>
                  <p:nvPr/>
                </p:nvSpPr>
                <p:spPr>
                  <a:xfrm>
                    <a:off x="10241885" y="2141088"/>
                    <a:ext cx="1411645" cy="2257062"/>
                  </a:xfrm>
                  <a:prstGeom prst="roundRect">
                    <a:avLst>
                      <a:gd name="adj" fmla="val 9703"/>
                    </a:avLst>
                  </a:prstGeom>
                  <a:solidFill>
                    <a:schemeClr val="bg1">
                      <a:alpha val="69000"/>
                    </a:schemeClr>
                  </a:solidFill>
                  <a:ln w="12700" cap="flat" cmpd="sng" algn="ctr">
                    <a:solidFill>
                      <a:srgbClr val="ED7D3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GB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1219170"/>
                    <a:endParaRPr lang="en-US" sz="2400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grpSp>
                <p:nvGrpSpPr>
                  <p:cNvPr id="100" name="Group 99">
                    <a:extLst>
                      <a:ext uri="{FF2B5EF4-FFF2-40B4-BE49-F238E27FC236}">
                        <a16:creationId xmlns:a16="http://schemas.microsoft.com/office/drawing/2014/main" id="{C088AE4D-7296-44CF-B2F8-9C8D3A0AE9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78674" y="2925373"/>
                    <a:ext cx="527203" cy="413055"/>
                    <a:chOff x="5396650" y="5705089"/>
                    <a:chExt cx="1223636" cy="914951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15" name="Rounded Rectangle 73">
                      <a:extLst>
                        <a:ext uri="{FF2B5EF4-FFF2-40B4-BE49-F238E27FC236}">
                          <a16:creationId xmlns:a16="http://schemas.microsoft.com/office/drawing/2014/main" id="{CC9C71BC-3BB3-4011-98EB-86FA8D57A2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6650" y="5705089"/>
                      <a:ext cx="1223636" cy="795890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6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16" name="Oval 115">
                      <a:extLst>
                        <a:ext uri="{FF2B5EF4-FFF2-40B4-BE49-F238E27FC236}">
                          <a16:creationId xmlns:a16="http://schemas.microsoft.com/office/drawing/2014/main" id="{142D017C-9086-47A3-BE33-B11597073F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5623" y="6381915"/>
                      <a:ext cx="238125" cy="23812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17" name="Oval 116">
                      <a:extLst>
                        <a:ext uri="{FF2B5EF4-FFF2-40B4-BE49-F238E27FC236}">
                          <a16:creationId xmlns:a16="http://schemas.microsoft.com/office/drawing/2014/main" id="{B2D77A59-7EC1-490A-98C7-A44FB1604E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0626" y="6381915"/>
                      <a:ext cx="238125" cy="23812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grpSp>
                <p:nvGrpSpPr>
                  <p:cNvPr id="101" name="Group 100">
                    <a:extLst>
                      <a:ext uri="{FF2B5EF4-FFF2-40B4-BE49-F238E27FC236}">
                        <a16:creationId xmlns:a16="http://schemas.microsoft.com/office/drawing/2014/main" id="{E4018AB4-725A-49C0-8547-5402580848DE}"/>
                      </a:ext>
                    </a:extLst>
                  </p:cNvPr>
                  <p:cNvGrpSpPr/>
                  <p:nvPr/>
                </p:nvGrpSpPr>
                <p:grpSpPr>
                  <a:xfrm>
                    <a:off x="10705215" y="2286479"/>
                    <a:ext cx="472251" cy="325328"/>
                    <a:chOff x="6805235" y="5829300"/>
                    <a:chExt cx="1148140" cy="616531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11" name="Rounded Rectangle 77">
                      <a:extLst>
                        <a:ext uri="{FF2B5EF4-FFF2-40B4-BE49-F238E27FC236}">
                          <a16:creationId xmlns:a16="http://schemas.microsoft.com/office/drawing/2014/main" id="{531381F5-1499-4F9A-A28A-3896136936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5235" y="5829300"/>
                      <a:ext cx="1148140" cy="39513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tIns="0" bIns="144000" rtlCol="0" anchor="ctr" anchorCtr="0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6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12" name="Rounded Rectangle 78">
                      <a:extLst>
                        <a:ext uri="{FF2B5EF4-FFF2-40B4-BE49-F238E27FC236}">
                          <a16:creationId xmlns:a16="http://schemas.microsoft.com/office/drawing/2014/main" id="{629D6EEC-9807-494B-8BC0-EDEBD261EA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05235" y="5958967"/>
                      <a:ext cx="1148140" cy="395132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tIns="0" bIns="144000" rtlCol="0" anchor="ctr" anchorCtr="0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6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13" name="Oval 112">
                      <a:extLst>
                        <a:ext uri="{FF2B5EF4-FFF2-40B4-BE49-F238E27FC236}">
                          <a16:creationId xmlns:a16="http://schemas.microsoft.com/office/drawing/2014/main" id="{ECBBC314-4FFD-417A-B3B7-CA37A97EE2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23295" y="6176518"/>
                      <a:ext cx="238125" cy="269313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tIns="0" bIns="144000" rtlCol="0" anchor="ctr" anchorCtr="0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14" name="Oval 113">
                      <a:extLst>
                        <a:ext uri="{FF2B5EF4-FFF2-40B4-BE49-F238E27FC236}">
                          <a16:creationId xmlns:a16="http://schemas.microsoft.com/office/drawing/2014/main" id="{8214ADD1-350B-442C-99A6-FC06874569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0392" y="6176519"/>
                      <a:ext cx="238126" cy="269312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tIns="0" bIns="144000" rtlCol="0" anchor="ctr" anchorCtr="0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grpSp>
                <p:nvGrpSpPr>
                  <p:cNvPr id="102" name="Group 101">
                    <a:extLst>
                      <a:ext uri="{FF2B5EF4-FFF2-40B4-BE49-F238E27FC236}">
                        <a16:creationId xmlns:a16="http://schemas.microsoft.com/office/drawing/2014/main" id="{AC15F322-B9FC-41BE-84EF-F8B5B0309016}"/>
                      </a:ext>
                    </a:extLst>
                  </p:cNvPr>
                  <p:cNvGrpSpPr/>
                  <p:nvPr/>
                </p:nvGrpSpPr>
                <p:grpSpPr>
                  <a:xfrm>
                    <a:off x="10450211" y="3692353"/>
                    <a:ext cx="988733" cy="425853"/>
                    <a:chOff x="7839706" y="5087031"/>
                    <a:chExt cx="2419186" cy="994409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03" name="Rounded Rectangle 65">
                      <a:extLst>
                        <a:ext uri="{FF2B5EF4-FFF2-40B4-BE49-F238E27FC236}">
                          <a16:creationId xmlns:a16="http://schemas.microsoft.com/office/drawing/2014/main" id="{97D835F0-BE1F-4A2A-869E-E553350682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9706" y="5087031"/>
                      <a:ext cx="2419186" cy="647066"/>
                    </a:xfrm>
                    <a:custGeom>
                      <a:avLst/>
                      <a:gdLst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127076 w 2850534"/>
                        <a:gd name="connsiteY6" fmla="*/ 762440 h 762440"/>
                        <a:gd name="connsiteX7" fmla="*/ 0 w 2850534"/>
                        <a:gd name="connsiteY7" fmla="*/ 635364 h 762440"/>
                        <a:gd name="connsiteX8" fmla="*/ 0 w 2850534"/>
                        <a:gd name="connsiteY8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0 w 2850534"/>
                        <a:gd name="connsiteY7" fmla="*/ 635364 h 762440"/>
                        <a:gd name="connsiteX8" fmla="*/ 0 w 2850534"/>
                        <a:gd name="connsiteY8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169811 w 2850534"/>
                        <a:gd name="connsiteY7" fmla="*/ 703511 h 762440"/>
                        <a:gd name="connsiteX8" fmla="*/ 0 w 2850534"/>
                        <a:gd name="connsiteY8" fmla="*/ 635364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0 w 2850534"/>
                        <a:gd name="connsiteY8" fmla="*/ 635364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0 w 2850534"/>
                        <a:gd name="connsiteY8" fmla="*/ 635364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2666 w 2850534"/>
                        <a:gd name="connsiteY8" fmla="*/ 574049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2666 w 2850534"/>
                        <a:gd name="connsiteY8" fmla="*/ 574049 h 762440"/>
                        <a:gd name="connsiteX9" fmla="*/ 0 w 2850534"/>
                        <a:gd name="connsiteY9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97832 w 2850534"/>
                        <a:gd name="connsiteY8" fmla="*/ 628866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97832 w 2850534"/>
                        <a:gd name="connsiteY8" fmla="*/ 628866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100497 w 2850534"/>
                        <a:gd name="connsiteY8" fmla="*/ 636863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100497 w 2850534"/>
                        <a:gd name="connsiteY8" fmla="*/ 636863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  <a:gd name="connsiteX0" fmla="*/ 0 w 2850534"/>
                        <a:gd name="connsiteY0" fmla="*/ 127076 h 762440"/>
                        <a:gd name="connsiteX1" fmla="*/ 127076 w 2850534"/>
                        <a:gd name="connsiteY1" fmla="*/ 0 h 762440"/>
                        <a:gd name="connsiteX2" fmla="*/ 2723458 w 2850534"/>
                        <a:gd name="connsiteY2" fmla="*/ 0 h 762440"/>
                        <a:gd name="connsiteX3" fmla="*/ 2850534 w 2850534"/>
                        <a:gd name="connsiteY3" fmla="*/ 127076 h 762440"/>
                        <a:gd name="connsiteX4" fmla="*/ 2850534 w 2850534"/>
                        <a:gd name="connsiteY4" fmla="*/ 635364 h 762440"/>
                        <a:gd name="connsiteX5" fmla="*/ 2723458 w 2850534"/>
                        <a:gd name="connsiteY5" fmla="*/ 762440 h 762440"/>
                        <a:gd name="connsiteX6" fmla="*/ 510964 w 2850534"/>
                        <a:gd name="connsiteY6" fmla="*/ 759774 h 762440"/>
                        <a:gd name="connsiteX7" fmla="*/ 396412 w 2850534"/>
                        <a:gd name="connsiteY7" fmla="*/ 636863 h 762440"/>
                        <a:gd name="connsiteX8" fmla="*/ 100497 w 2850534"/>
                        <a:gd name="connsiteY8" fmla="*/ 636863 h 762440"/>
                        <a:gd name="connsiteX9" fmla="*/ 2666 w 2850534"/>
                        <a:gd name="connsiteY9" fmla="*/ 574049 h 762440"/>
                        <a:gd name="connsiteX10" fmla="*/ 0 w 2850534"/>
                        <a:gd name="connsiteY10" fmla="*/ 127076 h 7624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850534" h="762440">
                          <a:moveTo>
                            <a:pt x="0" y="127076"/>
                          </a:moveTo>
                          <a:cubicBezTo>
                            <a:pt x="0" y="56894"/>
                            <a:pt x="56894" y="0"/>
                            <a:pt x="127076" y="0"/>
                          </a:cubicBezTo>
                          <a:lnTo>
                            <a:pt x="2723458" y="0"/>
                          </a:lnTo>
                          <a:cubicBezTo>
                            <a:pt x="2793640" y="0"/>
                            <a:pt x="2850534" y="56894"/>
                            <a:pt x="2850534" y="127076"/>
                          </a:cubicBezTo>
                          <a:lnTo>
                            <a:pt x="2850534" y="635364"/>
                          </a:lnTo>
                          <a:cubicBezTo>
                            <a:pt x="2850534" y="705546"/>
                            <a:pt x="2793640" y="762440"/>
                            <a:pt x="2723458" y="762440"/>
                          </a:cubicBezTo>
                          <a:lnTo>
                            <a:pt x="510964" y="759774"/>
                          </a:lnTo>
                          <a:cubicBezTo>
                            <a:pt x="447917" y="755285"/>
                            <a:pt x="481573" y="657598"/>
                            <a:pt x="396412" y="636863"/>
                          </a:cubicBezTo>
                          <a:lnTo>
                            <a:pt x="100497" y="636863"/>
                          </a:lnTo>
                          <a:cubicBezTo>
                            <a:pt x="53535" y="634392"/>
                            <a:pt x="2976" y="644351"/>
                            <a:pt x="2666" y="574049"/>
                          </a:cubicBezTo>
                          <a:cubicBezTo>
                            <a:pt x="1777" y="425058"/>
                            <a:pt x="889" y="276067"/>
                            <a:pt x="0" y="127076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04" name="Oval 103">
                      <a:extLst>
                        <a:ext uri="{FF2B5EF4-FFF2-40B4-BE49-F238E27FC236}">
                          <a16:creationId xmlns:a16="http://schemas.microsoft.com/office/drawing/2014/main" id="{AD6B05A5-FA5C-4DB7-B363-F34158FAEE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29268" y="5887925"/>
                      <a:ext cx="193515" cy="19351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05" name="Oval 104">
                      <a:extLst>
                        <a:ext uri="{FF2B5EF4-FFF2-40B4-BE49-F238E27FC236}">
                          <a16:creationId xmlns:a16="http://schemas.microsoft.com/office/drawing/2014/main" id="{A7A0E1B8-BDAA-4C4F-95A1-098A6BFA66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24592" y="5887925"/>
                      <a:ext cx="193515" cy="19351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06" name="Oval 105">
                      <a:extLst>
                        <a:ext uri="{FF2B5EF4-FFF2-40B4-BE49-F238E27FC236}">
                          <a16:creationId xmlns:a16="http://schemas.microsoft.com/office/drawing/2014/main" id="{DF4D0B42-5A1C-46E1-B7D0-FE93C49BF1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92551" y="5885242"/>
                      <a:ext cx="193515" cy="19351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07" name="Rounded Rectangle 70">
                      <a:extLst>
                        <a:ext uri="{FF2B5EF4-FFF2-40B4-BE49-F238E27FC236}">
                          <a16:creationId xmlns:a16="http://schemas.microsoft.com/office/drawing/2014/main" id="{10BC43FF-745E-43EE-84EB-1B74BA5D68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39706" y="5657810"/>
                      <a:ext cx="974740" cy="288154"/>
                    </a:xfrm>
                    <a:custGeom>
                      <a:avLst/>
                      <a:gdLst>
                        <a:gd name="connsiteX0" fmla="*/ 0 w 1148539"/>
                        <a:gd name="connsiteY0" fmla="*/ 46103 h 208904"/>
                        <a:gd name="connsiteX1" fmla="*/ 46103 w 1148539"/>
                        <a:gd name="connsiteY1" fmla="*/ 0 h 208904"/>
                        <a:gd name="connsiteX2" fmla="*/ 1102436 w 1148539"/>
                        <a:gd name="connsiteY2" fmla="*/ 0 h 208904"/>
                        <a:gd name="connsiteX3" fmla="*/ 1148539 w 1148539"/>
                        <a:gd name="connsiteY3" fmla="*/ 46103 h 208904"/>
                        <a:gd name="connsiteX4" fmla="*/ 1148539 w 1148539"/>
                        <a:gd name="connsiteY4" fmla="*/ 162801 h 208904"/>
                        <a:gd name="connsiteX5" fmla="*/ 1102436 w 1148539"/>
                        <a:gd name="connsiteY5" fmla="*/ 208904 h 208904"/>
                        <a:gd name="connsiteX6" fmla="*/ 46103 w 1148539"/>
                        <a:gd name="connsiteY6" fmla="*/ 208904 h 208904"/>
                        <a:gd name="connsiteX7" fmla="*/ 0 w 1148539"/>
                        <a:gd name="connsiteY7" fmla="*/ 162801 h 208904"/>
                        <a:gd name="connsiteX8" fmla="*/ 0 w 1148539"/>
                        <a:gd name="connsiteY8" fmla="*/ 46103 h 208904"/>
                        <a:gd name="connsiteX0" fmla="*/ 0 w 1148539"/>
                        <a:gd name="connsiteY0" fmla="*/ 174065 h 336866"/>
                        <a:gd name="connsiteX1" fmla="*/ 32774 w 1148539"/>
                        <a:gd name="connsiteY1" fmla="*/ 0 h 336866"/>
                        <a:gd name="connsiteX2" fmla="*/ 1102436 w 1148539"/>
                        <a:gd name="connsiteY2" fmla="*/ 127962 h 336866"/>
                        <a:gd name="connsiteX3" fmla="*/ 1148539 w 1148539"/>
                        <a:gd name="connsiteY3" fmla="*/ 174065 h 336866"/>
                        <a:gd name="connsiteX4" fmla="*/ 1148539 w 1148539"/>
                        <a:gd name="connsiteY4" fmla="*/ 290763 h 336866"/>
                        <a:gd name="connsiteX5" fmla="*/ 1102436 w 1148539"/>
                        <a:gd name="connsiteY5" fmla="*/ 336866 h 336866"/>
                        <a:gd name="connsiteX6" fmla="*/ 46103 w 1148539"/>
                        <a:gd name="connsiteY6" fmla="*/ 336866 h 336866"/>
                        <a:gd name="connsiteX7" fmla="*/ 0 w 1148539"/>
                        <a:gd name="connsiteY7" fmla="*/ 290763 h 336866"/>
                        <a:gd name="connsiteX8" fmla="*/ 0 w 1148539"/>
                        <a:gd name="connsiteY8" fmla="*/ 174065 h 336866"/>
                        <a:gd name="connsiteX0" fmla="*/ 0 w 1148539"/>
                        <a:gd name="connsiteY0" fmla="*/ 181203 h 344004"/>
                        <a:gd name="connsiteX1" fmla="*/ 32774 w 1148539"/>
                        <a:gd name="connsiteY1" fmla="*/ 7138 h 344004"/>
                        <a:gd name="connsiteX2" fmla="*/ 439066 w 1148539"/>
                        <a:gd name="connsiteY2" fmla="*/ 43434 h 344004"/>
                        <a:gd name="connsiteX3" fmla="*/ 1102436 w 1148539"/>
                        <a:gd name="connsiteY3" fmla="*/ 135100 h 344004"/>
                        <a:gd name="connsiteX4" fmla="*/ 1148539 w 1148539"/>
                        <a:gd name="connsiteY4" fmla="*/ 181203 h 344004"/>
                        <a:gd name="connsiteX5" fmla="*/ 1148539 w 1148539"/>
                        <a:gd name="connsiteY5" fmla="*/ 297901 h 344004"/>
                        <a:gd name="connsiteX6" fmla="*/ 1102436 w 1148539"/>
                        <a:gd name="connsiteY6" fmla="*/ 344004 h 344004"/>
                        <a:gd name="connsiteX7" fmla="*/ 46103 w 1148539"/>
                        <a:gd name="connsiteY7" fmla="*/ 344004 h 344004"/>
                        <a:gd name="connsiteX8" fmla="*/ 0 w 1148539"/>
                        <a:gd name="connsiteY8" fmla="*/ 297901 h 344004"/>
                        <a:gd name="connsiteX9" fmla="*/ 0 w 1148539"/>
                        <a:gd name="connsiteY9" fmla="*/ 181203 h 344004"/>
                        <a:gd name="connsiteX0" fmla="*/ 0 w 1148539"/>
                        <a:gd name="connsiteY0" fmla="*/ 177203 h 340004"/>
                        <a:gd name="connsiteX1" fmla="*/ 32774 w 1148539"/>
                        <a:gd name="connsiteY1" fmla="*/ 3138 h 340004"/>
                        <a:gd name="connsiteX2" fmla="*/ 420405 w 1148539"/>
                        <a:gd name="connsiteY2" fmla="*/ 111413 h 340004"/>
                        <a:gd name="connsiteX3" fmla="*/ 1102436 w 1148539"/>
                        <a:gd name="connsiteY3" fmla="*/ 131100 h 340004"/>
                        <a:gd name="connsiteX4" fmla="*/ 1148539 w 1148539"/>
                        <a:gd name="connsiteY4" fmla="*/ 177203 h 340004"/>
                        <a:gd name="connsiteX5" fmla="*/ 1148539 w 1148539"/>
                        <a:gd name="connsiteY5" fmla="*/ 293901 h 340004"/>
                        <a:gd name="connsiteX6" fmla="*/ 1102436 w 1148539"/>
                        <a:gd name="connsiteY6" fmla="*/ 340004 h 340004"/>
                        <a:gd name="connsiteX7" fmla="*/ 46103 w 1148539"/>
                        <a:gd name="connsiteY7" fmla="*/ 340004 h 340004"/>
                        <a:gd name="connsiteX8" fmla="*/ 0 w 1148539"/>
                        <a:gd name="connsiteY8" fmla="*/ 293901 h 340004"/>
                        <a:gd name="connsiteX9" fmla="*/ 0 w 1148539"/>
                        <a:gd name="connsiteY9" fmla="*/ 177203 h 340004"/>
                        <a:gd name="connsiteX0" fmla="*/ 0 w 1148539"/>
                        <a:gd name="connsiteY0" fmla="*/ 177203 h 340004"/>
                        <a:gd name="connsiteX1" fmla="*/ 32774 w 1148539"/>
                        <a:gd name="connsiteY1" fmla="*/ 3138 h 340004"/>
                        <a:gd name="connsiteX2" fmla="*/ 420405 w 1148539"/>
                        <a:gd name="connsiteY2" fmla="*/ 111413 h 340004"/>
                        <a:gd name="connsiteX3" fmla="*/ 1102436 w 1148539"/>
                        <a:gd name="connsiteY3" fmla="*/ 131100 h 340004"/>
                        <a:gd name="connsiteX4" fmla="*/ 1148539 w 1148539"/>
                        <a:gd name="connsiteY4" fmla="*/ 177203 h 340004"/>
                        <a:gd name="connsiteX5" fmla="*/ 1148539 w 1148539"/>
                        <a:gd name="connsiteY5" fmla="*/ 293901 h 340004"/>
                        <a:gd name="connsiteX6" fmla="*/ 1102436 w 1148539"/>
                        <a:gd name="connsiteY6" fmla="*/ 340004 h 340004"/>
                        <a:gd name="connsiteX7" fmla="*/ 46103 w 1148539"/>
                        <a:gd name="connsiteY7" fmla="*/ 340004 h 340004"/>
                        <a:gd name="connsiteX8" fmla="*/ 0 w 1148539"/>
                        <a:gd name="connsiteY8" fmla="*/ 293901 h 340004"/>
                        <a:gd name="connsiteX9" fmla="*/ 0 w 1148539"/>
                        <a:gd name="connsiteY9" fmla="*/ 177203 h 340004"/>
                        <a:gd name="connsiteX0" fmla="*/ 0 w 1148539"/>
                        <a:gd name="connsiteY0" fmla="*/ 176851 h 339652"/>
                        <a:gd name="connsiteX1" fmla="*/ 32774 w 1148539"/>
                        <a:gd name="connsiteY1" fmla="*/ 2786 h 339652"/>
                        <a:gd name="connsiteX2" fmla="*/ 460393 w 1148539"/>
                        <a:gd name="connsiteY2" fmla="*/ 127056 h 339652"/>
                        <a:gd name="connsiteX3" fmla="*/ 1102436 w 1148539"/>
                        <a:gd name="connsiteY3" fmla="*/ 130748 h 339652"/>
                        <a:gd name="connsiteX4" fmla="*/ 1148539 w 1148539"/>
                        <a:gd name="connsiteY4" fmla="*/ 176851 h 339652"/>
                        <a:gd name="connsiteX5" fmla="*/ 1148539 w 1148539"/>
                        <a:gd name="connsiteY5" fmla="*/ 293549 h 339652"/>
                        <a:gd name="connsiteX6" fmla="*/ 1102436 w 1148539"/>
                        <a:gd name="connsiteY6" fmla="*/ 339652 h 339652"/>
                        <a:gd name="connsiteX7" fmla="*/ 46103 w 1148539"/>
                        <a:gd name="connsiteY7" fmla="*/ 339652 h 339652"/>
                        <a:gd name="connsiteX8" fmla="*/ 0 w 1148539"/>
                        <a:gd name="connsiteY8" fmla="*/ 293549 h 339652"/>
                        <a:gd name="connsiteX9" fmla="*/ 0 w 1148539"/>
                        <a:gd name="connsiteY9" fmla="*/ 176851 h 339652"/>
                        <a:gd name="connsiteX0" fmla="*/ 0 w 1148539"/>
                        <a:gd name="connsiteY0" fmla="*/ 177016 h 339817"/>
                        <a:gd name="connsiteX1" fmla="*/ 32774 w 1148539"/>
                        <a:gd name="connsiteY1" fmla="*/ 2951 h 339817"/>
                        <a:gd name="connsiteX2" fmla="*/ 449729 w 1148539"/>
                        <a:gd name="connsiteY2" fmla="*/ 119223 h 339817"/>
                        <a:gd name="connsiteX3" fmla="*/ 1102436 w 1148539"/>
                        <a:gd name="connsiteY3" fmla="*/ 130913 h 339817"/>
                        <a:gd name="connsiteX4" fmla="*/ 1148539 w 1148539"/>
                        <a:gd name="connsiteY4" fmla="*/ 177016 h 339817"/>
                        <a:gd name="connsiteX5" fmla="*/ 1148539 w 1148539"/>
                        <a:gd name="connsiteY5" fmla="*/ 293714 h 339817"/>
                        <a:gd name="connsiteX6" fmla="*/ 1102436 w 1148539"/>
                        <a:gd name="connsiteY6" fmla="*/ 339817 h 339817"/>
                        <a:gd name="connsiteX7" fmla="*/ 46103 w 1148539"/>
                        <a:gd name="connsiteY7" fmla="*/ 339817 h 339817"/>
                        <a:gd name="connsiteX8" fmla="*/ 0 w 1148539"/>
                        <a:gd name="connsiteY8" fmla="*/ 293714 h 339817"/>
                        <a:gd name="connsiteX9" fmla="*/ 0 w 1148539"/>
                        <a:gd name="connsiteY9" fmla="*/ 177016 h 339817"/>
                        <a:gd name="connsiteX0" fmla="*/ 0 w 1148539"/>
                        <a:gd name="connsiteY0" fmla="*/ 184405 h 347206"/>
                        <a:gd name="connsiteX1" fmla="*/ 32774 w 1148539"/>
                        <a:gd name="connsiteY1" fmla="*/ 10340 h 347206"/>
                        <a:gd name="connsiteX2" fmla="*/ 449729 w 1148539"/>
                        <a:gd name="connsiteY2" fmla="*/ 126612 h 347206"/>
                        <a:gd name="connsiteX3" fmla="*/ 1102436 w 1148539"/>
                        <a:gd name="connsiteY3" fmla="*/ 138302 h 347206"/>
                        <a:gd name="connsiteX4" fmla="*/ 1148539 w 1148539"/>
                        <a:gd name="connsiteY4" fmla="*/ 184405 h 347206"/>
                        <a:gd name="connsiteX5" fmla="*/ 1148539 w 1148539"/>
                        <a:gd name="connsiteY5" fmla="*/ 301103 h 347206"/>
                        <a:gd name="connsiteX6" fmla="*/ 1102436 w 1148539"/>
                        <a:gd name="connsiteY6" fmla="*/ 347206 h 347206"/>
                        <a:gd name="connsiteX7" fmla="*/ 46103 w 1148539"/>
                        <a:gd name="connsiteY7" fmla="*/ 347206 h 347206"/>
                        <a:gd name="connsiteX8" fmla="*/ 0 w 1148539"/>
                        <a:gd name="connsiteY8" fmla="*/ 301103 h 347206"/>
                        <a:gd name="connsiteX9" fmla="*/ 0 w 1148539"/>
                        <a:gd name="connsiteY9" fmla="*/ 184405 h 347206"/>
                        <a:gd name="connsiteX0" fmla="*/ 0 w 1148539"/>
                        <a:gd name="connsiteY0" fmla="*/ 183498 h 346299"/>
                        <a:gd name="connsiteX1" fmla="*/ 32774 w 1148539"/>
                        <a:gd name="connsiteY1" fmla="*/ 9433 h 346299"/>
                        <a:gd name="connsiteX2" fmla="*/ 455060 w 1148539"/>
                        <a:gd name="connsiteY2" fmla="*/ 131037 h 346299"/>
                        <a:gd name="connsiteX3" fmla="*/ 1102436 w 1148539"/>
                        <a:gd name="connsiteY3" fmla="*/ 137395 h 346299"/>
                        <a:gd name="connsiteX4" fmla="*/ 1148539 w 1148539"/>
                        <a:gd name="connsiteY4" fmla="*/ 183498 h 346299"/>
                        <a:gd name="connsiteX5" fmla="*/ 1148539 w 1148539"/>
                        <a:gd name="connsiteY5" fmla="*/ 300196 h 346299"/>
                        <a:gd name="connsiteX6" fmla="*/ 1102436 w 1148539"/>
                        <a:gd name="connsiteY6" fmla="*/ 346299 h 346299"/>
                        <a:gd name="connsiteX7" fmla="*/ 46103 w 1148539"/>
                        <a:gd name="connsiteY7" fmla="*/ 346299 h 346299"/>
                        <a:gd name="connsiteX8" fmla="*/ 0 w 1148539"/>
                        <a:gd name="connsiteY8" fmla="*/ 300196 h 346299"/>
                        <a:gd name="connsiteX9" fmla="*/ 0 w 1148539"/>
                        <a:gd name="connsiteY9" fmla="*/ 183498 h 346299"/>
                        <a:gd name="connsiteX0" fmla="*/ 0 w 1148539"/>
                        <a:gd name="connsiteY0" fmla="*/ 183085 h 345886"/>
                        <a:gd name="connsiteX1" fmla="*/ 32774 w 1148539"/>
                        <a:gd name="connsiteY1" fmla="*/ 9020 h 345886"/>
                        <a:gd name="connsiteX2" fmla="*/ 452394 w 1148539"/>
                        <a:gd name="connsiteY2" fmla="*/ 133290 h 345886"/>
                        <a:gd name="connsiteX3" fmla="*/ 1102436 w 1148539"/>
                        <a:gd name="connsiteY3" fmla="*/ 136982 h 345886"/>
                        <a:gd name="connsiteX4" fmla="*/ 1148539 w 1148539"/>
                        <a:gd name="connsiteY4" fmla="*/ 183085 h 345886"/>
                        <a:gd name="connsiteX5" fmla="*/ 1148539 w 1148539"/>
                        <a:gd name="connsiteY5" fmla="*/ 299783 h 345886"/>
                        <a:gd name="connsiteX6" fmla="*/ 1102436 w 1148539"/>
                        <a:gd name="connsiteY6" fmla="*/ 345886 h 345886"/>
                        <a:gd name="connsiteX7" fmla="*/ 46103 w 1148539"/>
                        <a:gd name="connsiteY7" fmla="*/ 345886 h 345886"/>
                        <a:gd name="connsiteX8" fmla="*/ 0 w 1148539"/>
                        <a:gd name="connsiteY8" fmla="*/ 299783 h 345886"/>
                        <a:gd name="connsiteX9" fmla="*/ 0 w 1148539"/>
                        <a:gd name="connsiteY9" fmla="*/ 183085 h 345886"/>
                        <a:gd name="connsiteX0" fmla="*/ 0 w 1148539"/>
                        <a:gd name="connsiteY0" fmla="*/ 183085 h 345886"/>
                        <a:gd name="connsiteX1" fmla="*/ 32774 w 1148539"/>
                        <a:gd name="connsiteY1" fmla="*/ 9020 h 345886"/>
                        <a:gd name="connsiteX2" fmla="*/ 452394 w 1148539"/>
                        <a:gd name="connsiteY2" fmla="*/ 133290 h 345886"/>
                        <a:gd name="connsiteX3" fmla="*/ 1102436 w 1148539"/>
                        <a:gd name="connsiteY3" fmla="*/ 136982 h 345886"/>
                        <a:gd name="connsiteX4" fmla="*/ 1148539 w 1148539"/>
                        <a:gd name="connsiteY4" fmla="*/ 183085 h 345886"/>
                        <a:gd name="connsiteX5" fmla="*/ 1148539 w 1148539"/>
                        <a:gd name="connsiteY5" fmla="*/ 299783 h 345886"/>
                        <a:gd name="connsiteX6" fmla="*/ 1102436 w 1148539"/>
                        <a:gd name="connsiteY6" fmla="*/ 345886 h 345886"/>
                        <a:gd name="connsiteX7" fmla="*/ 46103 w 1148539"/>
                        <a:gd name="connsiteY7" fmla="*/ 345886 h 345886"/>
                        <a:gd name="connsiteX8" fmla="*/ 0 w 1148539"/>
                        <a:gd name="connsiteY8" fmla="*/ 299783 h 345886"/>
                        <a:gd name="connsiteX9" fmla="*/ 0 w 1148539"/>
                        <a:gd name="connsiteY9" fmla="*/ 183085 h 345886"/>
                        <a:gd name="connsiteX0" fmla="*/ 0 w 1148539"/>
                        <a:gd name="connsiteY0" fmla="*/ 182809 h 345610"/>
                        <a:gd name="connsiteX1" fmla="*/ 32774 w 1148539"/>
                        <a:gd name="connsiteY1" fmla="*/ 8744 h 345610"/>
                        <a:gd name="connsiteX2" fmla="*/ 351092 w 1148539"/>
                        <a:gd name="connsiteY2" fmla="*/ 37043 h 345610"/>
                        <a:gd name="connsiteX3" fmla="*/ 452394 w 1148539"/>
                        <a:gd name="connsiteY3" fmla="*/ 133014 h 345610"/>
                        <a:gd name="connsiteX4" fmla="*/ 1102436 w 1148539"/>
                        <a:gd name="connsiteY4" fmla="*/ 136706 h 345610"/>
                        <a:gd name="connsiteX5" fmla="*/ 1148539 w 1148539"/>
                        <a:gd name="connsiteY5" fmla="*/ 182809 h 345610"/>
                        <a:gd name="connsiteX6" fmla="*/ 1148539 w 1148539"/>
                        <a:gd name="connsiteY6" fmla="*/ 299507 h 345610"/>
                        <a:gd name="connsiteX7" fmla="*/ 1102436 w 1148539"/>
                        <a:gd name="connsiteY7" fmla="*/ 345610 h 345610"/>
                        <a:gd name="connsiteX8" fmla="*/ 46103 w 1148539"/>
                        <a:gd name="connsiteY8" fmla="*/ 345610 h 345610"/>
                        <a:gd name="connsiteX9" fmla="*/ 0 w 1148539"/>
                        <a:gd name="connsiteY9" fmla="*/ 299507 h 345610"/>
                        <a:gd name="connsiteX10" fmla="*/ 0 w 1148539"/>
                        <a:gd name="connsiteY10" fmla="*/ 182809 h 345610"/>
                        <a:gd name="connsiteX0" fmla="*/ 0 w 1148539"/>
                        <a:gd name="connsiteY0" fmla="*/ 183261 h 346062"/>
                        <a:gd name="connsiteX1" fmla="*/ 32774 w 1148539"/>
                        <a:gd name="connsiteY1" fmla="*/ 9196 h 346062"/>
                        <a:gd name="connsiteX2" fmla="*/ 391080 w 1148539"/>
                        <a:gd name="connsiteY2" fmla="*/ 34829 h 346062"/>
                        <a:gd name="connsiteX3" fmla="*/ 452394 w 1148539"/>
                        <a:gd name="connsiteY3" fmla="*/ 133466 h 346062"/>
                        <a:gd name="connsiteX4" fmla="*/ 1102436 w 1148539"/>
                        <a:gd name="connsiteY4" fmla="*/ 137158 h 346062"/>
                        <a:gd name="connsiteX5" fmla="*/ 1148539 w 1148539"/>
                        <a:gd name="connsiteY5" fmla="*/ 183261 h 346062"/>
                        <a:gd name="connsiteX6" fmla="*/ 1148539 w 1148539"/>
                        <a:gd name="connsiteY6" fmla="*/ 299959 h 346062"/>
                        <a:gd name="connsiteX7" fmla="*/ 1102436 w 1148539"/>
                        <a:gd name="connsiteY7" fmla="*/ 346062 h 346062"/>
                        <a:gd name="connsiteX8" fmla="*/ 46103 w 1148539"/>
                        <a:gd name="connsiteY8" fmla="*/ 346062 h 346062"/>
                        <a:gd name="connsiteX9" fmla="*/ 0 w 1148539"/>
                        <a:gd name="connsiteY9" fmla="*/ 299959 h 346062"/>
                        <a:gd name="connsiteX10" fmla="*/ 0 w 1148539"/>
                        <a:gd name="connsiteY10" fmla="*/ 183261 h 346062"/>
                        <a:gd name="connsiteX0" fmla="*/ 0 w 1148539"/>
                        <a:gd name="connsiteY0" fmla="*/ 183261 h 346062"/>
                        <a:gd name="connsiteX1" fmla="*/ 32774 w 1148539"/>
                        <a:gd name="connsiteY1" fmla="*/ 9196 h 346062"/>
                        <a:gd name="connsiteX2" fmla="*/ 391080 w 1148539"/>
                        <a:gd name="connsiteY2" fmla="*/ 34829 h 346062"/>
                        <a:gd name="connsiteX3" fmla="*/ 479052 w 1148539"/>
                        <a:gd name="connsiteY3" fmla="*/ 130800 h 346062"/>
                        <a:gd name="connsiteX4" fmla="*/ 1102436 w 1148539"/>
                        <a:gd name="connsiteY4" fmla="*/ 137158 h 346062"/>
                        <a:gd name="connsiteX5" fmla="*/ 1148539 w 1148539"/>
                        <a:gd name="connsiteY5" fmla="*/ 183261 h 346062"/>
                        <a:gd name="connsiteX6" fmla="*/ 1148539 w 1148539"/>
                        <a:gd name="connsiteY6" fmla="*/ 299959 h 346062"/>
                        <a:gd name="connsiteX7" fmla="*/ 1102436 w 1148539"/>
                        <a:gd name="connsiteY7" fmla="*/ 346062 h 346062"/>
                        <a:gd name="connsiteX8" fmla="*/ 46103 w 1148539"/>
                        <a:gd name="connsiteY8" fmla="*/ 346062 h 346062"/>
                        <a:gd name="connsiteX9" fmla="*/ 0 w 1148539"/>
                        <a:gd name="connsiteY9" fmla="*/ 299959 h 346062"/>
                        <a:gd name="connsiteX10" fmla="*/ 0 w 1148539"/>
                        <a:gd name="connsiteY10" fmla="*/ 183261 h 346062"/>
                        <a:gd name="connsiteX0" fmla="*/ 0 w 1148539"/>
                        <a:gd name="connsiteY0" fmla="*/ 183261 h 346062"/>
                        <a:gd name="connsiteX1" fmla="*/ 32774 w 1148539"/>
                        <a:gd name="connsiteY1" fmla="*/ 9196 h 346062"/>
                        <a:gd name="connsiteX2" fmla="*/ 391080 w 1148539"/>
                        <a:gd name="connsiteY2" fmla="*/ 34829 h 346062"/>
                        <a:gd name="connsiteX3" fmla="*/ 479052 w 1148539"/>
                        <a:gd name="connsiteY3" fmla="*/ 130800 h 346062"/>
                        <a:gd name="connsiteX4" fmla="*/ 1102436 w 1148539"/>
                        <a:gd name="connsiteY4" fmla="*/ 137158 h 346062"/>
                        <a:gd name="connsiteX5" fmla="*/ 1148539 w 1148539"/>
                        <a:gd name="connsiteY5" fmla="*/ 183261 h 346062"/>
                        <a:gd name="connsiteX6" fmla="*/ 1148539 w 1148539"/>
                        <a:gd name="connsiteY6" fmla="*/ 299959 h 346062"/>
                        <a:gd name="connsiteX7" fmla="*/ 1102436 w 1148539"/>
                        <a:gd name="connsiteY7" fmla="*/ 346062 h 346062"/>
                        <a:gd name="connsiteX8" fmla="*/ 46103 w 1148539"/>
                        <a:gd name="connsiteY8" fmla="*/ 346062 h 346062"/>
                        <a:gd name="connsiteX9" fmla="*/ 0 w 1148539"/>
                        <a:gd name="connsiteY9" fmla="*/ 299959 h 346062"/>
                        <a:gd name="connsiteX10" fmla="*/ 0 w 1148539"/>
                        <a:gd name="connsiteY10" fmla="*/ 183261 h 346062"/>
                        <a:gd name="connsiteX0" fmla="*/ 0 w 1148539"/>
                        <a:gd name="connsiteY0" fmla="*/ 183261 h 346062"/>
                        <a:gd name="connsiteX1" fmla="*/ 32774 w 1148539"/>
                        <a:gd name="connsiteY1" fmla="*/ 9196 h 346062"/>
                        <a:gd name="connsiteX2" fmla="*/ 391080 w 1148539"/>
                        <a:gd name="connsiteY2" fmla="*/ 34829 h 346062"/>
                        <a:gd name="connsiteX3" fmla="*/ 473721 w 1148539"/>
                        <a:gd name="connsiteY3" fmla="*/ 130800 h 346062"/>
                        <a:gd name="connsiteX4" fmla="*/ 1102436 w 1148539"/>
                        <a:gd name="connsiteY4" fmla="*/ 137158 h 346062"/>
                        <a:gd name="connsiteX5" fmla="*/ 1148539 w 1148539"/>
                        <a:gd name="connsiteY5" fmla="*/ 183261 h 346062"/>
                        <a:gd name="connsiteX6" fmla="*/ 1148539 w 1148539"/>
                        <a:gd name="connsiteY6" fmla="*/ 299959 h 346062"/>
                        <a:gd name="connsiteX7" fmla="*/ 1102436 w 1148539"/>
                        <a:gd name="connsiteY7" fmla="*/ 346062 h 346062"/>
                        <a:gd name="connsiteX8" fmla="*/ 46103 w 1148539"/>
                        <a:gd name="connsiteY8" fmla="*/ 346062 h 346062"/>
                        <a:gd name="connsiteX9" fmla="*/ 0 w 1148539"/>
                        <a:gd name="connsiteY9" fmla="*/ 299959 h 346062"/>
                        <a:gd name="connsiteX10" fmla="*/ 0 w 1148539"/>
                        <a:gd name="connsiteY10" fmla="*/ 183261 h 346062"/>
                        <a:gd name="connsiteX0" fmla="*/ 0 w 1148539"/>
                        <a:gd name="connsiteY0" fmla="*/ 186330 h 349131"/>
                        <a:gd name="connsiteX1" fmla="*/ 32774 w 1148539"/>
                        <a:gd name="connsiteY1" fmla="*/ 12265 h 349131"/>
                        <a:gd name="connsiteX2" fmla="*/ 391080 w 1148539"/>
                        <a:gd name="connsiteY2" fmla="*/ 24568 h 349131"/>
                        <a:gd name="connsiteX3" fmla="*/ 473721 w 1148539"/>
                        <a:gd name="connsiteY3" fmla="*/ 133869 h 349131"/>
                        <a:gd name="connsiteX4" fmla="*/ 1102436 w 1148539"/>
                        <a:gd name="connsiteY4" fmla="*/ 140227 h 349131"/>
                        <a:gd name="connsiteX5" fmla="*/ 1148539 w 1148539"/>
                        <a:gd name="connsiteY5" fmla="*/ 186330 h 349131"/>
                        <a:gd name="connsiteX6" fmla="*/ 1148539 w 1148539"/>
                        <a:gd name="connsiteY6" fmla="*/ 303028 h 349131"/>
                        <a:gd name="connsiteX7" fmla="*/ 1102436 w 1148539"/>
                        <a:gd name="connsiteY7" fmla="*/ 349131 h 349131"/>
                        <a:gd name="connsiteX8" fmla="*/ 46103 w 1148539"/>
                        <a:gd name="connsiteY8" fmla="*/ 349131 h 349131"/>
                        <a:gd name="connsiteX9" fmla="*/ 0 w 1148539"/>
                        <a:gd name="connsiteY9" fmla="*/ 303028 h 349131"/>
                        <a:gd name="connsiteX10" fmla="*/ 0 w 1148539"/>
                        <a:gd name="connsiteY10" fmla="*/ 186330 h 349131"/>
                        <a:gd name="connsiteX0" fmla="*/ 0 w 1148539"/>
                        <a:gd name="connsiteY0" fmla="*/ 187012 h 349813"/>
                        <a:gd name="connsiteX1" fmla="*/ 32774 w 1148539"/>
                        <a:gd name="connsiteY1" fmla="*/ 12947 h 349813"/>
                        <a:gd name="connsiteX2" fmla="*/ 391080 w 1148539"/>
                        <a:gd name="connsiteY2" fmla="*/ 25250 h 349813"/>
                        <a:gd name="connsiteX3" fmla="*/ 473721 w 1148539"/>
                        <a:gd name="connsiteY3" fmla="*/ 134551 h 349813"/>
                        <a:gd name="connsiteX4" fmla="*/ 1102436 w 1148539"/>
                        <a:gd name="connsiteY4" fmla="*/ 140909 h 349813"/>
                        <a:gd name="connsiteX5" fmla="*/ 1148539 w 1148539"/>
                        <a:gd name="connsiteY5" fmla="*/ 187012 h 349813"/>
                        <a:gd name="connsiteX6" fmla="*/ 1148539 w 1148539"/>
                        <a:gd name="connsiteY6" fmla="*/ 303710 h 349813"/>
                        <a:gd name="connsiteX7" fmla="*/ 1102436 w 1148539"/>
                        <a:gd name="connsiteY7" fmla="*/ 349813 h 349813"/>
                        <a:gd name="connsiteX8" fmla="*/ 46103 w 1148539"/>
                        <a:gd name="connsiteY8" fmla="*/ 349813 h 349813"/>
                        <a:gd name="connsiteX9" fmla="*/ 0 w 1148539"/>
                        <a:gd name="connsiteY9" fmla="*/ 303710 h 349813"/>
                        <a:gd name="connsiteX10" fmla="*/ 0 w 1148539"/>
                        <a:gd name="connsiteY10" fmla="*/ 187012 h 349813"/>
                        <a:gd name="connsiteX0" fmla="*/ 0 w 1148539"/>
                        <a:gd name="connsiteY0" fmla="*/ 187012 h 349813"/>
                        <a:gd name="connsiteX1" fmla="*/ 32774 w 1148539"/>
                        <a:gd name="connsiteY1" fmla="*/ 12947 h 349813"/>
                        <a:gd name="connsiteX2" fmla="*/ 391080 w 1148539"/>
                        <a:gd name="connsiteY2" fmla="*/ 25250 h 349813"/>
                        <a:gd name="connsiteX3" fmla="*/ 473721 w 1148539"/>
                        <a:gd name="connsiteY3" fmla="*/ 134551 h 349813"/>
                        <a:gd name="connsiteX4" fmla="*/ 1102436 w 1148539"/>
                        <a:gd name="connsiteY4" fmla="*/ 140909 h 349813"/>
                        <a:gd name="connsiteX5" fmla="*/ 1148539 w 1148539"/>
                        <a:gd name="connsiteY5" fmla="*/ 187012 h 349813"/>
                        <a:gd name="connsiteX6" fmla="*/ 1148539 w 1148539"/>
                        <a:gd name="connsiteY6" fmla="*/ 303710 h 349813"/>
                        <a:gd name="connsiteX7" fmla="*/ 1102436 w 1148539"/>
                        <a:gd name="connsiteY7" fmla="*/ 349813 h 349813"/>
                        <a:gd name="connsiteX8" fmla="*/ 46103 w 1148539"/>
                        <a:gd name="connsiteY8" fmla="*/ 349813 h 349813"/>
                        <a:gd name="connsiteX9" fmla="*/ 0 w 1148539"/>
                        <a:gd name="connsiteY9" fmla="*/ 303710 h 349813"/>
                        <a:gd name="connsiteX10" fmla="*/ 0 w 1148539"/>
                        <a:gd name="connsiteY10" fmla="*/ 187012 h 349813"/>
                        <a:gd name="connsiteX0" fmla="*/ 0 w 1148539"/>
                        <a:gd name="connsiteY0" fmla="*/ 174065 h 336866"/>
                        <a:gd name="connsiteX1" fmla="*/ 32774 w 1148539"/>
                        <a:gd name="connsiteY1" fmla="*/ 0 h 336866"/>
                        <a:gd name="connsiteX2" fmla="*/ 391080 w 1148539"/>
                        <a:gd name="connsiteY2" fmla="*/ 12303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0 w 1148539"/>
                        <a:gd name="connsiteY10" fmla="*/ 174065 h 336866"/>
                        <a:gd name="connsiteX0" fmla="*/ 0 w 1148539"/>
                        <a:gd name="connsiteY0" fmla="*/ 180423 h 343224"/>
                        <a:gd name="connsiteX1" fmla="*/ 32774 w 1148539"/>
                        <a:gd name="connsiteY1" fmla="*/ 6358 h 343224"/>
                        <a:gd name="connsiteX2" fmla="*/ 380416 w 1148539"/>
                        <a:gd name="connsiteY2" fmla="*/ 0 h 343224"/>
                        <a:gd name="connsiteX3" fmla="*/ 473721 w 1148539"/>
                        <a:gd name="connsiteY3" fmla="*/ 127962 h 343224"/>
                        <a:gd name="connsiteX4" fmla="*/ 1102436 w 1148539"/>
                        <a:gd name="connsiteY4" fmla="*/ 134320 h 343224"/>
                        <a:gd name="connsiteX5" fmla="*/ 1148539 w 1148539"/>
                        <a:gd name="connsiteY5" fmla="*/ 180423 h 343224"/>
                        <a:gd name="connsiteX6" fmla="*/ 1148539 w 1148539"/>
                        <a:gd name="connsiteY6" fmla="*/ 297121 h 343224"/>
                        <a:gd name="connsiteX7" fmla="*/ 1102436 w 1148539"/>
                        <a:gd name="connsiteY7" fmla="*/ 343224 h 343224"/>
                        <a:gd name="connsiteX8" fmla="*/ 46103 w 1148539"/>
                        <a:gd name="connsiteY8" fmla="*/ 343224 h 343224"/>
                        <a:gd name="connsiteX9" fmla="*/ 0 w 1148539"/>
                        <a:gd name="connsiteY9" fmla="*/ 297121 h 343224"/>
                        <a:gd name="connsiteX10" fmla="*/ 0 w 1148539"/>
                        <a:gd name="connsiteY10" fmla="*/ 180423 h 343224"/>
                        <a:gd name="connsiteX0" fmla="*/ 0 w 1148539"/>
                        <a:gd name="connsiteY0" fmla="*/ 174065 h 336866"/>
                        <a:gd name="connsiteX1" fmla="*/ 32774 w 1148539"/>
                        <a:gd name="connsiteY1" fmla="*/ 0 h 336866"/>
                        <a:gd name="connsiteX2" fmla="*/ 383082 w 1148539"/>
                        <a:gd name="connsiteY2" fmla="*/ 4306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0 w 1148539"/>
                        <a:gd name="connsiteY10" fmla="*/ 174065 h 336866"/>
                        <a:gd name="connsiteX0" fmla="*/ 0 w 1148539"/>
                        <a:gd name="connsiteY0" fmla="*/ 174065 h 336866"/>
                        <a:gd name="connsiteX1" fmla="*/ 32774 w 1148539"/>
                        <a:gd name="connsiteY1" fmla="*/ 0 h 336866"/>
                        <a:gd name="connsiteX2" fmla="*/ 385748 w 1148539"/>
                        <a:gd name="connsiteY2" fmla="*/ 1640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0 w 1148539"/>
                        <a:gd name="connsiteY10" fmla="*/ 174065 h 336866"/>
                        <a:gd name="connsiteX0" fmla="*/ 0 w 1148539"/>
                        <a:gd name="connsiteY0" fmla="*/ 174065 h 336866"/>
                        <a:gd name="connsiteX1" fmla="*/ 86092 w 1148539"/>
                        <a:gd name="connsiteY1" fmla="*/ 0 h 336866"/>
                        <a:gd name="connsiteX2" fmla="*/ 385748 w 1148539"/>
                        <a:gd name="connsiteY2" fmla="*/ 1640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0 w 1148539"/>
                        <a:gd name="connsiteY10" fmla="*/ 174065 h 336866"/>
                        <a:gd name="connsiteX0" fmla="*/ 2666 w 1148539"/>
                        <a:gd name="connsiteY0" fmla="*/ 75427 h 336866"/>
                        <a:gd name="connsiteX1" fmla="*/ 86092 w 1148539"/>
                        <a:gd name="connsiteY1" fmla="*/ 0 h 336866"/>
                        <a:gd name="connsiteX2" fmla="*/ 385748 w 1148539"/>
                        <a:gd name="connsiteY2" fmla="*/ 1640 h 336866"/>
                        <a:gd name="connsiteX3" fmla="*/ 473721 w 1148539"/>
                        <a:gd name="connsiteY3" fmla="*/ 121604 h 336866"/>
                        <a:gd name="connsiteX4" fmla="*/ 1102436 w 1148539"/>
                        <a:gd name="connsiteY4" fmla="*/ 127962 h 336866"/>
                        <a:gd name="connsiteX5" fmla="*/ 1148539 w 1148539"/>
                        <a:gd name="connsiteY5" fmla="*/ 174065 h 336866"/>
                        <a:gd name="connsiteX6" fmla="*/ 1148539 w 1148539"/>
                        <a:gd name="connsiteY6" fmla="*/ 290763 h 336866"/>
                        <a:gd name="connsiteX7" fmla="*/ 1102436 w 1148539"/>
                        <a:gd name="connsiteY7" fmla="*/ 336866 h 336866"/>
                        <a:gd name="connsiteX8" fmla="*/ 46103 w 1148539"/>
                        <a:gd name="connsiteY8" fmla="*/ 336866 h 336866"/>
                        <a:gd name="connsiteX9" fmla="*/ 0 w 1148539"/>
                        <a:gd name="connsiteY9" fmla="*/ 290763 h 336866"/>
                        <a:gd name="connsiteX10" fmla="*/ 2666 w 1148539"/>
                        <a:gd name="connsiteY10" fmla="*/ 75427 h 336866"/>
                        <a:gd name="connsiteX0" fmla="*/ 2666 w 1148539"/>
                        <a:gd name="connsiteY0" fmla="*/ 78093 h 339532"/>
                        <a:gd name="connsiteX1" fmla="*/ 46103 w 1148539"/>
                        <a:gd name="connsiteY1" fmla="*/ 0 h 339532"/>
                        <a:gd name="connsiteX2" fmla="*/ 385748 w 1148539"/>
                        <a:gd name="connsiteY2" fmla="*/ 4306 h 339532"/>
                        <a:gd name="connsiteX3" fmla="*/ 473721 w 1148539"/>
                        <a:gd name="connsiteY3" fmla="*/ 124270 h 339532"/>
                        <a:gd name="connsiteX4" fmla="*/ 1102436 w 1148539"/>
                        <a:gd name="connsiteY4" fmla="*/ 130628 h 339532"/>
                        <a:gd name="connsiteX5" fmla="*/ 1148539 w 1148539"/>
                        <a:gd name="connsiteY5" fmla="*/ 176731 h 339532"/>
                        <a:gd name="connsiteX6" fmla="*/ 1148539 w 1148539"/>
                        <a:gd name="connsiteY6" fmla="*/ 293429 h 339532"/>
                        <a:gd name="connsiteX7" fmla="*/ 1102436 w 1148539"/>
                        <a:gd name="connsiteY7" fmla="*/ 339532 h 339532"/>
                        <a:gd name="connsiteX8" fmla="*/ 46103 w 1148539"/>
                        <a:gd name="connsiteY8" fmla="*/ 339532 h 339532"/>
                        <a:gd name="connsiteX9" fmla="*/ 0 w 1148539"/>
                        <a:gd name="connsiteY9" fmla="*/ 293429 h 339532"/>
                        <a:gd name="connsiteX10" fmla="*/ 2666 w 1148539"/>
                        <a:gd name="connsiteY10" fmla="*/ 78093 h 339532"/>
                        <a:gd name="connsiteX0" fmla="*/ 2666 w 1148539"/>
                        <a:gd name="connsiteY0" fmla="*/ 78093 h 339532"/>
                        <a:gd name="connsiteX1" fmla="*/ 46103 w 1148539"/>
                        <a:gd name="connsiteY1" fmla="*/ 0 h 339532"/>
                        <a:gd name="connsiteX2" fmla="*/ 385748 w 1148539"/>
                        <a:gd name="connsiteY2" fmla="*/ 4306 h 339532"/>
                        <a:gd name="connsiteX3" fmla="*/ 473721 w 1148539"/>
                        <a:gd name="connsiteY3" fmla="*/ 124270 h 339532"/>
                        <a:gd name="connsiteX4" fmla="*/ 1102436 w 1148539"/>
                        <a:gd name="connsiteY4" fmla="*/ 130628 h 339532"/>
                        <a:gd name="connsiteX5" fmla="*/ 1148539 w 1148539"/>
                        <a:gd name="connsiteY5" fmla="*/ 176731 h 339532"/>
                        <a:gd name="connsiteX6" fmla="*/ 1148539 w 1148539"/>
                        <a:gd name="connsiteY6" fmla="*/ 293429 h 339532"/>
                        <a:gd name="connsiteX7" fmla="*/ 1102436 w 1148539"/>
                        <a:gd name="connsiteY7" fmla="*/ 339532 h 339532"/>
                        <a:gd name="connsiteX8" fmla="*/ 46103 w 1148539"/>
                        <a:gd name="connsiteY8" fmla="*/ 339532 h 339532"/>
                        <a:gd name="connsiteX9" fmla="*/ 0 w 1148539"/>
                        <a:gd name="connsiteY9" fmla="*/ 293429 h 339532"/>
                        <a:gd name="connsiteX10" fmla="*/ 2666 w 1148539"/>
                        <a:gd name="connsiteY10" fmla="*/ 78093 h 3395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48539" h="339532">
                          <a:moveTo>
                            <a:pt x="2666" y="78093"/>
                          </a:moveTo>
                          <a:cubicBezTo>
                            <a:pt x="-2666" y="25972"/>
                            <a:pt x="20641" y="0"/>
                            <a:pt x="46103" y="0"/>
                          </a:cubicBezTo>
                          <a:lnTo>
                            <a:pt x="385748" y="4306"/>
                          </a:lnTo>
                          <a:cubicBezTo>
                            <a:pt x="426361" y="14355"/>
                            <a:pt x="404480" y="126320"/>
                            <a:pt x="473721" y="124270"/>
                          </a:cubicBezTo>
                          <a:lnTo>
                            <a:pt x="1102436" y="130628"/>
                          </a:lnTo>
                          <a:cubicBezTo>
                            <a:pt x="1127898" y="130628"/>
                            <a:pt x="1148539" y="151269"/>
                            <a:pt x="1148539" y="176731"/>
                          </a:cubicBezTo>
                          <a:lnTo>
                            <a:pt x="1148539" y="293429"/>
                          </a:lnTo>
                          <a:cubicBezTo>
                            <a:pt x="1148539" y="318891"/>
                            <a:pt x="1127898" y="339532"/>
                            <a:pt x="1102436" y="339532"/>
                          </a:cubicBezTo>
                          <a:lnTo>
                            <a:pt x="46103" y="339532"/>
                          </a:lnTo>
                          <a:cubicBezTo>
                            <a:pt x="20641" y="339532"/>
                            <a:pt x="0" y="318891"/>
                            <a:pt x="0" y="293429"/>
                          </a:cubicBezTo>
                          <a:cubicBezTo>
                            <a:pt x="889" y="221650"/>
                            <a:pt x="1777" y="149872"/>
                            <a:pt x="2666" y="7809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08" name="Rounded Rectangle 87">
                      <a:extLst>
                        <a:ext uri="{FF2B5EF4-FFF2-40B4-BE49-F238E27FC236}">
                          <a16:creationId xmlns:a16="http://schemas.microsoft.com/office/drawing/2014/main" id="{949AF945-6F39-4F85-AACF-5E74067C2D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67542" y="5768666"/>
                      <a:ext cx="1391350" cy="177292"/>
                    </a:xfrm>
                    <a:prstGeom prst="roundRect">
                      <a:avLst>
                        <a:gd name="adj" fmla="val 22069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09" name="Oval 108">
                      <a:extLst>
                        <a:ext uri="{FF2B5EF4-FFF2-40B4-BE49-F238E27FC236}">
                          <a16:creationId xmlns:a16="http://schemas.microsoft.com/office/drawing/2014/main" id="{420EB369-2BC3-448A-8C2A-F6062E70B4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27415" y="5887925"/>
                      <a:ext cx="193515" cy="19351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110" name="Oval 109">
                      <a:extLst>
                        <a:ext uri="{FF2B5EF4-FFF2-40B4-BE49-F238E27FC236}">
                          <a16:creationId xmlns:a16="http://schemas.microsoft.com/office/drawing/2014/main" id="{E76E762B-6443-43B9-825A-CA03D3E8CE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94139" y="5886743"/>
                      <a:ext cx="193515" cy="193515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en-GB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 defTabSz="1219170">
                        <a:defRPr/>
                      </a:pPr>
                      <a:endParaRPr lang="de-DE" sz="1867" b="1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</p:grpSp>
          </p:grpSp>
          <p:sp>
            <p:nvSpPr>
              <p:cNvPr id="77" name="Textfeld 360">
                <a:extLst>
                  <a:ext uri="{FF2B5EF4-FFF2-40B4-BE49-F238E27FC236}">
                    <a16:creationId xmlns:a16="http://schemas.microsoft.com/office/drawing/2014/main" id="{7B0C8B1D-57F3-47DF-91BF-D70ED048F24E}"/>
                  </a:ext>
                </a:extLst>
              </p:cNvPr>
              <p:cNvSpPr txBox="1"/>
              <p:nvPr/>
            </p:nvSpPr>
            <p:spPr>
              <a:xfrm>
                <a:off x="7548335" y="2242208"/>
                <a:ext cx="397247" cy="243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de-DE" sz="1467" b="1" baseline="-25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</a:p>
            </p:txBody>
          </p:sp>
          <p:sp>
            <p:nvSpPr>
              <p:cNvPr id="78" name="Textfeld 360">
                <a:extLst>
                  <a:ext uri="{FF2B5EF4-FFF2-40B4-BE49-F238E27FC236}">
                    <a16:creationId xmlns:a16="http://schemas.microsoft.com/office/drawing/2014/main" id="{6E4880F4-B865-42E0-9E21-C90D68E2D10A}"/>
                  </a:ext>
                </a:extLst>
              </p:cNvPr>
              <p:cNvSpPr txBox="1"/>
              <p:nvPr/>
            </p:nvSpPr>
            <p:spPr>
              <a:xfrm>
                <a:off x="7550346" y="2919775"/>
                <a:ext cx="397247" cy="243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de-DE" sz="1467" b="1" baseline="-25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</a:p>
            </p:txBody>
          </p:sp>
          <p:sp>
            <p:nvSpPr>
              <p:cNvPr id="89" name="Textfeld 360">
                <a:extLst>
                  <a:ext uri="{FF2B5EF4-FFF2-40B4-BE49-F238E27FC236}">
                    <a16:creationId xmlns:a16="http://schemas.microsoft.com/office/drawing/2014/main" id="{74472AE8-08A5-40C3-93B6-D41967557E4E}"/>
                  </a:ext>
                </a:extLst>
              </p:cNvPr>
              <p:cNvSpPr txBox="1"/>
              <p:nvPr/>
            </p:nvSpPr>
            <p:spPr>
              <a:xfrm>
                <a:off x="7563923" y="3696051"/>
                <a:ext cx="397247" cy="243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de-DE" sz="1467" b="1" baseline="-25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</a:p>
            </p:txBody>
          </p:sp>
          <p:sp>
            <p:nvSpPr>
              <p:cNvPr id="90" name="Textfeld 360">
                <a:extLst>
                  <a:ext uri="{FF2B5EF4-FFF2-40B4-BE49-F238E27FC236}">
                    <a16:creationId xmlns:a16="http://schemas.microsoft.com/office/drawing/2014/main" id="{EACFC467-F289-428E-8004-5ECD8E5CE4A0}"/>
                  </a:ext>
                </a:extLst>
              </p:cNvPr>
              <p:cNvSpPr txBox="1"/>
              <p:nvPr/>
            </p:nvSpPr>
            <p:spPr>
              <a:xfrm>
                <a:off x="9137965" y="2248771"/>
                <a:ext cx="365289" cy="243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de-DE" sz="1467" b="1" baseline="-25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</a:p>
            </p:txBody>
          </p:sp>
          <p:sp>
            <p:nvSpPr>
              <p:cNvPr id="91" name="Textfeld 360">
                <a:extLst>
                  <a:ext uri="{FF2B5EF4-FFF2-40B4-BE49-F238E27FC236}">
                    <a16:creationId xmlns:a16="http://schemas.microsoft.com/office/drawing/2014/main" id="{99360BEC-3A57-40A5-A8B8-1A78DEC1E7DB}"/>
                  </a:ext>
                </a:extLst>
              </p:cNvPr>
              <p:cNvSpPr txBox="1"/>
              <p:nvPr/>
            </p:nvSpPr>
            <p:spPr>
              <a:xfrm>
                <a:off x="9092188" y="2885642"/>
                <a:ext cx="365289" cy="243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de-DE" sz="1467" b="1" baseline="-25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</a:p>
            </p:txBody>
          </p:sp>
          <p:sp>
            <p:nvSpPr>
              <p:cNvPr id="92" name="Textfeld 360">
                <a:extLst>
                  <a:ext uri="{FF2B5EF4-FFF2-40B4-BE49-F238E27FC236}">
                    <a16:creationId xmlns:a16="http://schemas.microsoft.com/office/drawing/2014/main" id="{999DC47D-5465-44CC-A1FE-DFD7F2539555}"/>
                  </a:ext>
                </a:extLst>
              </p:cNvPr>
              <p:cNvSpPr txBox="1"/>
              <p:nvPr/>
            </p:nvSpPr>
            <p:spPr>
              <a:xfrm>
                <a:off x="9099177" y="3617479"/>
                <a:ext cx="365289" cy="2439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de-DE" sz="1467" b="1" baseline="-25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de-DE" sz="1467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</a:p>
            </p:txBody>
          </p:sp>
          <p:sp>
            <p:nvSpPr>
              <p:cNvPr id="93" name="Textfeld 360">
                <a:extLst>
                  <a:ext uri="{FF2B5EF4-FFF2-40B4-BE49-F238E27FC236}">
                    <a16:creationId xmlns:a16="http://schemas.microsoft.com/office/drawing/2014/main" id="{B94122C7-1216-4FE7-999C-EA0E36B499F9}"/>
                  </a:ext>
                </a:extLst>
              </p:cNvPr>
              <p:cNvSpPr txBox="1"/>
              <p:nvPr/>
            </p:nvSpPr>
            <p:spPr>
              <a:xfrm>
                <a:off x="10685450" y="2243097"/>
                <a:ext cx="613694" cy="244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7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de-DE" sz="1467" b="1" baseline="-25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r>
                  <a:rPr lang="de-DE" sz="147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Y</a:t>
                </a:r>
              </a:p>
            </p:txBody>
          </p:sp>
          <p:sp>
            <p:nvSpPr>
              <p:cNvPr id="94" name="Textfeld 360">
                <a:extLst>
                  <a:ext uri="{FF2B5EF4-FFF2-40B4-BE49-F238E27FC236}">
                    <a16:creationId xmlns:a16="http://schemas.microsoft.com/office/drawing/2014/main" id="{317DB63E-81E8-4E16-A8F0-DA43218E9C8D}"/>
                  </a:ext>
                </a:extLst>
              </p:cNvPr>
              <p:cNvSpPr txBox="1"/>
              <p:nvPr/>
            </p:nvSpPr>
            <p:spPr>
              <a:xfrm>
                <a:off x="10667949" y="2902956"/>
                <a:ext cx="613694" cy="244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7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de-DE" sz="1467" b="1" baseline="-25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de-DE" sz="147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Y</a:t>
                </a:r>
              </a:p>
            </p:txBody>
          </p:sp>
          <p:sp>
            <p:nvSpPr>
              <p:cNvPr id="95" name="Textfeld 360">
                <a:extLst>
                  <a:ext uri="{FF2B5EF4-FFF2-40B4-BE49-F238E27FC236}">
                    <a16:creationId xmlns:a16="http://schemas.microsoft.com/office/drawing/2014/main" id="{2E5C13A3-0D44-4AB0-9C63-8AB4801EA806}"/>
                  </a:ext>
                </a:extLst>
              </p:cNvPr>
              <p:cNvSpPr txBox="1"/>
              <p:nvPr/>
            </p:nvSpPr>
            <p:spPr>
              <a:xfrm>
                <a:off x="10683037" y="3652134"/>
                <a:ext cx="613694" cy="2442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47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de-DE" sz="1467" b="1" baseline="-250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de-DE" sz="1470" b="1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Y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6076A7E-199E-440A-8DB7-544959E05811}"/>
                </a:ext>
              </a:extLst>
            </p:cNvPr>
            <p:cNvGrpSpPr/>
            <p:nvPr/>
          </p:nvGrpSpPr>
          <p:grpSpPr>
            <a:xfrm>
              <a:off x="1108830" y="2363565"/>
              <a:ext cx="5711422" cy="557024"/>
              <a:chOff x="7345076" y="1345404"/>
              <a:chExt cx="4217975" cy="557024"/>
            </a:xfrm>
          </p:grpSpPr>
          <p:sp>
            <p:nvSpPr>
              <p:cNvPr id="54" name="TextBox 182">
                <a:extLst>
                  <a:ext uri="{FF2B5EF4-FFF2-40B4-BE49-F238E27FC236}">
                    <a16:creationId xmlns:a16="http://schemas.microsoft.com/office/drawing/2014/main" id="{0A22A8FF-5FE8-4E78-AD6D-65E569ADB02E}"/>
                  </a:ext>
                </a:extLst>
              </p:cNvPr>
              <p:cNvSpPr txBox="1"/>
              <p:nvPr/>
            </p:nvSpPr>
            <p:spPr>
              <a:xfrm>
                <a:off x="7345076" y="1348430"/>
                <a:ext cx="1167080" cy="55399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9170">
                  <a:defRPr/>
                </a:pP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Designed primarily for </a:t>
                </a:r>
                <a:br>
                  <a:rPr lang="de-DE" sz="1000" dirty="0">
                    <a:latin typeface="Calibri" panose="020F0502020204030204"/>
                  </a:rPr>
                </a:b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the carriage of </a:t>
                </a:r>
              </a:p>
              <a:p>
                <a:pPr algn="ctr" defTabSz="1219170">
                  <a:defRPr/>
                </a:pPr>
                <a:r>
                  <a:rPr lang="de-DE" sz="1000" b="1" dirty="0" err="1">
                    <a:solidFill>
                      <a:srgbClr val="ED7D31"/>
                    </a:solidFill>
                    <a:latin typeface="Calibri" panose="020F0502020204030204"/>
                    <a:ea typeface="Calibri"/>
                    <a:cs typeface="Calibri"/>
                  </a:rPr>
                  <a:t>occupants</a:t>
                </a:r>
              </a:p>
            </p:txBody>
          </p:sp>
          <p:sp>
            <p:nvSpPr>
              <p:cNvPr id="55" name="TextBox 182">
                <a:extLst>
                  <a:ext uri="{FF2B5EF4-FFF2-40B4-BE49-F238E27FC236}">
                    <a16:creationId xmlns:a16="http://schemas.microsoft.com/office/drawing/2014/main" id="{178498DC-ECF6-4429-AE4D-413AF00B7199}"/>
                  </a:ext>
                </a:extLst>
              </p:cNvPr>
              <p:cNvSpPr txBox="1"/>
              <p:nvPr/>
            </p:nvSpPr>
            <p:spPr>
              <a:xfrm>
                <a:off x="8725605" y="1345404"/>
                <a:ext cx="1359662" cy="55399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9170">
                  <a:defRPr/>
                </a:pP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Designed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primarily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for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br>
                  <a:rPr lang="de-DE" sz="1000" dirty="0">
                    <a:latin typeface="Calibri" panose="020F0502020204030204"/>
                  </a:rPr>
                </a:b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the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carriage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of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 </a:t>
                </a:r>
                <a:endParaRPr lang="de-DE" sz="1000">
                  <a:solidFill>
                    <a:srgbClr val="ED7D31"/>
                  </a:solidFill>
                  <a:latin typeface="Calibri" panose="020F0502020204030204"/>
                </a:endParaRPr>
              </a:p>
              <a:p>
                <a:pPr algn="ctr" defTabSz="1219170">
                  <a:defRPr/>
                </a:pPr>
                <a:r>
                  <a:rPr lang="de-DE" sz="1000" b="1" dirty="0" err="1">
                    <a:solidFill>
                      <a:srgbClr val="ED7D31"/>
                    </a:solidFill>
                    <a:latin typeface="Calibri" panose="020F0502020204030204"/>
                  </a:rPr>
                  <a:t>Goods</a:t>
                </a:r>
                <a:r>
                  <a:rPr lang="de-DE" sz="1000" b="1" dirty="0">
                    <a:solidFill>
                      <a:srgbClr val="ED7D31"/>
                    </a:solidFill>
                    <a:latin typeface="Calibri" panose="020F0502020204030204"/>
                  </a:rPr>
                  <a:t> (</a:t>
                </a:r>
                <a:r>
                  <a:rPr lang="en-US" sz="1000" b="1" dirty="0">
                    <a:solidFill>
                      <a:srgbClr val="ED7D31"/>
                    </a:solidFill>
                    <a:latin typeface="Calibri" panose="020F0502020204030204"/>
                  </a:rPr>
                  <a:t>with occupants)</a:t>
                </a:r>
                <a:endParaRPr lang="de-DE" sz="1000" b="1" dirty="0">
                  <a:solidFill>
                    <a:srgbClr val="ED7D31"/>
                  </a:solidFill>
                  <a:latin typeface="Calibri" panose="020F0502020204030204"/>
                </a:endParaRPr>
              </a:p>
            </p:txBody>
          </p:sp>
          <p:sp>
            <p:nvSpPr>
              <p:cNvPr id="56" name="TextBox 182">
                <a:extLst>
                  <a:ext uri="{FF2B5EF4-FFF2-40B4-BE49-F238E27FC236}">
                    <a16:creationId xmlns:a16="http://schemas.microsoft.com/office/drawing/2014/main" id="{4964F331-1839-4F06-B9E1-5CA3568C4A59}"/>
                  </a:ext>
                </a:extLst>
              </p:cNvPr>
              <p:cNvSpPr txBox="1"/>
              <p:nvPr/>
            </p:nvSpPr>
            <p:spPr>
              <a:xfrm>
                <a:off x="10203390" y="1345889"/>
                <a:ext cx="1359661" cy="55399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>
                <a:defPPr>
                  <a:defRPr lang="en-GB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1219170">
                  <a:defRPr/>
                </a:pP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Designed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primarily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for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br>
                  <a:rPr lang="de-DE" sz="1000" dirty="0">
                    <a:latin typeface="Calibri" panose="020F0502020204030204"/>
                  </a:rPr>
                </a:b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the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carriage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 </a:t>
                </a:r>
                <a:r>
                  <a:rPr lang="de-DE" sz="1000" dirty="0" err="1">
                    <a:solidFill>
                      <a:srgbClr val="ED7D31"/>
                    </a:solidFill>
                    <a:latin typeface="Calibri" panose="020F0502020204030204"/>
                  </a:rPr>
                  <a:t>of</a:t>
                </a:r>
                <a:r>
                  <a:rPr lang="de-DE" sz="1000" dirty="0">
                    <a:solidFill>
                      <a:srgbClr val="ED7D31"/>
                    </a:solidFill>
                    <a:latin typeface="Calibri" panose="020F0502020204030204"/>
                  </a:rPr>
                  <a:t> </a:t>
                </a:r>
                <a:endParaRPr lang="de-DE" sz="1000">
                  <a:solidFill>
                    <a:srgbClr val="ED7D31"/>
                  </a:solidFill>
                  <a:latin typeface="Calibri" panose="020F0502020204030204"/>
                </a:endParaRPr>
              </a:p>
              <a:p>
                <a:pPr algn="ctr" defTabSz="1219170">
                  <a:defRPr/>
                </a:pPr>
                <a:r>
                  <a:rPr lang="de-DE" sz="1000" b="1" dirty="0" err="1">
                    <a:solidFill>
                      <a:srgbClr val="ED7D31"/>
                    </a:solidFill>
                    <a:latin typeface="Calibri" panose="020F0502020204030204"/>
                  </a:rPr>
                  <a:t>Goods</a:t>
                </a:r>
                <a:r>
                  <a:rPr lang="de-DE" sz="1000" b="1" dirty="0">
                    <a:solidFill>
                      <a:srgbClr val="ED7D31"/>
                    </a:solidFill>
                    <a:latin typeface="Calibri" panose="020F0502020204030204"/>
                  </a:rPr>
                  <a:t> (</a:t>
                </a:r>
                <a:r>
                  <a:rPr lang="en-US" sz="1000" b="1" dirty="0">
                    <a:solidFill>
                      <a:srgbClr val="ED7D31"/>
                    </a:solidFill>
                    <a:latin typeface="Calibri" panose="020F0502020204030204"/>
                  </a:rPr>
                  <a:t>without occupants)</a:t>
                </a:r>
                <a:endParaRPr lang="de-DE" sz="1000" b="1" dirty="0">
                  <a:solidFill>
                    <a:srgbClr val="ED7D31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C0DAA0D-7D75-9F2A-F986-87A844D87757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Copyright 16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/09/24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  <a:hlinkClick r:id="rId3"/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  <a:hlinkClick r:id="rId4"/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644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S.R.1 concept for categorisation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ED2E-182D-A961-D280-D0ACC267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817" y="1699274"/>
            <a:ext cx="5115272" cy="2514918"/>
          </a:xfrm>
          <a:ln>
            <a:solidFill>
              <a:schemeClr val="accent2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l" rtl="0" fontAlgn="base">
              <a:buNone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Category X vehicles 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​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0" indent="0" fontAlgn="base">
              <a:buNone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Category </a:t>
            </a: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X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vehicles are vehicles of category 1 or 2 [or 3] which: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​</a:t>
            </a:r>
            <a:endParaRPr lang="en-US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400050" indent="-400050" algn="l" rtl="0" fontAlgn="base">
              <a:buFont typeface="+mj-lt"/>
              <a:buAutoNum type="romanL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are equipped with an ADS and 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​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00050" indent="-400050" algn="l" rtl="0" fontAlgn="base">
              <a:buFont typeface="+mj-lt"/>
              <a:buAutoNum type="romanL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are not capable of being driven manually at speeds exceeding [6] km/h and 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​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00050" indent="-400050" algn="l" rtl="0" fontAlgn="base">
              <a:buFont typeface="+mj-lt"/>
              <a:buAutoNum type="romanL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they are designed to carry occupants</a:t>
            </a:r>
            <a:endParaRPr lang="en-US" sz="12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F13E0BC-0EBC-1830-5E8B-E7F6F594EC83}"/>
              </a:ext>
            </a:extLst>
          </p:cNvPr>
          <p:cNvSpPr txBox="1">
            <a:spLocks/>
          </p:cNvSpPr>
          <p:nvPr/>
        </p:nvSpPr>
        <p:spPr>
          <a:xfrm>
            <a:off x="6339004" y="1702664"/>
            <a:ext cx="5115272" cy="2514919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Category Y vehicles 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Category Y vehicles are vehicles of category 2 [or 3] which: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​</a:t>
            </a:r>
            <a:endParaRPr lang="en-US" sz="12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marL="400050" indent="-400050" fontAlgn="base">
              <a:buFont typeface="+mj-lt"/>
              <a:buAutoNum type="romanLcPeriod"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are equipped with an ADS and 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​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00050" indent="-400050" fontAlgn="base">
              <a:buFont typeface="+mj-lt"/>
              <a:buAutoNum type="romanLcPeriod"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are not capable of being driven manually at speeds exceeding [6] km/h and 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​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00050" indent="-400050" fontAlgn="base">
              <a:buFont typeface="+mj-lt"/>
              <a:buAutoNum type="romanLcPeriod"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they are not designed to carry occupants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27DA333-F52E-3264-125F-065501F38B0D}"/>
              </a:ext>
            </a:extLst>
          </p:cNvPr>
          <p:cNvSpPr txBox="1"/>
          <p:nvPr/>
        </p:nvSpPr>
        <p:spPr>
          <a:xfrm>
            <a:off x="911816" y="4773621"/>
            <a:ext cx="105424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>
                <a:latin typeface="Times New Roman"/>
                <a:ea typeface="Calibri"/>
                <a:cs typeface="Times New Roman"/>
              </a:rPr>
              <a:t>The category titles, </a:t>
            </a:r>
            <a:r>
              <a:rPr lang="en-GB" dirty="0">
                <a:latin typeface="Times New Roman"/>
                <a:ea typeface="Calibri"/>
                <a:cs typeface="Times New Roman"/>
              </a:rPr>
              <a:t>applicability</a:t>
            </a:r>
            <a:r>
              <a:rPr lang="en-GB" sz="1800" dirty="0">
                <a:latin typeface="Times New Roman"/>
                <a:ea typeface="Calibri"/>
                <a:cs typeface="Times New Roman"/>
              </a:rPr>
              <a:t> and definitions are still to be agreed and will match with the agreed proposal for R.E.3.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9EB825-8704-34C0-2D64-7D8027BD1C8A}"/>
              </a:ext>
            </a:extLst>
          </p:cNvPr>
          <p:cNvSpPr txBox="1"/>
          <p:nvPr/>
        </p:nvSpPr>
        <p:spPr>
          <a:xfrm>
            <a:off x="218499" y="6398356"/>
            <a:ext cx="1090010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Copyright 16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Times New Roman"/>
                <a:ea typeface="Calibri" panose="020F0502020204030204" pitchFamily="34" charset="0"/>
                <a:cs typeface="Times New Roman"/>
              </a:rPr>
              <a:t>/09/24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, Chairs of TF-AVC, all rights reserved. For reproduction permission and all other issues, please contact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  <a:hlinkClick r:id="rId3"/>
              </a:rPr>
              <a:t>geena.rait@dft.gov.uk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  <a:hlinkClick r:id="rId4"/>
              </a:rPr>
              <a:t>thies.weinand@kba.de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 </a:t>
            </a:r>
            <a:endParaRPr lang="en-GB" sz="1200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098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B52EFC-11B7-4A2E-80A2-E04576F68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1156" y="645992"/>
            <a:ext cx="10515600" cy="241545"/>
          </a:xfrm>
        </p:spPr>
        <p:txBody>
          <a:bodyPr>
            <a:normAutofit fontScale="90000"/>
          </a:bodyPr>
          <a:lstStyle/>
          <a:p>
            <a:r>
              <a:rPr lang="en-GB" dirty="0"/>
              <a:t>Document AVC-08-01 from Germany 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CEFF59-5E76-4149-8501-5695A732A6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25ACE3-0FA2-444D-8A75-0E9B4C96D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US"/>
              <a:t>Submitted by the Co-chairs of TF-AVC 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ACA730-A99A-418B-9716-7828C9CE5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5</a:t>
            </a:fld>
            <a:endParaRPr lang="en-GB"/>
          </a:p>
        </p:txBody>
      </p:sp>
      <p:pic>
        <p:nvPicPr>
          <p:cNvPr id="190" name="Grafik 189">
            <a:extLst>
              <a:ext uri="{FF2B5EF4-FFF2-40B4-BE49-F238E27FC236}">
                <a16:creationId xmlns:a16="http://schemas.microsoft.com/office/drawing/2014/main" id="{0BC65A24-3A68-4614-9B3F-96F77DD66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44813"/>
            <a:ext cx="10515601" cy="5411537"/>
          </a:xfrm>
          <a:prstGeom prst="rect">
            <a:avLst/>
          </a:prstGeom>
        </p:spPr>
      </p:pic>
      <p:pic>
        <p:nvPicPr>
          <p:cNvPr id="2231" name="Freeform 24">
            <a:extLst>
              <a:ext uri="{FF2B5EF4-FFF2-40B4-BE49-F238E27FC236}">
                <a16:creationId xmlns:a16="http://schemas.microsoft.com/office/drawing/2014/main" id="{41BF3A5A-C913-4A64-B624-0539D8A71237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0" y="14647863"/>
            <a:ext cx="57250013" cy="2266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0" name="Rectangle 188">
            <a:extLst>
              <a:ext uri="{FF2B5EF4-FFF2-40B4-BE49-F238E27FC236}">
                <a16:creationId xmlns:a16="http://schemas.microsoft.com/office/drawing/2014/main" id="{7E4FA09E-6C1D-47F1-B5B5-D5674A797292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7675" y="46262925"/>
            <a:ext cx="2335213" cy="373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3" name="Rectangle 151">
            <a:extLst>
              <a:ext uri="{FF2B5EF4-FFF2-40B4-BE49-F238E27FC236}">
                <a16:creationId xmlns:a16="http://schemas.microsoft.com/office/drawing/2014/main" id="{FE97B422-8E93-442A-AA13-D63F93F109EB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18588" y="10663238"/>
            <a:ext cx="3971925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9" name="Gerader Verbinder 63">
            <a:extLst>
              <a:ext uri="{FF2B5EF4-FFF2-40B4-BE49-F238E27FC236}">
                <a16:creationId xmlns:a16="http://schemas.microsoft.com/office/drawing/2014/main" id="{9548C801-A117-4DFA-A748-C024238948E2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8600" y="89347675"/>
            <a:ext cx="560388" cy="1493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13" name="Freeform 24">
            <a:extLst>
              <a:ext uri="{FF2B5EF4-FFF2-40B4-BE49-F238E27FC236}">
                <a16:creationId xmlns:a16="http://schemas.microsoft.com/office/drawing/2014/main" id="{FC895D4F-41A0-4F2D-952F-E3801F35DFCC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8175" y="14639925"/>
            <a:ext cx="57224613" cy="2258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2" name="Rectangle 141">
            <a:extLst>
              <a:ext uri="{FF2B5EF4-FFF2-40B4-BE49-F238E27FC236}">
                <a16:creationId xmlns:a16="http://schemas.microsoft.com/office/drawing/2014/main" id="{E48F9099-B919-444D-833C-D188D55BCF62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2925" y="46394688"/>
            <a:ext cx="2219325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5" name="Rectangle 151">
            <a:extLst>
              <a:ext uri="{FF2B5EF4-FFF2-40B4-BE49-F238E27FC236}">
                <a16:creationId xmlns:a16="http://schemas.microsoft.com/office/drawing/2014/main" id="{CF241DFD-2FBD-47A7-A1BB-D22798C23A3B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0825" y="10731500"/>
            <a:ext cx="369887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6" name="Freeform 24">
            <a:extLst>
              <a:ext uri="{FF2B5EF4-FFF2-40B4-BE49-F238E27FC236}">
                <a16:creationId xmlns:a16="http://schemas.microsoft.com/office/drawing/2014/main" id="{08FFC285-830E-432D-A7A8-C8A4DA9191F2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3163" y="40359013"/>
            <a:ext cx="57319862" cy="2255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35" name="Rectangle 191">
            <a:extLst>
              <a:ext uri="{FF2B5EF4-FFF2-40B4-BE49-F238E27FC236}">
                <a16:creationId xmlns:a16="http://schemas.microsoft.com/office/drawing/2014/main" id="{49693179-A926-48D9-B57F-0C7C6C793C88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6413" y="46337538"/>
            <a:ext cx="2205037" cy="360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5" name="Straight Connector 41">
            <a:extLst>
              <a:ext uri="{FF2B5EF4-FFF2-40B4-BE49-F238E27FC236}">
                <a16:creationId xmlns:a16="http://schemas.microsoft.com/office/drawing/2014/main" id="{F73B27B0-FA1F-4D40-ABF9-BD2C616F4573}"/>
              </a:ext>
            </a:extLst>
          </p:cNvPr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7963" y="54044850"/>
            <a:ext cx="2338387" cy="186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" name="フリーフォーム: 図形 15">
            <a:extLst>
              <a:ext uri="{FF2B5EF4-FFF2-40B4-BE49-F238E27FC236}">
                <a16:creationId xmlns:a16="http://schemas.microsoft.com/office/drawing/2014/main" id="{3252EC1F-6E0B-43DC-B2AD-1C142903F8A1}"/>
              </a:ext>
            </a:extLst>
          </p:cNvPr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300" y="35575875"/>
            <a:ext cx="4289425" cy="228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8" name="Freeform 24">
            <a:extLst>
              <a:ext uri="{FF2B5EF4-FFF2-40B4-BE49-F238E27FC236}">
                <a16:creationId xmlns:a16="http://schemas.microsoft.com/office/drawing/2014/main" id="{C564995E-99B0-4EE4-BE56-DE02D0503993}"/>
              </a:ext>
            </a:extLst>
          </p:cNvPr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30488" y="14752638"/>
            <a:ext cx="57159525" cy="2243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1" name="Rectangle 169">
            <a:extLst>
              <a:ext uri="{FF2B5EF4-FFF2-40B4-BE49-F238E27FC236}">
                <a16:creationId xmlns:a16="http://schemas.microsoft.com/office/drawing/2014/main" id="{5475BA48-AD2C-4D4C-B465-46EFC4D0853F}"/>
              </a:ext>
            </a:extLst>
          </p:cNvPr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1975" y="46272450"/>
            <a:ext cx="2352675" cy="366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72" name="Gruppieren 197"/>
          <p:cNvGrpSpPr>
            <a:grpSpLocks/>
          </p:cNvGrpSpPr>
          <p:nvPr/>
        </p:nvGrpSpPr>
        <p:grpSpPr bwMode="auto">
          <a:xfrm>
            <a:off x="63500" y="60325"/>
            <a:ext cx="144463" cy="77788"/>
            <a:chOff x="52662" y="19980"/>
            <a:chExt cx="16261" cy="8291"/>
          </a:xfrm>
        </p:grpSpPr>
      </p:grpSp>
    </p:spTree>
    <p:extLst>
      <p:ext uri="{BB962C8B-B14F-4D97-AF65-F5344CB8AC3E}">
        <p14:creationId xmlns:p14="http://schemas.microsoft.com/office/powerpoint/2010/main" val="332817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458"/>
            <a:ext cx="10515600" cy="1325563"/>
          </a:xfrm>
        </p:spPr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Proposals for next steps 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A3C2491-FB19-2575-8687-F4B1B464E3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1087225"/>
              </p:ext>
            </p:extLst>
          </p:nvPr>
        </p:nvGraphicFramePr>
        <p:xfrm>
          <a:off x="1064683" y="2396156"/>
          <a:ext cx="3700928" cy="3342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DB752A1-B2E3-2666-C4FA-A6A041486C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3083537"/>
              </p:ext>
            </p:extLst>
          </p:nvPr>
        </p:nvGraphicFramePr>
        <p:xfrm>
          <a:off x="7322608" y="2396156"/>
          <a:ext cx="3700928" cy="3342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A91B8F6-E18A-6AE1-4F2A-E60AE6B7B4E6}"/>
              </a:ext>
            </a:extLst>
          </p:cNvPr>
          <p:cNvSpPr txBox="1">
            <a:spLocks/>
          </p:cNvSpPr>
          <p:nvPr/>
        </p:nvSpPr>
        <p:spPr>
          <a:xfrm>
            <a:off x="2051179" y="1699021"/>
            <a:ext cx="1335833" cy="4733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</a:rPr>
              <a:t>Option 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GB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>
              <a:buFont typeface="Arial" panose="020B0604020202020204" pitchFamily="34" charset="0"/>
              <a:buAutoNum type="arabicParenR"/>
            </a:pPr>
            <a:endParaRPr lang="en-GB" sz="2400" dirty="0">
              <a:solidFill>
                <a:srgbClr val="7F7F7F"/>
              </a:solidFill>
              <a:latin typeface="Times New Roman"/>
              <a:ea typeface="Open Sans" panose="020B0606030504020204" pitchFamily="34" charset="0"/>
              <a:cs typeface="Times New Roman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>
              <a:latin typeface="Times New Roman"/>
              <a:ea typeface="Open Sans"/>
              <a:cs typeface="Times New Roman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solidFill>
                <a:srgbClr val="000000"/>
              </a:solidFill>
              <a:latin typeface="Times New Roman"/>
              <a:ea typeface="Open Sans" panose="020B0606030504020204" pitchFamily="34" charset="0"/>
              <a:cs typeface="Times New Roman"/>
            </a:endParaRPr>
          </a:p>
          <a:p>
            <a:pPr>
              <a:buFont typeface="Arial" panose="020B0604020202020204" pitchFamily="34" charset="0"/>
              <a:buAutoNum type="arabicParenR"/>
            </a:pPr>
            <a:endParaRPr lang="en-GB" sz="1100" dirty="0">
              <a:solidFill>
                <a:srgbClr val="006AB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Font typeface="Arial" panose="020B0604020202020204" pitchFamily="34" charset="0"/>
              <a:buAutoNum type="arabicParenR"/>
            </a:pPr>
            <a:endParaRPr lang="en-GB" sz="1100" dirty="0">
              <a:solidFill>
                <a:srgbClr val="4C484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322DD8E-7031-ECB8-8B64-DC472E6DDB5B}"/>
              </a:ext>
            </a:extLst>
          </p:cNvPr>
          <p:cNvSpPr txBox="1">
            <a:spLocks/>
          </p:cNvSpPr>
          <p:nvPr/>
        </p:nvSpPr>
        <p:spPr>
          <a:xfrm>
            <a:off x="8505155" y="1699021"/>
            <a:ext cx="1335833" cy="4733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</a:rPr>
              <a:t>Option 2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GB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>
              <a:buFont typeface="Arial" panose="020B0604020202020204" pitchFamily="34" charset="0"/>
              <a:buAutoNum type="arabicParenR"/>
            </a:pPr>
            <a:endParaRPr lang="en-GB" sz="2400" dirty="0">
              <a:solidFill>
                <a:srgbClr val="7F7F7F"/>
              </a:solidFill>
              <a:latin typeface="Times New Roman"/>
              <a:ea typeface="Open Sans" panose="020B0606030504020204" pitchFamily="34" charset="0"/>
              <a:cs typeface="Times New Roman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>
              <a:latin typeface="Times New Roman"/>
              <a:ea typeface="Open Sans"/>
              <a:cs typeface="Times New Roman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solidFill>
                <a:srgbClr val="000000"/>
              </a:solidFill>
              <a:latin typeface="Times New Roman"/>
              <a:ea typeface="Open Sans" panose="020B0606030504020204" pitchFamily="34" charset="0"/>
              <a:cs typeface="Times New Roman"/>
            </a:endParaRPr>
          </a:p>
          <a:p>
            <a:pPr>
              <a:buFont typeface="Arial" panose="020B0604020202020204" pitchFamily="34" charset="0"/>
              <a:buAutoNum type="arabicParenR"/>
            </a:pPr>
            <a:endParaRPr lang="en-GB" sz="1100" dirty="0">
              <a:solidFill>
                <a:srgbClr val="006AB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Font typeface="Arial" panose="020B0604020202020204" pitchFamily="34" charset="0"/>
              <a:buAutoNum type="arabicParenR"/>
            </a:pPr>
            <a:endParaRPr lang="en-GB" sz="1100" dirty="0">
              <a:solidFill>
                <a:srgbClr val="4C484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EB0A00A-E16C-D3DF-5203-6BBBCE99E6C4}"/>
              </a:ext>
            </a:extLst>
          </p:cNvPr>
          <p:cNvSpPr txBox="1">
            <a:spLocks/>
          </p:cNvSpPr>
          <p:nvPr/>
        </p:nvSpPr>
        <p:spPr>
          <a:xfrm>
            <a:off x="5612125" y="1699021"/>
            <a:ext cx="667917" cy="4733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Times New Roman"/>
                <a:cs typeface="Times New Roman"/>
              </a:rPr>
              <a:t>OR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GB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457200" indent="-457200">
              <a:buFont typeface="Arial" panose="020B0604020202020204" pitchFamily="34" charset="0"/>
              <a:buAutoNum type="arabicParenR"/>
            </a:pPr>
            <a:endParaRPr lang="en-GB" sz="2400" dirty="0">
              <a:solidFill>
                <a:srgbClr val="7F7F7F"/>
              </a:solidFill>
              <a:latin typeface="Times New Roman"/>
              <a:ea typeface="Open Sans" panose="020B0606030504020204" pitchFamily="34" charset="0"/>
              <a:cs typeface="Times New Roman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>
              <a:latin typeface="Times New Roman"/>
              <a:ea typeface="Open Sans"/>
              <a:cs typeface="Times New Roman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solidFill>
                <a:srgbClr val="000000"/>
              </a:solidFill>
              <a:latin typeface="Times New Roman"/>
              <a:ea typeface="Open Sans" panose="020B0606030504020204" pitchFamily="34" charset="0"/>
              <a:cs typeface="Times New Roman"/>
            </a:endParaRPr>
          </a:p>
          <a:p>
            <a:pPr>
              <a:buFont typeface="Arial" panose="020B0604020202020204" pitchFamily="34" charset="0"/>
              <a:buAutoNum type="arabicParenR"/>
            </a:pPr>
            <a:endParaRPr lang="en-GB" sz="1100" dirty="0">
              <a:solidFill>
                <a:srgbClr val="006AB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Font typeface="Arial" panose="020B0604020202020204" pitchFamily="34" charset="0"/>
              <a:buAutoNum type="arabicParenR"/>
            </a:pPr>
            <a:endParaRPr lang="en-GB" sz="1100" dirty="0">
              <a:solidFill>
                <a:srgbClr val="4C484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5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0699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D1DB0-523D-B58B-A324-32D91ABB5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/>
                <a:ea typeface="Calibri Light"/>
                <a:cs typeface="Calibri Light"/>
              </a:rPr>
              <a:t>Current Timeline  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7B9BA-18CF-501E-349A-B6AC20428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8139ED-94FC-B010-3868-88521A1B22BE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3" name="Picture 52" descr="A screenshot of a computer&#10;&#10;Description automatically generated">
            <a:extLst>
              <a:ext uri="{FF2B5EF4-FFF2-40B4-BE49-F238E27FC236}">
                <a16:creationId xmlns:a16="http://schemas.microsoft.com/office/drawing/2014/main" id="{4D7609CB-1BA3-769B-0518-31193A6EFF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" r="35" b="10299"/>
          <a:stretch/>
        </p:blipFill>
        <p:spPr>
          <a:xfrm>
            <a:off x="707203" y="1713025"/>
            <a:ext cx="10764410" cy="5114139"/>
          </a:xfrm>
          <a:prstGeom prst="rect">
            <a:avLst/>
          </a:prstGeom>
        </p:spPr>
      </p:pic>
      <p:sp>
        <p:nvSpPr>
          <p:cNvPr id="58" name="Textfeld 40">
            <a:extLst>
              <a:ext uri="{FF2B5EF4-FFF2-40B4-BE49-F238E27FC236}">
                <a16:creationId xmlns:a16="http://schemas.microsoft.com/office/drawing/2014/main" id="{2F519A5C-5964-26F9-D6C5-F0BBDE93D465}"/>
              </a:ext>
            </a:extLst>
          </p:cNvPr>
          <p:cNvSpPr txBox="1"/>
          <p:nvPr/>
        </p:nvSpPr>
        <p:spPr>
          <a:xfrm>
            <a:off x="4379637" y="5215483"/>
            <a:ext cx="2208820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Formal </a:t>
            </a:r>
            <a:r>
              <a:rPr lang="de-DE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document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de-DE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to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GRSG (129th </a:t>
            </a:r>
            <a:r>
              <a:rPr lang="de-DE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session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9" name="Textfeld 40">
            <a:extLst>
              <a:ext uri="{FF2B5EF4-FFF2-40B4-BE49-F238E27FC236}">
                <a16:creationId xmlns:a16="http://schemas.microsoft.com/office/drawing/2014/main" id="{C9BBAB34-EE5B-CA79-5E6A-B09344E07C40}"/>
              </a:ext>
            </a:extLst>
          </p:cNvPr>
          <p:cNvSpPr txBox="1"/>
          <p:nvPr/>
        </p:nvSpPr>
        <p:spPr>
          <a:xfrm>
            <a:off x="4981711" y="5939853"/>
            <a:ext cx="2011265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Formal </a:t>
            </a:r>
            <a:r>
              <a:rPr lang="de-DE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document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de-DE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to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GRVA (22nd </a:t>
            </a:r>
            <a:r>
              <a:rPr lang="de-DE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session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60" name="Textfeld 40">
            <a:extLst>
              <a:ext uri="{FF2B5EF4-FFF2-40B4-BE49-F238E27FC236}">
                <a16:creationId xmlns:a16="http://schemas.microsoft.com/office/drawing/2014/main" id="{6C0A6B41-A9C4-909D-CA45-F23DB7308477}"/>
              </a:ext>
            </a:extLst>
          </p:cNvPr>
          <p:cNvSpPr txBox="1"/>
          <p:nvPr/>
        </p:nvSpPr>
        <p:spPr>
          <a:xfrm>
            <a:off x="7738081" y="6240890"/>
            <a:ext cx="2368746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Formal </a:t>
            </a:r>
            <a:r>
              <a:rPr lang="de-DE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document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de-DE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to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 WP.29 (196th </a:t>
            </a:r>
            <a:r>
              <a:rPr lang="de-DE" sz="1600" dirty="0" err="1">
                <a:solidFill>
                  <a:srgbClr val="FF0000"/>
                </a:solidFill>
                <a:latin typeface="Times New Roman"/>
                <a:cs typeface="Times New Roman"/>
              </a:rPr>
              <a:t>session</a:t>
            </a:r>
            <a:r>
              <a:rPr lang="de-DE" sz="160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C2BB1EA3-FE0B-9C64-D7CA-9D348290F2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038" y="4407067"/>
            <a:ext cx="9726531" cy="801103"/>
          </a:xfrm>
          <a:prstGeom prst="rect">
            <a:avLst/>
          </a:prstGeom>
        </p:spPr>
      </p:pic>
      <p:pic>
        <p:nvPicPr>
          <p:cNvPr id="67" name="Picture 66" descr="A grey rectangular object with blue border&#10;&#10;Description automatically generated">
            <a:extLst>
              <a:ext uri="{FF2B5EF4-FFF2-40B4-BE49-F238E27FC236}">
                <a16:creationId xmlns:a16="http://schemas.microsoft.com/office/drawing/2014/main" id="{4CA1258D-8022-C0AE-0067-345203139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6271" y="1717759"/>
            <a:ext cx="2179721" cy="2680536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A403B633-CDE6-924E-0013-19B97A96E6CE}"/>
              </a:ext>
            </a:extLst>
          </p:cNvPr>
          <p:cNvSpPr txBox="1"/>
          <p:nvPr/>
        </p:nvSpPr>
        <p:spPr>
          <a:xfrm>
            <a:off x="5265822" y="362953"/>
            <a:ext cx="6182225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br>
              <a:rPr lang="en-US" sz="2500" dirty="0">
                <a:latin typeface="Segoe UI"/>
                <a:ea typeface="+mj-ea"/>
                <a:cs typeface="+mj-cs"/>
              </a:rPr>
            </a:br>
            <a:r>
              <a:rPr lang="en-US" sz="1100" dirty="0">
                <a:latin typeface="Segoe UI"/>
                <a:ea typeface="+mj-ea"/>
                <a:cs typeface="+mj-cs"/>
              </a:rPr>
              <a:t>(below is a tentative timeline; the schedule of meetings, and adoption of working documents, is the prerogative of WP.29 and its subsidiary Working Parties</a:t>
            </a:r>
            <a:endParaRPr lang="en-US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r>
              <a:rPr lang="en-US" sz="1100" b="1" dirty="0">
                <a:latin typeface="Segoe UI"/>
                <a:ea typeface="+mj-ea"/>
                <a:cs typeface="+mj-cs"/>
              </a:rPr>
              <a:t>– Text and table modified from informal document WP.29-192-17 with permission</a:t>
            </a:r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5970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BF1466A-9EBD-4F50-8140-BBD094517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8</a:t>
            </a:fld>
            <a:endParaRPr lang="en-GB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77BA4422-1B2D-DE6A-15FD-E9492AA25265}"/>
              </a:ext>
            </a:extLst>
          </p:cNvPr>
          <p:cNvSpPr txBox="1">
            <a:spLocks/>
          </p:cNvSpPr>
          <p:nvPr/>
        </p:nvSpPr>
        <p:spPr>
          <a:xfrm>
            <a:off x="851115" y="261803"/>
            <a:ext cx="11574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>
                <a:latin typeface="Times New Roman"/>
                <a:cs typeface="Times New Roman"/>
              </a:rPr>
              <a:t>Confirmed</a:t>
            </a:r>
            <a:r>
              <a:rPr lang="de-DE" sz="3200" dirty="0">
                <a:latin typeface="Times New Roman"/>
                <a:cs typeface="Times New Roman"/>
              </a:rPr>
              <a:t> Meeting Schedule / </a:t>
            </a:r>
            <a:r>
              <a:rPr lang="en-US" sz="3200" dirty="0">
                <a:latin typeface="Times New Roman"/>
                <a:cs typeface="Times New Roman"/>
              </a:rPr>
              <a:t>Deliverables: July - Dec 2024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D8A8F48-B7E9-61EB-BCC6-DCEA5EBD3A3D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701341" y="3769393"/>
            <a:ext cx="10789317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7607421" y="3848719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Nov 24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Jul 24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5495916" y="3868737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Oct</a:t>
            </a:r>
            <a:r>
              <a:rPr lang="de-DE" dirty="0"/>
              <a:t> 24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774532" y="401002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2988428" y="396766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5353314" y="398246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7423897" y="397482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241687" y="2771658"/>
            <a:ext cx="1326004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7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17 </a:t>
            </a:r>
            <a:r>
              <a:rPr lang="de-DE" sz="1600" dirty="0" err="1">
                <a:latin typeface="Times New Roman"/>
                <a:cs typeface="Times New Roman"/>
              </a:rPr>
              <a:t>July</a:t>
            </a:r>
            <a:r>
              <a:rPr lang="de-DE" sz="1600" dirty="0">
                <a:latin typeface="Times New Roman"/>
                <a:cs typeface="Times New Roman"/>
              </a:rPr>
              <a:t> </a:t>
            </a:r>
            <a:endParaRPr lang="en-US" sz="1600" dirty="0">
              <a:latin typeface="Times New Roman"/>
              <a:cs typeface="Times New Roman"/>
            </a:endParaRP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(Online only)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2439782" y="2764576"/>
            <a:ext cx="1462260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8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16</a:t>
            </a:r>
            <a:r>
              <a:rPr lang="en-US" sz="1600" baseline="30000" dirty="0">
                <a:latin typeface="Times New Roman"/>
                <a:cs typeface="Times New Roman"/>
              </a:rPr>
              <a:t>th </a:t>
            </a:r>
            <a:r>
              <a:rPr lang="en-US" sz="1600" dirty="0">
                <a:latin typeface="Times New Roman"/>
                <a:cs typeface="Times New Roman"/>
              </a:rPr>
              <a:t>September </a:t>
            </a:r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(Online)</a:t>
            </a:r>
            <a:endParaRPr lang="en-US" sz="16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4693454" y="2769158"/>
            <a:ext cx="1531124" cy="73866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400" dirty="0">
                <a:latin typeface="Times New Roman"/>
                <a:cs typeface="Times New Roman"/>
              </a:rPr>
              <a:t>9</a:t>
            </a:r>
            <a:r>
              <a:rPr lang="en-US" sz="1400" baseline="30000" dirty="0">
                <a:latin typeface="Times New Roman"/>
                <a:cs typeface="Times New Roman"/>
              </a:rPr>
              <a:t>th</a:t>
            </a:r>
            <a:r>
              <a:rPr lang="de-DE" sz="14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400" dirty="0">
                <a:latin typeface="Times New Roman"/>
                <a:cs typeface="Times New Roman"/>
              </a:rPr>
              <a:t>1st &amp; 2nd </a:t>
            </a:r>
            <a:r>
              <a:rPr lang="en-US" sz="1400" dirty="0">
                <a:latin typeface="Times New Roman"/>
                <a:cs typeface="Times New Roman"/>
              </a:rPr>
              <a:t>October</a:t>
            </a:r>
          </a:p>
          <a:p>
            <a:pPr algn="ctr"/>
            <a:r>
              <a:rPr lang="en-US" sz="1400" dirty="0">
                <a:latin typeface="Times New Roman"/>
                <a:cs typeface="Times New Roman"/>
              </a:rPr>
              <a:t>(Hybrid Hamburg)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F12B68D-E7AD-4160-8D2C-190BB72C0323}"/>
              </a:ext>
            </a:extLst>
          </p:cNvPr>
          <p:cNvSpPr txBox="1"/>
          <p:nvPr/>
        </p:nvSpPr>
        <p:spPr>
          <a:xfrm>
            <a:off x="6354955" y="2766014"/>
            <a:ext cx="2395531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dirty="0">
                <a:latin typeface="Times New Roman"/>
                <a:cs typeface="Times New Roman"/>
              </a:rPr>
              <a:t>10</a:t>
            </a:r>
            <a:r>
              <a:rPr lang="de-DE" sz="1400" baseline="30000" dirty="0">
                <a:latin typeface="Times New Roman"/>
                <a:cs typeface="Times New Roman"/>
              </a:rPr>
              <a:t>th</a:t>
            </a:r>
            <a:r>
              <a:rPr lang="de-DE" sz="14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en-GB" sz="1400" dirty="0">
                <a:latin typeface="Times New Roman"/>
                <a:cs typeface="Times New Roman"/>
              </a:rPr>
              <a:t>7</a:t>
            </a:r>
            <a:r>
              <a:rPr lang="en-GB" sz="1400" baseline="30000" dirty="0">
                <a:latin typeface="Times New Roman"/>
                <a:cs typeface="Times New Roman"/>
              </a:rPr>
              <a:t>th</a:t>
            </a:r>
            <a:r>
              <a:rPr lang="en-GB" sz="1400" dirty="0">
                <a:latin typeface="Times New Roman"/>
                <a:cs typeface="Times New Roman"/>
              </a:rPr>
              <a:t> &amp; 8</a:t>
            </a:r>
            <a:r>
              <a:rPr lang="en-GB" sz="1400" baseline="30000" dirty="0">
                <a:latin typeface="Times New Roman"/>
                <a:cs typeface="Times New Roman"/>
              </a:rPr>
              <a:t>th</a:t>
            </a:r>
            <a:r>
              <a:rPr lang="en-GB" sz="1400" dirty="0">
                <a:latin typeface="Times New Roman"/>
                <a:cs typeface="Times New Roman"/>
              </a:rPr>
              <a:t> </a:t>
            </a:r>
            <a:r>
              <a:rPr lang="en-GB" sz="14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r>
              <a:rPr lang="en-GB" sz="1400" dirty="0">
                <a:latin typeface="Times New Roman"/>
                <a:cs typeface="Times New Roman"/>
              </a:rPr>
              <a:t>November </a:t>
            </a:r>
            <a:endParaRPr lang="de-DE" sz="1400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GB" sz="1400" dirty="0">
                <a:latin typeface="Times New Roman"/>
                <a:cs typeface="Times New Roman"/>
              </a:rPr>
              <a:t>(Hybrid Shanghai)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3121683" y="3852071"/>
            <a:ext cx="113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Sep 24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066636" y="356987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5431521" y="358026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6EB5E302-8244-48D0-AFCE-7E49603B2483}"/>
              </a:ext>
            </a:extLst>
          </p:cNvPr>
          <p:cNvCxnSpPr>
            <a:cxnSpLocks/>
          </p:cNvCxnSpPr>
          <p:nvPr/>
        </p:nvCxnSpPr>
        <p:spPr>
          <a:xfrm>
            <a:off x="7502104" y="3544908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4836637" y="426562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4035941" y="4673520"/>
            <a:ext cx="1585062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Status </a:t>
            </a:r>
            <a:r>
              <a:rPr lang="de-DE" sz="1600" dirty="0" err="1">
                <a:latin typeface="Times New Roman"/>
                <a:cs typeface="Times New Roman"/>
              </a:rPr>
              <a:t>report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 and informal </a:t>
            </a:r>
            <a:r>
              <a:rPr lang="de-DE" sz="1600" dirty="0" err="1">
                <a:highlight>
                  <a:srgbClr val="FFFF00"/>
                </a:highlight>
                <a:latin typeface="Times New Roman"/>
                <a:cs typeface="Times New Roman"/>
              </a:rPr>
              <a:t>document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 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GRVA </a:t>
            </a:r>
            <a:endParaRPr lang="en-US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23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27th  September</a:t>
            </a:r>
            <a:endParaRPr lang="de-DE" sz="1600" baseline="30000" dirty="0">
              <a:latin typeface="Times New Roman"/>
              <a:cs typeface="Times New Roman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4751071" y="401002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755F11A-21C5-4AC9-BF66-D4BF007CD4BD}"/>
              </a:ext>
            </a:extLst>
          </p:cNvPr>
          <p:cNvSpPr/>
          <p:nvPr/>
        </p:nvSpPr>
        <p:spPr>
          <a:xfrm>
            <a:off x="9325932" y="397255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1567765-67F7-4E02-9EF3-05DCCA159D02}"/>
              </a:ext>
            </a:extLst>
          </p:cNvPr>
          <p:cNvSpPr txBox="1"/>
          <p:nvPr/>
        </p:nvSpPr>
        <p:spPr>
          <a:xfrm>
            <a:off x="8369365" y="2742771"/>
            <a:ext cx="2408446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11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en-GB" sz="1600" dirty="0">
                <a:latin typeface="Times New Roman"/>
                <a:cs typeface="Times New Roman"/>
              </a:rPr>
              <a:t>2</a:t>
            </a:r>
            <a:r>
              <a:rPr lang="en-GB" sz="1600" baseline="30000" dirty="0">
                <a:latin typeface="Times New Roman"/>
                <a:cs typeface="Times New Roman"/>
              </a:rPr>
              <a:t>nd</a:t>
            </a:r>
            <a:r>
              <a:rPr lang="en-GB" sz="1600" dirty="0">
                <a:latin typeface="Times New Roman"/>
                <a:cs typeface="Times New Roman"/>
              </a:rPr>
              <a:t>  December</a:t>
            </a:r>
            <a:r>
              <a:rPr lang="en-GB" sz="1600" dirty="0">
                <a:solidFill>
                  <a:srgbClr val="FF0000"/>
                </a:solidFill>
                <a:latin typeface="Times New Roman"/>
                <a:cs typeface="Times New Roman"/>
              </a:rPr>
              <a:t> </a:t>
            </a:r>
            <a:endParaRPr lang="de-DE" sz="1600" dirty="0">
              <a:solidFill>
                <a:srgbClr val="FF0000"/>
              </a:solidFill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GB" sz="1600" dirty="0">
                <a:latin typeface="Times New Roman"/>
                <a:cs typeface="Times New Roman"/>
              </a:rPr>
              <a:t>(online)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C4675BEC-9A03-476D-9699-A03EB7505317}"/>
              </a:ext>
            </a:extLst>
          </p:cNvPr>
          <p:cNvCxnSpPr>
            <a:cxnSpLocks/>
          </p:cNvCxnSpPr>
          <p:nvPr/>
        </p:nvCxnSpPr>
        <p:spPr>
          <a:xfrm>
            <a:off x="9572687" y="3544908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40">
            <a:extLst>
              <a:ext uri="{FF2B5EF4-FFF2-40B4-BE49-F238E27FC236}">
                <a16:creationId xmlns:a16="http://schemas.microsoft.com/office/drawing/2014/main" id="{F9769E44-7BF6-A277-0A8C-223A961FF4EE}"/>
              </a:ext>
            </a:extLst>
          </p:cNvPr>
          <p:cNvSpPr txBox="1"/>
          <p:nvPr/>
        </p:nvSpPr>
        <p:spPr>
          <a:xfrm>
            <a:off x="5631091" y="4673521"/>
            <a:ext cx="1596890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Status </a:t>
            </a:r>
            <a:r>
              <a:rPr lang="de-DE" sz="1600" dirty="0" err="1">
                <a:latin typeface="Times New Roman"/>
                <a:cs typeface="Times New Roman"/>
              </a:rPr>
              <a:t>report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and informal </a:t>
            </a:r>
            <a:r>
              <a:rPr lang="de-DE" sz="1600" dirty="0" err="1">
                <a:highlight>
                  <a:srgbClr val="FFFF00"/>
                </a:highlight>
                <a:latin typeface="Times New Roman"/>
                <a:cs typeface="Times New Roman"/>
              </a:rPr>
              <a:t>document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 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GRSG 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7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– 11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en-US" sz="1600" dirty="0">
                <a:latin typeface="Times New Roman"/>
                <a:cs typeface="Times New Roman"/>
              </a:rPr>
              <a:t>October</a:t>
            </a:r>
            <a:endParaRPr lang="en-US" dirty="0"/>
          </a:p>
        </p:txBody>
      </p:sp>
      <p:cxnSp>
        <p:nvCxnSpPr>
          <p:cNvPr id="3" name="Gerader Verbinder 39">
            <a:extLst>
              <a:ext uri="{FF2B5EF4-FFF2-40B4-BE49-F238E27FC236}">
                <a16:creationId xmlns:a16="http://schemas.microsoft.com/office/drawing/2014/main" id="{2BCC2944-7857-2E67-600F-7A11D3504CD5}"/>
              </a:ext>
            </a:extLst>
          </p:cNvPr>
          <p:cNvCxnSpPr>
            <a:cxnSpLocks/>
          </p:cNvCxnSpPr>
          <p:nvPr/>
        </p:nvCxnSpPr>
        <p:spPr>
          <a:xfrm>
            <a:off x="6371419" y="4254616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Ellipse 41">
            <a:extLst>
              <a:ext uri="{FF2B5EF4-FFF2-40B4-BE49-F238E27FC236}">
                <a16:creationId xmlns:a16="http://schemas.microsoft.com/office/drawing/2014/main" id="{FEC2D25C-8473-C1AB-082C-E7E164E0CB28}"/>
              </a:ext>
            </a:extLst>
          </p:cNvPr>
          <p:cNvSpPr/>
          <p:nvPr/>
        </p:nvSpPr>
        <p:spPr>
          <a:xfrm>
            <a:off x="6285853" y="3999012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1" name="Gerader Verbinder 39">
            <a:extLst>
              <a:ext uri="{FF2B5EF4-FFF2-40B4-BE49-F238E27FC236}">
                <a16:creationId xmlns:a16="http://schemas.microsoft.com/office/drawing/2014/main" id="{1EC31E79-BEB3-661D-C9E6-8995A7782A69}"/>
              </a:ext>
            </a:extLst>
          </p:cNvPr>
          <p:cNvCxnSpPr>
            <a:cxnSpLocks/>
          </p:cNvCxnSpPr>
          <p:nvPr/>
        </p:nvCxnSpPr>
        <p:spPr>
          <a:xfrm>
            <a:off x="9711441" y="4213102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Ellipse 41">
            <a:extLst>
              <a:ext uri="{FF2B5EF4-FFF2-40B4-BE49-F238E27FC236}">
                <a16:creationId xmlns:a16="http://schemas.microsoft.com/office/drawing/2014/main" id="{7935B1E1-C77F-9B63-7A03-503189FF08A2}"/>
              </a:ext>
            </a:extLst>
          </p:cNvPr>
          <p:cNvSpPr/>
          <p:nvPr/>
        </p:nvSpPr>
        <p:spPr>
          <a:xfrm>
            <a:off x="9631802" y="3974824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4AFC174-7156-4419-9D62-CB1F21678597}"/>
              </a:ext>
            </a:extLst>
          </p:cNvPr>
          <p:cNvSpPr txBox="1"/>
          <p:nvPr/>
        </p:nvSpPr>
        <p:spPr>
          <a:xfrm>
            <a:off x="9741793" y="3859711"/>
            <a:ext cx="89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</a:t>
            </a:r>
            <a:r>
              <a:rPr lang="de-DE" dirty="0"/>
              <a:t> 24</a:t>
            </a:r>
          </a:p>
        </p:txBody>
      </p:sp>
      <p:sp>
        <p:nvSpPr>
          <p:cNvPr id="31" name="Textfeld 40">
            <a:extLst>
              <a:ext uri="{FF2B5EF4-FFF2-40B4-BE49-F238E27FC236}">
                <a16:creationId xmlns:a16="http://schemas.microsoft.com/office/drawing/2014/main" id="{F88AB783-FBE2-7149-B59F-B80B0A76D895}"/>
              </a:ext>
            </a:extLst>
          </p:cNvPr>
          <p:cNvSpPr txBox="1"/>
          <p:nvPr/>
        </p:nvSpPr>
        <p:spPr>
          <a:xfrm>
            <a:off x="8911565" y="4673520"/>
            <a:ext cx="1596890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Status </a:t>
            </a:r>
            <a:r>
              <a:rPr lang="de-DE" sz="1600" dirty="0" err="1">
                <a:latin typeface="Times New Roman"/>
                <a:cs typeface="Times New Roman"/>
              </a:rPr>
              <a:t>report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and informal </a:t>
            </a:r>
            <a:r>
              <a:rPr lang="de-DE" sz="1600" dirty="0" err="1">
                <a:highlight>
                  <a:srgbClr val="FFFF00"/>
                </a:highlight>
                <a:latin typeface="Times New Roman"/>
                <a:cs typeface="Times New Roman"/>
              </a:rPr>
              <a:t>document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 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WP.29</a:t>
            </a:r>
          </a:p>
          <a:p>
            <a:pPr algn="ctr"/>
            <a:r>
              <a:rPr lang="de-DE" sz="1600" dirty="0" err="1">
                <a:latin typeface="Times New Roman"/>
                <a:cs typeface="Times New Roman"/>
              </a:rPr>
              <a:t>December</a:t>
            </a:r>
          </a:p>
        </p:txBody>
      </p:sp>
    </p:spTree>
    <p:extLst>
      <p:ext uri="{BB962C8B-B14F-4D97-AF65-F5344CB8AC3E}">
        <p14:creationId xmlns:p14="http://schemas.microsoft.com/office/powerpoint/2010/main" val="2429766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A7343E-95D2-4D3C-8B2E-16657CA59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115" y="261803"/>
            <a:ext cx="11574650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z="3200" dirty="0" err="1">
                <a:latin typeface="Times New Roman"/>
                <a:cs typeface="Times New Roman"/>
              </a:rPr>
              <a:t>Provisional</a:t>
            </a:r>
            <a:r>
              <a:rPr lang="de-DE" sz="3200" dirty="0">
                <a:latin typeface="Times New Roman"/>
                <a:cs typeface="Times New Roman"/>
              </a:rPr>
              <a:t> Meeting Schedule / </a:t>
            </a:r>
            <a:r>
              <a:rPr lang="en-US" sz="3200" dirty="0">
                <a:latin typeface="Times New Roman"/>
                <a:cs typeface="Times New Roman"/>
              </a:rPr>
              <a:t>Deliverables: Jan - June 2025</a:t>
            </a: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FFE201B0-3C59-4606-B08E-9CF6565A6BBC}"/>
              </a:ext>
            </a:extLst>
          </p:cNvPr>
          <p:cNvSpPr/>
          <p:nvPr/>
        </p:nvSpPr>
        <p:spPr>
          <a:xfrm>
            <a:off x="701341" y="3769393"/>
            <a:ext cx="10789317" cy="577517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B52990A-2B2C-411A-9156-0E23A0D31820}"/>
              </a:ext>
            </a:extLst>
          </p:cNvPr>
          <p:cNvSpPr txBox="1"/>
          <p:nvPr/>
        </p:nvSpPr>
        <p:spPr>
          <a:xfrm>
            <a:off x="9716002" y="3847181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May 25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1E09238-98CB-4F2A-B8E8-447822D66AE2}"/>
              </a:ext>
            </a:extLst>
          </p:cNvPr>
          <p:cNvSpPr txBox="1"/>
          <p:nvPr/>
        </p:nvSpPr>
        <p:spPr>
          <a:xfrm>
            <a:off x="904687" y="3868737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Jan 25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C67762D-3626-4A8C-B37F-C8F6CCE39CBD}"/>
              </a:ext>
            </a:extLst>
          </p:cNvPr>
          <p:cNvSpPr txBox="1"/>
          <p:nvPr/>
        </p:nvSpPr>
        <p:spPr>
          <a:xfrm>
            <a:off x="5651065" y="3853973"/>
            <a:ext cx="11309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Mar 25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46D935C-DA72-41C3-AD5D-F3AB829C54C5}"/>
              </a:ext>
            </a:extLst>
          </p:cNvPr>
          <p:cNvSpPr/>
          <p:nvPr/>
        </p:nvSpPr>
        <p:spPr>
          <a:xfrm>
            <a:off x="774532" y="401002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73CFA228-545B-4480-9BE2-B85F7A26BC15}"/>
              </a:ext>
            </a:extLst>
          </p:cNvPr>
          <p:cNvSpPr/>
          <p:nvPr/>
        </p:nvSpPr>
        <p:spPr>
          <a:xfrm>
            <a:off x="3291228" y="396993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7667E3-943F-41AF-84DB-350F86C8FF27}"/>
              </a:ext>
            </a:extLst>
          </p:cNvPr>
          <p:cNvSpPr/>
          <p:nvPr/>
        </p:nvSpPr>
        <p:spPr>
          <a:xfrm>
            <a:off x="5442934" y="3976727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B2575437-09D7-4C84-8082-B7C342CA5C4D}"/>
              </a:ext>
            </a:extLst>
          </p:cNvPr>
          <p:cNvSpPr/>
          <p:nvPr/>
        </p:nvSpPr>
        <p:spPr>
          <a:xfrm>
            <a:off x="9561927" y="3969935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sz="2400" dirty="0">
              <a:cs typeface="Calibri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DF9D2F8-B0C9-4D85-A821-38248CF651A1}"/>
              </a:ext>
            </a:extLst>
          </p:cNvPr>
          <p:cNvSpPr txBox="1"/>
          <p:nvPr/>
        </p:nvSpPr>
        <p:spPr>
          <a:xfrm>
            <a:off x="216967" y="2646720"/>
            <a:ext cx="1268296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12</a:t>
            </a:r>
            <a:r>
              <a:rPr lang="de-DE" sz="1600" baseline="30000" dirty="0">
                <a:latin typeface="Times New Roman"/>
                <a:cs typeface="Times New Roman"/>
              </a:rPr>
              <a:t>th </a:t>
            </a:r>
            <a:r>
              <a:rPr lang="de-DE" sz="1600" dirty="0">
                <a:latin typeface="Times New Roman"/>
                <a:cs typeface="Times New Roman"/>
              </a:rPr>
              <a:t>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20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</a:t>
            </a:r>
            <a:r>
              <a:rPr lang="de-DE" sz="1600" dirty="0" err="1">
                <a:latin typeface="Times New Roman"/>
                <a:cs typeface="Times New Roman"/>
              </a:rPr>
              <a:t>January</a:t>
            </a:r>
            <a:endParaRPr lang="de-DE" sz="1600" dirty="0">
              <a:latin typeface="Times New Roman"/>
              <a:cs typeface="Times New Roman"/>
            </a:endParaRP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(online)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C38858-50FA-419F-9EF0-731759128740}"/>
              </a:ext>
            </a:extLst>
          </p:cNvPr>
          <p:cNvCxnSpPr>
            <a:cxnSpLocks/>
          </p:cNvCxnSpPr>
          <p:nvPr/>
        </p:nvCxnSpPr>
        <p:spPr>
          <a:xfrm>
            <a:off x="852739" y="3588409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E9FDFAC-4C03-403E-AC2B-1BFA072ADC7C}"/>
              </a:ext>
            </a:extLst>
          </p:cNvPr>
          <p:cNvSpPr txBox="1"/>
          <p:nvPr/>
        </p:nvSpPr>
        <p:spPr>
          <a:xfrm>
            <a:off x="2682993" y="2653845"/>
            <a:ext cx="1866217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13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Meeting </a:t>
            </a:r>
            <a:endParaRPr lang="en-US" dirty="0"/>
          </a:p>
          <a:p>
            <a:pPr algn="ctr"/>
            <a:r>
              <a:rPr lang="en-US" sz="1600" dirty="0">
                <a:latin typeface="Times New Roman"/>
                <a:cs typeface="Times New Roman"/>
              </a:rPr>
              <a:t>17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&amp; 18</a:t>
            </a:r>
            <a:r>
              <a:rPr lang="en-US" sz="1600" baseline="30000" dirty="0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February</a:t>
            </a:r>
            <a:endParaRPr lang="en-US" dirty="0">
              <a:latin typeface="Calibri" panose="020F0502020204030204"/>
              <a:ea typeface="Calibri" panose="020F0502020204030204"/>
              <a:cs typeface="Calibri" panose="020F0502020204030204"/>
            </a:endParaRPr>
          </a:p>
          <a:p>
            <a:pPr algn="ctr"/>
            <a:r>
              <a:rPr lang="en-US" sz="1600" dirty="0">
                <a:latin typeface="Times New Roman"/>
                <a:ea typeface="Calibri"/>
                <a:cs typeface="Calibri"/>
              </a:rPr>
              <a:t>(hybrid | </a:t>
            </a:r>
            <a:r>
              <a:rPr lang="en-US" sz="1600" dirty="0">
                <a:highlight>
                  <a:srgbClr val="FFFF00"/>
                </a:highlight>
                <a:latin typeface="Times New Roman"/>
                <a:ea typeface="Calibri"/>
                <a:cs typeface="Calibri"/>
              </a:rPr>
              <a:t>OICA?</a:t>
            </a:r>
            <a:r>
              <a:rPr lang="en-US" sz="1600" dirty="0">
                <a:latin typeface="Times New Roman"/>
                <a:ea typeface="Calibri"/>
                <a:cs typeface="Calibri"/>
              </a:rPr>
              <a:t>)</a:t>
            </a:r>
            <a:endParaRPr lang="en-US" sz="1600" dirty="0">
              <a:latin typeface="Times New Roman"/>
              <a:cs typeface="Times New Roman"/>
            </a:endParaRP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408654-C7B3-45E2-ADA4-1BCAEC4DE1E2}"/>
              </a:ext>
            </a:extLst>
          </p:cNvPr>
          <p:cNvCxnSpPr>
            <a:cxnSpLocks/>
          </p:cNvCxnSpPr>
          <p:nvPr/>
        </p:nvCxnSpPr>
        <p:spPr>
          <a:xfrm>
            <a:off x="2479557" y="4223306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A5439D95-4BE8-4A11-A7A8-4590B0DBC481}"/>
              </a:ext>
            </a:extLst>
          </p:cNvPr>
          <p:cNvSpPr txBox="1"/>
          <p:nvPr/>
        </p:nvSpPr>
        <p:spPr>
          <a:xfrm>
            <a:off x="4946766" y="2684570"/>
            <a:ext cx="1305165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15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24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March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(online) 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BF1EE439-65D0-4CA7-9949-59635CBC341E}"/>
              </a:ext>
            </a:extLst>
          </p:cNvPr>
          <p:cNvSpPr/>
          <p:nvPr/>
        </p:nvSpPr>
        <p:spPr>
          <a:xfrm>
            <a:off x="6779163" y="3966856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4A41B7F-07AB-4862-A98A-62025531EFDA}"/>
              </a:ext>
            </a:extLst>
          </p:cNvPr>
          <p:cNvSpPr txBox="1"/>
          <p:nvPr/>
        </p:nvSpPr>
        <p:spPr>
          <a:xfrm>
            <a:off x="5753950" y="4751554"/>
            <a:ext cx="2200652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dirty="0">
                <a:latin typeface="Times New Roman"/>
                <a:cs typeface="Times New Roman"/>
              </a:rPr>
              <a:t> WP.29  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0DEDFE3-F2B4-4985-866E-B3E545AC18E0}"/>
              </a:ext>
            </a:extLst>
          </p:cNvPr>
          <p:cNvSpPr txBox="1"/>
          <p:nvPr/>
        </p:nvSpPr>
        <p:spPr>
          <a:xfrm>
            <a:off x="3513073" y="3853974"/>
            <a:ext cx="11309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Feb 25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15E576F-6E05-4EA3-A822-A3B3CACB0585}"/>
              </a:ext>
            </a:extLst>
          </p:cNvPr>
          <p:cNvCxnSpPr>
            <a:cxnSpLocks/>
          </p:cNvCxnSpPr>
          <p:nvPr/>
        </p:nvCxnSpPr>
        <p:spPr>
          <a:xfrm>
            <a:off x="3369435" y="3569875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4F63C0E4-6C17-495A-9222-FCE2E0CDA89C}"/>
              </a:ext>
            </a:extLst>
          </p:cNvPr>
          <p:cNvCxnSpPr>
            <a:cxnSpLocks/>
          </p:cNvCxnSpPr>
          <p:nvPr/>
        </p:nvCxnSpPr>
        <p:spPr>
          <a:xfrm>
            <a:off x="5521141" y="358026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>
            <a:extLst>
              <a:ext uri="{FF2B5EF4-FFF2-40B4-BE49-F238E27FC236}">
                <a16:creationId xmlns:a16="http://schemas.microsoft.com/office/drawing/2014/main" id="{0B07EB62-9B62-40F5-87F5-8EE5DC48CF0E}"/>
              </a:ext>
            </a:extLst>
          </p:cNvPr>
          <p:cNvSpPr txBox="1"/>
          <p:nvPr/>
        </p:nvSpPr>
        <p:spPr>
          <a:xfrm>
            <a:off x="1319668" y="4760999"/>
            <a:ext cx="2296431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GRVA </a:t>
            </a:r>
            <a:r>
              <a:rPr lang="de-DE" sz="1600" dirty="0">
                <a:highlight>
                  <a:srgbClr val="FFFF00"/>
                </a:highlight>
                <a:latin typeface="Times New Roman"/>
                <a:cs typeface="Times New Roman"/>
              </a:rPr>
              <a:t> </a:t>
            </a:r>
            <a:endParaRPr lang="de-DE" sz="1600" dirty="0">
              <a:highlight>
                <a:srgbClr val="FFFF00"/>
              </a:highlight>
              <a:ea typeface="Calibri"/>
              <a:cs typeface="Calibri"/>
            </a:endParaRP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A508EF3-F9AE-4FD1-A5AE-FACD46B6A4F9}"/>
              </a:ext>
            </a:extLst>
          </p:cNvPr>
          <p:cNvCxnSpPr>
            <a:cxnSpLocks/>
          </p:cNvCxnSpPr>
          <p:nvPr/>
        </p:nvCxnSpPr>
        <p:spPr>
          <a:xfrm>
            <a:off x="9118460" y="4278439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20D3CC6B-70A9-483B-A070-07C38EF6BF3D}"/>
              </a:ext>
            </a:extLst>
          </p:cNvPr>
          <p:cNvSpPr txBox="1"/>
          <p:nvPr/>
        </p:nvSpPr>
        <p:spPr>
          <a:xfrm>
            <a:off x="8055990" y="4760999"/>
            <a:ext cx="2236048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GRSG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ACBF6BD-F7A7-41A2-AFA8-0082F6C22C90}"/>
              </a:ext>
            </a:extLst>
          </p:cNvPr>
          <p:cNvSpPr/>
          <p:nvPr/>
        </p:nvSpPr>
        <p:spPr>
          <a:xfrm>
            <a:off x="9033477" y="4013472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83F3609C-73F0-49AF-BB90-A61CC279D28F}"/>
              </a:ext>
            </a:extLst>
          </p:cNvPr>
          <p:cNvSpPr/>
          <p:nvPr/>
        </p:nvSpPr>
        <p:spPr>
          <a:xfrm>
            <a:off x="2401350" y="3978900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9A24BA58-79E8-443F-8334-6E1F5ECFAB45}"/>
              </a:ext>
            </a:extLst>
          </p:cNvPr>
          <p:cNvCxnSpPr>
            <a:cxnSpLocks/>
          </p:cNvCxnSpPr>
          <p:nvPr/>
        </p:nvCxnSpPr>
        <p:spPr>
          <a:xfrm>
            <a:off x="6857370" y="4215052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8B27A49-519A-4985-978D-2C513351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9</a:t>
            </a:fld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4865F1-EE1F-62CE-65C0-6A39B5C17C4B}"/>
              </a:ext>
            </a:extLst>
          </p:cNvPr>
          <p:cNvCxnSpPr/>
          <p:nvPr/>
        </p:nvCxnSpPr>
        <p:spPr>
          <a:xfrm flipV="1">
            <a:off x="911817" y="1378058"/>
            <a:ext cx="10542461" cy="5165"/>
          </a:xfrm>
          <a:prstGeom prst="straightConnector1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Ellipse 33">
            <a:extLst>
              <a:ext uri="{FF2B5EF4-FFF2-40B4-BE49-F238E27FC236}">
                <a16:creationId xmlns:a16="http://schemas.microsoft.com/office/drawing/2014/main" id="{E0EB2B3A-BAAB-4381-977E-1E8E8E3E6151}"/>
              </a:ext>
            </a:extLst>
          </p:cNvPr>
          <p:cNvSpPr/>
          <p:nvPr/>
        </p:nvSpPr>
        <p:spPr>
          <a:xfrm>
            <a:off x="7937357" y="3968474"/>
            <a:ext cx="156415" cy="1238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92EA5D6-C323-47CA-A460-DB23EC98457B}"/>
              </a:ext>
            </a:extLst>
          </p:cNvPr>
          <p:cNvSpPr txBox="1"/>
          <p:nvPr/>
        </p:nvSpPr>
        <p:spPr>
          <a:xfrm>
            <a:off x="8137351" y="3845720"/>
            <a:ext cx="89835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latin typeface="Times New Roman"/>
                <a:cs typeface="Times New Roman"/>
              </a:rPr>
              <a:t>Apr 25</a:t>
            </a:r>
          </a:p>
        </p:txBody>
      </p:sp>
      <p:cxnSp>
        <p:nvCxnSpPr>
          <p:cNvPr id="3" name="Gerader Verbinder 39">
            <a:extLst>
              <a:ext uri="{FF2B5EF4-FFF2-40B4-BE49-F238E27FC236}">
                <a16:creationId xmlns:a16="http://schemas.microsoft.com/office/drawing/2014/main" id="{8C4155DC-90BD-8881-E389-88C1A089896C}"/>
              </a:ext>
            </a:extLst>
          </p:cNvPr>
          <p:cNvCxnSpPr>
            <a:cxnSpLocks/>
          </p:cNvCxnSpPr>
          <p:nvPr/>
        </p:nvCxnSpPr>
        <p:spPr>
          <a:xfrm>
            <a:off x="10957070" y="4274992"/>
            <a:ext cx="0" cy="46779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Textfeld 40">
            <a:extLst>
              <a:ext uri="{FF2B5EF4-FFF2-40B4-BE49-F238E27FC236}">
                <a16:creationId xmlns:a16="http://schemas.microsoft.com/office/drawing/2014/main" id="{81EA1B53-00AF-920E-0412-E22F0214FF3B}"/>
              </a:ext>
            </a:extLst>
          </p:cNvPr>
          <p:cNvSpPr txBox="1"/>
          <p:nvPr/>
        </p:nvSpPr>
        <p:spPr>
          <a:xfrm>
            <a:off x="9894600" y="4757552"/>
            <a:ext cx="2236048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GRVA</a:t>
            </a:r>
          </a:p>
        </p:txBody>
      </p:sp>
      <p:sp>
        <p:nvSpPr>
          <p:cNvPr id="14" name="Ellipse 41">
            <a:extLst>
              <a:ext uri="{FF2B5EF4-FFF2-40B4-BE49-F238E27FC236}">
                <a16:creationId xmlns:a16="http://schemas.microsoft.com/office/drawing/2014/main" id="{1E6BBAF9-B379-C357-5E55-E442253C7E4F}"/>
              </a:ext>
            </a:extLst>
          </p:cNvPr>
          <p:cNvSpPr/>
          <p:nvPr/>
        </p:nvSpPr>
        <p:spPr>
          <a:xfrm>
            <a:off x="10872087" y="4010025"/>
            <a:ext cx="156415" cy="123825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26">
            <a:extLst>
              <a:ext uri="{FF2B5EF4-FFF2-40B4-BE49-F238E27FC236}">
                <a16:creationId xmlns:a16="http://schemas.microsoft.com/office/drawing/2014/main" id="{90CF2028-BAB1-0755-5050-8A9388C4377C}"/>
              </a:ext>
            </a:extLst>
          </p:cNvPr>
          <p:cNvSpPr txBox="1"/>
          <p:nvPr/>
        </p:nvSpPr>
        <p:spPr>
          <a:xfrm>
            <a:off x="7450807" y="2714597"/>
            <a:ext cx="1285929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16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? April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(online) </a:t>
            </a:r>
          </a:p>
        </p:txBody>
      </p:sp>
      <p:cxnSp>
        <p:nvCxnSpPr>
          <p:cNvPr id="17" name="Gerader Verbinder 36">
            <a:extLst>
              <a:ext uri="{FF2B5EF4-FFF2-40B4-BE49-F238E27FC236}">
                <a16:creationId xmlns:a16="http://schemas.microsoft.com/office/drawing/2014/main" id="{BF4F6F55-6D78-9636-C608-7085DCFD3888}"/>
              </a:ext>
            </a:extLst>
          </p:cNvPr>
          <p:cNvCxnSpPr>
            <a:cxnSpLocks/>
          </p:cNvCxnSpPr>
          <p:nvPr/>
        </p:nvCxnSpPr>
        <p:spPr>
          <a:xfrm>
            <a:off x="8015564" y="3610287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26">
            <a:extLst>
              <a:ext uri="{FF2B5EF4-FFF2-40B4-BE49-F238E27FC236}">
                <a16:creationId xmlns:a16="http://schemas.microsoft.com/office/drawing/2014/main" id="{FDBA8F79-631A-EBA7-F687-EBB6C2ED45A3}"/>
              </a:ext>
            </a:extLst>
          </p:cNvPr>
          <p:cNvSpPr txBox="1"/>
          <p:nvPr/>
        </p:nvSpPr>
        <p:spPr>
          <a:xfrm>
            <a:off x="9033477" y="2745600"/>
            <a:ext cx="1305165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de-DE" sz="1600" dirty="0">
                <a:latin typeface="Times New Roman"/>
                <a:cs typeface="Times New Roman"/>
              </a:rPr>
              <a:t>15</a:t>
            </a:r>
            <a:r>
              <a:rPr lang="de-DE" sz="1600" baseline="30000" dirty="0">
                <a:latin typeface="Times New Roman"/>
                <a:cs typeface="Times New Roman"/>
              </a:rPr>
              <a:t>th</a:t>
            </a:r>
            <a:r>
              <a:rPr lang="de-DE" sz="1600" dirty="0">
                <a:latin typeface="Times New Roman"/>
                <a:cs typeface="Times New Roman"/>
              </a:rPr>
              <a:t> Meeting 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 ? May</a:t>
            </a:r>
          </a:p>
          <a:p>
            <a:pPr algn="ctr"/>
            <a:r>
              <a:rPr lang="de-DE" sz="1600" dirty="0">
                <a:latin typeface="Times New Roman"/>
                <a:cs typeface="Times New Roman"/>
              </a:rPr>
              <a:t>(online) </a:t>
            </a:r>
          </a:p>
        </p:txBody>
      </p:sp>
      <p:cxnSp>
        <p:nvCxnSpPr>
          <p:cNvPr id="19" name="Gerader Verbinder 36">
            <a:extLst>
              <a:ext uri="{FF2B5EF4-FFF2-40B4-BE49-F238E27FC236}">
                <a16:creationId xmlns:a16="http://schemas.microsoft.com/office/drawing/2014/main" id="{2D436C8E-BC41-9918-4173-725B7C8610E4}"/>
              </a:ext>
            </a:extLst>
          </p:cNvPr>
          <p:cNvCxnSpPr>
            <a:cxnSpLocks/>
          </p:cNvCxnSpPr>
          <p:nvPr/>
        </p:nvCxnSpPr>
        <p:spPr>
          <a:xfrm>
            <a:off x="9607852" y="3641290"/>
            <a:ext cx="0" cy="2988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401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427677F488E42B66FCE4478806A19" ma:contentTypeVersion="17" ma:contentTypeDescription="Create a new document." ma:contentTypeScope="" ma:versionID="2b562dfad699dceffa97a5e1ab1b2260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a6b29006-9d77-4fe3-aa03-c8f2cc84fb38" xmlns:ns5="ae4d9d97-fbd6-41a7-8f8f-bb7a540acd0e" targetNamespace="http://schemas.microsoft.com/office/2006/metadata/properties" ma:root="true" ma:fieldsID="af6f27eb155c4a2d6936646f89c57370" ns2:_="" ns3:_="" ns4:_="" ns5:_="">
    <xsd:import namespace="4fea251c-3bdd-4d50-962b-ffa2ae250ba0"/>
    <xsd:import namespace="15ff3d39-6e7b-4d70-9b7c-8d9fe85d0f29"/>
    <xsd:import namespace="a6b29006-9d77-4fe3-aa03-c8f2cc84fb38"/>
    <xsd:import namespace="ae4d9d97-fbd6-41a7-8f8f-bb7a540acd0e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5:MediaServiceAutoKeyPoints" minOccurs="0"/>
                <xsd:element ref="ns5:MediaServiceKeyPoints" minOccurs="0"/>
                <xsd:element ref="ns5:MediaServiceAutoTags" minOccurs="0"/>
                <xsd:element ref="ns5:MediaServiceOCR" minOccurs="0"/>
                <xsd:element ref="ns5:MediaServiceGenerationTime" minOccurs="0"/>
                <xsd:element ref="ns5:MediaServiceEventHashCode" minOccurs="0"/>
                <xsd:element ref="ns2:SharedWithUsers" minOccurs="0"/>
                <xsd:element ref="ns2:SharedWithDetails" minOccurs="0"/>
                <xsd:element ref="ns5:MediaServiceDateTaken" minOccurs="0"/>
                <xsd:element ref="ns5:MediaLengthInSeconds" minOccurs="0"/>
                <xsd:element ref="ns5:MediaServiceLocation" minOccurs="0"/>
                <xsd:element ref="ns5:lcf76f155ced4ddcb4097134ff3c332f" minOccurs="0"/>
                <xsd:element ref="ns5:MediaServiceObjectDetectorVersions" minOccurs="0"/>
                <xsd:element ref="ns5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b29006-9d77-4fe3-aa03-c8f2cc84f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4d9d97-fbd6-41a7-8f8f-bb7a540acd0e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7" nillable="true" ma:displayName="Tags" ma:internalName="MediaServiceAutoTags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Length (seconds)" ma:internalName="MediaLengthInSeconds" ma:readOnly="true">
      <xsd:simpleType>
        <xsd:restriction base="dms:Unknown"/>
      </xsd:simpleType>
    </xsd:element>
    <xsd:element name="MediaServiceLocation" ma:index="35" nillable="true" ma:displayName="Location" ma:internalName="MediaServiceLocation" ma:readOnly="true">
      <xsd:simpleType>
        <xsd:restriction base="dms:Text"/>
      </xsd:simpleType>
    </xsd:element>
    <xsd:element name="lcf76f155ced4ddcb4097134ff3c332f" ma:index="37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5ff3d39-6e7b-4d70-9b7c-8d9fe85d0f29" xsi:nil="true"/>
    <lcf76f155ced4ddcb4097134ff3c332f xmlns="ae4d9d97-fbd6-41a7-8f8f-bb7a540acd0e">
      <Terms xmlns="http://schemas.microsoft.com/office/infopath/2007/PartnerControls"/>
    </lcf76f155ced4ddcb4097134ff3c332f>
    <dlc_EmailTo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AA44D76B-2BEA-4D47-853D-624953941B2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6B1DFD-BD0E-4B7F-834B-B17673C13B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a6b29006-9d77-4fe3-aa03-c8f2cc84fb38"/>
    <ds:schemaRef ds:uri="ae4d9d97-fbd6-41a7-8f8f-bb7a540acd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6B1152-5611-4382-B5FC-7DEACF467180}">
  <ds:schemaRefs>
    <ds:schemaRef ds:uri="http://schemas.microsoft.com/office/2006/documentManagement/types"/>
    <ds:schemaRef ds:uri="a6b29006-9d77-4fe3-aa03-c8f2cc84fb38"/>
    <ds:schemaRef ds:uri="http://purl.org/dc/terms/"/>
    <ds:schemaRef ds:uri="15ff3d39-6e7b-4d70-9b7c-8d9fe85d0f29"/>
    <ds:schemaRef ds:uri="http://purl.org/dc/dcmitype/"/>
    <ds:schemaRef ds:uri="http://schemas.openxmlformats.org/package/2006/metadata/core-properties"/>
    <ds:schemaRef ds:uri="http://purl.org/dc/elements/1.1/"/>
    <ds:schemaRef ds:uri="4fea251c-3bdd-4d50-962b-ffa2ae250ba0"/>
    <ds:schemaRef ds:uri="http://schemas.microsoft.com/office/infopath/2007/PartnerControls"/>
    <ds:schemaRef ds:uri="ae4d9d97-fbd6-41a7-8f8f-bb7a540acd0e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922</Words>
  <Application>Microsoft Office PowerPoint</Application>
  <PresentationFormat>Grand écran</PresentationFormat>
  <Paragraphs>181</Paragraphs>
  <Slides>10</Slides>
  <Notes>7</Notes>
  <HiddenSlides>1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Open Sans</vt:lpstr>
      <vt:lpstr>Segoe UI</vt:lpstr>
      <vt:lpstr>Times New Roman</vt:lpstr>
      <vt:lpstr>office theme</vt:lpstr>
      <vt:lpstr>TASK FORCE ON AUTOMATED VEHICLE CATEGORISATION (AVC)</vt:lpstr>
      <vt:lpstr>Meeting objective</vt:lpstr>
      <vt:lpstr>R.E.3 concept for categorisation</vt:lpstr>
      <vt:lpstr>S.R.1 concept for categorisation</vt:lpstr>
      <vt:lpstr>Document AVC-08-01 from Germany  </vt:lpstr>
      <vt:lpstr>Proposals for next steps </vt:lpstr>
      <vt:lpstr>Current Timeline  </vt:lpstr>
      <vt:lpstr>Présentation PowerPoint</vt:lpstr>
      <vt:lpstr>Provisional Meeting Schedule / Deliverables: Jan - June 2025</vt:lpstr>
      <vt:lpstr>Further topics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Weinand, Thies</dc:creator>
  <cp:lastModifiedBy>CELINE LEBEAU</cp:lastModifiedBy>
  <cp:revision>1452</cp:revision>
  <dcterms:created xsi:type="dcterms:W3CDTF">2024-02-21T08:52:53Z</dcterms:created>
  <dcterms:modified xsi:type="dcterms:W3CDTF">2024-09-16T10:00:53Z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0x010100FF7427677F488E42B66FCE4478806A19</vt:lpwstr>
  </property>
  <property fmtid="{D5CDD505-2E9C-101B-9397-08002B2CF9AE}" pid="3" name="MediaServiceImageTags">
    <vt:lpwstr/>
  </property>
  <property fmtid="{D5CDD505-2E9C-101B-9397-08002B2CF9AE}" pid="4" name="CustomTag">
    <vt:lpwstr/>
  </property>
  <property fmtid="{D5CDD505-2E9C-101B-9397-08002B2CF9AE}" pid="5" name="FinancialYear">
    <vt:lpwstr/>
  </property>
  <property fmtid="{D5CDD505-2E9C-101B-9397-08002B2CF9AE}" pid="6" name="MSIP_Label_725ca717-11da-4935-b601-f527b9741f2e_Enabled">
    <vt:lpwstr>true</vt:lpwstr>
  </property>
  <property fmtid="{D5CDD505-2E9C-101B-9397-08002B2CF9AE}" pid="7" name="MSIP_Label_725ca717-11da-4935-b601-f527b9741f2e_SetDate">
    <vt:lpwstr>2024-04-11T13:54:09Z</vt:lpwstr>
  </property>
  <property fmtid="{D5CDD505-2E9C-101B-9397-08002B2CF9AE}" pid="8" name="MSIP_Label_725ca717-11da-4935-b601-f527b9741f2e_Method">
    <vt:lpwstr>Standard</vt:lpwstr>
  </property>
  <property fmtid="{D5CDD505-2E9C-101B-9397-08002B2CF9AE}" pid="9" name="MSIP_Label_725ca717-11da-4935-b601-f527b9741f2e_Name">
    <vt:lpwstr>C2 - Internal</vt:lpwstr>
  </property>
  <property fmtid="{D5CDD505-2E9C-101B-9397-08002B2CF9AE}" pid="10" name="MSIP_Label_725ca717-11da-4935-b601-f527b9741f2e_SiteId">
    <vt:lpwstr>d852d5cd-724c-4128-8812-ffa5db3f8507</vt:lpwstr>
  </property>
  <property fmtid="{D5CDD505-2E9C-101B-9397-08002B2CF9AE}" pid="11" name="MSIP_Label_725ca717-11da-4935-b601-f527b9741f2e_ActionId">
    <vt:lpwstr>27ece59e-a800-499e-908c-475d6519b0b1</vt:lpwstr>
  </property>
  <property fmtid="{D5CDD505-2E9C-101B-9397-08002B2CF9AE}" pid="12" name="MSIP_Label_725ca717-11da-4935-b601-f527b9741f2e_ContentBits">
    <vt:lpwstr>0</vt:lpwstr>
  </property>
</Properties>
</file>