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A7B15-58AA-4338-BA6B-6D3F42B8EB0B}" type="datetimeFigureOut">
              <a:rPr lang="de-DE" smtClean="0"/>
              <a:t>13.09.2024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6B998-141C-4B32-A810-63421D7D0660}" type="slidenum">
              <a:rPr lang="de-DE" smtClean="0"/>
              <a:t>‹N°›</a:t>
            </a:fld>
            <a:endParaRPr lang="de-DE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324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A7B15-58AA-4338-BA6B-6D3F42B8EB0B}" type="datetimeFigureOut">
              <a:rPr lang="de-DE" smtClean="0"/>
              <a:t>13.09.2024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6B998-141C-4B32-A810-63421D7D0660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9416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A7B15-58AA-4338-BA6B-6D3F42B8EB0B}" type="datetimeFigureOut">
              <a:rPr lang="de-DE" smtClean="0"/>
              <a:t>13.09.2024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6B998-141C-4B32-A810-63421D7D0660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92051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A7B15-58AA-4338-BA6B-6D3F42B8EB0B}" type="datetimeFigureOut">
              <a:rPr lang="de-DE" smtClean="0"/>
              <a:t>13.09.2024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6B998-141C-4B32-A810-63421D7D0660}" type="slidenum">
              <a:rPr lang="de-DE" smtClean="0"/>
              <a:t>‹N°›</a:t>
            </a:fld>
            <a:endParaRPr lang="de-DE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269338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A7B15-58AA-4338-BA6B-6D3F42B8EB0B}" type="datetimeFigureOut">
              <a:rPr lang="de-DE" smtClean="0"/>
              <a:t>13.09.2024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6B998-141C-4B32-A810-63421D7D0660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90492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A7B15-58AA-4338-BA6B-6D3F42B8EB0B}" type="datetimeFigureOut">
              <a:rPr lang="de-DE" smtClean="0"/>
              <a:t>13.09.2024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6B998-141C-4B32-A810-63421D7D0660}" type="slidenum">
              <a:rPr lang="de-DE" smtClean="0"/>
              <a:t>‹N°›</a:t>
            </a:fld>
            <a:endParaRPr lang="de-DE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394747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A7B15-58AA-4338-BA6B-6D3F42B8EB0B}" type="datetimeFigureOut">
              <a:rPr lang="de-DE" smtClean="0"/>
              <a:t>13.09.2024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6B998-141C-4B32-A810-63421D7D0660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37953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A7B15-58AA-4338-BA6B-6D3F42B8EB0B}" type="datetimeFigureOut">
              <a:rPr lang="de-DE" smtClean="0"/>
              <a:t>13.09.2024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6B998-141C-4B32-A810-63421D7D0660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68962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A7B15-58AA-4338-BA6B-6D3F42B8EB0B}" type="datetimeFigureOut">
              <a:rPr lang="de-DE" smtClean="0"/>
              <a:t>13.09.2024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6B998-141C-4B32-A810-63421D7D0660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3587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A7B15-58AA-4338-BA6B-6D3F42B8EB0B}" type="datetimeFigureOut">
              <a:rPr lang="de-DE" smtClean="0"/>
              <a:t>13.09.2024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6B998-141C-4B32-A810-63421D7D0660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6872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A7B15-58AA-4338-BA6B-6D3F42B8EB0B}" type="datetimeFigureOut">
              <a:rPr lang="de-DE" smtClean="0"/>
              <a:t>13.09.2024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6B998-141C-4B32-A810-63421D7D0660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6910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A7B15-58AA-4338-BA6B-6D3F42B8EB0B}" type="datetimeFigureOut">
              <a:rPr lang="de-DE" smtClean="0"/>
              <a:t>13.09.2024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6B998-141C-4B32-A810-63421D7D0660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5067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A7B15-58AA-4338-BA6B-6D3F42B8EB0B}" type="datetimeFigureOut">
              <a:rPr lang="de-DE" smtClean="0"/>
              <a:t>13.09.2024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6B998-141C-4B32-A810-63421D7D0660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035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A7B15-58AA-4338-BA6B-6D3F42B8EB0B}" type="datetimeFigureOut">
              <a:rPr lang="de-DE" smtClean="0"/>
              <a:t>13.09.2024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6B998-141C-4B32-A810-63421D7D0660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945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A7B15-58AA-4338-BA6B-6D3F42B8EB0B}" type="datetimeFigureOut">
              <a:rPr lang="de-DE" smtClean="0"/>
              <a:t>13.09.2024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6B998-141C-4B32-A810-63421D7D0660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7058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A7B15-58AA-4338-BA6B-6D3F42B8EB0B}" type="datetimeFigureOut">
              <a:rPr lang="de-DE" smtClean="0"/>
              <a:t>13.09.2024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6B998-141C-4B32-A810-63421D7D0660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1514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A7B15-58AA-4338-BA6B-6D3F42B8EB0B}" type="datetimeFigureOut">
              <a:rPr lang="de-DE" smtClean="0"/>
              <a:t>13.09.2024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6B998-141C-4B32-A810-63421D7D0660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8034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5DA7B15-58AA-4338-BA6B-6D3F42B8EB0B}" type="datetimeFigureOut">
              <a:rPr lang="de-DE" smtClean="0"/>
              <a:t>13.09.2024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4A6B998-141C-4B32-A810-63421D7D0660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991609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videx.diplo.de/videx/visum-erfassung/videx-kurzfristiger-aufenthalt" TargetMode="External"/><Relationship Id="rId2" Type="http://schemas.openxmlformats.org/officeDocument/2006/relationships/hyperlink" Target="https://www.germany.info/us-en/service/visa/business-visa/963542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adissonhotels.com/de-de/booking/room-display?checkInDate=2024-08-29&amp;checkOutDate=2024-08-30&amp;adults%5B%5D=2&amp;children%5B%5D=0&amp;searchType=lowest&amp;currencyCode=EUR&amp;hotelCode=DEHAM1&amp;facilitatorId=GOOGLEHPAREZIDOR&amp;cid=a%3Amt+b%3Agha+c%3Aemea+d%3Acese+e%3Ardb+r%3Agmc+g%3Aho+h%3ADEHAM1+i%3Agha-LOC-M&amp;traffic_source=derbysoft&amp;dsclid=64140155795550208" TargetMode="External"/><Relationship Id="rId2" Type="http://schemas.openxmlformats.org/officeDocument/2006/relationships/hyperlink" Target="https://www.hotel-hafen-hamburg.de/buchen/?ppc=googleHS&amp;utm_source=googlehotelads&amp;utm_medium=metasearch&amp;utm_campaign=gha_cpc&amp;filter=false&amp;arrival=06.10.2024&amp;departure=07.10.2024&amp;rooms=1&amp;adults=2&amp;children=0&amp;lang=de&amp;currencyCode=EUR&amp;roomtype=NAT2&amp;ratetype=barnew&amp;adType=1&amp;gclid=EAIaIQobChMI67WIur-XiAMVmUeRBR0lBg55EAoYASABEgI4BvD_BwE&amp;mhs_click_data=eyJwbGFjZW1lbnQiOiIxMDMiLCJwaWQiOiIiLCJkYXRlIjp7InNlYyI6MTcyNDg0MTYyOSwidXNlYyI6NTc4MDAwfSwiaG90ZWxJZCI6Mzc5MCwibWFya2V0IjoiREUiLCJjbGlja0lkIjoiMGRkY2U3YWUtZDIxMS00NGMwLWJjNGEtZWRjOTViZTY4YWE3IiwiY2hhaW5Db2RlIjoiZW1waXJlLWhhZmVuIn0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empire-riverside.de/" TargetMode="External"/><Relationship Id="rId4" Type="http://schemas.openxmlformats.org/officeDocument/2006/relationships/hyperlink" Target="https://www.motel-one.com/de/hotels/hamburg/hotel-hamburg-am-michel/?checkin=2024-11-03&amp;checkout=2024-11-04&amp;rooms=2&amp;utm_content=mapresults_03-11-2024_1_1685025663944313799H7766538296681359694_DE_desktop_default_19576894751_&amp;is_ad=true&amp;gclid=EAIaIQobChMIssWRu8CXiAMVlYKDBx3k8x85EAoYASABEgLDefD_BwE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8EEF3E-5061-4A76-98D8-CF814EFC4B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Info </a:t>
            </a:r>
            <a:r>
              <a:rPr lang="de-DE" dirty="0" err="1"/>
              <a:t>Slides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9th </a:t>
            </a:r>
            <a:r>
              <a:rPr lang="de-DE" dirty="0" err="1"/>
              <a:t>session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TF AVC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00C13F0-93D0-4075-9853-5838608C550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01-02 </a:t>
            </a:r>
            <a:r>
              <a:rPr lang="de-DE" dirty="0" err="1"/>
              <a:t>October</a:t>
            </a:r>
            <a:r>
              <a:rPr lang="de-DE" dirty="0"/>
              <a:t> 2024</a:t>
            </a:r>
          </a:p>
          <a:p>
            <a:r>
              <a:rPr lang="de-DE" dirty="0"/>
              <a:t>Hamburg, Germany</a:t>
            </a:r>
          </a:p>
          <a:p>
            <a:r>
              <a:rPr lang="de-DE" dirty="0"/>
              <a:t>Start time: 10:30 am (CET) on 01st </a:t>
            </a:r>
            <a:r>
              <a:rPr lang="de-DE" dirty="0" err="1"/>
              <a:t>October</a:t>
            </a:r>
            <a:endParaRPr lang="de-DE" dirty="0"/>
          </a:p>
          <a:p>
            <a:r>
              <a:rPr lang="de-DE" dirty="0"/>
              <a:t>Finish time: 12:30 </a:t>
            </a:r>
            <a:r>
              <a:rPr lang="de-DE" dirty="0" err="1"/>
              <a:t>pm</a:t>
            </a:r>
            <a:r>
              <a:rPr lang="de-DE" dirty="0"/>
              <a:t> (CET) on 02nd </a:t>
            </a:r>
            <a:r>
              <a:rPr lang="de-DE" dirty="0" err="1"/>
              <a:t>October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142629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E73239-F56F-4E48-A50E-30FA0A8D2B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292322"/>
            <a:ext cx="8534400" cy="1507067"/>
          </a:xfrm>
        </p:spPr>
        <p:txBody>
          <a:bodyPr/>
          <a:lstStyle/>
          <a:p>
            <a:r>
              <a:rPr lang="de-DE" dirty="0"/>
              <a:t>Visa </a:t>
            </a:r>
            <a:r>
              <a:rPr lang="de-DE" dirty="0" err="1"/>
              <a:t>Application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6EE61C2-A6FB-4DA4-BF12-30F5E44385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685800"/>
            <a:ext cx="9967746" cy="3615267"/>
          </a:xfrm>
        </p:spPr>
        <p:txBody>
          <a:bodyPr/>
          <a:lstStyle/>
          <a:p>
            <a:r>
              <a:rPr lang="de-DE" dirty="0" err="1"/>
              <a:t>Please</a:t>
            </a:r>
            <a:r>
              <a:rPr lang="de-DE" dirty="0"/>
              <a:t> check </a:t>
            </a:r>
            <a:r>
              <a:rPr lang="de-DE" dirty="0" err="1"/>
              <a:t>before</a:t>
            </a:r>
            <a:r>
              <a:rPr lang="de-DE" dirty="0"/>
              <a:t> </a:t>
            </a:r>
            <a:r>
              <a:rPr lang="de-DE" dirty="0" err="1"/>
              <a:t>youre</a:t>
            </a:r>
            <a:r>
              <a:rPr lang="de-DE" dirty="0"/>
              <a:t> </a:t>
            </a:r>
            <a:r>
              <a:rPr lang="de-DE" dirty="0" err="1"/>
              <a:t>visit</a:t>
            </a:r>
            <a:r>
              <a:rPr lang="de-DE" dirty="0"/>
              <a:t> </a:t>
            </a:r>
            <a:r>
              <a:rPr lang="de-DE" dirty="0" err="1"/>
              <a:t>whether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need</a:t>
            </a:r>
            <a:r>
              <a:rPr lang="de-DE" dirty="0"/>
              <a:t> a </a:t>
            </a:r>
            <a:r>
              <a:rPr lang="de-DE" dirty="0" err="1"/>
              <a:t>visa</a:t>
            </a:r>
            <a:r>
              <a:rPr lang="de-DE" dirty="0"/>
              <a:t> in Germany</a:t>
            </a:r>
          </a:p>
          <a:p>
            <a:pPr lvl="1"/>
            <a:r>
              <a:rPr lang="de-DE" dirty="0">
                <a:hlinkClick r:id="rId2"/>
              </a:rPr>
              <a:t>Information </a:t>
            </a:r>
            <a:r>
              <a:rPr lang="de-DE" dirty="0" err="1">
                <a:hlinkClick r:id="rId2"/>
              </a:rPr>
              <a:t>webpage</a:t>
            </a:r>
            <a:endParaRPr lang="de-DE" dirty="0"/>
          </a:p>
          <a:p>
            <a:pPr lvl="1"/>
            <a:r>
              <a:rPr lang="de-DE" dirty="0" err="1">
                <a:hlinkClick r:id="rId3"/>
              </a:rPr>
              <a:t>Application</a:t>
            </a:r>
            <a:r>
              <a:rPr lang="de-DE" dirty="0">
                <a:hlinkClick r:id="rId3"/>
              </a:rPr>
              <a:t> </a:t>
            </a:r>
            <a:r>
              <a:rPr lang="de-DE" dirty="0" err="1">
                <a:hlinkClick r:id="rId3"/>
              </a:rPr>
              <a:t>process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59741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C8FB1E-7F0C-4035-8144-0EFCE0E9F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97385"/>
            <a:ext cx="8534400" cy="1507067"/>
          </a:xfrm>
        </p:spPr>
        <p:txBody>
          <a:bodyPr/>
          <a:lstStyle/>
          <a:p>
            <a:r>
              <a:rPr lang="de-DE" dirty="0"/>
              <a:t>Meeting </a:t>
            </a:r>
            <a:r>
              <a:rPr lang="de-DE" dirty="0" err="1"/>
              <a:t>location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080ED24-12AF-44E7-B04D-7FEF4303D8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545348"/>
            <a:ext cx="4200609" cy="3703052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Bundesamt für Seeschifffahrt und Hydrographie (Federal Maritime and </a:t>
            </a:r>
            <a:r>
              <a:rPr lang="de-DE" dirty="0" err="1"/>
              <a:t>Hydrographic</a:t>
            </a:r>
            <a:r>
              <a:rPr lang="de-DE" dirty="0"/>
              <a:t> Agency)</a:t>
            </a:r>
          </a:p>
          <a:p>
            <a:r>
              <a:rPr lang="de-DE" dirty="0"/>
              <a:t>Bernhard </a:t>
            </a:r>
            <a:r>
              <a:rPr lang="de-DE" dirty="0" err="1"/>
              <a:t>Nocht</a:t>
            </a:r>
            <a:r>
              <a:rPr lang="de-DE" dirty="0"/>
              <a:t> Straße 78</a:t>
            </a:r>
          </a:p>
          <a:p>
            <a:r>
              <a:rPr lang="de-DE" dirty="0"/>
              <a:t>20359 Hamburg</a:t>
            </a:r>
          </a:p>
          <a:p>
            <a:r>
              <a:rPr lang="de-DE" dirty="0"/>
              <a:t>Germany</a:t>
            </a:r>
          </a:p>
          <a:p>
            <a:r>
              <a:rPr lang="de-DE" dirty="0"/>
              <a:t>Meeting Room 602</a:t>
            </a:r>
          </a:p>
          <a:p>
            <a:r>
              <a:rPr lang="de-DE" dirty="0"/>
              <a:t>Train Station: Landungsbrücken</a:t>
            </a:r>
          </a:p>
          <a:p>
            <a:r>
              <a:rPr lang="de-DE" dirty="0" err="1">
                <a:solidFill>
                  <a:srgbClr val="C00000"/>
                </a:solidFill>
              </a:rPr>
              <a:t>Please</a:t>
            </a:r>
            <a:r>
              <a:rPr lang="de-DE" dirty="0">
                <a:solidFill>
                  <a:srgbClr val="C00000"/>
                </a:solidFill>
              </a:rPr>
              <a:t> bring </a:t>
            </a:r>
            <a:r>
              <a:rPr lang="de-DE" dirty="0" err="1">
                <a:solidFill>
                  <a:srgbClr val="C00000"/>
                </a:solidFill>
              </a:rPr>
              <a:t>your</a:t>
            </a:r>
            <a:r>
              <a:rPr lang="de-DE" dirty="0">
                <a:solidFill>
                  <a:srgbClr val="C00000"/>
                </a:solidFill>
              </a:rPr>
              <a:t> </a:t>
            </a:r>
            <a:r>
              <a:rPr lang="de-DE" dirty="0" err="1">
                <a:solidFill>
                  <a:srgbClr val="C00000"/>
                </a:solidFill>
              </a:rPr>
              <a:t>passport</a:t>
            </a:r>
            <a:r>
              <a:rPr lang="de-DE" dirty="0">
                <a:solidFill>
                  <a:srgbClr val="C00000"/>
                </a:solidFill>
              </a:rPr>
              <a:t> </a:t>
            </a:r>
            <a:r>
              <a:rPr lang="de-DE" dirty="0" err="1">
                <a:solidFill>
                  <a:srgbClr val="C00000"/>
                </a:solidFill>
              </a:rPr>
              <a:t>for</a:t>
            </a:r>
            <a:r>
              <a:rPr lang="de-DE" dirty="0">
                <a:solidFill>
                  <a:srgbClr val="C00000"/>
                </a:solidFill>
              </a:rPr>
              <a:t> </a:t>
            </a:r>
            <a:r>
              <a:rPr lang="de-DE" dirty="0" err="1">
                <a:solidFill>
                  <a:srgbClr val="C00000"/>
                </a:solidFill>
              </a:rPr>
              <a:t>access</a:t>
            </a:r>
            <a:r>
              <a:rPr lang="de-DE" dirty="0">
                <a:solidFill>
                  <a:srgbClr val="C00000"/>
                </a:solidFill>
              </a:rPr>
              <a:t> </a:t>
            </a:r>
            <a:r>
              <a:rPr lang="de-DE" dirty="0" err="1">
                <a:solidFill>
                  <a:srgbClr val="C00000"/>
                </a:solidFill>
              </a:rPr>
              <a:t>control</a:t>
            </a:r>
            <a:endParaRPr lang="de-DE" dirty="0">
              <a:solidFill>
                <a:srgbClr val="C00000"/>
              </a:solidFill>
            </a:endParaRPr>
          </a:p>
          <a:p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072EBB59-3FCC-4906-B0D8-C1B9479194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4163" y="493684"/>
            <a:ext cx="4464467" cy="250038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514BE411-B0E1-46DD-A373-9532EE5A07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4163" y="3286369"/>
            <a:ext cx="4464467" cy="3141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790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697069-F369-4562-B8EC-C666E757C9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3839662" cy="2025316"/>
          </a:xfrm>
        </p:spPr>
        <p:txBody>
          <a:bodyPr/>
          <a:lstStyle/>
          <a:p>
            <a:r>
              <a:rPr lang="de-DE" dirty="0"/>
              <a:t>Transport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AIRport</a:t>
            </a:r>
            <a:r>
              <a:rPr lang="de-DE" dirty="0"/>
              <a:t>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DE0B0D9-AAC7-4E33-A4B9-1E8B2F5ABE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192867"/>
            <a:ext cx="3663199" cy="3699488"/>
          </a:xfrm>
        </p:spPr>
        <p:txBody>
          <a:bodyPr/>
          <a:lstStyle/>
          <a:p>
            <a:r>
              <a:rPr lang="de-DE" dirty="0"/>
              <a:t>Arrival </a:t>
            </a:r>
            <a:r>
              <a:rPr lang="de-DE" dirty="0" err="1"/>
              <a:t>by</a:t>
            </a:r>
            <a:r>
              <a:rPr lang="de-DE" dirty="0"/>
              <a:t> Plain at Hamburg Airport - Fuhlsbüttel: Take a </a:t>
            </a:r>
            <a:r>
              <a:rPr lang="de-DE" dirty="0" err="1"/>
              <a:t>train</a:t>
            </a:r>
            <a:r>
              <a:rPr lang="de-DE" dirty="0"/>
              <a:t> </a:t>
            </a:r>
            <a:r>
              <a:rPr lang="de-DE" dirty="0" err="1"/>
              <a:t>either</a:t>
            </a:r>
            <a:r>
              <a:rPr lang="de-DE" dirty="0"/>
              <a:t> S </a:t>
            </a:r>
            <a:r>
              <a:rPr lang="de-DE" dirty="0" err="1"/>
              <a:t>or</a:t>
            </a:r>
            <a:r>
              <a:rPr lang="de-DE" dirty="0"/>
              <a:t> U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next</a:t>
            </a:r>
            <a:r>
              <a:rPr lang="de-DE" dirty="0"/>
              <a:t> </a:t>
            </a:r>
            <a:r>
              <a:rPr lang="de-DE" dirty="0" err="1"/>
              <a:t>train</a:t>
            </a:r>
            <a:r>
              <a:rPr lang="de-DE" dirty="0"/>
              <a:t> </a:t>
            </a:r>
            <a:r>
              <a:rPr lang="de-DE" dirty="0" err="1"/>
              <a:t>station</a:t>
            </a:r>
            <a:r>
              <a:rPr lang="de-DE" dirty="0"/>
              <a:t> </a:t>
            </a:r>
            <a:r>
              <a:rPr lang="de-DE" dirty="0" err="1"/>
              <a:t>close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hotel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take</a:t>
            </a:r>
            <a:r>
              <a:rPr lang="de-DE" dirty="0"/>
              <a:t> a Taxi. </a:t>
            </a:r>
            <a:r>
              <a:rPr lang="de-DE" dirty="0" err="1"/>
              <a:t>Approxitmitly</a:t>
            </a:r>
            <a:r>
              <a:rPr lang="de-DE" dirty="0"/>
              <a:t> 45 </a:t>
            </a:r>
            <a:r>
              <a:rPr lang="de-DE" dirty="0" err="1"/>
              <a:t>minutes</a:t>
            </a:r>
            <a:r>
              <a:rPr lang="de-DE" dirty="0"/>
              <a:t> </a:t>
            </a:r>
            <a:r>
              <a:rPr lang="de-DE" dirty="0" err="1"/>
              <a:t>ride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area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meeting</a:t>
            </a:r>
            <a:r>
              <a:rPr lang="de-DE" dirty="0"/>
              <a:t> </a:t>
            </a:r>
            <a:r>
              <a:rPr lang="de-DE" dirty="0" err="1"/>
              <a:t>location</a:t>
            </a:r>
            <a:r>
              <a:rPr lang="de-DE" dirty="0"/>
              <a:t>. </a:t>
            </a:r>
          </a:p>
          <a:p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AF9E5F2-231F-4A02-A67C-67EDC4E902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4504" y="842211"/>
            <a:ext cx="4971889" cy="5502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2385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A97F6A-65C2-459C-97B1-C6AE75794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713427"/>
            <a:ext cx="8534400" cy="1507067"/>
          </a:xfrm>
        </p:spPr>
        <p:txBody>
          <a:bodyPr/>
          <a:lstStyle/>
          <a:p>
            <a:r>
              <a:rPr lang="de-DE" dirty="0"/>
              <a:t>Hotel </a:t>
            </a:r>
            <a:r>
              <a:rPr lang="de-DE" dirty="0" err="1"/>
              <a:t>recommendation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79BEA01-3BD8-4458-95DA-0ECD0632C0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529306"/>
            <a:ext cx="8534400" cy="3615267"/>
          </a:xfrm>
        </p:spPr>
        <p:txBody>
          <a:bodyPr/>
          <a:lstStyle/>
          <a:p>
            <a:r>
              <a:rPr lang="de-DE" dirty="0">
                <a:hlinkClick r:id="rId2"/>
              </a:rPr>
              <a:t>Hotel Hafen Hamburg</a:t>
            </a:r>
          </a:p>
          <a:p>
            <a:pPr marL="0" indent="0">
              <a:buNone/>
            </a:pPr>
            <a:r>
              <a:rPr lang="de-DE" dirty="0">
                <a:hlinkClick r:id="rId2"/>
              </a:rPr>
              <a:t> </a:t>
            </a:r>
            <a:endParaRPr lang="de-DE" dirty="0"/>
          </a:p>
          <a:p>
            <a:r>
              <a:rPr lang="de-DE" dirty="0">
                <a:hlinkClick r:id="rId3"/>
              </a:rPr>
              <a:t>Radisson </a:t>
            </a:r>
            <a:r>
              <a:rPr lang="de-DE" dirty="0" err="1">
                <a:hlinkClick r:id="rId3"/>
              </a:rPr>
              <a:t>Blu</a:t>
            </a:r>
            <a:r>
              <a:rPr lang="de-DE" dirty="0">
                <a:hlinkClick r:id="rId3"/>
              </a:rPr>
              <a:t> Hamburg</a:t>
            </a:r>
            <a:endParaRPr lang="de-DE" dirty="0"/>
          </a:p>
          <a:p>
            <a:endParaRPr lang="de-DE" dirty="0"/>
          </a:p>
          <a:p>
            <a:r>
              <a:rPr lang="de-DE" dirty="0">
                <a:hlinkClick r:id="rId4"/>
              </a:rPr>
              <a:t>Motel </a:t>
            </a:r>
            <a:r>
              <a:rPr lang="de-DE" dirty="0" err="1">
                <a:hlinkClick r:id="rId4"/>
              </a:rPr>
              <a:t>One</a:t>
            </a:r>
            <a:r>
              <a:rPr lang="de-DE" dirty="0">
                <a:hlinkClick r:id="rId4"/>
              </a:rPr>
              <a:t> Am Michel </a:t>
            </a:r>
            <a:endParaRPr lang="de-DE" dirty="0"/>
          </a:p>
          <a:p>
            <a:endParaRPr lang="de-DE" dirty="0"/>
          </a:p>
          <a:p>
            <a:r>
              <a:rPr lang="de-DE" dirty="0">
                <a:hlinkClick r:id="rId5"/>
              </a:rPr>
              <a:t>Empire Riverside Hotel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851166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9C159D-D07D-43BC-B24B-769F51B43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8381" y="867832"/>
            <a:ext cx="8534400" cy="1507067"/>
          </a:xfrm>
        </p:spPr>
        <p:txBody>
          <a:bodyPr>
            <a:normAutofit/>
          </a:bodyPr>
          <a:lstStyle/>
          <a:p>
            <a:r>
              <a:rPr lang="de-DE" dirty="0" err="1"/>
              <a:t>Confirmation</a:t>
            </a:r>
            <a:r>
              <a:rPr lang="de-DE" dirty="0"/>
              <a:t> and </a:t>
            </a:r>
            <a:r>
              <a:rPr lang="de-DE" dirty="0" err="1"/>
              <a:t>contact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9E4658F-356E-4C6C-8ADC-80FC36D351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550" y="2374899"/>
            <a:ext cx="8534400" cy="3615267"/>
          </a:xfrm>
        </p:spPr>
        <p:txBody>
          <a:bodyPr/>
          <a:lstStyle/>
          <a:p>
            <a:r>
              <a:rPr lang="en-US" dirty="0"/>
              <a:t>Please confirm your attendance by the </a:t>
            </a:r>
            <a:r>
              <a:rPr lang="en-US" b="1" dirty="0"/>
              <a:t>20</a:t>
            </a:r>
            <a:r>
              <a:rPr lang="en-US" b="1" baseline="30000" dirty="0"/>
              <a:t>th</a:t>
            </a:r>
            <a:r>
              <a:rPr lang="en-US" b="1" dirty="0"/>
              <a:t> September </a:t>
            </a:r>
            <a:r>
              <a:rPr lang="en-US" dirty="0"/>
              <a:t>to </a:t>
            </a:r>
            <a:r>
              <a:rPr lang="de-DE" dirty="0"/>
              <a:t>thies.weinand@kba.de</a:t>
            </a:r>
            <a:br>
              <a:rPr lang="de-DE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Thank you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9229295"/>
      </p:ext>
    </p:extLst>
  </p:cSld>
  <p:clrMapOvr>
    <a:masterClrMapping/>
  </p:clrMapOvr>
</p:sld>
</file>

<file path=ppt/theme/theme1.xml><?xml version="1.0" encoding="utf-8"?>
<a:theme xmlns:a="http://schemas.openxmlformats.org/drawingml/2006/main" name="Segment">
  <a:themeElements>
    <a:clrScheme name="Segment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gmen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gmen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0</TotalTime>
  <Words>174</Words>
  <Application>Microsoft Office PowerPoint</Application>
  <PresentationFormat>Grand écran</PresentationFormat>
  <Paragraphs>29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9" baseType="lpstr">
      <vt:lpstr>Century Gothic</vt:lpstr>
      <vt:lpstr>Wingdings 3</vt:lpstr>
      <vt:lpstr>Segment</vt:lpstr>
      <vt:lpstr>Info Slides for 9th session of TF AVC</vt:lpstr>
      <vt:lpstr>Visa Application</vt:lpstr>
      <vt:lpstr>Meeting location</vt:lpstr>
      <vt:lpstr>Transport from AIRport </vt:lpstr>
      <vt:lpstr>Hotel recommendation</vt:lpstr>
      <vt:lpstr>Confirmation and contact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 Slides for 9th session of TF AVC in Hamburg</dc:title>
  <dc:creator>Weinand, Thies</dc:creator>
  <cp:lastModifiedBy>CELINE LEBEAU</cp:lastModifiedBy>
  <cp:revision>9</cp:revision>
  <dcterms:created xsi:type="dcterms:W3CDTF">2024-08-28T10:08:32Z</dcterms:created>
  <dcterms:modified xsi:type="dcterms:W3CDTF">2024-09-13T10:57:27Z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25ca717-11da-4935-b601-f527b9741f2e_Enabled">
    <vt:lpwstr>true</vt:lpwstr>
  </property>
  <property fmtid="{D5CDD505-2E9C-101B-9397-08002B2CF9AE}" pid="3" name="MSIP_Label_725ca717-11da-4935-b601-f527b9741f2e_SetDate">
    <vt:lpwstr>2024-08-29T08:08:55Z</vt:lpwstr>
  </property>
  <property fmtid="{D5CDD505-2E9C-101B-9397-08002B2CF9AE}" pid="4" name="MSIP_Label_725ca717-11da-4935-b601-f527b9741f2e_Method">
    <vt:lpwstr>Standard</vt:lpwstr>
  </property>
  <property fmtid="{D5CDD505-2E9C-101B-9397-08002B2CF9AE}" pid="5" name="MSIP_Label_725ca717-11da-4935-b601-f527b9741f2e_Name">
    <vt:lpwstr>C2 - Internal</vt:lpwstr>
  </property>
  <property fmtid="{D5CDD505-2E9C-101B-9397-08002B2CF9AE}" pid="6" name="MSIP_Label_725ca717-11da-4935-b601-f527b9741f2e_SiteId">
    <vt:lpwstr>d852d5cd-724c-4128-8812-ffa5db3f8507</vt:lpwstr>
  </property>
  <property fmtid="{D5CDD505-2E9C-101B-9397-08002B2CF9AE}" pid="7" name="MSIP_Label_725ca717-11da-4935-b601-f527b9741f2e_ActionId">
    <vt:lpwstr>082fff74-5aa0-419a-bf0b-139ae6ef64a1</vt:lpwstr>
  </property>
  <property fmtid="{D5CDD505-2E9C-101B-9397-08002B2CF9AE}" pid="8" name="MSIP_Label_725ca717-11da-4935-b601-f527b9741f2e_ContentBits">
    <vt:lpwstr>0</vt:lpwstr>
  </property>
</Properties>
</file>