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1560" y="836712"/>
            <a:ext cx="822960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000" dirty="0" smtClean="0"/>
              <a:t>Utility Factors </a:t>
            </a:r>
          </a:p>
          <a:p>
            <a:r>
              <a:rPr lang="en-US" altLang="ja-JP" sz="2000" dirty="0" smtClean="0"/>
              <a:t>Fleet </a:t>
            </a:r>
            <a:r>
              <a:rPr lang="en-US" altLang="ja-JP" sz="2000" dirty="0"/>
              <a:t>utility </a:t>
            </a:r>
            <a:r>
              <a:rPr lang="en-US" altLang="ja-JP" sz="2000" dirty="0" smtClean="0"/>
              <a:t>factor</a:t>
            </a:r>
          </a:p>
          <a:p>
            <a:pPr marL="0" indent="0">
              <a:buNone/>
            </a:pPr>
            <a:r>
              <a:rPr kumimoji="1" lang="en-US" altLang="ja-JP" sz="2000" dirty="0"/>
              <a:t> </a:t>
            </a:r>
            <a:r>
              <a:rPr kumimoji="1" lang="en-US" altLang="ja-JP" sz="2000" dirty="0" smtClean="0"/>
              <a:t>   This can reflect the electricity consumption of charge depleting mode in a specific fleet for OVC-HEVs.</a:t>
            </a:r>
          </a:p>
          <a:p>
            <a:pPr marL="0" indent="0">
              <a:buNone/>
            </a:pPr>
            <a:endParaRPr kumimoji="1" lang="en-US" altLang="ja-JP" sz="2000" dirty="0" smtClean="0"/>
          </a:p>
          <a:p>
            <a:r>
              <a:rPr lang="en-US" altLang="ja-JP" sz="2000" dirty="0" smtClean="0"/>
              <a:t>Individual </a:t>
            </a:r>
            <a:r>
              <a:rPr lang="en-US" altLang="ja-JP" sz="2000" dirty="0"/>
              <a:t>utility factor</a:t>
            </a:r>
          </a:p>
          <a:p>
            <a:pPr marL="0" indent="0">
              <a:buNone/>
            </a:pPr>
            <a:r>
              <a:rPr lang="en-US" altLang="ja-JP" sz="2000" dirty="0" smtClean="0"/>
              <a:t>    This can </a:t>
            </a:r>
            <a:r>
              <a:rPr lang="en-US" altLang="ja-JP" sz="2000" dirty="0"/>
              <a:t>reflect </a:t>
            </a:r>
            <a:r>
              <a:rPr lang="en-US" altLang="ja-JP" sz="2000" dirty="0" smtClean="0"/>
              <a:t>the usability of </a:t>
            </a:r>
            <a:r>
              <a:rPr lang="en-US" altLang="ja-JP" sz="2000" dirty="0"/>
              <a:t>charge depleting mode </a:t>
            </a:r>
            <a:r>
              <a:rPr lang="en-US" altLang="ja-JP" sz="2000" dirty="0" smtClean="0"/>
              <a:t>for a set of vehicles.</a:t>
            </a:r>
            <a:endParaRPr lang="en-US" altLang="ja-JP" sz="2000" dirty="0"/>
          </a:p>
          <a:p>
            <a:pPr marL="0" indent="0">
              <a:buNone/>
            </a:pPr>
            <a:endParaRPr kumimoji="1" lang="en-US" altLang="ja-JP" sz="2000" dirty="0" smtClean="0"/>
          </a:p>
          <a:p>
            <a:pPr marL="0" indent="0">
              <a:buNone/>
            </a:pPr>
            <a:r>
              <a:rPr lang="en-US" altLang="ja-JP" sz="2000" dirty="0" smtClean="0"/>
              <a:t>The choice of UFs depends on CPs’ policies.</a:t>
            </a:r>
          </a:p>
          <a:p>
            <a:pPr marL="0" indent="0">
              <a:buNone/>
            </a:pPr>
            <a:endParaRPr kumimoji="1" lang="en-US" altLang="ja-JP" sz="2000" dirty="0"/>
          </a:p>
          <a:p>
            <a:pPr marL="0" indent="0">
              <a:buNone/>
            </a:pPr>
            <a:r>
              <a:rPr lang="en-US" altLang="ja-JP" sz="2000" b="1" u="sng" dirty="0" smtClean="0"/>
              <a:t>Suggestion</a:t>
            </a:r>
            <a:r>
              <a:rPr lang="en-US" altLang="ja-JP" sz="2000" dirty="0" smtClean="0"/>
              <a:t>:</a:t>
            </a:r>
          </a:p>
          <a:p>
            <a:pPr marL="0" indent="0">
              <a:buNone/>
            </a:pPr>
            <a:r>
              <a:rPr lang="ja-JP" altLang="en-US" sz="2000" dirty="0"/>
              <a:t>・</a:t>
            </a:r>
            <a:r>
              <a:rPr lang="en-US" altLang="ja-JP" sz="2000" dirty="0" smtClean="0"/>
              <a:t>Referring standard development method (SAE J2841) of UFs</a:t>
            </a:r>
          </a:p>
          <a:p>
            <a:pPr marL="0" indent="0">
              <a:buNone/>
            </a:pPr>
            <a:r>
              <a:rPr lang="ja-JP" altLang="en-US" sz="2000" dirty="0" smtClean="0"/>
              <a:t>・</a:t>
            </a:r>
            <a:r>
              <a:rPr lang="en-US" altLang="ja-JP" sz="2000" dirty="0" smtClean="0"/>
              <a:t>Putting available UFs (the US, EU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and Japan) </a:t>
            </a:r>
          </a:p>
          <a:p>
            <a:pPr marL="0" indent="0">
              <a:buNone/>
            </a:pPr>
            <a:r>
              <a:rPr lang="en-US" altLang="ja-JP" sz="2000" dirty="0" smtClean="0"/>
              <a:t>                             </a:t>
            </a:r>
            <a:r>
              <a:rPr lang="en-US" altLang="ja-JP" sz="2000" dirty="0"/>
              <a:t>in the </a:t>
            </a:r>
            <a:r>
              <a:rPr lang="en-US" altLang="ja-JP" sz="2000" dirty="0" smtClean="0"/>
              <a:t>GTR </a:t>
            </a:r>
            <a:r>
              <a:rPr lang="en-US" altLang="ja-JP" sz="2000" dirty="0"/>
              <a:t>as the information for CPs who have no UFs yet</a:t>
            </a:r>
            <a:r>
              <a:rPr lang="en-US" altLang="ja-JP" sz="2000" dirty="0" smtClean="0"/>
              <a:t>.</a:t>
            </a:r>
            <a:endParaRPr kumimoji="1" lang="ja-JP" altLang="en-US" sz="20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07504" y="188641"/>
            <a:ext cx="873365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400" dirty="0" smtClean="0"/>
              <a:t>E-lab group’s suggestion for the development of Utility Factors</a:t>
            </a:r>
            <a:endParaRPr lang="ja-JP" altLang="en-US" sz="2400" dirty="0"/>
          </a:p>
        </p:txBody>
      </p:sp>
      <p:sp>
        <p:nvSpPr>
          <p:cNvPr id="2" name="Textfeld 1"/>
          <p:cNvSpPr txBox="1"/>
          <p:nvPr/>
        </p:nvSpPr>
        <p:spPr>
          <a:xfrm>
            <a:off x="6516216" y="745007"/>
            <a:ext cx="216809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WLTP-09-06-rev1e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82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</Words>
  <Application>Microsoft Office PowerPoint</Application>
  <PresentationFormat>Bildschirmpräsentation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テーマ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Utility Factors</dc:title>
  <dc:creator>niikuni</dc:creator>
  <cp:lastModifiedBy>Redmann, Stephan</cp:lastModifiedBy>
  <cp:revision>15</cp:revision>
  <dcterms:created xsi:type="dcterms:W3CDTF">2014-12-11T02:33:23Z</dcterms:created>
  <dcterms:modified xsi:type="dcterms:W3CDTF">2015-01-20T15:24:42Z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-422052182</vt:i4>
  </property>
  <property fmtid="{D5CDD505-2E9C-101B-9397-08002B2CF9AE}" pid="3" name="_NewReviewCycle">
    <vt:lpwstr/>
  </property>
  <property fmtid="{D5CDD505-2E9C-101B-9397-08002B2CF9AE}" pid="4" name="_EmailSubject">
    <vt:lpwstr>AW: WLTP IWG meeting #09 - REMINDER documents</vt:lpwstr>
  </property>
  <property fmtid="{D5CDD505-2E9C-101B-9397-08002B2CF9AE}" pid="5" name="_AuthorEmail">
    <vt:lpwstr>matthias.naegeli@volkswagen.de</vt:lpwstr>
  </property>
  <property fmtid="{D5CDD505-2E9C-101B-9397-08002B2CF9AE}" pid="6" name="_AuthorEmailDisplayName">
    <vt:lpwstr>Naegeli, Matthias (EAMG/1)</vt:lpwstr>
  </property>
</Properties>
</file>