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
  </p:notesMasterIdLst>
  <p:sldIdLst>
    <p:sldId id="278" r:id="rId2"/>
    <p:sldId id="283" r:id="rId3"/>
  </p:sldIdLst>
  <p:sldSz cx="9144000" cy="6858000" type="screen4x3"/>
  <p:notesSz cx="6811963" cy="9942513"/>
  <p:defaultTex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0000"/>
    <a:srgbClr val="008000"/>
    <a:srgbClr val="0066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6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51850" cy="497126"/>
          </a:xfrm>
          <a:prstGeom prst="rect">
            <a:avLst/>
          </a:prstGeom>
        </p:spPr>
        <p:txBody>
          <a:bodyPr vert="horz" lIns="91595" tIns="45798" rIns="91595" bIns="45798" rtlCol="0"/>
          <a:lstStyle>
            <a:lvl1pPr algn="l">
              <a:defRPr sz="1200"/>
            </a:lvl1pPr>
          </a:lstStyle>
          <a:p>
            <a:endParaRPr lang="de-DE"/>
          </a:p>
        </p:txBody>
      </p:sp>
      <p:sp>
        <p:nvSpPr>
          <p:cNvPr id="3" name="Datumsplatzhalter 2"/>
          <p:cNvSpPr>
            <a:spLocks noGrp="1"/>
          </p:cNvSpPr>
          <p:nvPr>
            <p:ph type="dt" idx="1"/>
          </p:nvPr>
        </p:nvSpPr>
        <p:spPr>
          <a:xfrm>
            <a:off x="3858537" y="0"/>
            <a:ext cx="2951850" cy="497126"/>
          </a:xfrm>
          <a:prstGeom prst="rect">
            <a:avLst/>
          </a:prstGeom>
        </p:spPr>
        <p:txBody>
          <a:bodyPr vert="horz" lIns="91595" tIns="45798" rIns="91595" bIns="45798" rtlCol="0"/>
          <a:lstStyle>
            <a:lvl1pPr algn="r">
              <a:defRPr sz="1200"/>
            </a:lvl1pPr>
          </a:lstStyle>
          <a:p>
            <a:fld id="{3FD798A6-631C-46D1-8096-1A5788AD521E}" type="datetimeFigureOut">
              <a:rPr lang="de-DE" smtClean="0"/>
              <a:pPr/>
              <a:t>17.12.2014</a:t>
            </a:fld>
            <a:endParaRPr lang="de-DE"/>
          </a:p>
        </p:txBody>
      </p:sp>
      <p:sp>
        <p:nvSpPr>
          <p:cNvPr id="4" name="Folienbildplatzhalter 3"/>
          <p:cNvSpPr>
            <a:spLocks noGrp="1" noRot="1" noChangeAspect="1"/>
          </p:cNvSpPr>
          <p:nvPr>
            <p:ph type="sldImg" idx="2"/>
          </p:nvPr>
        </p:nvSpPr>
        <p:spPr>
          <a:xfrm>
            <a:off x="920750" y="746125"/>
            <a:ext cx="4970463" cy="3727450"/>
          </a:xfrm>
          <a:prstGeom prst="rect">
            <a:avLst/>
          </a:prstGeom>
          <a:noFill/>
          <a:ln w="12700">
            <a:solidFill>
              <a:prstClr val="black"/>
            </a:solidFill>
          </a:ln>
        </p:spPr>
        <p:txBody>
          <a:bodyPr vert="horz" lIns="91595" tIns="45798" rIns="91595" bIns="45798" rtlCol="0" anchor="ctr"/>
          <a:lstStyle/>
          <a:p>
            <a:endParaRPr lang="de-DE"/>
          </a:p>
        </p:txBody>
      </p:sp>
      <p:sp>
        <p:nvSpPr>
          <p:cNvPr id="5" name="Notizenplatzhalter 4"/>
          <p:cNvSpPr>
            <a:spLocks noGrp="1"/>
          </p:cNvSpPr>
          <p:nvPr>
            <p:ph type="body" sz="quarter" idx="3"/>
          </p:nvPr>
        </p:nvSpPr>
        <p:spPr>
          <a:xfrm>
            <a:off x="681197" y="4722694"/>
            <a:ext cx="5449570" cy="4474131"/>
          </a:xfrm>
          <a:prstGeom prst="rect">
            <a:avLst/>
          </a:prstGeom>
        </p:spPr>
        <p:txBody>
          <a:bodyPr vert="horz" lIns="91595" tIns="45798" rIns="91595" bIns="45798"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2" y="9443661"/>
            <a:ext cx="2951850" cy="497126"/>
          </a:xfrm>
          <a:prstGeom prst="rect">
            <a:avLst/>
          </a:prstGeom>
        </p:spPr>
        <p:txBody>
          <a:bodyPr vert="horz" lIns="91595" tIns="45798" rIns="91595" bIns="45798" rtlCol="0" anchor="b"/>
          <a:lstStyle>
            <a:lvl1pPr algn="l">
              <a:defRPr sz="1200"/>
            </a:lvl1pPr>
          </a:lstStyle>
          <a:p>
            <a:endParaRPr lang="de-DE"/>
          </a:p>
        </p:txBody>
      </p:sp>
      <p:sp>
        <p:nvSpPr>
          <p:cNvPr id="7" name="Foliennummernplatzhalter 6"/>
          <p:cNvSpPr>
            <a:spLocks noGrp="1"/>
          </p:cNvSpPr>
          <p:nvPr>
            <p:ph type="sldNum" sz="quarter" idx="5"/>
          </p:nvPr>
        </p:nvSpPr>
        <p:spPr>
          <a:xfrm>
            <a:off x="3858537" y="9443661"/>
            <a:ext cx="2951850" cy="497126"/>
          </a:xfrm>
          <a:prstGeom prst="rect">
            <a:avLst/>
          </a:prstGeom>
        </p:spPr>
        <p:txBody>
          <a:bodyPr vert="horz" lIns="91595" tIns="45798" rIns="91595" bIns="45798" rtlCol="0" anchor="b"/>
          <a:lstStyle>
            <a:lvl1pPr algn="r">
              <a:defRPr sz="1200"/>
            </a:lvl1pPr>
          </a:lstStyle>
          <a:p>
            <a:fld id="{34C5CC6C-4216-4BD6-B41C-67697A01251F}" type="slidenum">
              <a:rPr lang="de-DE" smtClean="0"/>
              <a:pPr/>
              <a:t>‹Nr.›</a:t>
            </a:fld>
            <a:endParaRPr lang="de-DE"/>
          </a:p>
        </p:txBody>
      </p:sp>
    </p:spTree>
    <p:extLst>
      <p:ext uri="{BB962C8B-B14F-4D97-AF65-F5344CB8AC3E}">
        <p14:creationId xmlns:p14="http://schemas.microsoft.com/office/powerpoint/2010/main" val="1006728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a:xfrm>
            <a:off x="922338" y="746125"/>
            <a:ext cx="4968875" cy="3727450"/>
          </a:xfrm>
          <a:ln/>
        </p:spPr>
      </p:sp>
      <p:sp>
        <p:nvSpPr>
          <p:cNvPr id="35843" name="Notizenplatzhalter 2"/>
          <p:cNvSpPr>
            <a:spLocks noGrp="1"/>
          </p:cNvSpPr>
          <p:nvPr>
            <p:ph type="body" idx="1"/>
          </p:nvPr>
        </p:nvSpPr>
        <p:spPr>
          <a:noFill/>
          <a:ln/>
        </p:spPr>
        <p:txBody>
          <a:bodyPr/>
          <a:lstStyle/>
          <a:p>
            <a:endParaRPr lang="de-DE" smtClean="0">
              <a:latin typeface="Arial" charset="0"/>
            </a:endParaRPr>
          </a:p>
        </p:txBody>
      </p:sp>
      <p:sp>
        <p:nvSpPr>
          <p:cNvPr id="35844" name="Foliennummernplatzhalter 3"/>
          <p:cNvSpPr>
            <a:spLocks noGrp="1"/>
          </p:cNvSpPr>
          <p:nvPr>
            <p:ph type="sldNum" sz="quarter" idx="5"/>
          </p:nvPr>
        </p:nvSpPr>
        <p:spPr>
          <a:noFill/>
        </p:spPr>
        <p:txBody>
          <a:bodyPr/>
          <a:lstStyle/>
          <a:p>
            <a:fld id="{9B25559C-0493-4C68-A6C2-25CB8D502636}" type="slidenum">
              <a:rPr lang="en-GB" smtClean="0">
                <a:latin typeface="Arial" charset="0"/>
              </a:rPr>
              <a:pPr/>
              <a:t>1</a:t>
            </a:fld>
            <a:endParaRPr lang="en-GB" smtClean="0">
              <a:latin typeface="Arial" charset="0"/>
            </a:endParaRPr>
          </a:p>
        </p:txBody>
      </p:sp>
      <p:sp>
        <p:nvSpPr>
          <p:cNvPr id="35845" name="Datumsplatzhalter 4"/>
          <p:cNvSpPr>
            <a:spLocks noGrp="1"/>
          </p:cNvSpPr>
          <p:nvPr>
            <p:ph type="dt" sz="quarter" idx="1"/>
          </p:nvPr>
        </p:nvSpPr>
        <p:spPr>
          <a:noFill/>
        </p:spPr>
        <p:txBody>
          <a:bodyPr/>
          <a:lstStyle/>
          <a:p>
            <a:endParaRPr lang="en-GB"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bwMode="white">
          <a:xfrm>
            <a:off x="0" y="3933825"/>
            <a:ext cx="9144000" cy="1792288"/>
          </a:xfrm>
        </p:spPr>
        <p:txBody>
          <a:bodyPr tIns="1486800" anchor="b">
            <a:spAutoFit/>
          </a:bodyPr>
          <a:lstStyle>
            <a:lvl1pPr>
              <a:defRPr>
                <a:solidFill>
                  <a:schemeClr val="tx1"/>
                </a:solidFill>
              </a:defRPr>
            </a:lvl1pPr>
          </a:lstStyle>
          <a:p>
            <a:r>
              <a:rPr lang="de-DE" smtClean="0"/>
              <a:t>Titelmasterformat durch Klicken bearbeiten</a:t>
            </a:r>
            <a:endParaRPr lang="de-DE" dirty="0"/>
          </a:p>
        </p:txBody>
      </p:sp>
      <p:sp>
        <p:nvSpPr>
          <p:cNvPr id="26627" name="Rectangle 3"/>
          <p:cNvSpPr>
            <a:spLocks noGrp="1" noChangeArrowheads="1"/>
          </p:cNvSpPr>
          <p:nvPr>
            <p:ph type="subTitle" idx="1"/>
          </p:nvPr>
        </p:nvSpPr>
        <p:spPr bwMode="white">
          <a:xfrm>
            <a:off x="0" y="5715000"/>
            <a:ext cx="9144000" cy="1143000"/>
          </a:xfrm>
        </p:spPr>
        <p:txBody>
          <a:bodyPr lIns="360000" rIns="360000"/>
          <a:lstStyle>
            <a:lvl1pPr marL="0" indent="0">
              <a:buFont typeface="Arial" pitchFamily="-110" charset="0"/>
              <a:buNone/>
              <a:defRPr sz="1800">
                <a:solidFill>
                  <a:schemeClr val="tx1"/>
                </a:solidFill>
                <a:latin typeface="Audi Type Extended" pitchFamily="34" charset="0"/>
              </a:defRPr>
            </a:lvl1pPr>
          </a:lstStyle>
          <a:p>
            <a:r>
              <a:rPr lang="de-DE" smtClean="0"/>
              <a:t>Formatvorlage des Untertitelmasters durch Klicken bearbeiten</a:t>
            </a:r>
            <a:endParaRPr lang="de-DE"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Fußzeilenplatzhalter 6"/>
          <p:cNvSpPr>
            <a:spLocks noGrp="1"/>
          </p:cNvSpPr>
          <p:nvPr>
            <p:ph type="ftr" sz="quarter" idx="10"/>
          </p:nvPr>
        </p:nvSpPr>
        <p:spPr/>
        <p:txBody>
          <a:bodyPr/>
          <a:lstStyle>
            <a:lvl1pPr>
              <a:defRPr/>
            </a:lvl1pPr>
          </a:lstStyle>
          <a:p>
            <a:pPr>
              <a:defRPr/>
            </a:pPr>
            <a:r>
              <a:rPr lang="de-DE" dirty="0"/>
              <a:t>Titel oder Name, Abteilung, Datum</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6"/>
          <p:cNvSpPr>
            <a:spLocks noGrp="1" noChangeArrowheads="1"/>
          </p:cNvSpPr>
          <p:nvPr>
            <p:ph type="sldNum" sz="quarter" idx="10"/>
          </p:nvPr>
        </p:nvSpPr>
        <p:spPr>
          <a:xfrm>
            <a:off x="6588125" y="6237288"/>
            <a:ext cx="2133600" cy="476250"/>
          </a:xfrm>
          <a:prstGeom prst="rect">
            <a:avLst/>
          </a:prstGeom>
        </p:spPr>
        <p:txBody>
          <a:bodyPr/>
          <a:lstStyle>
            <a:lvl1pPr>
              <a:defRPr/>
            </a:lvl1pPr>
          </a:lstStyle>
          <a:p>
            <a:pPr>
              <a:defRPr/>
            </a:pPr>
            <a:r>
              <a:rPr lang="en-US" altLang="ja-JP"/>
              <a:t>Page </a:t>
            </a:r>
            <a:fld id="{8A5EC4B7-F7B4-40F6-90FF-E0AD43030D0C}" type="slidenum">
              <a:rPr lang="en-US" altLang="ja-JP"/>
              <a:pPr>
                <a:defRPr/>
              </a:pPr>
              <a:t>‹Nr.›</a:t>
            </a:fld>
            <a:r>
              <a:rPr lang="en-US" altLang="ja-JP"/>
              <a:t>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079500"/>
          </a:xfrm>
          <a:prstGeom prst="rect">
            <a:avLst/>
          </a:prstGeom>
          <a:noFill/>
          <a:ln w="9525">
            <a:noFill/>
            <a:miter lim="800000"/>
            <a:headEnd/>
            <a:tailEnd/>
          </a:ln>
        </p:spPr>
        <p:txBody>
          <a:bodyPr vert="horz" wrap="square" lIns="360000" tIns="442800" rIns="360000" bIns="0" numCol="1" anchor="t" anchorCtr="0" compatLnSpc="1">
            <a:prstTxWarp prst="textNoShape">
              <a:avLst/>
            </a:prstTxWarp>
          </a:bodyPr>
          <a:lstStyle/>
          <a:p>
            <a:pPr lvl="0"/>
            <a:r>
              <a:rPr lang="de-DE" dirty="0" smtClean="0"/>
              <a:t>Mastertitelformat bearbeiten</a:t>
            </a:r>
          </a:p>
        </p:txBody>
      </p:sp>
      <p:sp>
        <p:nvSpPr>
          <p:cNvPr id="1027" name="Rectangle 3"/>
          <p:cNvSpPr>
            <a:spLocks noGrp="1" noChangeArrowheads="1"/>
          </p:cNvSpPr>
          <p:nvPr>
            <p:ph type="body" idx="1"/>
          </p:nvPr>
        </p:nvSpPr>
        <p:spPr bwMode="auto">
          <a:xfrm>
            <a:off x="358775" y="1341438"/>
            <a:ext cx="8426450" cy="48958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p:txBody>
      </p:sp>
      <p:sp>
        <p:nvSpPr>
          <p:cNvPr id="1051" name="Rectangle 27"/>
          <p:cNvSpPr>
            <a:spLocks noChangeArrowheads="1"/>
          </p:cNvSpPr>
          <p:nvPr/>
        </p:nvSpPr>
        <p:spPr bwMode="auto">
          <a:xfrm>
            <a:off x="-3175" y="6237288"/>
            <a:ext cx="703263" cy="577850"/>
          </a:xfrm>
          <a:prstGeom prst="rect">
            <a:avLst/>
          </a:prstGeom>
          <a:noFill/>
          <a:ln w="9525">
            <a:noFill/>
            <a:miter lim="800000"/>
            <a:headEnd/>
            <a:tailEnd/>
          </a:ln>
          <a:effectLst/>
        </p:spPr>
        <p:txBody>
          <a:bodyPr lIns="360000" tIns="216000" rIns="0" bIns="144000" anchor="b"/>
          <a:lstStyle/>
          <a:p>
            <a:pPr algn="l">
              <a:defRPr/>
            </a:pPr>
            <a:fld id="{4FF6E821-E3FC-4DED-B265-84F47A75BB76}" type="slidenum">
              <a:rPr lang="de-DE" sz="700">
                <a:latin typeface="Audi Type" pitchFamily="34" charset="0"/>
              </a:rPr>
              <a:pPr algn="l">
                <a:defRPr/>
              </a:pPr>
              <a:t>‹Nr.›</a:t>
            </a:fld>
            <a:endParaRPr lang="de-DE" sz="700" dirty="0">
              <a:latin typeface="Audi Type" pitchFamily="34" charset="0"/>
            </a:endParaRPr>
          </a:p>
        </p:txBody>
      </p:sp>
      <p:sp>
        <p:nvSpPr>
          <p:cNvPr id="7" name="Fußzeilenplatzhalter 6"/>
          <p:cNvSpPr>
            <a:spLocks noGrp="1"/>
          </p:cNvSpPr>
          <p:nvPr>
            <p:ph type="ftr" sz="quarter" idx="3"/>
          </p:nvPr>
        </p:nvSpPr>
        <p:spPr>
          <a:xfrm>
            <a:off x="554038" y="6238875"/>
            <a:ext cx="3975100" cy="579438"/>
          </a:xfrm>
          <a:prstGeom prst="rect">
            <a:avLst/>
          </a:prstGeom>
        </p:spPr>
        <p:txBody>
          <a:bodyPr vert="horz" lIns="0" tIns="216000" rIns="360000" bIns="144000" rtlCol="0" anchor="b" anchorCtr="0"/>
          <a:lstStyle>
            <a:lvl1pPr algn="l">
              <a:spcBef>
                <a:spcPct val="30000"/>
              </a:spcBef>
              <a:buClr>
                <a:schemeClr val="accent2"/>
              </a:buClr>
              <a:buFont typeface="Audi Type" pitchFamily="34" charset="0"/>
              <a:buNone/>
              <a:defRPr sz="700" dirty="0" smtClean="0">
                <a:solidFill>
                  <a:schemeClr val="tx1"/>
                </a:solidFill>
                <a:latin typeface="Audi Type" pitchFamily="34" charset="0"/>
              </a:defRPr>
            </a:lvl1pPr>
          </a:lstStyle>
          <a:p>
            <a:pPr>
              <a:defRPr/>
            </a:pPr>
            <a:r>
              <a:rPr lang="de-DE" dirty="0" smtClean="0"/>
              <a:t>Working </a:t>
            </a:r>
            <a:r>
              <a:rPr lang="de-DE" dirty="0" err="1" smtClean="0"/>
              <a:t>Structure</a:t>
            </a:r>
            <a:r>
              <a:rPr lang="de-DE" dirty="0" smtClean="0"/>
              <a:t>  </a:t>
            </a:r>
            <a:r>
              <a:rPr lang="de-DE" dirty="0" err="1" smtClean="0"/>
              <a:t>of</a:t>
            </a:r>
            <a:r>
              <a:rPr lang="de-DE" dirty="0" smtClean="0"/>
              <a:t>  </a:t>
            </a:r>
            <a:r>
              <a:rPr lang="de-DE" dirty="0" err="1" smtClean="0"/>
              <a:t>WLTPinfWG</a:t>
            </a:r>
            <a:r>
              <a:rPr lang="de-DE" dirty="0" smtClean="0"/>
              <a:t> </a:t>
            </a:r>
            <a:endParaRPr lang="de-DE" dirty="0"/>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60" r:id="rId3"/>
  </p:sldLayoutIdLst>
  <p:transition>
    <p:fade/>
  </p:transition>
  <p:hf sldNum="0" hdr="0" dt="0"/>
  <p:txStyles>
    <p:titleStyle>
      <a:lvl1pPr algn="l" rtl="0" eaLnBrk="1" fontAlgn="base" hangingPunct="1">
        <a:spcBef>
          <a:spcPct val="0"/>
        </a:spcBef>
        <a:spcAft>
          <a:spcPct val="0"/>
        </a:spcAft>
        <a:defRPr sz="1800" b="1">
          <a:solidFill>
            <a:schemeClr val="tx2"/>
          </a:solidFill>
          <a:latin typeface="Audi Type Extended" pitchFamily="34" charset="0"/>
          <a:ea typeface="+mj-ea"/>
          <a:cs typeface="+mj-cs"/>
        </a:defRPr>
      </a:lvl1pPr>
      <a:lvl2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2pPr>
      <a:lvl3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3pPr>
      <a:lvl4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4pPr>
      <a:lvl5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9pPr>
    </p:titleStyle>
    <p:bodyStyle>
      <a:lvl1pPr marL="266700" indent="-266700" algn="l" rtl="0" eaLnBrk="1" fontAlgn="ctr" hangingPunct="1">
        <a:lnSpc>
          <a:spcPct val="110000"/>
        </a:lnSpc>
        <a:spcBef>
          <a:spcPct val="30000"/>
        </a:spcBef>
        <a:spcAft>
          <a:spcPct val="0"/>
        </a:spcAft>
        <a:buClr>
          <a:srgbClr val="CC0033"/>
        </a:buClr>
        <a:buSzPct val="80000"/>
        <a:buFont typeface="Arial" charset="0"/>
        <a:buChar char="►"/>
        <a:defRPr sz="1600">
          <a:solidFill>
            <a:schemeClr val="tx1"/>
          </a:solidFill>
          <a:latin typeface="Audi Type" pitchFamily="34" charset="0"/>
          <a:ea typeface="+mn-ea"/>
          <a:cs typeface="+mn-cs"/>
        </a:defRPr>
      </a:lvl1pPr>
      <a:lvl2pPr marL="531813" indent="-255588" algn="l" rtl="0" eaLnBrk="1" fontAlgn="ctr" hangingPunct="1">
        <a:lnSpc>
          <a:spcPct val="110000"/>
        </a:lnSpc>
        <a:spcBef>
          <a:spcPct val="30000"/>
        </a:spcBef>
        <a:spcAft>
          <a:spcPct val="0"/>
        </a:spcAft>
        <a:buClr>
          <a:srgbClr val="6D7579"/>
        </a:buClr>
        <a:buSzPct val="80000"/>
        <a:buFont typeface="Arial" charset="0"/>
        <a:buChar char="►"/>
        <a:defRPr sz="1600">
          <a:solidFill>
            <a:schemeClr val="tx1"/>
          </a:solidFill>
          <a:latin typeface="Audi Type" pitchFamily="34" charset="0"/>
          <a:ea typeface="+mn-ea"/>
          <a:cs typeface="+mn-cs"/>
        </a:defRPr>
      </a:lvl2pPr>
      <a:lvl3pPr marL="714375" indent="0" algn="l" rtl="0" eaLnBrk="1" fontAlgn="base" hangingPunct="1">
        <a:lnSpc>
          <a:spcPct val="110000"/>
        </a:lnSpc>
        <a:spcBef>
          <a:spcPct val="30000"/>
        </a:spcBef>
        <a:spcAft>
          <a:spcPct val="0"/>
        </a:spcAft>
        <a:buFontTx/>
        <a:buNone/>
        <a:defRPr sz="1600">
          <a:solidFill>
            <a:schemeClr val="tx1"/>
          </a:solidFill>
          <a:latin typeface="Audi Type" pitchFamily="34" charset="0"/>
          <a:ea typeface="+mn-ea"/>
          <a:cs typeface="+mn-cs"/>
        </a:defRPr>
      </a:lvl3pPr>
      <a:lvl4pPr marL="1600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4pPr>
      <a:lvl5pPr marL="20574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5pPr>
      <a:lvl6pPr marL="25146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6pPr>
      <a:lvl7pPr marL="29718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7pPr>
      <a:lvl8pPr marL="34290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8pPr>
      <a:lvl9pPr marL="3886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11188" y="1628775"/>
            <a:ext cx="7561262" cy="1497013"/>
          </a:xfrm>
        </p:spPr>
        <p:txBody>
          <a:bodyPr/>
          <a:lstStyle/>
          <a:p>
            <a:pPr eaLnBrk="1" hangingPunct="1"/>
            <a:r>
              <a:rPr lang="en-US" altLang="ja-JP" sz="3200" dirty="0" smtClean="0"/>
              <a:t>WLTP </a:t>
            </a:r>
            <a:br>
              <a:rPr lang="en-US" altLang="ja-JP" sz="3200" dirty="0" smtClean="0"/>
            </a:br>
            <a:r>
              <a:rPr lang="en-US" altLang="ja-JP" sz="3200" dirty="0" smtClean="0"/>
              <a:t>Open Issue Phase 1B</a:t>
            </a:r>
            <a:r>
              <a:rPr lang="en-US" altLang="ja-JP" sz="1600" dirty="0" smtClean="0"/>
              <a:t/>
            </a:r>
            <a:br>
              <a:rPr lang="en-US" altLang="ja-JP" sz="1600" dirty="0" smtClean="0"/>
            </a:br>
            <a:endParaRPr lang="en-US" altLang="ja-JP" sz="1600" dirty="0" smtClean="0"/>
          </a:p>
        </p:txBody>
      </p:sp>
      <p:sp>
        <p:nvSpPr>
          <p:cNvPr id="13315" name="Rectangle 3"/>
          <p:cNvSpPr>
            <a:spLocks noGrp="1" noChangeArrowheads="1"/>
          </p:cNvSpPr>
          <p:nvPr>
            <p:ph type="body" idx="1"/>
          </p:nvPr>
        </p:nvSpPr>
        <p:spPr>
          <a:xfrm>
            <a:off x="971600" y="2996952"/>
            <a:ext cx="7921427" cy="1512888"/>
          </a:xfrm>
        </p:spPr>
        <p:txBody>
          <a:bodyPr/>
          <a:lstStyle/>
          <a:p>
            <a:pPr eaLnBrk="1" hangingPunct="1">
              <a:buFontTx/>
              <a:buNone/>
            </a:pPr>
            <a:endParaRPr lang="en-US" altLang="ja-JP" sz="2400" dirty="0" smtClean="0"/>
          </a:p>
          <a:p>
            <a:pPr marL="0" indent="0">
              <a:buNone/>
            </a:pPr>
            <a:r>
              <a:rPr lang="en-US" altLang="ja-JP" sz="2400" dirty="0" smtClean="0"/>
              <a:t>OIL #25: Chassis dynamometer calibration – </a:t>
            </a:r>
          </a:p>
          <a:p>
            <a:pPr marL="0" indent="0">
              <a:buNone/>
            </a:pPr>
            <a:r>
              <a:rPr lang="en-US" altLang="ja-JP" sz="2400" dirty="0" smtClean="0"/>
              <a:t>                         parasitic loss calibration 			</a:t>
            </a:r>
          </a:p>
          <a:p>
            <a:pPr eaLnBrk="1" hangingPunct="1">
              <a:buFontTx/>
              <a:buNone/>
            </a:pPr>
            <a:endParaRPr lang="en-US" altLang="ja-JP" sz="2400" dirty="0" smtClean="0"/>
          </a:p>
        </p:txBody>
      </p:sp>
      <p:sp>
        <p:nvSpPr>
          <p:cNvPr id="13316" name="Text Box 7"/>
          <p:cNvSpPr txBox="1">
            <a:spLocks noChangeArrowheads="1"/>
          </p:cNvSpPr>
          <p:nvPr/>
        </p:nvSpPr>
        <p:spPr bwMode="auto">
          <a:xfrm>
            <a:off x="6948488" y="6165850"/>
            <a:ext cx="2016125" cy="366713"/>
          </a:xfrm>
          <a:prstGeom prst="rect">
            <a:avLst/>
          </a:prstGeom>
          <a:noFill/>
          <a:ln w="9525">
            <a:noFill/>
            <a:miter lim="800000"/>
            <a:headEnd/>
            <a:tailEnd/>
          </a:ln>
        </p:spPr>
        <p:txBody>
          <a:bodyPr>
            <a:spAutoFit/>
          </a:bodyPr>
          <a:lstStyle/>
          <a:p>
            <a:pPr>
              <a:spcBef>
                <a:spcPct val="50000"/>
              </a:spcBef>
            </a:pPr>
            <a:r>
              <a:rPr lang="en-GB"/>
              <a:t>       </a:t>
            </a:r>
          </a:p>
        </p:txBody>
      </p:sp>
      <p:sp>
        <p:nvSpPr>
          <p:cNvPr id="13317" name="Rectangle 8"/>
          <p:cNvSpPr>
            <a:spLocks noChangeArrowheads="1"/>
          </p:cNvSpPr>
          <p:nvPr/>
        </p:nvSpPr>
        <p:spPr bwMode="auto">
          <a:xfrm>
            <a:off x="7451725" y="6092825"/>
            <a:ext cx="1441450" cy="576263"/>
          </a:xfrm>
          <a:prstGeom prst="rect">
            <a:avLst/>
          </a:prstGeom>
          <a:solidFill>
            <a:schemeClr val="bg1"/>
          </a:solidFill>
          <a:ln w="9525">
            <a:noFill/>
            <a:miter lim="800000"/>
            <a:headEnd/>
            <a:tailEnd/>
          </a:ln>
        </p:spPr>
        <p:txBody>
          <a:bodyPr wrap="none" anchor="ctr"/>
          <a:lstStyle/>
          <a:p>
            <a:pPr algn="ctr"/>
            <a:r>
              <a:rPr lang="en-GB">
                <a:solidFill>
                  <a:schemeClr val="bg1"/>
                </a:solidFill>
              </a:rPr>
              <a:t>.</a:t>
            </a:r>
          </a:p>
        </p:txBody>
      </p:sp>
      <p:pic>
        <p:nvPicPr>
          <p:cNvPr id="7" name="Picture 5" descr="ACEA full 2010"/>
          <p:cNvPicPr>
            <a:picLocks noChangeAspect="1" noChangeArrowheads="1"/>
          </p:cNvPicPr>
          <p:nvPr/>
        </p:nvPicPr>
        <p:blipFill>
          <a:blip r:embed="rId3" cstate="print"/>
          <a:stretch>
            <a:fillRect/>
          </a:stretch>
        </p:blipFill>
        <p:spPr bwMode="auto">
          <a:xfrm>
            <a:off x="323528" y="260648"/>
            <a:ext cx="3240360" cy="1353117"/>
          </a:xfrm>
          <a:prstGeom prst="rect">
            <a:avLst/>
          </a:prstGeom>
          <a:noFill/>
          <a:ln>
            <a:noFill/>
          </a:ln>
        </p:spPr>
      </p:pic>
      <p:sp>
        <p:nvSpPr>
          <p:cNvPr id="8" name="Textfeld 1"/>
          <p:cNvSpPr txBox="1"/>
          <p:nvPr/>
        </p:nvSpPr>
        <p:spPr>
          <a:xfrm>
            <a:off x="6876256" y="476672"/>
            <a:ext cx="1603901" cy="369332"/>
          </a:xfrm>
          <a:prstGeom prst="rect">
            <a:avLst/>
          </a:prstGeom>
          <a:noFill/>
        </p:spPr>
        <p:txBody>
          <a:bodyPr wrap="none" rtlCol="0">
            <a:spAutoFit/>
          </a:bodyPr>
          <a:ls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a:lstStyle>
          <a:p>
            <a:pPr algn="l"/>
            <a:r>
              <a:rPr lang="de-DE" sz="1800" b="1" u="sng" smtClean="0">
                <a:latin typeface="+mj-lt"/>
              </a:rPr>
              <a:t>WLTP-09-12e</a:t>
            </a:r>
            <a:endParaRPr lang="de-DE" sz="1800" b="1" u="sng" dirty="0">
              <a:latin typeface="+mj-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251520" y="1268760"/>
            <a:ext cx="8424936" cy="4752528"/>
          </a:xfrm>
        </p:spPr>
        <p:txBody>
          <a:bodyPr anchor="t"/>
          <a:lstStyle/>
          <a:p>
            <a:r>
              <a:rPr lang="en-US" b="1" dirty="0" smtClean="0"/>
              <a:t>1) </a:t>
            </a:r>
            <a:r>
              <a:rPr lang="en-US" b="1" u="sng" dirty="0" smtClean="0"/>
              <a:t>Current GTR text</a:t>
            </a:r>
            <a:r>
              <a:rPr lang="en-US" b="1" dirty="0" smtClean="0"/>
              <a:t>: </a:t>
            </a:r>
            <a:r>
              <a:rPr lang="en-US" b="1" i="1" dirty="0" smtClean="0"/>
              <a:t>2.4.2. Dynamometer parasitic loss calibration </a:t>
            </a:r>
            <a:endParaRPr lang="de-DE" b="1" dirty="0" smtClean="0"/>
          </a:p>
          <a:p>
            <a:r>
              <a:rPr lang="en-US" i="1" dirty="0" smtClean="0"/>
              <a:t>The dynamometer's parasitic losses shall be measured and updated if any measured value differs from the current loss curve by more than 2.5 N. This shall be verified upon initial installation, after major maintenance and within 35 days before testing. </a:t>
            </a:r>
          </a:p>
          <a:p>
            <a:endParaRPr lang="en-US" sz="1000" i="1" dirty="0" smtClean="0"/>
          </a:p>
          <a:p>
            <a:r>
              <a:rPr lang="de-DE" b="1" dirty="0" smtClean="0"/>
              <a:t>2) </a:t>
            </a:r>
            <a:r>
              <a:rPr lang="de-DE" b="1" u="sng" dirty="0" smtClean="0"/>
              <a:t>Expert </a:t>
            </a:r>
            <a:r>
              <a:rPr lang="de-DE" b="1" u="sng" dirty="0" err="1" smtClean="0"/>
              <a:t>position</a:t>
            </a:r>
            <a:endParaRPr lang="de-DE" b="1" u="sng" dirty="0" smtClean="0"/>
          </a:p>
          <a:p>
            <a:r>
              <a:rPr lang="en-US" smtClean="0"/>
              <a:t>keep </a:t>
            </a:r>
            <a:r>
              <a:rPr lang="en-US" dirty="0" smtClean="0"/>
              <a:t>GTR unchanged</a:t>
            </a:r>
          </a:p>
          <a:p>
            <a:endParaRPr lang="en-US" sz="1000" dirty="0" smtClean="0"/>
          </a:p>
          <a:p>
            <a:r>
              <a:rPr lang="en-US" b="1" dirty="0" smtClean="0"/>
              <a:t>3) </a:t>
            </a:r>
            <a:r>
              <a:rPr lang="en-US" b="1" u="sng" dirty="0" smtClean="0"/>
              <a:t>Reasoning</a:t>
            </a:r>
          </a:p>
          <a:p>
            <a:pPr algn="just"/>
            <a:r>
              <a:rPr lang="de-DE" dirty="0" err="1" smtClean="0"/>
              <a:t>Tolerance</a:t>
            </a:r>
            <a:r>
              <a:rPr lang="de-DE" dirty="0" smtClean="0"/>
              <a:t> </a:t>
            </a:r>
            <a:r>
              <a:rPr lang="de-DE" dirty="0" err="1" smtClean="0"/>
              <a:t>guarantees</a:t>
            </a:r>
            <a:r>
              <a:rPr lang="de-DE" dirty="0" smtClean="0"/>
              <a:t> </a:t>
            </a:r>
            <a:r>
              <a:rPr lang="de-DE" dirty="0" err="1" smtClean="0"/>
              <a:t>high</a:t>
            </a:r>
            <a:r>
              <a:rPr lang="de-DE" dirty="0" smtClean="0"/>
              <a:t> </a:t>
            </a:r>
            <a:r>
              <a:rPr lang="de-DE" dirty="0" err="1" smtClean="0"/>
              <a:t>reproducibility</a:t>
            </a:r>
            <a:r>
              <a:rPr lang="de-DE" dirty="0" smtClean="0"/>
              <a:t> </a:t>
            </a:r>
            <a:r>
              <a:rPr lang="de-DE" dirty="0" err="1" smtClean="0"/>
              <a:t>and</a:t>
            </a:r>
            <a:r>
              <a:rPr lang="de-DE" dirty="0" smtClean="0"/>
              <a:t> </a:t>
            </a:r>
            <a:r>
              <a:rPr lang="de-DE" dirty="0" err="1" smtClean="0"/>
              <a:t>comparability</a:t>
            </a:r>
            <a:r>
              <a:rPr lang="de-DE" dirty="0" smtClean="0"/>
              <a:t> </a:t>
            </a:r>
            <a:r>
              <a:rPr lang="de-DE" dirty="0" err="1" smtClean="0"/>
              <a:t>between</a:t>
            </a:r>
            <a:r>
              <a:rPr lang="de-DE" dirty="0" smtClean="0"/>
              <a:t> different </a:t>
            </a:r>
            <a:r>
              <a:rPr lang="de-DE" dirty="0" err="1" smtClean="0"/>
              <a:t>chassis</a:t>
            </a:r>
            <a:r>
              <a:rPr lang="de-DE" dirty="0" smtClean="0"/>
              <a:t> </a:t>
            </a:r>
            <a:r>
              <a:rPr lang="de-DE" dirty="0" err="1" smtClean="0"/>
              <a:t>dynamometers</a:t>
            </a:r>
            <a:r>
              <a:rPr lang="de-DE" dirty="0" smtClean="0"/>
              <a:t> </a:t>
            </a:r>
            <a:r>
              <a:rPr lang="de-DE" dirty="0" err="1" smtClean="0"/>
              <a:t>and</a:t>
            </a:r>
            <a:r>
              <a:rPr lang="de-DE" dirty="0" smtClean="0"/>
              <a:t> </a:t>
            </a:r>
            <a:r>
              <a:rPr lang="de-DE" dirty="0" err="1" smtClean="0"/>
              <a:t>is</a:t>
            </a:r>
            <a:r>
              <a:rPr lang="de-DE" dirty="0" smtClean="0"/>
              <a:t> </a:t>
            </a:r>
            <a:r>
              <a:rPr lang="de-DE" dirty="0" err="1" smtClean="0"/>
              <a:t>state-of-the</a:t>
            </a:r>
            <a:r>
              <a:rPr lang="de-DE" dirty="0" smtClean="0"/>
              <a:t> </a:t>
            </a:r>
            <a:r>
              <a:rPr lang="de-DE" dirty="0" err="1" smtClean="0"/>
              <a:t>art</a:t>
            </a:r>
            <a:r>
              <a:rPr lang="de-DE" dirty="0" smtClean="0"/>
              <a:t>.</a:t>
            </a:r>
          </a:p>
          <a:p>
            <a:endParaRPr lang="en-US" b="1" dirty="0" smtClean="0">
              <a:solidFill>
                <a:srgbClr val="0070C0"/>
              </a:solidFill>
            </a:endParaRPr>
          </a:p>
          <a:p>
            <a:endParaRPr lang="en-US" dirty="0" smtClean="0"/>
          </a:p>
          <a:p>
            <a:endParaRPr lang="en-US" dirty="0" smtClean="0"/>
          </a:p>
          <a:p>
            <a:endParaRPr lang="en-US" dirty="0" smtClean="0"/>
          </a:p>
          <a:p>
            <a:endParaRPr lang="en-US" dirty="0" smtClean="0"/>
          </a:p>
          <a:p>
            <a:pPr marL="800100" lvl="1" indent="-342900">
              <a:buFontTx/>
              <a:buAutoNum type="arabicPeriod"/>
            </a:pPr>
            <a:endParaRPr lang="en-US" sz="2000" dirty="0" smtClean="0"/>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 name="Textfeld 7"/>
          <p:cNvSpPr txBox="1"/>
          <p:nvPr/>
        </p:nvSpPr>
        <p:spPr>
          <a:xfrm>
            <a:off x="2339752" y="476672"/>
            <a:ext cx="6668364" cy="461665"/>
          </a:xfrm>
          <a:prstGeom prst="rect">
            <a:avLst/>
          </a:prstGeom>
          <a:noFill/>
        </p:spPr>
        <p:txBody>
          <a:bodyPr wrap="none" rtlCol="0">
            <a:spAutoFit/>
          </a:bodyPr>
          <a:lstStyle/>
          <a:p>
            <a:pPr algn="l"/>
            <a:r>
              <a:rPr lang="de-DE" sz="2400" b="1" dirty="0" smtClean="0">
                <a:latin typeface="Audi Type" pitchFamily="34" charset="0"/>
              </a:rPr>
              <a:t>OIL # 25; </a:t>
            </a:r>
            <a:r>
              <a:rPr lang="en-US" sz="2400" b="1" dirty="0" smtClean="0"/>
              <a:t>Chassis Dynamometer Calibration</a:t>
            </a:r>
            <a:endParaRPr lang="de-DE" sz="2400" b="1" dirty="0">
              <a:latin typeface="Audi Type"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Audi Standard">
      <a:dk1>
        <a:srgbClr val="000000"/>
      </a:dk1>
      <a:lt1>
        <a:srgbClr val="FFFFFF"/>
      </a:lt1>
      <a:dk2>
        <a:srgbClr val="000000"/>
      </a:dk2>
      <a:lt2>
        <a:srgbClr val="B0B6B8"/>
      </a:lt2>
      <a:accent1>
        <a:srgbClr val="434C53"/>
      </a:accent1>
      <a:accent2>
        <a:srgbClr val="D5D9D8"/>
      </a:accent2>
      <a:accent3>
        <a:srgbClr val="6D7579"/>
      </a:accent3>
      <a:accent4>
        <a:srgbClr val="CACE98"/>
      </a:accent4>
      <a:accent5>
        <a:srgbClr val="B0B6AD"/>
      </a:accent5>
      <a:accent6>
        <a:srgbClr val="CC0033"/>
      </a:accent6>
      <a:hlink>
        <a:srgbClr val="6682A4"/>
      </a:hlink>
      <a:folHlink>
        <a:srgbClr val="6C4859"/>
      </a:folHlink>
    </a:clrScheme>
    <a:fontScheme name="Audi Master">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accent3"/>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defRPr kumimoji="0"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defRPr>
        </a:defPPr>
      </a:lstStyle>
    </a:spDef>
    <a:lnDef>
      <a:spPr bwMode="auto">
        <a:noFill/>
        <a:ln w="9525" cap="flat" cmpd="sng" algn="ctr">
          <a:solidFill>
            <a:schemeClr val="accent3"/>
          </a:solidFill>
          <a:prstDash val="solid"/>
          <a:round/>
          <a:headEnd type="none" w="med" len="med"/>
          <a:tailEnd type="none" w="med" len="med"/>
        </a:ln>
        <a:effectLst/>
      </a:spPr>
      <a:bodyPr/>
      <a:lstStyle/>
    </a:lnDef>
    <a:txDef>
      <a:spPr>
        <a:noFill/>
      </a:spPr>
      <a:bodyPr wrap="square" rtlCol="0">
        <a:spAutoFit/>
      </a:bodyPr>
      <a:lstStyle>
        <a:defPPr algn="l">
          <a:defRPr dirty="0">
            <a:latin typeface="Audi Type" pitchFamily="34" charset="0"/>
          </a:defRPr>
        </a:defPPr>
      </a:lstStyle>
    </a:tx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0</TotalTime>
  <Words>105</Words>
  <Application>Microsoft Office PowerPoint</Application>
  <PresentationFormat>Bildschirmpräsentation (4:3)</PresentationFormat>
  <Paragraphs>22</Paragraphs>
  <Slides>2</Slides>
  <Notes>2</Notes>
  <HiddenSlides>0</HiddenSlides>
  <MMClips>0</MMClips>
  <ScaleCrop>false</ScaleCrop>
  <HeadingPairs>
    <vt:vector size="4" baseType="variant">
      <vt:variant>
        <vt:lpstr>Design</vt:lpstr>
      </vt:variant>
      <vt:variant>
        <vt:i4>1</vt:i4>
      </vt:variant>
      <vt:variant>
        <vt:lpstr>Folientitel</vt:lpstr>
      </vt:variant>
      <vt:variant>
        <vt:i4>2</vt:i4>
      </vt:variant>
    </vt:vector>
  </HeadingPairs>
  <TitlesOfParts>
    <vt:vector size="3" baseType="lpstr">
      <vt:lpstr>Default Theme</vt:lpstr>
      <vt:lpstr>WLTP  Open Issue Phase 1B </vt:lpstr>
      <vt:lpstr>PowerPoint-Präsentation</vt:lpstr>
    </vt:vector>
  </TitlesOfParts>
  <Company>AUDI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Structure Informal WG WLTP</dc:title>
  <dc:creator>Kolesa, Konrad, Dr. (I/EA-52)</dc:creator>
  <cp:lastModifiedBy>Redmann, Stephan</cp:lastModifiedBy>
  <cp:revision>554</cp:revision>
  <dcterms:created xsi:type="dcterms:W3CDTF">2013-11-20T14:19:05Z</dcterms:created>
  <dcterms:modified xsi:type="dcterms:W3CDTF">2014-12-17T18:07:35Z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1325307256</vt:i4>
  </property>
  <property fmtid="{D5CDD505-2E9C-101B-9397-08002B2CF9AE}" pid="3" name="_NewReviewCycle">
    <vt:lpwstr/>
  </property>
  <property fmtid="{D5CDD505-2E9C-101B-9397-08002B2CF9AE}" pid="4" name="_EmailSubject">
    <vt:lpwstr>WLTP-09-02e - Agenda_TSKB.docx</vt:lpwstr>
  </property>
  <property fmtid="{D5CDD505-2E9C-101B-9397-08002B2CF9AE}" pid="5" name="_AuthorEmail">
    <vt:lpwstr>Thomas1.Adam@AUDI.DE</vt:lpwstr>
  </property>
  <property fmtid="{D5CDD505-2E9C-101B-9397-08002B2CF9AE}" pid="6" name="_AuthorEmailDisplayName">
    <vt:lpwstr>Adam, Thomas, Dr. (I/EA-524)</vt:lpwstr>
  </property>
  <property fmtid="{D5CDD505-2E9C-101B-9397-08002B2CF9AE}" pid="7" name="_PreviousAdHocReviewCycleID">
    <vt:i4>571935593</vt:i4>
  </property>
</Properties>
</file>