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fld id="{93176918-AC4A-4A07-A1E9-3F85578F7084}" type="datetimeFigureOut">
              <a:rPr lang="en-GB" smtClean="0"/>
              <a:t>09/01/2015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15255186-B848-468A-BE05-F140362473A9}" type="slidenum">
              <a:rPr lang="en-GB" smtClean="0"/>
              <a:t>‹#›</a:t>
            </a:fld>
            <a:endParaRPr lang="en-GB"/>
          </a:p>
        </p:txBody>
      </p:sp>
      <p:pic>
        <p:nvPicPr>
          <p:cNvPr id="6151" name="Picture 8" descr="nouveau logo OIC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88913"/>
            <a:ext cx="1152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Version of a UN Regulation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OICA contribution</a:t>
            </a:r>
          </a:p>
          <a:p>
            <a:endParaRPr lang="en-GB" dirty="0"/>
          </a:p>
          <a:p>
            <a:r>
              <a:rPr lang="en-GB" dirty="0" smtClean="0"/>
              <a:t>Nara, January 2015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6732240" y="5486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SG</a:t>
            </a:r>
            <a:r>
              <a:rPr lang="en-US" altLang="ja-JP" dirty="0" smtClean="0"/>
              <a:t>58</a:t>
            </a:r>
            <a:r>
              <a:rPr lang="en-GB" smtClean="0"/>
              <a:t>-14-04</a:t>
            </a:r>
            <a:endParaRPr lang="en-GB" dirty="0" smtClean="0"/>
          </a:p>
        </p:txBody>
      </p:sp>
      <p:sp>
        <p:nvSpPr>
          <p:cNvPr id="5" name="ZoneTexte 3"/>
          <p:cNvSpPr txBox="1"/>
          <p:nvPr/>
        </p:nvSpPr>
        <p:spPr>
          <a:xfrm>
            <a:off x="1331640" y="5486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Transmitted by OICA</a:t>
            </a:r>
          </a:p>
        </p:txBody>
      </p:sp>
    </p:spTree>
    <p:extLst>
      <p:ext uri="{BB962C8B-B14F-4D97-AF65-F5344CB8AC3E}">
        <p14:creationId xmlns:p14="http://schemas.microsoft.com/office/powerpoint/2010/main" val="382044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778098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Draft Rev. 3 of 58 Agreement, Article 1, §1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"The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term "version of a UN Regulation" indicates that a UN Regulation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…,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may subsequently be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amended … </a:t>
            </a:r>
            <a:b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unamended UN Regulation as well as the UN Regulation, after integration of </a:t>
            </a:r>
            <a:r>
              <a:rPr lang="en-GB" sz="2000" strike="dblStrike" dirty="0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subsequent amendment(s), are considered to be separate versions of that UN Regulation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."</a:t>
            </a:r>
            <a:b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Amendments are to be understood as </a:t>
            </a:r>
            <a:r>
              <a:rPr lang="en-GB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series of amendments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Supplements do not entail a marking change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Supplements only apply to new approvals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Supplements do therefore not create a new version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number, but become part of the version they "supplement"</a:t>
            </a:r>
          </a:p>
          <a:p>
            <a:pPr marL="0" indent="0">
              <a:buNone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Corrigenda are automatically included in the text, with application "ab initio" - they therefore do not result in separate versions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2267744" y="2190635"/>
            <a:ext cx="36004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0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>
          <a:xfrm>
            <a:off x="3779912" y="4221088"/>
            <a:ext cx="4350600" cy="20162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feld 41"/>
          <p:cNvSpPr txBox="1"/>
          <p:nvPr/>
        </p:nvSpPr>
        <p:spPr>
          <a:xfrm>
            <a:off x="6912373" y="4392455"/>
            <a:ext cx="1116011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1</a:t>
            </a:r>
          </a:p>
          <a:p>
            <a:r>
              <a:rPr lang="en-US" sz="1200" dirty="0" smtClean="0"/>
              <a:t>(as of Date 6)</a:t>
            </a:r>
            <a:endParaRPr lang="en-US" sz="1200" dirty="0"/>
          </a:p>
        </p:txBody>
      </p:sp>
      <p:sp>
        <p:nvSpPr>
          <p:cNvPr id="39" name="Rechteck 38"/>
          <p:cNvSpPr/>
          <p:nvPr/>
        </p:nvSpPr>
        <p:spPr>
          <a:xfrm>
            <a:off x="3851920" y="4293096"/>
            <a:ext cx="2952328" cy="14401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feld 39"/>
          <p:cNvSpPr txBox="1"/>
          <p:nvPr/>
        </p:nvSpPr>
        <p:spPr>
          <a:xfrm>
            <a:off x="5742461" y="4391526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1</a:t>
            </a:r>
          </a:p>
          <a:p>
            <a:r>
              <a:rPr lang="en-US" sz="1200" dirty="0" smtClean="0"/>
              <a:t>(as of Date 5)</a:t>
            </a:r>
            <a:endParaRPr lang="en-US" sz="1200" dirty="0"/>
          </a:p>
        </p:txBody>
      </p:sp>
      <p:sp>
        <p:nvSpPr>
          <p:cNvPr id="37" name="Rechteck 36"/>
          <p:cNvSpPr/>
          <p:nvPr/>
        </p:nvSpPr>
        <p:spPr>
          <a:xfrm>
            <a:off x="3923928" y="4391526"/>
            <a:ext cx="1584176" cy="8376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feld 37"/>
          <p:cNvSpPr txBox="1"/>
          <p:nvPr/>
        </p:nvSpPr>
        <p:spPr>
          <a:xfrm>
            <a:off x="4049998" y="4705980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1</a:t>
            </a:r>
          </a:p>
          <a:p>
            <a:r>
              <a:rPr lang="en-US" sz="1200" dirty="0" smtClean="0"/>
              <a:t>(as of Date 4)</a:t>
            </a:r>
            <a:endParaRPr lang="en-US" sz="1200" dirty="0"/>
          </a:p>
        </p:txBody>
      </p:sp>
      <p:sp>
        <p:nvSpPr>
          <p:cNvPr id="35" name="Rechteck 34"/>
          <p:cNvSpPr/>
          <p:nvPr/>
        </p:nvSpPr>
        <p:spPr>
          <a:xfrm>
            <a:off x="395536" y="2492897"/>
            <a:ext cx="7734976" cy="1584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>
            <a:off x="467544" y="2564905"/>
            <a:ext cx="2880320" cy="12241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Versions of a Regulation</a:t>
            </a:r>
            <a:endParaRPr lang="en-US" sz="3200" dirty="0"/>
          </a:p>
        </p:txBody>
      </p:sp>
      <p:sp>
        <p:nvSpPr>
          <p:cNvPr id="4" name="Pfeil nach rechts 3"/>
          <p:cNvSpPr/>
          <p:nvPr/>
        </p:nvSpPr>
        <p:spPr>
          <a:xfrm>
            <a:off x="395536" y="1628800"/>
            <a:ext cx="8352928" cy="1008112"/>
          </a:xfrm>
          <a:prstGeom prst="rightArrow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263F6A"/>
                </a:solidFill>
              </a:rPr>
              <a:t>Date</a:t>
            </a:r>
            <a:endParaRPr lang="en-US" dirty="0">
              <a:solidFill>
                <a:srgbClr val="263F6A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1560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835696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3203848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923928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364088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427863" y="19481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1923424" y="3512041"/>
            <a:ext cx="1330497" cy="276999"/>
            <a:chOff x="1682526" y="3007985"/>
            <a:chExt cx="1330497" cy="276999"/>
          </a:xfrm>
        </p:grpSpPr>
        <p:sp>
          <p:nvSpPr>
            <p:cNvPr id="13" name="Flussdiagramm: Verzweigung 12"/>
            <p:cNvSpPr/>
            <p:nvPr/>
          </p:nvSpPr>
          <p:spPr>
            <a:xfrm>
              <a:off x="1682526" y="3074477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814105" y="3007985"/>
              <a:ext cx="11989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Corr.1 adopted</a:t>
              </a:r>
              <a:endParaRPr lang="en-US" sz="1200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3300730" y="3800073"/>
            <a:ext cx="1410709" cy="276999"/>
            <a:chOff x="3410718" y="3440033"/>
            <a:chExt cx="1410709" cy="276999"/>
          </a:xfrm>
        </p:grpSpPr>
        <p:sp>
          <p:nvSpPr>
            <p:cNvPr id="15" name="Flussdiagramm: Verzweigung 14"/>
            <p:cNvSpPr/>
            <p:nvPr/>
          </p:nvSpPr>
          <p:spPr>
            <a:xfrm>
              <a:off x="3410718" y="3506525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554734" y="3440033"/>
              <a:ext cx="12666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Supp.1 adopted</a:t>
              </a:r>
              <a:endParaRPr lang="en-US" sz="12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3989607" y="4443557"/>
            <a:ext cx="1518497" cy="276999"/>
            <a:chOff x="4427984" y="4946684"/>
            <a:chExt cx="1518497" cy="276999"/>
          </a:xfrm>
        </p:grpSpPr>
        <p:sp>
          <p:nvSpPr>
            <p:cNvPr id="17" name="Flussdiagramm: Verzweigung 16"/>
            <p:cNvSpPr/>
            <p:nvPr/>
          </p:nvSpPr>
          <p:spPr>
            <a:xfrm>
              <a:off x="4427984" y="5013176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559563" y="4946684"/>
              <a:ext cx="13869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R-xxx.01 adopted</a:t>
              </a:r>
              <a:endParaRPr lang="en-US" sz="1200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5434661" y="5271591"/>
            <a:ext cx="1494453" cy="461665"/>
            <a:chOff x="5342497" y="5240233"/>
            <a:chExt cx="1494453" cy="461665"/>
          </a:xfrm>
        </p:grpSpPr>
        <p:sp>
          <p:nvSpPr>
            <p:cNvPr id="19" name="Flussdiagramm: Verzweigung 18"/>
            <p:cNvSpPr/>
            <p:nvPr/>
          </p:nvSpPr>
          <p:spPr>
            <a:xfrm>
              <a:off x="5342497" y="5306725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474076" y="5240233"/>
              <a:ext cx="13628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R-xxx.01 Supp.1 </a:t>
              </a:r>
            </a:p>
            <a:p>
              <a:r>
                <a:rPr lang="en-US" sz="1200" dirty="0" smtClean="0"/>
                <a:t>adopted</a:t>
              </a:r>
              <a:endParaRPr lang="en-US" sz="1200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6732240" y="5733256"/>
            <a:ext cx="1398272" cy="461665"/>
            <a:chOff x="7070689" y="5672281"/>
            <a:chExt cx="1398272" cy="461665"/>
          </a:xfrm>
        </p:grpSpPr>
        <p:sp>
          <p:nvSpPr>
            <p:cNvPr id="21" name="Flussdiagramm: Verzweigung 20"/>
            <p:cNvSpPr/>
            <p:nvPr/>
          </p:nvSpPr>
          <p:spPr>
            <a:xfrm>
              <a:off x="7070689" y="5738773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202268" y="5672281"/>
              <a:ext cx="12666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R-xxx.01 </a:t>
              </a:r>
              <a:br>
                <a:rPr lang="en-US" sz="1200" dirty="0" smtClean="0"/>
              </a:br>
              <a:r>
                <a:rPr lang="en-US" sz="1200" dirty="0" smtClean="0"/>
                <a:t>Supp.2 adopted</a:t>
              </a:r>
              <a:endParaRPr lang="en-US" sz="1200" dirty="0"/>
            </a:p>
          </p:txBody>
        </p:sp>
      </p:grpSp>
      <p:sp>
        <p:nvSpPr>
          <p:cNvPr id="31" name="Rechteck 30"/>
          <p:cNvSpPr/>
          <p:nvPr/>
        </p:nvSpPr>
        <p:spPr>
          <a:xfrm>
            <a:off x="611560" y="2689283"/>
            <a:ext cx="1368152" cy="83767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uppieren 22"/>
          <p:cNvGrpSpPr/>
          <p:nvPr/>
        </p:nvGrpSpPr>
        <p:grpSpPr>
          <a:xfrm>
            <a:off x="683568" y="2714436"/>
            <a:ext cx="1305298" cy="276999"/>
            <a:chOff x="768013" y="2714436"/>
            <a:chExt cx="1305298" cy="276999"/>
          </a:xfrm>
        </p:grpSpPr>
        <p:sp>
          <p:nvSpPr>
            <p:cNvPr id="11" name="Flussdiagramm: Verzweigung 10"/>
            <p:cNvSpPr/>
            <p:nvPr/>
          </p:nvSpPr>
          <p:spPr>
            <a:xfrm>
              <a:off x="768013" y="2780928"/>
              <a:ext cx="156453" cy="144016"/>
            </a:xfrm>
            <a:prstGeom prst="flowChartDecis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63F6A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99592" y="2714436"/>
              <a:ext cx="1173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R-xxx adopted</a:t>
              </a:r>
              <a:endParaRPr lang="en-US" sz="1200" dirty="0"/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737630" y="3003737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0</a:t>
            </a:r>
          </a:p>
          <a:p>
            <a:r>
              <a:rPr lang="en-US" sz="1200" dirty="0" smtClean="0"/>
              <a:t>(as of Date 1)</a:t>
            </a:r>
            <a:endParaRPr lang="en-US" sz="1200" dirty="0"/>
          </a:p>
        </p:txBody>
      </p:sp>
      <p:sp>
        <p:nvSpPr>
          <p:cNvPr id="34" name="Textfeld 33"/>
          <p:cNvSpPr txBox="1"/>
          <p:nvPr/>
        </p:nvSpPr>
        <p:spPr>
          <a:xfrm>
            <a:off x="2105782" y="2636912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0</a:t>
            </a:r>
          </a:p>
          <a:p>
            <a:r>
              <a:rPr lang="en-US" sz="1200" dirty="0" smtClean="0"/>
              <a:t>(as of Date 2)</a:t>
            </a:r>
            <a:endParaRPr lang="en-US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6693015" y="2636912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Version 0</a:t>
            </a:r>
          </a:p>
          <a:p>
            <a:r>
              <a:rPr lang="en-US" sz="1200" dirty="0" smtClean="0"/>
              <a:t>(as of Date 3)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8798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</Template>
  <TotalTime>26</TotalTime>
  <Words>123</Words>
  <Application>Microsoft Office PowerPoint</Application>
  <PresentationFormat>画面に合わせる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OICA</vt:lpstr>
      <vt:lpstr>Version of a UN Regulation</vt:lpstr>
      <vt:lpstr>Draft Rev. 3 of 58 Agreement, Article 1, §1</vt:lpstr>
      <vt:lpstr>Versions of a Regulation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VAN DER STRAATEN</dc:creator>
  <cp:lastModifiedBy>トヨタ自動車</cp:lastModifiedBy>
  <cp:revision>24</cp:revision>
  <dcterms:created xsi:type="dcterms:W3CDTF">2014-12-16T16:50:07Z</dcterms:created>
  <dcterms:modified xsi:type="dcterms:W3CDTF">2015-01-09T04:27:57Z</dcterms:modified>
</cp:coreProperties>
</file>