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8" r:id="rId2"/>
    <p:sldId id="302" r:id="rId3"/>
    <p:sldId id="301" r:id="rId4"/>
    <p:sldId id="299" r:id="rId5"/>
    <p:sldId id="300" r:id="rId6"/>
  </p:sldIdLst>
  <p:sldSz cx="9906000" cy="6858000" type="A4"/>
  <p:notesSz cx="9874250" cy="67421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ochazkova, Tereza (EASZ)" initials="PT" lastIdx="11" clrIdx="0"/>
  <p:cmAuthor id="1" name="Prochazkova, Tereza (EASZ)" initials="PT(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AE30"/>
    <a:srgbClr val="C82D20"/>
    <a:srgbClr val="FFD100"/>
    <a:srgbClr val="FAAA00"/>
    <a:srgbClr val="E4002C"/>
    <a:srgbClr val="B9C900"/>
    <a:srgbClr val="00B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7" autoAdjust="0"/>
    <p:restoredTop sz="94673" autoAdjust="0"/>
  </p:normalViewPr>
  <p:slideViewPr>
    <p:cSldViewPr snapToGrid="0">
      <p:cViewPr>
        <p:scale>
          <a:sx n="100" d="100"/>
          <a:sy n="100" d="100"/>
        </p:scale>
        <p:origin x="-450" y="456"/>
      </p:cViewPr>
      <p:guideLst>
        <p:guide orient="horz" pos="977"/>
        <p:guide orient="horz" pos="177"/>
        <p:guide orient="horz" pos="1086"/>
        <p:guide orient="horz" pos="3582"/>
        <p:guide orient="horz" pos="394"/>
        <p:guide pos="5652"/>
        <p:guide pos="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3" d="100"/>
          <a:sy n="123" d="100"/>
        </p:scale>
        <p:origin x="-4884" y="-96"/>
      </p:cViewPr>
      <p:guideLst>
        <p:guide orient="horz" pos="2124"/>
        <p:guide pos="311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1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93124" y="1"/>
            <a:ext cx="4278841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7C10C-AE5A-4058-ADD1-77F608B5FA2A}" type="datetime1">
              <a:rPr lang="de-DE" smtClean="0"/>
              <a:t>04.03.2015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03838"/>
            <a:ext cx="4278841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593124" y="6403838"/>
            <a:ext cx="4278841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4F4A6-E2F9-4F4C-B425-81702A2E72C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533751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1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93124" y="1"/>
            <a:ext cx="4278841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14372-7589-4DFF-B547-67727EE5017B}" type="datetime1">
              <a:rPr lang="de-DE" smtClean="0"/>
              <a:t>04.03.2015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111500" y="506413"/>
            <a:ext cx="3651250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7426" y="3202505"/>
            <a:ext cx="7899399" cy="30339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03838"/>
            <a:ext cx="4278841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93124" y="6403838"/>
            <a:ext cx="4278841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26462-A666-4A36-A2AC-732EB029069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2779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9175" y="4425950"/>
            <a:ext cx="7953375" cy="7493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de-DE" noProof="0" dirty="0" smtClean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19175" y="5248800"/>
            <a:ext cx="7953375" cy="530225"/>
          </a:xfrm>
        </p:spPr>
        <p:txBody>
          <a:bodyPr anchor="b"/>
          <a:lstStyle>
            <a:lvl1pPr>
              <a:spcBef>
                <a:spcPct val="0"/>
              </a:spcBef>
              <a:defRPr sz="2800"/>
            </a:lvl1pPr>
          </a:lstStyle>
          <a:p>
            <a:pPr lvl="0"/>
            <a:r>
              <a:rPr lang="de-DE" noProof="0" dirty="0" smtClean="0"/>
              <a:t>Formatvorlage durch Klicken bearbeiten</a:t>
            </a:r>
          </a:p>
        </p:txBody>
      </p:sp>
      <p:sp>
        <p:nvSpPr>
          <p:cNvPr id="6" name="Datumsplatzhalter 2"/>
          <p:cNvSpPr>
            <a:spLocks noGrp="1"/>
          </p:cNvSpPr>
          <p:nvPr>
            <p:ph type="dt" sz="half" idx="2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21. Januar 2015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906000" cy="4032000"/>
          </a:xfrm>
        </p:spPr>
        <p:txBody>
          <a:bodyPr lIns="1008000" tIns="540000"/>
          <a:lstStyle>
            <a:lvl1pPr>
              <a:defRPr sz="21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4440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E Bildfolie Motiv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21. Januar 2015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A02AA9-5D95-1641-B2FA-1F8B66EF4A0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Bildplatzhalter 17"/>
          <p:cNvSpPr>
            <a:spLocks noGrp="1"/>
          </p:cNvSpPr>
          <p:nvPr>
            <p:ph type="pic" sz="quarter" idx="26"/>
          </p:nvPr>
        </p:nvSpPr>
        <p:spPr>
          <a:xfrm>
            <a:off x="0" y="1476000"/>
            <a:ext cx="3240000" cy="1332000"/>
          </a:xfrm>
        </p:spPr>
        <p:txBody>
          <a:bodyPr lIns="108000"/>
          <a:lstStyle>
            <a:lvl1pPr marL="0" indent="0">
              <a:spcAft>
                <a:spcPts val="0"/>
              </a:spcAft>
              <a:defRPr sz="20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7" name="Bildplatzhalter 17"/>
          <p:cNvSpPr>
            <a:spLocks noGrp="1"/>
          </p:cNvSpPr>
          <p:nvPr>
            <p:ph type="pic" sz="quarter" idx="29"/>
          </p:nvPr>
        </p:nvSpPr>
        <p:spPr>
          <a:xfrm>
            <a:off x="0" y="2917856"/>
            <a:ext cx="3240000" cy="1332000"/>
          </a:xfrm>
        </p:spPr>
        <p:txBody>
          <a:bodyPr lIns="108000"/>
          <a:lstStyle>
            <a:lvl1pPr marL="0" indent="0">
              <a:spcAft>
                <a:spcPts val="0"/>
              </a:spcAft>
              <a:defRPr sz="20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8" name="Bildplatzhalter 17"/>
          <p:cNvSpPr>
            <a:spLocks noGrp="1"/>
          </p:cNvSpPr>
          <p:nvPr>
            <p:ph type="pic" sz="quarter" idx="32"/>
          </p:nvPr>
        </p:nvSpPr>
        <p:spPr>
          <a:xfrm>
            <a:off x="0" y="4359600"/>
            <a:ext cx="3240000" cy="1332000"/>
          </a:xfrm>
        </p:spPr>
        <p:txBody>
          <a:bodyPr lIns="108000"/>
          <a:lstStyle>
            <a:lvl1pPr marL="0" indent="0">
              <a:spcAft>
                <a:spcPts val="0"/>
              </a:spcAft>
              <a:defRPr sz="20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9" name="Bildplatzhalter 17"/>
          <p:cNvSpPr>
            <a:spLocks noGrp="1"/>
          </p:cNvSpPr>
          <p:nvPr>
            <p:ph type="pic" sz="quarter" idx="33"/>
          </p:nvPr>
        </p:nvSpPr>
        <p:spPr>
          <a:xfrm>
            <a:off x="3332603" y="1476000"/>
            <a:ext cx="3240000" cy="1332000"/>
          </a:xfrm>
        </p:spPr>
        <p:txBody>
          <a:bodyPr lIns="108000"/>
          <a:lstStyle>
            <a:lvl1pPr marL="0" indent="0">
              <a:spcAft>
                <a:spcPts val="0"/>
              </a:spcAft>
              <a:defRPr sz="20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0" name="Bildplatzhalter 17"/>
          <p:cNvSpPr>
            <a:spLocks noGrp="1"/>
          </p:cNvSpPr>
          <p:nvPr>
            <p:ph type="pic" sz="quarter" idx="34"/>
          </p:nvPr>
        </p:nvSpPr>
        <p:spPr>
          <a:xfrm>
            <a:off x="3332603" y="2919560"/>
            <a:ext cx="3240000" cy="1332000"/>
          </a:xfrm>
        </p:spPr>
        <p:txBody>
          <a:bodyPr lIns="108000"/>
          <a:lstStyle>
            <a:lvl1pPr marL="0" indent="0">
              <a:spcAft>
                <a:spcPts val="0"/>
              </a:spcAft>
              <a:defRPr sz="20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1" name="Bildplatzhalter 17"/>
          <p:cNvSpPr>
            <a:spLocks noGrp="1"/>
          </p:cNvSpPr>
          <p:nvPr>
            <p:ph type="pic" sz="quarter" idx="35"/>
          </p:nvPr>
        </p:nvSpPr>
        <p:spPr>
          <a:xfrm>
            <a:off x="3332603" y="4359336"/>
            <a:ext cx="3240000" cy="1332000"/>
          </a:xfrm>
        </p:spPr>
        <p:txBody>
          <a:bodyPr lIns="108000"/>
          <a:lstStyle>
            <a:lvl1pPr marL="0" indent="0">
              <a:spcAft>
                <a:spcPts val="0"/>
              </a:spcAft>
              <a:defRPr sz="20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2" name="Bildplatzhalter 17"/>
          <p:cNvSpPr>
            <a:spLocks noGrp="1"/>
          </p:cNvSpPr>
          <p:nvPr>
            <p:ph type="pic" sz="quarter" idx="36"/>
          </p:nvPr>
        </p:nvSpPr>
        <p:spPr>
          <a:xfrm>
            <a:off x="6666000" y="1476000"/>
            <a:ext cx="3240000" cy="1332000"/>
          </a:xfrm>
        </p:spPr>
        <p:txBody>
          <a:bodyPr lIns="108000"/>
          <a:lstStyle>
            <a:lvl1pPr marL="0" indent="0">
              <a:spcAft>
                <a:spcPts val="0"/>
              </a:spcAft>
              <a:defRPr sz="20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3" name="Bildplatzhalter 17"/>
          <p:cNvSpPr>
            <a:spLocks noGrp="1"/>
          </p:cNvSpPr>
          <p:nvPr>
            <p:ph type="pic" sz="quarter" idx="37"/>
          </p:nvPr>
        </p:nvSpPr>
        <p:spPr>
          <a:xfrm>
            <a:off x="6666000" y="2917856"/>
            <a:ext cx="3240000" cy="1332000"/>
          </a:xfrm>
        </p:spPr>
        <p:txBody>
          <a:bodyPr lIns="108000"/>
          <a:lstStyle>
            <a:lvl1pPr marL="0" indent="0">
              <a:spcAft>
                <a:spcPts val="0"/>
              </a:spcAft>
              <a:defRPr sz="20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4" name="Bildplatzhalter 17"/>
          <p:cNvSpPr>
            <a:spLocks noGrp="1"/>
          </p:cNvSpPr>
          <p:nvPr>
            <p:ph type="pic" sz="quarter" idx="38"/>
          </p:nvPr>
        </p:nvSpPr>
        <p:spPr>
          <a:xfrm>
            <a:off x="6666000" y="4359600"/>
            <a:ext cx="3240000" cy="1332000"/>
          </a:xfrm>
        </p:spPr>
        <p:txBody>
          <a:bodyPr lIns="108000"/>
          <a:lstStyle>
            <a:lvl1pPr marL="0" indent="0">
              <a:spcAft>
                <a:spcPts val="0"/>
              </a:spcAft>
              <a:defRPr sz="20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cxnSp>
        <p:nvCxnSpPr>
          <p:cNvPr id="16" name="Gerade Verbindung 15"/>
          <p:cNvCxnSpPr/>
          <p:nvPr userDrawn="1"/>
        </p:nvCxnSpPr>
        <p:spPr>
          <a:xfrm flipV="1">
            <a:off x="1008000" y="260513"/>
            <a:ext cx="79740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724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E Bildfolie Motiv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906000" cy="6858000"/>
          </a:xfrm>
          <a:solidFill>
            <a:schemeClr val="bg1"/>
          </a:solidFill>
        </p:spPr>
        <p:txBody>
          <a:bodyPr lIns="1080000" tIns="540000" rIns="0"/>
          <a:lstStyle>
            <a:lvl1pPr marL="0" marR="0" indent="0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1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381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E 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019175" y="1393200"/>
            <a:ext cx="7953375" cy="68235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 lang="de-DE" sz="2800" b="0" i="0" u="none" strike="noStrike" baseline="0" smtClean="0"/>
            </a:lvl1pPr>
          </a:lstStyle>
          <a:p>
            <a:pPr lvl="0"/>
            <a:r>
              <a:rPr lang="de-DE" sz="2800" b="0" i="0" u="none" strike="noStrike" baseline="0" dirty="0" smtClean="0">
                <a:solidFill>
                  <a:srgbClr val="33434C"/>
                </a:solidFill>
                <a:latin typeface="+mj-lt"/>
              </a:rPr>
              <a:t>Abschlussfolie </a:t>
            </a:r>
            <a:r>
              <a:rPr lang="de-DE" noProof="0" dirty="0" smtClean="0"/>
              <a:t>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1018800" y="2124000"/>
            <a:ext cx="7954962" cy="3249612"/>
          </a:xfrm>
        </p:spPr>
        <p:txBody>
          <a:bodyPr/>
          <a:lstStyle>
            <a:lvl1pPr>
              <a:spcBef>
                <a:spcPts val="1000"/>
              </a:spcBef>
              <a:defRPr sz="1600" baseline="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Datumsplatzhalter 2"/>
          <p:cNvSpPr>
            <a:spLocks noGrp="1"/>
          </p:cNvSpPr>
          <p:nvPr>
            <p:ph type="dt" sz="half" idx="2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21. Januar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1669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lkswagen TE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582400" y="288000"/>
            <a:ext cx="396000" cy="2556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000"/>
            </a:lvl1pPr>
          </a:lstStyle>
          <a:p>
            <a:fld id="{89A02AA9-5D95-1641-B2FA-1F8B66EF4A0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019175" y="287338"/>
            <a:ext cx="7560000" cy="90011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 flipV="1">
            <a:off x="1008000" y="260513"/>
            <a:ext cx="79740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atumsplatzhalter 2"/>
          <p:cNvSpPr>
            <a:spLocks noGrp="1"/>
          </p:cNvSpPr>
          <p:nvPr>
            <p:ph type="dt" sz="half" idx="2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21. Januar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618301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E 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019175" y="4425950"/>
            <a:ext cx="7953375" cy="7493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 lang="de-DE" sz="2800" b="0" i="0" u="none" strike="noStrike" baseline="0" smtClean="0"/>
            </a:lvl1pPr>
          </a:lstStyle>
          <a:p>
            <a:pPr lvl="0"/>
            <a:r>
              <a:rPr lang="de-DE" sz="2800" b="0" i="0" u="none" strike="noStrike" baseline="0" dirty="0" smtClean="0">
                <a:solidFill>
                  <a:srgbClr val="33434C"/>
                </a:solidFill>
                <a:latin typeface="+mj-lt"/>
              </a:rPr>
              <a:t>Kapitelfolie </a:t>
            </a:r>
            <a:r>
              <a:rPr lang="de-DE" noProof="0" dirty="0" smtClean="0"/>
              <a:t>durch Klicken bearbeiten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19175" y="5248800"/>
            <a:ext cx="7953375" cy="530225"/>
          </a:xfrm>
        </p:spPr>
        <p:txBody>
          <a:bodyPr anchor="b"/>
          <a:lstStyle>
            <a:lvl1pPr marL="0" marR="0" indent="0" algn="l" defTabSz="914400" rtl="0" eaLnBrk="1" fontAlgn="base" latinLnBrk="0" hangingPunct="1">
              <a:lnSpc>
                <a:spcPct val="10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800" b="0" i="0" u="none" strike="noStrike" baseline="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0" i="0" u="none" strike="noStrike" baseline="0" dirty="0" err="1" smtClean="0">
                <a:solidFill>
                  <a:srgbClr val="33434C"/>
                </a:solidFill>
                <a:latin typeface="+mn-lt"/>
              </a:rPr>
              <a:t>VWHeadline</a:t>
            </a:r>
            <a:r>
              <a:rPr lang="en-US" sz="2800" b="0" i="0" u="none" strike="noStrike" baseline="0" dirty="0" smtClean="0">
                <a:solidFill>
                  <a:srgbClr val="33434C"/>
                </a:solidFill>
                <a:latin typeface="+mn-lt"/>
              </a:rPr>
              <a:t> OT-Book 28 </a:t>
            </a:r>
            <a:r>
              <a:rPr lang="en-US" sz="2800" b="0" i="0" u="none" strike="noStrike" baseline="0" dirty="0" err="1" smtClean="0">
                <a:solidFill>
                  <a:srgbClr val="33434C"/>
                </a:solidFill>
                <a:latin typeface="+mn-lt"/>
              </a:rPr>
              <a:t>pt</a:t>
            </a:r>
            <a:endParaRPr lang="en-US" sz="2800" b="0" i="0" u="none" strike="noStrike" baseline="0" dirty="0" smtClean="0">
              <a:solidFill>
                <a:srgbClr val="33434C"/>
              </a:solidFill>
              <a:latin typeface="+mn-lt"/>
            </a:endParaRPr>
          </a:p>
        </p:txBody>
      </p:sp>
      <p:sp>
        <p:nvSpPr>
          <p:cNvPr id="5" name="Datumsplatzhalter 2"/>
          <p:cNvSpPr>
            <a:spLocks noGrp="1"/>
          </p:cNvSpPr>
          <p:nvPr>
            <p:ph type="dt" sz="half" idx="2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21. Januar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102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E Bild- oder Inhal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9175" y="287338"/>
            <a:ext cx="7560000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de-DE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019175" y="1476000"/>
            <a:ext cx="7953375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100" b="0" i="0" u="none" strike="noStrike" kern="0" cap="none" spc="0" normalizeH="0" baseline="0" noProof="0" smtClean="0">
                <a:ln>
                  <a:noFill/>
                </a:ln>
                <a:solidFill>
                  <a:srgbClr val="33434C"/>
                </a:solidFill>
                <a:effectLst/>
                <a:uLnTx/>
                <a:uFillTx/>
                <a:latin typeface="+mn-lt"/>
              </a:rPr>
              <a:t>Textmasterformat bearbeiten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2400" y="288000"/>
            <a:ext cx="396000" cy="2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000"/>
            </a:lvl1pPr>
          </a:lstStyle>
          <a:p>
            <a:fld id="{6DA9A48B-EA3F-8040-A6C5-404DAE7CB63A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1" name="Gerade Verbindung 10"/>
          <p:cNvCxnSpPr/>
          <p:nvPr userDrawn="1"/>
        </p:nvCxnSpPr>
        <p:spPr>
          <a:xfrm flipV="1">
            <a:off x="1008000" y="260513"/>
            <a:ext cx="79740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umsplatzhalter 2"/>
          <p:cNvSpPr>
            <a:spLocks noGrp="1"/>
          </p:cNvSpPr>
          <p:nvPr>
            <p:ph type="dt" sz="half" idx="2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21. Januar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0641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E Bild- und Textfolie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A02AA9-5D95-1641-B2FA-1F8B66EF4A0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Inhaltsplatzhalter 3"/>
          <p:cNvSpPr>
            <a:spLocks noGrp="1"/>
          </p:cNvSpPr>
          <p:nvPr>
            <p:ph sz="half" idx="2"/>
          </p:nvPr>
        </p:nvSpPr>
        <p:spPr>
          <a:xfrm>
            <a:off x="5122506" y="1476000"/>
            <a:ext cx="3852000" cy="42281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2"/>
          </p:nvPr>
        </p:nvSpPr>
        <p:spPr>
          <a:xfrm>
            <a:off x="1018800" y="1475800"/>
            <a:ext cx="3852000" cy="42264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1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 flipV="1">
            <a:off x="1008000" y="260513"/>
            <a:ext cx="79740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umsplatzhalter 2"/>
          <p:cNvSpPr>
            <a:spLocks noGrp="1"/>
          </p:cNvSpPr>
          <p:nvPr>
            <p:ph type="dt" sz="half" idx="13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21. Januar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8428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E Text- und Bildfolie unt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A02AA9-5D95-1641-B2FA-1F8B66EF4A0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half" idx="2"/>
          </p:nvPr>
        </p:nvSpPr>
        <p:spPr>
          <a:xfrm>
            <a:off x="1019175" y="3635375"/>
            <a:ext cx="7953375" cy="20288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2"/>
          </p:nvPr>
        </p:nvSpPr>
        <p:spPr>
          <a:xfrm>
            <a:off x="1018799" y="1476000"/>
            <a:ext cx="7952400" cy="20304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 flipV="1">
            <a:off x="1008000" y="260513"/>
            <a:ext cx="79740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umsplatzhalter 2"/>
          <p:cNvSpPr>
            <a:spLocks noGrp="1"/>
          </p:cNvSpPr>
          <p:nvPr>
            <p:ph type="dt" sz="half" idx="13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21. Januar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704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E Textfolie mit Farb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A02AA9-5D95-1641-B2FA-1F8B66EF4A0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Rectangle 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0" y="1525588"/>
            <a:ext cx="9905999" cy="41513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019175" y="1782000"/>
            <a:ext cx="7953375" cy="3897596"/>
          </a:xfrm>
        </p:spPr>
        <p:txBody>
          <a:bodyPr/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>
          <a:xfrm flipV="1">
            <a:off x="1008000" y="260513"/>
            <a:ext cx="79740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atumsplatzhalter 2"/>
          <p:cNvSpPr>
            <a:spLocks noGrp="1"/>
          </p:cNvSpPr>
          <p:nvPr>
            <p:ph type="dt" sz="half" idx="2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21. Januar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3068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E Bildfolie ein 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21. Januar 2015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A02AA9-5D95-1641-B2FA-1F8B66EF4A0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2"/>
          </p:nvPr>
        </p:nvSpPr>
        <p:spPr>
          <a:xfrm>
            <a:off x="0" y="1476000"/>
            <a:ext cx="9906000" cy="4208400"/>
          </a:xfrm>
          <a:solidFill>
            <a:schemeClr val="bg1"/>
          </a:solidFill>
        </p:spPr>
        <p:txBody>
          <a:bodyPr lIns="0" tIns="0" rIns="0"/>
          <a:lstStyle>
            <a:lvl1pPr marL="0" marR="0" indent="0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1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10893134" y="3479311"/>
            <a:ext cx="0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de-DE" sz="2100" dirty="0"/>
          </a:p>
        </p:txBody>
      </p:sp>
      <p:cxnSp>
        <p:nvCxnSpPr>
          <p:cNvPr id="9" name="Gerade Verbindung 8"/>
          <p:cNvCxnSpPr/>
          <p:nvPr userDrawn="1"/>
        </p:nvCxnSpPr>
        <p:spPr>
          <a:xfrm flipV="1">
            <a:off x="1008000" y="260513"/>
            <a:ext cx="79740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2704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E Bildfolie mehrere Mo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21. Januar 2015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A02AA9-5D95-1641-B2FA-1F8B66EF4A0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3352800" y="1420813"/>
            <a:ext cx="0" cy="43656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40000" tIns="270000" bIns="90000" anchor="ctr"/>
          <a:lstStyle/>
          <a:p>
            <a:endParaRPr lang="de-DE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2"/>
          </p:nvPr>
        </p:nvSpPr>
        <p:spPr>
          <a:xfrm>
            <a:off x="0" y="1526400"/>
            <a:ext cx="3132000" cy="4154400"/>
          </a:xfrm>
        </p:spPr>
        <p:txBody>
          <a:bodyPr lIns="108000"/>
          <a:lstStyle>
            <a:lvl1pPr marL="0" marR="0" indent="0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1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dirty="0"/>
          </a:p>
        </p:txBody>
      </p:sp>
      <p:sp>
        <p:nvSpPr>
          <p:cNvPr id="17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04000" y="1526747"/>
            <a:ext cx="3132000" cy="41544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1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dirty="0"/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14"/>
          </p:nvPr>
        </p:nvSpPr>
        <p:spPr>
          <a:xfrm>
            <a:off x="6400800" y="1526400"/>
            <a:ext cx="3506400" cy="2037600"/>
          </a:xfrm>
        </p:spPr>
        <p:txBody>
          <a:bodyPr rIns="108000"/>
          <a:lstStyle>
            <a:lvl1pPr marL="0" marR="0" indent="0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1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dirty="0"/>
          </a:p>
        </p:txBody>
      </p:sp>
      <p:sp>
        <p:nvSpPr>
          <p:cNvPr id="20" name="Bildplatzhalter 18"/>
          <p:cNvSpPr>
            <a:spLocks noGrp="1"/>
          </p:cNvSpPr>
          <p:nvPr>
            <p:ph type="pic" sz="quarter" idx="15"/>
          </p:nvPr>
        </p:nvSpPr>
        <p:spPr>
          <a:xfrm>
            <a:off x="6399600" y="3640307"/>
            <a:ext cx="3506400" cy="2037600"/>
          </a:xfrm>
        </p:spPr>
        <p:txBody>
          <a:bodyPr rIns="108000" bIns="0"/>
          <a:lstStyle>
            <a:lvl1pPr>
              <a:defRPr sz="21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cxnSp>
        <p:nvCxnSpPr>
          <p:cNvPr id="13" name="Gerade Verbindung 12"/>
          <p:cNvCxnSpPr/>
          <p:nvPr userDrawn="1"/>
        </p:nvCxnSpPr>
        <p:spPr>
          <a:xfrm flipV="1">
            <a:off x="1008000" y="260513"/>
            <a:ext cx="79740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159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9176" y="287338"/>
            <a:ext cx="7562850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9175" y="1476000"/>
            <a:ext cx="7953375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33434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Mastertextformat bearbeiten</a:t>
            </a:r>
          </a:p>
          <a:p>
            <a:pPr marL="266700" marR="0" lvl="1" indent="-265113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VW Headline OT-Book" pitchFamily="34" charset="0"/>
              <a:buChar char="–"/>
              <a:tabLst/>
              <a:defRPr/>
            </a:pPr>
            <a:r>
              <a:rPr kumimoji="0" lang="de-DE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33434C"/>
                </a:solidFill>
                <a:effectLst/>
                <a:uLnTx/>
                <a:uFillTx/>
                <a:latin typeface="+mn-lt"/>
              </a:rPr>
              <a:t>Zweite Ebene</a:t>
            </a:r>
          </a:p>
          <a:p>
            <a:pPr marL="533400" marR="0" lvl="2" indent="-265113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VW Headline OT-Book" pitchFamily="34" charset="0"/>
              <a:buChar char="–"/>
              <a:tabLst/>
              <a:defRPr/>
            </a:pPr>
            <a:r>
              <a:rPr kumimoji="0" lang="de-DE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33434C"/>
                </a:solidFill>
                <a:effectLst/>
                <a:uLnTx/>
                <a:uFillTx/>
                <a:latin typeface="+mn-lt"/>
              </a:rPr>
              <a:t>Dritte Ebene</a:t>
            </a:r>
          </a:p>
          <a:p>
            <a:pPr marL="784225" marR="0" lvl="3" indent="-249238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VW Headline OT-Book" pitchFamily="34" charset="0"/>
              <a:buChar char="–"/>
              <a:tabLst/>
              <a:defRPr/>
            </a:pPr>
            <a:r>
              <a:rPr kumimoji="0" lang="de-DE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33434C"/>
                </a:solidFill>
                <a:effectLst/>
                <a:uLnTx/>
                <a:uFillTx/>
                <a:latin typeface="+mn-lt"/>
              </a:rPr>
              <a:t>Vierte Ebene</a:t>
            </a:r>
          </a:p>
          <a:p>
            <a:pPr marL="1047750" marR="0" lvl="4" indent="-261938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VW Headline OT-Book" pitchFamily="34" charset="0"/>
              <a:buChar char="–"/>
              <a:tabLst/>
              <a:defRPr/>
            </a:pPr>
            <a:r>
              <a:rPr kumimoji="0" lang="de-DE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33434C"/>
                </a:solidFill>
                <a:effectLst/>
                <a:uLnTx/>
                <a:uFillTx/>
                <a:latin typeface="+mn-lt"/>
              </a:rPr>
              <a:t>Fünfte Ebene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563" y="6096216"/>
            <a:ext cx="540000" cy="540000"/>
          </a:xfrm>
          <a:prstGeom prst="rect">
            <a:avLst/>
          </a:prstGeom>
        </p:spPr>
      </p:pic>
      <p:cxnSp>
        <p:nvCxnSpPr>
          <p:cNvPr id="25" name="Gerade Verbindung 24"/>
          <p:cNvCxnSpPr/>
          <p:nvPr/>
        </p:nvCxnSpPr>
        <p:spPr>
          <a:xfrm>
            <a:off x="2178318" y="6133606"/>
            <a:ext cx="0" cy="287337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3966323" y="6132018"/>
            <a:ext cx="0" cy="288925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82400" y="288000"/>
            <a:ext cx="396000" cy="2556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000"/>
            </a:lvl1pPr>
          </a:lstStyle>
          <a:p>
            <a:fld id="{89A02AA9-5D95-1641-B2FA-1F8B66EF4A09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2178318" y="6133606"/>
            <a:ext cx="0" cy="287337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 userDrawn="1"/>
        </p:nvSpPr>
        <p:spPr>
          <a:xfrm>
            <a:off x="2318112" y="6112800"/>
            <a:ext cx="1625954" cy="3462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de-DE" sz="750" baseline="0" dirty="0" smtClean="0"/>
              <a:t>Aggregate</a:t>
            </a:r>
          </a:p>
          <a:p>
            <a:r>
              <a:rPr lang="de-DE" sz="750" baseline="0" dirty="0" smtClean="0"/>
              <a:t>Aggregate - Testcenter</a:t>
            </a:r>
          </a:p>
          <a:p>
            <a:r>
              <a:rPr lang="de-DE" sz="750" baseline="0" dirty="0" smtClean="0"/>
              <a:t>Zulassung/Fahrzeuge-Prüffelder</a:t>
            </a:r>
            <a:endParaRPr lang="de-DE" sz="750" dirty="0"/>
          </a:p>
        </p:txBody>
      </p:sp>
      <p:pic>
        <p:nvPicPr>
          <p:cNvPr id="19" name="Bild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92" y="6105843"/>
            <a:ext cx="957606" cy="244157"/>
          </a:xfrm>
          <a:prstGeom prst="rect">
            <a:avLst/>
          </a:prstGeom>
        </p:spPr>
      </p:pic>
      <p:sp>
        <p:nvSpPr>
          <p:cNvPr id="20" name="Datumsplatzhalter 2"/>
          <p:cNvSpPr>
            <a:spLocks noGrp="1"/>
          </p:cNvSpPr>
          <p:nvPr>
            <p:ph type="dt" sz="half" idx="2"/>
          </p:nvPr>
        </p:nvSpPr>
        <p:spPr>
          <a:xfrm>
            <a:off x="4109905" y="6336000"/>
            <a:ext cx="180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21. Januar 2015</a:t>
            </a:r>
            <a:endParaRPr lang="de-DE" dirty="0"/>
          </a:p>
        </p:txBody>
      </p:sp>
      <p:cxnSp>
        <p:nvCxnSpPr>
          <p:cNvPr id="21" name="Gerade Verbindung 20"/>
          <p:cNvCxnSpPr/>
          <p:nvPr userDrawn="1"/>
        </p:nvCxnSpPr>
        <p:spPr>
          <a:xfrm>
            <a:off x="3966323" y="6132018"/>
            <a:ext cx="0" cy="288925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 userDrawn="1"/>
        </p:nvSpPr>
        <p:spPr>
          <a:xfrm>
            <a:off x="4109905" y="6112800"/>
            <a:ext cx="1800000" cy="215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de-DE" sz="700" dirty="0" smtClean="0"/>
              <a:t>Dr.</a:t>
            </a:r>
            <a:r>
              <a:rPr lang="de-DE" sz="700" baseline="0" dirty="0" smtClean="0"/>
              <a:t> </a:t>
            </a:r>
            <a:r>
              <a:rPr lang="de-DE" sz="700" baseline="0" dirty="0" err="1" smtClean="0"/>
              <a:t>Carli</a:t>
            </a:r>
            <a:endParaRPr lang="de-DE" sz="700" dirty="0" smtClean="0"/>
          </a:p>
          <a:p>
            <a:r>
              <a:rPr lang="de-DE" sz="700" dirty="0" smtClean="0"/>
              <a:t>35th</a:t>
            </a:r>
            <a:r>
              <a:rPr lang="de-DE" sz="700" baseline="0" dirty="0" smtClean="0"/>
              <a:t> PMP</a:t>
            </a:r>
            <a:endParaRPr lang="de-DE" sz="700" dirty="0" smtClean="0"/>
          </a:p>
        </p:txBody>
      </p:sp>
      <p:sp>
        <p:nvSpPr>
          <p:cNvPr id="2" name="Rechteck 1"/>
          <p:cNvSpPr/>
          <p:nvPr userDrawn="1"/>
        </p:nvSpPr>
        <p:spPr>
          <a:xfrm>
            <a:off x="1285721" y="6279146"/>
            <a:ext cx="82980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50" baseline="0" dirty="0" smtClean="0"/>
              <a:t>EASZ</a:t>
            </a:r>
          </a:p>
        </p:txBody>
      </p:sp>
    </p:spTree>
    <p:extLst>
      <p:ext uri="{BB962C8B-B14F-4D97-AF65-F5344CB8AC3E}">
        <p14:creationId xmlns:p14="http://schemas.microsoft.com/office/powerpoint/2010/main" val="405836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1" r:id="rId3"/>
    <p:sldLayoutId id="2147483661" r:id="rId4"/>
    <p:sldLayoutId id="2147483663" r:id="rId5"/>
    <p:sldLayoutId id="2147483664" r:id="rId6"/>
    <p:sldLayoutId id="2147483665" r:id="rId7"/>
    <p:sldLayoutId id="2147483668" r:id="rId8"/>
    <p:sldLayoutId id="2147483666" r:id="rId9"/>
    <p:sldLayoutId id="2147483667" r:id="rId10"/>
    <p:sldLayoutId id="2147483655" r:id="rId11"/>
    <p:sldLayoutId id="2147483662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103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marR="0" indent="-265113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533400" marR="0" indent="-265113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784225" marR="0" indent="-249238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7750" marR="0" indent="-261938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2AA9-5D95-1641-B2FA-1F8B66EF4A09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smtClean="0"/>
              <a:t>04. März 2015</a:t>
            </a:r>
            <a:endParaRPr lang="de-D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93663"/>
            <a:ext cx="9321800" cy="602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318698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2AA9-5D95-1641-B2FA-1F8B66EF4A09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smtClean="0"/>
              <a:t>04. März 2015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93663"/>
            <a:ext cx="9321800" cy="602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76360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2AA9-5D95-1641-B2FA-1F8B66EF4A09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smtClean="0"/>
              <a:t>04. März 2015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6988"/>
            <a:ext cx="9321800" cy="602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79592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2AA9-5D95-1641-B2FA-1F8B66EF4A09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smtClean="0"/>
              <a:t>04. März 2015</a:t>
            </a:r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46038"/>
            <a:ext cx="9321800" cy="602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044862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2AA9-5D95-1641-B2FA-1F8B66EF4A09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smtClean="0"/>
              <a:t>04. März 2015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320" y="200025"/>
            <a:ext cx="6593300" cy="775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44862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heme/theme1.xml><?xml version="1.0" encoding="utf-8"?>
<a:theme xmlns:a="http://schemas.openxmlformats.org/drawingml/2006/main" name="02_TE-EA-Aggregate_Text_Bild">
  <a:themeElements>
    <a:clrScheme name="Volkswagen Farben">
      <a:dk1>
        <a:srgbClr val="33434C"/>
      </a:dk1>
      <a:lt1>
        <a:srgbClr val="FFFFFF"/>
      </a:lt1>
      <a:dk2>
        <a:srgbClr val="8994A0"/>
      </a:dk2>
      <a:lt2>
        <a:srgbClr val="CFD7D9"/>
      </a:lt2>
      <a:accent1>
        <a:srgbClr val="003C65"/>
      </a:accent1>
      <a:accent2>
        <a:srgbClr val="2274AC"/>
      </a:accent2>
      <a:accent3>
        <a:srgbClr val="73B1DD"/>
      </a:accent3>
      <a:accent4>
        <a:srgbClr val="005D4D"/>
      </a:accent4>
      <a:accent5>
        <a:srgbClr val="730019"/>
      </a:accent5>
      <a:accent6>
        <a:srgbClr val="FF871F"/>
      </a:accent6>
      <a:hlink>
        <a:srgbClr val="33434C"/>
      </a:hlink>
      <a:folHlink>
        <a:srgbClr val="8994A0"/>
      </a:folHlink>
    </a:clrScheme>
    <a:fontScheme name="Volkswagen">
      <a:majorFont>
        <a:latin typeface="VW Headline OT-Black"/>
        <a:ea typeface=""/>
        <a:cs typeface=""/>
      </a:majorFont>
      <a:minorFont>
        <a:latin typeface="VW Headline OT-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sz="21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02_TE-EA-Aggregate_Text_Bild</Template>
  <TotalTime>0</TotalTime>
  <Words>25</Words>
  <Application>Microsoft Office PowerPoint</Application>
  <PresentationFormat>A4 Paper (210x297 mm)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02_TE-EA-Aggregate_Text_Bild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VOLKSWAGEN GROUP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Volkswagen PowerPoint</dc:title>
  <dc:creator>Prochazkova, Tereza (EASZ)</dc:creator>
  <cp:lastModifiedBy>Barouch Giechaskiel</cp:lastModifiedBy>
  <cp:revision>324</cp:revision>
  <cp:lastPrinted>2015-01-23T15:37:33Z</cp:lastPrinted>
  <dcterms:created xsi:type="dcterms:W3CDTF">2014-06-12T11:04:07Z</dcterms:created>
  <dcterms:modified xsi:type="dcterms:W3CDTF">2015-03-04T12:37:25Z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151214629</vt:i4>
  </property>
  <property fmtid="{D5CDD505-2E9C-101B-9397-08002B2CF9AE}" pid="3" name="_NewReviewCycle">
    <vt:lpwstr/>
  </property>
  <property fmtid="{D5CDD505-2E9C-101B-9397-08002B2CF9AE}" pid="4" name="_EmailSubject">
    <vt:lpwstr>Questionnaire</vt:lpwstr>
  </property>
  <property fmtid="{D5CDD505-2E9C-101B-9397-08002B2CF9AE}" pid="5" name="_AuthorEmail">
    <vt:lpwstr>Stefan.Carli@volkswagen.de</vt:lpwstr>
  </property>
  <property fmtid="{D5CDD505-2E9C-101B-9397-08002B2CF9AE}" pid="6" name="_AuthorEmailDisplayName">
    <vt:lpwstr>Carli, Stefan, Dr. (EASZ/2)</vt:lpwstr>
  </property>
  <property fmtid="{D5CDD505-2E9C-101B-9397-08002B2CF9AE}" pid="7" name="_PreviousAdHocReviewCycleID">
    <vt:i4>211383831</vt:i4>
  </property>
</Properties>
</file>