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handoutMasterIdLst>
    <p:handoutMasterId r:id="rId11"/>
  </p:handoutMasterIdLst>
  <p:sldIdLst>
    <p:sldId id="256" r:id="rId2"/>
    <p:sldId id="258" r:id="rId3"/>
    <p:sldId id="257" r:id="rId4"/>
    <p:sldId id="259" r:id="rId5"/>
    <p:sldId id="260" r:id="rId6"/>
    <p:sldId id="261" r:id="rId7"/>
    <p:sldId id="262" r:id="rId8"/>
    <p:sldId id="263" r:id="rId9"/>
  </p:sldIdLst>
  <p:sldSz cx="9144000" cy="6858000" type="screen4x3"/>
  <p:notesSz cx="6858000" cy="9144000"/>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690" y="60"/>
      </p:cViewPr>
      <p:guideLst>
        <p:guide orient="horz" pos="2160"/>
        <p:guide pos="2880"/>
      </p:guideLst>
    </p:cSldViewPr>
  </p:slideViewPr>
  <p:notesTextViewPr>
    <p:cViewPr>
      <p:scale>
        <a:sx n="1" d="1"/>
        <a:sy n="1" d="1"/>
      </p:scale>
      <p:origin x="0" y="0"/>
    </p:cViewPr>
  </p:notesTextViewPr>
  <p:notesViewPr>
    <p:cSldViewPr>
      <p:cViewPr varScale="1">
        <p:scale>
          <a:sx n="105" d="100"/>
          <a:sy n="105" d="100"/>
        </p:scale>
        <p:origin x="-3438"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b-NO"/>
          </a:p>
        </p:txBody>
      </p:sp>
      <p:sp>
        <p:nvSpPr>
          <p:cNvPr id="3" name="Plassholder for dato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D4C7C05-C9CB-4301-A79E-E2CC40B99804}" type="datetimeFigureOut">
              <a:rPr lang="nb-NO" smtClean="0"/>
              <a:t>26.01.2015</a:t>
            </a:fld>
            <a:endParaRPr lang="nb-NO"/>
          </a:p>
        </p:txBody>
      </p:sp>
      <p:sp>
        <p:nvSpPr>
          <p:cNvPr id="4" name="Plassholder for bunnteks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nb-NO"/>
          </a:p>
        </p:txBody>
      </p:sp>
      <p:sp>
        <p:nvSpPr>
          <p:cNvPr id="5" name="Plassholder for lysbilde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0F2760B-67CF-47F2-BD90-301CB636EA03}" type="slidenum">
              <a:rPr lang="nb-NO" smtClean="0"/>
              <a:t>‹N°›</a:t>
            </a:fld>
            <a:endParaRPr lang="nb-NO"/>
          </a:p>
        </p:txBody>
      </p:sp>
    </p:spTree>
    <p:extLst>
      <p:ext uri="{BB962C8B-B14F-4D97-AF65-F5344CB8AC3E}">
        <p14:creationId xmlns:p14="http://schemas.microsoft.com/office/powerpoint/2010/main" val="38631456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b-NO"/>
          </a:p>
        </p:txBody>
      </p:sp>
      <p:sp>
        <p:nvSpPr>
          <p:cNvPr id="3" name="Plassholder for dato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63E9CDE-871D-4736-90AA-6B38E3E683C1}" type="datetimeFigureOut">
              <a:rPr lang="nb-NO" smtClean="0"/>
              <a:t>26.01.2015</a:t>
            </a:fld>
            <a:endParaRPr lang="nb-NO"/>
          </a:p>
        </p:txBody>
      </p:sp>
      <p:sp>
        <p:nvSpPr>
          <p:cNvPr id="4" name="Plassholder for lysbild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b-NO"/>
          </a:p>
        </p:txBody>
      </p:sp>
      <p:sp>
        <p:nvSpPr>
          <p:cNvPr id="5" name="Plassholder for nota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6" name="Plassholder for bunn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b-NO"/>
          </a:p>
        </p:txBody>
      </p:sp>
      <p:sp>
        <p:nvSpPr>
          <p:cNvPr id="7" name="Plassholder for lysbilde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FE0A8F8-DE54-4687-87A5-A2C4E405A829}" type="slidenum">
              <a:rPr lang="nb-NO" smtClean="0"/>
              <a:t>‹N°›</a:t>
            </a:fld>
            <a:endParaRPr lang="nb-NO"/>
          </a:p>
        </p:txBody>
      </p:sp>
    </p:spTree>
    <p:extLst>
      <p:ext uri="{BB962C8B-B14F-4D97-AF65-F5344CB8AC3E}">
        <p14:creationId xmlns:p14="http://schemas.microsoft.com/office/powerpoint/2010/main" val="6602349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Forside m/tekst">
    <p:spTree>
      <p:nvGrpSpPr>
        <p:cNvPr id="1" name=""/>
        <p:cNvGrpSpPr/>
        <p:nvPr/>
      </p:nvGrpSpPr>
      <p:grpSpPr>
        <a:xfrm>
          <a:off x="0" y="0"/>
          <a:ext cx="0" cy="0"/>
          <a:chOff x="0" y="0"/>
          <a:chExt cx="0" cy="0"/>
        </a:xfrm>
      </p:grpSpPr>
      <p:sp>
        <p:nvSpPr>
          <p:cNvPr id="14" name="Rektangel 13"/>
          <p:cNvSpPr/>
          <p:nvPr/>
        </p:nvSpPr>
        <p:spPr>
          <a:xfrm>
            <a:off x="1284771" y="6328393"/>
            <a:ext cx="7594681" cy="260719"/>
          </a:xfrm>
          <a:prstGeom prst="rect">
            <a:avLst/>
          </a:prstGeom>
          <a:solidFill>
            <a:srgbClr val="DADADA"/>
          </a:solidFill>
          <a:ln>
            <a:noFill/>
          </a:ln>
        </p:spPr>
        <p:style>
          <a:lnRef idx="2">
            <a:schemeClr val="accent1">
              <a:shade val="50000"/>
            </a:schemeClr>
          </a:lnRef>
          <a:fillRef idx="1">
            <a:schemeClr val="accent1"/>
          </a:fillRef>
          <a:effectRef idx="0">
            <a:schemeClr val="accent1"/>
          </a:effectRef>
          <a:fontRef idx="minor">
            <a:schemeClr val="lt1"/>
          </a:fontRef>
        </p:style>
        <p:txBody>
          <a:bodyPr lIns="64274" tIns="32136" rIns="64274" bIns="32136" rtlCol="0" anchor="ctr"/>
          <a:lstStyle/>
          <a:p>
            <a:pPr algn="ctr"/>
            <a:endParaRPr lang="nb-NO"/>
          </a:p>
        </p:txBody>
      </p:sp>
      <p:sp>
        <p:nvSpPr>
          <p:cNvPr id="15" name="Rektangel 14"/>
          <p:cNvSpPr/>
          <p:nvPr/>
        </p:nvSpPr>
        <p:spPr>
          <a:xfrm>
            <a:off x="258950" y="6328393"/>
            <a:ext cx="1033021" cy="260719"/>
          </a:xfrm>
          <a:prstGeom prst="rect">
            <a:avLst/>
          </a:prstGeom>
          <a:solidFill>
            <a:srgbClr val="ED9300"/>
          </a:solidFill>
          <a:ln>
            <a:noFill/>
          </a:ln>
        </p:spPr>
        <p:style>
          <a:lnRef idx="2">
            <a:schemeClr val="accent1">
              <a:shade val="50000"/>
            </a:schemeClr>
          </a:lnRef>
          <a:fillRef idx="1">
            <a:schemeClr val="accent1"/>
          </a:fillRef>
          <a:effectRef idx="0">
            <a:schemeClr val="accent1"/>
          </a:effectRef>
          <a:fontRef idx="minor">
            <a:schemeClr val="lt1"/>
          </a:fontRef>
        </p:style>
        <p:txBody>
          <a:bodyPr lIns="64274" tIns="32136" rIns="64274" bIns="32136" rtlCol="0" anchor="ctr"/>
          <a:lstStyle/>
          <a:p>
            <a:pPr algn="ctr"/>
            <a:endParaRPr lang="nb-NO"/>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1"/>
            <a:ext cx="1380175" cy="3514732"/>
          </a:xfrm>
          <a:prstGeom prst="rect">
            <a:avLst/>
          </a:prstGeom>
        </p:spPr>
      </p:pic>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35238" y="0"/>
            <a:ext cx="1508763" cy="882970"/>
          </a:xfrm>
          <a:prstGeom prst="rect">
            <a:avLst/>
          </a:prstGeom>
        </p:spPr>
      </p:pic>
      <p:sp>
        <p:nvSpPr>
          <p:cNvPr id="19" name="Plassholder for lysbildenummer 5"/>
          <p:cNvSpPr>
            <a:spLocks noGrp="1"/>
          </p:cNvSpPr>
          <p:nvPr>
            <p:ph type="sldNum" sz="quarter" idx="4"/>
          </p:nvPr>
        </p:nvSpPr>
        <p:spPr>
          <a:xfrm>
            <a:off x="8470558" y="6160824"/>
            <a:ext cx="259723" cy="151892"/>
          </a:xfrm>
          <a:prstGeom prst="rect">
            <a:avLst/>
          </a:prstGeom>
        </p:spPr>
        <p:txBody>
          <a:bodyPr vert="horz" lIns="0" tIns="0" rIns="0" bIns="0" rtlCol="0" anchor="t"/>
          <a:lstStyle>
            <a:lvl1pPr algn="r">
              <a:defRPr sz="1200">
                <a:solidFill>
                  <a:schemeClr val="tx1"/>
                </a:solidFill>
              </a:defRPr>
            </a:lvl1pPr>
          </a:lstStyle>
          <a:p>
            <a:fld id="{DDE8D9C2-5F05-44EF-B7C1-1B71CE36FE82}" type="slidenum">
              <a:rPr lang="nb-NO" smtClean="0"/>
              <a:t>‹N°›</a:t>
            </a:fld>
            <a:endParaRPr lang="nb-NO"/>
          </a:p>
        </p:txBody>
      </p:sp>
      <p:sp>
        <p:nvSpPr>
          <p:cNvPr id="16" name="Plassholder for dato 3"/>
          <p:cNvSpPr>
            <a:spLocks noGrp="1"/>
          </p:cNvSpPr>
          <p:nvPr>
            <p:ph type="dt" sz="half" idx="2"/>
          </p:nvPr>
        </p:nvSpPr>
        <p:spPr>
          <a:xfrm>
            <a:off x="258951" y="6385407"/>
            <a:ext cx="1025822" cy="172125"/>
          </a:xfrm>
          <a:prstGeom prst="rect">
            <a:avLst/>
          </a:prstGeom>
        </p:spPr>
        <p:txBody>
          <a:bodyPr vert="horz" lIns="0" tIns="0" rIns="0" bIns="0" rtlCol="0" anchor="ctr"/>
          <a:lstStyle>
            <a:lvl1pPr algn="ctr">
              <a:defRPr sz="900" b="0" spc="80" baseline="0">
                <a:solidFill>
                  <a:schemeClr val="bg1"/>
                </a:solidFill>
              </a:defRPr>
            </a:lvl1pPr>
          </a:lstStyle>
          <a:p>
            <a:fld id="{505F1CB2-1112-47A9-BEE3-7C73C56BFAB3}" type="datetime1">
              <a:rPr lang="nb-NO" smtClean="0"/>
              <a:t>26.01.2015</a:t>
            </a:fld>
            <a:endParaRPr lang="nb-NO"/>
          </a:p>
        </p:txBody>
      </p:sp>
      <p:sp>
        <p:nvSpPr>
          <p:cNvPr id="11" name="Tittel 3"/>
          <p:cNvSpPr>
            <a:spLocks noGrp="1"/>
          </p:cNvSpPr>
          <p:nvPr>
            <p:ph type="ctrTitle"/>
          </p:nvPr>
        </p:nvSpPr>
        <p:spPr>
          <a:xfrm>
            <a:off x="1627151" y="2348880"/>
            <a:ext cx="7205077" cy="1656184"/>
          </a:xfrm>
        </p:spPr>
        <p:txBody>
          <a:bodyPr>
            <a:normAutofit/>
          </a:bodyPr>
          <a:lstStyle>
            <a:lvl1pPr>
              <a:defRPr sz="3600"/>
            </a:lvl1pPr>
          </a:lstStyle>
          <a:p>
            <a:r>
              <a:rPr lang="nb-NO" sz="3600" smtClean="0"/>
              <a:t>Klikk for å redigere tittelstil</a:t>
            </a:r>
            <a:endParaRPr lang="nb-NO" sz="3600" dirty="0"/>
          </a:p>
        </p:txBody>
      </p:sp>
      <p:sp>
        <p:nvSpPr>
          <p:cNvPr id="17" name="Undertittel 4"/>
          <p:cNvSpPr>
            <a:spLocks noGrp="1"/>
          </p:cNvSpPr>
          <p:nvPr>
            <p:ph type="subTitle" idx="1"/>
          </p:nvPr>
        </p:nvSpPr>
        <p:spPr>
          <a:xfrm>
            <a:off x="1619672" y="4293096"/>
            <a:ext cx="7204788" cy="1080120"/>
          </a:xfrm>
        </p:spPr>
        <p:txBody>
          <a:bodyPr>
            <a:noAutofit/>
          </a:bodyPr>
          <a:lstStyle>
            <a:lvl1pPr marL="0" indent="0">
              <a:buNone/>
              <a:defRPr sz="2400">
                <a:solidFill>
                  <a:schemeClr val="tx2"/>
                </a:solidFill>
              </a:defRPr>
            </a:lvl1pPr>
          </a:lstStyle>
          <a:p>
            <a:r>
              <a:rPr lang="nb-NO" sz="2400" smtClean="0"/>
              <a:t>Klikk for å redigere undertittelstil i malen</a:t>
            </a:r>
            <a:endParaRPr lang="nb-NO" sz="2400" dirty="0"/>
          </a:p>
        </p:txBody>
      </p:sp>
      <p:sp>
        <p:nvSpPr>
          <p:cNvPr id="20" name="Plassholder for bunntekst 4"/>
          <p:cNvSpPr>
            <a:spLocks noGrp="1"/>
          </p:cNvSpPr>
          <p:nvPr>
            <p:ph type="ftr" sz="quarter" idx="3"/>
          </p:nvPr>
        </p:nvSpPr>
        <p:spPr>
          <a:xfrm>
            <a:off x="1577122" y="6374164"/>
            <a:ext cx="7247338" cy="172165"/>
          </a:xfrm>
          <a:prstGeom prst="rect">
            <a:avLst/>
          </a:prstGeom>
        </p:spPr>
        <p:txBody>
          <a:bodyPr vert="horz" lIns="0" tIns="0" rIns="0" bIns="0" rtlCol="0" anchor="t"/>
          <a:lstStyle>
            <a:lvl1pPr algn="r">
              <a:defRPr sz="1200" b="0">
                <a:solidFill>
                  <a:schemeClr val="tx1"/>
                </a:solidFill>
              </a:defRPr>
            </a:lvl1pPr>
          </a:lstStyle>
          <a:p>
            <a:r>
              <a:rPr lang="nb-NO" dirty="0" smtClean="0"/>
              <a:t>Bunntekst</a:t>
            </a:r>
            <a:endParaRPr lang="nb-NO"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dirty="0"/>
          </a:p>
        </p:txBody>
      </p:sp>
      <p:sp>
        <p:nvSpPr>
          <p:cNvPr id="8" name="Plassholder for tekst 7"/>
          <p:cNvSpPr>
            <a:spLocks noGrp="1"/>
          </p:cNvSpPr>
          <p:nvPr>
            <p:ph type="body" sz="quarter" idx="13"/>
          </p:nvPr>
        </p:nvSpPr>
        <p:spPr>
          <a:xfrm>
            <a:off x="1275280" y="699472"/>
            <a:ext cx="5692781" cy="354711"/>
          </a:xfrm>
        </p:spPr>
        <p:txBody>
          <a:bodyPr>
            <a:normAutofit/>
          </a:bodyPr>
          <a:lstStyle>
            <a:lvl1pPr marL="0" indent="0">
              <a:buNone/>
              <a:defRPr sz="2000">
                <a:solidFill>
                  <a:srgbClr val="ED901A"/>
                </a:solidFill>
              </a:defRPr>
            </a:lvl1pPr>
          </a:lstStyle>
          <a:p>
            <a:pPr lvl="0"/>
            <a:r>
              <a:rPr lang="nb-NO" smtClean="0"/>
              <a:t>Klikk for å redigere tekststiler i malen</a:t>
            </a:r>
          </a:p>
        </p:txBody>
      </p:sp>
      <p:sp>
        <p:nvSpPr>
          <p:cNvPr id="11" name="Plassholder for lysbildenummer 5"/>
          <p:cNvSpPr>
            <a:spLocks noGrp="1"/>
          </p:cNvSpPr>
          <p:nvPr>
            <p:ph type="sldNum" sz="quarter" idx="4"/>
          </p:nvPr>
        </p:nvSpPr>
        <p:spPr>
          <a:xfrm>
            <a:off x="8470558" y="6160824"/>
            <a:ext cx="259723" cy="151892"/>
          </a:xfrm>
          <a:prstGeom prst="rect">
            <a:avLst/>
          </a:prstGeom>
        </p:spPr>
        <p:txBody>
          <a:bodyPr vert="horz" lIns="0" tIns="0" rIns="0" bIns="0" rtlCol="0" anchor="t"/>
          <a:lstStyle>
            <a:lvl1pPr algn="r">
              <a:defRPr sz="1200">
                <a:solidFill>
                  <a:schemeClr val="tx1"/>
                </a:solidFill>
              </a:defRPr>
            </a:lvl1pPr>
          </a:lstStyle>
          <a:p>
            <a:fld id="{DDE8D9C2-5F05-44EF-B7C1-1B71CE36FE82}" type="slidenum">
              <a:rPr lang="nb-NO" smtClean="0"/>
              <a:t>‹N°›</a:t>
            </a:fld>
            <a:endParaRPr lang="nb-NO"/>
          </a:p>
        </p:txBody>
      </p:sp>
      <p:sp>
        <p:nvSpPr>
          <p:cNvPr id="7" name="Plassholder for dato 3"/>
          <p:cNvSpPr>
            <a:spLocks noGrp="1"/>
          </p:cNvSpPr>
          <p:nvPr>
            <p:ph type="dt" sz="half" idx="2"/>
          </p:nvPr>
        </p:nvSpPr>
        <p:spPr>
          <a:xfrm>
            <a:off x="258951" y="6385407"/>
            <a:ext cx="1025822" cy="172125"/>
          </a:xfrm>
          <a:prstGeom prst="rect">
            <a:avLst/>
          </a:prstGeom>
        </p:spPr>
        <p:txBody>
          <a:bodyPr vert="horz" lIns="0" tIns="0" rIns="0" bIns="0" rtlCol="0" anchor="ctr"/>
          <a:lstStyle>
            <a:lvl1pPr algn="ctr">
              <a:defRPr sz="900" b="0" spc="80" baseline="0">
                <a:solidFill>
                  <a:schemeClr val="bg1"/>
                </a:solidFill>
              </a:defRPr>
            </a:lvl1pPr>
          </a:lstStyle>
          <a:p>
            <a:fld id="{17FBAE52-247B-4B3B-BCCD-E3CF4776654C}" type="datetime1">
              <a:rPr lang="nb-NO" smtClean="0"/>
              <a:t>26.01.2015</a:t>
            </a:fld>
            <a:endParaRPr lang="nb-NO"/>
          </a:p>
        </p:txBody>
      </p:sp>
      <p:sp>
        <p:nvSpPr>
          <p:cNvPr id="9" name="Plassholder for bunntekst 4"/>
          <p:cNvSpPr>
            <a:spLocks noGrp="1"/>
          </p:cNvSpPr>
          <p:nvPr>
            <p:ph type="ftr" sz="quarter" idx="3"/>
          </p:nvPr>
        </p:nvSpPr>
        <p:spPr>
          <a:xfrm>
            <a:off x="1577122" y="6374164"/>
            <a:ext cx="7247338" cy="172165"/>
          </a:xfrm>
          <a:prstGeom prst="rect">
            <a:avLst/>
          </a:prstGeom>
        </p:spPr>
        <p:txBody>
          <a:bodyPr vert="horz" lIns="0" tIns="0" rIns="0" bIns="0" rtlCol="0" anchor="t"/>
          <a:lstStyle>
            <a:lvl1pPr algn="r">
              <a:defRPr sz="1200" b="0">
                <a:solidFill>
                  <a:schemeClr val="tx1"/>
                </a:solidFill>
              </a:defRPr>
            </a:lvl1pPr>
          </a:lstStyle>
          <a:p>
            <a:r>
              <a:rPr lang="nb-NO" dirty="0" smtClean="0"/>
              <a:t>Bunntekst</a:t>
            </a:r>
            <a:endParaRPr lang="nb-NO"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tel og innho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dirty="0"/>
          </a:p>
        </p:txBody>
      </p:sp>
      <p:sp>
        <p:nvSpPr>
          <p:cNvPr id="3" name="Plassholder for innhold 2"/>
          <p:cNvSpPr>
            <a:spLocks noGrp="1"/>
          </p:cNvSpPr>
          <p:nvPr>
            <p:ph idx="1"/>
          </p:nvPr>
        </p:nvSpPr>
        <p:spPr/>
        <p:txBody>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dirty="0"/>
          </a:p>
        </p:txBody>
      </p:sp>
      <p:sp>
        <p:nvSpPr>
          <p:cNvPr id="8" name="Plassholder for tekst 7"/>
          <p:cNvSpPr>
            <a:spLocks noGrp="1"/>
          </p:cNvSpPr>
          <p:nvPr>
            <p:ph type="body" sz="quarter" idx="13"/>
          </p:nvPr>
        </p:nvSpPr>
        <p:spPr>
          <a:xfrm>
            <a:off x="1275280" y="699472"/>
            <a:ext cx="5692781" cy="354711"/>
          </a:xfrm>
        </p:spPr>
        <p:txBody>
          <a:bodyPr>
            <a:normAutofit/>
          </a:bodyPr>
          <a:lstStyle>
            <a:lvl1pPr marL="0" indent="0">
              <a:buNone/>
              <a:defRPr sz="2000">
                <a:solidFill>
                  <a:srgbClr val="ED9300"/>
                </a:solidFill>
              </a:defRPr>
            </a:lvl1pPr>
          </a:lstStyle>
          <a:p>
            <a:pPr lvl="0"/>
            <a:r>
              <a:rPr lang="nb-NO" smtClean="0"/>
              <a:t>Klikk for å redigere tekststiler i malen</a:t>
            </a:r>
          </a:p>
        </p:txBody>
      </p:sp>
      <p:sp>
        <p:nvSpPr>
          <p:cNvPr id="12" name="Plassholder for lysbildenummer 5"/>
          <p:cNvSpPr>
            <a:spLocks noGrp="1"/>
          </p:cNvSpPr>
          <p:nvPr>
            <p:ph type="sldNum" sz="quarter" idx="4"/>
          </p:nvPr>
        </p:nvSpPr>
        <p:spPr>
          <a:xfrm>
            <a:off x="8470558" y="6160824"/>
            <a:ext cx="259723" cy="151892"/>
          </a:xfrm>
          <a:prstGeom prst="rect">
            <a:avLst/>
          </a:prstGeom>
        </p:spPr>
        <p:txBody>
          <a:bodyPr vert="horz" lIns="0" tIns="0" rIns="0" bIns="0" rtlCol="0" anchor="t"/>
          <a:lstStyle>
            <a:lvl1pPr algn="r">
              <a:defRPr sz="1200">
                <a:solidFill>
                  <a:schemeClr val="tx1"/>
                </a:solidFill>
              </a:defRPr>
            </a:lvl1pPr>
          </a:lstStyle>
          <a:p>
            <a:fld id="{DDE8D9C2-5F05-44EF-B7C1-1B71CE36FE82}" type="slidenum">
              <a:rPr lang="nb-NO" smtClean="0"/>
              <a:t>‹N°›</a:t>
            </a:fld>
            <a:endParaRPr lang="nb-NO"/>
          </a:p>
        </p:txBody>
      </p:sp>
      <p:sp>
        <p:nvSpPr>
          <p:cNvPr id="9" name="Plassholder for dato 3"/>
          <p:cNvSpPr>
            <a:spLocks noGrp="1"/>
          </p:cNvSpPr>
          <p:nvPr>
            <p:ph type="dt" sz="half" idx="2"/>
          </p:nvPr>
        </p:nvSpPr>
        <p:spPr>
          <a:xfrm>
            <a:off x="258951" y="6385407"/>
            <a:ext cx="1025822" cy="172125"/>
          </a:xfrm>
          <a:prstGeom prst="rect">
            <a:avLst/>
          </a:prstGeom>
        </p:spPr>
        <p:txBody>
          <a:bodyPr vert="horz" lIns="0" tIns="0" rIns="0" bIns="0" rtlCol="0" anchor="ctr"/>
          <a:lstStyle>
            <a:lvl1pPr algn="ctr">
              <a:defRPr sz="900" b="0" spc="80" baseline="0">
                <a:solidFill>
                  <a:schemeClr val="bg1"/>
                </a:solidFill>
              </a:defRPr>
            </a:lvl1pPr>
          </a:lstStyle>
          <a:p>
            <a:fld id="{91C1BDA6-6FC7-4031-B0EE-715EEFBF688C}" type="datetime1">
              <a:rPr lang="nb-NO" smtClean="0"/>
              <a:t>26.01.2015</a:t>
            </a:fld>
            <a:endParaRPr lang="nb-NO"/>
          </a:p>
        </p:txBody>
      </p:sp>
      <p:sp>
        <p:nvSpPr>
          <p:cNvPr id="10" name="Plassholder for bunntekst 4"/>
          <p:cNvSpPr>
            <a:spLocks noGrp="1"/>
          </p:cNvSpPr>
          <p:nvPr>
            <p:ph type="ftr" sz="quarter" idx="3"/>
          </p:nvPr>
        </p:nvSpPr>
        <p:spPr>
          <a:xfrm>
            <a:off x="1577122" y="6374164"/>
            <a:ext cx="7247338" cy="172165"/>
          </a:xfrm>
          <a:prstGeom prst="rect">
            <a:avLst/>
          </a:prstGeom>
        </p:spPr>
        <p:txBody>
          <a:bodyPr vert="horz" lIns="0" tIns="0" rIns="0" bIns="0" rtlCol="0" anchor="t"/>
          <a:lstStyle>
            <a:lvl1pPr algn="r">
              <a:defRPr sz="1200" b="0">
                <a:solidFill>
                  <a:schemeClr val="tx1"/>
                </a:solidFill>
              </a:defRPr>
            </a:lvl1pPr>
          </a:lstStyle>
          <a:p>
            <a:r>
              <a:rPr lang="nb-NO" dirty="0" smtClean="0"/>
              <a:t>Bunntekst</a:t>
            </a:r>
            <a:endParaRPr lang="nb-NO"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Forside m/bilde">
    <p:spTree>
      <p:nvGrpSpPr>
        <p:cNvPr id="1" name=""/>
        <p:cNvGrpSpPr/>
        <p:nvPr/>
      </p:nvGrpSpPr>
      <p:grpSpPr>
        <a:xfrm>
          <a:off x="0" y="0"/>
          <a:ext cx="0" cy="0"/>
          <a:chOff x="0" y="0"/>
          <a:chExt cx="0" cy="0"/>
        </a:xfrm>
      </p:grpSpPr>
      <p:sp>
        <p:nvSpPr>
          <p:cNvPr id="8" name="Rektangel 7"/>
          <p:cNvSpPr/>
          <p:nvPr/>
        </p:nvSpPr>
        <p:spPr>
          <a:xfrm>
            <a:off x="1295775" y="1951083"/>
            <a:ext cx="7558687" cy="260719"/>
          </a:xfrm>
          <a:prstGeom prst="rect">
            <a:avLst/>
          </a:prstGeom>
          <a:solidFill>
            <a:srgbClr val="DADADA"/>
          </a:solidFill>
          <a:ln>
            <a:noFill/>
          </a:ln>
        </p:spPr>
        <p:style>
          <a:lnRef idx="2">
            <a:schemeClr val="accent1">
              <a:shade val="50000"/>
            </a:schemeClr>
          </a:lnRef>
          <a:fillRef idx="1">
            <a:schemeClr val="accent1"/>
          </a:fillRef>
          <a:effectRef idx="0">
            <a:schemeClr val="accent1"/>
          </a:effectRef>
          <a:fontRef idx="minor">
            <a:schemeClr val="lt1"/>
          </a:fontRef>
        </p:style>
        <p:txBody>
          <a:bodyPr lIns="64274" tIns="32136" rIns="64274" bIns="32136" rtlCol="0" anchor="ctr"/>
          <a:lstStyle/>
          <a:p>
            <a:pPr algn="ctr"/>
            <a:endParaRPr lang="nb-NO"/>
          </a:p>
        </p:txBody>
      </p:sp>
      <p:sp>
        <p:nvSpPr>
          <p:cNvPr id="9" name="Rektangel 8"/>
          <p:cNvSpPr/>
          <p:nvPr/>
        </p:nvSpPr>
        <p:spPr>
          <a:xfrm>
            <a:off x="253126" y="1948926"/>
            <a:ext cx="1043819" cy="260719"/>
          </a:xfrm>
          <a:prstGeom prst="rect">
            <a:avLst/>
          </a:prstGeom>
          <a:solidFill>
            <a:srgbClr val="ED9300"/>
          </a:solidFill>
          <a:ln>
            <a:noFill/>
          </a:ln>
        </p:spPr>
        <p:style>
          <a:lnRef idx="2">
            <a:schemeClr val="accent1">
              <a:shade val="50000"/>
            </a:schemeClr>
          </a:lnRef>
          <a:fillRef idx="1">
            <a:schemeClr val="accent1"/>
          </a:fillRef>
          <a:effectRef idx="0">
            <a:schemeClr val="accent1"/>
          </a:effectRef>
          <a:fontRef idx="minor">
            <a:schemeClr val="lt1"/>
          </a:fontRef>
        </p:style>
        <p:txBody>
          <a:bodyPr lIns="64274" tIns="32136" rIns="64274" bIns="32136" rtlCol="0" anchor="ctr"/>
          <a:lstStyle/>
          <a:p>
            <a:pPr algn="ctr"/>
            <a:endParaRPr lang="nb-NO"/>
          </a:p>
        </p:txBody>
      </p:sp>
      <p:sp>
        <p:nvSpPr>
          <p:cNvPr id="15" name="Plassholder for bilde 14"/>
          <p:cNvSpPr>
            <a:spLocks noGrp="1"/>
          </p:cNvSpPr>
          <p:nvPr>
            <p:ph type="pic" sz="quarter" idx="12" hasCustomPrompt="1"/>
          </p:nvPr>
        </p:nvSpPr>
        <p:spPr>
          <a:xfrm>
            <a:off x="253128" y="2480626"/>
            <a:ext cx="8606250" cy="4136062"/>
          </a:xfrm>
          <a:noFill/>
        </p:spPr>
        <p:txBody>
          <a:bodyPr tIns="1644764"/>
          <a:lstStyle>
            <a:lvl1pPr algn="ctr">
              <a:buNone/>
              <a:defRPr baseline="0"/>
            </a:lvl1pPr>
          </a:lstStyle>
          <a:p>
            <a:r>
              <a:rPr lang="nb-NO" dirty="0" smtClean="0"/>
              <a:t>Sett inn bilde</a:t>
            </a:r>
            <a:endParaRPr lang="nb-NO" dirty="0"/>
          </a:p>
        </p:txBody>
      </p:sp>
      <p:sp>
        <p:nvSpPr>
          <p:cNvPr id="2" name="Tittel 1"/>
          <p:cNvSpPr>
            <a:spLocks noGrp="1"/>
          </p:cNvSpPr>
          <p:nvPr>
            <p:ph type="ctrTitle"/>
          </p:nvPr>
        </p:nvSpPr>
        <p:spPr>
          <a:xfrm>
            <a:off x="1536470" y="1380605"/>
            <a:ext cx="5870848" cy="502024"/>
          </a:xfrm>
        </p:spPr>
        <p:txBody>
          <a:bodyPr>
            <a:normAutofit/>
          </a:bodyPr>
          <a:lstStyle>
            <a:lvl1pPr>
              <a:defRPr sz="2800"/>
            </a:lvl1pPr>
          </a:lstStyle>
          <a:p>
            <a:r>
              <a:rPr lang="nb-NO" smtClean="0"/>
              <a:t>Klikk for å redigere tittelstil</a:t>
            </a:r>
            <a:endParaRPr lang="nb-NO" dirty="0"/>
          </a:p>
        </p:txBody>
      </p:sp>
      <p:sp>
        <p:nvSpPr>
          <p:cNvPr id="3" name="Undertittel 2"/>
          <p:cNvSpPr>
            <a:spLocks noGrp="1"/>
          </p:cNvSpPr>
          <p:nvPr>
            <p:ph type="subTitle" idx="1"/>
          </p:nvPr>
        </p:nvSpPr>
        <p:spPr>
          <a:xfrm>
            <a:off x="1536468" y="1099100"/>
            <a:ext cx="5870846" cy="339502"/>
          </a:xfrm>
        </p:spPr>
        <p:txBody>
          <a:bodyPr>
            <a:normAutofit/>
          </a:bodyPr>
          <a:lstStyle>
            <a:lvl1pPr marL="0" indent="0" algn="l">
              <a:buNone/>
              <a:defRPr sz="1800">
                <a:solidFill>
                  <a:srgbClr val="ED9300"/>
                </a:solidFill>
              </a:defRPr>
            </a:lvl1pPr>
            <a:lvl2pPr marL="457018" indent="0" algn="ctr">
              <a:buNone/>
              <a:defRPr>
                <a:solidFill>
                  <a:schemeClr val="tx1">
                    <a:tint val="75000"/>
                  </a:schemeClr>
                </a:solidFill>
              </a:defRPr>
            </a:lvl2pPr>
            <a:lvl3pPr marL="914035" indent="0" algn="ctr">
              <a:buNone/>
              <a:defRPr>
                <a:solidFill>
                  <a:schemeClr val="tx1">
                    <a:tint val="75000"/>
                  </a:schemeClr>
                </a:solidFill>
              </a:defRPr>
            </a:lvl3pPr>
            <a:lvl4pPr marL="1371052" indent="0" algn="ctr">
              <a:buNone/>
              <a:defRPr>
                <a:solidFill>
                  <a:schemeClr val="tx1">
                    <a:tint val="75000"/>
                  </a:schemeClr>
                </a:solidFill>
              </a:defRPr>
            </a:lvl4pPr>
            <a:lvl5pPr marL="1828069" indent="0" algn="ctr">
              <a:buNone/>
              <a:defRPr>
                <a:solidFill>
                  <a:schemeClr val="tx1">
                    <a:tint val="75000"/>
                  </a:schemeClr>
                </a:solidFill>
              </a:defRPr>
            </a:lvl5pPr>
            <a:lvl6pPr marL="2285086" indent="0" algn="ctr">
              <a:buNone/>
              <a:defRPr>
                <a:solidFill>
                  <a:schemeClr val="tx1">
                    <a:tint val="75000"/>
                  </a:schemeClr>
                </a:solidFill>
              </a:defRPr>
            </a:lvl6pPr>
            <a:lvl7pPr marL="2742103" indent="0" algn="ctr">
              <a:buNone/>
              <a:defRPr>
                <a:solidFill>
                  <a:schemeClr val="tx1">
                    <a:tint val="75000"/>
                  </a:schemeClr>
                </a:solidFill>
              </a:defRPr>
            </a:lvl7pPr>
            <a:lvl8pPr marL="3199120" indent="0" algn="ctr">
              <a:buNone/>
              <a:defRPr>
                <a:solidFill>
                  <a:schemeClr val="tx1">
                    <a:tint val="75000"/>
                  </a:schemeClr>
                </a:solidFill>
              </a:defRPr>
            </a:lvl8pPr>
            <a:lvl9pPr marL="3656138" indent="0" algn="ctr">
              <a:buNone/>
              <a:defRPr>
                <a:solidFill>
                  <a:schemeClr val="tx1">
                    <a:tint val="75000"/>
                  </a:schemeClr>
                </a:solidFill>
              </a:defRPr>
            </a:lvl9pPr>
          </a:lstStyle>
          <a:p>
            <a:r>
              <a:rPr lang="nb-NO" smtClean="0"/>
              <a:t>Klikk for å redigere undertittelstil i malen</a:t>
            </a:r>
            <a:endParaRPr lang="nb-NO" dirty="0"/>
          </a:p>
        </p:txBody>
      </p:sp>
      <p:sp>
        <p:nvSpPr>
          <p:cNvPr id="4" name="Plassholder for dato 3"/>
          <p:cNvSpPr>
            <a:spLocks noGrp="1"/>
          </p:cNvSpPr>
          <p:nvPr>
            <p:ph type="dt" sz="half" idx="10"/>
          </p:nvPr>
        </p:nvSpPr>
        <p:spPr>
          <a:xfrm>
            <a:off x="253128" y="1993709"/>
            <a:ext cx="1042388" cy="172125"/>
          </a:xfrm>
        </p:spPr>
        <p:txBody>
          <a:bodyPr/>
          <a:lstStyle>
            <a:lvl1pPr>
              <a:defRPr spc="80" baseline="0"/>
            </a:lvl1pPr>
          </a:lstStyle>
          <a:p>
            <a:fld id="{44F90966-7596-4402-AE20-F46E6732D616}" type="datetime1">
              <a:rPr lang="nb-NO" smtClean="0"/>
              <a:t>26.01.2015</a:t>
            </a:fld>
            <a:endParaRPr lang="nb-NO"/>
          </a:p>
        </p:txBody>
      </p:sp>
      <p:pic>
        <p:nvPicPr>
          <p:cNvPr id="16" name="Picture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35238" y="-5421"/>
            <a:ext cx="1508763" cy="882970"/>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5421"/>
            <a:ext cx="1354458" cy="1808801"/>
          </a:xfrm>
          <a:prstGeom prst="rect">
            <a:avLst/>
          </a:prstGeom>
        </p:spPr>
      </p:pic>
      <p:sp>
        <p:nvSpPr>
          <p:cNvPr id="11" name="Plassholder for bunntekst 4"/>
          <p:cNvSpPr>
            <a:spLocks noGrp="1"/>
          </p:cNvSpPr>
          <p:nvPr>
            <p:ph type="ftr" sz="quarter" idx="3"/>
          </p:nvPr>
        </p:nvSpPr>
        <p:spPr>
          <a:xfrm>
            <a:off x="1547664" y="1995359"/>
            <a:ext cx="7247338" cy="172165"/>
          </a:xfrm>
          <a:prstGeom prst="rect">
            <a:avLst/>
          </a:prstGeom>
        </p:spPr>
        <p:txBody>
          <a:bodyPr vert="horz" lIns="0" tIns="0" rIns="0" bIns="0" rtlCol="0" anchor="t"/>
          <a:lstStyle>
            <a:lvl1pPr algn="r">
              <a:defRPr sz="1200" b="0">
                <a:solidFill>
                  <a:schemeClr val="tx1"/>
                </a:solidFill>
              </a:defRPr>
            </a:lvl1pPr>
          </a:lstStyle>
          <a:p>
            <a:r>
              <a:rPr lang="nb-NO" dirty="0" smtClean="0"/>
              <a:t>Bunntekst</a:t>
            </a:r>
            <a:endParaRPr lang="nb-NO" dirty="0"/>
          </a:p>
        </p:txBody>
      </p:sp>
    </p:spTree>
    <p:extLst>
      <p:ext uri="{BB962C8B-B14F-4D97-AF65-F5344CB8AC3E}">
        <p14:creationId xmlns:p14="http://schemas.microsoft.com/office/powerpoint/2010/main" val="17916130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Forside m/mønster">
    <p:spTree>
      <p:nvGrpSpPr>
        <p:cNvPr id="1" name=""/>
        <p:cNvGrpSpPr/>
        <p:nvPr/>
      </p:nvGrpSpPr>
      <p:grpSpPr>
        <a:xfrm>
          <a:off x="0" y="0"/>
          <a:ext cx="0" cy="0"/>
          <a:chOff x="0" y="0"/>
          <a:chExt cx="0" cy="0"/>
        </a:xfrm>
      </p:grpSpPr>
      <p:sp>
        <p:nvSpPr>
          <p:cNvPr id="8" name="Rektangel 7"/>
          <p:cNvSpPr/>
          <p:nvPr/>
        </p:nvSpPr>
        <p:spPr>
          <a:xfrm>
            <a:off x="1295775" y="1951083"/>
            <a:ext cx="7558687" cy="260719"/>
          </a:xfrm>
          <a:prstGeom prst="rect">
            <a:avLst/>
          </a:prstGeom>
          <a:solidFill>
            <a:srgbClr val="DADADA"/>
          </a:solidFill>
          <a:ln>
            <a:noFill/>
          </a:ln>
        </p:spPr>
        <p:style>
          <a:lnRef idx="2">
            <a:schemeClr val="accent1">
              <a:shade val="50000"/>
            </a:schemeClr>
          </a:lnRef>
          <a:fillRef idx="1">
            <a:schemeClr val="accent1"/>
          </a:fillRef>
          <a:effectRef idx="0">
            <a:schemeClr val="accent1"/>
          </a:effectRef>
          <a:fontRef idx="minor">
            <a:schemeClr val="lt1"/>
          </a:fontRef>
        </p:style>
        <p:txBody>
          <a:bodyPr lIns="64274" tIns="32136" rIns="64274" bIns="32136" rtlCol="0" anchor="ctr"/>
          <a:lstStyle/>
          <a:p>
            <a:pPr algn="ctr"/>
            <a:endParaRPr lang="nb-NO"/>
          </a:p>
        </p:txBody>
      </p:sp>
      <p:sp>
        <p:nvSpPr>
          <p:cNvPr id="9" name="Rektangel 8"/>
          <p:cNvSpPr/>
          <p:nvPr/>
        </p:nvSpPr>
        <p:spPr>
          <a:xfrm>
            <a:off x="253126" y="1948926"/>
            <a:ext cx="1043819" cy="260719"/>
          </a:xfrm>
          <a:prstGeom prst="rect">
            <a:avLst/>
          </a:prstGeom>
          <a:solidFill>
            <a:srgbClr val="ED9300"/>
          </a:solidFill>
          <a:ln>
            <a:noFill/>
          </a:ln>
        </p:spPr>
        <p:style>
          <a:lnRef idx="2">
            <a:schemeClr val="accent1">
              <a:shade val="50000"/>
            </a:schemeClr>
          </a:lnRef>
          <a:fillRef idx="1">
            <a:schemeClr val="accent1"/>
          </a:fillRef>
          <a:effectRef idx="0">
            <a:schemeClr val="accent1"/>
          </a:effectRef>
          <a:fontRef idx="minor">
            <a:schemeClr val="lt1"/>
          </a:fontRef>
        </p:style>
        <p:txBody>
          <a:bodyPr lIns="64274" tIns="32136" rIns="64274" bIns="32136" rtlCol="0" anchor="ctr"/>
          <a:lstStyle/>
          <a:p>
            <a:pPr algn="ctr"/>
            <a:endParaRPr lang="nb-NO"/>
          </a:p>
        </p:txBody>
      </p:sp>
      <p:sp>
        <p:nvSpPr>
          <p:cNvPr id="2" name="Tittel 1"/>
          <p:cNvSpPr>
            <a:spLocks noGrp="1"/>
          </p:cNvSpPr>
          <p:nvPr>
            <p:ph type="ctrTitle"/>
          </p:nvPr>
        </p:nvSpPr>
        <p:spPr>
          <a:xfrm>
            <a:off x="1536470" y="1380605"/>
            <a:ext cx="5870848" cy="502024"/>
          </a:xfrm>
        </p:spPr>
        <p:txBody>
          <a:bodyPr>
            <a:normAutofit/>
          </a:bodyPr>
          <a:lstStyle>
            <a:lvl1pPr>
              <a:defRPr sz="2800"/>
            </a:lvl1pPr>
          </a:lstStyle>
          <a:p>
            <a:r>
              <a:rPr lang="nb-NO" smtClean="0"/>
              <a:t>Klikk for å redigere tittelstil</a:t>
            </a:r>
            <a:endParaRPr lang="nb-NO" dirty="0"/>
          </a:p>
        </p:txBody>
      </p:sp>
      <p:sp>
        <p:nvSpPr>
          <p:cNvPr id="3" name="Undertittel 2"/>
          <p:cNvSpPr>
            <a:spLocks noGrp="1"/>
          </p:cNvSpPr>
          <p:nvPr>
            <p:ph type="subTitle" idx="1"/>
          </p:nvPr>
        </p:nvSpPr>
        <p:spPr>
          <a:xfrm>
            <a:off x="1536468" y="1099100"/>
            <a:ext cx="5870846" cy="339502"/>
          </a:xfrm>
        </p:spPr>
        <p:txBody>
          <a:bodyPr>
            <a:normAutofit/>
          </a:bodyPr>
          <a:lstStyle>
            <a:lvl1pPr marL="0" indent="0" algn="l">
              <a:buNone/>
              <a:defRPr sz="1800">
                <a:solidFill>
                  <a:srgbClr val="ED9300"/>
                </a:solidFill>
              </a:defRPr>
            </a:lvl1pPr>
            <a:lvl2pPr marL="457018" indent="0" algn="ctr">
              <a:buNone/>
              <a:defRPr>
                <a:solidFill>
                  <a:schemeClr val="tx1">
                    <a:tint val="75000"/>
                  </a:schemeClr>
                </a:solidFill>
              </a:defRPr>
            </a:lvl2pPr>
            <a:lvl3pPr marL="914035" indent="0" algn="ctr">
              <a:buNone/>
              <a:defRPr>
                <a:solidFill>
                  <a:schemeClr val="tx1">
                    <a:tint val="75000"/>
                  </a:schemeClr>
                </a:solidFill>
              </a:defRPr>
            </a:lvl3pPr>
            <a:lvl4pPr marL="1371052" indent="0" algn="ctr">
              <a:buNone/>
              <a:defRPr>
                <a:solidFill>
                  <a:schemeClr val="tx1">
                    <a:tint val="75000"/>
                  </a:schemeClr>
                </a:solidFill>
              </a:defRPr>
            </a:lvl4pPr>
            <a:lvl5pPr marL="1828069" indent="0" algn="ctr">
              <a:buNone/>
              <a:defRPr>
                <a:solidFill>
                  <a:schemeClr val="tx1">
                    <a:tint val="75000"/>
                  </a:schemeClr>
                </a:solidFill>
              </a:defRPr>
            </a:lvl5pPr>
            <a:lvl6pPr marL="2285086" indent="0" algn="ctr">
              <a:buNone/>
              <a:defRPr>
                <a:solidFill>
                  <a:schemeClr val="tx1">
                    <a:tint val="75000"/>
                  </a:schemeClr>
                </a:solidFill>
              </a:defRPr>
            </a:lvl6pPr>
            <a:lvl7pPr marL="2742103" indent="0" algn="ctr">
              <a:buNone/>
              <a:defRPr>
                <a:solidFill>
                  <a:schemeClr val="tx1">
                    <a:tint val="75000"/>
                  </a:schemeClr>
                </a:solidFill>
              </a:defRPr>
            </a:lvl7pPr>
            <a:lvl8pPr marL="3199120" indent="0" algn="ctr">
              <a:buNone/>
              <a:defRPr>
                <a:solidFill>
                  <a:schemeClr val="tx1">
                    <a:tint val="75000"/>
                  </a:schemeClr>
                </a:solidFill>
              </a:defRPr>
            </a:lvl8pPr>
            <a:lvl9pPr marL="3656138" indent="0" algn="ctr">
              <a:buNone/>
              <a:defRPr>
                <a:solidFill>
                  <a:schemeClr val="tx1">
                    <a:tint val="75000"/>
                  </a:schemeClr>
                </a:solidFill>
              </a:defRPr>
            </a:lvl9pPr>
          </a:lstStyle>
          <a:p>
            <a:r>
              <a:rPr lang="nb-NO" smtClean="0"/>
              <a:t>Klikk for å redigere undertittelstil i malen</a:t>
            </a:r>
            <a:endParaRPr lang="nb-NO" dirty="0"/>
          </a:p>
        </p:txBody>
      </p:sp>
      <p:pic>
        <p:nvPicPr>
          <p:cNvPr id="16" name="Picture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35238" y="-5421"/>
            <a:ext cx="1508763" cy="882970"/>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5421"/>
            <a:ext cx="1354458" cy="1808801"/>
          </a:xfrm>
          <a:prstGeom prst="rect">
            <a:avLst/>
          </a:prstGeom>
        </p:spPr>
      </p:pic>
      <p:pic>
        <p:nvPicPr>
          <p:cNvPr id="6" name="Picture 5"/>
          <p:cNvPicPr>
            <a:picLocks/>
          </p:cNvPicPr>
          <p:nvPr/>
        </p:nvPicPr>
        <p:blipFill>
          <a:blip r:embed="rId4" cstate="print">
            <a:extLst>
              <a:ext uri="{28A0092B-C50C-407E-A947-70E740481C1C}">
                <a14:useLocalDpi xmlns:a14="http://schemas.microsoft.com/office/drawing/2010/main" val="0"/>
              </a:ext>
            </a:extLst>
          </a:blip>
          <a:stretch>
            <a:fillRect/>
          </a:stretch>
        </p:blipFill>
        <p:spPr>
          <a:xfrm>
            <a:off x="251956" y="2479826"/>
            <a:ext cx="8606105" cy="4135442"/>
          </a:xfrm>
          <a:prstGeom prst="rect">
            <a:avLst/>
          </a:prstGeom>
        </p:spPr>
      </p:pic>
      <p:sp>
        <p:nvSpPr>
          <p:cNvPr id="12" name="Plassholder for dato 3"/>
          <p:cNvSpPr>
            <a:spLocks noGrp="1"/>
          </p:cNvSpPr>
          <p:nvPr>
            <p:ph type="dt" sz="half" idx="10"/>
          </p:nvPr>
        </p:nvSpPr>
        <p:spPr>
          <a:xfrm>
            <a:off x="253126" y="1993709"/>
            <a:ext cx="1042389" cy="172125"/>
          </a:xfrm>
        </p:spPr>
        <p:txBody>
          <a:bodyPr/>
          <a:lstStyle>
            <a:lvl1pPr>
              <a:defRPr spc="80" baseline="0"/>
            </a:lvl1pPr>
          </a:lstStyle>
          <a:p>
            <a:fld id="{C99FDD5D-C0C7-4411-BAB6-0F6A9201BA7D}" type="datetime1">
              <a:rPr lang="nb-NO" smtClean="0"/>
              <a:t>26.01.2015</a:t>
            </a:fld>
            <a:endParaRPr lang="nb-NO"/>
          </a:p>
        </p:txBody>
      </p:sp>
      <p:sp>
        <p:nvSpPr>
          <p:cNvPr id="11" name="Plassholder for bunntekst 4"/>
          <p:cNvSpPr>
            <a:spLocks noGrp="1"/>
          </p:cNvSpPr>
          <p:nvPr>
            <p:ph type="ftr" sz="quarter" idx="3"/>
          </p:nvPr>
        </p:nvSpPr>
        <p:spPr>
          <a:xfrm>
            <a:off x="1547664" y="1993202"/>
            <a:ext cx="7247338" cy="172165"/>
          </a:xfrm>
          <a:prstGeom prst="rect">
            <a:avLst/>
          </a:prstGeom>
        </p:spPr>
        <p:txBody>
          <a:bodyPr vert="horz" lIns="0" tIns="0" rIns="0" bIns="0" rtlCol="0" anchor="t"/>
          <a:lstStyle>
            <a:lvl1pPr algn="r">
              <a:defRPr sz="1200" b="0">
                <a:solidFill>
                  <a:schemeClr val="tx1"/>
                </a:solidFill>
              </a:defRPr>
            </a:lvl1pPr>
          </a:lstStyle>
          <a:p>
            <a:r>
              <a:rPr lang="nb-NO" dirty="0" smtClean="0"/>
              <a:t>Bunntekst</a:t>
            </a:r>
            <a:endParaRPr lang="nb-NO"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tel, innhold og bilde">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14" name="Plassholder for tekst 7"/>
          <p:cNvSpPr>
            <a:spLocks noGrp="1"/>
          </p:cNvSpPr>
          <p:nvPr>
            <p:ph type="body" sz="quarter" idx="17"/>
          </p:nvPr>
        </p:nvSpPr>
        <p:spPr>
          <a:xfrm>
            <a:off x="1275280" y="699472"/>
            <a:ext cx="5692781" cy="354711"/>
          </a:xfrm>
        </p:spPr>
        <p:txBody>
          <a:bodyPr>
            <a:normAutofit/>
          </a:bodyPr>
          <a:lstStyle>
            <a:lvl1pPr marL="0" indent="0">
              <a:buNone/>
              <a:defRPr sz="2000">
                <a:solidFill>
                  <a:srgbClr val="ED901A"/>
                </a:solidFill>
              </a:defRPr>
            </a:lvl1pPr>
          </a:lstStyle>
          <a:p>
            <a:pPr lvl="0"/>
            <a:r>
              <a:rPr lang="nb-NO" smtClean="0"/>
              <a:t>Klikk for å redigere tekststiler i malen</a:t>
            </a:r>
          </a:p>
        </p:txBody>
      </p:sp>
      <p:sp>
        <p:nvSpPr>
          <p:cNvPr id="18" name="Plassholder for innhold 2"/>
          <p:cNvSpPr>
            <a:spLocks noGrp="1"/>
          </p:cNvSpPr>
          <p:nvPr>
            <p:ph idx="1"/>
          </p:nvPr>
        </p:nvSpPr>
        <p:spPr>
          <a:xfrm>
            <a:off x="1273621" y="1777857"/>
            <a:ext cx="4018334" cy="4293806"/>
          </a:xfrm>
        </p:spPr>
        <p:txBody>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dirty="0"/>
          </a:p>
        </p:txBody>
      </p:sp>
      <p:sp>
        <p:nvSpPr>
          <p:cNvPr id="20" name="Plassholder for bilde 3"/>
          <p:cNvSpPr>
            <a:spLocks noGrp="1"/>
          </p:cNvSpPr>
          <p:nvPr>
            <p:ph type="pic" sz="quarter" idx="19"/>
          </p:nvPr>
        </p:nvSpPr>
        <p:spPr>
          <a:xfrm>
            <a:off x="5752687" y="1834333"/>
            <a:ext cx="3131456" cy="4236219"/>
          </a:xfrm>
        </p:spPr>
        <p:txBody>
          <a:bodyPr tIns="1619676"/>
          <a:lstStyle>
            <a:lvl1pPr marL="0" indent="0" algn="ctr">
              <a:buNone/>
              <a:defRPr/>
            </a:lvl1pPr>
          </a:lstStyle>
          <a:p>
            <a:r>
              <a:rPr lang="nb-NO" smtClean="0"/>
              <a:t>Klikk ikonet for å legge til et bilde</a:t>
            </a:r>
            <a:endParaRPr lang="en-GB" dirty="0"/>
          </a:p>
        </p:txBody>
      </p:sp>
      <p:sp>
        <p:nvSpPr>
          <p:cNvPr id="11" name="Plassholder for lysbildenummer 5"/>
          <p:cNvSpPr>
            <a:spLocks noGrp="1"/>
          </p:cNvSpPr>
          <p:nvPr>
            <p:ph type="sldNum" sz="quarter" idx="4"/>
          </p:nvPr>
        </p:nvSpPr>
        <p:spPr>
          <a:xfrm>
            <a:off x="8470558" y="6160824"/>
            <a:ext cx="259723" cy="151892"/>
          </a:xfrm>
          <a:prstGeom prst="rect">
            <a:avLst/>
          </a:prstGeom>
        </p:spPr>
        <p:txBody>
          <a:bodyPr vert="horz" lIns="0" tIns="0" rIns="0" bIns="0" rtlCol="0" anchor="t"/>
          <a:lstStyle>
            <a:lvl1pPr algn="r">
              <a:defRPr sz="1200">
                <a:solidFill>
                  <a:schemeClr val="tx1"/>
                </a:solidFill>
              </a:defRPr>
            </a:lvl1pPr>
          </a:lstStyle>
          <a:p>
            <a:fld id="{DDE8D9C2-5F05-44EF-B7C1-1B71CE36FE82}" type="slidenum">
              <a:rPr lang="nb-NO" smtClean="0"/>
              <a:t>‹N°›</a:t>
            </a:fld>
            <a:endParaRPr lang="nb-NO"/>
          </a:p>
        </p:txBody>
      </p:sp>
      <p:sp>
        <p:nvSpPr>
          <p:cNvPr id="12" name="Plassholder for dato 3"/>
          <p:cNvSpPr>
            <a:spLocks noGrp="1"/>
          </p:cNvSpPr>
          <p:nvPr>
            <p:ph type="dt" sz="half" idx="2"/>
          </p:nvPr>
        </p:nvSpPr>
        <p:spPr>
          <a:xfrm>
            <a:off x="258951" y="6385407"/>
            <a:ext cx="1025822" cy="172125"/>
          </a:xfrm>
          <a:prstGeom prst="rect">
            <a:avLst/>
          </a:prstGeom>
        </p:spPr>
        <p:txBody>
          <a:bodyPr vert="horz" lIns="0" tIns="0" rIns="0" bIns="0" rtlCol="0" anchor="ctr"/>
          <a:lstStyle>
            <a:lvl1pPr algn="ctr">
              <a:defRPr sz="900" b="0" spc="80" baseline="0">
                <a:solidFill>
                  <a:schemeClr val="bg1"/>
                </a:solidFill>
              </a:defRPr>
            </a:lvl1pPr>
          </a:lstStyle>
          <a:p>
            <a:fld id="{8E7DD8E5-618F-4019-88F3-9051A15A3CBC}" type="datetime1">
              <a:rPr lang="nb-NO" smtClean="0"/>
              <a:t>26.01.2015</a:t>
            </a:fld>
            <a:endParaRPr lang="nb-NO"/>
          </a:p>
        </p:txBody>
      </p:sp>
      <p:sp>
        <p:nvSpPr>
          <p:cNvPr id="9" name="Plassholder for bunntekst 4"/>
          <p:cNvSpPr>
            <a:spLocks noGrp="1"/>
          </p:cNvSpPr>
          <p:nvPr>
            <p:ph type="ftr" sz="quarter" idx="3"/>
          </p:nvPr>
        </p:nvSpPr>
        <p:spPr>
          <a:xfrm>
            <a:off x="1577122" y="6374164"/>
            <a:ext cx="7247338" cy="172165"/>
          </a:xfrm>
          <a:prstGeom prst="rect">
            <a:avLst/>
          </a:prstGeom>
        </p:spPr>
        <p:txBody>
          <a:bodyPr vert="horz" lIns="0" tIns="0" rIns="0" bIns="0" rtlCol="0" anchor="t"/>
          <a:lstStyle>
            <a:lvl1pPr algn="r">
              <a:defRPr sz="1200" b="0">
                <a:solidFill>
                  <a:schemeClr val="tx1"/>
                </a:solidFill>
              </a:defRPr>
            </a:lvl1pPr>
          </a:lstStyle>
          <a:p>
            <a:r>
              <a:rPr lang="nb-NO" dirty="0" smtClean="0"/>
              <a:t>Bunntekst</a:t>
            </a:r>
            <a:endParaRPr lang="nb-NO"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tel, innhold og infotekst">
    <p:spTree>
      <p:nvGrpSpPr>
        <p:cNvPr id="1" name=""/>
        <p:cNvGrpSpPr/>
        <p:nvPr/>
      </p:nvGrpSpPr>
      <p:grpSpPr>
        <a:xfrm>
          <a:off x="0" y="0"/>
          <a:ext cx="0" cy="0"/>
          <a:chOff x="0" y="0"/>
          <a:chExt cx="0" cy="0"/>
        </a:xfrm>
      </p:grpSpPr>
      <p:sp>
        <p:nvSpPr>
          <p:cNvPr id="15" name="Plassholder for tekst 14"/>
          <p:cNvSpPr>
            <a:spLocks noGrp="1"/>
          </p:cNvSpPr>
          <p:nvPr>
            <p:ph type="body" sz="quarter" idx="16"/>
          </p:nvPr>
        </p:nvSpPr>
        <p:spPr>
          <a:xfrm>
            <a:off x="5751013" y="2089626"/>
            <a:ext cx="3133130" cy="718194"/>
          </a:xfrm>
          <a:solidFill>
            <a:srgbClr val="C8CACB"/>
          </a:solidFill>
        </p:spPr>
        <p:txBody>
          <a:bodyPr wrap="square" lIns="197936" tIns="172744" rIns="197936" bIns="172744">
            <a:spAutoFit/>
          </a:bodyPr>
          <a:lstStyle>
            <a:lvl1pPr marL="0" indent="0">
              <a:spcBef>
                <a:spcPts val="0"/>
              </a:spcBef>
              <a:buNone/>
              <a:defRPr sz="1200"/>
            </a:lvl1pPr>
          </a:lstStyle>
          <a:p>
            <a:pPr lvl="0"/>
            <a:r>
              <a:rPr lang="nb-NO" smtClean="0"/>
              <a:t>Klikk for å redigere tekststiler i malen</a:t>
            </a:r>
          </a:p>
        </p:txBody>
      </p:sp>
      <p:sp>
        <p:nvSpPr>
          <p:cNvPr id="13" name="Plassholder for tekst 10"/>
          <p:cNvSpPr>
            <a:spLocks noGrp="1"/>
          </p:cNvSpPr>
          <p:nvPr>
            <p:ph type="body" sz="quarter" idx="15" hasCustomPrompt="1"/>
          </p:nvPr>
        </p:nvSpPr>
        <p:spPr>
          <a:xfrm>
            <a:off x="5752687" y="1837687"/>
            <a:ext cx="3131456" cy="251942"/>
          </a:xfrm>
          <a:solidFill>
            <a:srgbClr val="ED9300"/>
          </a:solidFill>
        </p:spPr>
        <p:txBody>
          <a:bodyPr wrap="square" lIns="101217" tIns="50608" rIns="75913" bIns="50608" anchor="ctr">
            <a:noAutofit/>
          </a:bodyPr>
          <a:lstStyle>
            <a:lvl1pPr marL="0" indent="0" algn="r">
              <a:buNone/>
              <a:defRPr sz="900" b="1" cap="none" baseline="0">
                <a:solidFill>
                  <a:schemeClr val="bg1"/>
                </a:solidFill>
              </a:defRPr>
            </a:lvl1pPr>
          </a:lstStyle>
          <a:p>
            <a:pPr lvl="0"/>
            <a:r>
              <a:rPr lang="nb-NO" dirty="0" smtClean="0"/>
              <a:t>Forklaringstekst</a:t>
            </a:r>
            <a:endParaRPr lang="nb-NO" dirty="0"/>
          </a:p>
        </p:txBody>
      </p:sp>
      <p:sp>
        <p:nvSpPr>
          <p:cNvPr id="2" name="Tittel 1"/>
          <p:cNvSpPr>
            <a:spLocks noGrp="1"/>
          </p:cNvSpPr>
          <p:nvPr>
            <p:ph type="title"/>
          </p:nvPr>
        </p:nvSpPr>
        <p:spPr/>
        <p:txBody>
          <a:bodyPr/>
          <a:lstStyle/>
          <a:p>
            <a:r>
              <a:rPr lang="nb-NO" smtClean="0"/>
              <a:t>Klikk for å redigere tittelstil</a:t>
            </a:r>
            <a:endParaRPr lang="nb-NO"/>
          </a:p>
        </p:txBody>
      </p:sp>
      <p:sp>
        <p:nvSpPr>
          <p:cNvPr id="8" name="Plassholder for innhold 2"/>
          <p:cNvSpPr>
            <a:spLocks noGrp="1"/>
          </p:cNvSpPr>
          <p:nvPr>
            <p:ph idx="1"/>
          </p:nvPr>
        </p:nvSpPr>
        <p:spPr>
          <a:xfrm>
            <a:off x="1273621" y="1777988"/>
            <a:ext cx="3802349" cy="4293806"/>
          </a:xfrm>
        </p:spPr>
        <p:txBody>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dirty="0"/>
          </a:p>
        </p:txBody>
      </p:sp>
      <p:sp>
        <p:nvSpPr>
          <p:cNvPr id="11" name="Plassholder for tekst 10"/>
          <p:cNvSpPr>
            <a:spLocks noGrp="1"/>
          </p:cNvSpPr>
          <p:nvPr>
            <p:ph type="body" sz="quarter" idx="14" hasCustomPrompt="1"/>
          </p:nvPr>
        </p:nvSpPr>
        <p:spPr>
          <a:xfrm>
            <a:off x="5751415" y="1844793"/>
            <a:ext cx="828076" cy="240704"/>
          </a:xfrm>
          <a:solidFill>
            <a:srgbClr val="58B02C"/>
          </a:solidFill>
        </p:spPr>
        <p:txBody>
          <a:bodyPr wrap="none" lIns="75913" tIns="50608" rIns="101217" bIns="50608" anchor="ctr">
            <a:spAutoFit/>
          </a:bodyPr>
          <a:lstStyle>
            <a:lvl1pPr marL="0" indent="0">
              <a:buNone/>
              <a:defRPr sz="900" b="1" cap="all" baseline="0">
                <a:solidFill>
                  <a:schemeClr val="bg1"/>
                </a:solidFill>
              </a:defRPr>
            </a:lvl1pPr>
          </a:lstStyle>
          <a:p>
            <a:pPr lvl="0"/>
            <a:r>
              <a:rPr lang="nb-NO" dirty="0" smtClean="0"/>
              <a:t>Infotittel</a:t>
            </a:r>
            <a:endParaRPr lang="nb-NO" dirty="0"/>
          </a:p>
        </p:txBody>
      </p:sp>
      <p:sp>
        <p:nvSpPr>
          <p:cNvPr id="14" name="Plassholder for tekst 7"/>
          <p:cNvSpPr>
            <a:spLocks noGrp="1"/>
          </p:cNvSpPr>
          <p:nvPr>
            <p:ph type="body" sz="quarter" idx="17"/>
          </p:nvPr>
        </p:nvSpPr>
        <p:spPr>
          <a:xfrm>
            <a:off x="1275280" y="699472"/>
            <a:ext cx="5692781" cy="354711"/>
          </a:xfrm>
        </p:spPr>
        <p:txBody>
          <a:bodyPr>
            <a:normAutofit/>
          </a:bodyPr>
          <a:lstStyle>
            <a:lvl1pPr marL="0" indent="0">
              <a:buNone/>
              <a:defRPr sz="2000">
                <a:solidFill>
                  <a:srgbClr val="ED901A"/>
                </a:solidFill>
              </a:defRPr>
            </a:lvl1pPr>
          </a:lstStyle>
          <a:p>
            <a:pPr lvl="0"/>
            <a:r>
              <a:rPr lang="nb-NO" smtClean="0"/>
              <a:t>Klikk for å redigere tekststiler i malen</a:t>
            </a:r>
          </a:p>
        </p:txBody>
      </p:sp>
      <p:sp>
        <p:nvSpPr>
          <p:cNvPr id="18" name="Plassholder for lysbildenummer 5"/>
          <p:cNvSpPr>
            <a:spLocks noGrp="1"/>
          </p:cNvSpPr>
          <p:nvPr>
            <p:ph type="sldNum" sz="quarter" idx="4"/>
          </p:nvPr>
        </p:nvSpPr>
        <p:spPr>
          <a:xfrm>
            <a:off x="8470558" y="6160824"/>
            <a:ext cx="259723" cy="151892"/>
          </a:xfrm>
          <a:prstGeom prst="rect">
            <a:avLst/>
          </a:prstGeom>
        </p:spPr>
        <p:txBody>
          <a:bodyPr vert="horz" lIns="0" tIns="0" rIns="0" bIns="0" rtlCol="0" anchor="t"/>
          <a:lstStyle>
            <a:lvl1pPr algn="r">
              <a:defRPr sz="1200">
                <a:solidFill>
                  <a:schemeClr val="tx1"/>
                </a:solidFill>
              </a:defRPr>
            </a:lvl1pPr>
          </a:lstStyle>
          <a:p>
            <a:fld id="{DDE8D9C2-5F05-44EF-B7C1-1B71CE36FE82}" type="slidenum">
              <a:rPr lang="nb-NO" smtClean="0"/>
              <a:t>‹N°›</a:t>
            </a:fld>
            <a:endParaRPr lang="nb-NO"/>
          </a:p>
        </p:txBody>
      </p:sp>
      <p:sp>
        <p:nvSpPr>
          <p:cNvPr id="12" name="Plassholder for dato 3"/>
          <p:cNvSpPr>
            <a:spLocks noGrp="1"/>
          </p:cNvSpPr>
          <p:nvPr>
            <p:ph type="dt" sz="half" idx="2"/>
          </p:nvPr>
        </p:nvSpPr>
        <p:spPr>
          <a:xfrm>
            <a:off x="258951" y="6385407"/>
            <a:ext cx="1025822" cy="172125"/>
          </a:xfrm>
          <a:prstGeom prst="rect">
            <a:avLst/>
          </a:prstGeom>
        </p:spPr>
        <p:txBody>
          <a:bodyPr vert="horz" lIns="0" tIns="0" rIns="0" bIns="0" rtlCol="0" anchor="ctr"/>
          <a:lstStyle>
            <a:lvl1pPr algn="ctr">
              <a:defRPr sz="900" b="0" spc="80" baseline="0">
                <a:solidFill>
                  <a:schemeClr val="bg1"/>
                </a:solidFill>
              </a:defRPr>
            </a:lvl1pPr>
          </a:lstStyle>
          <a:p>
            <a:fld id="{5EB2E243-E1A4-4D00-88DB-AECA92C56AD4}" type="datetime1">
              <a:rPr lang="nb-NO" smtClean="0"/>
              <a:t>26.01.2015</a:t>
            </a:fld>
            <a:endParaRPr lang="nb-NO"/>
          </a:p>
        </p:txBody>
      </p:sp>
      <p:sp>
        <p:nvSpPr>
          <p:cNvPr id="16" name="Plassholder for bunntekst 4"/>
          <p:cNvSpPr>
            <a:spLocks noGrp="1"/>
          </p:cNvSpPr>
          <p:nvPr>
            <p:ph type="ftr" sz="quarter" idx="3"/>
          </p:nvPr>
        </p:nvSpPr>
        <p:spPr>
          <a:xfrm>
            <a:off x="1577122" y="6374164"/>
            <a:ext cx="7247338" cy="172165"/>
          </a:xfrm>
          <a:prstGeom prst="rect">
            <a:avLst/>
          </a:prstGeom>
        </p:spPr>
        <p:txBody>
          <a:bodyPr vert="horz" lIns="0" tIns="0" rIns="0" bIns="0" rtlCol="0" anchor="t"/>
          <a:lstStyle>
            <a:lvl1pPr algn="r">
              <a:defRPr sz="1200" b="0">
                <a:solidFill>
                  <a:schemeClr val="tx1"/>
                </a:solidFill>
              </a:defRPr>
            </a:lvl1pPr>
          </a:lstStyle>
          <a:p>
            <a:r>
              <a:rPr lang="nb-NO" dirty="0" smtClean="0"/>
              <a:t>Bunntekst</a:t>
            </a:r>
            <a:endParaRPr lang="nb-NO" dirty="0"/>
          </a:p>
        </p:txBody>
      </p:sp>
    </p:spTree>
    <p:extLst>
      <p:ext uri="{BB962C8B-B14F-4D97-AF65-F5344CB8AC3E}">
        <p14:creationId xmlns:p14="http://schemas.microsoft.com/office/powerpoint/2010/main" val="3149282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tel, bilde og infotekst">
    <p:spTree>
      <p:nvGrpSpPr>
        <p:cNvPr id="1" name=""/>
        <p:cNvGrpSpPr/>
        <p:nvPr/>
      </p:nvGrpSpPr>
      <p:grpSpPr>
        <a:xfrm>
          <a:off x="0" y="0"/>
          <a:ext cx="0" cy="0"/>
          <a:chOff x="0" y="0"/>
          <a:chExt cx="0" cy="0"/>
        </a:xfrm>
      </p:grpSpPr>
      <p:sp>
        <p:nvSpPr>
          <p:cNvPr id="15" name="Plassholder for tekst 14"/>
          <p:cNvSpPr>
            <a:spLocks noGrp="1"/>
          </p:cNvSpPr>
          <p:nvPr>
            <p:ph type="body" sz="quarter" idx="16"/>
          </p:nvPr>
        </p:nvSpPr>
        <p:spPr>
          <a:xfrm>
            <a:off x="5751013" y="2089626"/>
            <a:ext cx="3133130" cy="718194"/>
          </a:xfrm>
          <a:solidFill>
            <a:srgbClr val="C8CACB"/>
          </a:solidFill>
        </p:spPr>
        <p:txBody>
          <a:bodyPr wrap="square" lIns="197936" tIns="172744" rIns="197936" bIns="172744">
            <a:spAutoFit/>
          </a:bodyPr>
          <a:lstStyle>
            <a:lvl1pPr marL="0" indent="0">
              <a:spcBef>
                <a:spcPts val="0"/>
              </a:spcBef>
              <a:buNone/>
              <a:defRPr sz="1200"/>
            </a:lvl1pPr>
          </a:lstStyle>
          <a:p>
            <a:pPr lvl="0"/>
            <a:r>
              <a:rPr lang="nb-NO" smtClean="0"/>
              <a:t>Klikk for å redigere tekststiler i malen</a:t>
            </a:r>
          </a:p>
        </p:txBody>
      </p:sp>
      <p:sp>
        <p:nvSpPr>
          <p:cNvPr id="2" name="Tittel 1"/>
          <p:cNvSpPr>
            <a:spLocks noGrp="1"/>
          </p:cNvSpPr>
          <p:nvPr>
            <p:ph type="title"/>
          </p:nvPr>
        </p:nvSpPr>
        <p:spPr/>
        <p:txBody>
          <a:bodyPr/>
          <a:lstStyle/>
          <a:p>
            <a:r>
              <a:rPr lang="nb-NO" smtClean="0"/>
              <a:t>Klikk for å redigere tittelstil</a:t>
            </a:r>
            <a:endParaRPr lang="nb-NO"/>
          </a:p>
        </p:txBody>
      </p:sp>
      <p:sp>
        <p:nvSpPr>
          <p:cNvPr id="14" name="Plassholder for tekst 7"/>
          <p:cNvSpPr>
            <a:spLocks noGrp="1"/>
          </p:cNvSpPr>
          <p:nvPr>
            <p:ph type="body" sz="quarter" idx="17"/>
          </p:nvPr>
        </p:nvSpPr>
        <p:spPr>
          <a:xfrm>
            <a:off x="1275280" y="699472"/>
            <a:ext cx="5692781" cy="354711"/>
          </a:xfrm>
        </p:spPr>
        <p:txBody>
          <a:bodyPr>
            <a:normAutofit/>
          </a:bodyPr>
          <a:lstStyle>
            <a:lvl1pPr marL="0" indent="0">
              <a:buNone/>
              <a:defRPr sz="2000">
                <a:solidFill>
                  <a:srgbClr val="ED901A"/>
                </a:solidFill>
              </a:defRPr>
            </a:lvl1pPr>
          </a:lstStyle>
          <a:p>
            <a:pPr lvl="0"/>
            <a:r>
              <a:rPr lang="nb-NO" smtClean="0"/>
              <a:t>Klikk for å redigere tekststiler i malen</a:t>
            </a:r>
          </a:p>
        </p:txBody>
      </p:sp>
      <p:sp>
        <p:nvSpPr>
          <p:cNvPr id="4" name="Plassholder for bilde 3"/>
          <p:cNvSpPr>
            <a:spLocks noGrp="1"/>
          </p:cNvSpPr>
          <p:nvPr>
            <p:ph type="pic" sz="quarter" idx="18"/>
          </p:nvPr>
        </p:nvSpPr>
        <p:spPr>
          <a:xfrm>
            <a:off x="259155" y="1834333"/>
            <a:ext cx="5219094" cy="4236219"/>
          </a:xfrm>
        </p:spPr>
        <p:txBody>
          <a:bodyPr tIns="1619676"/>
          <a:lstStyle>
            <a:lvl1pPr marL="0" indent="0" algn="ctr">
              <a:buNone/>
              <a:defRPr/>
            </a:lvl1pPr>
          </a:lstStyle>
          <a:p>
            <a:r>
              <a:rPr lang="nb-NO" smtClean="0"/>
              <a:t>Klikk ikonet for å legge til et bilde</a:t>
            </a:r>
            <a:endParaRPr lang="en-GB" dirty="0"/>
          </a:p>
        </p:txBody>
      </p:sp>
      <p:sp>
        <p:nvSpPr>
          <p:cNvPr id="19" name="Plassholder for tekst 10"/>
          <p:cNvSpPr>
            <a:spLocks noGrp="1"/>
          </p:cNvSpPr>
          <p:nvPr>
            <p:ph type="body" sz="quarter" idx="15" hasCustomPrompt="1"/>
          </p:nvPr>
        </p:nvSpPr>
        <p:spPr>
          <a:xfrm>
            <a:off x="5752687" y="1837687"/>
            <a:ext cx="3131456" cy="251942"/>
          </a:xfrm>
          <a:solidFill>
            <a:srgbClr val="ED9300"/>
          </a:solidFill>
        </p:spPr>
        <p:txBody>
          <a:bodyPr wrap="square" lIns="101217" tIns="50608" rIns="75913" bIns="50608" anchor="ctr">
            <a:noAutofit/>
          </a:bodyPr>
          <a:lstStyle>
            <a:lvl1pPr marL="0" indent="0" algn="r">
              <a:buNone/>
              <a:defRPr sz="900" b="1" cap="none" baseline="0">
                <a:solidFill>
                  <a:schemeClr val="bg1"/>
                </a:solidFill>
              </a:defRPr>
            </a:lvl1pPr>
          </a:lstStyle>
          <a:p>
            <a:pPr lvl="0"/>
            <a:r>
              <a:rPr lang="nb-NO" dirty="0" smtClean="0"/>
              <a:t>Forklaringstekst</a:t>
            </a:r>
            <a:endParaRPr lang="nb-NO" dirty="0"/>
          </a:p>
        </p:txBody>
      </p:sp>
      <p:sp>
        <p:nvSpPr>
          <p:cNvPr id="20" name="Plassholder for tekst 10"/>
          <p:cNvSpPr>
            <a:spLocks noGrp="1"/>
          </p:cNvSpPr>
          <p:nvPr>
            <p:ph type="body" sz="quarter" idx="14" hasCustomPrompt="1"/>
          </p:nvPr>
        </p:nvSpPr>
        <p:spPr>
          <a:xfrm>
            <a:off x="5751415" y="1844793"/>
            <a:ext cx="828076" cy="240704"/>
          </a:xfrm>
          <a:solidFill>
            <a:srgbClr val="58B02C"/>
          </a:solidFill>
        </p:spPr>
        <p:txBody>
          <a:bodyPr wrap="none" lIns="75913" tIns="50608" rIns="101217" bIns="50608" anchor="ctr">
            <a:spAutoFit/>
          </a:bodyPr>
          <a:lstStyle>
            <a:lvl1pPr marL="0" indent="0">
              <a:buNone/>
              <a:defRPr sz="900" b="1" cap="all" baseline="0">
                <a:solidFill>
                  <a:schemeClr val="bg1"/>
                </a:solidFill>
              </a:defRPr>
            </a:lvl1pPr>
          </a:lstStyle>
          <a:p>
            <a:pPr lvl="0"/>
            <a:r>
              <a:rPr lang="nb-NO" dirty="0" smtClean="0"/>
              <a:t>Infotittel</a:t>
            </a:r>
            <a:endParaRPr lang="nb-NO" dirty="0"/>
          </a:p>
        </p:txBody>
      </p:sp>
      <p:sp>
        <p:nvSpPr>
          <p:cNvPr id="16" name="Plassholder for lysbildenummer 5"/>
          <p:cNvSpPr>
            <a:spLocks noGrp="1"/>
          </p:cNvSpPr>
          <p:nvPr>
            <p:ph type="sldNum" sz="quarter" idx="4"/>
          </p:nvPr>
        </p:nvSpPr>
        <p:spPr>
          <a:xfrm>
            <a:off x="8470558" y="6160824"/>
            <a:ext cx="259723" cy="151892"/>
          </a:xfrm>
          <a:prstGeom prst="rect">
            <a:avLst/>
          </a:prstGeom>
        </p:spPr>
        <p:txBody>
          <a:bodyPr vert="horz" lIns="0" tIns="0" rIns="0" bIns="0" rtlCol="0" anchor="t"/>
          <a:lstStyle>
            <a:lvl1pPr algn="r">
              <a:defRPr sz="1200">
                <a:solidFill>
                  <a:schemeClr val="tx1"/>
                </a:solidFill>
              </a:defRPr>
            </a:lvl1pPr>
          </a:lstStyle>
          <a:p>
            <a:fld id="{DDE8D9C2-5F05-44EF-B7C1-1B71CE36FE82}" type="slidenum">
              <a:rPr lang="nb-NO" smtClean="0"/>
              <a:t>‹N°›</a:t>
            </a:fld>
            <a:endParaRPr lang="nb-NO"/>
          </a:p>
        </p:txBody>
      </p:sp>
      <p:sp>
        <p:nvSpPr>
          <p:cNvPr id="12" name="Plassholder for dato 3"/>
          <p:cNvSpPr>
            <a:spLocks noGrp="1"/>
          </p:cNvSpPr>
          <p:nvPr>
            <p:ph type="dt" sz="half" idx="2"/>
          </p:nvPr>
        </p:nvSpPr>
        <p:spPr>
          <a:xfrm>
            <a:off x="258951" y="6385407"/>
            <a:ext cx="1025822" cy="172125"/>
          </a:xfrm>
          <a:prstGeom prst="rect">
            <a:avLst/>
          </a:prstGeom>
        </p:spPr>
        <p:txBody>
          <a:bodyPr vert="horz" lIns="0" tIns="0" rIns="0" bIns="0" rtlCol="0" anchor="ctr"/>
          <a:lstStyle>
            <a:lvl1pPr algn="ctr">
              <a:defRPr sz="900" b="0" spc="80" baseline="0">
                <a:solidFill>
                  <a:schemeClr val="bg1"/>
                </a:solidFill>
              </a:defRPr>
            </a:lvl1pPr>
          </a:lstStyle>
          <a:p>
            <a:fld id="{C1459DE6-7436-4635-96EF-5D609ACF0BB0}" type="datetime1">
              <a:rPr lang="nb-NO" smtClean="0"/>
              <a:t>26.01.2015</a:t>
            </a:fld>
            <a:endParaRPr lang="nb-NO"/>
          </a:p>
        </p:txBody>
      </p:sp>
      <p:sp>
        <p:nvSpPr>
          <p:cNvPr id="11" name="Plassholder for bunntekst 4"/>
          <p:cNvSpPr>
            <a:spLocks noGrp="1"/>
          </p:cNvSpPr>
          <p:nvPr>
            <p:ph type="ftr" sz="quarter" idx="3"/>
          </p:nvPr>
        </p:nvSpPr>
        <p:spPr>
          <a:xfrm>
            <a:off x="1577122" y="6374164"/>
            <a:ext cx="7247338" cy="172165"/>
          </a:xfrm>
          <a:prstGeom prst="rect">
            <a:avLst/>
          </a:prstGeom>
        </p:spPr>
        <p:txBody>
          <a:bodyPr vert="horz" lIns="0" tIns="0" rIns="0" bIns="0" rtlCol="0" anchor="t"/>
          <a:lstStyle>
            <a:lvl1pPr algn="r">
              <a:defRPr sz="1200" b="0">
                <a:solidFill>
                  <a:schemeClr val="tx1"/>
                </a:solidFill>
              </a:defRPr>
            </a:lvl1pPr>
          </a:lstStyle>
          <a:p>
            <a:r>
              <a:rPr lang="nb-NO" dirty="0" smtClean="0"/>
              <a:t>Bunntekst</a:t>
            </a:r>
            <a:endParaRPr lang="nb-NO" dirty="0"/>
          </a:p>
        </p:txBody>
      </p:sp>
    </p:spTree>
    <p:extLst>
      <p:ext uri="{BB962C8B-B14F-4D97-AF65-F5344CB8AC3E}">
        <p14:creationId xmlns:p14="http://schemas.microsoft.com/office/powerpoint/2010/main" val="13128397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Sitat, navn og bilde">
    <p:spTree>
      <p:nvGrpSpPr>
        <p:cNvPr id="1" name=""/>
        <p:cNvGrpSpPr/>
        <p:nvPr/>
      </p:nvGrpSpPr>
      <p:grpSpPr>
        <a:xfrm>
          <a:off x="0" y="0"/>
          <a:ext cx="0" cy="0"/>
          <a:chOff x="0" y="0"/>
          <a:chExt cx="0" cy="0"/>
        </a:xfrm>
      </p:grpSpPr>
      <p:sp>
        <p:nvSpPr>
          <p:cNvPr id="2" name="Tittel 1"/>
          <p:cNvSpPr>
            <a:spLocks noGrp="1"/>
          </p:cNvSpPr>
          <p:nvPr>
            <p:ph type="title"/>
          </p:nvPr>
        </p:nvSpPr>
        <p:spPr>
          <a:xfrm>
            <a:off x="230504" y="1701208"/>
            <a:ext cx="5262926" cy="1727792"/>
          </a:xfrm>
        </p:spPr>
        <p:txBody>
          <a:bodyPr wrap="square">
            <a:noAutofit/>
          </a:bodyPr>
          <a:lstStyle>
            <a:lvl1pPr>
              <a:defRPr sz="3600"/>
            </a:lvl1pPr>
          </a:lstStyle>
          <a:p>
            <a:r>
              <a:rPr lang="nb-NO" smtClean="0"/>
              <a:t>Klikk for å redigere tittelstil</a:t>
            </a:r>
            <a:endParaRPr lang="nb-NO" dirty="0"/>
          </a:p>
        </p:txBody>
      </p:sp>
      <p:sp>
        <p:nvSpPr>
          <p:cNvPr id="14" name="Plassholder for tekst 7"/>
          <p:cNvSpPr>
            <a:spLocks noGrp="1"/>
          </p:cNvSpPr>
          <p:nvPr>
            <p:ph type="body" sz="quarter" idx="17" hasCustomPrompt="1"/>
          </p:nvPr>
        </p:nvSpPr>
        <p:spPr>
          <a:xfrm>
            <a:off x="230504" y="3429001"/>
            <a:ext cx="5262926" cy="354711"/>
          </a:xfrm>
        </p:spPr>
        <p:txBody>
          <a:bodyPr>
            <a:normAutofit/>
          </a:bodyPr>
          <a:lstStyle>
            <a:lvl1pPr marL="0" indent="0" algn="r">
              <a:buNone/>
              <a:defRPr sz="1700">
                <a:solidFill>
                  <a:srgbClr val="ED9300"/>
                </a:solidFill>
              </a:defRPr>
            </a:lvl1pPr>
          </a:lstStyle>
          <a:p>
            <a:pPr lvl="0"/>
            <a:r>
              <a:rPr lang="nb-NO" dirty="0" smtClean="0"/>
              <a:t>Navn </a:t>
            </a:r>
            <a:r>
              <a:rPr lang="nb-NO" dirty="0" err="1" smtClean="0"/>
              <a:t>Navnesen</a:t>
            </a:r>
            <a:endParaRPr lang="nb-NO" dirty="0"/>
          </a:p>
        </p:txBody>
      </p:sp>
      <p:sp>
        <p:nvSpPr>
          <p:cNvPr id="20" name="Plassholder for bilde 3"/>
          <p:cNvSpPr>
            <a:spLocks noGrp="1"/>
          </p:cNvSpPr>
          <p:nvPr>
            <p:ph type="pic" sz="quarter" idx="19"/>
          </p:nvPr>
        </p:nvSpPr>
        <p:spPr>
          <a:xfrm>
            <a:off x="5752687" y="1834333"/>
            <a:ext cx="3131456" cy="4236219"/>
          </a:xfrm>
        </p:spPr>
        <p:txBody>
          <a:bodyPr tIns="1619676"/>
          <a:lstStyle>
            <a:lvl1pPr marL="0" indent="0" algn="ctr">
              <a:buNone/>
              <a:defRPr/>
            </a:lvl1pPr>
          </a:lstStyle>
          <a:p>
            <a:r>
              <a:rPr lang="nb-NO" smtClean="0"/>
              <a:t>Klikk ikonet for å legge til et bilde</a:t>
            </a:r>
            <a:endParaRPr lang="en-GB" dirty="0"/>
          </a:p>
        </p:txBody>
      </p:sp>
      <p:sp>
        <p:nvSpPr>
          <p:cNvPr id="4" name="Rektangel 3"/>
          <p:cNvSpPr/>
          <p:nvPr/>
        </p:nvSpPr>
        <p:spPr>
          <a:xfrm>
            <a:off x="180276" y="477356"/>
            <a:ext cx="935941" cy="10798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1" tIns="45705" rIns="91411" bIns="45705" rtlCol="0" anchor="ctr"/>
          <a:lstStyle/>
          <a:p>
            <a:pPr algn="ctr"/>
            <a:endParaRPr lang="en-GB"/>
          </a:p>
        </p:txBody>
      </p:sp>
      <p:sp>
        <p:nvSpPr>
          <p:cNvPr id="11" name="Plassholder for lysbildenummer 5"/>
          <p:cNvSpPr>
            <a:spLocks noGrp="1"/>
          </p:cNvSpPr>
          <p:nvPr>
            <p:ph type="sldNum" sz="quarter" idx="4"/>
          </p:nvPr>
        </p:nvSpPr>
        <p:spPr>
          <a:xfrm>
            <a:off x="8470558" y="6160824"/>
            <a:ext cx="259723" cy="151892"/>
          </a:xfrm>
          <a:prstGeom prst="rect">
            <a:avLst/>
          </a:prstGeom>
        </p:spPr>
        <p:txBody>
          <a:bodyPr vert="horz" lIns="0" tIns="0" rIns="0" bIns="0" rtlCol="0" anchor="t"/>
          <a:lstStyle>
            <a:lvl1pPr algn="r">
              <a:defRPr sz="1200">
                <a:solidFill>
                  <a:schemeClr val="tx1"/>
                </a:solidFill>
              </a:defRPr>
            </a:lvl1pPr>
          </a:lstStyle>
          <a:p>
            <a:fld id="{DDE8D9C2-5F05-44EF-B7C1-1B71CE36FE82}" type="slidenum">
              <a:rPr lang="nb-NO" smtClean="0"/>
              <a:t>‹N°›</a:t>
            </a:fld>
            <a:endParaRPr lang="nb-NO"/>
          </a:p>
        </p:txBody>
      </p:sp>
      <p:sp>
        <p:nvSpPr>
          <p:cNvPr id="12" name="Plassholder for dato 3"/>
          <p:cNvSpPr>
            <a:spLocks noGrp="1"/>
          </p:cNvSpPr>
          <p:nvPr>
            <p:ph type="dt" sz="half" idx="2"/>
          </p:nvPr>
        </p:nvSpPr>
        <p:spPr>
          <a:xfrm>
            <a:off x="258951" y="6385407"/>
            <a:ext cx="1025822" cy="172125"/>
          </a:xfrm>
          <a:prstGeom prst="rect">
            <a:avLst/>
          </a:prstGeom>
        </p:spPr>
        <p:txBody>
          <a:bodyPr vert="horz" lIns="0" tIns="0" rIns="0" bIns="0" rtlCol="0" anchor="ctr"/>
          <a:lstStyle>
            <a:lvl1pPr algn="ctr">
              <a:defRPr sz="900" b="0" spc="80" baseline="0">
                <a:solidFill>
                  <a:schemeClr val="bg1"/>
                </a:solidFill>
              </a:defRPr>
            </a:lvl1pPr>
          </a:lstStyle>
          <a:p>
            <a:fld id="{93B05D01-8EE7-45A9-A4BF-E69BBE68892A}" type="datetime1">
              <a:rPr lang="nb-NO" smtClean="0"/>
              <a:t>26.01.2015</a:t>
            </a:fld>
            <a:endParaRPr lang="nb-NO"/>
          </a:p>
        </p:txBody>
      </p:sp>
      <p:sp>
        <p:nvSpPr>
          <p:cNvPr id="9" name="Plassholder for bunntekst 4"/>
          <p:cNvSpPr>
            <a:spLocks noGrp="1"/>
          </p:cNvSpPr>
          <p:nvPr>
            <p:ph type="ftr" sz="quarter" idx="3"/>
          </p:nvPr>
        </p:nvSpPr>
        <p:spPr>
          <a:xfrm>
            <a:off x="1577122" y="6374164"/>
            <a:ext cx="7247338" cy="172165"/>
          </a:xfrm>
          <a:prstGeom prst="rect">
            <a:avLst/>
          </a:prstGeom>
        </p:spPr>
        <p:txBody>
          <a:bodyPr vert="horz" lIns="0" tIns="0" rIns="0" bIns="0" rtlCol="0" anchor="t"/>
          <a:lstStyle>
            <a:lvl1pPr algn="r">
              <a:defRPr sz="1200" b="0">
                <a:solidFill>
                  <a:schemeClr val="tx1"/>
                </a:solidFill>
              </a:defRPr>
            </a:lvl1pPr>
          </a:lstStyle>
          <a:p>
            <a:r>
              <a:rPr lang="nb-NO" dirty="0" smtClean="0"/>
              <a:t>Bunntekst</a:t>
            </a:r>
            <a:endParaRPr lang="nb-NO" dirty="0"/>
          </a:p>
        </p:txBody>
      </p:sp>
    </p:spTree>
    <p:extLst>
      <p:ext uri="{BB962C8B-B14F-4D97-AF65-F5344CB8AC3E}">
        <p14:creationId xmlns:p14="http://schemas.microsoft.com/office/powerpoint/2010/main" val="1858978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Stort bilde">
    <p:spTree>
      <p:nvGrpSpPr>
        <p:cNvPr id="1" name=""/>
        <p:cNvGrpSpPr/>
        <p:nvPr/>
      </p:nvGrpSpPr>
      <p:grpSpPr>
        <a:xfrm>
          <a:off x="0" y="0"/>
          <a:ext cx="0" cy="0"/>
          <a:chOff x="0" y="0"/>
          <a:chExt cx="0" cy="0"/>
        </a:xfrm>
      </p:grpSpPr>
      <p:sp>
        <p:nvSpPr>
          <p:cNvPr id="11" name="Tittel 1"/>
          <p:cNvSpPr>
            <a:spLocks noGrp="1"/>
          </p:cNvSpPr>
          <p:nvPr>
            <p:ph type="title"/>
          </p:nvPr>
        </p:nvSpPr>
        <p:spPr>
          <a:xfrm>
            <a:off x="1275281" y="1065656"/>
            <a:ext cx="6999085" cy="468282"/>
          </a:xfrm>
        </p:spPr>
        <p:txBody>
          <a:bodyPr/>
          <a:lstStyle/>
          <a:p>
            <a:r>
              <a:rPr lang="nb-NO" smtClean="0"/>
              <a:t>Klikk for å redigere tittelstil</a:t>
            </a:r>
            <a:endParaRPr lang="nb-NO" dirty="0"/>
          </a:p>
        </p:txBody>
      </p:sp>
      <p:sp>
        <p:nvSpPr>
          <p:cNvPr id="12" name="Plassholder for tekst 7"/>
          <p:cNvSpPr>
            <a:spLocks noGrp="1"/>
          </p:cNvSpPr>
          <p:nvPr>
            <p:ph type="body" sz="quarter" idx="17"/>
          </p:nvPr>
        </p:nvSpPr>
        <p:spPr>
          <a:xfrm>
            <a:off x="1275280" y="699472"/>
            <a:ext cx="5692781" cy="354711"/>
          </a:xfrm>
        </p:spPr>
        <p:txBody>
          <a:bodyPr>
            <a:normAutofit/>
          </a:bodyPr>
          <a:lstStyle>
            <a:lvl1pPr marL="0" indent="0">
              <a:buNone/>
              <a:defRPr sz="2000">
                <a:solidFill>
                  <a:srgbClr val="ED901A"/>
                </a:solidFill>
              </a:defRPr>
            </a:lvl1pPr>
          </a:lstStyle>
          <a:p>
            <a:pPr lvl="0"/>
            <a:r>
              <a:rPr lang="nb-NO" smtClean="0"/>
              <a:t>Klikk for å redigere tekststiler i malen</a:t>
            </a:r>
          </a:p>
        </p:txBody>
      </p:sp>
      <p:sp>
        <p:nvSpPr>
          <p:cNvPr id="15" name="Plassholder for bilde 3"/>
          <p:cNvSpPr>
            <a:spLocks noGrp="1"/>
          </p:cNvSpPr>
          <p:nvPr>
            <p:ph type="pic" sz="quarter" idx="19"/>
          </p:nvPr>
        </p:nvSpPr>
        <p:spPr>
          <a:xfrm>
            <a:off x="252270" y="1834333"/>
            <a:ext cx="8631873" cy="4236219"/>
          </a:xfrm>
        </p:spPr>
        <p:txBody>
          <a:bodyPr tIns="1619676"/>
          <a:lstStyle>
            <a:lvl1pPr marL="0" indent="0" algn="ctr">
              <a:buNone/>
              <a:defRPr/>
            </a:lvl1pPr>
          </a:lstStyle>
          <a:p>
            <a:r>
              <a:rPr lang="nb-NO" smtClean="0"/>
              <a:t>Klikk ikonet for å legge til et bilde</a:t>
            </a:r>
            <a:endParaRPr lang="en-GB" dirty="0"/>
          </a:p>
        </p:txBody>
      </p:sp>
      <p:sp>
        <p:nvSpPr>
          <p:cNvPr id="13" name="Plassholder for lysbildenummer 5"/>
          <p:cNvSpPr>
            <a:spLocks noGrp="1"/>
          </p:cNvSpPr>
          <p:nvPr>
            <p:ph type="sldNum" sz="quarter" idx="4"/>
          </p:nvPr>
        </p:nvSpPr>
        <p:spPr>
          <a:xfrm>
            <a:off x="8470558" y="6160824"/>
            <a:ext cx="259723" cy="151892"/>
          </a:xfrm>
          <a:prstGeom prst="rect">
            <a:avLst/>
          </a:prstGeom>
        </p:spPr>
        <p:txBody>
          <a:bodyPr vert="horz" lIns="0" tIns="0" rIns="0" bIns="0" rtlCol="0" anchor="t"/>
          <a:lstStyle>
            <a:lvl1pPr algn="r">
              <a:defRPr sz="1200">
                <a:solidFill>
                  <a:schemeClr val="tx1"/>
                </a:solidFill>
              </a:defRPr>
            </a:lvl1pPr>
          </a:lstStyle>
          <a:p>
            <a:fld id="{DDE8D9C2-5F05-44EF-B7C1-1B71CE36FE82}" type="slidenum">
              <a:rPr lang="nb-NO" smtClean="0"/>
              <a:t>‹N°›</a:t>
            </a:fld>
            <a:endParaRPr lang="nb-NO"/>
          </a:p>
        </p:txBody>
      </p:sp>
      <p:sp>
        <p:nvSpPr>
          <p:cNvPr id="10" name="Plassholder for dato 3"/>
          <p:cNvSpPr>
            <a:spLocks noGrp="1"/>
          </p:cNvSpPr>
          <p:nvPr>
            <p:ph type="dt" sz="half" idx="2"/>
          </p:nvPr>
        </p:nvSpPr>
        <p:spPr>
          <a:xfrm>
            <a:off x="258951" y="6385407"/>
            <a:ext cx="1025822" cy="172125"/>
          </a:xfrm>
          <a:prstGeom prst="rect">
            <a:avLst/>
          </a:prstGeom>
        </p:spPr>
        <p:txBody>
          <a:bodyPr vert="horz" lIns="0" tIns="0" rIns="0" bIns="0" rtlCol="0" anchor="ctr"/>
          <a:lstStyle>
            <a:lvl1pPr algn="ctr">
              <a:defRPr sz="900" b="0" spc="80" baseline="0">
                <a:solidFill>
                  <a:schemeClr val="bg1"/>
                </a:solidFill>
              </a:defRPr>
            </a:lvl1pPr>
          </a:lstStyle>
          <a:p>
            <a:fld id="{AB3DC51B-3E28-44F1-A691-1F15EC5940FA}" type="datetime1">
              <a:rPr lang="nb-NO" smtClean="0"/>
              <a:t>26.01.2015</a:t>
            </a:fld>
            <a:endParaRPr lang="nb-NO"/>
          </a:p>
        </p:txBody>
      </p:sp>
      <p:sp>
        <p:nvSpPr>
          <p:cNvPr id="8" name="Plassholder for bunntekst 4"/>
          <p:cNvSpPr>
            <a:spLocks noGrp="1"/>
          </p:cNvSpPr>
          <p:nvPr>
            <p:ph type="ftr" sz="quarter" idx="3"/>
          </p:nvPr>
        </p:nvSpPr>
        <p:spPr>
          <a:xfrm>
            <a:off x="1577122" y="6374164"/>
            <a:ext cx="7247338" cy="172165"/>
          </a:xfrm>
          <a:prstGeom prst="rect">
            <a:avLst/>
          </a:prstGeom>
        </p:spPr>
        <p:txBody>
          <a:bodyPr vert="horz" lIns="0" tIns="0" rIns="0" bIns="0" rtlCol="0" anchor="t"/>
          <a:lstStyle>
            <a:lvl1pPr algn="r">
              <a:defRPr sz="1200" b="0">
                <a:solidFill>
                  <a:schemeClr val="tx1"/>
                </a:solidFill>
              </a:defRPr>
            </a:lvl1pPr>
          </a:lstStyle>
          <a:p>
            <a:r>
              <a:rPr lang="nb-NO" dirty="0" smtClean="0"/>
              <a:t>Bunntekst</a:t>
            </a:r>
            <a:endParaRPr lang="nb-NO"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9" name="Rektangel 28"/>
          <p:cNvSpPr/>
          <p:nvPr/>
        </p:nvSpPr>
        <p:spPr>
          <a:xfrm>
            <a:off x="1284771" y="6328393"/>
            <a:ext cx="7594681" cy="260719"/>
          </a:xfrm>
          <a:prstGeom prst="rect">
            <a:avLst/>
          </a:prstGeom>
          <a:solidFill>
            <a:srgbClr val="DADADA"/>
          </a:solidFill>
          <a:ln>
            <a:noFill/>
          </a:ln>
        </p:spPr>
        <p:style>
          <a:lnRef idx="2">
            <a:schemeClr val="accent1">
              <a:shade val="50000"/>
            </a:schemeClr>
          </a:lnRef>
          <a:fillRef idx="1">
            <a:schemeClr val="accent1"/>
          </a:fillRef>
          <a:effectRef idx="0">
            <a:schemeClr val="accent1"/>
          </a:effectRef>
          <a:fontRef idx="minor">
            <a:schemeClr val="lt1"/>
          </a:fontRef>
        </p:style>
        <p:txBody>
          <a:bodyPr lIns="64274" tIns="32136" rIns="64274" bIns="32136" rtlCol="0" anchor="ctr"/>
          <a:lstStyle/>
          <a:p>
            <a:pPr algn="ctr"/>
            <a:endParaRPr lang="nb-NO"/>
          </a:p>
        </p:txBody>
      </p:sp>
      <p:sp>
        <p:nvSpPr>
          <p:cNvPr id="30" name="Rektangel 29"/>
          <p:cNvSpPr/>
          <p:nvPr/>
        </p:nvSpPr>
        <p:spPr>
          <a:xfrm>
            <a:off x="258950" y="6328393"/>
            <a:ext cx="1025822" cy="260719"/>
          </a:xfrm>
          <a:prstGeom prst="rect">
            <a:avLst/>
          </a:prstGeom>
          <a:solidFill>
            <a:srgbClr val="ED9300"/>
          </a:solidFill>
          <a:ln>
            <a:noFill/>
          </a:ln>
        </p:spPr>
        <p:style>
          <a:lnRef idx="2">
            <a:schemeClr val="accent1">
              <a:shade val="50000"/>
            </a:schemeClr>
          </a:lnRef>
          <a:fillRef idx="1">
            <a:schemeClr val="accent1"/>
          </a:fillRef>
          <a:effectRef idx="0">
            <a:schemeClr val="accent1"/>
          </a:effectRef>
          <a:fontRef idx="minor">
            <a:schemeClr val="lt1"/>
          </a:fontRef>
        </p:style>
        <p:txBody>
          <a:bodyPr lIns="64274" tIns="32136" rIns="64274" bIns="32136" rtlCol="0" anchor="ctr"/>
          <a:lstStyle/>
          <a:p>
            <a:pPr algn="ctr"/>
            <a:endParaRPr lang="nb-NO"/>
          </a:p>
        </p:txBody>
      </p:sp>
      <p:sp>
        <p:nvSpPr>
          <p:cNvPr id="2" name="Plassholder for tittel 1"/>
          <p:cNvSpPr>
            <a:spLocks noGrp="1"/>
          </p:cNvSpPr>
          <p:nvPr>
            <p:ph type="title"/>
          </p:nvPr>
        </p:nvSpPr>
        <p:spPr>
          <a:xfrm>
            <a:off x="1275281" y="1058555"/>
            <a:ext cx="6999085" cy="469132"/>
          </a:xfrm>
          <a:prstGeom prst="rect">
            <a:avLst/>
          </a:prstGeom>
        </p:spPr>
        <p:txBody>
          <a:bodyPr vert="horz" lIns="0" tIns="0" rIns="0" bIns="0" rtlCol="0" anchor="t">
            <a:normAutofit/>
          </a:bodyPr>
          <a:lstStyle/>
          <a:p>
            <a:r>
              <a:rPr lang="nb-NO" dirty="0" smtClean="0"/>
              <a:t>Klikk for å redigere tittelstil</a:t>
            </a:r>
            <a:endParaRPr lang="nb-NO" dirty="0"/>
          </a:p>
        </p:txBody>
      </p:sp>
      <p:sp>
        <p:nvSpPr>
          <p:cNvPr id="3" name="Plassholder for tekst 2"/>
          <p:cNvSpPr>
            <a:spLocks noGrp="1"/>
          </p:cNvSpPr>
          <p:nvPr>
            <p:ph type="body" idx="1"/>
          </p:nvPr>
        </p:nvSpPr>
        <p:spPr>
          <a:xfrm>
            <a:off x="1273622" y="1777858"/>
            <a:ext cx="7000745" cy="4293806"/>
          </a:xfrm>
          <a:prstGeom prst="rect">
            <a:avLst/>
          </a:prstGeom>
        </p:spPr>
        <p:txBody>
          <a:bodyPr vert="horz" lIns="0" tIns="0" rIns="0" bIns="0" rtlCol="0">
            <a:normAutofit/>
          </a:bodyPr>
          <a:lstStyle/>
          <a:p>
            <a:pPr lvl="0"/>
            <a:r>
              <a:rPr lang="nb-NO" dirty="0" smtClean="0"/>
              <a:t>Klikk for å redigere tekststiler i malen</a:t>
            </a:r>
          </a:p>
          <a:p>
            <a:pPr lvl="1"/>
            <a:r>
              <a:rPr lang="nb-NO" dirty="0" smtClean="0"/>
              <a:t>Andre nivå</a:t>
            </a:r>
          </a:p>
          <a:p>
            <a:pPr lvl="2"/>
            <a:r>
              <a:rPr lang="nb-NO" dirty="0" smtClean="0"/>
              <a:t>Tredje nivå</a:t>
            </a:r>
          </a:p>
          <a:p>
            <a:pPr lvl="3"/>
            <a:r>
              <a:rPr lang="nb-NO" dirty="0" smtClean="0"/>
              <a:t>Fjerde nivå</a:t>
            </a:r>
          </a:p>
          <a:p>
            <a:pPr lvl="4"/>
            <a:r>
              <a:rPr lang="nb-NO" dirty="0" smtClean="0"/>
              <a:t>Femte nivå</a:t>
            </a:r>
            <a:endParaRPr lang="nb-NO" dirty="0"/>
          </a:p>
        </p:txBody>
      </p:sp>
      <p:sp>
        <p:nvSpPr>
          <p:cNvPr id="4" name="Plassholder for dato 3"/>
          <p:cNvSpPr>
            <a:spLocks noGrp="1"/>
          </p:cNvSpPr>
          <p:nvPr>
            <p:ph type="dt" sz="half" idx="2"/>
          </p:nvPr>
        </p:nvSpPr>
        <p:spPr>
          <a:xfrm>
            <a:off x="258951" y="6385407"/>
            <a:ext cx="1025822" cy="172125"/>
          </a:xfrm>
          <a:prstGeom prst="rect">
            <a:avLst/>
          </a:prstGeom>
        </p:spPr>
        <p:txBody>
          <a:bodyPr vert="horz" lIns="0" tIns="0" rIns="0" bIns="0" rtlCol="0" anchor="ctr"/>
          <a:lstStyle>
            <a:lvl1pPr algn="ctr">
              <a:defRPr sz="900" b="0" spc="80" baseline="0">
                <a:solidFill>
                  <a:schemeClr val="bg1"/>
                </a:solidFill>
              </a:defRPr>
            </a:lvl1pPr>
          </a:lstStyle>
          <a:p>
            <a:fld id="{15650DCB-8242-431E-BE3F-D6E79D1AB133}" type="datetime1">
              <a:rPr lang="nb-NO" smtClean="0"/>
              <a:t>26.01.2015</a:t>
            </a:fld>
            <a:endParaRPr lang="nb-NO"/>
          </a:p>
        </p:txBody>
      </p:sp>
      <p:sp>
        <p:nvSpPr>
          <p:cNvPr id="6" name="Plassholder for lysbildenummer 5"/>
          <p:cNvSpPr>
            <a:spLocks noGrp="1"/>
          </p:cNvSpPr>
          <p:nvPr>
            <p:ph type="sldNum" sz="quarter" idx="4"/>
          </p:nvPr>
        </p:nvSpPr>
        <p:spPr>
          <a:xfrm>
            <a:off x="8470558" y="6160824"/>
            <a:ext cx="259723" cy="151892"/>
          </a:xfrm>
          <a:prstGeom prst="rect">
            <a:avLst/>
          </a:prstGeom>
        </p:spPr>
        <p:txBody>
          <a:bodyPr vert="horz" lIns="0" tIns="0" rIns="0" bIns="0" rtlCol="0" anchor="t"/>
          <a:lstStyle>
            <a:lvl1pPr algn="r">
              <a:defRPr sz="1200">
                <a:solidFill>
                  <a:schemeClr val="tx1"/>
                </a:solidFill>
              </a:defRPr>
            </a:lvl1pPr>
          </a:lstStyle>
          <a:p>
            <a:fld id="{DDE8D9C2-5F05-44EF-B7C1-1B71CE36FE82}" type="slidenum">
              <a:rPr lang="nb-NO" smtClean="0"/>
              <a:t>‹N°›</a:t>
            </a:fld>
            <a:endParaRPr lang="nb-NO"/>
          </a:p>
        </p:txBody>
      </p:sp>
      <p:pic>
        <p:nvPicPr>
          <p:cNvPr id="9" name="Picture 8"/>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0" y="795"/>
            <a:ext cx="1014810" cy="1398711"/>
          </a:xfrm>
          <a:prstGeom prst="rect">
            <a:avLst/>
          </a:prstGeom>
        </p:spPr>
      </p:pic>
      <p:pic>
        <p:nvPicPr>
          <p:cNvPr id="13" name="Picture 12"/>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7635238" y="0"/>
            <a:ext cx="1508763" cy="882970"/>
          </a:xfrm>
          <a:prstGeom prst="rect">
            <a:avLst/>
          </a:prstGeom>
        </p:spPr>
      </p:pic>
      <p:sp>
        <p:nvSpPr>
          <p:cNvPr id="12" name="Plassholder for bunntekst 4"/>
          <p:cNvSpPr>
            <a:spLocks noGrp="1"/>
          </p:cNvSpPr>
          <p:nvPr>
            <p:ph type="ftr" sz="quarter" idx="3"/>
          </p:nvPr>
        </p:nvSpPr>
        <p:spPr>
          <a:xfrm>
            <a:off x="1577122" y="6374164"/>
            <a:ext cx="7247338" cy="172165"/>
          </a:xfrm>
          <a:prstGeom prst="rect">
            <a:avLst/>
          </a:prstGeom>
        </p:spPr>
        <p:txBody>
          <a:bodyPr vert="horz" lIns="0" tIns="0" rIns="0" bIns="0" rtlCol="0" anchor="t"/>
          <a:lstStyle>
            <a:lvl1pPr algn="r">
              <a:defRPr sz="1200" b="0">
                <a:solidFill>
                  <a:schemeClr val="tx1"/>
                </a:solidFill>
              </a:defRPr>
            </a:lvl1pPr>
          </a:lstStyle>
          <a:p>
            <a:r>
              <a:rPr lang="nb-NO" dirty="0" smtClean="0"/>
              <a:t>Bunntekst</a:t>
            </a:r>
            <a:endParaRPr lang="nb-NO" dirty="0"/>
          </a:p>
        </p:txBody>
      </p:sp>
    </p:spTree>
  </p:cSld>
  <p:clrMap bg1="lt1" tx1="dk1" bg2="lt2" tx2="dk2" accent1="accent1" accent2="accent2" accent3="accent3" accent4="accent4" accent5="accent5" accent6="accent6" hlink="hlink" folHlink="folHlink"/>
  <p:sldLayoutIdLst>
    <p:sldLayoutId id="2147483664" r:id="rId1"/>
    <p:sldLayoutId id="2147483662" r:id="rId2"/>
    <p:sldLayoutId id="2147483663" r:id="rId3"/>
    <p:sldLayoutId id="2147483661" r:id="rId4"/>
    <p:sldLayoutId id="2147483665" r:id="rId5"/>
    <p:sldLayoutId id="2147483666" r:id="rId6"/>
    <p:sldLayoutId id="2147483667" r:id="rId7"/>
    <p:sldLayoutId id="2147483668" r:id="rId8"/>
    <p:sldLayoutId id="2147483669" r:id="rId9"/>
    <p:sldLayoutId id="2147483670" r:id="rId10"/>
  </p:sldLayoutIdLst>
  <p:hf sldNum="0" hdr="0" ftr="0"/>
  <p:txStyles>
    <p:titleStyle>
      <a:lvl1pPr algn="l" defTabSz="914035" rtl="0" eaLnBrk="1" latinLnBrk="0" hangingPunct="1">
        <a:spcBef>
          <a:spcPct val="0"/>
        </a:spcBef>
        <a:buNone/>
        <a:defRPr sz="2600" kern="1200">
          <a:solidFill>
            <a:schemeClr val="tx1"/>
          </a:solidFill>
          <a:latin typeface="+mj-lt"/>
          <a:ea typeface="+mj-ea"/>
          <a:cs typeface="+mj-cs"/>
        </a:defRPr>
      </a:lvl1pPr>
    </p:titleStyle>
    <p:bodyStyle>
      <a:lvl1pPr marL="302394" indent="-302394" algn="l" defTabSz="914035" rtl="0" eaLnBrk="1" latinLnBrk="0" hangingPunct="1">
        <a:spcBef>
          <a:spcPts val="432"/>
        </a:spcBef>
        <a:buClr>
          <a:srgbClr val="ED9300"/>
        </a:buClr>
        <a:buFont typeface="Arial" pitchFamily="34" charset="0"/>
        <a:buChar char="●"/>
        <a:defRPr sz="1800" kern="1200">
          <a:solidFill>
            <a:schemeClr val="tx1"/>
          </a:solidFill>
          <a:latin typeface="+mn-lt"/>
          <a:ea typeface="+mn-ea"/>
          <a:cs typeface="+mn-cs"/>
        </a:defRPr>
      </a:lvl1pPr>
      <a:lvl2pPr marL="569076" indent="-251065" algn="l" defTabSz="914035" rtl="0" eaLnBrk="1" latinLnBrk="0" hangingPunct="1">
        <a:spcBef>
          <a:spcPts val="432"/>
        </a:spcBef>
        <a:buFont typeface="Arial" pitchFamily="34" charset="0"/>
        <a:buChar char="–"/>
        <a:defRPr sz="1800" kern="1200">
          <a:solidFill>
            <a:schemeClr val="tx1"/>
          </a:solidFill>
          <a:latin typeface="+mn-lt"/>
          <a:ea typeface="+mn-ea"/>
          <a:cs typeface="+mn-cs"/>
        </a:defRPr>
      </a:lvl2pPr>
      <a:lvl3pPr marL="694052" indent="-191925" algn="l" defTabSz="914035" rtl="0" eaLnBrk="1" latinLnBrk="0" hangingPunct="1">
        <a:spcBef>
          <a:spcPts val="432"/>
        </a:spcBef>
        <a:buFont typeface="Arial" pitchFamily="34" charset="0"/>
        <a:buChar char="•"/>
        <a:defRPr sz="1800" kern="1200">
          <a:solidFill>
            <a:schemeClr val="tx1"/>
          </a:solidFill>
          <a:latin typeface="+mn-lt"/>
          <a:ea typeface="+mn-ea"/>
          <a:cs typeface="+mn-cs"/>
        </a:defRPr>
      </a:lvl3pPr>
      <a:lvl4pPr marL="945116" indent="-251065" algn="l" defTabSz="914035" rtl="0" eaLnBrk="1" latinLnBrk="0" hangingPunct="1">
        <a:spcBef>
          <a:spcPts val="432"/>
        </a:spcBef>
        <a:buFont typeface="Arial" pitchFamily="34" charset="0"/>
        <a:buChar char="–"/>
        <a:defRPr sz="1800" kern="1200">
          <a:solidFill>
            <a:schemeClr val="tx1"/>
          </a:solidFill>
          <a:latin typeface="+mn-lt"/>
          <a:ea typeface="+mn-ea"/>
          <a:cs typeface="+mn-cs"/>
        </a:defRPr>
      </a:lvl4pPr>
      <a:lvl5pPr marL="1197294" indent="-252181" algn="l" defTabSz="914035" rtl="0" eaLnBrk="1" latinLnBrk="0" hangingPunct="1">
        <a:spcBef>
          <a:spcPts val="432"/>
        </a:spcBef>
        <a:buFont typeface="Arial" pitchFamily="34" charset="0"/>
        <a:buChar char="»"/>
        <a:defRPr sz="1800" kern="1200">
          <a:solidFill>
            <a:schemeClr val="tx1"/>
          </a:solidFill>
          <a:latin typeface="+mn-lt"/>
          <a:ea typeface="+mn-ea"/>
          <a:cs typeface="+mn-cs"/>
        </a:defRPr>
      </a:lvl5pPr>
      <a:lvl6pPr marL="2513594" indent="-228507" algn="l" defTabSz="91403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612" indent="-228507" algn="l" defTabSz="91403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628" indent="-228507" algn="l" defTabSz="91403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646" indent="-228507" algn="l" defTabSz="914035"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b-NO"/>
      </a:defPPr>
      <a:lvl1pPr marL="0" algn="l" defTabSz="914035" rtl="0" eaLnBrk="1" latinLnBrk="0" hangingPunct="1">
        <a:defRPr sz="1200" kern="1200">
          <a:solidFill>
            <a:schemeClr val="tx1"/>
          </a:solidFill>
          <a:latin typeface="+mn-lt"/>
          <a:ea typeface="+mn-ea"/>
          <a:cs typeface="+mn-cs"/>
        </a:defRPr>
      </a:lvl1pPr>
      <a:lvl2pPr marL="457018" algn="l" defTabSz="914035" rtl="0" eaLnBrk="1" latinLnBrk="0" hangingPunct="1">
        <a:defRPr sz="1200" kern="1200">
          <a:solidFill>
            <a:schemeClr val="tx1"/>
          </a:solidFill>
          <a:latin typeface="+mn-lt"/>
          <a:ea typeface="+mn-ea"/>
          <a:cs typeface="+mn-cs"/>
        </a:defRPr>
      </a:lvl2pPr>
      <a:lvl3pPr marL="914035" algn="l" defTabSz="914035" rtl="0" eaLnBrk="1" latinLnBrk="0" hangingPunct="1">
        <a:defRPr sz="1200" kern="1200">
          <a:solidFill>
            <a:schemeClr val="tx1"/>
          </a:solidFill>
          <a:latin typeface="+mn-lt"/>
          <a:ea typeface="+mn-ea"/>
          <a:cs typeface="+mn-cs"/>
        </a:defRPr>
      </a:lvl3pPr>
      <a:lvl4pPr marL="1371052" algn="l" defTabSz="914035" rtl="0" eaLnBrk="1" latinLnBrk="0" hangingPunct="1">
        <a:defRPr sz="1200" kern="1200">
          <a:solidFill>
            <a:schemeClr val="tx1"/>
          </a:solidFill>
          <a:latin typeface="+mn-lt"/>
          <a:ea typeface="+mn-ea"/>
          <a:cs typeface="+mn-cs"/>
        </a:defRPr>
      </a:lvl4pPr>
      <a:lvl5pPr marL="1828069" algn="l" defTabSz="914035" rtl="0" eaLnBrk="1" latinLnBrk="0" hangingPunct="1">
        <a:defRPr sz="1200" kern="1200">
          <a:solidFill>
            <a:schemeClr val="tx1"/>
          </a:solidFill>
          <a:latin typeface="+mn-lt"/>
          <a:ea typeface="+mn-ea"/>
          <a:cs typeface="+mn-cs"/>
        </a:defRPr>
      </a:lvl5pPr>
      <a:lvl6pPr marL="2285086" algn="l" defTabSz="914035" rtl="0" eaLnBrk="1" latinLnBrk="0" hangingPunct="1">
        <a:defRPr sz="1200" kern="1200">
          <a:solidFill>
            <a:schemeClr val="tx1"/>
          </a:solidFill>
          <a:latin typeface="+mn-lt"/>
          <a:ea typeface="+mn-ea"/>
          <a:cs typeface="+mn-cs"/>
        </a:defRPr>
      </a:lvl6pPr>
      <a:lvl7pPr marL="2742103" algn="l" defTabSz="914035" rtl="0" eaLnBrk="1" latinLnBrk="0" hangingPunct="1">
        <a:defRPr sz="1200" kern="1200">
          <a:solidFill>
            <a:schemeClr val="tx1"/>
          </a:solidFill>
          <a:latin typeface="+mn-lt"/>
          <a:ea typeface="+mn-ea"/>
          <a:cs typeface="+mn-cs"/>
        </a:defRPr>
      </a:lvl7pPr>
      <a:lvl8pPr marL="3199120" algn="l" defTabSz="914035" rtl="0" eaLnBrk="1" latinLnBrk="0" hangingPunct="1">
        <a:defRPr sz="1200" kern="1200">
          <a:solidFill>
            <a:schemeClr val="tx1"/>
          </a:solidFill>
          <a:latin typeface="+mn-lt"/>
          <a:ea typeface="+mn-ea"/>
          <a:cs typeface="+mn-cs"/>
        </a:defRPr>
      </a:lvl8pPr>
      <a:lvl9pPr marL="3656138" algn="l" defTabSz="914035" rtl="0" eaLnBrk="1" latinLnBrk="0" hangingPunct="1">
        <a:defRPr sz="1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ctrTitle"/>
          </p:nvPr>
        </p:nvSpPr>
        <p:spPr/>
        <p:txBody>
          <a:bodyPr/>
          <a:lstStyle/>
          <a:p>
            <a:pPr algn="ctr"/>
            <a:r>
              <a:rPr lang="fr-FR" b="1" dirty="0" err="1"/>
              <a:t>Modular</a:t>
            </a:r>
            <a:r>
              <a:rPr lang="fr-FR" b="1" dirty="0"/>
              <a:t> </a:t>
            </a:r>
            <a:r>
              <a:rPr lang="fr-FR" b="1" dirty="0" err="1"/>
              <a:t>Vehicle</a:t>
            </a:r>
            <a:r>
              <a:rPr lang="fr-FR" b="1" dirty="0"/>
              <a:t> </a:t>
            </a:r>
            <a:r>
              <a:rPr lang="fr-FR" b="1" dirty="0" err="1"/>
              <a:t>combinations</a:t>
            </a:r>
            <a:r>
              <a:rPr lang="nb-NO" dirty="0"/>
              <a:t/>
            </a:r>
            <a:br>
              <a:rPr lang="nb-NO" dirty="0"/>
            </a:br>
            <a:r>
              <a:rPr lang="en-GB" b="1" dirty="0"/>
              <a:t>MVC</a:t>
            </a:r>
            <a:r>
              <a:rPr lang="nb-NO" dirty="0"/>
              <a:t/>
            </a:r>
            <a:br>
              <a:rPr lang="nb-NO" dirty="0"/>
            </a:br>
            <a:r>
              <a:rPr lang="nb-NO" sz="2000" dirty="0" smtClean="0"/>
              <a:t>in Paris 27and 28. Januar 2014 </a:t>
            </a:r>
            <a:endParaRPr lang="nb-NO" sz="2000" dirty="0"/>
          </a:p>
        </p:txBody>
      </p:sp>
      <p:sp>
        <p:nvSpPr>
          <p:cNvPr id="3" name="Undertittel 2"/>
          <p:cNvSpPr>
            <a:spLocks noGrp="1"/>
          </p:cNvSpPr>
          <p:nvPr>
            <p:ph type="subTitle" idx="1"/>
          </p:nvPr>
        </p:nvSpPr>
        <p:spPr/>
        <p:txBody>
          <a:bodyPr/>
          <a:lstStyle/>
          <a:p>
            <a:pPr algn="ctr"/>
            <a:r>
              <a:rPr lang="en-US" dirty="0" smtClean="0"/>
              <a:t>Recommended </a:t>
            </a:r>
            <a:r>
              <a:rPr lang="en-US" dirty="0"/>
              <a:t>armament of modular road trains in </a:t>
            </a:r>
            <a:r>
              <a:rPr lang="en-US" dirty="0" smtClean="0"/>
              <a:t>use.</a:t>
            </a:r>
            <a:r>
              <a:rPr lang="nb-NO" dirty="0" smtClean="0"/>
              <a:t> </a:t>
            </a:r>
            <a:endParaRPr lang="nb-NO" dirty="0"/>
          </a:p>
        </p:txBody>
      </p:sp>
      <p:sp>
        <p:nvSpPr>
          <p:cNvPr id="4" name="Plassholder for dato 3"/>
          <p:cNvSpPr>
            <a:spLocks noGrp="1"/>
          </p:cNvSpPr>
          <p:nvPr>
            <p:ph type="dt" sz="half" idx="2"/>
          </p:nvPr>
        </p:nvSpPr>
        <p:spPr/>
        <p:txBody>
          <a:bodyPr/>
          <a:lstStyle/>
          <a:p>
            <a:fld id="{6B61DE98-7E10-47C7-9D81-0B9AF21CA802}" type="datetime1">
              <a:rPr lang="nb-NO" smtClean="0"/>
              <a:t>26.01.2015</a:t>
            </a:fld>
            <a:endParaRPr lang="nb-NO"/>
          </a:p>
        </p:txBody>
      </p:sp>
      <p:sp>
        <p:nvSpPr>
          <p:cNvPr id="5" name="ZoneTexte 4"/>
          <p:cNvSpPr txBox="1"/>
          <p:nvPr/>
        </p:nvSpPr>
        <p:spPr>
          <a:xfrm>
            <a:off x="5868144" y="332656"/>
            <a:ext cx="1440160" cy="276999"/>
          </a:xfrm>
          <a:prstGeom prst="rect">
            <a:avLst/>
          </a:prstGeom>
          <a:noFill/>
        </p:spPr>
        <p:txBody>
          <a:bodyPr wrap="square" rtlCol="0">
            <a:spAutoFit/>
          </a:bodyPr>
          <a:lstStyle/>
          <a:p>
            <a:r>
              <a:rPr lang="fr-FR" sz="1200" dirty="0" smtClean="0"/>
              <a:t>MVC-03-04</a:t>
            </a:r>
            <a:endParaRPr lang="en-GB" sz="1200" dirty="0"/>
          </a:p>
        </p:txBody>
      </p:sp>
    </p:spTree>
    <p:extLst>
      <p:ext uri="{BB962C8B-B14F-4D97-AF65-F5344CB8AC3E}">
        <p14:creationId xmlns:p14="http://schemas.microsoft.com/office/powerpoint/2010/main" val="24541801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a:xfrm>
            <a:off x="1275281" y="1196752"/>
            <a:ext cx="6537079" cy="288031"/>
          </a:xfrm>
        </p:spPr>
        <p:txBody>
          <a:bodyPr>
            <a:normAutofit fontScale="90000"/>
          </a:bodyPr>
          <a:lstStyle/>
          <a:p>
            <a:r>
              <a:rPr lang="nb-NO" sz="1600" dirty="0" smtClean="0"/>
              <a:t>General provisjons in Norway </a:t>
            </a:r>
            <a:r>
              <a:rPr lang="nb-NO" sz="1600" dirty="0" err="1" smtClean="0"/>
              <a:t>today</a:t>
            </a:r>
            <a:r>
              <a:rPr lang="nb-NO" sz="1600" dirty="0" smtClean="0"/>
              <a:t/>
            </a:r>
            <a:br>
              <a:rPr lang="nb-NO" sz="1600" dirty="0" smtClean="0"/>
            </a:br>
            <a:r>
              <a:rPr lang="nb-NO" sz="1600" dirty="0"/>
              <a:t/>
            </a:r>
            <a:br>
              <a:rPr lang="nb-NO" sz="1600" dirty="0"/>
            </a:br>
            <a:r>
              <a:rPr lang="nb-NO" sz="1600" dirty="0" smtClean="0"/>
              <a:t/>
            </a:r>
            <a:br>
              <a:rPr lang="nb-NO" sz="1600" dirty="0" smtClean="0"/>
            </a:br>
            <a:r>
              <a:rPr lang="nb-NO" sz="1600" dirty="0" smtClean="0"/>
              <a:t>  </a:t>
            </a:r>
            <a:endParaRPr lang="nb-NO" sz="1600" dirty="0"/>
          </a:p>
        </p:txBody>
      </p:sp>
      <p:sp>
        <p:nvSpPr>
          <p:cNvPr id="3" name="Plassholder for innhold 2"/>
          <p:cNvSpPr>
            <a:spLocks noGrp="1"/>
          </p:cNvSpPr>
          <p:nvPr>
            <p:ph idx="1"/>
          </p:nvPr>
        </p:nvSpPr>
        <p:spPr>
          <a:xfrm>
            <a:off x="1259632" y="1628800"/>
            <a:ext cx="7000745" cy="4442864"/>
          </a:xfrm>
        </p:spPr>
        <p:txBody>
          <a:bodyPr>
            <a:normAutofit fontScale="62500" lnSpcReduction="20000"/>
          </a:bodyPr>
          <a:lstStyle/>
          <a:p>
            <a:endParaRPr lang="en-US" dirty="0" smtClean="0"/>
          </a:p>
          <a:p>
            <a:endParaRPr lang="en-US" dirty="0"/>
          </a:p>
          <a:p>
            <a:r>
              <a:rPr lang="en-US" dirty="0" smtClean="0"/>
              <a:t>Road train up to 25,25 </a:t>
            </a:r>
            <a:r>
              <a:rPr lang="en-US" dirty="0"/>
              <a:t>meters </a:t>
            </a:r>
            <a:r>
              <a:rPr lang="en-US" dirty="0" smtClean="0"/>
              <a:t>and maks weight</a:t>
            </a:r>
            <a:r>
              <a:rPr lang="en-US" dirty="0"/>
              <a:t>: Max 60 </a:t>
            </a:r>
            <a:r>
              <a:rPr lang="en-US" dirty="0" smtClean="0"/>
              <a:t>tons.</a:t>
            </a:r>
          </a:p>
          <a:p>
            <a:endParaRPr lang="en-US" dirty="0" smtClean="0"/>
          </a:p>
          <a:p>
            <a:r>
              <a:rPr lang="en-US" dirty="0" smtClean="0"/>
              <a:t>Own </a:t>
            </a:r>
            <a:r>
              <a:rPr lang="en-US" dirty="0"/>
              <a:t>roadmap with limited opportunities. just related to road network between major cities and some border crossings. Located warehouse, factories many kilometers (15) from the main road, the person performing the transport search </a:t>
            </a:r>
            <a:r>
              <a:rPr lang="en-US" dirty="0" smtClean="0"/>
              <a:t>dispensing from </a:t>
            </a:r>
            <a:r>
              <a:rPr lang="en-US" dirty="0"/>
              <a:t>Norwegian Public roads administration to be allowed to drive to </a:t>
            </a:r>
            <a:r>
              <a:rPr lang="en-US" dirty="0" smtClean="0"/>
              <a:t>Arrivals position.</a:t>
            </a:r>
          </a:p>
          <a:p>
            <a:endParaRPr lang="en-US" dirty="0"/>
          </a:p>
          <a:p>
            <a:r>
              <a:rPr lang="en-US" dirty="0" smtClean="0"/>
              <a:t>The </a:t>
            </a:r>
            <a:r>
              <a:rPr lang="en-US" dirty="0"/>
              <a:t>minimum wheelbase by total weight of 60 tons </a:t>
            </a:r>
            <a:r>
              <a:rPr lang="en-US" dirty="0" smtClean="0"/>
              <a:t>and at list 19 m </a:t>
            </a:r>
            <a:r>
              <a:rPr lang="en-US" dirty="0"/>
              <a:t>from first to last axle </a:t>
            </a:r>
            <a:r>
              <a:rPr lang="en-US" dirty="0" smtClean="0"/>
              <a:t>in the road train. Maximum length 25,25cm.    </a:t>
            </a:r>
          </a:p>
          <a:p>
            <a:endParaRPr lang="en-US" dirty="0" smtClean="0"/>
          </a:p>
          <a:p>
            <a:r>
              <a:rPr lang="en-US" dirty="0" smtClean="0"/>
              <a:t>Joint</a:t>
            </a:r>
            <a:r>
              <a:rPr lang="en-US" dirty="0"/>
              <a:t>: Road trains shall not have more than two </a:t>
            </a:r>
            <a:r>
              <a:rPr lang="en-US" dirty="0" smtClean="0"/>
              <a:t>trailers pulling </a:t>
            </a:r>
            <a:r>
              <a:rPr lang="en-US" dirty="0"/>
              <a:t>up to two followers are allowed </a:t>
            </a:r>
            <a:r>
              <a:rPr lang="en-US" dirty="0" smtClean="0"/>
              <a:t>.</a:t>
            </a:r>
          </a:p>
          <a:p>
            <a:endParaRPr lang="en-US" dirty="0" smtClean="0"/>
          </a:p>
          <a:p>
            <a:r>
              <a:rPr lang="en-US" dirty="0" smtClean="0"/>
              <a:t>Brakes</a:t>
            </a:r>
            <a:r>
              <a:rPr lang="en-US" dirty="0"/>
              <a:t>: All vehicles that are part of a modular vehicle combination shall have ABS </a:t>
            </a:r>
            <a:r>
              <a:rPr lang="en-US" dirty="0" smtClean="0"/>
              <a:t>brakes</a:t>
            </a:r>
          </a:p>
          <a:p>
            <a:r>
              <a:rPr lang="en-US" dirty="0" smtClean="0"/>
              <a:t>Signage</a:t>
            </a:r>
            <a:r>
              <a:rPr lang="en-US" dirty="0"/>
              <a:t>: Road trains </a:t>
            </a:r>
            <a:r>
              <a:rPr lang="en-US" dirty="0" smtClean="0"/>
              <a:t>longer a 19,50 </a:t>
            </a:r>
            <a:r>
              <a:rPr lang="en-US" dirty="0"/>
              <a:t>meters shall have a sign on the back of the trailer where the length is specified </a:t>
            </a:r>
            <a:r>
              <a:rPr lang="en-US" dirty="0" smtClean="0"/>
              <a:t>.</a:t>
            </a:r>
          </a:p>
          <a:p>
            <a:endParaRPr lang="en-US" dirty="0" smtClean="0"/>
          </a:p>
          <a:p>
            <a:r>
              <a:rPr lang="en-US" dirty="0" smtClean="0"/>
              <a:t>Tracking </a:t>
            </a:r>
            <a:r>
              <a:rPr lang="en-US" dirty="0"/>
              <a:t>Requirements: A modular vehicle combination shall, from the location of the line will run </a:t>
            </a:r>
            <a:r>
              <a:rPr lang="en-US" dirty="0" smtClean="0"/>
              <a:t>360 </a:t>
            </a:r>
            <a:r>
              <a:rPr lang="en-US" dirty="0"/>
              <a:t>° between two concentric circles with a radius of </a:t>
            </a:r>
            <a:r>
              <a:rPr lang="en-US" dirty="0" smtClean="0"/>
              <a:t>12.50 </a:t>
            </a:r>
            <a:r>
              <a:rPr lang="en-US" dirty="0"/>
              <a:t>meters and </a:t>
            </a:r>
            <a:r>
              <a:rPr lang="en-US" dirty="0" smtClean="0"/>
              <a:t>2.00 meters. </a:t>
            </a:r>
          </a:p>
          <a:p>
            <a:endParaRPr lang="en-US" dirty="0" smtClean="0"/>
          </a:p>
          <a:p>
            <a:r>
              <a:rPr lang="en-US" dirty="0" smtClean="0"/>
              <a:t>Dangerous </a:t>
            </a:r>
            <a:r>
              <a:rPr lang="en-US" dirty="0"/>
              <a:t>goods: Can not transported by </a:t>
            </a:r>
            <a:r>
              <a:rPr lang="en-US" dirty="0" smtClean="0"/>
              <a:t>module roads train on 25.25.</a:t>
            </a:r>
            <a:r>
              <a:rPr lang="en-US" dirty="0"/>
              <a:t> Norwegian authorities are now working on new guidelines for modular vehicle combinations</a:t>
            </a:r>
            <a:endParaRPr lang="en-US" dirty="0" smtClean="0"/>
          </a:p>
          <a:p>
            <a:endParaRPr lang="en-US" dirty="0"/>
          </a:p>
          <a:p>
            <a:endParaRPr lang="nb-NO" dirty="0"/>
          </a:p>
        </p:txBody>
      </p:sp>
      <p:sp>
        <p:nvSpPr>
          <p:cNvPr id="4" name="Plassholder for tekst 3"/>
          <p:cNvSpPr>
            <a:spLocks noGrp="1"/>
          </p:cNvSpPr>
          <p:nvPr>
            <p:ph type="body" sz="quarter" idx="13"/>
          </p:nvPr>
        </p:nvSpPr>
        <p:spPr/>
        <p:txBody>
          <a:bodyPr/>
          <a:lstStyle/>
          <a:p>
            <a:r>
              <a:rPr lang="en-US" dirty="0"/>
              <a:t>General provisions on module trucks</a:t>
            </a:r>
            <a:endParaRPr lang="nb-NO" dirty="0"/>
          </a:p>
        </p:txBody>
      </p:sp>
      <p:sp>
        <p:nvSpPr>
          <p:cNvPr id="5" name="Plassholder for dato 4"/>
          <p:cNvSpPr>
            <a:spLocks noGrp="1"/>
          </p:cNvSpPr>
          <p:nvPr>
            <p:ph type="dt" sz="half" idx="2"/>
          </p:nvPr>
        </p:nvSpPr>
        <p:spPr/>
        <p:txBody>
          <a:bodyPr/>
          <a:lstStyle/>
          <a:p>
            <a:fld id="{91C1BDA6-6FC7-4031-B0EE-715EEFBF688C}" type="datetime1">
              <a:rPr lang="nb-NO" smtClean="0"/>
              <a:t>26.01.2015</a:t>
            </a:fld>
            <a:endParaRPr lang="nb-NO"/>
          </a:p>
        </p:txBody>
      </p:sp>
    </p:spTree>
    <p:extLst>
      <p:ext uri="{BB962C8B-B14F-4D97-AF65-F5344CB8AC3E}">
        <p14:creationId xmlns:p14="http://schemas.microsoft.com/office/powerpoint/2010/main" val="24004772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ssholder for tekst 3"/>
          <p:cNvSpPr>
            <a:spLocks noGrp="1"/>
          </p:cNvSpPr>
          <p:nvPr>
            <p:ph type="body" sz="quarter" idx="13"/>
          </p:nvPr>
        </p:nvSpPr>
        <p:spPr>
          <a:xfrm>
            <a:off x="1403648" y="620688"/>
            <a:ext cx="5692781" cy="648071"/>
          </a:xfrm>
        </p:spPr>
        <p:txBody>
          <a:bodyPr>
            <a:normAutofit/>
          </a:bodyPr>
          <a:lstStyle/>
          <a:p>
            <a:pPr algn="ctr"/>
            <a:r>
              <a:rPr lang="en-US" dirty="0"/>
              <a:t>The most common used combinations in </a:t>
            </a:r>
            <a:r>
              <a:rPr lang="en-US" dirty="0" smtClean="0"/>
              <a:t>Norway today. </a:t>
            </a:r>
            <a:endParaRPr lang="nb-NO" dirty="0"/>
          </a:p>
        </p:txBody>
      </p:sp>
      <p:sp>
        <p:nvSpPr>
          <p:cNvPr id="5" name="Plassholder for dato 4"/>
          <p:cNvSpPr>
            <a:spLocks noGrp="1"/>
          </p:cNvSpPr>
          <p:nvPr>
            <p:ph type="dt" sz="half" idx="2"/>
          </p:nvPr>
        </p:nvSpPr>
        <p:spPr/>
        <p:txBody>
          <a:bodyPr/>
          <a:lstStyle/>
          <a:p>
            <a:fld id="{ECE1DC77-5DA6-4A80-91FE-1E3B1FD80C8E}" type="datetime1">
              <a:rPr lang="nb-NO" smtClean="0"/>
              <a:t>26.01.2015</a:t>
            </a:fld>
            <a:endParaRPr lang="nb-NO"/>
          </a:p>
        </p:txBody>
      </p:sp>
      <p:pic>
        <p:nvPicPr>
          <p:cNvPr id="10"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r="12928"/>
          <a:stretch/>
        </p:blipFill>
        <p:spPr bwMode="auto">
          <a:xfrm>
            <a:off x="323528" y="1196752"/>
            <a:ext cx="7920880" cy="46850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919130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a:xfrm>
            <a:off x="1259632" y="1052736"/>
            <a:ext cx="6999085" cy="469132"/>
          </a:xfrm>
        </p:spPr>
        <p:txBody>
          <a:bodyPr/>
          <a:lstStyle/>
          <a:p>
            <a:endParaRPr lang="nb-NO" dirty="0"/>
          </a:p>
        </p:txBody>
      </p:sp>
      <p:sp>
        <p:nvSpPr>
          <p:cNvPr id="4" name="Plassholder for tekst 3"/>
          <p:cNvSpPr>
            <a:spLocks noGrp="1"/>
          </p:cNvSpPr>
          <p:nvPr>
            <p:ph type="body" sz="quarter" idx="13"/>
          </p:nvPr>
        </p:nvSpPr>
        <p:spPr>
          <a:xfrm>
            <a:off x="1403648" y="692696"/>
            <a:ext cx="5692781" cy="354711"/>
          </a:xfrm>
        </p:spPr>
        <p:txBody>
          <a:bodyPr/>
          <a:lstStyle/>
          <a:p>
            <a:endParaRPr lang="nb-NO"/>
          </a:p>
        </p:txBody>
      </p:sp>
      <p:sp>
        <p:nvSpPr>
          <p:cNvPr id="5" name="Plassholder for dato 4"/>
          <p:cNvSpPr>
            <a:spLocks noGrp="1"/>
          </p:cNvSpPr>
          <p:nvPr>
            <p:ph type="dt" sz="half" idx="2"/>
          </p:nvPr>
        </p:nvSpPr>
        <p:spPr/>
        <p:txBody>
          <a:bodyPr/>
          <a:lstStyle/>
          <a:p>
            <a:fld id="{91C1BDA6-6FC7-4031-B0EE-715EEFBF688C}" type="datetime1">
              <a:rPr lang="nb-NO" smtClean="0"/>
              <a:t>26.01.2015</a:t>
            </a:fld>
            <a:endParaRPr lang="nb-NO"/>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11561" y="1340768"/>
            <a:ext cx="7992888" cy="42580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079410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a:xfrm>
            <a:off x="1275281" y="764704"/>
            <a:ext cx="6999085" cy="762983"/>
          </a:xfrm>
        </p:spPr>
        <p:txBody>
          <a:bodyPr>
            <a:normAutofit fontScale="90000"/>
          </a:bodyPr>
          <a:lstStyle/>
          <a:p>
            <a:r>
              <a:rPr lang="nb-NO" dirty="0" smtClean="0"/>
              <a:t/>
            </a:r>
            <a:br>
              <a:rPr lang="nb-NO" dirty="0" smtClean="0"/>
            </a:br>
            <a:r>
              <a:rPr lang="nb-NO" dirty="0" smtClean="0"/>
              <a:t/>
            </a:r>
            <a:br>
              <a:rPr lang="nb-NO" dirty="0" smtClean="0"/>
            </a:br>
            <a:endParaRPr lang="nb-NO" dirty="0"/>
          </a:p>
        </p:txBody>
      </p:sp>
      <p:sp>
        <p:nvSpPr>
          <p:cNvPr id="4" name="Plassholder for tekst 3"/>
          <p:cNvSpPr>
            <a:spLocks noGrp="1"/>
          </p:cNvSpPr>
          <p:nvPr>
            <p:ph type="body" sz="quarter" idx="13"/>
          </p:nvPr>
        </p:nvSpPr>
        <p:spPr>
          <a:xfrm>
            <a:off x="1275280" y="476672"/>
            <a:ext cx="5692781" cy="720080"/>
          </a:xfrm>
        </p:spPr>
        <p:txBody>
          <a:bodyPr>
            <a:normAutofit fontScale="70000" lnSpcReduction="20000"/>
          </a:bodyPr>
          <a:lstStyle/>
          <a:p>
            <a:r>
              <a:rPr lang="en-US" dirty="0"/>
              <a:t>Combination unsuitable in Norway due to topographic conditions and slippery roads or registered accidents involving vehicles combination has been too unstable with </a:t>
            </a:r>
            <a:r>
              <a:rPr lang="en-US" dirty="0" smtClean="0"/>
              <a:t>misplaced </a:t>
            </a:r>
            <a:r>
              <a:rPr lang="en-US" dirty="0"/>
              <a:t>goods on vehicles.</a:t>
            </a:r>
            <a:endParaRPr lang="nb-NO" dirty="0"/>
          </a:p>
        </p:txBody>
      </p:sp>
      <p:sp>
        <p:nvSpPr>
          <p:cNvPr id="5" name="Plassholder for dato 4"/>
          <p:cNvSpPr>
            <a:spLocks noGrp="1"/>
          </p:cNvSpPr>
          <p:nvPr>
            <p:ph type="dt" sz="half" idx="2"/>
          </p:nvPr>
        </p:nvSpPr>
        <p:spPr/>
        <p:txBody>
          <a:bodyPr/>
          <a:lstStyle/>
          <a:p>
            <a:fld id="{91C1BDA6-6FC7-4031-B0EE-715EEFBF688C}" type="datetime1">
              <a:rPr lang="nb-NO" smtClean="0"/>
              <a:t>26.01.2015</a:t>
            </a:fld>
            <a:endParaRPr lang="nb-NO"/>
          </a:p>
        </p:txBody>
      </p:sp>
      <p:pic>
        <p:nvPicPr>
          <p:cNvPr id="3075"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11560" y="1412776"/>
            <a:ext cx="5328592" cy="23042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487" y="3789040"/>
            <a:ext cx="5923681" cy="21526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32116" y="1506364"/>
            <a:ext cx="2740778" cy="22826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lassholder for innhold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32116" y="4077072"/>
            <a:ext cx="2530036" cy="2088232"/>
          </a:xfrm>
          <a:prstGeom prst="rect">
            <a:avLst/>
          </a:prstGeom>
        </p:spPr>
      </p:pic>
    </p:spTree>
    <p:extLst>
      <p:ext uri="{BB962C8B-B14F-4D97-AF65-F5344CB8AC3E}">
        <p14:creationId xmlns:p14="http://schemas.microsoft.com/office/powerpoint/2010/main" val="28968777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normAutofit/>
          </a:bodyPr>
          <a:lstStyle/>
          <a:p>
            <a:r>
              <a:rPr lang="nb-NO" sz="1400" dirty="0" smtClean="0"/>
              <a:t>Modular Vehicle combinations ( MVC)</a:t>
            </a:r>
            <a:endParaRPr lang="nb-NO" sz="1400" dirty="0"/>
          </a:p>
        </p:txBody>
      </p:sp>
      <p:sp>
        <p:nvSpPr>
          <p:cNvPr id="4" name="Plassholder for tekst 3"/>
          <p:cNvSpPr>
            <a:spLocks noGrp="1"/>
          </p:cNvSpPr>
          <p:nvPr>
            <p:ph type="body" sz="quarter" idx="13"/>
          </p:nvPr>
        </p:nvSpPr>
        <p:spPr>
          <a:xfrm>
            <a:off x="1275280" y="476673"/>
            <a:ext cx="5692781" cy="432048"/>
          </a:xfrm>
        </p:spPr>
        <p:txBody>
          <a:bodyPr>
            <a:normAutofit fontScale="85000" lnSpcReduction="10000"/>
          </a:bodyPr>
          <a:lstStyle/>
          <a:p>
            <a:r>
              <a:rPr lang="en-US" dirty="0"/>
              <a:t>Comments on Agenda to 3.Meeting of GRRF / IG</a:t>
            </a:r>
            <a:r>
              <a:rPr lang="en-US" dirty="0" smtClean="0"/>
              <a:t>.</a:t>
            </a:r>
          </a:p>
          <a:p>
            <a:endParaRPr lang="nb-NO" dirty="0"/>
          </a:p>
        </p:txBody>
      </p:sp>
      <p:sp>
        <p:nvSpPr>
          <p:cNvPr id="5" name="Plassholder for dato 4"/>
          <p:cNvSpPr>
            <a:spLocks noGrp="1"/>
          </p:cNvSpPr>
          <p:nvPr>
            <p:ph type="dt" sz="half" idx="2"/>
          </p:nvPr>
        </p:nvSpPr>
        <p:spPr/>
        <p:txBody>
          <a:bodyPr/>
          <a:lstStyle/>
          <a:p>
            <a:fld id="{91C1BDA6-6FC7-4031-B0EE-715EEFBF688C}" type="datetime1">
              <a:rPr lang="nb-NO" smtClean="0"/>
              <a:t>26.01.2015</a:t>
            </a:fld>
            <a:endParaRPr lang="nb-NO"/>
          </a:p>
        </p:txBody>
      </p:sp>
      <p:sp>
        <p:nvSpPr>
          <p:cNvPr id="3" name="Plassholder for innhold 2"/>
          <p:cNvSpPr>
            <a:spLocks noGrp="1"/>
          </p:cNvSpPr>
          <p:nvPr>
            <p:ph idx="1"/>
          </p:nvPr>
        </p:nvSpPr>
        <p:spPr>
          <a:xfrm>
            <a:off x="1259632" y="1777858"/>
            <a:ext cx="7416824" cy="4293806"/>
          </a:xfrm>
        </p:spPr>
        <p:txBody>
          <a:bodyPr>
            <a:normAutofit/>
          </a:bodyPr>
          <a:lstStyle/>
          <a:p>
            <a:r>
              <a:rPr lang="en-US" sz="1400" dirty="0"/>
              <a:t>Truck for use in Modular vehicle </a:t>
            </a:r>
            <a:r>
              <a:rPr lang="en-US" sz="1400" dirty="0" smtClean="0"/>
              <a:t>combinations, must document through claim area 18A in Directive 2007/46/EF attachments IV. </a:t>
            </a:r>
            <a:r>
              <a:rPr lang="en-US" sz="1400" dirty="0"/>
              <a:t>chassis number and fabrication </a:t>
            </a:r>
            <a:r>
              <a:rPr lang="en-US" sz="1400" dirty="0" smtClean="0"/>
              <a:t>plate EU 19/2011.</a:t>
            </a:r>
            <a:r>
              <a:rPr lang="nb-NO" sz="1400" dirty="0"/>
              <a:t> latest </a:t>
            </a:r>
            <a:r>
              <a:rPr lang="nb-NO" sz="1400" dirty="0" err="1" smtClean="0"/>
              <a:t>change</a:t>
            </a:r>
            <a:r>
              <a:rPr lang="nb-NO" sz="1400" dirty="0" smtClean="0"/>
              <a:t> </a:t>
            </a:r>
            <a:r>
              <a:rPr lang="nb-NO" sz="1400" dirty="0" err="1" smtClean="0"/>
              <a:t>regulation</a:t>
            </a:r>
            <a:r>
              <a:rPr lang="nb-NO" sz="1400" dirty="0" smtClean="0"/>
              <a:t> EU 249/2012.</a:t>
            </a:r>
            <a:r>
              <a:rPr lang="en-US" sz="1400" dirty="0" smtClean="0"/>
              <a:t>That </a:t>
            </a:r>
            <a:r>
              <a:rPr lang="en-US" sz="1400" dirty="0"/>
              <a:t>vehicle satisfies weights and dimension requirements as a road train combination will </a:t>
            </a:r>
            <a:r>
              <a:rPr lang="en-US" sz="1400" dirty="0" smtClean="0"/>
              <a:t>involve. The </a:t>
            </a:r>
            <a:r>
              <a:rPr lang="en-US" sz="1400" dirty="0"/>
              <a:t>red line indicates that the vehicle is approved </a:t>
            </a:r>
            <a:r>
              <a:rPr lang="en-US" sz="1400" dirty="0" smtClean="0"/>
              <a:t>for </a:t>
            </a:r>
            <a:r>
              <a:rPr lang="en-US" sz="1400" dirty="0"/>
              <a:t>a train weight of 68000 kg.</a:t>
            </a:r>
            <a:endParaRPr lang="en-US" sz="1400" dirty="0" smtClean="0"/>
          </a:p>
          <a:p>
            <a:r>
              <a:rPr lang="en-US" sz="1400" dirty="0" err="1" smtClean="0"/>
              <a:t>Eks</a:t>
            </a:r>
            <a:r>
              <a:rPr lang="en-US" sz="1400" dirty="0" smtClean="0"/>
              <a:t>.                                                                                                                                                                                                                </a:t>
            </a:r>
            <a:endParaRPr lang="nb-NO" sz="14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2924944"/>
            <a:ext cx="2001359" cy="22174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153774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ssholder for tekst 3"/>
          <p:cNvSpPr>
            <a:spLocks noGrp="1"/>
          </p:cNvSpPr>
          <p:nvPr>
            <p:ph type="body" sz="quarter" idx="13"/>
          </p:nvPr>
        </p:nvSpPr>
        <p:spPr/>
        <p:txBody>
          <a:bodyPr/>
          <a:lstStyle/>
          <a:p>
            <a:r>
              <a:rPr lang="nb-NO" dirty="0" smtClean="0"/>
              <a:t> </a:t>
            </a:r>
            <a:endParaRPr lang="nb-NO" dirty="0"/>
          </a:p>
        </p:txBody>
      </p:sp>
      <p:sp>
        <p:nvSpPr>
          <p:cNvPr id="5" name="Plassholder for dato 4"/>
          <p:cNvSpPr>
            <a:spLocks noGrp="1"/>
          </p:cNvSpPr>
          <p:nvPr>
            <p:ph type="dt" sz="half" idx="2"/>
          </p:nvPr>
        </p:nvSpPr>
        <p:spPr/>
        <p:txBody>
          <a:bodyPr/>
          <a:lstStyle/>
          <a:p>
            <a:fld id="{91C1BDA6-6FC7-4031-B0EE-715EEFBF688C}" type="datetime1">
              <a:rPr lang="nb-NO" smtClean="0"/>
              <a:t>26.01.2015</a:t>
            </a:fld>
            <a:endParaRPr lang="nb-NO"/>
          </a:p>
        </p:txBody>
      </p:sp>
      <p:sp>
        <p:nvSpPr>
          <p:cNvPr id="3" name="Plassholder for innhold 2"/>
          <p:cNvSpPr>
            <a:spLocks noGrp="1"/>
          </p:cNvSpPr>
          <p:nvPr>
            <p:ph idx="1"/>
          </p:nvPr>
        </p:nvSpPr>
        <p:spPr>
          <a:xfrm>
            <a:off x="1273622" y="1340768"/>
            <a:ext cx="7000745" cy="4730896"/>
          </a:xfrm>
        </p:spPr>
        <p:txBody>
          <a:bodyPr/>
          <a:lstStyle/>
          <a:p>
            <a:r>
              <a:rPr lang="nb-NO" sz="1400" dirty="0" smtClean="0"/>
              <a:t>5</a:t>
            </a:r>
            <a:r>
              <a:rPr lang="nb-NO" sz="1400" b="1" dirty="0" smtClean="0"/>
              <a:t>. Definition </a:t>
            </a:r>
            <a:r>
              <a:rPr lang="nb-NO" sz="1400" b="1" dirty="0" err="1" smtClean="0"/>
              <a:t>of</a:t>
            </a:r>
            <a:r>
              <a:rPr lang="nb-NO" sz="1400" b="1" dirty="0" smtClean="0"/>
              <a:t> a </a:t>
            </a:r>
            <a:r>
              <a:rPr lang="nb-NO" sz="1400" b="1" dirty="0" err="1" smtClean="0"/>
              <a:t>dolly</a:t>
            </a:r>
            <a:r>
              <a:rPr lang="nb-NO" sz="1400" b="1" dirty="0" smtClean="0"/>
              <a:t> to be used in a </a:t>
            </a:r>
            <a:r>
              <a:rPr lang="nb-NO" sz="1400" b="1" dirty="0" err="1" smtClean="0"/>
              <a:t>modular</a:t>
            </a:r>
            <a:r>
              <a:rPr lang="nb-NO" sz="1400" b="1" dirty="0" smtClean="0"/>
              <a:t> </a:t>
            </a:r>
            <a:r>
              <a:rPr lang="nb-NO" sz="1400" b="1" dirty="0" err="1" smtClean="0"/>
              <a:t>vehicle</a:t>
            </a:r>
            <a:r>
              <a:rPr lang="nb-NO" sz="1400" b="1" dirty="0" smtClean="0"/>
              <a:t> combinations</a:t>
            </a:r>
            <a:r>
              <a:rPr lang="nb-NO" sz="1400" dirty="0" smtClean="0"/>
              <a:t>. </a:t>
            </a:r>
          </a:p>
          <a:p>
            <a:endParaRPr lang="nb-NO" sz="1400" dirty="0" smtClean="0"/>
          </a:p>
          <a:p>
            <a:r>
              <a:rPr lang="nb-NO" sz="1400" dirty="0" smtClean="0"/>
              <a:t>Directive 2007/46/EF </a:t>
            </a:r>
            <a:r>
              <a:rPr lang="nb-NO" sz="1400" dirty="0" err="1" smtClean="0"/>
              <a:t>describes</a:t>
            </a:r>
            <a:r>
              <a:rPr lang="nb-NO" sz="1400" dirty="0" smtClean="0"/>
              <a:t> and </a:t>
            </a:r>
            <a:r>
              <a:rPr lang="nb-NO" sz="1400" dirty="0" err="1" smtClean="0"/>
              <a:t>are</a:t>
            </a:r>
            <a:r>
              <a:rPr lang="nb-NO" sz="1400" dirty="0" smtClean="0"/>
              <a:t>  </a:t>
            </a:r>
            <a:r>
              <a:rPr lang="nb-NO" sz="1400" dirty="0" err="1" smtClean="0"/>
              <a:t>defines</a:t>
            </a:r>
            <a:r>
              <a:rPr lang="nb-NO" sz="1400" dirty="0" smtClean="0"/>
              <a:t> </a:t>
            </a:r>
            <a:r>
              <a:rPr lang="nb-NO" sz="1400" dirty="0" err="1" smtClean="0"/>
              <a:t>through</a:t>
            </a:r>
            <a:r>
              <a:rPr lang="nb-NO" sz="1400" dirty="0" smtClean="0"/>
              <a:t> </a:t>
            </a:r>
            <a:r>
              <a:rPr lang="nb-NO" sz="1400" dirty="0" err="1" smtClean="0"/>
              <a:t>directive</a:t>
            </a:r>
            <a:r>
              <a:rPr lang="nb-NO" sz="1400" dirty="0" smtClean="0"/>
              <a:t> 678/2011. </a:t>
            </a:r>
            <a:r>
              <a:rPr lang="nb-NO" sz="1400" dirty="0" err="1" smtClean="0"/>
              <a:t>Annex</a:t>
            </a:r>
            <a:r>
              <a:rPr lang="nb-NO" sz="1400" dirty="0" smtClean="0"/>
              <a:t> 1. </a:t>
            </a:r>
            <a:r>
              <a:rPr lang="en-US" sz="1400" dirty="0" smtClean="0"/>
              <a:t>GENERAL </a:t>
            </a:r>
            <a:r>
              <a:rPr lang="en-US" sz="1400" dirty="0"/>
              <a:t>DEFINITIONS, CRITERIA FOR VEHICLE CATEGORISATION, VEHICLE TYPES AND TYPES OF BODYWORK </a:t>
            </a:r>
            <a:endParaRPr lang="en-US" sz="1400" dirty="0" smtClean="0"/>
          </a:p>
          <a:p>
            <a:r>
              <a:rPr lang="nb-NO" sz="1400" dirty="0" err="1" smtClean="0"/>
              <a:t>Criteria</a:t>
            </a:r>
            <a:r>
              <a:rPr lang="nb-NO" sz="1400" dirty="0" smtClean="0"/>
              <a:t> </a:t>
            </a:r>
            <a:r>
              <a:rPr lang="nb-NO" sz="1400" dirty="0"/>
              <a:t>for </a:t>
            </a:r>
            <a:r>
              <a:rPr lang="nb-NO" sz="1400" dirty="0" err="1"/>
              <a:t>vehicle</a:t>
            </a:r>
            <a:r>
              <a:rPr lang="nb-NO" sz="1400" dirty="0"/>
              <a:t> </a:t>
            </a:r>
            <a:r>
              <a:rPr lang="nb-NO" sz="1400" dirty="0" err="1"/>
              <a:t>categorisation</a:t>
            </a:r>
            <a:r>
              <a:rPr lang="nb-NO" sz="1400" dirty="0"/>
              <a:t> </a:t>
            </a:r>
            <a:r>
              <a:rPr lang="nb-NO" sz="1400" dirty="0" smtClean="0"/>
              <a:t>:</a:t>
            </a:r>
            <a:r>
              <a:rPr lang="en-US" sz="1400" dirty="0" smtClean="0"/>
              <a:t>1.3.4 </a:t>
            </a:r>
            <a:r>
              <a:rPr lang="en-US" sz="1400" dirty="0"/>
              <a:t>Category O 4 Vehicles of category O having a maximum mass exceeding 10 </a:t>
            </a:r>
            <a:r>
              <a:rPr lang="en-US" sz="1400" dirty="0" err="1"/>
              <a:t>tonnes</a:t>
            </a:r>
            <a:r>
              <a:rPr lang="en-US" sz="1400" dirty="0"/>
              <a:t>. </a:t>
            </a:r>
            <a:endParaRPr lang="en-US" sz="1400" dirty="0" smtClean="0"/>
          </a:p>
          <a:p>
            <a:endParaRPr lang="en-US" sz="1400" dirty="0"/>
          </a:p>
          <a:p>
            <a:r>
              <a:rPr lang="en-US" sz="1400" dirty="0" smtClean="0"/>
              <a:t>Part C </a:t>
            </a:r>
            <a:r>
              <a:rPr lang="en-US" sz="1400" b="1" dirty="0" smtClean="0"/>
              <a:t>Definitions </a:t>
            </a:r>
            <a:r>
              <a:rPr lang="en-US" sz="1400" b="1" dirty="0"/>
              <a:t>of types of bodywork </a:t>
            </a:r>
            <a:r>
              <a:rPr lang="en-US" sz="1400" b="1" dirty="0" smtClean="0"/>
              <a:t>, </a:t>
            </a:r>
            <a:r>
              <a:rPr lang="en-US" sz="1400" dirty="0" smtClean="0"/>
              <a:t>4</a:t>
            </a:r>
            <a:r>
              <a:rPr lang="en-US" sz="1400" dirty="0"/>
              <a:t>. </a:t>
            </a:r>
            <a:r>
              <a:rPr lang="en-US" sz="1400" b="1" dirty="0"/>
              <a:t>Vehicles of category O </a:t>
            </a:r>
            <a:endParaRPr lang="nb-NO" sz="1400" dirty="0"/>
          </a:p>
          <a:p>
            <a:r>
              <a:rPr lang="nb-NO" sz="1400" dirty="0" smtClean="0"/>
              <a:t>4.3</a:t>
            </a:r>
            <a:r>
              <a:rPr lang="nb-NO" sz="1400" dirty="0"/>
              <a:t>. </a:t>
            </a:r>
            <a:r>
              <a:rPr lang="nb-NO" sz="1400" dirty="0" smtClean="0"/>
              <a:t>DC Centre-</a:t>
            </a:r>
            <a:r>
              <a:rPr lang="nb-NO" sz="1400" dirty="0" err="1" smtClean="0"/>
              <a:t>axle</a:t>
            </a:r>
            <a:r>
              <a:rPr lang="nb-NO" sz="1400" dirty="0" smtClean="0"/>
              <a:t> </a:t>
            </a:r>
            <a:r>
              <a:rPr lang="nb-NO" sz="1400" dirty="0"/>
              <a:t>trailer </a:t>
            </a:r>
            <a:r>
              <a:rPr lang="en-US" sz="1400" dirty="0" smtClean="0"/>
              <a:t>a </a:t>
            </a:r>
            <a:r>
              <a:rPr lang="en-US" sz="1400" dirty="0"/>
              <a:t>trailer where the axle(s) is (are) positioned close to the </a:t>
            </a:r>
            <a:r>
              <a:rPr lang="en-US" sz="1400" dirty="0" smtClean="0"/>
              <a:t>center </a:t>
            </a:r>
            <a:r>
              <a:rPr lang="en-US" sz="1400" dirty="0"/>
              <a:t>of gravity of the vehicle (when uniformly loaded) so that only a small static vertical load, not exceeding 10 % of that corresponding to the maximum mass of the trailer or a load of 1 000 </a:t>
            </a:r>
            <a:r>
              <a:rPr lang="en-US" sz="1400" dirty="0" err="1"/>
              <a:t>daN</a:t>
            </a:r>
            <a:r>
              <a:rPr lang="en-US" sz="1400" dirty="0"/>
              <a:t> (whichever is the lesser) is transmitted to the towing vehicle. </a:t>
            </a:r>
            <a:endParaRPr lang="en-US" sz="1400" dirty="0" smtClean="0"/>
          </a:p>
          <a:p>
            <a:r>
              <a:rPr lang="en-US" sz="1400" dirty="0" smtClean="0"/>
              <a:t>In </a:t>
            </a:r>
            <a:r>
              <a:rPr lang="en-US" sz="1400" dirty="0"/>
              <a:t>addition to </a:t>
            </a:r>
            <a:r>
              <a:rPr lang="en-US" sz="1400" dirty="0" smtClean="0"/>
              <a:t>this </a:t>
            </a:r>
            <a:r>
              <a:rPr lang="en-US" sz="1400" dirty="0"/>
              <a:t>today Centre- axle trailer through Regulation EC 661/2012 fitted with EBS with RSS </a:t>
            </a:r>
            <a:r>
              <a:rPr lang="en-US" sz="1400" dirty="0" smtClean="0"/>
              <a:t>system includes.</a:t>
            </a:r>
          </a:p>
          <a:p>
            <a:r>
              <a:rPr lang="en-US" sz="1400" dirty="0" smtClean="0"/>
              <a:t>As </a:t>
            </a:r>
            <a:r>
              <a:rPr lang="en-US" sz="1400" dirty="0"/>
              <a:t>an important contribution to traffic safety, we will mention standard equipment that will be needed and in such combinations.</a:t>
            </a:r>
            <a:r>
              <a:rPr lang="en-US" sz="1400" dirty="0" smtClean="0"/>
              <a:t>    </a:t>
            </a:r>
          </a:p>
          <a:p>
            <a:endParaRPr lang="en-US" sz="1400" dirty="0"/>
          </a:p>
          <a:p>
            <a:endParaRPr lang="en-US" sz="1400" dirty="0" smtClean="0"/>
          </a:p>
          <a:p>
            <a:endParaRPr lang="en-US" dirty="0"/>
          </a:p>
        </p:txBody>
      </p:sp>
    </p:spTree>
    <p:extLst>
      <p:ext uri="{BB962C8B-B14F-4D97-AF65-F5344CB8AC3E}">
        <p14:creationId xmlns:p14="http://schemas.microsoft.com/office/powerpoint/2010/main" val="42413478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ssholder for innhold 2"/>
          <p:cNvSpPr>
            <a:spLocks noGrp="1"/>
          </p:cNvSpPr>
          <p:nvPr>
            <p:ph idx="1"/>
          </p:nvPr>
        </p:nvSpPr>
        <p:spPr>
          <a:xfrm>
            <a:off x="1273622" y="1196752"/>
            <a:ext cx="7000745" cy="4874912"/>
          </a:xfrm>
        </p:spPr>
        <p:txBody>
          <a:bodyPr>
            <a:normAutofit/>
          </a:bodyPr>
          <a:lstStyle/>
          <a:p>
            <a:endParaRPr lang="en-US" sz="1400" dirty="0" smtClean="0"/>
          </a:p>
          <a:p>
            <a:endParaRPr lang="en-US" sz="1400" dirty="0"/>
          </a:p>
          <a:p>
            <a:r>
              <a:rPr lang="en-US" sz="1400" dirty="0" smtClean="0"/>
              <a:t>Axle </a:t>
            </a:r>
            <a:r>
              <a:rPr lang="en-US" sz="1400" dirty="0"/>
              <a:t>Combination on center axle trailer must have at least a </a:t>
            </a:r>
            <a:r>
              <a:rPr lang="en-US" sz="1400" dirty="0" smtClean="0"/>
              <a:t>spring </a:t>
            </a:r>
            <a:r>
              <a:rPr lang="en-US" sz="1400" dirty="0"/>
              <a:t>center between the frame side members of 1300 mm to the charge stability</a:t>
            </a:r>
            <a:r>
              <a:rPr lang="en-US" sz="1400" dirty="0" smtClean="0"/>
              <a:t>. </a:t>
            </a:r>
          </a:p>
          <a:p>
            <a:endParaRPr lang="en-US" sz="1400" dirty="0" smtClean="0"/>
          </a:p>
          <a:p>
            <a:r>
              <a:rPr lang="en-US" sz="1400" dirty="0" smtClean="0"/>
              <a:t>Only allowed with fixed axle , minimum </a:t>
            </a:r>
            <a:r>
              <a:rPr lang="en-US" sz="1400" dirty="0" err="1" smtClean="0"/>
              <a:t>bogi</a:t>
            </a:r>
            <a:r>
              <a:rPr lang="en-US" sz="1400" dirty="0" smtClean="0"/>
              <a:t> mounting in a center axle trailer. Fifth wheel couplings mounted on a ball bearing turntables with  max angel of 20°.This </a:t>
            </a:r>
            <a:r>
              <a:rPr lang="en-US" sz="1400" dirty="0"/>
              <a:t>provides the necessary security to all weather </a:t>
            </a:r>
            <a:r>
              <a:rPr lang="en-US" sz="1400" dirty="0" smtClean="0"/>
              <a:t>conditions.     </a:t>
            </a:r>
          </a:p>
          <a:p>
            <a:endParaRPr lang="en-US" sz="1400" dirty="0" smtClean="0"/>
          </a:p>
          <a:p>
            <a:r>
              <a:rPr lang="en-US" sz="1400" dirty="0" smtClean="0"/>
              <a:t>Based </a:t>
            </a:r>
            <a:r>
              <a:rPr lang="en-US" sz="1400" dirty="0"/>
              <a:t>on Regulation EC </a:t>
            </a:r>
            <a:r>
              <a:rPr lang="en-US" sz="1400" dirty="0" smtClean="0"/>
              <a:t>661/2209.Must </a:t>
            </a:r>
            <a:r>
              <a:rPr lang="en-US" sz="1400" dirty="0"/>
              <a:t>reach all vehicle combinations equipped with </a:t>
            </a:r>
            <a:r>
              <a:rPr lang="en-US" sz="1400" dirty="0" smtClean="0"/>
              <a:t>EBS. ECE 13. </a:t>
            </a:r>
            <a:r>
              <a:rPr lang="en-US" sz="1400" dirty="0"/>
              <a:t>Because of legal regulation ECE 13, ranks </a:t>
            </a:r>
            <a:r>
              <a:rPr lang="en-US" sz="1400" dirty="0" smtClean="0"/>
              <a:t>can signal </a:t>
            </a:r>
            <a:r>
              <a:rPr lang="en-US" sz="1400" dirty="0"/>
              <a:t>until 18 meters. </a:t>
            </a:r>
            <a:r>
              <a:rPr lang="en-US" sz="1400" dirty="0" smtClean="0"/>
              <a:t>With</a:t>
            </a:r>
            <a:r>
              <a:rPr lang="en-US" sz="1400" dirty="0"/>
              <a:t> can</a:t>
            </a:r>
            <a:r>
              <a:rPr lang="en-US" sz="1400" dirty="0" smtClean="0"/>
              <a:t> </a:t>
            </a:r>
            <a:r>
              <a:rPr lang="en-US" sz="1400" dirty="0"/>
              <a:t>router </a:t>
            </a:r>
            <a:r>
              <a:rPr lang="en-US" sz="1400" dirty="0" smtClean="0"/>
              <a:t>directly </a:t>
            </a:r>
            <a:r>
              <a:rPr lang="en-US" sz="1400" dirty="0"/>
              <a:t>engaged signal may be extended until 80 m if the combination fitted with EBS was so long. Thus we are assured </a:t>
            </a:r>
            <a:r>
              <a:rPr lang="en-US" sz="1400" dirty="0" smtClean="0"/>
              <a:t>that instrument </a:t>
            </a:r>
            <a:r>
              <a:rPr lang="en-US" sz="1400" dirty="0"/>
              <a:t>inside the </a:t>
            </a:r>
            <a:r>
              <a:rPr lang="en-US" sz="1400" dirty="0" smtClean="0"/>
              <a:t>cab alert </a:t>
            </a:r>
            <a:r>
              <a:rPr lang="en-US" sz="1400" dirty="0"/>
              <a:t>so that the driver will be notified of a </a:t>
            </a:r>
            <a:r>
              <a:rPr lang="en-US" sz="1400" dirty="0" smtClean="0"/>
              <a:t>trailer have </a:t>
            </a:r>
            <a:r>
              <a:rPr lang="en-US" sz="1400" dirty="0"/>
              <a:t>lost EBS </a:t>
            </a:r>
            <a:r>
              <a:rPr lang="en-US" sz="1400" dirty="0" smtClean="0"/>
              <a:t>regulation. </a:t>
            </a:r>
          </a:p>
          <a:p>
            <a:endParaRPr lang="en-US" sz="1400" dirty="0"/>
          </a:p>
          <a:p>
            <a:endParaRPr lang="en-US" sz="1400" dirty="0" smtClean="0"/>
          </a:p>
          <a:p>
            <a:endParaRPr lang="en-US" sz="1400" dirty="0"/>
          </a:p>
          <a:p>
            <a:endParaRPr lang="en-US" sz="1400" dirty="0" smtClean="0"/>
          </a:p>
          <a:p>
            <a:endParaRPr lang="en-US" sz="1400" dirty="0"/>
          </a:p>
          <a:p>
            <a:endParaRPr lang="en-US" sz="1400" dirty="0" smtClean="0"/>
          </a:p>
          <a:p>
            <a:endParaRPr lang="nb-NO" sz="1400" dirty="0"/>
          </a:p>
        </p:txBody>
      </p:sp>
      <p:sp>
        <p:nvSpPr>
          <p:cNvPr id="5" name="Plassholder for dato 4"/>
          <p:cNvSpPr>
            <a:spLocks noGrp="1"/>
          </p:cNvSpPr>
          <p:nvPr>
            <p:ph type="dt" sz="half" idx="2"/>
          </p:nvPr>
        </p:nvSpPr>
        <p:spPr/>
        <p:txBody>
          <a:bodyPr/>
          <a:lstStyle/>
          <a:p>
            <a:fld id="{91C1BDA6-6FC7-4031-B0EE-715EEFBF688C}" type="datetime1">
              <a:rPr lang="nb-NO" smtClean="0"/>
              <a:t>26.01.2015</a:t>
            </a:fld>
            <a:endParaRPr lang="nb-NO"/>
          </a:p>
        </p:txBody>
      </p:sp>
    </p:spTree>
    <p:extLst>
      <p:ext uri="{BB962C8B-B14F-4D97-AF65-F5344CB8AC3E}">
        <p14:creationId xmlns:p14="http://schemas.microsoft.com/office/powerpoint/2010/main" val="2975301891"/>
      </p:ext>
    </p:extLst>
  </p:cSld>
  <p:clrMapOvr>
    <a:masterClrMapping/>
  </p:clrMapOvr>
</p:sld>
</file>

<file path=ppt/theme/theme1.xml><?xml version="1.0" encoding="utf-8"?>
<a:theme xmlns:a="http://schemas.openxmlformats.org/drawingml/2006/main" name="blank">
  <a:themeElements>
    <a:clrScheme name="SVV">
      <a:dk1>
        <a:sysClr val="windowText" lastClr="000000"/>
      </a:dk1>
      <a:lt1>
        <a:sysClr val="window" lastClr="FFFFFF"/>
      </a:lt1>
      <a:dk2>
        <a:srgbClr val="ED9300"/>
      </a:dk2>
      <a:lt2>
        <a:srgbClr val="E1E1E1"/>
      </a:lt2>
      <a:accent1>
        <a:srgbClr val="ED9300"/>
      </a:accent1>
      <a:accent2>
        <a:srgbClr val="3F505A"/>
      </a:accent2>
      <a:accent3>
        <a:srgbClr val="DADADA"/>
      </a:accent3>
      <a:accent4>
        <a:srgbClr val="58B02C"/>
      </a:accent4>
      <a:accent5>
        <a:srgbClr val="75450B"/>
      </a:accent5>
      <a:accent6>
        <a:srgbClr val="1F282D"/>
      </a:accent6>
      <a:hlink>
        <a:srgbClr val="0000FF"/>
      </a:hlink>
      <a:folHlink>
        <a:srgbClr val="800080"/>
      </a:folHlink>
    </a:clrScheme>
    <a:fontScheme name="Custom 1">
      <a:majorFont>
        <a:latin typeface="Lucida Sans Unicode"/>
        <a:ea typeface=""/>
        <a:cs typeface=""/>
      </a:majorFont>
      <a:minorFont>
        <a:latin typeface="Lucida Sans Unico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1 Statens vegvesen liggende standard norsk.potx [Skrivebeskyttet]" id="{3E198112-B1E4-44BC-8C3E-1CA4DA7E830E}" vid="{29E3B4CA-6E79-4609-AB97-F34C0014226E}"/>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482</TotalTime>
  <Words>699</Words>
  <Application>Microsoft Office PowerPoint</Application>
  <PresentationFormat>Affichage à l'écran (4:3)</PresentationFormat>
  <Paragraphs>59</Paragraphs>
  <Slides>8</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8</vt:i4>
      </vt:variant>
    </vt:vector>
  </HeadingPairs>
  <TitlesOfParts>
    <vt:vector size="12" baseType="lpstr">
      <vt:lpstr>Arial</vt:lpstr>
      <vt:lpstr>Calibri</vt:lpstr>
      <vt:lpstr>Lucida Sans Unicode</vt:lpstr>
      <vt:lpstr>blank</vt:lpstr>
      <vt:lpstr>Modular Vehicle combinations MVC in Paris 27and 28. Januar 2014 </vt:lpstr>
      <vt:lpstr>General provisjons in Norway today     </vt:lpstr>
      <vt:lpstr>Présentation PowerPoint</vt:lpstr>
      <vt:lpstr>Présentation PowerPoint</vt:lpstr>
      <vt:lpstr>  </vt:lpstr>
      <vt:lpstr>Modular Vehicle combinations ( MVC)</vt:lpstr>
      <vt:lpstr>Présentation PowerPoint</vt:lpstr>
      <vt:lpstr>Présentation PowerPoint</vt:lpstr>
    </vt:vector>
  </TitlesOfParts>
  <Company>Statens vegvesen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Modular Vehicle combinations MVC in Gøteborg 2 and 3.July 2014</dc:title>
  <dc:creator>Hjertvik Geir Jonny</dc:creator>
  <cp:lastModifiedBy>Olivier FONTAINE</cp:lastModifiedBy>
  <cp:revision>46</cp:revision>
  <dcterms:created xsi:type="dcterms:W3CDTF">2014-06-30T12:57:25Z</dcterms:created>
  <dcterms:modified xsi:type="dcterms:W3CDTF">2015-01-26T08:58:24Z</dcterms:modified>
</cp:coreProperties>
</file>