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</p:sldIdLst>
  <p:sldSz cx="9144000" cy="6858000" type="screen4x3"/>
  <p:notesSz cx="9926638" cy="1430178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-67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smtClean="0"/>
              <a:t>Klicka här för att ändra format på underrubrik i bakgrunden</a:t>
            </a:r>
            <a:endParaRPr lang="en-US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B73F8-A559-4E7D-BBF0-D16933086FD6}" type="datetimeFigureOut">
              <a:rPr lang="en-US" smtClean="0"/>
              <a:t>3/4/2015</a:t>
            </a:fld>
            <a:endParaRPr lang="en-US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76D0-EB73-475D-8F2F-049DD1D6D9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65633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B73F8-A559-4E7D-BBF0-D16933086FD6}" type="datetimeFigureOut">
              <a:rPr lang="en-US" smtClean="0"/>
              <a:t>3/4/2015</a:t>
            </a:fld>
            <a:endParaRPr lang="en-US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76D0-EB73-475D-8F2F-049DD1D6D9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4332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B73F8-A559-4E7D-BBF0-D16933086FD6}" type="datetimeFigureOut">
              <a:rPr lang="en-US" smtClean="0"/>
              <a:t>3/4/2015</a:t>
            </a:fld>
            <a:endParaRPr lang="en-US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76D0-EB73-475D-8F2F-049DD1D6D9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735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B73F8-A559-4E7D-BBF0-D16933086FD6}" type="datetimeFigureOut">
              <a:rPr lang="en-US" smtClean="0"/>
              <a:t>3/4/2015</a:t>
            </a:fld>
            <a:endParaRPr lang="en-US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76D0-EB73-475D-8F2F-049DD1D6D9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0660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B73F8-A559-4E7D-BBF0-D16933086FD6}" type="datetimeFigureOut">
              <a:rPr lang="en-US" smtClean="0"/>
              <a:t>3/4/2015</a:t>
            </a:fld>
            <a:endParaRPr lang="en-US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76D0-EB73-475D-8F2F-049DD1D6D9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9546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B73F8-A559-4E7D-BBF0-D16933086FD6}" type="datetimeFigureOut">
              <a:rPr lang="en-US" smtClean="0"/>
              <a:t>3/4/2015</a:t>
            </a:fld>
            <a:endParaRPr lang="en-US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76D0-EB73-475D-8F2F-049DD1D6D9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3553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/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B73F8-A559-4E7D-BBF0-D16933086FD6}" type="datetimeFigureOut">
              <a:rPr lang="en-US" smtClean="0"/>
              <a:t>3/4/2015</a:t>
            </a:fld>
            <a:endParaRPr lang="en-US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76D0-EB73-475D-8F2F-049DD1D6D9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2625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B73F8-A559-4E7D-BBF0-D16933086FD6}" type="datetimeFigureOut">
              <a:rPr lang="en-US" smtClean="0"/>
              <a:t>3/4/2015</a:t>
            </a:fld>
            <a:endParaRPr lang="en-US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76D0-EB73-475D-8F2F-049DD1D6D9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4097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B73F8-A559-4E7D-BBF0-D16933086FD6}" type="datetimeFigureOut">
              <a:rPr lang="en-US" smtClean="0"/>
              <a:t>3/4/2015</a:t>
            </a:fld>
            <a:endParaRPr lang="en-US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76D0-EB73-475D-8F2F-049DD1D6D9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2862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B73F8-A559-4E7D-BBF0-D16933086FD6}" type="datetimeFigureOut">
              <a:rPr lang="en-US" smtClean="0"/>
              <a:t>3/4/2015</a:t>
            </a:fld>
            <a:endParaRPr lang="en-US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76D0-EB73-475D-8F2F-049DD1D6D9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123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B73F8-A559-4E7D-BBF0-D16933086FD6}" type="datetimeFigureOut">
              <a:rPr lang="en-US" smtClean="0"/>
              <a:t>3/4/2015</a:t>
            </a:fld>
            <a:endParaRPr lang="en-US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76D0-EB73-475D-8F2F-049DD1D6D9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616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0B73F8-A559-4E7D-BBF0-D16933086FD6}" type="datetimeFigureOut">
              <a:rPr lang="en-US" smtClean="0"/>
              <a:t>3/4/2015</a:t>
            </a:fld>
            <a:endParaRPr lang="en-US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0C76D0-EB73-475D-8F2F-049DD1D6D9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916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en-US" u="sng" dirty="0" smtClean="0"/>
              <a:t>Extreme transports</a:t>
            </a:r>
            <a:endParaRPr lang="en-US" u="sng" dirty="0"/>
          </a:p>
        </p:txBody>
      </p:sp>
      <p:cxnSp>
        <p:nvCxnSpPr>
          <p:cNvPr id="6" name="Rak pil 5"/>
          <p:cNvCxnSpPr/>
          <p:nvPr/>
        </p:nvCxnSpPr>
        <p:spPr>
          <a:xfrm flipV="1">
            <a:off x="1115616" y="2060848"/>
            <a:ext cx="0" cy="30243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Rak pil 7"/>
          <p:cNvCxnSpPr/>
          <p:nvPr/>
        </p:nvCxnSpPr>
        <p:spPr>
          <a:xfrm>
            <a:off x="971600" y="4941168"/>
            <a:ext cx="518457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ruta 8"/>
          <p:cNvSpPr txBox="1"/>
          <p:nvPr/>
        </p:nvSpPr>
        <p:spPr>
          <a:xfrm>
            <a:off x="683568" y="2132856"/>
            <a:ext cx="4571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</a:t>
            </a:r>
          </a:p>
          <a:p>
            <a:r>
              <a:rPr lang="en-US" dirty="0" smtClean="0"/>
              <a:t>[V]</a:t>
            </a:r>
            <a:endParaRPr lang="en-US" dirty="0"/>
          </a:p>
        </p:txBody>
      </p:sp>
      <p:sp>
        <p:nvSpPr>
          <p:cNvPr id="10" name="textruta 9"/>
          <p:cNvSpPr txBox="1"/>
          <p:nvPr/>
        </p:nvSpPr>
        <p:spPr>
          <a:xfrm>
            <a:off x="6012160" y="5085184"/>
            <a:ext cx="7649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Speed</a:t>
            </a:r>
            <a:endParaRPr lang="en-US" dirty="0"/>
          </a:p>
        </p:txBody>
      </p:sp>
      <p:cxnSp>
        <p:nvCxnSpPr>
          <p:cNvPr id="12" name="Rak 11"/>
          <p:cNvCxnSpPr/>
          <p:nvPr/>
        </p:nvCxnSpPr>
        <p:spPr>
          <a:xfrm>
            <a:off x="4932040" y="4941168"/>
            <a:ext cx="0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Rak 16"/>
          <p:cNvCxnSpPr/>
          <p:nvPr/>
        </p:nvCxnSpPr>
        <p:spPr>
          <a:xfrm>
            <a:off x="2699792" y="4941168"/>
            <a:ext cx="0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Rak 19"/>
          <p:cNvCxnSpPr/>
          <p:nvPr/>
        </p:nvCxnSpPr>
        <p:spPr>
          <a:xfrm>
            <a:off x="2267744" y="4941168"/>
            <a:ext cx="0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Rak 21"/>
          <p:cNvCxnSpPr/>
          <p:nvPr/>
        </p:nvCxnSpPr>
        <p:spPr>
          <a:xfrm>
            <a:off x="1115616" y="3861048"/>
            <a:ext cx="1584176" cy="0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Rak 23"/>
          <p:cNvCxnSpPr/>
          <p:nvPr/>
        </p:nvCxnSpPr>
        <p:spPr>
          <a:xfrm flipV="1">
            <a:off x="2699792" y="3140968"/>
            <a:ext cx="0" cy="1800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Rak 25"/>
          <p:cNvCxnSpPr/>
          <p:nvPr/>
        </p:nvCxnSpPr>
        <p:spPr>
          <a:xfrm flipV="1">
            <a:off x="4932040" y="2204864"/>
            <a:ext cx="0" cy="27363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rihandsfigur 26"/>
          <p:cNvSpPr/>
          <p:nvPr/>
        </p:nvSpPr>
        <p:spPr>
          <a:xfrm>
            <a:off x="2697858" y="2199094"/>
            <a:ext cx="2251993" cy="1662546"/>
          </a:xfrm>
          <a:custGeom>
            <a:avLst/>
            <a:gdLst>
              <a:gd name="connsiteX0" fmla="*/ 2251993 w 2251993"/>
              <a:gd name="connsiteY0" fmla="*/ 0 h 1662546"/>
              <a:gd name="connsiteX1" fmla="*/ 1398049 w 2251993"/>
              <a:gd name="connsiteY1" fmla="*/ 264496 h 1662546"/>
              <a:gd name="connsiteX2" fmla="*/ 725474 w 2251993"/>
              <a:gd name="connsiteY2" fmla="*/ 733032 h 1662546"/>
              <a:gd name="connsiteX3" fmla="*/ 0 w 2251993"/>
              <a:gd name="connsiteY3" fmla="*/ 1662546 h 1662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51993" h="1662546">
                <a:moveTo>
                  <a:pt x="2251993" y="0"/>
                </a:moveTo>
                <a:cubicBezTo>
                  <a:pt x="1952231" y="71162"/>
                  <a:pt x="1652469" y="142324"/>
                  <a:pt x="1398049" y="264496"/>
                </a:cubicBezTo>
                <a:cubicBezTo>
                  <a:pt x="1143629" y="386668"/>
                  <a:pt x="958482" y="500024"/>
                  <a:pt x="725474" y="733032"/>
                </a:cubicBezTo>
                <a:cubicBezTo>
                  <a:pt x="492466" y="966040"/>
                  <a:pt x="246233" y="1314293"/>
                  <a:pt x="0" y="1662546"/>
                </a:cubicBezTo>
              </a:path>
            </a:pathLst>
          </a:cu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Rak 28"/>
          <p:cNvCxnSpPr/>
          <p:nvPr/>
        </p:nvCxnSpPr>
        <p:spPr>
          <a:xfrm flipV="1">
            <a:off x="2267744" y="2204864"/>
            <a:ext cx="0" cy="115212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Rak 30"/>
          <p:cNvCxnSpPr/>
          <p:nvPr/>
        </p:nvCxnSpPr>
        <p:spPr>
          <a:xfrm>
            <a:off x="1115616" y="3356992"/>
            <a:ext cx="1152128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Rak 32"/>
          <p:cNvCxnSpPr>
            <a:stCxn id="27" idx="0"/>
          </p:cNvCxnSpPr>
          <p:nvPr/>
        </p:nvCxnSpPr>
        <p:spPr>
          <a:xfrm flipH="1">
            <a:off x="2267744" y="2199094"/>
            <a:ext cx="2682107" cy="577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ruta 35"/>
          <p:cNvSpPr txBox="1"/>
          <p:nvPr/>
        </p:nvSpPr>
        <p:spPr>
          <a:xfrm>
            <a:off x="4644008" y="5157192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80</a:t>
            </a:r>
            <a:endParaRPr lang="en-US" dirty="0"/>
          </a:p>
        </p:txBody>
      </p:sp>
      <p:sp>
        <p:nvSpPr>
          <p:cNvPr id="37" name="textruta 36"/>
          <p:cNvSpPr txBox="1"/>
          <p:nvPr/>
        </p:nvSpPr>
        <p:spPr>
          <a:xfrm>
            <a:off x="1979712" y="508518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25</a:t>
            </a:r>
            <a:endParaRPr lang="en-US" dirty="0"/>
          </a:p>
        </p:txBody>
      </p:sp>
      <p:sp>
        <p:nvSpPr>
          <p:cNvPr id="38" name="textruta 37"/>
          <p:cNvSpPr txBox="1"/>
          <p:nvPr/>
        </p:nvSpPr>
        <p:spPr>
          <a:xfrm>
            <a:off x="2475309" y="5013176"/>
            <a:ext cx="3684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v</a:t>
            </a:r>
            <a:r>
              <a:rPr lang="en-US" baseline="-25000" dirty="0" err="1" smtClean="0"/>
              <a:t>o</a:t>
            </a:r>
            <a:endParaRPr lang="en-US" baseline="-25000" dirty="0"/>
          </a:p>
        </p:txBody>
      </p:sp>
      <p:sp>
        <p:nvSpPr>
          <p:cNvPr id="39" name="Bildtext 1 38"/>
          <p:cNvSpPr/>
          <p:nvPr/>
        </p:nvSpPr>
        <p:spPr>
          <a:xfrm>
            <a:off x="1403648" y="1700808"/>
            <a:ext cx="720080" cy="288032"/>
          </a:xfrm>
          <a:prstGeom prst="borderCallout1">
            <a:avLst>
              <a:gd name="adj1" fmla="val 79095"/>
              <a:gd name="adj2" fmla="val 101112"/>
              <a:gd name="adj3" fmla="val 162350"/>
              <a:gd name="adj4" fmla="val 185054"/>
            </a:avLst>
          </a:prstGeom>
          <a:noFill/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TA31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0" name="Bildtext 1 39"/>
          <p:cNvSpPr/>
          <p:nvPr/>
        </p:nvSpPr>
        <p:spPr>
          <a:xfrm>
            <a:off x="3779912" y="3140968"/>
            <a:ext cx="936104" cy="648072"/>
          </a:xfrm>
          <a:prstGeom prst="borderCallout1">
            <a:avLst>
              <a:gd name="adj1" fmla="val 26330"/>
              <a:gd name="adj2" fmla="val -2543"/>
              <a:gd name="adj3" fmla="val -21765"/>
              <a:gd name="adj4" fmla="val -40986"/>
            </a:avLst>
          </a:prstGeom>
          <a:noFill/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Likely outcome of further investigations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42" name="textruta 41"/>
          <p:cNvSpPr txBox="1"/>
          <p:nvPr/>
        </p:nvSpPr>
        <p:spPr>
          <a:xfrm>
            <a:off x="467544" y="3068960"/>
            <a:ext cx="67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0,65</a:t>
            </a:r>
            <a:r>
              <a:rPr lang="en-US" dirty="0" smtClean="0"/>
              <a:t>D</a:t>
            </a:r>
          </a:p>
        </p:txBody>
      </p:sp>
      <p:sp>
        <p:nvSpPr>
          <p:cNvPr id="43" name="textruta 42"/>
          <p:cNvSpPr txBox="1"/>
          <p:nvPr/>
        </p:nvSpPr>
        <p:spPr>
          <a:xfrm>
            <a:off x="5436096" y="1412776"/>
            <a:ext cx="3312368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Measurements are showing  that dynamic forces is decreasing with speed at higher speeds.</a:t>
            </a:r>
          </a:p>
          <a:p>
            <a:r>
              <a:rPr lang="en-US" sz="1400" dirty="0" smtClean="0"/>
              <a:t>At lower speeds dynamic traction forces are governed by engine capacity installed. I.e. more or less independent of speed. If any dependence forces might be increasing at lower speed.</a:t>
            </a:r>
          </a:p>
          <a:p>
            <a:endParaRPr lang="en-US" sz="1400" dirty="0"/>
          </a:p>
          <a:p>
            <a:r>
              <a:rPr lang="en-US" sz="1400" b="1" dirty="0" smtClean="0"/>
              <a:t>Proposal:</a:t>
            </a:r>
          </a:p>
          <a:p>
            <a:r>
              <a:rPr lang="en-US" sz="1400" u="sng" dirty="0" smtClean="0"/>
              <a:t>Await further measurements  and simulations before setting any rules.</a:t>
            </a:r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847612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12776"/>
            <a:ext cx="8321977" cy="4896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ubrik 3"/>
          <p:cNvSpPr txBox="1">
            <a:spLocks/>
          </p:cNvSpPr>
          <p:nvPr/>
        </p:nvSpPr>
        <p:spPr>
          <a:xfrm>
            <a:off x="457200" y="274638"/>
            <a:ext cx="8229600" cy="77809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u="sng" dirty="0" smtClean="0"/>
              <a:t>Extreme transports</a:t>
            </a:r>
            <a:endParaRPr lang="en-US" sz="3600" u="sng" dirty="0"/>
          </a:p>
          <a:p>
            <a:r>
              <a:rPr lang="en-US" sz="2800" u="sng" dirty="0"/>
              <a:t>Speed relation </a:t>
            </a:r>
            <a:r>
              <a:rPr lang="en-US" sz="2800" u="sng" dirty="0" smtClean="0"/>
              <a:t>Longitudinal</a:t>
            </a:r>
            <a:endParaRPr lang="en-US" sz="2800" u="sng" dirty="0"/>
          </a:p>
        </p:txBody>
      </p:sp>
    </p:spTree>
    <p:extLst>
      <p:ext uri="{BB962C8B-B14F-4D97-AF65-F5344CB8AC3E}">
        <p14:creationId xmlns:p14="http://schemas.microsoft.com/office/powerpoint/2010/main" val="29459838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84784"/>
            <a:ext cx="8424936" cy="4908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ubrik 3"/>
          <p:cNvSpPr txBox="1">
            <a:spLocks/>
          </p:cNvSpPr>
          <p:nvPr/>
        </p:nvSpPr>
        <p:spPr>
          <a:xfrm>
            <a:off x="457200" y="274638"/>
            <a:ext cx="8229600" cy="77809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u="sng" dirty="0" smtClean="0"/>
              <a:t>Extreme transports</a:t>
            </a:r>
            <a:endParaRPr lang="en-US" sz="3600" u="sng" dirty="0"/>
          </a:p>
          <a:p>
            <a:r>
              <a:rPr lang="en-US" sz="2800" u="sng" dirty="0"/>
              <a:t>Speed relation </a:t>
            </a:r>
            <a:r>
              <a:rPr lang="en-US" sz="2800" u="sng" dirty="0" smtClean="0"/>
              <a:t>Vertical</a:t>
            </a:r>
            <a:endParaRPr lang="en-US" sz="2800" u="sng" dirty="0"/>
          </a:p>
          <a:p>
            <a:endParaRPr lang="en-US" sz="3600" u="sng" dirty="0"/>
          </a:p>
        </p:txBody>
      </p:sp>
    </p:spTree>
    <p:extLst>
      <p:ext uri="{BB962C8B-B14F-4D97-AF65-F5344CB8AC3E}">
        <p14:creationId xmlns:p14="http://schemas.microsoft.com/office/powerpoint/2010/main" val="18882930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3"/>
          <p:cNvSpPr txBox="1">
            <a:spLocks/>
          </p:cNvSpPr>
          <p:nvPr/>
        </p:nvSpPr>
        <p:spPr>
          <a:xfrm>
            <a:off x="457200" y="274638"/>
            <a:ext cx="8229600" cy="77809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u="sng" dirty="0" smtClean="0"/>
              <a:t>Extreme transports</a:t>
            </a:r>
          </a:p>
          <a:p>
            <a:r>
              <a:rPr lang="en-US" sz="2800" u="sng" dirty="0" smtClean="0"/>
              <a:t>Speed relation side</a:t>
            </a:r>
            <a:endParaRPr lang="en-US" sz="2800" u="sng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742" y="1412776"/>
            <a:ext cx="8257356" cy="5040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750113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3"/>
          <p:cNvSpPr txBox="1">
            <a:spLocks/>
          </p:cNvSpPr>
          <p:nvPr/>
        </p:nvSpPr>
        <p:spPr>
          <a:xfrm>
            <a:off x="398095" y="274638"/>
            <a:ext cx="8229600" cy="77809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u="sng" dirty="0" smtClean="0"/>
              <a:t>Extreme transports</a:t>
            </a:r>
          </a:p>
          <a:p>
            <a:r>
              <a:rPr lang="en-US" sz="2000" u="sng" dirty="0" smtClean="0"/>
              <a:t>Center axle trailer and Dolly in duo trailer</a:t>
            </a:r>
            <a:endParaRPr lang="en-US" sz="2000" u="sng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366" y="1021837"/>
            <a:ext cx="6259890" cy="2591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134" y="3613724"/>
            <a:ext cx="6219122" cy="2829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ruta 3"/>
          <p:cNvSpPr txBox="1"/>
          <p:nvPr/>
        </p:nvSpPr>
        <p:spPr>
          <a:xfrm>
            <a:off x="7380312" y="2092206"/>
            <a:ext cx="535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/>
              <a:t>CAT</a:t>
            </a:r>
            <a:endParaRPr lang="sv-SE" dirty="0"/>
          </a:p>
        </p:txBody>
      </p:sp>
      <p:sp>
        <p:nvSpPr>
          <p:cNvPr id="6" name="textruta 5"/>
          <p:cNvSpPr txBox="1"/>
          <p:nvPr/>
        </p:nvSpPr>
        <p:spPr>
          <a:xfrm>
            <a:off x="7380312" y="4725144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/>
              <a:t>Dolly</a:t>
            </a:r>
            <a:endParaRPr lang="sv-SE" dirty="0"/>
          </a:p>
        </p:txBody>
      </p:sp>
      <p:sp>
        <p:nvSpPr>
          <p:cNvPr id="7" name="Höger klammerparentes 6"/>
          <p:cNvSpPr/>
          <p:nvPr/>
        </p:nvSpPr>
        <p:spPr>
          <a:xfrm>
            <a:off x="7020272" y="1021837"/>
            <a:ext cx="288032" cy="2479171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9" name="Höger klammerparentes 8"/>
          <p:cNvSpPr/>
          <p:nvPr/>
        </p:nvSpPr>
        <p:spPr>
          <a:xfrm>
            <a:off x="7026114" y="3613724"/>
            <a:ext cx="288032" cy="271110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32769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3"/>
          <p:cNvSpPr txBox="1">
            <a:spLocks/>
          </p:cNvSpPr>
          <p:nvPr/>
        </p:nvSpPr>
        <p:spPr>
          <a:xfrm>
            <a:off x="457200" y="274638"/>
            <a:ext cx="8229600" cy="77809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u="sng" dirty="0" smtClean="0"/>
              <a:t>Extreme transports</a:t>
            </a:r>
          </a:p>
          <a:p>
            <a:r>
              <a:rPr lang="en-US" sz="2800" u="sng" dirty="0" smtClean="0"/>
              <a:t>Center axle trailer</a:t>
            </a:r>
            <a:endParaRPr lang="en-US" sz="2800" u="sng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990" y="2204864"/>
            <a:ext cx="8347810" cy="3456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324354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3"/>
          <p:cNvSpPr txBox="1">
            <a:spLocks/>
          </p:cNvSpPr>
          <p:nvPr/>
        </p:nvSpPr>
        <p:spPr>
          <a:xfrm>
            <a:off x="457200" y="274638"/>
            <a:ext cx="8229600" cy="77809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u="sng" dirty="0" smtClean="0"/>
              <a:t>Extreme transports</a:t>
            </a:r>
          </a:p>
          <a:p>
            <a:r>
              <a:rPr lang="en-US" sz="2800" u="sng" dirty="0" smtClean="0"/>
              <a:t>Dolly in duo trailer</a:t>
            </a:r>
            <a:endParaRPr lang="en-US" sz="2800" u="sng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697" y="1412776"/>
            <a:ext cx="8353103" cy="38008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075517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361</TotalTime>
  <Words>114</Words>
  <Application>Microsoft Office PowerPoint</Application>
  <PresentationFormat>Bildspel på skärmen (4:3)</PresentationFormat>
  <Paragraphs>29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Bildrubriker</vt:lpstr>
      </vt:variant>
      <vt:variant>
        <vt:i4>7</vt:i4>
      </vt:variant>
    </vt:vector>
  </HeadingPairs>
  <TitlesOfParts>
    <vt:vector size="8" baseType="lpstr">
      <vt:lpstr>Office-tema</vt:lpstr>
      <vt:lpstr>Extreme transports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Extreme transports</dc:title>
  <dc:creator>Svensson Bolennarth</dc:creator>
  <cp:lastModifiedBy>Svensson Bolennarth</cp:lastModifiedBy>
  <cp:revision>10</cp:revision>
  <cp:lastPrinted>2015-03-04T14:15:15Z</cp:lastPrinted>
  <dcterms:created xsi:type="dcterms:W3CDTF">2014-10-13T14:13:27Z</dcterms:created>
  <dcterms:modified xsi:type="dcterms:W3CDTF">2015-03-04T15:29:48Z</dcterms:modified>
</cp:coreProperties>
</file>