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1"/>
  </p:sldMasterIdLst>
  <p:notesMasterIdLst>
    <p:notesMasterId r:id="rId4"/>
  </p:notesMasterIdLst>
  <p:handoutMasterIdLst>
    <p:handoutMasterId r:id="rId5"/>
  </p:handoutMasterIdLst>
  <p:sldIdLst>
    <p:sldId id="321" r:id="rId2"/>
    <p:sldId id="320" r:id="rId3"/>
  </p:sldIdLst>
  <p:sldSz cx="9144000" cy="6858000" type="screen4x3"/>
  <p:notesSz cx="7099300" cy="10234613"/>
  <p:defaultTextStyle>
    <a:defPPr>
      <a:defRPr lang="en-US"/>
    </a:defPPr>
    <a:lvl1pPr algn="l" rtl="0" fontAlgn="base">
      <a:spcBef>
        <a:spcPct val="0"/>
      </a:spcBef>
      <a:spcAft>
        <a:spcPct val="0"/>
      </a:spcAft>
      <a:defRPr sz="2400" kern="1200">
        <a:solidFill>
          <a:schemeClr val="tx1"/>
        </a:solidFill>
        <a:latin typeface="Times New Roman" panose="02020603050405020304" pitchFamily="18" charset="0"/>
        <a:ea typeface="+mn-ea"/>
        <a:cs typeface="Times New Roman" panose="02020603050405020304" pitchFamily="18" charset="0"/>
      </a:defRPr>
    </a:lvl1pPr>
    <a:lvl2pPr marL="457200" algn="l" rtl="0" fontAlgn="base">
      <a:spcBef>
        <a:spcPct val="0"/>
      </a:spcBef>
      <a:spcAft>
        <a:spcPct val="0"/>
      </a:spcAft>
      <a:defRPr sz="2400" kern="1200">
        <a:solidFill>
          <a:schemeClr val="tx1"/>
        </a:solidFill>
        <a:latin typeface="Times New Roman" panose="02020603050405020304" pitchFamily="18" charset="0"/>
        <a:ea typeface="+mn-ea"/>
        <a:cs typeface="Times New Roman" panose="02020603050405020304" pitchFamily="18" charset="0"/>
      </a:defRPr>
    </a:lvl2pPr>
    <a:lvl3pPr marL="914400" algn="l" rtl="0" fontAlgn="base">
      <a:spcBef>
        <a:spcPct val="0"/>
      </a:spcBef>
      <a:spcAft>
        <a:spcPct val="0"/>
      </a:spcAft>
      <a:defRPr sz="2400" kern="1200">
        <a:solidFill>
          <a:schemeClr val="tx1"/>
        </a:solidFill>
        <a:latin typeface="Times New Roman" panose="02020603050405020304" pitchFamily="18" charset="0"/>
        <a:ea typeface="+mn-ea"/>
        <a:cs typeface="Times New Roman" panose="02020603050405020304" pitchFamily="18" charset="0"/>
      </a:defRPr>
    </a:lvl3pPr>
    <a:lvl4pPr marL="1371600" algn="l" rtl="0" fontAlgn="base">
      <a:spcBef>
        <a:spcPct val="0"/>
      </a:spcBef>
      <a:spcAft>
        <a:spcPct val="0"/>
      </a:spcAft>
      <a:defRPr sz="2400" kern="1200">
        <a:solidFill>
          <a:schemeClr val="tx1"/>
        </a:solidFill>
        <a:latin typeface="Times New Roman" panose="02020603050405020304" pitchFamily="18" charset="0"/>
        <a:ea typeface="+mn-ea"/>
        <a:cs typeface="Times New Roman" panose="02020603050405020304" pitchFamily="18" charset="0"/>
      </a:defRPr>
    </a:lvl4pPr>
    <a:lvl5pPr marL="1828800" algn="l" rtl="0" fontAlgn="base">
      <a:spcBef>
        <a:spcPct val="0"/>
      </a:spcBef>
      <a:spcAft>
        <a:spcPct val="0"/>
      </a:spcAft>
      <a:defRPr sz="2400" kern="1200">
        <a:solidFill>
          <a:schemeClr val="tx1"/>
        </a:solidFill>
        <a:latin typeface="Times New Roman" panose="02020603050405020304" pitchFamily="18" charset="0"/>
        <a:ea typeface="+mn-ea"/>
        <a:cs typeface="Times New Roman" panose="02020603050405020304" pitchFamily="18" charset="0"/>
      </a:defRPr>
    </a:lvl5pPr>
    <a:lvl6pPr marL="2286000" algn="l" defTabSz="914400" rtl="0" eaLnBrk="1" latinLnBrk="0" hangingPunct="1">
      <a:defRPr sz="2400" kern="1200">
        <a:solidFill>
          <a:schemeClr val="tx1"/>
        </a:solidFill>
        <a:latin typeface="Times New Roman" panose="02020603050405020304" pitchFamily="18" charset="0"/>
        <a:ea typeface="+mn-ea"/>
        <a:cs typeface="Times New Roman" panose="02020603050405020304" pitchFamily="18" charset="0"/>
      </a:defRPr>
    </a:lvl6pPr>
    <a:lvl7pPr marL="2743200" algn="l" defTabSz="914400" rtl="0" eaLnBrk="1" latinLnBrk="0" hangingPunct="1">
      <a:defRPr sz="2400" kern="1200">
        <a:solidFill>
          <a:schemeClr val="tx1"/>
        </a:solidFill>
        <a:latin typeface="Times New Roman" panose="02020603050405020304" pitchFamily="18" charset="0"/>
        <a:ea typeface="+mn-ea"/>
        <a:cs typeface="Times New Roman" panose="02020603050405020304" pitchFamily="18" charset="0"/>
      </a:defRPr>
    </a:lvl7pPr>
    <a:lvl8pPr marL="3200400" algn="l" defTabSz="914400" rtl="0" eaLnBrk="1" latinLnBrk="0" hangingPunct="1">
      <a:defRPr sz="2400" kern="1200">
        <a:solidFill>
          <a:schemeClr val="tx1"/>
        </a:solidFill>
        <a:latin typeface="Times New Roman" panose="02020603050405020304" pitchFamily="18" charset="0"/>
        <a:ea typeface="+mn-ea"/>
        <a:cs typeface="Times New Roman" panose="02020603050405020304" pitchFamily="18" charset="0"/>
      </a:defRPr>
    </a:lvl8pPr>
    <a:lvl9pPr marL="3657600" algn="l" defTabSz="914400" rtl="0" eaLnBrk="1" latinLnBrk="0" hangingPunct="1">
      <a:defRPr sz="2400" kern="1200">
        <a:solidFill>
          <a:schemeClr val="tx1"/>
        </a:solidFill>
        <a:latin typeface="Times New Roman" panose="02020603050405020304" pitchFamily="18" charset="0"/>
        <a:ea typeface="+mn-ea"/>
        <a:cs typeface="Times New Roman" panose="02020603050405020304" pitchFamily="18"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9900"/>
    <a:srgbClr val="003399"/>
    <a:srgbClr val="333399"/>
    <a:srgbClr val="000099"/>
    <a:srgbClr val="FF0000"/>
    <a:srgbClr val="808080"/>
    <a:srgbClr val="DDDDDD"/>
    <a:srgbClr val="3366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7487" autoAdjust="0"/>
    <p:restoredTop sz="94673" autoAdjust="0"/>
  </p:normalViewPr>
  <p:slideViewPr>
    <p:cSldViewPr>
      <p:cViewPr>
        <p:scale>
          <a:sx n="100" d="100"/>
          <a:sy n="100" d="100"/>
        </p:scale>
        <p:origin x="41" y="-195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handoutMaster" Target="handoutMasters/handoutMaster1.xml"/><Relationship Id="rId4" Type="http://schemas.openxmlformats.org/officeDocument/2006/relationships/notesMaster" Target="notesMasters/notesMaster1.xml"/><Relationship Id="rId9"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314" name="Rectangle 2"/>
          <p:cNvSpPr>
            <a:spLocks noGrp="1" noChangeArrowheads="1"/>
          </p:cNvSpPr>
          <p:nvPr>
            <p:ph type="hdr" sz="quarter"/>
          </p:nvPr>
        </p:nvSpPr>
        <p:spPr bwMode="auto">
          <a:xfrm>
            <a:off x="0" y="0"/>
            <a:ext cx="3076575" cy="511175"/>
          </a:xfrm>
          <a:prstGeom prst="rect">
            <a:avLst/>
          </a:prstGeom>
          <a:noFill/>
          <a:ln>
            <a:noFill/>
          </a:ln>
          <a:effectLst/>
          <a:extLst/>
        </p:spPr>
        <p:txBody>
          <a:bodyPr vert="horz" wrap="square" lIns="99048" tIns="49524" rIns="99048" bIns="49524" numCol="1" anchor="t" anchorCtr="0" compatLnSpc="1">
            <a:prstTxWarp prst="textNoShape">
              <a:avLst/>
            </a:prstTxWarp>
          </a:bodyPr>
          <a:lstStyle>
            <a:lvl1pPr defTabSz="990600">
              <a:defRPr sz="1300"/>
            </a:lvl1pPr>
          </a:lstStyle>
          <a:p>
            <a:pPr>
              <a:defRPr/>
            </a:pPr>
            <a:endParaRPr lang="en-US"/>
          </a:p>
        </p:txBody>
      </p:sp>
      <p:sp>
        <p:nvSpPr>
          <p:cNvPr id="13315" name="Rectangle 3"/>
          <p:cNvSpPr>
            <a:spLocks noGrp="1" noChangeArrowheads="1"/>
          </p:cNvSpPr>
          <p:nvPr>
            <p:ph type="dt" sz="quarter" idx="1"/>
          </p:nvPr>
        </p:nvSpPr>
        <p:spPr bwMode="auto">
          <a:xfrm>
            <a:off x="4022725" y="0"/>
            <a:ext cx="3076575" cy="511175"/>
          </a:xfrm>
          <a:prstGeom prst="rect">
            <a:avLst/>
          </a:prstGeom>
          <a:noFill/>
          <a:ln>
            <a:noFill/>
          </a:ln>
          <a:effectLst/>
          <a:extLst/>
        </p:spPr>
        <p:txBody>
          <a:bodyPr vert="horz" wrap="square" lIns="99048" tIns="49524" rIns="99048" bIns="49524" numCol="1" anchor="t" anchorCtr="0" compatLnSpc="1">
            <a:prstTxWarp prst="textNoShape">
              <a:avLst/>
            </a:prstTxWarp>
          </a:bodyPr>
          <a:lstStyle>
            <a:lvl1pPr algn="r" defTabSz="990600">
              <a:defRPr sz="1300"/>
            </a:lvl1pPr>
          </a:lstStyle>
          <a:p>
            <a:pPr>
              <a:defRPr/>
            </a:pPr>
            <a:endParaRPr lang="en-US"/>
          </a:p>
        </p:txBody>
      </p:sp>
      <p:sp>
        <p:nvSpPr>
          <p:cNvPr id="13316" name="Rectangle 4"/>
          <p:cNvSpPr>
            <a:spLocks noGrp="1" noChangeArrowheads="1"/>
          </p:cNvSpPr>
          <p:nvPr>
            <p:ph type="ftr" sz="quarter" idx="2"/>
          </p:nvPr>
        </p:nvSpPr>
        <p:spPr bwMode="auto">
          <a:xfrm>
            <a:off x="0" y="9723438"/>
            <a:ext cx="3076575" cy="511175"/>
          </a:xfrm>
          <a:prstGeom prst="rect">
            <a:avLst/>
          </a:prstGeom>
          <a:noFill/>
          <a:ln>
            <a:noFill/>
          </a:ln>
          <a:effectLst/>
          <a:extLst/>
        </p:spPr>
        <p:txBody>
          <a:bodyPr vert="horz" wrap="square" lIns="99048" tIns="49524" rIns="99048" bIns="49524" numCol="1" anchor="b" anchorCtr="0" compatLnSpc="1">
            <a:prstTxWarp prst="textNoShape">
              <a:avLst/>
            </a:prstTxWarp>
          </a:bodyPr>
          <a:lstStyle>
            <a:lvl1pPr defTabSz="990600">
              <a:defRPr sz="1300"/>
            </a:lvl1pPr>
          </a:lstStyle>
          <a:p>
            <a:pPr>
              <a:defRPr/>
            </a:pPr>
            <a:endParaRPr lang="en-US"/>
          </a:p>
        </p:txBody>
      </p:sp>
      <p:sp>
        <p:nvSpPr>
          <p:cNvPr id="13317" name="Rectangle 5"/>
          <p:cNvSpPr>
            <a:spLocks noGrp="1" noChangeArrowheads="1"/>
          </p:cNvSpPr>
          <p:nvPr>
            <p:ph type="sldNum" sz="quarter" idx="3"/>
          </p:nvPr>
        </p:nvSpPr>
        <p:spPr bwMode="auto">
          <a:xfrm>
            <a:off x="4022725" y="9723438"/>
            <a:ext cx="3076575" cy="511175"/>
          </a:xfrm>
          <a:prstGeom prst="rect">
            <a:avLst/>
          </a:prstGeom>
          <a:noFill/>
          <a:ln>
            <a:noFill/>
          </a:ln>
          <a:effectLst/>
          <a:extLst/>
        </p:spPr>
        <p:txBody>
          <a:bodyPr vert="horz" wrap="square" lIns="99048" tIns="49524" rIns="99048" bIns="49524" numCol="1" anchor="b" anchorCtr="0" compatLnSpc="1">
            <a:prstTxWarp prst="textNoShape">
              <a:avLst/>
            </a:prstTxWarp>
          </a:bodyPr>
          <a:lstStyle>
            <a:lvl1pPr algn="r" defTabSz="990600">
              <a:defRPr sz="1300"/>
            </a:lvl1pPr>
          </a:lstStyle>
          <a:p>
            <a:fld id="{837CF203-1A17-487D-9E81-0621B2E95774}" type="slidenum">
              <a:rPr lang="en-US"/>
              <a:pPr/>
              <a:t>‹#›</a:t>
            </a:fld>
            <a:endParaRPr lang="en-US"/>
          </a:p>
        </p:txBody>
      </p:sp>
    </p:spTree>
    <p:extLst>
      <p:ext uri="{BB962C8B-B14F-4D97-AF65-F5344CB8AC3E}">
        <p14:creationId xmlns:p14="http://schemas.microsoft.com/office/powerpoint/2010/main" val="324847061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9698" name="Rectangle 2"/>
          <p:cNvSpPr>
            <a:spLocks noGrp="1" noChangeArrowheads="1"/>
          </p:cNvSpPr>
          <p:nvPr>
            <p:ph type="hdr" sz="quarter"/>
          </p:nvPr>
        </p:nvSpPr>
        <p:spPr bwMode="auto">
          <a:xfrm>
            <a:off x="0" y="0"/>
            <a:ext cx="3076575" cy="511175"/>
          </a:xfrm>
          <a:prstGeom prst="rect">
            <a:avLst/>
          </a:prstGeom>
          <a:noFill/>
          <a:ln>
            <a:noFill/>
          </a:ln>
          <a:effectLst/>
          <a:extLst/>
        </p:spPr>
        <p:txBody>
          <a:bodyPr vert="horz" wrap="square" lIns="99048" tIns="49524" rIns="99048" bIns="49524" numCol="1" anchor="t" anchorCtr="0" compatLnSpc="1">
            <a:prstTxWarp prst="textNoShape">
              <a:avLst/>
            </a:prstTxWarp>
          </a:bodyPr>
          <a:lstStyle>
            <a:lvl1pPr defTabSz="990600">
              <a:defRPr sz="1300"/>
            </a:lvl1pPr>
          </a:lstStyle>
          <a:p>
            <a:pPr>
              <a:defRPr/>
            </a:pPr>
            <a:endParaRPr lang="en-US"/>
          </a:p>
        </p:txBody>
      </p:sp>
      <p:sp>
        <p:nvSpPr>
          <p:cNvPr id="29699" name="Rectangle 3"/>
          <p:cNvSpPr>
            <a:spLocks noGrp="1" noChangeArrowheads="1"/>
          </p:cNvSpPr>
          <p:nvPr>
            <p:ph type="dt" idx="1"/>
          </p:nvPr>
        </p:nvSpPr>
        <p:spPr bwMode="auto">
          <a:xfrm>
            <a:off x="4022725" y="0"/>
            <a:ext cx="3076575" cy="511175"/>
          </a:xfrm>
          <a:prstGeom prst="rect">
            <a:avLst/>
          </a:prstGeom>
          <a:noFill/>
          <a:ln>
            <a:noFill/>
          </a:ln>
          <a:effectLst/>
          <a:extLst/>
        </p:spPr>
        <p:txBody>
          <a:bodyPr vert="horz" wrap="square" lIns="99048" tIns="49524" rIns="99048" bIns="49524" numCol="1" anchor="t" anchorCtr="0" compatLnSpc="1">
            <a:prstTxWarp prst="textNoShape">
              <a:avLst/>
            </a:prstTxWarp>
          </a:bodyPr>
          <a:lstStyle>
            <a:lvl1pPr algn="r" defTabSz="990600">
              <a:defRPr sz="1300"/>
            </a:lvl1pPr>
          </a:lstStyle>
          <a:p>
            <a:pPr>
              <a:defRPr/>
            </a:pPr>
            <a:endParaRPr lang="en-US"/>
          </a:p>
        </p:txBody>
      </p:sp>
      <p:sp>
        <p:nvSpPr>
          <p:cNvPr id="7172" name="Rectangle 4"/>
          <p:cNvSpPr>
            <a:spLocks noGrp="1" noRot="1" noChangeAspect="1" noChangeArrowheads="1" noTextEdit="1"/>
          </p:cNvSpPr>
          <p:nvPr>
            <p:ph type="sldImg" idx="2"/>
          </p:nvPr>
        </p:nvSpPr>
        <p:spPr bwMode="auto">
          <a:xfrm>
            <a:off x="990600" y="768350"/>
            <a:ext cx="5118100" cy="3836988"/>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9701" name="Rectangle 5"/>
          <p:cNvSpPr>
            <a:spLocks noGrp="1" noChangeArrowheads="1"/>
          </p:cNvSpPr>
          <p:nvPr>
            <p:ph type="body" sz="quarter" idx="3"/>
          </p:nvPr>
        </p:nvSpPr>
        <p:spPr bwMode="auto">
          <a:xfrm>
            <a:off x="946150" y="4860925"/>
            <a:ext cx="5207000" cy="4605338"/>
          </a:xfrm>
          <a:prstGeom prst="rect">
            <a:avLst/>
          </a:prstGeom>
          <a:noFill/>
          <a:ln>
            <a:noFill/>
          </a:ln>
          <a:effectLst/>
          <a:extLst/>
        </p:spPr>
        <p:txBody>
          <a:bodyPr vert="horz" wrap="square" lIns="99048" tIns="49524" rIns="99048" bIns="49524"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29702" name="Rectangle 6"/>
          <p:cNvSpPr>
            <a:spLocks noGrp="1" noChangeArrowheads="1"/>
          </p:cNvSpPr>
          <p:nvPr>
            <p:ph type="ftr" sz="quarter" idx="4"/>
          </p:nvPr>
        </p:nvSpPr>
        <p:spPr bwMode="auto">
          <a:xfrm>
            <a:off x="0" y="9723438"/>
            <a:ext cx="3076575" cy="511175"/>
          </a:xfrm>
          <a:prstGeom prst="rect">
            <a:avLst/>
          </a:prstGeom>
          <a:noFill/>
          <a:ln>
            <a:noFill/>
          </a:ln>
          <a:effectLst/>
          <a:extLst/>
        </p:spPr>
        <p:txBody>
          <a:bodyPr vert="horz" wrap="square" lIns="99048" tIns="49524" rIns="99048" bIns="49524" numCol="1" anchor="b" anchorCtr="0" compatLnSpc="1">
            <a:prstTxWarp prst="textNoShape">
              <a:avLst/>
            </a:prstTxWarp>
          </a:bodyPr>
          <a:lstStyle>
            <a:lvl1pPr defTabSz="990600">
              <a:defRPr sz="1300"/>
            </a:lvl1pPr>
          </a:lstStyle>
          <a:p>
            <a:pPr>
              <a:defRPr/>
            </a:pPr>
            <a:endParaRPr lang="en-US"/>
          </a:p>
        </p:txBody>
      </p:sp>
      <p:sp>
        <p:nvSpPr>
          <p:cNvPr id="29703" name="Rectangle 7"/>
          <p:cNvSpPr>
            <a:spLocks noGrp="1" noChangeArrowheads="1"/>
          </p:cNvSpPr>
          <p:nvPr>
            <p:ph type="sldNum" sz="quarter" idx="5"/>
          </p:nvPr>
        </p:nvSpPr>
        <p:spPr bwMode="auto">
          <a:xfrm>
            <a:off x="4022725" y="9723438"/>
            <a:ext cx="3076575" cy="511175"/>
          </a:xfrm>
          <a:prstGeom prst="rect">
            <a:avLst/>
          </a:prstGeom>
          <a:noFill/>
          <a:ln>
            <a:noFill/>
          </a:ln>
          <a:effectLst/>
          <a:extLst/>
        </p:spPr>
        <p:txBody>
          <a:bodyPr vert="horz" wrap="square" lIns="99048" tIns="49524" rIns="99048" bIns="49524" numCol="1" anchor="b" anchorCtr="0" compatLnSpc="1">
            <a:prstTxWarp prst="textNoShape">
              <a:avLst/>
            </a:prstTxWarp>
          </a:bodyPr>
          <a:lstStyle>
            <a:lvl1pPr algn="r" defTabSz="990600">
              <a:defRPr sz="1300"/>
            </a:lvl1pPr>
          </a:lstStyle>
          <a:p>
            <a:fld id="{9F24E7D7-114A-4DD9-B220-AE0144D7A9B7}" type="slidenum">
              <a:rPr lang="en-US"/>
              <a:pPr/>
              <a:t>‹#›</a:t>
            </a:fld>
            <a:endParaRPr lang="en-US"/>
          </a:p>
        </p:txBody>
      </p:sp>
    </p:spTree>
    <p:extLst>
      <p:ext uri="{BB962C8B-B14F-4D97-AF65-F5344CB8AC3E}">
        <p14:creationId xmlns:p14="http://schemas.microsoft.com/office/powerpoint/2010/main" val="2019564332"/>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Times New Roman" pitchFamily="18" charset="0"/>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Times New Roman" pitchFamily="18" charset="0"/>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Times New Roman" pitchFamily="18" charset="0"/>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Times New Roman" pitchFamily="18" charset="0"/>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Times New Roman" pitchFamily="18"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GB"/>
          </a:p>
        </p:txBody>
      </p:sp>
    </p:spTree>
    <p:extLst>
      <p:ext uri="{BB962C8B-B14F-4D97-AF65-F5344CB8AC3E}">
        <p14:creationId xmlns:p14="http://schemas.microsoft.com/office/powerpoint/2010/main" val="226227774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346626466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96100" y="228600"/>
            <a:ext cx="2247900" cy="6400800"/>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1403648" y="1484784"/>
            <a:ext cx="5340052" cy="5144616"/>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267311008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190924807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302481087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152400" y="1143000"/>
            <a:ext cx="4343400" cy="5486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143000"/>
            <a:ext cx="4343400" cy="5486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267410618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312668355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Tree>
    <p:extLst>
      <p:ext uri="{BB962C8B-B14F-4D97-AF65-F5344CB8AC3E}">
        <p14:creationId xmlns:p14="http://schemas.microsoft.com/office/powerpoint/2010/main" val="18273735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14525332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51468696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GB"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91872232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1066800" y="228600"/>
            <a:ext cx="8077200" cy="762000"/>
          </a:xfrm>
          <a:prstGeom prst="rect">
            <a:avLst/>
          </a:prstGeom>
          <a:solidFill>
            <a:srgbClr val="DDDDD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smtClean="0"/>
              <a:t>Title</a:t>
            </a:r>
          </a:p>
        </p:txBody>
      </p:sp>
      <p:sp>
        <p:nvSpPr>
          <p:cNvPr id="1027" name="Rectangle 3"/>
          <p:cNvSpPr>
            <a:spLocks noGrp="1" noChangeArrowheads="1"/>
          </p:cNvSpPr>
          <p:nvPr>
            <p:ph type="body" idx="1"/>
          </p:nvPr>
        </p:nvSpPr>
        <p:spPr bwMode="auto">
          <a:xfrm>
            <a:off x="152400" y="1143000"/>
            <a:ext cx="8839200" cy="5486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GB" smtClean="0"/>
              <a:t>Add text</a:t>
            </a:r>
          </a:p>
          <a:p>
            <a:pPr lvl="1"/>
            <a:r>
              <a:rPr lang="en-GB" smtClean="0"/>
              <a:t>Second level</a:t>
            </a:r>
          </a:p>
          <a:p>
            <a:pPr lvl="2"/>
            <a:r>
              <a:rPr lang="en-GB" smtClean="0"/>
              <a:t>Third level</a:t>
            </a:r>
            <a:endParaRPr lang="en-US" smtClean="0"/>
          </a:p>
        </p:txBody>
      </p:sp>
      <p:sp>
        <p:nvSpPr>
          <p:cNvPr id="11268" name="Line 4"/>
          <p:cNvSpPr>
            <a:spLocks noChangeShapeType="1"/>
          </p:cNvSpPr>
          <p:nvPr/>
        </p:nvSpPr>
        <p:spPr bwMode="auto">
          <a:xfrm>
            <a:off x="0" y="0"/>
            <a:ext cx="9144000" cy="0"/>
          </a:xfrm>
          <a:prstGeom prst="line">
            <a:avLst/>
          </a:prstGeom>
          <a:noFill/>
          <a:ln w="127000">
            <a:solidFill>
              <a:srgbClr val="003399"/>
            </a:solidFill>
            <a:round/>
            <a:headEnd/>
            <a:tailEnd/>
          </a:ln>
          <a:effectLst/>
        </p:spPr>
        <p:txBody>
          <a:bodyPr/>
          <a:lstStyle/>
          <a:p>
            <a:pPr>
              <a:defRPr/>
            </a:pPr>
            <a:endParaRPr lang="en-GB"/>
          </a:p>
        </p:txBody>
      </p:sp>
      <p:sp>
        <p:nvSpPr>
          <p:cNvPr id="11270" name="Line 6"/>
          <p:cNvSpPr>
            <a:spLocks noChangeShapeType="1"/>
          </p:cNvSpPr>
          <p:nvPr/>
        </p:nvSpPr>
        <p:spPr bwMode="auto">
          <a:xfrm flipV="1">
            <a:off x="0" y="6858000"/>
            <a:ext cx="9144000" cy="0"/>
          </a:xfrm>
          <a:prstGeom prst="line">
            <a:avLst/>
          </a:prstGeom>
          <a:noFill/>
          <a:ln w="127000">
            <a:solidFill>
              <a:srgbClr val="003399"/>
            </a:solidFill>
            <a:round/>
            <a:headEnd/>
            <a:tailEnd/>
          </a:ln>
          <a:effectLst/>
        </p:spPr>
        <p:txBody>
          <a:bodyPr/>
          <a:lstStyle/>
          <a:p>
            <a:pPr>
              <a:defRPr/>
            </a:pPr>
            <a:endParaRPr lang="en-GB"/>
          </a:p>
        </p:txBody>
      </p:sp>
    </p:spTree>
  </p:cSld>
  <p:clrMap bg1="lt1" tx1="dk1" bg2="lt2" tx2="dk2" accent1="accent1" accent2="accent2" accent3="accent3" accent4="accent4" accent5="accent5" accent6="accent6" hlink="hlink" folHlink="folHlink"/>
  <p:sldLayoutIdLst>
    <p:sldLayoutId id="2147483650" r:id="rId1"/>
    <p:sldLayoutId id="2147483651"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 id="2147483660" r:id="rId11"/>
  </p:sldLayoutIdLst>
  <p:txStyles>
    <p:titleStyle>
      <a:lvl1pPr algn="ctr" rtl="0" eaLnBrk="1" fontAlgn="base" hangingPunct="1">
        <a:spcBef>
          <a:spcPct val="0"/>
        </a:spcBef>
        <a:spcAft>
          <a:spcPct val="0"/>
        </a:spcAft>
        <a:defRPr sz="2800" b="1">
          <a:solidFill>
            <a:srgbClr val="003399"/>
          </a:solidFill>
          <a:latin typeface="+mj-lt"/>
          <a:ea typeface="+mj-ea"/>
          <a:cs typeface="+mj-cs"/>
        </a:defRPr>
      </a:lvl1pPr>
      <a:lvl2pPr algn="ctr" rtl="0" eaLnBrk="1" fontAlgn="base" hangingPunct="1">
        <a:spcBef>
          <a:spcPct val="0"/>
        </a:spcBef>
        <a:spcAft>
          <a:spcPct val="0"/>
        </a:spcAft>
        <a:defRPr sz="2800" b="1">
          <a:solidFill>
            <a:srgbClr val="003399"/>
          </a:solidFill>
          <a:latin typeface="Verdana" pitchFamily="34" charset="0"/>
          <a:cs typeface="Times New Roman" pitchFamily="18" charset="0"/>
        </a:defRPr>
      </a:lvl2pPr>
      <a:lvl3pPr algn="ctr" rtl="0" eaLnBrk="1" fontAlgn="base" hangingPunct="1">
        <a:spcBef>
          <a:spcPct val="0"/>
        </a:spcBef>
        <a:spcAft>
          <a:spcPct val="0"/>
        </a:spcAft>
        <a:defRPr sz="2800" b="1">
          <a:solidFill>
            <a:srgbClr val="003399"/>
          </a:solidFill>
          <a:latin typeface="Verdana" pitchFamily="34" charset="0"/>
          <a:cs typeface="Times New Roman" pitchFamily="18" charset="0"/>
        </a:defRPr>
      </a:lvl3pPr>
      <a:lvl4pPr algn="ctr" rtl="0" eaLnBrk="1" fontAlgn="base" hangingPunct="1">
        <a:spcBef>
          <a:spcPct val="0"/>
        </a:spcBef>
        <a:spcAft>
          <a:spcPct val="0"/>
        </a:spcAft>
        <a:defRPr sz="2800" b="1">
          <a:solidFill>
            <a:srgbClr val="003399"/>
          </a:solidFill>
          <a:latin typeface="Verdana" pitchFamily="34" charset="0"/>
          <a:cs typeface="Times New Roman" pitchFamily="18" charset="0"/>
        </a:defRPr>
      </a:lvl4pPr>
      <a:lvl5pPr algn="ctr" rtl="0" eaLnBrk="1" fontAlgn="base" hangingPunct="1">
        <a:spcBef>
          <a:spcPct val="0"/>
        </a:spcBef>
        <a:spcAft>
          <a:spcPct val="0"/>
        </a:spcAft>
        <a:defRPr sz="2800" b="1">
          <a:solidFill>
            <a:srgbClr val="003399"/>
          </a:solidFill>
          <a:latin typeface="Verdana" pitchFamily="34" charset="0"/>
          <a:cs typeface="Times New Roman" pitchFamily="18" charset="0"/>
        </a:defRPr>
      </a:lvl5pPr>
      <a:lvl6pPr marL="457200" algn="ctr" rtl="0" eaLnBrk="1" fontAlgn="base" hangingPunct="1">
        <a:spcBef>
          <a:spcPct val="0"/>
        </a:spcBef>
        <a:spcAft>
          <a:spcPct val="0"/>
        </a:spcAft>
        <a:defRPr sz="2800" b="1">
          <a:solidFill>
            <a:srgbClr val="003399"/>
          </a:solidFill>
          <a:latin typeface="Verdana" pitchFamily="34" charset="0"/>
          <a:cs typeface="Times New Roman" pitchFamily="18" charset="0"/>
        </a:defRPr>
      </a:lvl6pPr>
      <a:lvl7pPr marL="914400" algn="ctr" rtl="0" eaLnBrk="1" fontAlgn="base" hangingPunct="1">
        <a:spcBef>
          <a:spcPct val="0"/>
        </a:spcBef>
        <a:spcAft>
          <a:spcPct val="0"/>
        </a:spcAft>
        <a:defRPr sz="2800" b="1">
          <a:solidFill>
            <a:srgbClr val="003399"/>
          </a:solidFill>
          <a:latin typeface="Verdana" pitchFamily="34" charset="0"/>
          <a:cs typeface="Times New Roman" pitchFamily="18" charset="0"/>
        </a:defRPr>
      </a:lvl7pPr>
      <a:lvl8pPr marL="1371600" algn="ctr" rtl="0" eaLnBrk="1" fontAlgn="base" hangingPunct="1">
        <a:spcBef>
          <a:spcPct val="0"/>
        </a:spcBef>
        <a:spcAft>
          <a:spcPct val="0"/>
        </a:spcAft>
        <a:defRPr sz="2800" b="1">
          <a:solidFill>
            <a:srgbClr val="003399"/>
          </a:solidFill>
          <a:latin typeface="Verdana" pitchFamily="34" charset="0"/>
          <a:cs typeface="Times New Roman" pitchFamily="18" charset="0"/>
        </a:defRPr>
      </a:lvl8pPr>
      <a:lvl9pPr marL="1828800" algn="ctr" rtl="0" eaLnBrk="1" fontAlgn="base" hangingPunct="1">
        <a:spcBef>
          <a:spcPct val="0"/>
        </a:spcBef>
        <a:spcAft>
          <a:spcPct val="0"/>
        </a:spcAft>
        <a:defRPr sz="2800" b="1">
          <a:solidFill>
            <a:srgbClr val="003399"/>
          </a:solidFill>
          <a:latin typeface="Verdana" pitchFamily="34" charset="0"/>
          <a:cs typeface="Times New Roman" pitchFamily="18" charset="0"/>
        </a:defRPr>
      </a:lvl9pPr>
    </p:titleStyle>
    <p:bodyStyle>
      <a:lvl1pPr marL="342900" indent="-342900" algn="l" rtl="0" eaLnBrk="1" fontAlgn="base" hangingPunct="1">
        <a:spcBef>
          <a:spcPct val="20000"/>
        </a:spcBef>
        <a:spcAft>
          <a:spcPct val="0"/>
        </a:spcAft>
        <a:buFont typeface="Wingdings" panose="05000000000000000000" pitchFamily="2" charset="2"/>
        <a:buChar char="§"/>
        <a:defRPr sz="2400" b="1">
          <a:solidFill>
            <a:srgbClr val="003399"/>
          </a:solidFill>
          <a:latin typeface="+mn-lt"/>
          <a:ea typeface="+mn-ea"/>
          <a:cs typeface="+mn-cs"/>
        </a:defRPr>
      </a:lvl1pPr>
      <a:lvl2pPr marL="742950" indent="-285750" algn="l" rtl="0" eaLnBrk="1" fontAlgn="base" hangingPunct="1">
        <a:spcBef>
          <a:spcPct val="20000"/>
        </a:spcBef>
        <a:spcAft>
          <a:spcPct val="0"/>
        </a:spcAft>
        <a:buChar char="–"/>
        <a:defRPr sz="2400">
          <a:solidFill>
            <a:schemeClr val="tx1"/>
          </a:solidFill>
          <a:latin typeface="+mn-lt"/>
          <a:cs typeface="+mn-cs"/>
        </a:defRPr>
      </a:lvl2pPr>
      <a:lvl3pPr marL="1143000" indent="-228600" algn="l" rtl="0" eaLnBrk="1" fontAlgn="base" hangingPunct="1">
        <a:spcBef>
          <a:spcPct val="20000"/>
        </a:spcBef>
        <a:spcAft>
          <a:spcPct val="0"/>
        </a:spcAft>
        <a:buFont typeface="Wingdings" panose="05000000000000000000" pitchFamily="2" charset="2"/>
        <a:buChar char="ð"/>
        <a:defRPr sz="2400">
          <a:solidFill>
            <a:schemeClr val="tx1"/>
          </a:solidFill>
          <a:latin typeface="+mn-lt"/>
          <a:cs typeface="+mn-cs"/>
        </a:defRPr>
      </a:lvl3pPr>
      <a:lvl4pPr marL="1600200" indent="-228600" algn="l" rtl="0" eaLnBrk="1" fontAlgn="base" hangingPunct="1">
        <a:spcBef>
          <a:spcPct val="20000"/>
        </a:spcBef>
        <a:spcAft>
          <a:spcPct val="0"/>
        </a:spcAft>
        <a:defRPr sz="2000">
          <a:solidFill>
            <a:schemeClr val="tx1"/>
          </a:solidFill>
          <a:latin typeface="Times New Roman" pitchFamily="18" charset="0"/>
          <a:cs typeface="+mn-cs"/>
        </a:defRPr>
      </a:lvl4pPr>
      <a:lvl5pPr marL="2057400" indent="-228600" algn="l" rtl="0" eaLnBrk="1" fontAlgn="base" hangingPunct="1">
        <a:spcBef>
          <a:spcPct val="20000"/>
        </a:spcBef>
        <a:spcAft>
          <a:spcPct val="0"/>
        </a:spcAft>
        <a:buChar char="»"/>
        <a:defRPr sz="2000">
          <a:solidFill>
            <a:schemeClr val="tx1"/>
          </a:solidFill>
          <a:latin typeface="Times New Roman" pitchFamily="18" charset="0"/>
          <a:cs typeface="+mn-cs"/>
        </a:defRPr>
      </a:lvl5pPr>
      <a:lvl6pPr marL="2514600" indent="-228600" algn="l" rtl="0" eaLnBrk="1" fontAlgn="base" hangingPunct="1">
        <a:spcBef>
          <a:spcPct val="20000"/>
        </a:spcBef>
        <a:spcAft>
          <a:spcPct val="0"/>
        </a:spcAft>
        <a:buChar char="»"/>
        <a:defRPr sz="2000">
          <a:solidFill>
            <a:schemeClr val="tx1"/>
          </a:solidFill>
          <a:latin typeface="Times New Roman" pitchFamily="18" charset="0"/>
          <a:cs typeface="+mn-cs"/>
        </a:defRPr>
      </a:lvl6pPr>
      <a:lvl7pPr marL="2971800" indent="-228600" algn="l" rtl="0" eaLnBrk="1" fontAlgn="base" hangingPunct="1">
        <a:spcBef>
          <a:spcPct val="20000"/>
        </a:spcBef>
        <a:spcAft>
          <a:spcPct val="0"/>
        </a:spcAft>
        <a:buChar char="»"/>
        <a:defRPr sz="2000">
          <a:solidFill>
            <a:schemeClr val="tx1"/>
          </a:solidFill>
          <a:latin typeface="Times New Roman" pitchFamily="18" charset="0"/>
          <a:cs typeface="+mn-cs"/>
        </a:defRPr>
      </a:lvl7pPr>
      <a:lvl8pPr marL="3429000" indent="-228600" algn="l" rtl="0" eaLnBrk="1" fontAlgn="base" hangingPunct="1">
        <a:spcBef>
          <a:spcPct val="20000"/>
        </a:spcBef>
        <a:spcAft>
          <a:spcPct val="0"/>
        </a:spcAft>
        <a:buChar char="»"/>
        <a:defRPr sz="2000">
          <a:solidFill>
            <a:schemeClr val="tx1"/>
          </a:solidFill>
          <a:latin typeface="Times New Roman" pitchFamily="18" charset="0"/>
          <a:cs typeface="+mn-cs"/>
        </a:defRPr>
      </a:lvl8pPr>
      <a:lvl9pPr marL="3886200" indent="-228600" algn="l" rtl="0" eaLnBrk="1" fontAlgn="base" hangingPunct="1">
        <a:spcBef>
          <a:spcPct val="20000"/>
        </a:spcBef>
        <a:spcAft>
          <a:spcPct val="0"/>
        </a:spcAft>
        <a:buChar char="»"/>
        <a:defRPr sz="2000">
          <a:solidFill>
            <a:schemeClr val="tx1"/>
          </a:solidFill>
          <a:latin typeface="Times New Roman" pitchFamily="18" charset="0"/>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idx="4294967295"/>
          </p:nvPr>
        </p:nvSpPr>
        <p:spPr/>
        <p:txBody>
          <a:bodyPr/>
          <a:lstStyle/>
          <a:p>
            <a:pPr algn="l" eaLnBrk="1" hangingPunct="1"/>
            <a:r>
              <a:rPr lang="en-US" dirty="0" smtClean="0"/>
              <a:t>Interpolation family criteria</a:t>
            </a:r>
            <a:br>
              <a:rPr lang="en-US" dirty="0" smtClean="0"/>
            </a:br>
            <a:r>
              <a:rPr lang="en-US" sz="2400" b="0" dirty="0" smtClean="0"/>
              <a:t>OVC-HEV and NOVC-HEV (new proposal)</a:t>
            </a:r>
          </a:p>
        </p:txBody>
      </p:sp>
      <p:sp>
        <p:nvSpPr>
          <p:cNvPr id="4" name="Rechteck 22"/>
          <p:cNvSpPr/>
          <p:nvPr/>
        </p:nvSpPr>
        <p:spPr>
          <a:xfrm>
            <a:off x="1070646" y="1124744"/>
            <a:ext cx="7893841" cy="5328592"/>
          </a:xfrm>
          <a:prstGeom prst="rect">
            <a:avLst/>
          </a:prstGeom>
          <a:ln>
            <a:solidFill>
              <a:schemeClr val="tx1"/>
            </a:solidFill>
          </a:ln>
        </p:spPr>
        <p:txBody>
          <a:bodyPr wrap="square">
            <a:noAutofit/>
          </a:bodyPr>
          <a:lstStyle/>
          <a:p>
            <a:pPr marL="228600" indent="-228600">
              <a:buFont typeface="+mj-lt"/>
              <a:buAutoNum type="alphaLcParenR"/>
            </a:pPr>
            <a:r>
              <a:rPr lang="en-US" sz="1100" dirty="0" smtClean="0">
                <a:solidFill>
                  <a:schemeClr val="tx1">
                    <a:lumMod val="50000"/>
                  </a:schemeClr>
                </a:solidFill>
              </a:rPr>
              <a:t>Type </a:t>
            </a:r>
            <a:r>
              <a:rPr lang="en-US" sz="1100" dirty="0">
                <a:solidFill>
                  <a:schemeClr val="tx1">
                    <a:lumMod val="50000"/>
                  </a:schemeClr>
                </a:solidFill>
              </a:rPr>
              <a:t>of internal combustion engine: fuel type, combustion type, engine displacement, full-load characteristics, engine technology, and charging system shall be identical, but also other engine subsystems or characteristics that have a non-negligible influence on CO2 </a:t>
            </a:r>
            <a:r>
              <a:rPr lang="en-US" sz="1100" dirty="0"/>
              <a:t>and electric energy consumption </a:t>
            </a:r>
            <a:r>
              <a:rPr lang="en-US" sz="1100" dirty="0" smtClean="0">
                <a:solidFill>
                  <a:schemeClr val="tx1">
                    <a:lumMod val="50000"/>
                  </a:schemeClr>
                </a:solidFill>
              </a:rPr>
              <a:t>under </a:t>
            </a:r>
            <a:r>
              <a:rPr lang="en-US" sz="1100" dirty="0">
                <a:solidFill>
                  <a:schemeClr val="tx1">
                    <a:lumMod val="50000"/>
                  </a:schemeClr>
                </a:solidFill>
              </a:rPr>
              <a:t>WLTP conditions; </a:t>
            </a:r>
            <a:endParaRPr lang="en-US" sz="1100" dirty="0" smtClean="0">
              <a:solidFill>
                <a:schemeClr val="tx1">
                  <a:lumMod val="50000"/>
                </a:schemeClr>
              </a:solidFill>
            </a:endParaRPr>
          </a:p>
          <a:p>
            <a:pPr marL="228600" indent="-228600">
              <a:buFont typeface="+mj-lt"/>
              <a:buAutoNum type="alphaLcParenR"/>
            </a:pPr>
            <a:r>
              <a:rPr lang="en-US" sz="1100" dirty="0" smtClean="0"/>
              <a:t>Operation </a:t>
            </a:r>
            <a:r>
              <a:rPr lang="en-US" sz="1100" dirty="0"/>
              <a:t>strategy of all CO2-influencing components within the powertrain</a:t>
            </a:r>
            <a:r>
              <a:rPr lang="en-US" sz="1100" dirty="0" smtClean="0"/>
              <a:t>;</a:t>
            </a:r>
          </a:p>
          <a:p>
            <a:pPr marL="228600" indent="-228600">
              <a:buFont typeface="+mj-lt"/>
              <a:buAutoNum type="alphaLcParenR"/>
            </a:pPr>
            <a:r>
              <a:rPr lang="en-US" sz="1100" dirty="0" smtClean="0">
                <a:solidFill>
                  <a:schemeClr val="tx1">
                    <a:lumMod val="50000"/>
                  </a:schemeClr>
                </a:solidFill>
              </a:rPr>
              <a:t>Transmission </a:t>
            </a:r>
            <a:r>
              <a:rPr lang="en-US" sz="1100" dirty="0">
                <a:solidFill>
                  <a:schemeClr val="tx1">
                    <a:lumMod val="50000"/>
                  </a:schemeClr>
                </a:solidFill>
              </a:rPr>
              <a:t>type (e.g. manual, automatic, CVT</a:t>
            </a:r>
            <a:r>
              <a:rPr lang="en-US" sz="1100" dirty="0" smtClean="0">
                <a:solidFill>
                  <a:schemeClr val="tx1">
                    <a:lumMod val="50000"/>
                  </a:schemeClr>
                </a:solidFill>
              </a:rPr>
              <a:t>) </a:t>
            </a:r>
            <a:r>
              <a:rPr lang="en-US" sz="1100" dirty="0" smtClean="0">
                <a:solidFill>
                  <a:srgbClr val="FF0000"/>
                </a:solidFill>
              </a:rPr>
              <a:t>and transmission model (e.g. torque rating, number of gears, numbers of clutches, etc.);</a:t>
            </a:r>
            <a:endParaRPr lang="en-US" sz="1100" dirty="0" smtClean="0">
              <a:solidFill>
                <a:schemeClr val="tx1">
                  <a:lumMod val="50000"/>
                </a:schemeClr>
              </a:solidFill>
            </a:endParaRPr>
          </a:p>
          <a:p>
            <a:pPr marL="228600" indent="-228600">
              <a:buFont typeface="+mj-lt"/>
              <a:buAutoNum type="alphaLcParenR"/>
            </a:pPr>
            <a:r>
              <a:rPr lang="en-US" sz="1100" dirty="0" smtClean="0">
                <a:solidFill>
                  <a:schemeClr val="tx1">
                    <a:lumMod val="50000"/>
                  </a:schemeClr>
                </a:solidFill>
              </a:rPr>
              <a:t>n/v </a:t>
            </a:r>
            <a:r>
              <a:rPr lang="en-US" sz="1100" dirty="0">
                <a:solidFill>
                  <a:schemeClr val="tx1">
                    <a:lumMod val="50000"/>
                  </a:schemeClr>
                </a:solidFill>
              </a:rPr>
              <a:t>ratios </a:t>
            </a:r>
            <a:r>
              <a:rPr lang="en-US" sz="1100" dirty="0" smtClean="0"/>
              <a:t>(</a:t>
            </a:r>
            <a:r>
              <a:rPr lang="en-US" sz="1100" dirty="0"/>
              <a:t>engine rotational speed divided by vehicle speed). This requirement shall be considered fulfilled if, for all transmission ratios concerned, the difference with respect to the transmission ratios of the most commonly installed transmission type is within 8 per cent</a:t>
            </a:r>
            <a:r>
              <a:rPr lang="en-US" sz="1100" dirty="0" smtClean="0"/>
              <a:t>;</a:t>
            </a:r>
            <a:r>
              <a:rPr lang="en-US" sz="1100" dirty="0" smtClean="0">
                <a:solidFill>
                  <a:srgbClr val="FF0000"/>
                </a:solidFill>
              </a:rPr>
              <a:t> </a:t>
            </a:r>
          </a:p>
          <a:p>
            <a:pPr marL="228600" indent="-228600">
              <a:buFont typeface="+mj-lt"/>
              <a:buAutoNum type="alphaLcParenR"/>
            </a:pPr>
            <a:r>
              <a:rPr lang="en-US" sz="1100" i="1" strike="sngStrike" dirty="0">
                <a:solidFill>
                  <a:srgbClr val="FF0000"/>
                </a:solidFill>
              </a:rPr>
              <a:t>I</a:t>
            </a:r>
            <a:r>
              <a:rPr lang="en-US" sz="1100" i="1" strike="sngStrike" dirty="0" smtClean="0">
                <a:solidFill>
                  <a:srgbClr val="FF0000"/>
                </a:solidFill>
              </a:rPr>
              <a:t>n case of CVT transmissions the maximum respectively </a:t>
            </a:r>
            <a:r>
              <a:rPr lang="en-US" sz="1100" i="1" strike="sngStrike" dirty="0">
                <a:solidFill>
                  <a:srgbClr val="FF0000"/>
                </a:solidFill>
              </a:rPr>
              <a:t>minimum transmission </a:t>
            </a:r>
            <a:r>
              <a:rPr lang="en-US" sz="1100" i="1" strike="sngStrike" dirty="0" smtClean="0">
                <a:solidFill>
                  <a:srgbClr val="FF0000"/>
                </a:solidFill>
              </a:rPr>
              <a:t>ratio shall be identical</a:t>
            </a:r>
          </a:p>
          <a:p>
            <a:pPr marL="228600" indent="-228600">
              <a:buFont typeface="+mj-lt"/>
              <a:buAutoNum type="alphaLcParenR" startAt="6"/>
            </a:pPr>
            <a:r>
              <a:rPr lang="en-US" sz="1100" dirty="0" smtClean="0">
                <a:solidFill>
                  <a:srgbClr val="000000"/>
                </a:solidFill>
              </a:rPr>
              <a:t>Number of </a:t>
            </a:r>
            <a:r>
              <a:rPr lang="en-US" sz="1100" dirty="0" smtClean="0"/>
              <a:t>powered </a:t>
            </a:r>
            <a:r>
              <a:rPr lang="en-US" sz="1100" dirty="0"/>
              <a:t>axles; </a:t>
            </a:r>
            <a:endParaRPr lang="en-US" sz="1100" dirty="0" smtClean="0"/>
          </a:p>
          <a:p>
            <a:endParaRPr lang="en-US" sz="1100" dirty="0">
              <a:solidFill>
                <a:srgbClr val="FF0000"/>
              </a:solidFill>
              <a:sym typeface="Wingdings" panose="05000000000000000000" pitchFamily="2" charset="2"/>
            </a:endParaRPr>
          </a:p>
          <a:p>
            <a:r>
              <a:rPr lang="en-US" sz="1100" dirty="0"/>
              <a:t>In addition above, the following specifications/characteristics shall be identical for NOVC-HEV and OVC-HEV. </a:t>
            </a:r>
            <a:endParaRPr lang="en-US" sz="1100" dirty="0">
              <a:solidFill>
                <a:srgbClr val="000000"/>
              </a:solidFill>
            </a:endParaRPr>
          </a:p>
          <a:p>
            <a:pPr marL="228600" indent="-228600">
              <a:buFont typeface="+mj-lt"/>
              <a:buAutoNum type="alphaLcParenR" startAt="7"/>
            </a:pPr>
            <a:r>
              <a:rPr lang="en-US" sz="1100" dirty="0" smtClean="0">
                <a:solidFill>
                  <a:srgbClr val="000000"/>
                </a:solidFill>
              </a:rPr>
              <a:t>Type and amount of electric </a:t>
            </a:r>
            <a:r>
              <a:rPr lang="en-US" sz="1100" dirty="0">
                <a:solidFill>
                  <a:srgbClr val="000000"/>
                </a:solidFill>
              </a:rPr>
              <a:t>machines (UN </a:t>
            </a:r>
            <a:r>
              <a:rPr lang="en-US" sz="1100" dirty="0" smtClean="0">
                <a:solidFill>
                  <a:srgbClr val="000000"/>
                </a:solidFill>
              </a:rPr>
              <a:t>R85: construction </a:t>
            </a:r>
            <a:r>
              <a:rPr lang="en-US" sz="1100" dirty="0">
                <a:solidFill>
                  <a:srgbClr val="000000"/>
                </a:solidFill>
              </a:rPr>
              <a:t>type (asynchronous/ synchronous / ...), kind of cooling (air, coolant, </a:t>
            </a:r>
            <a:r>
              <a:rPr lang="en-US" sz="1100" dirty="0" smtClean="0">
                <a:solidFill>
                  <a:srgbClr val="000000"/>
                </a:solidFill>
              </a:rPr>
              <a:t>...)) but also other characteristics </a:t>
            </a:r>
            <a:r>
              <a:rPr lang="en-US" sz="1100" dirty="0" smtClean="0"/>
              <a:t>that </a:t>
            </a:r>
            <a:r>
              <a:rPr lang="en-US" sz="1100" dirty="0"/>
              <a:t>have a non-negligible influence on </a:t>
            </a:r>
            <a:r>
              <a:rPr lang="en-US" sz="1100" dirty="0" smtClean="0"/>
              <a:t>CO2 and </a:t>
            </a:r>
            <a:r>
              <a:rPr lang="en-US" sz="1100" dirty="0"/>
              <a:t>electric energy consumption </a:t>
            </a:r>
            <a:r>
              <a:rPr lang="en-US" sz="1100" dirty="0" smtClean="0"/>
              <a:t>under </a:t>
            </a:r>
            <a:r>
              <a:rPr lang="en-US" sz="1100" dirty="0"/>
              <a:t>WLTP </a:t>
            </a:r>
            <a:r>
              <a:rPr lang="en-US" sz="1100" dirty="0" smtClean="0"/>
              <a:t>conditions:</a:t>
            </a:r>
            <a:endParaRPr lang="en-US" sz="1100" dirty="0" smtClean="0">
              <a:solidFill>
                <a:srgbClr val="000000"/>
              </a:solidFill>
            </a:endParaRPr>
          </a:p>
          <a:p>
            <a:pPr marL="228600" indent="-228600">
              <a:buFont typeface="+mj-lt"/>
              <a:buAutoNum type="alphaLcParenR" startAt="7"/>
            </a:pPr>
            <a:r>
              <a:rPr lang="en-US" sz="1100" dirty="0" smtClean="0">
                <a:solidFill>
                  <a:srgbClr val="000000"/>
                </a:solidFill>
              </a:rPr>
              <a:t>Type </a:t>
            </a:r>
            <a:r>
              <a:rPr lang="en-US" sz="1100" dirty="0">
                <a:solidFill>
                  <a:srgbClr val="000000"/>
                </a:solidFill>
              </a:rPr>
              <a:t>of traction battery (as described in UN </a:t>
            </a:r>
            <a:r>
              <a:rPr lang="en-US" sz="1100" dirty="0" smtClean="0">
                <a:solidFill>
                  <a:srgbClr val="000000"/>
                </a:solidFill>
              </a:rPr>
              <a:t>R100/2: </a:t>
            </a:r>
            <a:r>
              <a:rPr lang="en-US" sz="1100" dirty="0">
                <a:solidFill>
                  <a:srgbClr val="000000"/>
                </a:solidFill>
              </a:rPr>
              <a:t>type, capacity, nominal voltage, nominal </a:t>
            </a:r>
            <a:r>
              <a:rPr lang="en-US" sz="1100" dirty="0" smtClean="0">
                <a:solidFill>
                  <a:srgbClr val="000000"/>
                </a:solidFill>
              </a:rPr>
              <a:t>power, kind </a:t>
            </a:r>
            <a:r>
              <a:rPr lang="en-US" sz="1100" dirty="0">
                <a:solidFill>
                  <a:srgbClr val="000000"/>
                </a:solidFill>
              </a:rPr>
              <a:t>of cooling (water/air</a:t>
            </a:r>
            <a:r>
              <a:rPr lang="en-US" sz="1100" dirty="0" smtClean="0">
                <a:solidFill>
                  <a:srgbClr val="000000"/>
                </a:solidFill>
              </a:rPr>
              <a:t>)); </a:t>
            </a:r>
            <a:endParaRPr lang="en-US" sz="1100" dirty="0">
              <a:solidFill>
                <a:srgbClr val="FF0000"/>
              </a:solidFill>
            </a:endParaRPr>
          </a:p>
          <a:p>
            <a:pPr marL="228600" indent="-228600">
              <a:buFont typeface="+mj-lt"/>
              <a:buAutoNum type="alphaLcParenR" startAt="7"/>
            </a:pPr>
            <a:r>
              <a:rPr lang="en-US" sz="1100" dirty="0" smtClean="0">
                <a:solidFill>
                  <a:srgbClr val="000000"/>
                </a:solidFill>
              </a:rPr>
              <a:t>Type </a:t>
            </a:r>
            <a:r>
              <a:rPr lang="en-US" sz="1100" dirty="0">
                <a:solidFill>
                  <a:srgbClr val="000000"/>
                </a:solidFill>
              </a:rPr>
              <a:t>of </a:t>
            </a:r>
            <a:r>
              <a:rPr lang="en-US" sz="1100" dirty="0" smtClean="0">
                <a:solidFill>
                  <a:srgbClr val="000000"/>
                </a:solidFill>
              </a:rPr>
              <a:t>energy converter </a:t>
            </a:r>
            <a:r>
              <a:rPr lang="en-US" sz="1100" dirty="0">
                <a:solidFill>
                  <a:srgbClr val="000000"/>
                </a:solidFill>
              </a:rPr>
              <a:t>between electric machine and traction battery, between traction battery and low voltage power supply and between recharge-plug-in and traction </a:t>
            </a:r>
            <a:r>
              <a:rPr lang="en-US" sz="1100" dirty="0" smtClean="0">
                <a:solidFill>
                  <a:srgbClr val="000000"/>
                </a:solidFill>
              </a:rPr>
              <a:t>battery but also other characteristics </a:t>
            </a:r>
            <a:r>
              <a:rPr lang="en-US" sz="1100" dirty="0"/>
              <a:t>that have a non-negligible influence on CO2 and electric energy </a:t>
            </a:r>
            <a:r>
              <a:rPr lang="en-US" sz="1100" dirty="0" smtClean="0"/>
              <a:t>consumption under </a:t>
            </a:r>
            <a:r>
              <a:rPr lang="en-US" sz="1100" dirty="0"/>
              <a:t>WLTP </a:t>
            </a:r>
            <a:r>
              <a:rPr lang="en-US" sz="1100" dirty="0" smtClean="0"/>
              <a:t>conditions;</a:t>
            </a:r>
          </a:p>
          <a:p>
            <a:endParaRPr lang="en-US" sz="1100" b="1" dirty="0"/>
          </a:p>
          <a:p>
            <a:r>
              <a:rPr lang="en-US" sz="1100" b="1" dirty="0" smtClean="0"/>
              <a:t>Criteria </a:t>
            </a:r>
            <a:r>
              <a:rPr lang="en-US" sz="1100" b="1" dirty="0"/>
              <a:t>for </a:t>
            </a:r>
            <a:r>
              <a:rPr lang="en-US" sz="1100" b="1" dirty="0" smtClean="0"/>
              <a:t>Charge Sustaining CO2 range:</a:t>
            </a:r>
          </a:p>
          <a:p>
            <a:r>
              <a:rPr lang="en-US" sz="1100" dirty="0" smtClean="0"/>
              <a:t>Vehicle_L&amp;H </a:t>
            </a:r>
            <a:r>
              <a:rPr lang="en-US" sz="1100" dirty="0"/>
              <a:t>tests : </a:t>
            </a:r>
            <a:r>
              <a:rPr lang="en-US" sz="1100" dirty="0" smtClean="0"/>
              <a:t>whichever smaller 20g/km or 20</a:t>
            </a:r>
            <a:r>
              <a:rPr lang="en-US" sz="1100" dirty="0"/>
              <a:t>% of </a:t>
            </a:r>
            <a:r>
              <a:rPr lang="en-US" sz="1100" dirty="0" err="1"/>
              <a:t>Vehicle_H</a:t>
            </a:r>
            <a:r>
              <a:rPr lang="en-US" sz="1100" dirty="0"/>
              <a:t> </a:t>
            </a:r>
            <a:endParaRPr lang="en-US" sz="1100" dirty="0" smtClean="0"/>
          </a:p>
          <a:p>
            <a:r>
              <a:rPr lang="en-US" sz="1100" dirty="0" smtClean="0"/>
              <a:t>If an additional vehicle M is tested , the CO2 </a:t>
            </a:r>
            <a:r>
              <a:rPr lang="en-US" sz="1100" smtClean="0"/>
              <a:t>range may be </a:t>
            </a:r>
            <a:r>
              <a:rPr lang="en-US" sz="1100" dirty="0" smtClean="0"/>
              <a:t>extended by 1</a:t>
            </a:r>
            <a:r>
              <a:rPr lang="en-US" sz="1100" i="1" dirty="0" smtClean="0"/>
              <a:t>0</a:t>
            </a:r>
            <a:r>
              <a:rPr lang="en-US" sz="1100" i="1" dirty="0" smtClean="0"/>
              <a:t>g/km .</a:t>
            </a:r>
            <a:endParaRPr lang="en-US" sz="1100" i="1" dirty="0" smtClean="0"/>
          </a:p>
          <a:p>
            <a:endParaRPr lang="de-DE" sz="1100" dirty="0"/>
          </a:p>
          <a:p>
            <a:r>
              <a:rPr lang="de-DE" sz="1100" b="1" dirty="0" err="1" smtClean="0"/>
              <a:t>Criteria</a:t>
            </a:r>
            <a:r>
              <a:rPr lang="de-DE" sz="1100" b="1" dirty="0" smtClean="0"/>
              <a:t> for </a:t>
            </a:r>
            <a:r>
              <a:rPr lang="de-DE" sz="1100" b="1" dirty="0" err="1" smtClean="0"/>
              <a:t>choosing</a:t>
            </a:r>
            <a:r>
              <a:rPr lang="de-DE" sz="1100" b="1" dirty="0" smtClean="0"/>
              <a:t> </a:t>
            </a:r>
            <a:r>
              <a:rPr lang="de-DE" sz="1100" b="1" dirty="0" err="1"/>
              <a:t>v</a:t>
            </a:r>
            <a:r>
              <a:rPr lang="de-DE" sz="1100" b="1" dirty="0" err="1" smtClean="0"/>
              <a:t>ehicle</a:t>
            </a:r>
            <a:r>
              <a:rPr lang="de-DE" sz="1100" b="1" dirty="0" smtClean="0"/>
              <a:t> M:</a:t>
            </a:r>
            <a:endParaRPr lang="de-DE" sz="1100" b="1" dirty="0" smtClean="0">
              <a:solidFill>
                <a:srgbClr val="FF0000"/>
              </a:solidFill>
            </a:endParaRPr>
          </a:p>
          <a:p>
            <a:r>
              <a:rPr lang="en-US" sz="1100" dirty="0"/>
              <a:t>Regarding the choice of the mid vehicle a tolerance of plus/minus 10 percent of the energy demand from the </a:t>
            </a:r>
            <a:r>
              <a:rPr lang="en-US" sz="1100" dirty="0" smtClean="0"/>
              <a:t>virtual </a:t>
            </a:r>
          </a:p>
          <a:p>
            <a:r>
              <a:rPr lang="en-US" sz="1100" dirty="0" smtClean="0"/>
              <a:t>mid vehicle </a:t>
            </a:r>
            <a:r>
              <a:rPr lang="en-US" sz="1100" dirty="0"/>
              <a:t>can be </a:t>
            </a:r>
            <a:r>
              <a:rPr lang="en-US" sz="1100" dirty="0" smtClean="0"/>
              <a:t>accepted. The </a:t>
            </a:r>
            <a:r>
              <a:rPr lang="en-US" sz="1100" dirty="0"/>
              <a:t>choice of the vehicle shall be done with the approval of type approval authority. </a:t>
            </a:r>
            <a:endParaRPr lang="en-US" sz="1100" b="1" dirty="0" smtClean="0"/>
          </a:p>
          <a:p>
            <a:endParaRPr lang="en-US" sz="1100" dirty="0">
              <a:solidFill>
                <a:srgbClr val="FF0000"/>
              </a:solidFill>
              <a:sym typeface="Wingdings" panose="05000000000000000000" pitchFamily="2" charset="2"/>
            </a:endParaRPr>
          </a:p>
          <a:p>
            <a:pPr marL="171450" indent="-171450">
              <a:buFont typeface="Wingdings"/>
              <a:buChar char="à"/>
            </a:pPr>
            <a:endParaRPr lang="en-US" sz="1100" dirty="0" smtClean="0">
              <a:solidFill>
                <a:srgbClr val="FF0000"/>
              </a:solidFill>
              <a:sym typeface="Wingdings" panose="05000000000000000000" pitchFamily="2" charset="2"/>
            </a:endParaRPr>
          </a:p>
          <a:p>
            <a:pPr marL="171450" indent="-171450">
              <a:buFont typeface="Wingdings"/>
              <a:buChar char="à"/>
            </a:pPr>
            <a:endParaRPr lang="en-US" sz="1100" dirty="0">
              <a:solidFill>
                <a:srgbClr val="FF0000"/>
              </a:solidFill>
              <a:sym typeface="Wingdings" panose="05000000000000000000" pitchFamily="2" charset="2"/>
            </a:endParaRPr>
          </a:p>
          <a:p>
            <a:endParaRPr lang="en-US" sz="1100" dirty="0" smtClean="0">
              <a:solidFill>
                <a:srgbClr val="FF0000"/>
              </a:solidFill>
            </a:endParaRPr>
          </a:p>
        </p:txBody>
      </p:sp>
      <p:sp>
        <p:nvSpPr>
          <p:cNvPr id="5" name="Foliennummernplatzhalter 2"/>
          <p:cNvSpPr txBox="1">
            <a:spLocks/>
          </p:cNvSpPr>
          <p:nvPr/>
        </p:nvSpPr>
        <p:spPr>
          <a:xfrm>
            <a:off x="1039564" y="6525344"/>
            <a:ext cx="7708900" cy="192087"/>
          </a:xfrm>
          <a:prstGeom prst="rect">
            <a:avLst/>
          </a:prstGeom>
        </p:spPr>
        <p:txBody>
          <a:bodyPr/>
          <a:lstStyle>
            <a:defPPr>
              <a:defRPr lang="en-US"/>
            </a:defPPr>
            <a:lvl1pPr algn="l" rtl="0" fontAlgn="base">
              <a:spcBef>
                <a:spcPct val="0"/>
              </a:spcBef>
              <a:spcAft>
                <a:spcPct val="0"/>
              </a:spcAft>
              <a:defRPr sz="2400" kern="1200">
                <a:solidFill>
                  <a:schemeClr val="tx1"/>
                </a:solidFill>
                <a:latin typeface="Times New Roman" panose="02020603050405020304" pitchFamily="18" charset="0"/>
                <a:ea typeface="+mn-ea"/>
                <a:cs typeface="Times New Roman" panose="02020603050405020304" pitchFamily="18" charset="0"/>
              </a:defRPr>
            </a:lvl1pPr>
            <a:lvl2pPr marL="457200" algn="l" rtl="0" fontAlgn="base">
              <a:spcBef>
                <a:spcPct val="0"/>
              </a:spcBef>
              <a:spcAft>
                <a:spcPct val="0"/>
              </a:spcAft>
              <a:defRPr sz="2400" kern="1200">
                <a:solidFill>
                  <a:schemeClr val="tx1"/>
                </a:solidFill>
                <a:latin typeface="Times New Roman" panose="02020603050405020304" pitchFamily="18" charset="0"/>
                <a:ea typeface="+mn-ea"/>
                <a:cs typeface="Times New Roman" panose="02020603050405020304" pitchFamily="18" charset="0"/>
              </a:defRPr>
            </a:lvl2pPr>
            <a:lvl3pPr marL="914400" algn="l" rtl="0" fontAlgn="base">
              <a:spcBef>
                <a:spcPct val="0"/>
              </a:spcBef>
              <a:spcAft>
                <a:spcPct val="0"/>
              </a:spcAft>
              <a:defRPr sz="2400" kern="1200">
                <a:solidFill>
                  <a:schemeClr val="tx1"/>
                </a:solidFill>
                <a:latin typeface="Times New Roman" panose="02020603050405020304" pitchFamily="18" charset="0"/>
                <a:ea typeface="+mn-ea"/>
                <a:cs typeface="Times New Roman" panose="02020603050405020304" pitchFamily="18" charset="0"/>
              </a:defRPr>
            </a:lvl3pPr>
            <a:lvl4pPr marL="1371600" algn="l" rtl="0" fontAlgn="base">
              <a:spcBef>
                <a:spcPct val="0"/>
              </a:spcBef>
              <a:spcAft>
                <a:spcPct val="0"/>
              </a:spcAft>
              <a:defRPr sz="2400" kern="1200">
                <a:solidFill>
                  <a:schemeClr val="tx1"/>
                </a:solidFill>
                <a:latin typeface="Times New Roman" panose="02020603050405020304" pitchFamily="18" charset="0"/>
                <a:ea typeface="+mn-ea"/>
                <a:cs typeface="Times New Roman" panose="02020603050405020304" pitchFamily="18" charset="0"/>
              </a:defRPr>
            </a:lvl4pPr>
            <a:lvl5pPr marL="1828800" algn="l" rtl="0" fontAlgn="base">
              <a:spcBef>
                <a:spcPct val="0"/>
              </a:spcBef>
              <a:spcAft>
                <a:spcPct val="0"/>
              </a:spcAft>
              <a:defRPr sz="2400" kern="1200">
                <a:solidFill>
                  <a:schemeClr val="tx1"/>
                </a:solidFill>
                <a:latin typeface="Times New Roman" panose="02020603050405020304" pitchFamily="18" charset="0"/>
                <a:ea typeface="+mn-ea"/>
                <a:cs typeface="Times New Roman" panose="02020603050405020304" pitchFamily="18" charset="0"/>
              </a:defRPr>
            </a:lvl5pPr>
            <a:lvl6pPr marL="2286000" algn="l" defTabSz="914400" rtl="0" eaLnBrk="1" latinLnBrk="0" hangingPunct="1">
              <a:defRPr sz="2400" kern="1200">
                <a:solidFill>
                  <a:schemeClr val="tx1"/>
                </a:solidFill>
                <a:latin typeface="Times New Roman" panose="02020603050405020304" pitchFamily="18" charset="0"/>
                <a:ea typeface="+mn-ea"/>
                <a:cs typeface="Times New Roman" panose="02020603050405020304" pitchFamily="18" charset="0"/>
              </a:defRPr>
            </a:lvl6pPr>
            <a:lvl7pPr marL="2743200" algn="l" defTabSz="914400" rtl="0" eaLnBrk="1" latinLnBrk="0" hangingPunct="1">
              <a:defRPr sz="2400" kern="1200">
                <a:solidFill>
                  <a:schemeClr val="tx1"/>
                </a:solidFill>
                <a:latin typeface="Times New Roman" panose="02020603050405020304" pitchFamily="18" charset="0"/>
                <a:ea typeface="+mn-ea"/>
                <a:cs typeface="Times New Roman" panose="02020603050405020304" pitchFamily="18" charset="0"/>
              </a:defRPr>
            </a:lvl7pPr>
            <a:lvl8pPr marL="3200400" algn="l" defTabSz="914400" rtl="0" eaLnBrk="1" latinLnBrk="0" hangingPunct="1">
              <a:defRPr sz="2400" kern="1200">
                <a:solidFill>
                  <a:schemeClr val="tx1"/>
                </a:solidFill>
                <a:latin typeface="Times New Roman" panose="02020603050405020304" pitchFamily="18" charset="0"/>
                <a:ea typeface="+mn-ea"/>
                <a:cs typeface="Times New Roman" panose="02020603050405020304" pitchFamily="18" charset="0"/>
              </a:defRPr>
            </a:lvl8pPr>
            <a:lvl9pPr marL="3657600" algn="l" defTabSz="914400" rtl="0" eaLnBrk="1" latinLnBrk="0" hangingPunct="1">
              <a:defRPr sz="2400" kern="1200">
                <a:solidFill>
                  <a:schemeClr val="tx1"/>
                </a:solidFill>
                <a:latin typeface="Times New Roman" panose="02020603050405020304" pitchFamily="18" charset="0"/>
                <a:ea typeface="+mn-ea"/>
                <a:cs typeface="Times New Roman" panose="02020603050405020304" pitchFamily="18" charset="0"/>
              </a:defRPr>
            </a:lvl9pPr>
          </a:lstStyle>
          <a:p>
            <a:pPr>
              <a:defRPr/>
            </a:pPr>
            <a:r>
              <a:rPr lang="de-DE" sz="1100" dirty="0" smtClean="0"/>
              <a:t>Page </a:t>
            </a:r>
            <a:fld id="{4EE14C39-65B1-4A0B-8089-FCE03BFCFFFA}" type="slidenum">
              <a:rPr lang="de-DE" sz="1100" smtClean="0"/>
              <a:pPr>
                <a:defRPr/>
              </a:pPr>
              <a:t>1</a:t>
            </a:fld>
            <a:r>
              <a:rPr lang="de-DE" sz="1100" dirty="0" smtClean="0"/>
              <a:t>                 			</a:t>
            </a:r>
            <a:fld id="{18C642B7-75E7-4754-AB7D-B7AB23895C9C}" type="datetime1">
              <a:rPr lang="de-DE" sz="1100" smtClean="0"/>
              <a:pPr>
                <a:defRPr/>
              </a:pPr>
              <a:t>23.06.2015</a:t>
            </a:fld>
            <a:r>
              <a:rPr lang="de-DE" sz="1100" dirty="0" smtClean="0"/>
              <a:t>		</a:t>
            </a:r>
            <a:endParaRPr lang="de-DE" sz="1100" dirty="0"/>
          </a:p>
        </p:txBody>
      </p:sp>
      <p:sp>
        <p:nvSpPr>
          <p:cNvPr id="7" name="Textfeld 75"/>
          <p:cNvSpPr txBox="1"/>
          <p:nvPr/>
        </p:nvSpPr>
        <p:spPr>
          <a:xfrm rot="555446">
            <a:off x="7158454" y="341675"/>
            <a:ext cx="1939955" cy="461665"/>
          </a:xfrm>
          <a:prstGeom prst="rect">
            <a:avLst/>
          </a:prstGeom>
          <a:noFill/>
        </p:spPr>
        <p:txBody>
          <a:bodyPr wrap="none" rtlCol="0">
            <a:spAutoFit/>
          </a:bodyPr>
          <a:lstStyle/>
          <a:p>
            <a:pPr algn="ctr"/>
            <a:r>
              <a:rPr lang="en-GB" b="1" dirty="0" smtClean="0">
                <a:solidFill>
                  <a:srgbClr val="C00000"/>
                </a:solidFill>
              </a:rPr>
              <a:t>In Discussion</a:t>
            </a:r>
            <a:endParaRPr lang="en-GB" b="1" dirty="0">
              <a:solidFill>
                <a:srgbClr val="C00000"/>
              </a:solidFill>
            </a:endParaRPr>
          </a:p>
        </p:txBody>
      </p:sp>
    </p:spTree>
    <p:extLst>
      <p:ext uri="{BB962C8B-B14F-4D97-AF65-F5344CB8AC3E}">
        <p14:creationId xmlns:p14="http://schemas.microsoft.com/office/powerpoint/2010/main" val="372997284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txBox="1">
            <a:spLocks noChangeArrowheads="1"/>
          </p:cNvSpPr>
          <p:nvPr/>
        </p:nvSpPr>
        <p:spPr bwMode="auto">
          <a:xfrm>
            <a:off x="1066800" y="228600"/>
            <a:ext cx="8077200" cy="762000"/>
          </a:xfrm>
          <a:prstGeom prst="rect">
            <a:avLst/>
          </a:prstGeom>
          <a:solidFill>
            <a:srgbClr val="DDDDD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ctr" rtl="0" eaLnBrk="1" fontAlgn="base" hangingPunct="1">
              <a:spcBef>
                <a:spcPct val="0"/>
              </a:spcBef>
              <a:spcAft>
                <a:spcPct val="0"/>
              </a:spcAft>
              <a:defRPr sz="2800" b="1">
                <a:solidFill>
                  <a:srgbClr val="003399"/>
                </a:solidFill>
                <a:latin typeface="+mj-lt"/>
                <a:ea typeface="+mj-ea"/>
                <a:cs typeface="+mj-cs"/>
              </a:defRPr>
            </a:lvl1pPr>
            <a:lvl2pPr algn="ctr" rtl="0" eaLnBrk="1" fontAlgn="base" hangingPunct="1">
              <a:spcBef>
                <a:spcPct val="0"/>
              </a:spcBef>
              <a:spcAft>
                <a:spcPct val="0"/>
              </a:spcAft>
              <a:defRPr sz="2800" b="1">
                <a:solidFill>
                  <a:srgbClr val="003399"/>
                </a:solidFill>
                <a:latin typeface="Verdana" pitchFamily="34" charset="0"/>
                <a:cs typeface="Times New Roman" pitchFamily="18" charset="0"/>
              </a:defRPr>
            </a:lvl2pPr>
            <a:lvl3pPr algn="ctr" rtl="0" eaLnBrk="1" fontAlgn="base" hangingPunct="1">
              <a:spcBef>
                <a:spcPct val="0"/>
              </a:spcBef>
              <a:spcAft>
                <a:spcPct val="0"/>
              </a:spcAft>
              <a:defRPr sz="2800" b="1">
                <a:solidFill>
                  <a:srgbClr val="003399"/>
                </a:solidFill>
                <a:latin typeface="Verdana" pitchFamily="34" charset="0"/>
                <a:cs typeface="Times New Roman" pitchFamily="18" charset="0"/>
              </a:defRPr>
            </a:lvl3pPr>
            <a:lvl4pPr algn="ctr" rtl="0" eaLnBrk="1" fontAlgn="base" hangingPunct="1">
              <a:spcBef>
                <a:spcPct val="0"/>
              </a:spcBef>
              <a:spcAft>
                <a:spcPct val="0"/>
              </a:spcAft>
              <a:defRPr sz="2800" b="1">
                <a:solidFill>
                  <a:srgbClr val="003399"/>
                </a:solidFill>
                <a:latin typeface="Verdana" pitchFamily="34" charset="0"/>
                <a:cs typeface="Times New Roman" pitchFamily="18" charset="0"/>
              </a:defRPr>
            </a:lvl4pPr>
            <a:lvl5pPr algn="ctr" rtl="0" eaLnBrk="1" fontAlgn="base" hangingPunct="1">
              <a:spcBef>
                <a:spcPct val="0"/>
              </a:spcBef>
              <a:spcAft>
                <a:spcPct val="0"/>
              </a:spcAft>
              <a:defRPr sz="2800" b="1">
                <a:solidFill>
                  <a:srgbClr val="003399"/>
                </a:solidFill>
                <a:latin typeface="Verdana" pitchFamily="34" charset="0"/>
                <a:cs typeface="Times New Roman" pitchFamily="18" charset="0"/>
              </a:defRPr>
            </a:lvl5pPr>
            <a:lvl6pPr marL="457200" algn="ctr" rtl="0" eaLnBrk="1" fontAlgn="base" hangingPunct="1">
              <a:spcBef>
                <a:spcPct val="0"/>
              </a:spcBef>
              <a:spcAft>
                <a:spcPct val="0"/>
              </a:spcAft>
              <a:defRPr sz="2800" b="1">
                <a:solidFill>
                  <a:srgbClr val="003399"/>
                </a:solidFill>
                <a:latin typeface="Verdana" pitchFamily="34" charset="0"/>
                <a:cs typeface="Times New Roman" pitchFamily="18" charset="0"/>
              </a:defRPr>
            </a:lvl6pPr>
            <a:lvl7pPr marL="914400" algn="ctr" rtl="0" eaLnBrk="1" fontAlgn="base" hangingPunct="1">
              <a:spcBef>
                <a:spcPct val="0"/>
              </a:spcBef>
              <a:spcAft>
                <a:spcPct val="0"/>
              </a:spcAft>
              <a:defRPr sz="2800" b="1">
                <a:solidFill>
                  <a:srgbClr val="003399"/>
                </a:solidFill>
                <a:latin typeface="Verdana" pitchFamily="34" charset="0"/>
                <a:cs typeface="Times New Roman" pitchFamily="18" charset="0"/>
              </a:defRPr>
            </a:lvl7pPr>
            <a:lvl8pPr marL="1371600" algn="ctr" rtl="0" eaLnBrk="1" fontAlgn="base" hangingPunct="1">
              <a:spcBef>
                <a:spcPct val="0"/>
              </a:spcBef>
              <a:spcAft>
                <a:spcPct val="0"/>
              </a:spcAft>
              <a:defRPr sz="2800" b="1">
                <a:solidFill>
                  <a:srgbClr val="003399"/>
                </a:solidFill>
                <a:latin typeface="Verdana" pitchFamily="34" charset="0"/>
                <a:cs typeface="Times New Roman" pitchFamily="18" charset="0"/>
              </a:defRPr>
            </a:lvl8pPr>
            <a:lvl9pPr marL="1828800" algn="ctr" rtl="0" eaLnBrk="1" fontAlgn="base" hangingPunct="1">
              <a:spcBef>
                <a:spcPct val="0"/>
              </a:spcBef>
              <a:spcAft>
                <a:spcPct val="0"/>
              </a:spcAft>
              <a:defRPr sz="2800" b="1">
                <a:solidFill>
                  <a:srgbClr val="003399"/>
                </a:solidFill>
                <a:latin typeface="Verdana" pitchFamily="34" charset="0"/>
                <a:cs typeface="Times New Roman" pitchFamily="18" charset="0"/>
              </a:defRPr>
            </a:lvl9pPr>
          </a:lstStyle>
          <a:p>
            <a:pPr algn="l"/>
            <a:r>
              <a:rPr lang="en-US" kern="0" dirty="0" smtClean="0"/>
              <a:t>Interpolation family criteria</a:t>
            </a:r>
            <a:br>
              <a:rPr lang="en-US" kern="0" dirty="0" smtClean="0"/>
            </a:br>
            <a:r>
              <a:rPr lang="en-US" sz="2400" b="0" kern="0" dirty="0" smtClean="0"/>
              <a:t>PEV(new proposal)</a:t>
            </a:r>
          </a:p>
        </p:txBody>
      </p:sp>
      <p:sp>
        <p:nvSpPr>
          <p:cNvPr id="5" name="Rechteck 22"/>
          <p:cNvSpPr/>
          <p:nvPr/>
        </p:nvSpPr>
        <p:spPr>
          <a:xfrm>
            <a:off x="1066800" y="1196752"/>
            <a:ext cx="7249616" cy="3528392"/>
          </a:xfrm>
          <a:prstGeom prst="rect">
            <a:avLst/>
          </a:prstGeom>
          <a:ln>
            <a:solidFill>
              <a:schemeClr val="tx1"/>
            </a:solidFill>
          </a:ln>
        </p:spPr>
        <p:txBody>
          <a:bodyPr wrap="square">
            <a:noAutofit/>
          </a:bodyPr>
          <a:lstStyle/>
          <a:p>
            <a:r>
              <a:rPr lang="en-GB" altLang="ja-JP" sz="1100" dirty="0" smtClean="0">
                <a:solidFill>
                  <a:srgbClr val="000000"/>
                </a:solidFill>
                <a:latin typeface="Times New Roman" pitchFamily="18" charset="0"/>
                <a:cs typeface="Times New Roman" pitchFamily="18" charset="0"/>
              </a:rPr>
              <a:t>Unless vehicles are identical with respect to the following</a:t>
            </a:r>
            <a:r>
              <a:rPr lang="en-GB" altLang="ja-JP" sz="1100" dirty="0" smtClean="0">
                <a:solidFill>
                  <a:srgbClr val="FF0000"/>
                </a:solidFill>
                <a:latin typeface="Times New Roman" pitchFamily="18" charset="0"/>
                <a:cs typeface="Times New Roman" pitchFamily="18" charset="0"/>
              </a:rPr>
              <a:t> </a:t>
            </a:r>
            <a:r>
              <a:rPr lang="en-GB" altLang="ja-JP" sz="1100" dirty="0" smtClean="0">
                <a:latin typeface="Times New Roman" pitchFamily="18" charset="0"/>
                <a:cs typeface="Times New Roman" pitchFamily="18" charset="0"/>
              </a:rPr>
              <a:t>electric powertrain/electric machine/transmission </a:t>
            </a:r>
            <a:r>
              <a:rPr lang="en-GB" altLang="ja-JP" sz="1100" dirty="0" smtClean="0">
                <a:solidFill>
                  <a:srgbClr val="000000"/>
                </a:solidFill>
                <a:latin typeface="Times New Roman" pitchFamily="18" charset="0"/>
                <a:cs typeface="Times New Roman" pitchFamily="18" charset="0"/>
              </a:rPr>
              <a:t>characteristics, they shall not be considered to be part of the same vehicle family for PEVs:</a:t>
            </a:r>
            <a:endParaRPr lang="en-US" altLang="ja-JP" sz="1100" dirty="0" smtClean="0">
              <a:solidFill>
                <a:srgbClr val="000000"/>
              </a:solidFill>
              <a:latin typeface="Times New Roman" pitchFamily="18" charset="0"/>
              <a:cs typeface="Times New Roman" pitchFamily="18" charset="0"/>
            </a:endParaRPr>
          </a:p>
          <a:p>
            <a:pPr marL="228600" indent="-228600">
              <a:buFont typeface="Wingdings" pitchFamily="2" charset="2"/>
              <a:buAutoNum type="alphaLcParenBoth"/>
            </a:pPr>
            <a:endParaRPr lang="en-US" sz="1100" dirty="0" smtClean="0">
              <a:solidFill>
                <a:srgbClr val="000000"/>
              </a:solidFill>
              <a:latin typeface="Times New Roman" pitchFamily="18" charset="0"/>
              <a:cs typeface="Times New Roman" pitchFamily="18" charset="0"/>
            </a:endParaRPr>
          </a:p>
          <a:p>
            <a:pPr marL="228600" indent="-228600">
              <a:buFont typeface="+mj-lt"/>
              <a:buAutoNum type="alphaLcPeriod"/>
            </a:pPr>
            <a:r>
              <a:rPr lang="en-US" sz="1100" dirty="0" smtClean="0">
                <a:solidFill>
                  <a:srgbClr val="000000"/>
                </a:solidFill>
                <a:latin typeface="Times New Roman" pitchFamily="18" charset="0"/>
                <a:cs typeface="Times New Roman" pitchFamily="18" charset="0"/>
              </a:rPr>
              <a:t>Type and amount of electric machines (UN R85) </a:t>
            </a:r>
            <a:r>
              <a:rPr lang="en-US" sz="1100" dirty="0">
                <a:solidFill>
                  <a:srgbClr val="000000"/>
                </a:solidFill>
              </a:rPr>
              <a:t>but also other </a:t>
            </a:r>
            <a:r>
              <a:rPr lang="en-US" sz="1100" dirty="0" smtClean="0">
                <a:solidFill>
                  <a:srgbClr val="000000"/>
                </a:solidFill>
              </a:rPr>
              <a:t>characteristics </a:t>
            </a:r>
            <a:r>
              <a:rPr lang="en-US" sz="1100" dirty="0" smtClean="0"/>
              <a:t>that </a:t>
            </a:r>
            <a:r>
              <a:rPr lang="en-US" sz="1100" dirty="0"/>
              <a:t>have a non-negligible influence </a:t>
            </a:r>
            <a:r>
              <a:rPr lang="en-US" sz="1100" dirty="0" smtClean="0"/>
              <a:t>on </a:t>
            </a:r>
            <a:r>
              <a:rPr lang="en-US" sz="1100" dirty="0"/>
              <a:t>electric energy </a:t>
            </a:r>
            <a:r>
              <a:rPr lang="en-US" sz="1100" dirty="0" smtClean="0"/>
              <a:t>consumption and range under </a:t>
            </a:r>
            <a:r>
              <a:rPr lang="en-US" sz="1100" dirty="0"/>
              <a:t>WLTP </a:t>
            </a:r>
            <a:r>
              <a:rPr lang="en-US" sz="1100" dirty="0" smtClean="0"/>
              <a:t>conditions</a:t>
            </a:r>
            <a:r>
              <a:rPr lang="en-US" sz="1100" dirty="0" smtClean="0">
                <a:latin typeface="Times New Roman" pitchFamily="18" charset="0"/>
                <a:cs typeface="Times New Roman" pitchFamily="18" charset="0"/>
              </a:rPr>
              <a:t>:</a:t>
            </a:r>
            <a:r>
              <a:rPr lang="en-US" sz="1100" dirty="0" smtClean="0">
                <a:solidFill>
                  <a:srgbClr val="000000"/>
                </a:solidFill>
                <a:latin typeface="Times New Roman" pitchFamily="18" charset="0"/>
                <a:cs typeface="Times New Roman" pitchFamily="18" charset="0"/>
              </a:rPr>
              <a:t> construction type (asynchronous/ synchronous / ...), kind of cooling (air, coolant, ...); </a:t>
            </a:r>
            <a:r>
              <a:rPr lang="en-US" sz="1100" dirty="0"/>
              <a:t>full-load </a:t>
            </a:r>
            <a:r>
              <a:rPr lang="en-US" sz="1100" dirty="0" smtClean="0"/>
              <a:t>characteristics</a:t>
            </a:r>
            <a:endParaRPr lang="en-US" sz="1100" dirty="0" smtClean="0">
              <a:solidFill>
                <a:srgbClr val="000000"/>
              </a:solidFill>
              <a:latin typeface="Times New Roman" pitchFamily="18" charset="0"/>
              <a:cs typeface="Times New Roman" pitchFamily="18" charset="0"/>
            </a:endParaRPr>
          </a:p>
          <a:p>
            <a:pPr marL="228600" indent="-228600">
              <a:buFont typeface="+mj-lt"/>
              <a:buAutoNum type="alphaLcPeriod"/>
            </a:pPr>
            <a:r>
              <a:rPr lang="en-US" sz="1100" dirty="0" smtClean="0">
                <a:solidFill>
                  <a:srgbClr val="000000"/>
                </a:solidFill>
                <a:latin typeface="Times New Roman" pitchFamily="18" charset="0"/>
                <a:cs typeface="Times New Roman" pitchFamily="18" charset="0"/>
              </a:rPr>
              <a:t>Type of traction battery (as described in UN R100/2 type, capacity, nominal voltage, nominal power, kind of cooling (water/air));</a:t>
            </a:r>
            <a:r>
              <a:rPr lang="en-US" sz="1100" dirty="0" smtClean="0"/>
              <a:t> </a:t>
            </a:r>
            <a:endParaRPr lang="en-US" sz="1100" dirty="0" smtClean="0">
              <a:solidFill>
                <a:srgbClr val="000000"/>
              </a:solidFill>
              <a:latin typeface="Times New Roman" pitchFamily="18" charset="0"/>
              <a:cs typeface="Times New Roman" pitchFamily="18" charset="0"/>
            </a:endParaRPr>
          </a:p>
          <a:p>
            <a:pPr marL="228600" indent="-228600">
              <a:buFont typeface="+mj-lt"/>
              <a:buAutoNum type="alphaLcPeriod"/>
            </a:pPr>
            <a:r>
              <a:rPr lang="en-US" sz="1100" dirty="0" smtClean="0">
                <a:solidFill>
                  <a:srgbClr val="000000"/>
                </a:solidFill>
                <a:latin typeface="Times New Roman" pitchFamily="18" charset="0"/>
                <a:cs typeface="Times New Roman" pitchFamily="18" charset="0"/>
              </a:rPr>
              <a:t>Transmission type</a:t>
            </a:r>
            <a:r>
              <a:rPr lang="en-US" altLang="ja-JP" sz="1100" dirty="0" smtClean="0">
                <a:solidFill>
                  <a:srgbClr val="000000"/>
                </a:solidFill>
                <a:latin typeface="Times New Roman" pitchFamily="18" charset="0"/>
                <a:cs typeface="Times New Roman" pitchFamily="18" charset="0"/>
              </a:rPr>
              <a:t> (e.g. manual, automatic, CVT) </a:t>
            </a:r>
            <a:r>
              <a:rPr lang="en-US" sz="1100" dirty="0">
                <a:solidFill>
                  <a:srgbClr val="FF0000"/>
                </a:solidFill>
              </a:rPr>
              <a:t>and transmission model (e.g. torque rating, number of gears, numbers of clutches, etc</a:t>
            </a:r>
            <a:r>
              <a:rPr lang="en-US" sz="1100" dirty="0" smtClean="0">
                <a:solidFill>
                  <a:srgbClr val="FF0000"/>
                </a:solidFill>
              </a:rPr>
              <a:t>.);</a:t>
            </a:r>
            <a:endParaRPr lang="en-US" sz="1100" dirty="0" smtClean="0">
              <a:solidFill>
                <a:srgbClr val="000000"/>
              </a:solidFill>
              <a:latin typeface="Times New Roman" pitchFamily="18" charset="0"/>
              <a:cs typeface="Times New Roman" pitchFamily="18" charset="0"/>
            </a:endParaRPr>
          </a:p>
          <a:p>
            <a:pPr marL="228600" indent="-228600">
              <a:buFont typeface="+mj-lt"/>
              <a:buAutoNum type="alphaLcPeriod"/>
            </a:pPr>
            <a:r>
              <a:rPr lang="en-US" sz="1100" dirty="0" smtClean="0">
                <a:solidFill>
                  <a:srgbClr val="000000"/>
                </a:solidFill>
                <a:latin typeface="Times New Roman" pitchFamily="18" charset="0"/>
                <a:cs typeface="Times New Roman" pitchFamily="18" charset="0"/>
              </a:rPr>
              <a:t>Number of </a:t>
            </a:r>
            <a:r>
              <a:rPr lang="en-US" sz="1100" dirty="0" smtClean="0">
                <a:latin typeface="Times New Roman" pitchFamily="18" charset="0"/>
                <a:cs typeface="Times New Roman" pitchFamily="18" charset="0"/>
              </a:rPr>
              <a:t>powered </a:t>
            </a:r>
            <a:r>
              <a:rPr lang="en-US" sz="1100" dirty="0" smtClean="0">
                <a:solidFill>
                  <a:srgbClr val="000000"/>
                </a:solidFill>
                <a:latin typeface="Times New Roman" pitchFamily="18" charset="0"/>
                <a:cs typeface="Times New Roman" pitchFamily="18" charset="0"/>
              </a:rPr>
              <a:t>axles;</a:t>
            </a:r>
          </a:p>
          <a:p>
            <a:pPr marL="228600" indent="-228600">
              <a:buFont typeface="+mj-lt"/>
              <a:buAutoNum type="alphaLcPeriod"/>
            </a:pPr>
            <a:r>
              <a:rPr lang="en-US" sz="1100" dirty="0" smtClean="0">
                <a:solidFill>
                  <a:srgbClr val="000000"/>
                </a:solidFill>
                <a:latin typeface="Times New Roman" pitchFamily="18" charset="0"/>
                <a:cs typeface="Times New Roman" pitchFamily="18" charset="0"/>
              </a:rPr>
              <a:t>Type of electric converter between electric machine and traction battery, between traction battery and low voltage power supply and between recharge-plug-in and traction battery</a:t>
            </a:r>
            <a:r>
              <a:rPr lang="en-US" sz="1100" dirty="0">
                <a:solidFill>
                  <a:srgbClr val="000000"/>
                </a:solidFill>
              </a:rPr>
              <a:t> but also other characteristics</a:t>
            </a:r>
            <a:r>
              <a:rPr lang="en-US" sz="1100" dirty="0" smtClean="0">
                <a:solidFill>
                  <a:srgbClr val="000000"/>
                </a:solidFill>
                <a:latin typeface="Times New Roman" pitchFamily="18" charset="0"/>
                <a:cs typeface="Times New Roman" pitchFamily="18" charset="0"/>
              </a:rPr>
              <a:t> </a:t>
            </a:r>
            <a:r>
              <a:rPr lang="en-US" sz="1100" dirty="0"/>
              <a:t>that have a non-negligible influence on electric energy </a:t>
            </a:r>
            <a:r>
              <a:rPr lang="en-US" sz="1100" dirty="0" smtClean="0"/>
              <a:t>consumption and </a:t>
            </a:r>
            <a:r>
              <a:rPr lang="en-US" sz="1100" dirty="0"/>
              <a:t>range under WLTP </a:t>
            </a:r>
            <a:r>
              <a:rPr lang="en-US" sz="1100" dirty="0" smtClean="0"/>
              <a:t>conditions: </a:t>
            </a:r>
            <a:r>
              <a:rPr lang="en-US" sz="1100" dirty="0">
                <a:solidFill>
                  <a:schemeClr val="tx1">
                    <a:lumMod val="50000"/>
                  </a:schemeClr>
                </a:solidFill>
              </a:rPr>
              <a:t>full-load characteristics, electric inverter </a:t>
            </a:r>
            <a:r>
              <a:rPr lang="en-US" sz="1100" dirty="0" smtClean="0">
                <a:solidFill>
                  <a:schemeClr val="tx1">
                    <a:lumMod val="50000"/>
                  </a:schemeClr>
                </a:solidFill>
              </a:rPr>
              <a:t>technology</a:t>
            </a:r>
            <a:endParaRPr lang="en-US" sz="1100" dirty="0" smtClean="0"/>
          </a:p>
          <a:p>
            <a:pPr marL="228600" indent="-228600">
              <a:buFont typeface="+mj-lt"/>
              <a:buAutoNum type="alphaLcPeriod"/>
            </a:pPr>
            <a:r>
              <a:rPr lang="en-US" sz="1100" dirty="0" smtClean="0">
                <a:solidFill>
                  <a:schemeClr val="tx1">
                    <a:lumMod val="50000"/>
                  </a:schemeClr>
                </a:solidFill>
                <a:latin typeface="Times New Roman" pitchFamily="18" charset="0"/>
                <a:cs typeface="Times New Roman" pitchFamily="18" charset="0"/>
              </a:rPr>
              <a:t>Operation strategy of all components influencing the electric energy consumption within the powertrain; </a:t>
            </a:r>
          </a:p>
          <a:p>
            <a:pPr marL="228600" indent="-228600">
              <a:buFont typeface="+mj-lt"/>
              <a:buAutoNum type="alphaLcPeriod"/>
            </a:pPr>
            <a:r>
              <a:rPr lang="de-DE" sz="1100" dirty="0" smtClean="0"/>
              <a:t>n/v </a:t>
            </a:r>
            <a:r>
              <a:rPr lang="en-US" sz="1100" dirty="0" smtClean="0"/>
              <a:t>ratios (</a:t>
            </a:r>
            <a:r>
              <a:rPr lang="en-US" sz="1100" dirty="0"/>
              <a:t>engine rotational speed divided by vehicle speed). This requirement shall be considered fulfilled if, for all transmission ratios concerned, the difference with respect to the transmission ratios of the most commonly installed transmission type is within 8</a:t>
            </a:r>
            <a:r>
              <a:rPr lang="en-US" sz="1100" dirty="0" smtClean="0"/>
              <a:t> </a:t>
            </a:r>
            <a:r>
              <a:rPr lang="en-US" sz="1100" dirty="0"/>
              <a:t>per cent; </a:t>
            </a:r>
            <a:endParaRPr lang="en-US" sz="1100" dirty="0" smtClean="0"/>
          </a:p>
        </p:txBody>
      </p:sp>
      <p:sp>
        <p:nvSpPr>
          <p:cNvPr id="6" name="Foliennummernplatzhalter 2"/>
          <p:cNvSpPr txBox="1">
            <a:spLocks/>
          </p:cNvSpPr>
          <p:nvPr/>
        </p:nvSpPr>
        <p:spPr>
          <a:xfrm>
            <a:off x="1039564" y="6525344"/>
            <a:ext cx="7708900" cy="192087"/>
          </a:xfrm>
          <a:prstGeom prst="rect">
            <a:avLst/>
          </a:prstGeom>
        </p:spPr>
        <p:txBody>
          <a:bodyPr/>
          <a:lstStyle>
            <a:defPPr>
              <a:defRPr lang="en-US"/>
            </a:defPPr>
            <a:lvl1pPr algn="l" rtl="0" fontAlgn="base">
              <a:spcBef>
                <a:spcPct val="0"/>
              </a:spcBef>
              <a:spcAft>
                <a:spcPct val="0"/>
              </a:spcAft>
              <a:defRPr sz="2400" kern="1200">
                <a:solidFill>
                  <a:schemeClr val="tx1"/>
                </a:solidFill>
                <a:latin typeface="Times New Roman" panose="02020603050405020304" pitchFamily="18" charset="0"/>
                <a:ea typeface="+mn-ea"/>
                <a:cs typeface="Times New Roman" panose="02020603050405020304" pitchFamily="18" charset="0"/>
              </a:defRPr>
            </a:lvl1pPr>
            <a:lvl2pPr marL="457200" algn="l" rtl="0" fontAlgn="base">
              <a:spcBef>
                <a:spcPct val="0"/>
              </a:spcBef>
              <a:spcAft>
                <a:spcPct val="0"/>
              </a:spcAft>
              <a:defRPr sz="2400" kern="1200">
                <a:solidFill>
                  <a:schemeClr val="tx1"/>
                </a:solidFill>
                <a:latin typeface="Times New Roman" panose="02020603050405020304" pitchFamily="18" charset="0"/>
                <a:ea typeface="+mn-ea"/>
                <a:cs typeface="Times New Roman" panose="02020603050405020304" pitchFamily="18" charset="0"/>
              </a:defRPr>
            </a:lvl2pPr>
            <a:lvl3pPr marL="914400" algn="l" rtl="0" fontAlgn="base">
              <a:spcBef>
                <a:spcPct val="0"/>
              </a:spcBef>
              <a:spcAft>
                <a:spcPct val="0"/>
              </a:spcAft>
              <a:defRPr sz="2400" kern="1200">
                <a:solidFill>
                  <a:schemeClr val="tx1"/>
                </a:solidFill>
                <a:latin typeface="Times New Roman" panose="02020603050405020304" pitchFamily="18" charset="0"/>
                <a:ea typeface="+mn-ea"/>
                <a:cs typeface="Times New Roman" panose="02020603050405020304" pitchFamily="18" charset="0"/>
              </a:defRPr>
            </a:lvl3pPr>
            <a:lvl4pPr marL="1371600" algn="l" rtl="0" fontAlgn="base">
              <a:spcBef>
                <a:spcPct val="0"/>
              </a:spcBef>
              <a:spcAft>
                <a:spcPct val="0"/>
              </a:spcAft>
              <a:defRPr sz="2400" kern="1200">
                <a:solidFill>
                  <a:schemeClr val="tx1"/>
                </a:solidFill>
                <a:latin typeface="Times New Roman" panose="02020603050405020304" pitchFamily="18" charset="0"/>
                <a:ea typeface="+mn-ea"/>
                <a:cs typeface="Times New Roman" panose="02020603050405020304" pitchFamily="18" charset="0"/>
              </a:defRPr>
            </a:lvl4pPr>
            <a:lvl5pPr marL="1828800" algn="l" rtl="0" fontAlgn="base">
              <a:spcBef>
                <a:spcPct val="0"/>
              </a:spcBef>
              <a:spcAft>
                <a:spcPct val="0"/>
              </a:spcAft>
              <a:defRPr sz="2400" kern="1200">
                <a:solidFill>
                  <a:schemeClr val="tx1"/>
                </a:solidFill>
                <a:latin typeface="Times New Roman" panose="02020603050405020304" pitchFamily="18" charset="0"/>
                <a:ea typeface="+mn-ea"/>
                <a:cs typeface="Times New Roman" panose="02020603050405020304" pitchFamily="18" charset="0"/>
              </a:defRPr>
            </a:lvl5pPr>
            <a:lvl6pPr marL="2286000" algn="l" defTabSz="914400" rtl="0" eaLnBrk="1" latinLnBrk="0" hangingPunct="1">
              <a:defRPr sz="2400" kern="1200">
                <a:solidFill>
                  <a:schemeClr val="tx1"/>
                </a:solidFill>
                <a:latin typeface="Times New Roman" panose="02020603050405020304" pitchFamily="18" charset="0"/>
                <a:ea typeface="+mn-ea"/>
                <a:cs typeface="Times New Roman" panose="02020603050405020304" pitchFamily="18" charset="0"/>
              </a:defRPr>
            </a:lvl6pPr>
            <a:lvl7pPr marL="2743200" algn="l" defTabSz="914400" rtl="0" eaLnBrk="1" latinLnBrk="0" hangingPunct="1">
              <a:defRPr sz="2400" kern="1200">
                <a:solidFill>
                  <a:schemeClr val="tx1"/>
                </a:solidFill>
                <a:latin typeface="Times New Roman" panose="02020603050405020304" pitchFamily="18" charset="0"/>
                <a:ea typeface="+mn-ea"/>
                <a:cs typeface="Times New Roman" panose="02020603050405020304" pitchFamily="18" charset="0"/>
              </a:defRPr>
            </a:lvl7pPr>
            <a:lvl8pPr marL="3200400" algn="l" defTabSz="914400" rtl="0" eaLnBrk="1" latinLnBrk="0" hangingPunct="1">
              <a:defRPr sz="2400" kern="1200">
                <a:solidFill>
                  <a:schemeClr val="tx1"/>
                </a:solidFill>
                <a:latin typeface="Times New Roman" panose="02020603050405020304" pitchFamily="18" charset="0"/>
                <a:ea typeface="+mn-ea"/>
                <a:cs typeface="Times New Roman" panose="02020603050405020304" pitchFamily="18" charset="0"/>
              </a:defRPr>
            </a:lvl8pPr>
            <a:lvl9pPr marL="3657600" algn="l" defTabSz="914400" rtl="0" eaLnBrk="1" latinLnBrk="0" hangingPunct="1">
              <a:defRPr sz="2400" kern="1200">
                <a:solidFill>
                  <a:schemeClr val="tx1"/>
                </a:solidFill>
                <a:latin typeface="Times New Roman" panose="02020603050405020304" pitchFamily="18" charset="0"/>
                <a:ea typeface="+mn-ea"/>
                <a:cs typeface="Times New Roman" panose="02020603050405020304" pitchFamily="18" charset="0"/>
              </a:defRPr>
            </a:lvl9pPr>
          </a:lstStyle>
          <a:p>
            <a:pPr>
              <a:defRPr/>
            </a:pPr>
            <a:r>
              <a:rPr lang="de-DE" sz="1100" dirty="0" smtClean="0"/>
              <a:t>Page </a:t>
            </a:r>
            <a:fld id="{4EE14C39-65B1-4A0B-8089-FCE03BFCFFFA}" type="slidenum">
              <a:rPr lang="de-DE" sz="1100" smtClean="0"/>
              <a:pPr>
                <a:defRPr/>
              </a:pPr>
              <a:t>2</a:t>
            </a:fld>
            <a:r>
              <a:rPr lang="de-DE" sz="1100" dirty="0" smtClean="0"/>
              <a:t>                 			</a:t>
            </a:r>
            <a:fld id="{18C642B7-75E7-4754-AB7D-B7AB23895C9C}" type="datetime1">
              <a:rPr lang="de-DE" sz="1100" smtClean="0"/>
              <a:pPr>
                <a:defRPr/>
              </a:pPr>
              <a:t>23.06.2015</a:t>
            </a:fld>
            <a:r>
              <a:rPr lang="de-DE" sz="1100" dirty="0" smtClean="0"/>
              <a:t>		</a:t>
            </a:r>
            <a:endParaRPr lang="de-DE" sz="1100" dirty="0"/>
          </a:p>
        </p:txBody>
      </p:sp>
      <p:sp>
        <p:nvSpPr>
          <p:cNvPr id="8" name="Textfeld 75"/>
          <p:cNvSpPr txBox="1"/>
          <p:nvPr/>
        </p:nvSpPr>
        <p:spPr>
          <a:xfrm rot="555446">
            <a:off x="7177482" y="246951"/>
            <a:ext cx="1939955" cy="461665"/>
          </a:xfrm>
          <a:prstGeom prst="rect">
            <a:avLst/>
          </a:prstGeom>
          <a:noFill/>
        </p:spPr>
        <p:txBody>
          <a:bodyPr wrap="none" rtlCol="0">
            <a:spAutoFit/>
          </a:bodyPr>
          <a:lstStyle/>
          <a:p>
            <a:pPr algn="ctr"/>
            <a:r>
              <a:rPr lang="en-GB" b="1" dirty="0" smtClean="0">
                <a:solidFill>
                  <a:srgbClr val="C00000"/>
                </a:solidFill>
              </a:rPr>
              <a:t>In Discussion</a:t>
            </a:r>
            <a:endParaRPr lang="en-GB" b="1" dirty="0">
              <a:solidFill>
                <a:srgbClr val="C00000"/>
              </a:solidFill>
            </a:endParaRPr>
          </a:p>
        </p:txBody>
      </p:sp>
    </p:spTree>
    <p:extLst>
      <p:ext uri="{BB962C8B-B14F-4D97-AF65-F5344CB8AC3E}">
        <p14:creationId xmlns:p14="http://schemas.microsoft.com/office/powerpoint/2010/main" val="1199568776"/>
      </p:ext>
    </p:extLst>
  </p:cSld>
  <p:clrMapOvr>
    <a:masterClrMapping/>
  </p:clrMapOvr>
  <p:timing>
    <p:tnLst>
      <p:par>
        <p:cTn id="1" dur="indefinite" restart="never" nodeType="tmRoot"/>
      </p:par>
    </p:tnLst>
  </p:timing>
</p:sld>
</file>

<file path=ppt/theme/theme1.xml><?xml version="1.0" encoding="utf-8"?>
<a:theme xmlns:a="http://schemas.openxmlformats.org/drawingml/2006/main" name="External ACEA presentation 2013">
  <a:themeElements>
    <a:clrScheme name="1_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1_Default Design">
      <a:majorFont>
        <a:latin typeface="Verdana"/>
        <a:ea typeface=""/>
        <a:cs typeface="Times New Roman"/>
      </a:majorFont>
      <a:minorFont>
        <a:latin typeface="Verdana"/>
        <a:ea typeface=""/>
        <a:cs typeface="Times New Roma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1_Default Desig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1_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1_Default Design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1_Default Design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1_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1_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1_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External ACEA presentation 2013.potx" id="{2C5DC928-13AE-4F27-AC41-695C4D6EAE1A}" vid="{DDA050E4-6BB9-4F00-A1FE-F78CCC7D0862}"/>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External ACEA presentation 2013</Template>
  <TotalTime>132</TotalTime>
  <Words>633</Words>
  <Application>Microsoft Office PowerPoint</Application>
  <PresentationFormat>画面に合わせる (4:3)</PresentationFormat>
  <Paragraphs>36</Paragraphs>
  <Slides>2</Slides>
  <Notes>0</Notes>
  <HiddenSlides>0</HiddenSlides>
  <MMClips>0</MMClips>
  <ScaleCrop>false</ScaleCrop>
  <HeadingPairs>
    <vt:vector size="6" baseType="variant">
      <vt:variant>
        <vt:lpstr>使用されているフォント</vt:lpstr>
      </vt:variant>
      <vt:variant>
        <vt:i4>3</vt:i4>
      </vt:variant>
      <vt:variant>
        <vt:lpstr>テーマ</vt:lpstr>
      </vt:variant>
      <vt:variant>
        <vt:i4>1</vt:i4>
      </vt:variant>
      <vt:variant>
        <vt:lpstr>スライド タイトル</vt:lpstr>
      </vt:variant>
      <vt:variant>
        <vt:i4>2</vt:i4>
      </vt:variant>
    </vt:vector>
  </HeadingPairs>
  <TitlesOfParts>
    <vt:vector size="6" baseType="lpstr">
      <vt:lpstr>Times New Roman</vt:lpstr>
      <vt:lpstr>Verdana</vt:lpstr>
      <vt:lpstr>Wingdings</vt:lpstr>
      <vt:lpstr>External ACEA presentation 2013</vt:lpstr>
      <vt:lpstr>Interpolation family criteria OVC-HEV and NOVC-HEV (new proposal)</vt:lpstr>
      <vt:lpstr>PowerPoint プレゼンテーション</vt:lpstr>
    </vt:vector>
  </TitlesOfParts>
  <Company>VOLKSWAGEN GROUP</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Matthias Nägeli</dc:creator>
  <cp:lastModifiedBy>tetsuya niikuni</cp:lastModifiedBy>
  <cp:revision>60</cp:revision>
  <dcterms:created xsi:type="dcterms:W3CDTF">2015-03-27T08:47:27Z</dcterms:created>
  <dcterms:modified xsi:type="dcterms:W3CDTF">2015-06-23T09:06:41Z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AdHocReviewCycleID">
    <vt:i4>1276526971</vt:i4>
  </property>
  <property fmtid="{D5CDD505-2E9C-101B-9397-08002B2CF9AE}" pid="3" name="_NewReviewCycle">
    <vt:lpwstr/>
  </property>
  <property fmtid="{D5CDD505-2E9C-101B-9397-08002B2CF9AE}" pid="4" name="_EmailSubject">
    <vt:lpwstr>Family criteria</vt:lpwstr>
  </property>
  <property fmtid="{D5CDD505-2E9C-101B-9397-08002B2CF9AE}" pid="5" name="_AuthorEmail">
    <vt:lpwstr>matthias.naegeli@volkswagen.de</vt:lpwstr>
  </property>
  <property fmtid="{D5CDD505-2E9C-101B-9397-08002B2CF9AE}" pid="6" name="_AuthorEmailDisplayName">
    <vt:lpwstr>Naegeli, Matthias (EAMG/1)</vt:lpwstr>
  </property>
  <property fmtid="{D5CDD505-2E9C-101B-9397-08002B2CF9AE}" pid="7" name="_PreviousAdHocReviewCycleID">
    <vt:i4>-1902919726</vt:i4>
  </property>
</Properties>
</file>