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8.xml" ContentType="application/vnd.openxmlformats-officedocument.drawingml.chartshap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heme/themeOverride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3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6" d="100"/>
          <a:sy n="96" d="100"/>
        </p:scale>
        <p:origin x="-360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oleObject" Target="file:///\\europe.bmw.corp\winfs\EG-data\EG-8-Proj\EG-83\Intranetzugriff\10_Abgas_u_KV\40_Weltweit\WW_Testzyklen.xlsm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227485948924022E-2"/>
          <c:y val="2.8833801420967798E-2"/>
          <c:w val="0.8841107106780689"/>
          <c:h val="0.92839803161368628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1.7000000000000004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11672448"/>
        <c:axId val="212801408"/>
      </c:scatterChart>
      <c:valAx>
        <c:axId val="211672448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12801408"/>
        <c:crosses val="autoZero"/>
        <c:crossBetween val="midCat"/>
      </c:valAx>
      <c:valAx>
        <c:axId val="212801408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speed [km/h]</a:t>
                </a:r>
              </a:p>
            </c:rich>
          </c:tx>
          <c:layout/>
        </c:title>
        <c:numFmt formatCode="0" sourceLinked="0"/>
        <c:tickLblPos val="none"/>
        <c:crossAx val="21167244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227485948923745E-2"/>
          <c:y val="2.8833801420967798E-2"/>
          <c:w val="0.88411071067806879"/>
          <c:h val="0.9283980316136865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1.7000000000000002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32675584"/>
        <c:axId val="262945792"/>
      </c:scatterChart>
      <c:valAx>
        <c:axId val="232675584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62945792"/>
        <c:crosses val="autoZero"/>
        <c:crossBetween val="midCat"/>
      </c:valAx>
      <c:valAx>
        <c:axId val="262945792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0"/>
        <c:tickLblPos val="none"/>
        <c:crossAx val="23267558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588932314117659"/>
          <c:y val="4.999933337555288E-2"/>
          <c:w val="0.88411071067806879"/>
          <c:h val="0.92839803161368673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1.7000000000000002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63852416"/>
        <c:axId val="263854336"/>
      </c:scatterChart>
      <c:valAx>
        <c:axId val="263852416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63854336"/>
        <c:crosses val="autoZero"/>
        <c:crossBetween val="midCat"/>
      </c:valAx>
      <c:valAx>
        <c:axId val="263854336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0"/>
        <c:tickLblPos val="none"/>
        <c:crossAx val="26385241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227485948923745E-2"/>
          <c:y val="2.8833801420967815E-2"/>
          <c:w val="0.88411071067806879"/>
          <c:h val="0.92839803161368684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1.7000000000000002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69150464"/>
        <c:axId val="275616128"/>
      </c:scatterChart>
      <c:valAx>
        <c:axId val="269150464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75616128"/>
        <c:crosses val="autoZero"/>
        <c:crossBetween val="midCat"/>
      </c:valAx>
      <c:valAx>
        <c:axId val="275616128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0"/>
        <c:tickLblPos val="none"/>
        <c:crossAx val="26915046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22748594892405E-2"/>
          <c:y val="2.8833801420967815E-2"/>
          <c:w val="0.8841107106780689"/>
          <c:h val="0.92839803161368673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1.7000000000000004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76265600"/>
        <c:axId val="276385152"/>
      </c:scatterChart>
      <c:valAx>
        <c:axId val="276265600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76385152"/>
        <c:crosses val="autoZero"/>
        <c:crossBetween val="midCat"/>
      </c:valAx>
      <c:valAx>
        <c:axId val="276385152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speed [km/h]</a:t>
                </a:r>
              </a:p>
            </c:rich>
          </c:tx>
          <c:layout/>
        </c:title>
        <c:numFmt formatCode="0" sourceLinked="0"/>
        <c:tickLblPos val="none"/>
        <c:crossAx val="276265600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227485948923745E-2"/>
          <c:y val="2.8833801420967815E-2"/>
          <c:w val="0.88411071067806879"/>
          <c:h val="0.92839803161368684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1.7000000000000002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77182336"/>
        <c:axId val="278127360"/>
      </c:scatterChart>
      <c:valAx>
        <c:axId val="277182336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78127360"/>
        <c:crosses val="autoZero"/>
        <c:crossBetween val="midCat"/>
      </c:valAx>
      <c:valAx>
        <c:axId val="278127360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0"/>
        <c:tickLblPos val="none"/>
        <c:crossAx val="27718233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588932314117656"/>
          <c:y val="4.999933337555288E-2"/>
          <c:w val="0.88411071067806879"/>
          <c:h val="0.92839803161368695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1.7000000000000002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79893504"/>
        <c:axId val="281060480"/>
      </c:scatterChart>
      <c:valAx>
        <c:axId val="279893504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81060480"/>
        <c:crosses val="autoZero"/>
        <c:crossBetween val="midCat"/>
      </c:valAx>
      <c:valAx>
        <c:axId val="281060480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0"/>
        <c:tickLblPos val="none"/>
        <c:crossAx val="27989350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227485948923745E-2"/>
          <c:y val="2.8833801420967826E-2"/>
          <c:w val="0.88411071067806879"/>
          <c:h val="0.92839803161368706"/>
        </c:manualLayout>
      </c:layout>
      <c:scatterChart>
        <c:scatterStyle val="smoothMarker"/>
        <c:ser>
          <c:idx val="1"/>
          <c:order val="0"/>
          <c:tx>
            <c:strRef>
              <c:f>'[WW_Testzyklen.xlsm]Vgl. WLTC-NEDC'!$C$4</c:f>
              <c:strCache>
                <c:ptCount val="1"/>
                <c:pt idx="0">
                  <c:v>WLTC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'[WW_Testzyklen.xlsm]Vgl. WLTC-NEDC'!$A$5:$A$1805</c:f>
              <c:numCache>
                <c:formatCode>General</c:formatCode>
                <c:ptCount val="18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</c:numCache>
            </c:numRef>
          </c:xVal>
          <c:yVal>
            <c:numRef>
              <c:f>'[WW_Testzyklen.xlsm]Vgl. WLTC-NEDC'!$C$5:$C$1805</c:f>
              <c:numCache>
                <c:formatCode>0.0000</c:formatCode>
                <c:ptCount val="18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</c:v>
                </c:pt>
                <c:pt idx="13">
                  <c:v>1.7000000000000002</c:v>
                </c:pt>
                <c:pt idx="14">
                  <c:v>5.4</c:v>
                </c:pt>
                <c:pt idx="15">
                  <c:v>9.9</c:v>
                </c:pt>
                <c:pt idx="16">
                  <c:v>13.1</c:v>
                </c:pt>
                <c:pt idx="17">
                  <c:v>16.899999999999999</c:v>
                </c:pt>
                <c:pt idx="18">
                  <c:v>21.7</c:v>
                </c:pt>
                <c:pt idx="19">
                  <c:v>26</c:v>
                </c:pt>
                <c:pt idx="20">
                  <c:v>27.5</c:v>
                </c:pt>
                <c:pt idx="21">
                  <c:v>28.1</c:v>
                </c:pt>
                <c:pt idx="22">
                  <c:v>28.3</c:v>
                </c:pt>
                <c:pt idx="23">
                  <c:v>28.8</c:v>
                </c:pt>
                <c:pt idx="24">
                  <c:v>29.1</c:v>
                </c:pt>
                <c:pt idx="25">
                  <c:v>30.8</c:v>
                </c:pt>
                <c:pt idx="26">
                  <c:v>31.9</c:v>
                </c:pt>
                <c:pt idx="27">
                  <c:v>34.1</c:v>
                </c:pt>
                <c:pt idx="28">
                  <c:v>36.6</c:v>
                </c:pt>
                <c:pt idx="29">
                  <c:v>39.1</c:v>
                </c:pt>
                <c:pt idx="30">
                  <c:v>41.3</c:v>
                </c:pt>
                <c:pt idx="31">
                  <c:v>42.5</c:v>
                </c:pt>
                <c:pt idx="32">
                  <c:v>43.3</c:v>
                </c:pt>
                <c:pt idx="33">
                  <c:v>43.9</c:v>
                </c:pt>
                <c:pt idx="34">
                  <c:v>44.4</c:v>
                </c:pt>
                <c:pt idx="35">
                  <c:v>44.5</c:v>
                </c:pt>
                <c:pt idx="36">
                  <c:v>44.2</c:v>
                </c:pt>
                <c:pt idx="37">
                  <c:v>42.7</c:v>
                </c:pt>
                <c:pt idx="38">
                  <c:v>39.9</c:v>
                </c:pt>
                <c:pt idx="39">
                  <c:v>37</c:v>
                </c:pt>
                <c:pt idx="40">
                  <c:v>34.6</c:v>
                </c:pt>
                <c:pt idx="41">
                  <c:v>32.300000000000004</c:v>
                </c:pt>
                <c:pt idx="42">
                  <c:v>29</c:v>
                </c:pt>
                <c:pt idx="43">
                  <c:v>25.1</c:v>
                </c:pt>
                <c:pt idx="44">
                  <c:v>22.2</c:v>
                </c:pt>
                <c:pt idx="45">
                  <c:v>20.9</c:v>
                </c:pt>
                <c:pt idx="46">
                  <c:v>20.399999999999999</c:v>
                </c:pt>
                <c:pt idx="47">
                  <c:v>19.5</c:v>
                </c:pt>
                <c:pt idx="48">
                  <c:v>18.399999999999999</c:v>
                </c:pt>
                <c:pt idx="49">
                  <c:v>17.8</c:v>
                </c:pt>
                <c:pt idx="50">
                  <c:v>17.8</c:v>
                </c:pt>
                <c:pt idx="51">
                  <c:v>17.399999999999999</c:v>
                </c:pt>
                <c:pt idx="52">
                  <c:v>15.7</c:v>
                </c:pt>
                <c:pt idx="53">
                  <c:v>13.1</c:v>
                </c:pt>
                <c:pt idx="54">
                  <c:v>12.1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12.3</c:v>
                </c:pt>
                <c:pt idx="59">
                  <c:v>12.6</c:v>
                </c:pt>
                <c:pt idx="60">
                  <c:v>14.7</c:v>
                </c:pt>
                <c:pt idx="61">
                  <c:v>15.3</c:v>
                </c:pt>
                <c:pt idx="62">
                  <c:v>15.9</c:v>
                </c:pt>
                <c:pt idx="63">
                  <c:v>16.2</c:v>
                </c:pt>
                <c:pt idx="64">
                  <c:v>17.100000000000001</c:v>
                </c:pt>
                <c:pt idx="65">
                  <c:v>17.8</c:v>
                </c:pt>
                <c:pt idx="66">
                  <c:v>18.100000000000001</c:v>
                </c:pt>
                <c:pt idx="67">
                  <c:v>18.399999999999999</c:v>
                </c:pt>
                <c:pt idx="68">
                  <c:v>20.3</c:v>
                </c:pt>
                <c:pt idx="69">
                  <c:v>23.2</c:v>
                </c:pt>
                <c:pt idx="70">
                  <c:v>26.5</c:v>
                </c:pt>
                <c:pt idx="71">
                  <c:v>29.8</c:v>
                </c:pt>
                <c:pt idx="72">
                  <c:v>32.6</c:v>
                </c:pt>
                <c:pt idx="73">
                  <c:v>34.4</c:v>
                </c:pt>
                <c:pt idx="74">
                  <c:v>35.5</c:v>
                </c:pt>
                <c:pt idx="75">
                  <c:v>36.4</c:v>
                </c:pt>
                <c:pt idx="76">
                  <c:v>37.4</c:v>
                </c:pt>
                <c:pt idx="77">
                  <c:v>38.5</c:v>
                </c:pt>
                <c:pt idx="78">
                  <c:v>39.300000000000004</c:v>
                </c:pt>
                <c:pt idx="79">
                  <c:v>39.5</c:v>
                </c:pt>
                <c:pt idx="80">
                  <c:v>39</c:v>
                </c:pt>
                <c:pt idx="81">
                  <c:v>38.5</c:v>
                </c:pt>
                <c:pt idx="82">
                  <c:v>37.300000000000004</c:v>
                </c:pt>
                <c:pt idx="83">
                  <c:v>37</c:v>
                </c:pt>
                <c:pt idx="84">
                  <c:v>36.700000000000003</c:v>
                </c:pt>
                <c:pt idx="85">
                  <c:v>35.9</c:v>
                </c:pt>
                <c:pt idx="86">
                  <c:v>35.300000000000004</c:v>
                </c:pt>
                <c:pt idx="87">
                  <c:v>34.6</c:v>
                </c:pt>
                <c:pt idx="88">
                  <c:v>34.200000000000003</c:v>
                </c:pt>
                <c:pt idx="89">
                  <c:v>31.9</c:v>
                </c:pt>
                <c:pt idx="90">
                  <c:v>27.3</c:v>
                </c:pt>
                <c:pt idx="91">
                  <c:v>22</c:v>
                </c:pt>
                <c:pt idx="92">
                  <c:v>17</c:v>
                </c:pt>
                <c:pt idx="93">
                  <c:v>14.2</c:v>
                </c:pt>
                <c:pt idx="94">
                  <c:v>12</c:v>
                </c:pt>
                <c:pt idx="95">
                  <c:v>9.1</c:v>
                </c:pt>
                <c:pt idx="96">
                  <c:v>5.8</c:v>
                </c:pt>
                <c:pt idx="97">
                  <c:v>3.6</c:v>
                </c:pt>
                <c:pt idx="98">
                  <c:v>2.2000000000000002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0.2</c:v>
                </c:pt>
                <c:pt idx="139">
                  <c:v>1.9000000000000001</c:v>
                </c:pt>
                <c:pt idx="140">
                  <c:v>6.1</c:v>
                </c:pt>
                <c:pt idx="141">
                  <c:v>11.7</c:v>
                </c:pt>
                <c:pt idx="142">
                  <c:v>16.399999999999999</c:v>
                </c:pt>
                <c:pt idx="143">
                  <c:v>18.899999999999999</c:v>
                </c:pt>
                <c:pt idx="144">
                  <c:v>19.899999999999999</c:v>
                </c:pt>
                <c:pt idx="145">
                  <c:v>20.8</c:v>
                </c:pt>
                <c:pt idx="146">
                  <c:v>22.8</c:v>
                </c:pt>
                <c:pt idx="147">
                  <c:v>25.4</c:v>
                </c:pt>
                <c:pt idx="148">
                  <c:v>27.7</c:v>
                </c:pt>
                <c:pt idx="149">
                  <c:v>29.2</c:v>
                </c:pt>
                <c:pt idx="150">
                  <c:v>29.8</c:v>
                </c:pt>
                <c:pt idx="151">
                  <c:v>29.4</c:v>
                </c:pt>
                <c:pt idx="152">
                  <c:v>27.2</c:v>
                </c:pt>
                <c:pt idx="153">
                  <c:v>22.6</c:v>
                </c:pt>
                <c:pt idx="154">
                  <c:v>17.3</c:v>
                </c:pt>
                <c:pt idx="155">
                  <c:v>13.3</c:v>
                </c:pt>
                <c:pt idx="156">
                  <c:v>12</c:v>
                </c:pt>
                <c:pt idx="157">
                  <c:v>12.6</c:v>
                </c:pt>
                <c:pt idx="158">
                  <c:v>14.1</c:v>
                </c:pt>
                <c:pt idx="159">
                  <c:v>17.2</c:v>
                </c:pt>
                <c:pt idx="160">
                  <c:v>20.100000000000001</c:v>
                </c:pt>
                <c:pt idx="161">
                  <c:v>23.4</c:v>
                </c:pt>
                <c:pt idx="162">
                  <c:v>25.5</c:v>
                </c:pt>
                <c:pt idx="163">
                  <c:v>27.6</c:v>
                </c:pt>
                <c:pt idx="164">
                  <c:v>29.5</c:v>
                </c:pt>
                <c:pt idx="165">
                  <c:v>31.1</c:v>
                </c:pt>
                <c:pt idx="166">
                  <c:v>32.1</c:v>
                </c:pt>
                <c:pt idx="167">
                  <c:v>33.200000000000003</c:v>
                </c:pt>
                <c:pt idx="168">
                  <c:v>35.200000000000003</c:v>
                </c:pt>
                <c:pt idx="169">
                  <c:v>37.200000000000003</c:v>
                </c:pt>
                <c:pt idx="170">
                  <c:v>38</c:v>
                </c:pt>
                <c:pt idx="171">
                  <c:v>37.4</c:v>
                </c:pt>
                <c:pt idx="172">
                  <c:v>35.1</c:v>
                </c:pt>
                <c:pt idx="173">
                  <c:v>31</c:v>
                </c:pt>
                <c:pt idx="174">
                  <c:v>27.1</c:v>
                </c:pt>
                <c:pt idx="175">
                  <c:v>25.3</c:v>
                </c:pt>
                <c:pt idx="176">
                  <c:v>25.1</c:v>
                </c:pt>
                <c:pt idx="177">
                  <c:v>25.9</c:v>
                </c:pt>
                <c:pt idx="178">
                  <c:v>27.8</c:v>
                </c:pt>
                <c:pt idx="179">
                  <c:v>29.2</c:v>
                </c:pt>
                <c:pt idx="180">
                  <c:v>29.6</c:v>
                </c:pt>
                <c:pt idx="181">
                  <c:v>29.5</c:v>
                </c:pt>
                <c:pt idx="182">
                  <c:v>29.2</c:v>
                </c:pt>
                <c:pt idx="183">
                  <c:v>28.3</c:v>
                </c:pt>
                <c:pt idx="184">
                  <c:v>26.1</c:v>
                </c:pt>
                <c:pt idx="185">
                  <c:v>23.6</c:v>
                </c:pt>
                <c:pt idx="186">
                  <c:v>21</c:v>
                </c:pt>
                <c:pt idx="187">
                  <c:v>18.899999999999999</c:v>
                </c:pt>
                <c:pt idx="188">
                  <c:v>17.100000000000001</c:v>
                </c:pt>
                <c:pt idx="189">
                  <c:v>15.7</c:v>
                </c:pt>
                <c:pt idx="190">
                  <c:v>14.5</c:v>
                </c:pt>
                <c:pt idx="191">
                  <c:v>13.7</c:v>
                </c:pt>
                <c:pt idx="192">
                  <c:v>12.9</c:v>
                </c:pt>
                <c:pt idx="193">
                  <c:v>12.5</c:v>
                </c:pt>
                <c:pt idx="194">
                  <c:v>12.2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12.5</c:v>
                </c:pt>
                <c:pt idx="200">
                  <c:v>13</c:v>
                </c:pt>
                <c:pt idx="201">
                  <c:v>14</c:v>
                </c:pt>
                <c:pt idx="202">
                  <c:v>15</c:v>
                </c:pt>
                <c:pt idx="203">
                  <c:v>16.5</c:v>
                </c:pt>
                <c:pt idx="204">
                  <c:v>19</c:v>
                </c:pt>
                <c:pt idx="205">
                  <c:v>21.2</c:v>
                </c:pt>
                <c:pt idx="206">
                  <c:v>23.8</c:v>
                </c:pt>
                <c:pt idx="207">
                  <c:v>26.9</c:v>
                </c:pt>
                <c:pt idx="208">
                  <c:v>29.6</c:v>
                </c:pt>
                <c:pt idx="209">
                  <c:v>32</c:v>
                </c:pt>
                <c:pt idx="210">
                  <c:v>35.200000000000003</c:v>
                </c:pt>
                <c:pt idx="211">
                  <c:v>37.5</c:v>
                </c:pt>
                <c:pt idx="212">
                  <c:v>39.200000000000003</c:v>
                </c:pt>
                <c:pt idx="213">
                  <c:v>40.5</c:v>
                </c:pt>
                <c:pt idx="214">
                  <c:v>41.6</c:v>
                </c:pt>
                <c:pt idx="215">
                  <c:v>43.1</c:v>
                </c:pt>
                <c:pt idx="216">
                  <c:v>45</c:v>
                </c:pt>
                <c:pt idx="217">
                  <c:v>47.1</c:v>
                </c:pt>
                <c:pt idx="218">
                  <c:v>49</c:v>
                </c:pt>
                <c:pt idx="219">
                  <c:v>50.6</c:v>
                </c:pt>
                <c:pt idx="220">
                  <c:v>51.8</c:v>
                </c:pt>
                <c:pt idx="221">
                  <c:v>52.7</c:v>
                </c:pt>
                <c:pt idx="222">
                  <c:v>53.1</c:v>
                </c:pt>
                <c:pt idx="223">
                  <c:v>53.5</c:v>
                </c:pt>
                <c:pt idx="224">
                  <c:v>53.8</c:v>
                </c:pt>
                <c:pt idx="225">
                  <c:v>54.2</c:v>
                </c:pt>
                <c:pt idx="226">
                  <c:v>54.8</c:v>
                </c:pt>
                <c:pt idx="227">
                  <c:v>55.3</c:v>
                </c:pt>
                <c:pt idx="228">
                  <c:v>55.8</c:v>
                </c:pt>
                <c:pt idx="229">
                  <c:v>56.2</c:v>
                </c:pt>
                <c:pt idx="230">
                  <c:v>56.5</c:v>
                </c:pt>
                <c:pt idx="231">
                  <c:v>56.5</c:v>
                </c:pt>
                <c:pt idx="232">
                  <c:v>56.2</c:v>
                </c:pt>
                <c:pt idx="233">
                  <c:v>54.9</c:v>
                </c:pt>
                <c:pt idx="234">
                  <c:v>52.9</c:v>
                </c:pt>
                <c:pt idx="235">
                  <c:v>51</c:v>
                </c:pt>
                <c:pt idx="236">
                  <c:v>49.8</c:v>
                </c:pt>
                <c:pt idx="237">
                  <c:v>49.2</c:v>
                </c:pt>
                <c:pt idx="238">
                  <c:v>48.4</c:v>
                </c:pt>
                <c:pt idx="239">
                  <c:v>46.9</c:v>
                </c:pt>
                <c:pt idx="240">
                  <c:v>44.3</c:v>
                </c:pt>
                <c:pt idx="241">
                  <c:v>41.5</c:v>
                </c:pt>
                <c:pt idx="242">
                  <c:v>39.5</c:v>
                </c:pt>
                <c:pt idx="243">
                  <c:v>37</c:v>
                </c:pt>
                <c:pt idx="244">
                  <c:v>34.6</c:v>
                </c:pt>
                <c:pt idx="245">
                  <c:v>32.300000000000004</c:v>
                </c:pt>
                <c:pt idx="246">
                  <c:v>29</c:v>
                </c:pt>
                <c:pt idx="247">
                  <c:v>25.1</c:v>
                </c:pt>
                <c:pt idx="248">
                  <c:v>22.2</c:v>
                </c:pt>
                <c:pt idx="249">
                  <c:v>20.9</c:v>
                </c:pt>
                <c:pt idx="250">
                  <c:v>20.399999999999999</c:v>
                </c:pt>
                <c:pt idx="251">
                  <c:v>19.5</c:v>
                </c:pt>
                <c:pt idx="252">
                  <c:v>18.399999999999999</c:v>
                </c:pt>
                <c:pt idx="253">
                  <c:v>17.8</c:v>
                </c:pt>
                <c:pt idx="254">
                  <c:v>17.8</c:v>
                </c:pt>
                <c:pt idx="255">
                  <c:v>17.399999999999999</c:v>
                </c:pt>
                <c:pt idx="256">
                  <c:v>15.7</c:v>
                </c:pt>
                <c:pt idx="257">
                  <c:v>14.5</c:v>
                </c:pt>
                <c:pt idx="258">
                  <c:v>15.4</c:v>
                </c:pt>
                <c:pt idx="259">
                  <c:v>17.899999999999999</c:v>
                </c:pt>
                <c:pt idx="260">
                  <c:v>20.6</c:v>
                </c:pt>
                <c:pt idx="261">
                  <c:v>23.2</c:v>
                </c:pt>
                <c:pt idx="262">
                  <c:v>25.7</c:v>
                </c:pt>
                <c:pt idx="263">
                  <c:v>28.7</c:v>
                </c:pt>
                <c:pt idx="264">
                  <c:v>32.5</c:v>
                </c:pt>
                <c:pt idx="265">
                  <c:v>36.1</c:v>
                </c:pt>
                <c:pt idx="266">
                  <c:v>39</c:v>
                </c:pt>
                <c:pt idx="267">
                  <c:v>40.800000000000004</c:v>
                </c:pt>
                <c:pt idx="268">
                  <c:v>42.9</c:v>
                </c:pt>
                <c:pt idx="269">
                  <c:v>44.4</c:v>
                </c:pt>
                <c:pt idx="270">
                  <c:v>45.9</c:v>
                </c:pt>
                <c:pt idx="271">
                  <c:v>46</c:v>
                </c:pt>
                <c:pt idx="272">
                  <c:v>45.6</c:v>
                </c:pt>
                <c:pt idx="273">
                  <c:v>45.3</c:v>
                </c:pt>
                <c:pt idx="274">
                  <c:v>43.7</c:v>
                </c:pt>
                <c:pt idx="275">
                  <c:v>40.800000000000004</c:v>
                </c:pt>
                <c:pt idx="276">
                  <c:v>38</c:v>
                </c:pt>
                <c:pt idx="277">
                  <c:v>34.4</c:v>
                </c:pt>
                <c:pt idx="278">
                  <c:v>30.9</c:v>
                </c:pt>
                <c:pt idx="279">
                  <c:v>25.5</c:v>
                </c:pt>
                <c:pt idx="280">
                  <c:v>21.4</c:v>
                </c:pt>
                <c:pt idx="281">
                  <c:v>20.2</c:v>
                </c:pt>
                <c:pt idx="282">
                  <c:v>22.9</c:v>
                </c:pt>
                <c:pt idx="283">
                  <c:v>26.6</c:v>
                </c:pt>
                <c:pt idx="284">
                  <c:v>30.2</c:v>
                </c:pt>
                <c:pt idx="285">
                  <c:v>34.1</c:v>
                </c:pt>
                <c:pt idx="286">
                  <c:v>37.4</c:v>
                </c:pt>
                <c:pt idx="287">
                  <c:v>40.700000000000003</c:v>
                </c:pt>
                <c:pt idx="288">
                  <c:v>44</c:v>
                </c:pt>
                <c:pt idx="289">
                  <c:v>47.3</c:v>
                </c:pt>
                <c:pt idx="290">
                  <c:v>49.2</c:v>
                </c:pt>
                <c:pt idx="291">
                  <c:v>49.8</c:v>
                </c:pt>
                <c:pt idx="292">
                  <c:v>49.2</c:v>
                </c:pt>
                <c:pt idx="293">
                  <c:v>48.1</c:v>
                </c:pt>
                <c:pt idx="294">
                  <c:v>47.3</c:v>
                </c:pt>
                <c:pt idx="295">
                  <c:v>46.8</c:v>
                </c:pt>
                <c:pt idx="296">
                  <c:v>46.7</c:v>
                </c:pt>
                <c:pt idx="297">
                  <c:v>46.8</c:v>
                </c:pt>
                <c:pt idx="298">
                  <c:v>47.1</c:v>
                </c:pt>
                <c:pt idx="299">
                  <c:v>47.3</c:v>
                </c:pt>
                <c:pt idx="300">
                  <c:v>47.3</c:v>
                </c:pt>
                <c:pt idx="301">
                  <c:v>47.1</c:v>
                </c:pt>
                <c:pt idx="302">
                  <c:v>46.6</c:v>
                </c:pt>
                <c:pt idx="303">
                  <c:v>45.8</c:v>
                </c:pt>
                <c:pt idx="304">
                  <c:v>44.8</c:v>
                </c:pt>
                <c:pt idx="305">
                  <c:v>43.3</c:v>
                </c:pt>
                <c:pt idx="306">
                  <c:v>41.8</c:v>
                </c:pt>
                <c:pt idx="307">
                  <c:v>40.800000000000004</c:v>
                </c:pt>
                <c:pt idx="308">
                  <c:v>40.300000000000004</c:v>
                </c:pt>
                <c:pt idx="309">
                  <c:v>40.1</c:v>
                </c:pt>
                <c:pt idx="310">
                  <c:v>39.700000000000003</c:v>
                </c:pt>
                <c:pt idx="311">
                  <c:v>39.200000000000003</c:v>
                </c:pt>
                <c:pt idx="312">
                  <c:v>38.5</c:v>
                </c:pt>
                <c:pt idx="313">
                  <c:v>37.4</c:v>
                </c:pt>
                <c:pt idx="314">
                  <c:v>36</c:v>
                </c:pt>
                <c:pt idx="315">
                  <c:v>34.4</c:v>
                </c:pt>
                <c:pt idx="316">
                  <c:v>33</c:v>
                </c:pt>
                <c:pt idx="317">
                  <c:v>31.7</c:v>
                </c:pt>
                <c:pt idx="318">
                  <c:v>30</c:v>
                </c:pt>
                <c:pt idx="319">
                  <c:v>28</c:v>
                </c:pt>
                <c:pt idx="320">
                  <c:v>26.1</c:v>
                </c:pt>
                <c:pt idx="321">
                  <c:v>25.6</c:v>
                </c:pt>
                <c:pt idx="322">
                  <c:v>24.9</c:v>
                </c:pt>
                <c:pt idx="323">
                  <c:v>24.9</c:v>
                </c:pt>
                <c:pt idx="324">
                  <c:v>24.3</c:v>
                </c:pt>
                <c:pt idx="325">
                  <c:v>23.9</c:v>
                </c:pt>
                <c:pt idx="326">
                  <c:v>23.9</c:v>
                </c:pt>
                <c:pt idx="327">
                  <c:v>23.6</c:v>
                </c:pt>
                <c:pt idx="328">
                  <c:v>23.3</c:v>
                </c:pt>
                <c:pt idx="329">
                  <c:v>20.5</c:v>
                </c:pt>
                <c:pt idx="330">
                  <c:v>17.5</c:v>
                </c:pt>
                <c:pt idx="331">
                  <c:v>16.899999999999999</c:v>
                </c:pt>
                <c:pt idx="332">
                  <c:v>16.7</c:v>
                </c:pt>
                <c:pt idx="333">
                  <c:v>15.9</c:v>
                </c:pt>
                <c:pt idx="334">
                  <c:v>15.6</c:v>
                </c:pt>
                <c:pt idx="335">
                  <c:v>15</c:v>
                </c:pt>
                <c:pt idx="336">
                  <c:v>14.5</c:v>
                </c:pt>
                <c:pt idx="337">
                  <c:v>14.3</c:v>
                </c:pt>
                <c:pt idx="338">
                  <c:v>14.5</c:v>
                </c:pt>
                <c:pt idx="339">
                  <c:v>15.4</c:v>
                </c:pt>
                <c:pt idx="340">
                  <c:v>17.8</c:v>
                </c:pt>
                <c:pt idx="341">
                  <c:v>21.1</c:v>
                </c:pt>
                <c:pt idx="342">
                  <c:v>24.1</c:v>
                </c:pt>
                <c:pt idx="343">
                  <c:v>25</c:v>
                </c:pt>
                <c:pt idx="344">
                  <c:v>25.3</c:v>
                </c:pt>
                <c:pt idx="345">
                  <c:v>25.5</c:v>
                </c:pt>
                <c:pt idx="346">
                  <c:v>26.4</c:v>
                </c:pt>
                <c:pt idx="347">
                  <c:v>26.6</c:v>
                </c:pt>
                <c:pt idx="348">
                  <c:v>27.1</c:v>
                </c:pt>
                <c:pt idx="349">
                  <c:v>27.7</c:v>
                </c:pt>
                <c:pt idx="350">
                  <c:v>28.1</c:v>
                </c:pt>
                <c:pt idx="351">
                  <c:v>28.2</c:v>
                </c:pt>
                <c:pt idx="352">
                  <c:v>28.1</c:v>
                </c:pt>
                <c:pt idx="353">
                  <c:v>28</c:v>
                </c:pt>
                <c:pt idx="354">
                  <c:v>27.9</c:v>
                </c:pt>
                <c:pt idx="355">
                  <c:v>27.9</c:v>
                </c:pt>
                <c:pt idx="356">
                  <c:v>28.1</c:v>
                </c:pt>
                <c:pt idx="357">
                  <c:v>28.2</c:v>
                </c:pt>
                <c:pt idx="358">
                  <c:v>28</c:v>
                </c:pt>
                <c:pt idx="359">
                  <c:v>26.9</c:v>
                </c:pt>
                <c:pt idx="360">
                  <c:v>25</c:v>
                </c:pt>
                <c:pt idx="361">
                  <c:v>23.2</c:v>
                </c:pt>
                <c:pt idx="362">
                  <c:v>21.9</c:v>
                </c:pt>
                <c:pt idx="363">
                  <c:v>21.1</c:v>
                </c:pt>
                <c:pt idx="364">
                  <c:v>20.7</c:v>
                </c:pt>
                <c:pt idx="365">
                  <c:v>20.7</c:v>
                </c:pt>
                <c:pt idx="366">
                  <c:v>20.8</c:v>
                </c:pt>
                <c:pt idx="367">
                  <c:v>21.2</c:v>
                </c:pt>
                <c:pt idx="368">
                  <c:v>22.1</c:v>
                </c:pt>
                <c:pt idx="369">
                  <c:v>23.5</c:v>
                </c:pt>
                <c:pt idx="370">
                  <c:v>24.3</c:v>
                </c:pt>
                <c:pt idx="371">
                  <c:v>24.5</c:v>
                </c:pt>
                <c:pt idx="372">
                  <c:v>23.8</c:v>
                </c:pt>
                <c:pt idx="373">
                  <c:v>21.3</c:v>
                </c:pt>
                <c:pt idx="374">
                  <c:v>17.7</c:v>
                </c:pt>
                <c:pt idx="375">
                  <c:v>14.4</c:v>
                </c:pt>
                <c:pt idx="376">
                  <c:v>11.9</c:v>
                </c:pt>
                <c:pt idx="377">
                  <c:v>10.200000000000001</c:v>
                </c:pt>
                <c:pt idx="378">
                  <c:v>8.9</c:v>
                </c:pt>
                <c:pt idx="379">
                  <c:v>8</c:v>
                </c:pt>
                <c:pt idx="380">
                  <c:v>7.2</c:v>
                </c:pt>
                <c:pt idx="381">
                  <c:v>6.1</c:v>
                </c:pt>
                <c:pt idx="382">
                  <c:v>4.9000000000000004</c:v>
                </c:pt>
                <c:pt idx="383">
                  <c:v>3.7</c:v>
                </c:pt>
                <c:pt idx="384">
                  <c:v>2.2999999999999998</c:v>
                </c:pt>
                <c:pt idx="385">
                  <c:v>0.9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0.5</c:v>
                </c:pt>
                <c:pt idx="393">
                  <c:v>2.1</c:v>
                </c:pt>
                <c:pt idx="394">
                  <c:v>4.8</c:v>
                </c:pt>
                <c:pt idx="395">
                  <c:v>8.3000000000000007</c:v>
                </c:pt>
                <c:pt idx="396">
                  <c:v>12.3</c:v>
                </c:pt>
                <c:pt idx="397">
                  <c:v>16.600000000000001</c:v>
                </c:pt>
                <c:pt idx="398">
                  <c:v>20.9</c:v>
                </c:pt>
                <c:pt idx="399">
                  <c:v>24.2</c:v>
                </c:pt>
                <c:pt idx="400">
                  <c:v>25.6</c:v>
                </c:pt>
                <c:pt idx="401">
                  <c:v>25.6</c:v>
                </c:pt>
                <c:pt idx="402">
                  <c:v>24.9</c:v>
                </c:pt>
                <c:pt idx="403">
                  <c:v>23.3</c:v>
                </c:pt>
                <c:pt idx="404">
                  <c:v>21.6</c:v>
                </c:pt>
                <c:pt idx="405">
                  <c:v>20.2</c:v>
                </c:pt>
                <c:pt idx="406">
                  <c:v>18.7</c:v>
                </c:pt>
                <c:pt idx="407">
                  <c:v>17</c:v>
                </c:pt>
                <c:pt idx="408">
                  <c:v>15.3</c:v>
                </c:pt>
                <c:pt idx="409">
                  <c:v>14.2</c:v>
                </c:pt>
                <c:pt idx="410">
                  <c:v>13.9</c:v>
                </c:pt>
                <c:pt idx="411">
                  <c:v>14</c:v>
                </c:pt>
                <c:pt idx="412">
                  <c:v>14.2</c:v>
                </c:pt>
                <c:pt idx="413">
                  <c:v>14.5</c:v>
                </c:pt>
                <c:pt idx="414">
                  <c:v>14.9</c:v>
                </c:pt>
                <c:pt idx="415">
                  <c:v>15.9</c:v>
                </c:pt>
                <c:pt idx="416">
                  <c:v>17.399999999999999</c:v>
                </c:pt>
                <c:pt idx="417">
                  <c:v>18.7</c:v>
                </c:pt>
                <c:pt idx="418">
                  <c:v>19.100000000000001</c:v>
                </c:pt>
                <c:pt idx="419">
                  <c:v>18.8</c:v>
                </c:pt>
                <c:pt idx="420">
                  <c:v>17.600000000000001</c:v>
                </c:pt>
                <c:pt idx="421">
                  <c:v>16.600000000000001</c:v>
                </c:pt>
                <c:pt idx="422">
                  <c:v>16.2</c:v>
                </c:pt>
                <c:pt idx="423">
                  <c:v>16.399999999999999</c:v>
                </c:pt>
                <c:pt idx="424">
                  <c:v>17.2</c:v>
                </c:pt>
                <c:pt idx="425">
                  <c:v>19.100000000000001</c:v>
                </c:pt>
                <c:pt idx="426">
                  <c:v>22.6</c:v>
                </c:pt>
                <c:pt idx="427">
                  <c:v>27.4</c:v>
                </c:pt>
                <c:pt idx="428">
                  <c:v>31.6</c:v>
                </c:pt>
                <c:pt idx="429">
                  <c:v>33.4</c:v>
                </c:pt>
                <c:pt idx="430">
                  <c:v>33.5</c:v>
                </c:pt>
                <c:pt idx="431">
                  <c:v>32.800000000000004</c:v>
                </c:pt>
                <c:pt idx="432">
                  <c:v>31.9</c:v>
                </c:pt>
                <c:pt idx="433">
                  <c:v>31.3</c:v>
                </c:pt>
                <c:pt idx="434">
                  <c:v>31.1</c:v>
                </c:pt>
                <c:pt idx="435">
                  <c:v>30.6</c:v>
                </c:pt>
                <c:pt idx="436">
                  <c:v>29.2</c:v>
                </c:pt>
                <c:pt idx="437">
                  <c:v>26.7</c:v>
                </c:pt>
                <c:pt idx="438">
                  <c:v>23</c:v>
                </c:pt>
                <c:pt idx="439">
                  <c:v>18.2</c:v>
                </c:pt>
                <c:pt idx="440">
                  <c:v>12.9</c:v>
                </c:pt>
                <c:pt idx="441">
                  <c:v>7.7</c:v>
                </c:pt>
                <c:pt idx="442">
                  <c:v>3.8</c:v>
                </c:pt>
                <c:pt idx="443">
                  <c:v>1.3</c:v>
                </c:pt>
                <c:pt idx="444">
                  <c:v>0.2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0.5</c:v>
                </c:pt>
                <c:pt idx="513">
                  <c:v>2.5</c:v>
                </c:pt>
                <c:pt idx="514">
                  <c:v>6.6</c:v>
                </c:pt>
                <c:pt idx="515">
                  <c:v>11.8</c:v>
                </c:pt>
                <c:pt idx="516">
                  <c:v>16.8</c:v>
                </c:pt>
                <c:pt idx="517">
                  <c:v>20.5</c:v>
                </c:pt>
                <c:pt idx="518">
                  <c:v>21.9</c:v>
                </c:pt>
                <c:pt idx="519">
                  <c:v>21.9</c:v>
                </c:pt>
                <c:pt idx="520">
                  <c:v>21.3</c:v>
                </c:pt>
                <c:pt idx="521">
                  <c:v>20.3</c:v>
                </c:pt>
                <c:pt idx="522">
                  <c:v>19.2</c:v>
                </c:pt>
                <c:pt idx="523">
                  <c:v>17.8</c:v>
                </c:pt>
                <c:pt idx="524">
                  <c:v>15.5</c:v>
                </c:pt>
                <c:pt idx="525">
                  <c:v>11.9</c:v>
                </c:pt>
                <c:pt idx="526">
                  <c:v>7.6</c:v>
                </c:pt>
                <c:pt idx="527">
                  <c:v>4</c:v>
                </c:pt>
                <c:pt idx="528">
                  <c:v>2</c:v>
                </c:pt>
                <c:pt idx="529">
                  <c:v>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0.2</c:v>
                </c:pt>
                <c:pt idx="534">
                  <c:v>1.2</c:v>
                </c:pt>
                <c:pt idx="535">
                  <c:v>3.2</c:v>
                </c:pt>
                <c:pt idx="536">
                  <c:v>5.2</c:v>
                </c:pt>
                <c:pt idx="537">
                  <c:v>8.2000000000000011</c:v>
                </c:pt>
                <c:pt idx="538">
                  <c:v>13</c:v>
                </c:pt>
                <c:pt idx="539">
                  <c:v>18.8</c:v>
                </c:pt>
                <c:pt idx="540">
                  <c:v>23.1</c:v>
                </c:pt>
                <c:pt idx="541">
                  <c:v>24.5</c:v>
                </c:pt>
                <c:pt idx="542">
                  <c:v>24.5</c:v>
                </c:pt>
                <c:pt idx="543">
                  <c:v>24.3</c:v>
                </c:pt>
                <c:pt idx="544">
                  <c:v>23.6</c:v>
                </c:pt>
                <c:pt idx="545">
                  <c:v>22.3</c:v>
                </c:pt>
                <c:pt idx="546">
                  <c:v>20.100000000000001</c:v>
                </c:pt>
                <c:pt idx="547">
                  <c:v>18.5</c:v>
                </c:pt>
                <c:pt idx="548">
                  <c:v>17.2</c:v>
                </c:pt>
                <c:pt idx="549">
                  <c:v>16.3</c:v>
                </c:pt>
                <c:pt idx="550">
                  <c:v>15.4</c:v>
                </c:pt>
                <c:pt idx="551">
                  <c:v>14.7</c:v>
                </c:pt>
                <c:pt idx="552">
                  <c:v>14.3</c:v>
                </c:pt>
                <c:pt idx="553">
                  <c:v>13.7</c:v>
                </c:pt>
                <c:pt idx="554">
                  <c:v>13.3</c:v>
                </c:pt>
                <c:pt idx="555">
                  <c:v>13.1</c:v>
                </c:pt>
                <c:pt idx="556">
                  <c:v>13.1</c:v>
                </c:pt>
                <c:pt idx="557">
                  <c:v>13.3</c:v>
                </c:pt>
                <c:pt idx="558">
                  <c:v>13.8</c:v>
                </c:pt>
                <c:pt idx="559">
                  <c:v>14.5</c:v>
                </c:pt>
                <c:pt idx="560">
                  <c:v>16.5</c:v>
                </c:pt>
                <c:pt idx="561">
                  <c:v>17</c:v>
                </c:pt>
                <c:pt idx="562">
                  <c:v>17</c:v>
                </c:pt>
                <c:pt idx="563">
                  <c:v>17</c:v>
                </c:pt>
                <c:pt idx="564">
                  <c:v>15.4</c:v>
                </c:pt>
                <c:pt idx="565">
                  <c:v>10.1</c:v>
                </c:pt>
                <c:pt idx="566">
                  <c:v>4.8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2.1</c:v>
                </c:pt>
                <c:pt idx="603">
                  <c:v>4.8</c:v>
                </c:pt>
                <c:pt idx="604">
                  <c:v>9.1</c:v>
                </c:pt>
                <c:pt idx="605">
                  <c:v>14.2</c:v>
                </c:pt>
                <c:pt idx="606">
                  <c:v>19.8</c:v>
                </c:pt>
                <c:pt idx="607">
                  <c:v>25.5</c:v>
                </c:pt>
                <c:pt idx="608">
                  <c:v>30.5</c:v>
                </c:pt>
                <c:pt idx="609">
                  <c:v>34.800000000000004</c:v>
                </c:pt>
                <c:pt idx="610">
                  <c:v>38.800000000000004</c:v>
                </c:pt>
                <c:pt idx="611">
                  <c:v>42.9</c:v>
                </c:pt>
                <c:pt idx="612">
                  <c:v>46.4</c:v>
                </c:pt>
                <c:pt idx="613">
                  <c:v>48.3</c:v>
                </c:pt>
                <c:pt idx="614">
                  <c:v>48.7</c:v>
                </c:pt>
                <c:pt idx="615">
                  <c:v>48.5</c:v>
                </c:pt>
                <c:pt idx="616">
                  <c:v>48.4</c:v>
                </c:pt>
                <c:pt idx="617">
                  <c:v>48.2</c:v>
                </c:pt>
                <c:pt idx="618">
                  <c:v>47.8</c:v>
                </c:pt>
                <c:pt idx="619">
                  <c:v>47</c:v>
                </c:pt>
                <c:pt idx="620">
                  <c:v>45.9</c:v>
                </c:pt>
                <c:pt idx="621">
                  <c:v>44.9</c:v>
                </c:pt>
                <c:pt idx="622">
                  <c:v>44.4</c:v>
                </c:pt>
                <c:pt idx="623">
                  <c:v>44.3</c:v>
                </c:pt>
                <c:pt idx="624">
                  <c:v>44.5</c:v>
                </c:pt>
                <c:pt idx="625">
                  <c:v>45.1</c:v>
                </c:pt>
                <c:pt idx="626">
                  <c:v>45.7</c:v>
                </c:pt>
                <c:pt idx="627">
                  <c:v>46</c:v>
                </c:pt>
                <c:pt idx="628">
                  <c:v>46</c:v>
                </c:pt>
                <c:pt idx="629">
                  <c:v>46</c:v>
                </c:pt>
                <c:pt idx="630">
                  <c:v>46.1</c:v>
                </c:pt>
                <c:pt idx="631">
                  <c:v>46.7</c:v>
                </c:pt>
                <c:pt idx="632">
                  <c:v>47.7</c:v>
                </c:pt>
                <c:pt idx="633">
                  <c:v>48.9</c:v>
                </c:pt>
                <c:pt idx="634">
                  <c:v>50.3</c:v>
                </c:pt>
                <c:pt idx="635">
                  <c:v>51.6</c:v>
                </c:pt>
                <c:pt idx="636">
                  <c:v>52.6</c:v>
                </c:pt>
                <c:pt idx="637">
                  <c:v>53</c:v>
                </c:pt>
                <c:pt idx="638">
                  <c:v>53</c:v>
                </c:pt>
                <c:pt idx="639">
                  <c:v>52.9</c:v>
                </c:pt>
                <c:pt idx="640">
                  <c:v>52.7</c:v>
                </c:pt>
                <c:pt idx="641">
                  <c:v>52.6</c:v>
                </c:pt>
                <c:pt idx="642">
                  <c:v>53.1</c:v>
                </c:pt>
                <c:pt idx="643">
                  <c:v>54.3</c:v>
                </c:pt>
                <c:pt idx="644">
                  <c:v>55.2</c:v>
                </c:pt>
                <c:pt idx="645">
                  <c:v>55.5</c:v>
                </c:pt>
                <c:pt idx="646">
                  <c:v>55.9</c:v>
                </c:pt>
                <c:pt idx="647">
                  <c:v>56.3</c:v>
                </c:pt>
                <c:pt idx="648">
                  <c:v>56.7</c:v>
                </c:pt>
                <c:pt idx="649">
                  <c:v>56.9</c:v>
                </c:pt>
                <c:pt idx="650">
                  <c:v>56.8</c:v>
                </c:pt>
                <c:pt idx="651">
                  <c:v>56</c:v>
                </c:pt>
                <c:pt idx="652">
                  <c:v>54.2</c:v>
                </c:pt>
                <c:pt idx="653">
                  <c:v>52.1</c:v>
                </c:pt>
                <c:pt idx="654">
                  <c:v>50.1</c:v>
                </c:pt>
                <c:pt idx="655">
                  <c:v>47.2</c:v>
                </c:pt>
                <c:pt idx="656">
                  <c:v>43.2</c:v>
                </c:pt>
                <c:pt idx="657">
                  <c:v>39.200000000000003</c:v>
                </c:pt>
                <c:pt idx="658">
                  <c:v>36.5</c:v>
                </c:pt>
                <c:pt idx="659">
                  <c:v>34.300000000000004</c:v>
                </c:pt>
                <c:pt idx="660">
                  <c:v>31</c:v>
                </c:pt>
                <c:pt idx="661">
                  <c:v>26</c:v>
                </c:pt>
                <c:pt idx="662">
                  <c:v>20.7</c:v>
                </c:pt>
                <c:pt idx="663">
                  <c:v>15.4</c:v>
                </c:pt>
                <c:pt idx="664">
                  <c:v>13.1</c:v>
                </c:pt>
                <c:pt idx="665">
                  <c:v>12</c:v>
                </c:pt>
                <c:pt idx="666">
                  <c:v>12.5</c:v>
                </c:pt>
                <c:pt idx="667">
                  <c:v>14</c:v>
                </c:pt>
                <c:pt idx="668">
                  <c:v>19</c:v>
                </c:pt>
                <c:pt idx="669">
                  <c:v>23.2</c:v>
                </c:pt>
                <c:pt idx="670">
                  <c:v>28</c:v>
                </c:pt>
                <c:pt idx="671">
                  <c:v>32</c:v>
                </c:pt>
                <c:pt idx="672">
                  <c:v>34</c:v>
                </c:pt>
                <c:pt idx="673">
                  <c:v>36</c:v>
                </c:pt>
                <c:pt idx="674">
                  <c:v>38</c:v>
                </c:pt>
                <c:pt idx="675">
                  <c:v>40</c:v>
                </c:pt>
                <c:pt idx="676">
                  <c:v>40.300000000000004</c:v>
                </c:pt>
                <c:pt idx="677">
                  <c:v>40.5</c:v>
                </c:pt>
                <c:pt idx="678">
                  <c:v>39</c:v>
                </c:pt>
                <c:pt idx="679">
                  <c:v>35.700000000000003</c:v>
                </c:pt>
                <c:pt idx="680">
                  <c:v>31.8</c:v>
                </c:pt>
                <c:pt idx="681">
                  <c:v>27.1</c:v>
                </c:pt>
                <c:pt idx="682">
                  <c:v>22.8</c:v>
                </c:pt>
                <c:pt idx="683">
                  <c:v>21.1</c:v>
                </c:pt>
                <c:pt idx="684">
                  <c:v>18.899999999999999</c:v>
                </c:pt>
                <c:pt idx="685">
                  <c:v>18.899999999999999</c:v>
                </c:pt>
                <c:pt idx="686">
                  <c:v>21.3</c:v>
                </c:pt>
                <c:pt idx="687">
                  <c:v>23.9</c:v>
                </c:pt>
                <c:pt idx="688">
                  <c:v>25.9</c:v>
                </c:pt>
                <c:pt idx="689">
                  <c:v>28.4</c:v>
                </c:pt>
                <c:pt idx="690">
                  <c:v>30.3</c:v>
                </c:pt>
                <c:pt idx="691">
                  <c:v>30.9</c:v>
                </c:pt>
                <c:pt idx="692">
                  <c:v>31.1</c:v>
                </c:pt>
                <c:pt idx="693">
                  <c:v>31.8</c:v>
                </c:pt>
                <c:pt idx="694">
                  <c:v>32.700000000000003</c:v>
                </c:pt>
                <c:pt idx="695">
                  <c:v>33.200000000000003</c:v>
                </c:pt>
                <c:pt idx="696">
                  <c:v>32.4</c:v>
                </c:pt>
                <c:pt idx="697">
                  <c:v>28.3</c:v>
                </c:pt>
                <c:pt idx="698">
                  <c:v>25.8</c:v>
                </c:pt>
                <c:pt idx="699">
                  <c:v>23.1</c:v>
                </c:pt>
                <c:pt idx="700">
                  <c:v>21.8</c:v>
                </c:pt>
                <c:pt idx="701">
                  <c:v>21.2</c:v>
                </c:pt>
                <c:pt idx="702">
                  <c:v>21</c:v>
                </c:pt>
                <c:pt idx="703">
                  <c:v>21</c:v>
                </c:pt>
                <c:pt idx="704">
                  <c:v>20.9</c:v>
                </c:pt>
                <c:pt idx="705">
                  <c:v>19.899999999999999</c:v>
                </c:pt>
                <c:pt idx="706">
                  <c:v>17.899999999999999</c:v>
                </c:pt>
                <c:pt idx="707">
                  <c:v>15.1</c:v>
                </c:pt>
                <c:pt idx="708">
                  <c:v>12.8</c:v>
                </c:pt>
                <c:pt idx="709">
                  <c:v>12</c:v>
                </c:pt>
                <c:pt idx="710">
                  <c:v>13.2</c:v>
                </c:pt>
                <c:pt idx="711">
                  <c:v>17.100000000000001</c:v>
                </c:pt>
                <c:pt idx="712">
                  <c:v>21.1</c:v>
                </c:pt>
                <c:pt idx="713">
                  <c:v>21.8</c:v>
                </c:pt>
                <c:pt idx="714">
                  <c:v>21.2</c:v>
                </c:pt>
                <c:pt idx="715">
                  <c:v>18.5</c:v>
                </c:pt>
                <c:pt idx="716">
                  <c:v>13.9</c:v>
                </c:pt>
                <c:pt idx="717">
                  <c:v>12</c:v>
                </c:pt>
                <c:pt idx="718">
                  <c:v>12</c:v>
                </c:pt>
                <c:pt idx="719">
                  <c:v>13</c:v>
                </c:pt>
                <c:pt idx="720">
                  <c:v>16</c:v>
                </c:pt>
                <c:pt idx="721">
                  <c:v>18.5</c:v>
                </c:pt>
                <c:pt idx="722">
                  <c:v>20.6</c:v>
                </c:pt>
                <c:pt idx="723">
                  <c:v>22.5</c:v>
                </c:pt>
                <c:pt idx="724">
                  <c:v>24</c:v>
                </c:pt>
                <c:pt idx="725">
                  <c:v>26.6</c:v>
                </c:pt>
                <c:pt idx="726">
                  <c:v>29.9</c:v>
                </c:pt>
                <c:pt idx="727">
                  <c:v>34.800000000000004</c:v>
                </c:pt>
                <c:pt idx="728">
                  <c:v>37.800000000000004</c:v>
                </c:pt>
                <c:pt idx="729">
                  <c:v>40.200000000000003</c:v>
                </c:pt>
                <c:pt idx="730">
                  <c:v>41.6</c:v>
                </c:pt>
                <c:pt idx="731">
                  <c:v>41.9</c:v>
                </c:pt>
                <c:pt idx="732">
                  <c:v>42</c:v>
                </c:pt>
                <c:pt idx="733">
                  <c:v>42.2</c:v>
                </c:pt>
                <c:pt idx="734">
                  <c:v>42.4</c:v>
                </c:pt>
                <c:pt idx="735">
                  <c:v>42.7</c:v>
                </c:pt>
                <c:pt idx="736">
                  <c:v>43.1</c:v>
                </c:pt>
                <c:pt idx="737">
                  <c:v>43.7</c:v>
                </c:pt>
                <c:pt idx="738">
                  <c:v>44</c:v>
                </c:pt>
                <c:pt idx="739">
                  <c:v>44.1</c:v>
                </c:pt>
                <c:pt idx="740">
                  <c:v>45.3</c:v>
                </c:pt>
                <c:pt idx="741">
                  <c:v>46.4</c:v>
                </c:pt>
                <c:pt idx="742">
                  <c:v>47.2</c:v>
                </c:pt>
                <c:pt idx="743">
                  <c:v>47.3</c:v>
                </c:pt>
                <c:pt idx="744">
                  <c:v>47.4</c:v>
                </c:pt>
                <c:pt idx="745">
                  <c:v>47.4</c:v>
                </c:pt>
                <c:pt idx="746">
                  <c:v>47.5</c:v>
                </c:pt>
                <c:pt idx="747">
                  <c:v>47.9</c:v>
                </c:pt>
                <c:pt idx="748">
                  <c:v>48.6</c:v>
                </c:pt>
                <c:pt idx="749">
                  <c:v>49.4</c:v>
                </c:pt>
                <c:pt idx="750">
                  <c:v>49.8</c:v>
                </c:pt>
                <c:pt idx="751">
                  <c:v>49.8</c:v>
                </c:pt>
                <c:pt idx="752">
                  <c:v>49.7</c:v>
                </c:pt>
                <c:pt idx="753">
                  <c:v>49.3</c:v>
                </c:pt>
                <c:pt idx="754">
                  <c:v>48.5</c:v>
                </c:pt>
                <c:pt idx="755">
                  <c:v>47.6</c:v>
                </c:pt>
                <c:pt idx="756">
                  <c:v>46.3</c:v>
                </c:pt>
                <c:pt idx="757">
                  <c:v>43.7</c:v>
                </c:pt>
                <c:pt idx="758">
                  <c:v>39.300000000000004</c:v>
                </c:pt>
                <c:pt idx="759">
                  <c:v>34.1</c:v>
                </c:pt>
                <c:pt idx="760">
                  <c:v>29</c:v>
                </c:pt>
                <c:pt idx="761">
                  <c:v>23.7</c:v>
                </c:pt>
                <c:pt idx="762">
                  <c:v>18.399999999999999</c:v>
                </c:pt>
                <c:pt idx="763">
                  <c:v>14.3</c:v>
                </c:pt>
                <c:pt idx="764">
                  <c:v>12</c:v>
                </c:pt>
                <c:pt idx="765">
                  <c:v>12.8</c:v>
                </c:pt>
                <c:pt idx="766">
                  <c:v>16</c:v>
                </c:pt>
                <c:pt idx="767">
                  <c:v>19.100000000000001</c:v>
                </c:pt>
                <c:pt idx="768">
                  <c:v>22.4</c:v>
                </c:pt>
                <c:pt idx="769">
                  <c:v>25.6</c:v>
                </c:pt>
                <c:pt idx="770">
                  <c:v>30.1</c:v>
                </c:pt>
                <c:pt idx="771">
                  <c:v>35.300000000000004</c:v>
                </c:pt>
                <c:pt idx="772">
                  <c:v>39.9</c:v>
                </c:pt>
                <c:pt idx="773">
                  <c:v>44.5</c:v>
                </c:pt>
                <c:pt idx="774">
                  <c:v>47.5</c:v>
                </c:pt>
                <c:pt idx="775">
                  <c:v>50.9</c:v>
                </c:pt>
                <c:pt idx="776">
                  <c:v>54.1</c:v>
                </c:pt>
                <c:pt idx="777">
                  <c:v>56.3</c:v>
                </c:pt>
                <c:pt idx="778">
                  <c:v>58.1</c:v>
                </c:pt>
                <c:pt idx="779">
                  <c:v>59.8</c:v>
                </c:pt>
                <c:pt idx="780">
                  <c:v>61.1</c:v>
                </c:pt>
                <c:pt idx="781">
                  <c:v>62.1</c:v>
                </c:pt>
                <c:pt idx="782">
                  <c:v>62.8</c:v>
                </c:pt>
                <c:pt idx="783">
                  <c:v>63.3</c:v>
                </c:pt>
                <c:pt idx="784">
                  <c:v>63.6</c:v>
                </c:pt>
                <c:pt idx="785">
                  <c:v>64</c:v>
                </c:pt>
                <c:pt idx="786">
                  <c:v>64.7</c:v>
                </c:pt>
                <c:pt idx="787">
                  <c:v>65.2</c:v>
                </c:pt>
                <c:pt idx="788">
                  <c:v>65.3</c:v>
                </c:pt>
                <c:pt idx="789">
                  <c:v>65.3</c:v>
                </c:pt>
                <c:pt idx="790">
                  <c:v>65.400000000000006</c:v>
                </c:pt>
                <c:pt idx="791">
                  <c:v>65.7</c:v>
                </c:pt>
                <c:pt idx="792">
                  <c:v>66</c:v>
                </c:pt>
                <c:pt idx="793">
                  <c:v>65.599999999999994</c:v>
                </c:pt>
                <c:pt idx="794">
                  <c:v>63.5</c:v>
                </c:pt>
                <c:pt idx="795">
                  <c:v>59.7</c:v>
                </c:pt>
                <c:pt idx="796">
                  <c:v>54.6</c:v>
                </c:pt>
                <c:pt idx="797">
                  <c:v>49.3</c:v>
                </c:pt>
                <c:pt idx="798">
                  <c:v>44.9</c:v>
                </c:pt>
                <c:pt idx="799">
                  <c:v>42.3</c:v>
                </c:pt>
                <c:pt idx="800">
                  <c:v>41.4</c:v>
                </c:pt>
                <c:pt idx="801">
                  <c:v>41.3</c:v>
                </c:pt>
                <c:pt idx="802">
                  <c:v>42.1</c:v>
                </c:pt>
                <c:pt idx="803">
                  <c:v>44.7</c:v>
                </c:pt>
                <c:pt idx="804">
                  <c:v>48.4</c:v>
                </c:pt>
                <c:pt idx="805">
                  <c:v>51.4</c:v>
                </c:pt>
                <c:pt idx="806">
                  <c:v>52.7</c:v>
                </c:pt>
                <c:pt idx="807">
                  <c:v>53</c:v>
                </c:pt>
                <c:pt idx="808">
                  <c:v>52.5</c:v>
                </c:pt>
                <c:pt idx="809">
                  <c:v>51.3</c:v>
                </c:pt>
                <c:pt idx="810">
                  <c:v>49.7</c:v>
                </c:pt>
                <c:pt idx="811">
                  <c:v>47.4</c:v>
                </c:pt>
                <c:pt idx="812">
                  <c:v>43.7</c:v>
                </c:pt>
                <c:pt idx="813">
                  <c:v>39.700000000000003</c:v>
                </c:pt>
                <c:pt idx="814">
                  <c:v>35.5</c:v>
                </c:pt>
                <c:pt idx="815">
                  <c:v>31.1</c:v>
                </c:pt>
                <c:pt idx="816">
                  <c:v>26.3</c:v>
                </c:pt>
                <c:pt idx="817">
                  <c:v>21.9</c:v>
                </c:pt>
                <c:pt idx="818">
                  <c:v>18</c:v>
                </c:pt>
                <c:pt idx="819">
                  <c:v>17</c:v>
                </c:pt>
                <c:pt idx="820">
                  <c:v>18</c:v>
                </c:pt>
                <c:pt idx="821">
                  <c:v>21.4</c:v>
                </c:pt>
                <c:pt idx="822">
                  <c:v>24.8</c:v>
                </c:pt>
                <c:pt idx="823">
                  <c:v>27.9</c:v>
                </c:pt>
                <c:pt idx="824">
                  <c:v>30.8</c:v>
                </c:pt>
                <c:pt idx="825">
                  <c:v>33</c:v>
                </c:pt>
                <c:pt idx="826">
                  <c:v>35.1</c:v>
                </c:pt>
                <c:pt idx="827">
                  <c:v>37.1</c:v>
                </c:pt>
                <c:pt idx="828">
                  <c:v>38.9</c:v>
                </c:pt>
                <c:pt idx="829">
                  <c:v>41.4</c:v>
                </c:pt>
                <c:pt idx="830">
                  <c:v>44</c:v>
                </c:pt>
                <c:pt idx="831">
                  <c:v>46.3</c:v>
                </c:pt>
                <c:pt idx="832">
                  <c:v>47.7</c:v>
                </c:pt>
                <c:pt idx="833">
                  <c:v>48.2</c:v>
                </c:pt>
                <c:pt idx="834">
                  <c:v>48.7</c:v>
                </c:pt>
                <c:pt idx="835">
                  <c:v>49.3</c:v>
                </c:pt>
                <c:pt idx="836">
                  <c:v>49.8</c:v>
                </c:pt>
                <c:pt idx="837">
                  <c:v>50.2</c:v>
                </c:pt>
                <c:pt idx="838">
                  <c:v>50.9</c:v>
                </c:pt>
                <c:pt idx="839">
                  <c:v>51.8</c:v>
                </c:pt>
                <c:pt idx="840">
                  <c:v>52.5</c:v>
                </c:pt>
                <c:pt idx="841">
                  <c:v>53.3</c:v>
                </c:pt>
                <c:pt idx="842">
                  <c:v>54.5</c:v>
                </c:pt>
                <c:pt idx="843">
                  <c:v>55.7</c:v>
                </c:pt>
                <c:pt idx="844">
                  <c:v>56.5</c:v>
                </c:pt>
                <c:pt idx="845">
                  <c:v>56.8</c:v>
                </c:pt>
                <c:pt idx="846">
                  <c:v>57</c:v>
                </c:pt>
                <c:pt idx="847">
                  <c:v>57.2</c:v>
                </c:pt>
                <c:pt idx="848">
                  <c:v>57.7</c:v>
                </c:pt>
                <c:pt idx="849">
                  <c:v>58.7</c:v>
                </c:pt>
                <c:pt idx="850">
                  <c:v>60.1</c:v>
                </c:pt>
                <c:pt idx="851">
                  <c:v>61.1</c:v>
                </c:pt>
                <c:pt idx="852">
                  <c:v>61.7</c:v>
                </c:pt>
                <c:pt idx="853">
                  <c:v>62.3</c:v>
                </c:pt>
                <c:pt idx="854">
                  <c:v>62.9</c:v>
                </c:pt>
                <c:pt idx="855">
                  <c:v>63.3</c:v>
                </c:pt>
                <c:pt idx="856">
                  <c:v>63.4</c:v>
                </c:pt>
                <c:pt idx="857">
                  <c:v>63.5</c:v>
                </c:pt>
                <c:pt idx="858">
                  <c:v>64.5</c:v>
                </c:pt>
                <c:pt idx="859">
                  <c:v>65.8</c:v>
                </c:pt>
                <c:pt idx="860">
                  <c:v>66.8</c:v>
                </c:pt>
                <c:pt idx="861">
                  <c:v>67.400000000000006</c:v>
                </c:pt>
                <c:pt idx="862">
                  <c:v>68.8</c:v>
                </c:pt>
                <c:pt idx="863">
                  <c:v>71.099999999999994</c:v>
                </c:pt>
                <c:pt idx="864">
                  <c:v>72.3</c:v>
                </c:pt>
                <c:pt idx="865">
                  <c:v>72.8</c:v>
                </c:pt>
                <c:pt idx="866">
                  <c:v>73.400000000000006</c:v>
                </c:pt>
                <c:pt idx="867">
                  <c:v>74.599999999999994</c:v>
                </c:pt>
                <c:pt idx="868">
                  <c:v>76</c:v>
                </c:pt>
                <c:pt idx="869">
                  <c:v>76.599999999999994</c:v>
                </c:pt>
                <c:pt idx="870">
                  <c:v>76.5</c:v>
                </c:pt>
                <c:pt idx="871">
                  <c:v>76.2</c:v>
                </c:pt>
                <c:pt idx="872">
                  <c:v>75.8</c:v>
                </c:pt>
                <c:pt idx="873">
                  <c:v>75.400000000000006</c:v>
                </c:pt>
                <c:pt idx="874">
                  <c:v>74.8</c:v>
                </c:pt>
                <c:pt idx="875">
                  <c:v>73.900000000000006</c:v>
                </c:pt>
                <c:pt idx="876">
                  <c:v>72.7</c:v>
                </c:pt>
                <c:pt idx="877">
                  <c:v>71.3</c:v>
                </c:pt>
                <c:pt idx="878">
                  <c:v>70.400000000000006</c:v>
                </c:pt>
                <c:pt idx="879">
                  <c:v>70</c:v>
                </c:pt>
                <c:pt idx="880">
                  <c:v>70</c:v>
                </c:pt>
                <c:pt idx="881">
                  <c:v>69</c:v>
                </c:pt>
                <c:pt idx="882">
                  <c:v>68</c:v>
                </c:pt>
                <c:pt idx="883">
                  <c:v>68</c:v>
                </c:pt>
                <c:pt idx="884">
                  <c:v>68</c:v>
                </c:pt>
                <c:pt idx="885">
                  <c:v>68.099999999999994</c:v>
                </c:pt>
                <c:pt idx="886">
                  <c:v>68.400000000000006</c:v>
                </c:pt>
                <c:pt idx="887">
                  <c:v>68.599999999999994</c:v>
                </c:pt>
                <c:pt idx="888">
                  <c:v>68.7</c:v>
                </c:pt>
                <c:pt idx="889">
                  <c:v>68.5</c:v>
                </c:pt>
                <c:pt idx="890">
                  <c:v>68.099999999999994</c:v>
                </c:pt>
                <c:pt idx="891">
                  <c:v>67.3</c:v>
                </c:pt>
                <c:pt idx="892">
                  <c:v>66.2</c:v>
                </c:pt>
                <c:pt idx="893">
                  <c:v>64.8</c:v>
                </c:pt>
                <c:pt idx="894">
                  <c:v>63.6</c:v>
                </c:pt>
                <c:pt idx="895">
                  <c:v>62.6</c:v>
                </c:pt>
                <c:pt idx="896">
                  <c:v>62.1</c:v>
                </c:pt>
                <c:pt idx="897">
                  <c:v>61.9</c:v>
                </c:pt>
                <c:pt idx="898">
                  <c:v>61.9</c:v>
                </c:pt>
                <c:pt idx="899">
                  <c:v>61.8</c:v>
                </c:pt>
                <c:pt idx="900">
                  <c:v>61.5</c:v>
                </c:pt>
                <c:pt idx="901">
                  <c:v>60.9</c:v>
                </c:pt>
                <c:pt idx="902">
                  <c:v>59.7</c:v>
                </c:pt>
                <c:pt idx="903">
                  <c:v>54.6</c:v>
                </c:pt>
                <c:pt idx="904">
                  <c:v>49.3</c:v>
                </c:pt>
                <c:pt idx="905">
                  <c:v>44.9</c:v>
                </c:pt>
                <c:pt idx="906">
                  <c:v>42.3</c:v>
                </c:pt>
                <c:pt idx="907">
                  <c:v>41.4</c:v>
                </c:pt>
                <c:pt idx="908">
                  <c:v>41.3</c:v>
                </c:pt>
                <c:pt idx="909">
                  <c:v>42.1</c:v>
                </c:pt>
                <c:pt idx="910">
                  <c:v>44.7</c:v>
                </c:pt>
                <c:pt idx="911">
                  <c:v>48.4</c:v>
                </c:pt>
                <c:pt idx="912">
                  <c:v>51.4</c:v>
                </c:pt>
                <c:pt idx="913">
                  <c:v>52.7</c:v>
                </c:pt>
                <c:pt idx="914">
                  <c:v>54</c:v>
                </c:pt>
                <c:pt idx="915">
                  <c:v>57</c:v>
                </c:pt>
                <c:pt idx="916">
                  <c:v>58.1</c:v>
                </c:pt>
                <c:pt idx="917">
                  <c:v>59.2</c:v>
                </c:pt>
                <c:pt idx="918">
                  <c:v>59</c:v>
                </c:pt>
                <c:pt idx="919">
                  <c:v>59.1</c:v>
                </c:pt>
                <c:pt idx="920">
                  <c:v>59.5</c:v>
                </c:pt>
                <c:pt idx="921">
                  <c:v>60.5</c:v>
                </c:pt>
                <c:pt idx="922">
                  <c:v>62.3</c:v>
                </c:pt>
                <c:pt idx="923">
                  <c:v>63.9</c:v>
                </c:pt>
                <c:pt idx="924">
                  <c:v>65.099999999999994</c:v>
                </c:pt>
                <c:pt idx="925">
                  <c:v>64.099999999999994</c:v>
                </c:pt>
                <c:pt idx="926">
                  <c:v>62.7</c:v>
                </c:pt>
                <c:pt idx="927">
                  <c:v>62</c:v>
                </c:pt>
                <c:pt idx="928">
                  <c:v>61.3</c:v>
                </c:pt>
                <c:pt idx="929">
                  <c:v>60.9</c:v>
                </c:pt>
                <c:pt idx="930">
                  <c:v>60.5</c:v>
                </c:pt>
                <c:pt idx="931">
                  <c:v>60.2</c:v>
                </c:pt>
                <c:pt idx="932">
                  <c:v>59.8</c:v>
                </c:pt>
                <c:pt idx="933">
                  <c:v>59.4</c:v>
                </c:pt>
                <c:pt idx="934">
                  <c:v>58.6</c:v>
                </c:pt>
                <c:pt idx="935">
                  <c:v>57.5</c:v>
                </c:pt>
                <c:pt idx="936">
                  <c:v>56.6</c:v>
                </c:pt>
                <c:pt idx="937">
                  <c:v>56</c:v>
                </c:pt>
                <c:pt idx="938">
                  <c:v>55.5</c:v>
                </c:pt>
                <c:pt idx="939">
                  <c:v>55</c:v>
                </c:pt>
                <c:pt idx="940">
                  <c:v>54.4</c:v>
                </c:pt>
                <c:pt idx="941">
                  <c:v>54.1</c:v>
                </c:pt>
                <c:pt idx="942">
                  <c:v>54</c:v>
                </c:pt>
                <c:pt idx="943">
                  <c:v>53.9</c:v>
                </c:pt>
                <c:pt idx="944">
                  <c:v>53.9</c:v>
                </c:pt>
                <c:pt idx="945">
                  <c:v>54</c:v>
                </c:pt>
                <c:pt idx="946">
                  <c:v>54.2</c:v>
                </c:pt>
                <c:pt idx="947">
                  <c:v>55</c:v>
                </c:pt>
                <c:pt idx="948">
                  <c:v>55.8</c:v>
                </c:pt>
                <c:pt idx="949">
                  <c:v>56.2</c:v>
                </c:pt>
                <c:pt idx="950">
                  <c:v>56.1</c:v>
                </c:pt>
                <c:pt idx="951">
                  <c:v>55.1</c:v>
                </c:pt>
                <c:pt idx="952">
                  <c:v>52.7</c:v>
                </c:pt>
                <c:pt idx="953">
                  <c:v>48.4</c:v>
                </c:pt>
                <c:pt idx="954">
                  <c:v>43.1</c:v>
                </c:pt>
                <c:pt idx="955">
                  <c:v>37.800000000000004</c:v>
                </c:pt>
                <c:pt idx="956">
                  <c:v>32.5</c:v>
                </c:pt>
                <c:pt idx="957">
                  <c:v>27.2</c:v>
                </c:pt>
                <c:pt idx="958">
                  <c:v>25.1</c:v>
                </c:pt>
                <c:pt idx="959">
                  <c:v>26</c:v>
                </c:pt>
                <c:pt idx="960">
                  <c:v>29.3</c:v>
                </c:pt>
                <c:pt idx="961">
                  <c:v>34.6</c:v>
                </c:pt>
                <c:pt idx="962">
                  <c:v>40.4</c:v>
                </c:pt>
                <c:pt idx="963">
                  <c:v>45.3</c:v>
                </c:pt>
                <c:pt idx="964">
                  <c:v>49</c:v>
                </c:pt>
                <c:pt idx="965">
                  <c:v>51.1</c:v>
                </c:pt>
                <c:pt idx="966">
                  <c:v>52.1</c:v>
                </c:pt>
                <c:pt idx="967">
                  <c:v>52.2</c:v>
                </c:pt>
                <c:pt idx="968">
                  <c:v>52.1</c:v>
                </c:pt>
                <c:pt idx="969">
                  <c:v>51.7</c:v>
                </c:pt>
                <c:pt idx="970">
                  <c:v>50.9</c:v>
                </c:pt>
                <c:pt idx="971">
                  <c:v>49.2</c:v>
                </c:pt>
                <c:pt idx="972">
                  <c:v>45.9</c:v>
                </c:pt>
                <c:pt idx="973">
                  <c:v>40.6</c:v>
                </c:pt>
                <c:pt idx="974">
                  <c:v>35.300000000000004</c:v>
                </c:pt>
                <c:pt idx="975">
                  <c:v>30</c:v>
                </c:pt>
                <c:pt idx="976">
                  <c:v>24.7</c:v>
                </c:pt>
                <c:pt idx="977">
                  <c:v>19.3</c:v>
                </c:pt>
                <c:pt idx="978">
                  <c:v>16</c:v>
                </c:pt>
                <c:pt idx="979">
                  <c:v>13.2</c:v>
                </c:pt>
                <c:pt idx="980">
                  <c:v>10.7</c:v>
                </c:pt>
                <c:pt idx="981">
                  <c:v>8.8000000000000007</c:v>
                </c:pt>
                <c:pt idx="982">
                  <c:v>7.2</c:v>
                </c:pt>
                <c:pt idx="983">
                  <c:v>5.5</c:v>
                </c:pt>
                <c:pt idx="984">
                  <c:v>3.2</c:v>
                </c:pt>
                <c:pt idx="985">
                  <c:v>1.1000000000000001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0.8</c:v>
                </c:pt>
                <c:pt idx="1028">
                  <c:v>3.6</c:v>
                </c:pt>
                <c:pt idx="1029">
                  <c:v>8.6</c:v>
                </c:pt>
                <c:pt idx="1030">
                  <c:v>14.6</c:v>
                </c:pt>
                <c:pt idx="1031">
                  <c:v>20</c:v>
                </c:pt>
                <c:pt idx="1032">
                  <c:v>24.4</c:v>
                </c:pt>
                <c:pt idx="1033">
                  <c:v>28.2</c:v>
                </c:pt>
                <c:pt idx="1034">
                  <c:v>31.7</c:v>
                </c:pt>
                <c:pt idx="1035">
                  <c:v>35</c:v>
                </c:pt>
                <c:pt idx="1036">
                  <c:v>37.6</c:v>
                </c:pt>
                <c:pt idx="1037">
                  <c:v>39.700000000000003</c:v>
                </c:pt>
                <c:pt idx="1038">
                  <c:v>41.5</c:v>
                </c:pt>
                <c:pt idx="1039">
                  <c:v>43.6</c:v>
                </c:pt>
                <c:pt idx="1040">
                  <c:v>46</c:v>
                </c:pt>
                <c:pt idx="1041">
                  <c:v>48.4</c:v>
                </c:pt>
                <c:pt idx="1042">
                  <c:v>50.5</c:v>
                </c:pt>
                <c:pt idx="1043">
                  <c:v>51.9</c:v>
                </c:pt>
                <c:pt idx="1044">
                  <c:v>52.6</c:v>
                </c:pt>
                <c:pt idx="1045">
                  <c:v>52.8</c:v>
                </c:pt>
                <c:pt idx="1046">
                  <c:v>52.9</c:v>
                </c:pt>
                <c:pt idx="1047">
                  <c:v>53.1</c:v>
                </c:pt>
                <c:pt idx="1048">
                  <c:v>53.3</c:v>
                </c:pt>
                <c:pt idx="1049">
                  <c:v>53.1</c:v>
                </c:pt>
                <c:pt idx="1050">
                  <c:v>52.3</c:v>
                </c:pt>
                <c:pt idx="1051">
                  <c:v>50.7</c:v>
                </c:pt>
                <c:pt idx="1052">
                  <c:v>48.8</c:v>
                </c:pt>
                <c:pt idx="1053">
                  <c:v>46.5</c:v>
                </c:pt>
                <c:pt idx="1054">
                  <c:v>43.8</c:v>
                </c:pt>
                <c:pt idx="1055">
                  <c:v>40.300000000000004</c:v>
                </c:pt>
                <c:pt idx="1056">
                  <c:v>36</c:v>
                </c:pt>
                <c:pt idx="1057">
                  <c:v>30.7</c:v>
                </c:pt>
                <c:pt idx="1058">
                  <c:v>25.4</c:v>
                </c:pt>
                <c:pt idx="1059">
                  <c:v>21</c:v>
                </c:pt>
                <c:pt idx="1060">
                  <c:v>16.7</c:v>
                </c:pt>
                <c:pt idx="1061">
                  <c:v>13.4</c:v>
                </c:pt>
                <c:pt idx="1062">
                  <c:v>12</c:v>
                </c:pt>
                <c:pt idx="1063">
                  <c:v>12.1</c:v>
                </c:pt>
                <c:pt idx="1064">
                  <c:v>12.8</c:v>
                </c:pt>
                <c:pt idx="1065">
                  <c:v>15.6</c:v>
                </c:pt>
                <c:pt idx="1066">
                  <c:v>19.899999999999999</c:v>
                </c:pt>
                <c:pt idx="1067">
                  <c:v>23.4</c:v>
                </c:pt>
                <c:pt idx="1068">
                  <c:v>24.6</c:v>
                </c:pt>
                <c:pt idx="1069">
                  <c:v>25.2</c:v>
                </c:pt>
                <c:pt idx="1070">
                  <c:v>26.4</c:v>
                </c:pt>
                <c:pt idx="1071">
                  <c:v>28.8</c:v>
                </c:pt>
                <c:pt idx="1072">
                  <c:v>31.8</c:v>
                </c:pt>
                <c:pt idx="1073">
                  <c:v>35.300000000000004</c:v>
                </c:pt>
                <c:pt idx="1074">
                  <c:v>39.5</c:v>
                </c:pt>
                <c:pt idx="1075">
                  <c:v>44.5</c:v>
                </c:pt>
                <c:pt idx="1076">
                  <c:v>49.3</c:v>
                </c:pt>
                <c:pt idx="1077">
                  <c:v>53.3</c:v>
                </c:pt>
                <c:pt idx="1078">
                  <c:v>56.4</c:v>
                </c:pt>
                <c:pt idx="1079">
                  <c:v>58.9</c:v>
                </c:pt>
                <c:pt idx="1080">
                  <c:v>61.2</c:v>
                </c:pt>
                <c:pt idx="1081">
                  <c:v>62.6</c:v>
                </c:pt>
                <c:pt idx="1082">
                  <c:v>63</c:v>
                </c:pt>
                <c:pt idx="1083">
                  <c:v>62.5</c:v>
                </c:pt>
                <c:pt idx="1084">
                  <c:v>60.9</c:v>
                </c:pt>
                <c:pt idx="1085">
                  <c:v>59.3</c:v>
                </c:pt>
                <c:pt idx="1086">
                  <c:v>58.6</c:v>
                </c:pt>
                <c:pt idx="1087">
                  <c:v>58.6</c:v>
                </c:pt>
                <c:pt idx="1088">
                  <c:v>58.7</c:v>
                </c:pt>
                <c:pt idx="1089">
                  <c:v>58.8</c:v>
                </c:pt>
                <c:pt idx="1090">
                  <c:v>58.8</c:v>
                </c:pt>
                <c:pt idx="1091">
                  <c:v>58.8</c:v>
                </c:pt>
                <c:pt idx="1092">
                  <c:v>59.1</c:v>
                </c:pt>
                <c:pt idx="1093">
                  <c:v>60.1</c:v>
                </c:pt>
                <c:pt idx="1094">
                  <c:v>61.7</c:v>
                </c:pt>
                <c:pt idx="1095">
                  <c:v>63</c:v>
                </c:pt>
                <c:pt idx="1096">
                  <c:v>63.7</c:v>
                </c:pt>
                <c:pt idx="1097">
                  <c:v>63.9</c:v>
                </c:pt>
                <c:pt idx="1098">
                  <c:v>63.5</c:v>
                </c:pt>
                <c:pt idx="1099">
                  <c:v>62.3</c:v>
                </c:pt>
                <c:pt idx="1100">
                  <c:v>60.3</c:v>
                </c:pt>
                <c:pt idx="1101">
                  <c:v>58.9</c:v>
                </c:pt>
                <c:pt idx="1102">
                  <c:v>58.4</c:v>
                </c:pt>
                <c:pt idx="1103">
                  <c:v>58.8</c:v>
                </c:pt>
                <c:pt idx="1104">
                  <c:v>60.2</c:v>
                </c:pt>
                <c:pt idx="1105">
                  <c:v>62.3</c:v>
                </c:pt>
                <c:pt idx="1106">
                  <c:v>63.9</c:v>
                </c:pt>
                <c:pt idx="1107">
                  <c:v>64.5</c:v>
                </c:pt>
                <c:pt idx="1108">
                  <c:v>64.400000000000006</c:v>
                </c:pt>
                <c:pt idx="1109">
                  <c:v>63.5</c:v>
                </c:pt>
                <c:pt idx="1110">
                  <c:v>62</c:v>
                </c:pt>
                <c:pt idx="1111">
                  <c:v>61.2</c:v>
                </c:pt>
                <c:pt idx="1112">
                  <c:v>61.3</c:v>
                </c:pt>
                <c:pt idx="1113">
                  <c:v>62.6</c:v>
                </c:pt>
                <c:pt idx="1114">
                  <c:v>65.3</c:v>
                </c:pt>
                <c:pt idx="1115">
                  <c:v>68</c:v>
                </c:pt>
                <c:pt idx="1116">
                  <c:v>69.400000000000006</c:v>
                </c:pt>
                <c:pt idx="1117">
                  <c:v>69.7</c:v>
                </c:pt>
                <c:pt idx="1118">
                  <c:v>69.3</c:v>
                </c:pt>
                <c:pt idx="1119">
                  <c:v>68.099999999999994</c:v>
                </c:pt>
                <c:pt idx="1120">
                  <c:v>66.900000000000006</c:v>
                </c:pt>
                <c:pt idx="1121">
                  <c:v>66.2</c:v>
                </c:pt>
                <c:pt idx="1122">
                  <c:v>65.7</c:v>
                </c:pt>
                <c:pt idx="1123">
                  <c:v>64.900000000000006</c:v>
                </c:pt>
                <c:pt idx="1124">
                  <c:v>63.2</c:v>
                </c:pt>
                <c:pt idx="1125">
                  <c:v>60.3</c:v>
                </c:pt>
                <c:pt idx="1126">
                  <c:v>55.8</c:v>
                </c:pt>
                <c:pt idx="1127">
                  <c:v>50.5</c:v>
                </c:pt>
                <c:pt idx="1128">
                  <c:v>45.2</c:v>
                </c:pt>
                <c:pt idx="1129">
                  <c:v>40.1</c:v>
                </c:pt>
                <c:pt idx="1130">
                  <c:v>36.200000000000003</c:v>
                </c:pt>
                <c:pt idx="1131">
                  <c:v>32.9</c:v>
                </c:pt>
                <c:pt idx="1132">
                  <c:v>29.8</c:v>
                </c:pt>
                <c:pt idx="1133">
                  <c:v>26.6</c:v>
                </c:pt>
                <c:pt idx="1134">
                  <c:v>23</c:v>
                </c:pt>
                <c:pt idx="1135">
                  <c:v>19.399999999999999</c:v>
                </c:pt>
                <c:pt idx="1136">
                  <c:v>16.3</c:v>
                </c:pt>
                <c:pt idx="1137">
                  <c:v>14.6</c:v>
                </c:pt>
                <c:pt idx="1138">
                  <c:v>14.2</c:v>
                </c:pt>
                <c:pt idx="1139">
                  <c:v>14.3</c:v>
                </c:pt>
                <c:pt idx="1140">
                  <c:v>14.6</c:v>
                </c:pt>
                <c:pt idx="1141">
                  <c:v>15.1</c:v>
                </c:pt>
                <c:pt idx="1142">
                  <c:v>16.399999999999999</c:v>
                </c:pt>
                <c:pt idx="1143">
                  <c:v>19.100000000000001</c:v>
                </c:pt>
                <c:pt idx="1144">
                  <c:v>22.5</c:v>
                </c:pt>
                <c:pt idx="1145">
                  <c:v>24.4</c:v>
                </c:pt>
                <c:pt idx="1146">
                  <c:v>24.8</c:v>
                </c:pt>
                <c:pt idx="1147">
                  <c:v>22.7</c:v>
                </c:pt>
                <c:pt idx="1148">
                  <c:v>17.399999999999999</c:v>
                </c:pt>
                <c:pt idx="1149">
                  <c:v>13.8</c:v>
                </c:pt>
                <c:pt idx="1150">
                  <c:v>12</c:v>
                </c:pt>
                <c:pt idx="1151">
                  <c:v>12</c:v>
                </c:pt>
                <c:pt idx="1152">
                  <c:v>12</c:v>
                </c:pt>
                <c:pt idx="1153">
                  <c:v>13.9</c:v>
                </c:pt>
                <c:pt idx="1154">
                  <c:v>17.7</c:v>
                </c:pt>
                <c:pt idx="1155">
                  <c:v>22.8</c:v>
                </c:pt>
                <c:pt idx="1156">
                  <c:v>27.3</c:v>
                </c:pt>
                <c:pt idx="1157">
                  <c:v>31.2</c:v>
                </c:pt>
                <c:pt idx="1158">
                  <c:v>35.200000000000003</c:v>
                </c:pt>
                <c:pt idx="1159">
                  <c:v>39.4</c:v>
                </c:pt>
                <c:pt idx="1160">
                  <c:v>42.5</c:v>
                </c:pt>
                <c:pt idx="1161">
                  <c:v>45.4</c:v>
                </c:pt>
                <c:pt idx="1162">
                  <c:v>48.2</c:v>
                </c:pt>
                <c:pt idx="1163">
                  <c:v>50.3</c:v>
                </c:pt>
                <c:pt idx="1164">
                  <c:v>52.6</c:v>
                </c:pt>
                <c:pt idx="1165">
                  <c:v>54.5</c:v>
                </c:pt>
                <c:pt idx="1166">
                  <c:v>56.6</c:v>
                </c:pt>
                <c:pt idx="1167">
                  <c:v>58.3</c:v>
                </c:pt>
                <c:pt idx="1168">
                  <c:v>60</c:v>
                </c:pt>
                <c:pt idx="1169">
                  <c:v>61.5</c:v>
                </c:pt>
                <c:pt idx="1170">
                  <c:v>63.1</c:v>
                </c:pt>
                <c:pt idx="1171">
                  <c:v>64.3</c:v>
                </c:pt>
                <c:pt idx="1172">
                  <c:v>65.7</c:v>
                </c:pt>
                <c:pt idx="1173">
                  <c:v>67.099999999999994</c:v>
                </c:pt>
                <c:pt idx="1174">
                  <c:v>68.3</c:v>
                </c:pt>
                <c:pt idx="1175">
                  <c:v>69.7</c:v>
                </c:pt>
                <c:pt idx="1176">
                  <c:v>70.599999999999994</c:v>
                </c:pt>
                <c:pt idx="1177">
                  <c:v>71.599999999999994</c:v>
                </c:pt>
                <c:pt idx="1178">
                  <c:v>72.599999999999994</c:v>
                </c:pt>
                <c:pt idx="1179">
                  <c:v>73.5</c:v>
                </c:pt>
                <c:pt idx="1180">
                  <c:v>74.2</c:v>
                </c:pt>
                <c:pt idx="1181">
                  <c:v>74.900000000000006</c:v>
                </c:pt>
                <c:pt idx="1182">
                  <c:v>75.599999999999994</c:v>
                </c:pt>
                <c:pt idx="1183">
                  <c:v>76.3</c:v>
                </c:pt>
                <c:pt idx="1184">
                  <c:v>77.099999999999994</c:v>
                </c:pt>
                <c:pt idx="1185">
                  <c:v>77.900000000000006</c:v>
                </c:pt>
                <c:pt idx="1186">
                  <c:v>78.5</c:v>
                </c:pt>
                <c:pt idx="1187">
                  <c:v>79</c:v>
                </c:pt>
                <c:pt idx="1188">
                  <c:v>79.7</c:v>
                </c:pt>
                <c:pt idx="1189">
                  <c:v>80.3</c:v>
                </c:pt>
                <c:pt idx="1190">
                  <c:v>81</c:v>
                </c:pt>
                <c:pt idx="1191">
                  <c:v>81.599999999999994</c:v>
                </c:pt>
                <c:pt idx="1192">
                  <c:v>82.4</c:v>
                </c:pt>
                <c:pt idx="1193">
                  <c:v>82.9</c:v>
                </c:pt>
                <c:pt idx="1194">
                  <c:v>83.4</c:v>
                </c:pt>
                <c:pt idx="1195">
                  <c:v>83.8</c:v>
                </c:pt>
                <c:pt idx="1196">
                  <c:v>84.2</c:v>
                </c:pt>
                <c:pt idx="1197">
                  <c:v>84.7</c:v>
                </c:pt>
                <c:pt idx="1198">
                  <c:v>85.2</c:v>
                </c:pt>
                <c:pt idx="1199">
                  <c:v>85.6</c:v>
                </c:pt>
                <c:pt idx="1200">
                  <c:v>86.3</c:v>
                </c:pt>
                <c:pt idx="1201">
                  <c:v>86.8</c:v>
                </c:pt>
                <c:pt idx="1202">
                  <c:v>87.4</c:v>
                </c:pt>
                <c:pt idx="1203">
                  <c:v>88</c:v>
                </c:pt>
                <c:pt idx="1204">
                  <c:v>88.3</c:v>
                </c:pt>
                <c:pt idx="1205">
                  <c:v>88.7</c:v>
                </c:pt>
                <c:pt idx="1206">
                  <c:v>89</c:v>
                </c:pt>
                <c:pt idx="1207">
                  <c:v>89.3</c:v>
                </c:pt>
                <c:pt idx="1208">
                  <c:v>89.8</c:v>
                </c:pt>
                <c:pt idx="1209">
                  <c:v>90.2</c:v>
                </c:pt>
                <c:pt idx="1210">
                  <c:v>90.6</c:v>
                </c:pt>
                <c:pt idx="1211">
                  <c:v>91</c:v>
                </c:pt>
                <c:pt idx="1212">
                  <c:v>91.3</c:v>
                </c:pt>
                <c:pt idx="1213">
                  <c:v>91.6</c:v>
                </c:pt>
                <c:pt idx="1214">
                  <c:v>91.9</c:v>
                </c:pt>
                <c:pt idx="1215">
                  <c:v>92.2</c:v>
                </c:pt>
                <c:pt idx="1216">
                  <c:v>92.8</c:v>
                </c:pt>
                <c:pt idx="1217">
                  <c:v>93.1</c:v>
                </c:pt>
                <c:pt idx="1218">
                  <c:v>93.3</c:v>
                </c:pt>
                <c:pt idx="1219">
                  <c:v>93.5</c:v>
                </c:pt>
                <c:pt idx="1220">
                  <c:v>93.7</c:v>
                </c:pt>
                <c:pt idx="1221">
                  <c:v>93.9</c:v>
                </c:pt>
                <c:pt idx="1222">
                  <c:v>94</c:v>
                </c:pt>
                <c:pt idx="1223">
                  <c:v>94.1</c:v>
                </c:pt>
                <c:pt idx="1224">
                  <c:v>94.3</c:v>
                </c:pt>
                <c:pt idx="1225">
                  <c:v>94.4</c:v>
                </c:pt>
                <c:pt idx="1226">
                  <c:v>94.6</c:v>
                </c:pt>
                <c:pt idx="1227">
                  <c:v>94.7</c:v>
                </c:pt>
                <c:pt idx="1228">
                  <c:v>94.8</c:v>
                </c:pt>
                <c:pt idx="1229">
                  <c:v>95</c:v>
                </c:pt>
                <c:pt idx="1230">
                  <c:v>95.1</c:v>
                </c:pt>
                <c:pt idx="1231">
                  <c:v>95.3</c:v>
                </c:pt>
                <c:pt idx="1232">
                  <c:v>95.4</c:v>
                </c:pt>
                <c:pt idx="1233">
                  <c:v>95.6</c:v>
                </c:pt>
                <c:pt idx="1234">
                  <c:v>95.7</c:v>
                </c:pt>
                <c:pt idx="1235">
                  <c:v>95.8</c:v>
                </c:pt>
                <c:pt idx="1236">
                  <c:v>96</c:v>
                </c:pt>
                <c:pt idx="1237">
                  <c:v>96.1</c:v>
                </c:pt>
                <c:pt idx="1238">
                  <c:v>96.3</c:v>
                </c:pt>
                <c:pt idx="1239">
                  <c:v>96.4</c:v>
                </c:pt>
                <c:pt idx="1240">
                  <c:v>96.6</c:v>
                </c:pt>
                <c:pt idx="1241">
                  <c:v>96.8</c:v>
                </c:pt>
                <c:pt idx="1242">
                  <c:v>97</c:v>
                </c:pt>
                <c:pt idx="1243">
                  <c:v>97.2</c:v>
                </c:pt>
                <c:pt idx="1244">
                  <c:v>97.3</c:v>
                </c:pt>
                <c:pt idx="1245">
                  <c:v>97.4</c:v>
                </c:pt>
                <c:pt idx="1246">
                  <c:v>97.4</c:v>
                </c:pt>
                <c:pt idx="1247">
                  <c:v>97.4</c:v>
                </c:pt>
                <c:pt idx="1248">
                  <c:v>97.4</c:v>
                </c:pt>
                <c:pt idx="1249">
                  <c:v>97.3</c:v>
                </c:pt>
                <c:pt idx="1250">
                  <c:v>97.3</c:v>
                </c:pt>
                <c:pt idx="1251">
                  <c:v>97.3</c:v>
                </c:pt>
                <c:pt idx="1252">
                  <c:v>97.3</c:v>
                </c:pt>
                <c:pt idx="1253">
                  <c:v>97.2</c:v>
                </c:pt>
                <c:pt idx="1254">
                  <c:v>97.1</c:v>
                </c:pt>
                <c:pt idx="1255">
                  <c:v>97</c:v>
                </c:pt>
                <c:pt idx="1256">
                  <c:v>96.9</c:v>
                </c:pt>
                <c:pt idx="1257">
                  <c:v>96.7</c:v>
                </c:pt>
                <c:pt idx="1258">
                  <c:v>96.4</c:v>
                </c:pt>
                <c:pt idx="1259">
                  <c:v>96.1</c:v>
                </c:pt>
                <c:pt idx="1260">
                  <c:v>95.7</c:v>
                </c:pt>
                <c:pt idx="1261">
                  <c:v>95.5</c:v>
                </c:pt>
                <c:pt idx="1262">
                  <c:v>95.3</c:v>
                </c:pt>
                <c:pt idx="1263">
                  <c:v>95.2</c:v>
                </c:pt>
                <c:pt idx="1264">
                  <c:v>95</c:v>
                </c:pt>
                <c:pt idx="1265">
                  <c:v>94.9</c:v>
                </c:pt>
                <c:pt idx="1266">
                  <c:v>94.7</c:v>
                </c:pt>
                <c:pt idx="1267">
                  <c:v>94.5</c:v>
                </c:pt>
                <c:pt idx="1268">
                  <c:v>94.4</c:v>
                </c:pt>
                <c:pt idx="1269">
                  <c:v>94.4</c:v>
                </c:pt>
                <c:pt idx="1270">
                  <c:v>94.3</c:v>
                </c:pt>
                <c:pt idx="1271">
                  <c:v>94.3</c:v>
                </c:pt>
                <c:pt idx="1272">
                  <c:v>94.1</c:v>
                </c:pt>
                <c:pt idx="1273">
                  <c:v>93.9</c:v>
                </c:pt>
                <c:pt idx="1274">
                  <c:v>93.4</c:v>
                </c:pt>
                <c:pt idx="1275">
                  <c:v>92.8</c:v>
                </c:pt>
                <c:pt idx="1276">
                  <c:v>92</c:v>
                </c:pt>
                <c:pt idx="1277">
                  <c:v>91.3</c:v>
                </c:pt>
                <c:pt idx="1278">
                  <c:v>90.6</c:v>
                </c:pt>
                <c:pt idx="1279">
                  <c:v>90</c:v>
                </c:pt>
                <c:pt idx="1280">
                  <c:v>89.3</c:v>
                </c:pt>
                <c:pt idx="1281">
                  <c:v>88.7</c:v>
                </c:pt>
                <c:pt idx="1282">
                  <c:v>88.1</c:v>
                </c:pt>
                <c:pt idx="1283">
                  <c:v>87.4</c:v>
                </c:pt>
                <c:pt idx="1284">
                  <c:v>86.7</c:v>
                </c:pt>
                <c:pt idx="1285">
                  <c:v>86</c:v>
                </c:pt>
                <c:pt idx="1286">
                  <c:v>85.3</c:v>
                </c:pt>
                <c:pt idx="1287">
                  <c:v>84.7</c:v>
                </c:pt>
                <c:pt idx="1288">
                  <c:v>84.1</c:v>
                </c:pt>
                <c:pt idx="1289">
                  <c:v>83.5</c:v>
                </c:pt>
                <c:pt idx="1290">
                  <c:v>82.9</c:v>
                </c:pt>
                <c:pt idx="1291">
                  <c:v>82.3</c:v>
                </c:pt>
                <c:pt idx="1292">
                  <c:v>81.7</c:v>
                </c:pt>
                <c:pt idx="1293">
                  <c:v>81.099999999999994</c:v>
                </c:pt>
                <c:pt idx="1294">
                  <c:v>80.5</c:v>
                </c:pt>
                <c:pt idx="1295">
                  <c:v>79.900000000000006</c:v>
                </c:pt>
                <c:pt idx="1296">
                  <c:v>79.400000000000006</c:v>
                </c:pt>
                <c:pt idx="1297">
                  <c:v>79.099999999999994</c:v>
                </c:pt>
                <c:pt idx="1298">
                  <c:v>78.8</c:v>
                </c:pt>
                <c:pt idx="1299">
                  <c:v>78.5</c:v>
                </c:pt>
                <c:pt idx="1300">
                  <c:v>78.2</c:v>
                </c:pt>
                <c:pt idx="1301">
                  <c:v>77.900000000000006</c:v>
                </c:pt>
                <c:pt idx="1302">
                  <c:v>77.599999999999994</c:v>
                </c:pt>
                <c:pt idx="1303">
                  <c:v>77.3</c:v>
                </c:pt>
                <c:pt idx="1304">
                  <c:v>77</c:v>
                </c:pt>
                <c:pt idx="1305">
                  <c:v>76.7</c:v>
                </c:pt>
                <c:pt idx="1306">
                  <c:v>76</c:v>
                </c:pt>
                <c:pt idx="1307">
                  <c:v>76</c:v>
                </c:pt>
                <c:pt idx="1308">
                  <c:v>76</c:v>
                </c:pt>
                <c:pt idx="1309">
                  <c:v>75.900000000000006</c:v>
                </c:pt>
                <c:pt idx="1310">
                  <c:v>75.900000000000006</c:v>
                </c:pt>
                <c:pt idx="1311">
                  <c:v>75.8</c:v>
                </c:pt>
                <c:pt idx="1312">
                  <c:v>75.7</c:v>
                </c:pt>
                <c:pt idx="1313">
                  <c:v>75.5</c:v>
                </c:pt>
                <c:pt idx="1314">
                  <c:v>75.2</c:v>
                </c:pt>
                <c:pt idx="1315">
                  <c:v>75</c:v>
                </c:pt>
                <c:pt idx="1316">
                  <c:v>74.7</c:v>
                </c:pt>
                <c:pt idx="1317">
                  <c:v>74.099999999999994</c:v>
                </c:pt>
                <c:pt idx="1318">
                  <c:v>73.7</c:v>
                </c:pt>
                <c:pt idx="1319">
                  <c:v>73.3</c:v>
                </c:pt>
                <c:pt idx="1320">
                  <c:v>73.5</c:v>
                </c:pt>
                <c:pt idx="1321">
                  <c:v>74</c:v>
                </c:pt>
                <c:pt idx="1322">
                  <c:v>74.900000000000006</c:v>
                </c:pt>
                <c:pt idx="1323">
                  <c:v>76.099999999999994</c:v>
                </c:pt>
                <c:pt idx="1324">
                  <c:v>77.7</c:v>
                </c:pt>
                <c:pt idx="1325">
                  <c:v>79.2</c:v>
                </c:pt>
                <c:pt idx="1326">
                  <c:v>80.3</c:v>
                </c:pt>
                <c:pt idx="1327">
                  <c:v>80.8</c:v>
                </c:pt>
                <c:pt idx="1328">
                  <c:v>81</c:v>
                </c:pt>
                <c:pt idx="1329">
                  <c:v>81</c:v>
                </c:pt>
                <c:pt idx="1330">
                  <c:v>81</c:v>
                </c:pt>
                <c:pt idx="1331">
                  <c:v>81</c:v>
                </c:pt>
                <c:pt idx="1332">
                  <c:v>81</c:v>
                </c:pt>
                <c:pt idx="1333">
                  <c:v>80.900000000000006</c:v>
                </c:pt>
                <c:pt idx="1334">
                  <c:v>80.599999999999994</c:v>
                </c:pt>
                <c:pt idx="1335">
                  <c:v>80.3</c:v>
                </c:pt>
                <c:pt idx="1336">
                  <c:v>80</c:v>
                </c:pt>
                <c:pt idx="1337">
                  <c:v>79.900000000000006</c:v>
                </c:pt>
                <c:pt idx="1338">
                  <c:v>79.8</c:v>
                </c:pt>
                <c:pt idx="1339">
                  <c:v>79.8</c:v>
                </c:pt>
                <c:pt idx="1340">
                  <c:v>79.8</c:v>
                </c:pt>
                <c:pt idx="1341">
                  <c:v>79.900000000000006</c:v>
                </c:pt>
                <c:pt idx="1342">
                  <c:v>80</c:v>
                </c:pt>
                <c:pt idx="1343">
                  <c:v>80.400000000000006</c:v>
                </c:pt>
                <c:pt idx="1344">
                  <c:v>80.8</c:v>
                </c:pt>
                <c:pt idx="1345">
                  <c:v>81.2</c:v>
                </c:pt>
                <c:pt idx="1346">
                  <c:v>81.5</c:v>
                </c:pt>
                <c:pt idx="1347">
                  <c:v>81.599999999999994</c:v>
                </c:pt>
                <c:pt idx="1348">
                  <c:v>81.599999999999994</c:v>
                </c:pt>
                <c:pt idx="1349">
                  <c:v>81.400000000000006</c:v>
                </c:pt>
                <c:pt idx="1350">
                  <c:v>80.7</c:v>
                </c:pt>
                <c:pt idx="1351">
                  <c:v>79.599999999999994</c:v>
                </c:pt>
                <c:pt idx="1352">
                  <c:v>78.2</c:v>
                </c:pt>
                <c:pt idx="1353">
                  <c:v>76.8</c:v>
                </c:pt>
                <c:pt idx="1354">
                  <c:v>75.3</c:v>
                </c:pt>
                <c:pt idx="1355">
                  <c:v>73.8</c:v>
                </c:pt>
                <c:pt idx="1356">
                  <c:v>72.099999999999994</c:v>
                </c:pt>
                <c:pt idx="1357">
                  <c:v>70.2</c:v>
                </c:pt>
                <c:pt idx="1358">
                  <c:v>68.2</c:v>
                </c:pt>
                <c:pt idx="1359">
                  <c:v>66.099999999999994</c:v>
                </c:pt>
                <c:pt idx="1360">
                  <c:v>63.8</c:v>
                </c:pt>
                <c:pt idx="1361">
                  <c:v>61.6</c:v>
                </c:pt>
                <c:pt idx="1362">
                  <c:v>60.2</c:v>
                </c:pt>
                <c:pt idx="1363">
                  <c:v>59.8</c:v>
                </c:pt>
                <c:pt idx="1364">
                  <c:v>60.4</c:v>
                </c:pt>
                <c:pt idx="1365">
                  <c:v>61.8</c:v>
                </c:pt>
                <c:pt idx="1366">
                  <c:v>62.6</c:v>
                </c:pt>
                <c:pt idx="1367">
                  <c:v>62.7</c:v>
                </c:pt>
                <c:pt idx="1368">
                  <c:v>61.9</c:v>
                </c:pt>
                <c:pt idx="1369">
                  <c:v>60</c:v>
                </c:pt>
                <c:pt idx="1370">
                  <c:v>58.4</c:v>
                </c:pt>
                <c:pt idx="1371">
                  <c:v>57.8</c:v>
                </c:pt>
                <c:pt idx="1372">
                  <c:v>57.8</c:v>
                </c:pt>
                <c:pt idx="1373">
                  <c:v>57.8</c:v>
                </c:pt>
                <c:pt idx="1374">
                  <c:v>57.3</c:v>
                </c:pt>
                <c:pt idx="1375">
                  <c:v>56.2</c:v>
                </c:pt>
                <c:pt idx="1376">
                  <c:v>54.3</c:v>
                </c:pt>
                <c:pt idx="1377">
                  <c:v>50.8</c:v>
                </c:pt>
                <c:pt idx="1378">
                  <c:v>45.5</c:v>
                </c:pt>
                <c:pt idx="1379">
                  <c:v>40.200000000000003</c:v>
                </c:pt>
                <c:pt idx="1380">
                  <c:v>34.9</c:v>
                </c:pt>
                <c:pt idx="1381">
                  <c:v>29.6</c:v>
                </c:pt>
                <c:pt idx="1382">
                  <c:v>27.3</c:v>
                </c:pt>
                <c:pt idx="1383">
                  <c:v>29.3</c:v>
                </c:pt>
                <c:pt idx="1384">
                  <c:v>32.9</c:v>
                </c:pt>
                <c:pt idx="1385">
                  <c:v>35.6</c:v>
                </c:pt>
                <c:pt idx="1386">
                  <c:v>36.700000000000003</c:v>
                </c:pt>
                <c:pt idx="1387">
                  <c:v>37.6</c:v>
                </c:pt>
                <c:pt idx="1388">
                  <c:v>39.4</c:v>
                </c:pt>
                <c:pt idx="1389">
                  <c:v>42.5</c:v>
                </c:pt>
                <c:pt idx="1390">
                  <c:v>46.5</c:v>
                </c:pt>
                <c:pt idx="1391">
                  <c:v>50.2</c:v>
                </c:pt>
                <c:pt idx="1392">
                  <c:v>52.8</c:v>
                </c:pt>
                <c:pt idx="1393">
                  <c:v>54.3</c:v>
                </c:pt>
                <c:pt idx="1394">
                  <c:v>54.9</c:v>
                </c:pt>
                <c:pt idx="1395">
                  <c:v>54.9</c:v>
                </c:pt>
                <c:pt idx="1396">
                  <c:v>54.7</c:v>
                </c:pt>
                <c:pt idx="1397">
                  <c:v>54.1</c:v>
                </c:pt>
                <c:pt idx="1398">
                  <c:v>53.2</c:v>
                </c:pt>
                <c:pt idx="1399">
                  <c:v>52.1</c:v>
                </c:pt>
                <c:pt idx="1400">
                  <c:v>50.7</c:v>
                </c:pt>
                <c:pt idx="1401">
                  <c:v>49.1</c:v>
                </c:pt>
                <c:pt idx="1402">
                  <c:v>47.4</c:v>
                </c:pt>
                <c:pt idx="1403">
                  <c:v>45.2</c:v>
                </c:pt>
                <c:pt idx="1404">
                  <c:v>41.8</c:v>
                </c:pt>
                <c:pt idx="1405">
                  <c:v>36.5</c:v>
                </c:pt>
                <c:pt idx="1406">
                  <c:v>31.2</c:v>
                </c:pt>
                <c:pt idx="1407">
                  <c:v>27.6</c:v>
                </c:pt>
                <c:pt idx="1408">
                  <c:v>26.9</c:v>
                </c:pt>
                <c:pt idx="1409">
                  <c:v>27.3</c:v>
                </c:pt>
                <c:pt idx="1410">
                  <c:v>27.5</c:v>
                </c:pt>
                <c:pt idx="1411">
                  <c:v>27.4</c:v>
                </c:pt>
                <c:pt idx="1412">
                  <c:v>27.1</c:v>
                </c:pt>
                <c:pt idx="1413">
                  <c:v>26.7</c:v>
                </c:pt>
                <c:pt idx="1414">
                  <c:v>26.8</c:v>
                </c:pt>
                <c:pt idx="1415">
                  <c:v>28.2</c:v>
                </c:pt>
                <c:pt idx="1416">
                  <c:v>31.1</c:v>
                </c:pt>
                <c:pt idx="1417">
                  <c:v>34.800000000000004</c:v>
                </c:pt>
                <c:pt idx="1418">
                  <c:v>38.4</c:v>
                </c:pt>
                <c:pt idx="1419">
                  <c:v>40.9</c:v>
                </c:pt>
                <c:pt idx="1420">
                  <c:v>41.7</c:v>
                </c:pt>
                <c:pt idx="1421">
                  <c:v>40.9</c:v>
                </c:pt>
                <c:pt idx="1422">
                  <c:v>38.300000000000004</c:v>
                </c:pt>
                <c:pt idx="1423">
                  <c:v>35.300000000000004</c:v>
                </c:pt>
                <c:pt idx="1424">
                  <c:v>34.300000000000004</c:v>
                </c:pt>
                <c:pt idx="1425">
                  <c:v>34.6</c:v>
                </c:pt>
                <c:pt idx="1426">
                  <c:v>36.300000000000004</c:v>
                </c:pt>
                <c:pt idx="1427">
                  <c:v>39.5</c:v>
                </c:pt>
                <c:pt idx="1428">
                  <c:v>41.8</c:v>
                </c:pt>
                <c:pt idx="1429">
                  <c:v>42.5</c:v>
                </c:pt>
                <c:pt idx="1430">
                  <c:v>41.9</c:v>
                </c:pt>
                <c:pt idx="1431">
                  <c:v>40.1</c:v>
                </c:pt>
                <c:pt idx="1432">
                  <c:v>36.6</c:v>
                </c:pt>
                <c:pt idx="1433">
                  <c:v>31.3</c:v>
                </c:pt>
                <c:pt idx="1434">
                  <c:v>26</c:v>
                </c:pt>
                <c:pt idx="1435">
                  <c:v>20.6</c:v>
                </c:pt>
                <c:pt idx="1436">
                  <c:v>19.100000000000001</c:v>
                </c:pt>
                <c:pt idx="1437">
                  <c:v>19.7</c:v>
                </c:pt>
                <c:pt idx="1438">
                  <c:v>21.1</c:v>
                </c:pt>
                <c:pt idx="1439">
                  <c:v>22</c:v>
                </c:pt>
                <c:pt idx="1440">
                  <c:v>22.1</c:v>
                </c:pt>
                <c:pt idx="1441">
                  <c:v>21.4</c:v>
                </c:pt>
                <c:pt idx="1442">
                  <c:v>19.600000000000001</c:v>
                </c:pt>
                <c:pt idx="1443">
                  <c:v>18.3</c:v>
                </c:pt>
                <c:pt idx="1444">
                  <c:v>18</c:v>
                </c:pt>
                <c:pt idx="1445">
                  <c:v>18.3</c:v>
                </c:pt>
                <c:pt idx="1446">
                  <c:v>18.5</c:v>
                </c:pt>
                <c:pt idx="1447">
                  <c:v>17.899999999999999</c:v>
                </c:pt>
                <c:pt idx="1448">
                  <c:v>15</c:v>
                </c:pt>
                <c:pt idx="1449">
                  <c:v>9.9</c:v>
                </c:pt>
                <c:pt idx="1450">
                  <c:v>4.5999999999999996</c:v>
                </c:pt>
                <c:pt idx="1451">
                  <c:v>1.2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2.2000000000000002</c:v>
                </c:pt>
                <c:pt idx="1480">
                  <c:v>4.4000000000000004</c:v>
                </c:pt>
                <c:pt idx="1481">
                  <c:v>6.3</c:v>
                </c:pt>
                <c:pt idx="1482">
                  <c:v>7.9</c:v>
                </c:pt>
                <c:pt idx="1483">
                  <c:v>9.2000000000000011</c:v>
                </c:pt>
                <c:pt idx="1484">
                  <c:v>10.4</c:v>
                </c:pt>
                <c:pt idx="1485">
                  <c:v>11.5</c:v>
                </c:pt>
                <c:pt idx="1486">
                  <c:v>12.9</c:v>
                </c:pt>
                <c:pt idx="1487">
                  <c:v>14.7</c:v>
                </c:pt>
                <c:pt idx="1488">
                  <c:v>17</c:v>
                </c:pt>
                <c:pt idx="1489">
                  <c:v>19.8</c:v>
                </c:pt>
                <c:pt idx="1490">
                  <c:v>23.1</c:v>
                </c:pt>
                <c:pt idx="1491">
                  <c:v>26.7</c:v>
                </c:pt>
                <c:pt idx="1492">
                  <c:v>30.5</c:v>
                </c:pt>
                <c:pt idx="1493">
                  <c:v>34.1</c:v>
                </c:pt>
                <c:pt idx="1494">
                  <c:v>37.5</c:v>
                </c:pt>
                <c:pt idx="1495">
                  <c:v>40.6</c:v>
                </c:pt>
                <c:pt idx="1496">
                  <c:v>43.3</c:v>
                </c:pt>
                <c:pt idx="1497">
                  <c:v>45.7</c:v>
                </c:pt>
                <c:pt idx="1498">
                  <c:v>47.7</c:v>
                </c:pt>
                <c:pt idx="1499">
                  <c:v>49.3</c:v>
                </c:pt>
                <c:pt idx="1500">
                  <c:v>50.5</c:v>
                </c:pt>
                <c:pt idx="1501">
                  <c:v>51.3</c:v>
                </c:pt>
                <c:pt idx="1502">
                  <c:v>52.1</c:v>
                </c:pt>
                <c:pt idx="1503">
                  <c:v>52.7</c:v>
                </c:pt>
                <c:pt idx="1504">
                  <c:v>53.4</c:v>
                </c:pt>
                <c:pt idx="1505">
                  <c:v>54</c:v>
                </c:pt>
                <c:pt idx="1506">
                  <c:v>54.5</c:v>
                </c:pt>
                <c:pt idx="1507">
                  <c:v>55</c:v>
                </c:pt>
                <c:pt idx="1508">
                  <c:v>55.6</c:v>
                </c:pt>
                <c:pt idx="1509">
                  <c:v>56.3</c:v>
                </c:pt>
                <c:pt idx="1510">
                  <c:v>57.2</c:v>
                </c:pt>
                <c:pt idx="1511">
                  <c:v>58.5</c:v>
                </c:pt>
                <c:pt idx="1512">
                  <c:v>60.2</c:v>
                </c:pt>
                <c:pt idx="1513">
                  <c:v>62.3</c:v>
                </c:pt>
                <c:pt idx="1514">
                  <c:v>64.7</c:v>
                </c:pt>
                <c:pt idx="1515">
                  <c:v>67.099999999999994</c:v>
                </c:pt>
                <c:pt idx="1516">
                  <c:v>69.2</c:v>
                </c:pt>
                <c:pt idx="1517">
                  <c:v>70.7</c:v>
                </c:pt>
                <c:pt idx="1518">
                  <c:v>71.900000000000006</c:v>
                </c:pt>
                <c:pt idx="1519">
                  <c:v>72.7</c:v>
                </c:pt>
                <c:pt idx="1520">
                  <c:v>73.400000000000006</c:v>
                </c:pt>
                <c:pt idx="1521">
                  <c:v>73.8</c:v>
                </c:pt>
                <c:pt idx="1522">
                  <c:v>74.099999999999994</c:v>
                </c:pt>
                <c:pt idx="1523">
                  <c:v>74</c:v>
                </c:pt>
                <c:pt idx="1524">
                  <c:v>73.599999999999994</c:v>
                </c:pt>
                <c:pt idx="1525">
                  <c:v>72.5</c:v>
                </c:pt>
                <c:pt idx="1526">
                  <c:v>70.8</c:v>
                </c:pt>
                <c:pt idx="1527">
                  <c:v>68.599999999999994</c:v>
                </c:pt>
                <c:pt idx="1528">
                  <c:v>66.2</c:v>
                </c:pt>
                <c:pt idx="1529">
                  <c:v>64</c:v>
                </c:pt>
                <c:pt idx="1530">
                  <c:v>62.2</c:v>
                </c:pt>
                <c:pt idx="1531">
                  <c:v>60.9</c:v>
                </c:pt>
                <c:pt idx="1532">
                  <c:v>60.2</c:v>
                </c:pt>
                <c:pt idx="1533">
                  <c:v>60</c:v>
                </c:pt>
                <c:pt idx="1534">
                  <c:v>60.4</c:v>
                </c:pt>
                <c:pt idx="1535">
                  <c:v>61.4</c:v>
                </c:pt>
                <c:pt idx="1536">
                  <c:v>63.2</c:v>
                </c:pt>
                <c:pt idx="1537">
                  <c:v>65.599999999999994</c:v>
                </c:pt>
                <c:pt idx="1538">
                  <c:v>68.400000000000006</c:v>
                </c:pt>
                <c:pt idx="1539">
                  <c:v>71.599999999999994</c:v>
                </c:pt>
                <c:pt idx="1540">
                  <c:v>74.900000000000006</c:v>
                </c:pt>
                <c:pt idx="1541">
                  <c:v>78.400000000000006</c:v>
                </c:pt>
                <c:pt idx="1542">
                  <c:v>81.8</c:v>
                </c:pt>
                <c:pt idx="1543">
                  <c:v>84.9</c:v>
                </c:pt>
                <c:pt idx="1544">
                  <c:v>87.4</c:v>
                </c:pt>
                <c:pt idx="1545">
                  <c:v>89</c:v>
                </c:pt>
                <c:pt idx="1546">
                  <c:v>90</c:v>
                </c:pt>
                <c:pt idx="1547">
                  <c:v>90.6</c:v>
                </c:pt>
                <c:pt idx="1548">
                  <c:v>91</c:v>
                </c:pt>
                <c:pt idx="1549">
                  <c:v>91.5</c:v>
                </c:pt>
                <c:pt idx="1550">
                  <c:v>92</c:v>
                </c:pt>
                <c:pt idx="1551">
                  <c:v>92.7</c:v>
                </c:pt>
                <c:pt idx="1552">
                  <c:v>93.4</c:v>
                </c:pt>
                <c:pt idx="1553">
                  <c:v>94.2</c:v>
                </c:pt>
                <c:pt idx="1554">
                  <c:v>94.9</c:v>
                </c:pt>
                <c:pt idx="1555">
                  <c:v>95.7</c:v>
                </c:pt>
                <c:pt idx="1556">
                  <c:v>96.6</c:v>
                </c:pt>
                <c:pt idx="1557">
                  <c:v>97.7</c:v>
                </c:pt>
                <c:pt idx="1558">
                  <c:v>98.9</c:v>
                </c:pt>
                <c:pt idx="1559">
                  <c:v>100.4</c:v>
                </c:pt>
                <c:pt idx="1560">
                  <c:v>102</c:v>
                </c:pt>
                <c:pt idx="1561">
                  <c:v>103.6</c:v>
                </c:pt>
                <c:pt idx="1562">
                  <c:v>105.2</c:v>
                </c:pt>
                <c:pt idx="1563">
                  <c:v>106.8</c:v>
                </c:pt>
                <c:pt idx="1564">
                  <c:v>108.5</c:v>
                </c:pt>
                <c:pt idx="1565">
                  <c:v>110.2</c:v>
                </c:pt>
                <c:pt idx="1566">
                  <c:v>111.9</c:v>
                </c:pt>
                <c:pt idx="1567">
                  <c:v>113.7</c:v>
                </c:pt>
                <c:pt idx="1568">
                  <c:v>115.3</c:v>
                </c:pt>
                <c:pt idx="1569">
                  <c:v>116.8</c:v>
                </c:pt>
                <c:pt idx="1570">
                  <c:v>118.2</c:v>
                </c:pt>
                <c:pt idx="1571">
                  <c:v>119.5</c:v>
                </c:pt>
                <c:pt idx="1572">
                  <c:v>120.7</c:v>
                </c:pt>
                <c:pt idx="1573">
                  <c:v>121.8</c:v>
                </c:pt>
                <c:pt idx="1574">
                  <c:v>122.6</c:v>
                </c:pt>
                <c:pt idx="1575">
                  <c:v>123.2</c:v>
                </c:pt>
                <c:pt idx="1576">
                  <c:v>123.6</c:v>
                </c:pt>
                <c:pt idx="1577">
                  <c:v>123.7</c:v>
                </c:pt>
                <c:pt idx="1578">
                  <c:v>123.6</c:v>
                </c:pt>
                <c:pt idx="1579">
                  <c:v>123.3</c:v>
                </c:pt>
                <c:pt idx="1580">
                  <c:v>123</c:v>
                </c:pt>
                <c:pt idx="1581">
                  <c:v>122.5</c:v>
                </c:pt>
                <c:pt idx="1582">
                  <c:v>122.1</c:v>
                </c:pt>
                <c:pt idx="1583">
                  <c:v>121.5</c:v>
                </c:pt>
                <c:pt idx="1584">
                  <c:v>120.8</c:v>
                </c:pt>
                <c:pt idx="1585">
                  <c:v>120</c:v>
                </c:pt>
                <c:pt idx="1586">
                  <c:v>119.1</c:v>
                </c:pt>
                <c:pt idx="1587">
                  <c:v>118.1</c:v>
                </c:pt>
                <c:pt idx="1588">
                  <c:v>117.1</c:v>
                </c:pt>
                <c:pt idx="1589">
                  <c:v>116.2</c:v>
                </c:pt>
                <c:pt idx="1590">
                  <c:v>115.5</c:v>
                </c:pt>
                <c:pt idx="1591">
                  <c:v>114.9</c:v>
                </c:pt>
                <c:pt idx="1592">
                  <c:v>114.5</c:v>
                </c:pt>
                <c:pt idx="1593">
                  <c:v>114.1</c:v>
                </c:pt>
                <c:pt idx="1594">
                  <c:v>113.9</c:v>
                </c:pt>
                <c:pt idx="1595">
                  <c:v>113.7</c:v>
                </c:pt>
                <c:pt idx="1596">
                  <c:v>113.3</c:v>
                </c:pt>
                <c:pt idx="1597">
                  <c:v>112.9</c:v>
                </c:pt>
                <c:pt idx="1598">
                  <c:v>112.2</c:v>
                </c:pt>
                <c:pt idx="1599">
                  <c:v>111.4</c:v>
                </c:pt>
                <c:pt idx="1600">
                  <c:v>110.5</c:v>
                </c:pt>
                <c:pt idx="1601">
                  <c:v>109.5</c:v>
                </c:pt>
                <c:pt idx="1602">
                  <c:v>108.5</c:v>
                </c:pt>
                <c:pt idx="1603">
                  <c:v>107.7</c:v>
                </c:pt>
                <c:pt idx="1604">
                  <c:v>107.1</c:v>
                </c:pt>
                <c:pt idx="1605">
                  <c:v>106.6</c:v>
                </c:pt>
                <c:pt idx="1606">
                  <c:v>106.4</c:v>
                </c:pt>
                <c:pt idx="1607">
                  <c:v>106.2</c:v>
                </c:pt>
                <c:pt idx="1608">
                  <c:v>106.2</c:v>
                </c:pt>
                <c:pt idx="1609">
                  <c:v>106.2</c:v>
                </c:pt>
                <c:pt idx="1610">
                  <c:v>106.4</c:v>
                </c:pt>
                <c:pt idx="1611">
                  <c:v>106.5</c:v>
                </c:pt>
                <c:pt idx="1612">
                  <c:v>106.8</c:v>
                </c:pt>
                <c:pt idx="1613">
                  <c:v>107.2</c:v>
                </c:pt>
                <c:pt idx="1614">
                  <c:v>107.8</c:v>
                </c:pt>
                <c:pt idx="1615">
                  <c:v>108.5</c:v>
                </c:pt>
                <c:pt idx="1616">
                  <c:v>109.4</c:v>
                </c:pt>
                <c:pt idx="1617">
                  <c:v>110.5</c:v>
                </c:pt>
                <c:pt idx="1618">
                  <c:v>111.7</c:v>
                </c:pt>
                <c:pt idx="1619">
                  <c:v>113</c:v>
                </c:pt>
                <c:pt idx="1620">
                  <c:v>114.1</c:v>
                </c:pt>
                <c:pt idx="1621">
                  <c:v>115.1</c:v>
                </c:pt>
                <c:pt idx="1622">
                  <c:v>115.9</c:v>
                </c:pt>
                <c:pt idx="1623">
                  <c:v>116.5</c:v>
                </c:pt>
                <c:pt idx="1624">
                  <c:v>116.7</c:v>
                </c:pt>
                <c:pt idx="1625">
                  <c:v>116.6</c:v>
                </c:pt>
                <c:pt idx="1626">
                  <c:v>116.2</c:v>
                </c:pt>
                <c:pt idx="1627">
                  <c:v>115.2</c:v>
                </c:pt>
                <c:pt idx="1628">
                  <c:v>113.8</c:v>
                </c:pt>
                <c:pt idx="1629">
                  <c:v>112</c:v>
                </c:pt>
                <c:pt idx="1630">
                  <c:v>110.1</c:v>
                </c:pt>
                <c:pt idx="1631">
                  <c:v>108.3</c:v>
                </c:pt>
                <c:pt idx="1632">
                  <c:v>107</c:v>
                </c:pt>
                <c:pt idx="1633">
                  <c:v>106.1</c:v>
                </c:pt>
                <c:pt idx="1634">
                  <c:v>105.8</c:v>
                </c:pt>
                <c:pt idx="1635">
                  <c:v>105.7</c:v>
                </c:pt>
                <c:pt idx="1636">
                  <c:v>105.7</c:v>
                </c:pt>
                <c:pt idx="1637">
                  <c:v>105.6</c:v>
                </c:pt>
                <c:pt idx="1638">
                  <c:v>105.3</c:v>
                </c:pt>
                <c:pt idx="1639">
                  <c:v>104.9</c:v>
                </c:pt>
                <c:pt idx="1640">
                  <c:v>104.4</c:v>
                </c:pt>
                <c:pt idx="1641">
                  <c:v>104</c:v>
                </c:pt>
                <c:pt idx="1642">
                  <c:v>103.8</c:v>
                </c:pt>
                <c:pt idx="1643">
                  <c:v>103.9</c:v>
                </c:pt>
                <c:pt idx="1644">
                  <c:v>104.4</c:v>
                </c:pt>
                <c:pt idx="1645">
                  <c:v>105.1</c:v>
                </c:pt>
                <c:pt idx="1646">
                  <c:v>106.1</c:v>
                </c:pt>
                <c:pt idx="1647">
                  <c:v>107.2</c:v>
                </c:pt>
                <c:pt idx="1648">
                  <c:v>108.5</c:v>
                </c:pt>
                <c:pt idx="1649">
                  <c:v>109.9</c:v>
                </c:pt>
                <c:pt idx="1650">
                  <c:v>111.3</c:v>
                </c:pt>
                <c:pt idx="1651">
                  <c:v>112.7</c:v>
                </c:pt>
                <c:pt idx="1652">
                  <c:v>113.9</c:v>
                </c:pt>
                <c:pt idx="1653">
                  <c:v>115</c:v>
                </c:pt>
                <c:pt idx="1654">
                  <c:v>116</c:v>
                </c:pt>
                <c:pt idx="1655">
                  <c:v>116.8</c:v>
                </c:pt>
                <c:pt idx="1656">
                  <c:v>117.6</c:v>
                </c:pt>
                <c:pt idx="1657">
                  <c:v>118.4</c:v>
                </c:pt>
                <c:pt idx="1658">
                  <c:v>119.2</c:v>
                </c:pt>
                <c:pt idx="1659">
                  <c:v>120</c:v>
                </c:pt>
                <c:pt idx="1660">
                  <c:v>120.8</c:v>
                </c:pt>
                <c:pt idx="1661">
                  <c:v>121.6</c:v>
                </c:pt>
                <c:pt idx="1662">
                  <c:v>122.3</c:v>
                </c:pt>
                <c:pt idx="1663">
                  <c:v>123.1</c:v>
                </c:pt>
                <c:pt idx="1664">
                  <c:v>123.8</c:v>
                </c:pt>
                <c:pt idx="1665">
                  <c:v>124.4</c:v>
                </c:pt>
                <c:pt idx="1666">
                  <c:v>125</c:v>
                </c:pt>
                <c:pt idx="1667">
                  <c:v>125.4</c:v>
                </c:pt>
                <c:pt idx="1668">
                  <c:v>125.8</c:v>
                </c:pt>
                <c:pt idx="1669">
                  <c:v>126.1</c:v>
                </c:pt>
                <c:pt idx="1670">
                  <c:v>126.4</c:v>
                </c:pt>
                <c:pt idx="1671">
                  <c:v>126.6</c:v>
                </c:pt>
                <c:pt idx="1672">
                  <c:v>126.7</c:v>
                </c:pt>
                <c:pt idx="1673">
                  <c:v>126.8</c:v>
                </c:pt>
                <c:pt idx="1674">
                  <c:v>126.9</c:v>
                </c:pt>
                <c:pt idx="1675">
                  <c:v>126.9</c:v>
                </c:pt>
                <c:pt idx="1676">
                  <c:v>126.9</c:v>
                </c:pt>
                <c:pt idx="1677">
                  <c:v>126.8</c:v>
                </c:pt>
                <c:pt idx="1678">
                  <c:v>126.6</c:v>
                </c:pt>
                <c:pt idx="1679">
                  <c:v>126.3</c:v>
                </c:pt>
                <c:pt idx="1680">
                  <c:v>126</c:v>
                </c:pt>
                <c:pt idx="1681">
                  <c:v>125.7</c:v>
                </c:pt>
                <c:pt idx="1682">
                  <c:v>125.6</c:v>
                </c:pt>
                <c:pt idx="1683">
                  <c:v>125.6</c:v>
                </c:pt>
                <c:pt idx="1684">
                  <c:v>125.8</c:v>
                </c:pt>
                <c:pt idx="1685">
                  <c:v>126.2</c:v>
                </c:pt>
                <c:pt idx="1686">
                  <c:v>126.6</c:v>
                </c:pt>
                <c:pt idx="1687">
                  <c:v>127</c:v>
                </c:pt>
                <c:pt idx="1688">
                  <c:v>127.4</c:v>
                </c:pt>
                <c:pt idx="1689">
                  <c:v>127.6</c:v>
                </c:pt>
                <c:pt idx="1690">
                  <c:v>127.8</c:v>
                </c:pt>
                <c:pt idx="1691">
                  <c:v>127.9</c:v>
                </c:pt>
                <c:pt idx="1692">
                  <c:v>128</c:v>
                </c:pt>
                <c:pt idx="1693">
                  <c:v>128.1</c:v>
                </c:pt>
                <c:pt idx="1694">
                  <c:v>128.19999999999999</c:v>
                </c:pt>
                <c:pt idx="1695">
                  <c:v>128.30000000000001</c:v>
                </c:pt>
                <c:pt idx="1696">
                  <c:v>128.4</c:v>
                </c:pt>
                <c:pt idx="1697">
                  <c:v>128.5</c:v>
                </c:pt>
                <c:pt idx="1698">
                  <c:v>128.6</c:v>
                </c:pt>
                <c:pt idx="1699">
                  <c:v>128.6</c:v>
                </c:pt>
                <c:pt idx="1700">
                  <c:v>128.5</c:v>
                </c:pt>
                <c:pt idx="1701">
                  <c:v>128.30000000000001</c:v>
                </c:pt>
                <c:pt idx="1702">
                  <c:v>128.1</c:v>
                </c:pt>
                <c:pt idx="1703">
                  <c:v>127.9</c:v>
                </c:pt>
                <c:pt idx="1704">
                  <c:v>127.6</c:v>
                </c:pt>
                <c:pt idx="1705">
                  <c:v>127.4</c:v>
                </c:pt>
                <c:pt idx="1706">
                  <c:v>127.2</c:v>
                </c:pt>
                <c:pt idx="1707">
                  <c:v>127</c:v>
                </c:pt>
                <c:pt idx="1708">
                  <c:v>126.9</c:v>
                </c:pt>
                <c:pt idx="1709">
                  <c:v>126.8</c:v>
                </c:pt>
                <c:pt idx="1710">
                  <c:v>126.7</c:v>
                </c:pt>
                <c:pt idx="1711">
                  <c:v>126.8</c:v>
                </c:pt>
                <c:pt idx="1712">
                  <c:v>126.9</c:v>
                </c:pt>
                <c:pt idx="1713">
                  <c:v>127.1</c:v>
                </c:pt>
                <c:pt idx="1714">
                  <c:v>127.4</c:v>
                </c:pt>
                <c:pt idx="1715">
                  <c:v>127.7</c:v>
                </c:pt>
                <c:pt idx="1716">
                  <c:v>128.1</c:v>
                </c:pt>
                <c:pt idx="1717">
                  <c:v>128.5</c:v>
                </c:pt>
                <c:pt idx="1718">
                  <c:v>129</c:v>
                </c:pt>
                <c:pt idx="1719">
                  <c:v>129.5</c:v>
                </c:pt>
                <c:pt idx="1720">
                  <c:v>130.1</c:v>
                </c:pt>
                <c:pt idx="1721">
                  <c:v>130.6</c:v>
                </c:pt>
                <c:pt idx="1722">
                  <c:v>131</c:v>
                </c:pt>
                <c:pt idx="1723">
                  <c:v>131.19999999999999</c:v>
                </c:pt>
                <c:pt idx="1724">
                  <c:v>131.30000000000001</c:v>
                </c:pt>
                <c:pt idx="1725">
                  <c:v>131.19999999999999</c:v>
                </c:pt>
                <c:pt idx="1726">
                  <c:v>130.69999999999999</c:v>
                </c:pt>
                <c:pt idx="1727">
                  <c:v>129.80000000000001</c:v>
                </c:pt>
                <c:pt idx="1728">
                  <c:v>128.4</c:v>
                </c:pt>
                <c:pt idx="1729">
                  <c:v>126.5</c:v>
                </c:pt>
                <c:pt idx="1730">
                  <c:v>124.1</c:v>
                </c:pt>
                <c:pt idx="1731">
                  <c:v>121.6</c:v>
                </c:pt>
                <c:pt idx="1732">
                  <c:v>119</c:v>
                </c:pt>
                <c:pt idx="1733">
                  <c:v>116.5</c:v>
                </c:pt>
                <c:pt idx="1734">
                  <c:v>114.1</c:v>
                </c:pt>
                <c:pt idx="1735">
                  <c:v>111.8</c:v>
                </c:pt>
                <c:pt idx="1736">
                  <c:v>109.5</c:v>
                </c:pt>
                <c:pt idx="1737">
                  <c:v>107.1</c:v>
                </c:pt>
                <c:pt idx="1738">
                  <c:v>104.8</c:v>
                </c:pt>
                <c:pt idx="1739">
                  <c:v>102.5</c:v>
                </c:pt>
                <c:pt idx="1740">
                  <c:v>100.4</c:v>
                </c:pt>
                <c:pt idx="1741">
                  <c:v>98.6</c:v>
                </c:pt>
                <c:pt idx="1742">
                  <c:v>97.2</c:v>
                </c:pt>
                <c:pt idx="1743">
                  <c:v>95.9</c:v>
                </c:pt>
                <c:pt idx="1744">
                  <c:v>94.8</c:v>
                </c:pt>
                <c:pt idx="1745">
                  <c:v>93.8</c:v>
                </c:pt>
                <c:pt idx="1746">
                  <c:v>92.8</c:v>
                </c:pt>
                <c:pt idx="1747">
                  <c:v>91.8</c:v>
                </c:pt>
                <c:pt idx="1748">
                  <c:v>91</c:v>
                </c:pt>
                <c:pt idx="1749">
                  <c:v>90.2</c:v>
                </c:pt>
                <c:pt idx="1750">
                  <c:v>89.6</c:v>
                </c:pt>
                <c:pt idx="1751">
                  <c:v>89.1</c:v>
                </c:pt>
                <c:pt idx="1752">
                  <c:v>88.6</c:v>
                </c:pt>
                <c:pt idx="1753">
                  <c:v>88.1</c:v>
                </c:pt>
                <c:pt idx="1754">
                  <c:v>87.6</c:v>
                </c:pt>
                <c:pt idx="1755">
                  <c:v>87.1</c:v>
                </c:pt>
                <c:pt idx="1756">
                  <c:v>86.6</c:v>
                </c:pt>
                <c:pt idx="1757">
                  <c:v>86.1</c:v>
                </c:pt>
                <c:pt idx="1758">
                  <c:v>85.5</c:v>
                </c:pt>
                <c:pt idx="1759">
                  <c:v>85</c:v>
                </c:pt>
                <c:pt idx="1760">
                  <c:v>84.4</c:v>
                </c:pt>
                <c:pt idx="1761">
                  <c:v>83.8</c:v>
                </c:pt>
                <c:pt idx="1762">
                  <c:v>83.2</c:v>
                </c:pt>
                <c:pt idx="1763">
                  <c:v>82.6</c:v>
                </c:pt>
                <c:pt idx="1764">
                  <c:v>82</c:v>
                </c:pt>
                <c:pt idx="1765">
                  <c:v>81.3</c:v>
                </c:pt>
                <c:pt idx="1766">
                  <c:v>80.400000000000006</c:v>
                </c:pt>
                <c:pt idx="1767">
                  <c:v>79.099999999999994</c:v>
                </c:pt>
                <c:pt idx="1768">
                  <c:v>77.400000000000006</c:v>
                </c:pt>
                <c:pt idx="1769">
                  <c:v>75.099999999999994</c:v>
                </c:pt>
                <c:pt idx="1770">
                  <c:v>72.3</c:v>
                </c:pt>
                <c:pt idx="1771">
                  <c:v>69.099999999999994</c:v>
                </c:pt>
                <c:pt idx="1772">
                  <c:v>65.900000000000006</c:v>
                </c:pt>
                <c:pt idx="1773">
                  <c:v>62.7</c:v>
                </c:pt>
                <c:pt idx="1774">
                  <c:v>59.7</c:v>
                </c:pt>
                <c:pt idx="1775">
                  <c:v>57</c:v>
                </c:pt>
                <c:pt idx="1776">
                  <c:v>54.6</c:v>
                </c:pt>
                <c:pt idx="1777">
                  <c:v>52.2</c:v>
                </c:pt>
                <c:pt idx="1778">
                  <c:v>49.7</c:v>
                </c:pt>
                <c:pt idx="1779">
                  <c:v>46.8</c:v>
                </c:pt>
                <c:pt idx="1780">
                  <c:v>43.5</c:v>
                </c:pt>
                <c:pt idx="1781">
                  <c:v>39.9</c:v>
                </c:pt>
                <c:pt idx="1782">
                  <c:v>36.4</c:v>
                </c:pt>
                <c:pt idx="1783">
                  <c:v>33.200000000000003</c:v>
                </c:pt>
                <c:pt idx="1784">
                  <c:v>30.5</c:v>
                </c:pt>
                <c:pt idx="1785">
                  <c:v>28.3</c:v>
                </c:pt>
                <c:pt idx="1786">
                  <c:v>26.3</c:v>
                </c:pt>
                <c:pt idx="1787">
                  <c:v>24.4</c:v>
                </c:pt>
                <c:pt idx="1788">
                  <c:v>22.5</c:v>
                </c:pt>
                <c:pt idx="1789">
                  <c:v>20.5</c:v>
                </c:pt>
                <c:pt idx="1790">
                  <c:v>18.2</c:v>
                </c:pt>
                <c:pt idx="1791">
                  <c:v>15.5</c:v>
                </c:pt>
                <c:pt idx="1792">
                  <c:v>12.3</c:v>
                </c:pt>
                <c:pt idx="1793">
                  <c:v>8.7000000000000011</c:v>
                </c:pt>
                <c:pt idx="1794">
                  <c:v>5.2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</c:numCache>
            </c:numRef>
          </c:yVal>
          <c:smooth val="1"/>
        </c:ser>
        <c:axId val="290320384"/>
        <c:axId val="290914688"/>
      </c:scatterChart>
      <c:valAx>
        <c:axId val="290320384"/>
        <c:scaling>
          <c:orientation val="minMax"/>
          <c:max val="1800"/>
          <c:min val="0"/>
        </c:scaling>
        <c:delete val="1"/>
        <c:axPos val="b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tickLblPos val="none"/>
        <c:crossAx val="290914688"/>
        <c:crosses val="autoZero"/>
        <c:crossBetween val="midCat"/>
      </c:valAx>
      <c:valAx>
        <c:axId val="290914688"/>
        <c:scaling>
          <c:orientation val="minMax"/>
          <c:min val="0"/>
        </c:scaling>
        <c:delete val="1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0"/>
        <c:tickLblPos val="none"/>
        <c:crossAx val="29032038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0" y="0"/>
          <a:ext cx="8347364" cy="2257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5132E-8481-4B97-98C7-F606B920F0D7}" type="datetimeFigureOut">
              <a:rPr lang="de-DE" smtClean="0"/>
              <a:t>03.06.2015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B28F1-5DF2-4E5B-AF6A-C5E7118F7BD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2625" y="-392"/>
            <a:ext cx="9154707" cy="3719344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4111449 w 9154707"/>
              <a:gd name="connsiteY4" fmla="*/ 3138702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05279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3746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08627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50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4707" h="3719344">
                <a:moveTo>
                  <a:pt x="1529" y="391"/>
                </a:moveTo>
                <a:lnTo>
                  <a:pt x="9154377" y="0"/>
                </a:lnTo>
                <a:cubicBezTo>
                  <a:pt x="9155964" y="1278732"/>
                  <a:pt x="9151239" y="2440612"/>
                  <a:pt x="9152826" y="3719344"/>
                </a:cubicBezTo>
                <a:lnTo>
                  <a:pt x="4110924" y="3717048"/>
                </a:lnTo>
                <a:cubicBezTo>
                  <a:pt x="4112369" y="3628931"/>
                  <a:pt x="4110005" y="3229641"/>
                  <a:pt x="4111450" y="3141524"/>
                </a:cubicBezTo>
                <a:lnTo>
                  <a:pt x="0" y="3140897"/>
                </a:lnTo>
                <a:cubicBezTo>
                  <a:pt x="1445" y="1965221"/>
                  <a:pt x="84" y="1176067"/>
                  <a:pt x="1529" y="391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082" y="4233649"/>
            <a:ext cx="8218866" cy="544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7566" y="4853838"/>
            <a:ext cx="8209709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70" y="3360108"/>
            <a:ext cx="250854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</p:spTree>
    <p:extLst>
      <p:ext uri="{BB962C8B-B14F-4D97-AF65-F5344CB8AC3E}">
        <p14:creationId xmlns:p14="http://schemas.microsoft.com/office/powerpoint/2010/main" xmlns="" val="3849503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ohne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2" y="1701800"/>
            <a:ext cx="9144001" cy="5156201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324206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Bildunt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-1837" y="1697783"/>
            <a:ext cx="4566467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82548" y="1697783"/>
            <a:ext cx="4573588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8313" y="4487291"/>
            <a:ext cx="3924300" cy="20389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580490" y="4487291"/>
            <a:ext cx="4028145" cy="20389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9532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1387" y="1637401"/>
            <a:ext cx="3925887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3" y="1701800"/>
            <a:ext cx="4573586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65590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701800"/>
            <a:ext cx="9144000" cy="48244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1387" y="1913433"/>
            <a:ext cx="3925887" cy="44442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3" y="1971675"/>
            <a:ext cx="4573586" cy="4283075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5001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082" y="3724715"/>
            <a:ext cx="8218866" cy="9168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2-zeilig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7566" y="4853838"/>
            <a:ext cx="8209709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70" y="2851174"/>
            <a:ext cx="250854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pic>
        <p:nvPicPr>
          <p:cNvPr id="17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9867" y="-367"/>
            <a:ext cx="9160067" cy="3211380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647372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647372 h 3720338"/>
              <a:gd name="connsiteX0" fmla="*/ 1529 w 9154707"/>
              <a:gd name="connsiteY0" fmla="*/ 0 h 3072966"/>
              <a:gd name="connsiteX1" fmla="*/ 9154377 w 9154707"/>
              <a:gd name="connsiteY1" fmla="*/ 51367 h 3072966"/>
              <a:gd name="connsiteX2" fmla="*/ 9152826 w 9154707"/>
              <a:gd name="connsiteY2" fmla="*/ 3071972 h 3072966"/>
              <a:gd name="connsiteX3" fmla="*/ 3598741 w 9154707"/>
              <a:gd name="connsiteY3" fmla="*/ 3072966 h 3072966"/>
              <a:gd name="connsiteX4" fmla="*/ 3601621 w 9154707"/>
              <a:gd name="connsiteY4" fmla="*/ 2494619 h 3072966"/>
              <a:gd name="connsiteX5" fmla="*/ 0 w 9154707"/>
              <a:gd name="connsiteY5" fmla="*/ 2493525 h 3072966"/>
              <a:gd name="connsiteX6" fmla="*/ 1529 w 9154707"/>
              <a:gd name="connsiteY6" fmla="*/ 0 h 3072966"/>
              <a:gd name="connsiteX0" fmla="*/ 1529 w 9152826"/>
              <a:gd name="connsiteY0" fmla="*/ 138414 h 3211380"/>
              <a:gd name="connsiteX1" fmla="*/ 9145751 w 9152826"/>
              <a:gd name="connsiteY1" fmla="*/ 0 h 3211380"/>
              <a:gd name="connsiteX2" fmla="*/ 9152826 w 9152826"/>
              <a:gd name="connsiteY2" fmla="*/ 3210386 h 3211380"/>
              <a:gd name="connsiteX3" fmla="*/ 3598741 w 9152826"/>
              <a:gd name="connsiteY3" fmla="*/ 3211380 h 3211380"/>
              <a:gd name="connsiteX4" fmla="*/ 3601621 w 9152826"/>
              <a:gd name="connsiteY4" fmla="*/ 2633033 h 3211380"/>
              <a:gd name="connsiteX5" fmla="*/ 0 w 9152826"/>
              <a:gd name="connsiteY5" fmla="*/ 2631939 h 3211380"/>
              <a:gd name="connsiteX6" fmla="*/ 1529 w 9152826"/>
              <a:gd name="connsiteY6" fmla="*/ 138414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3608862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4669"/>
              <a:gd name="connsiteX1" fmla="*/ 9152992 w 9160067"/>
              <a:gd name="connsiteY1" fmla="*/ 0 h 3214669"/>
              <a:gd name="connsiteX2" fmla="*/ 9160067 w 9160067"/>
              <a:gd name="connsiteY2" fmla="*/ 3210386 h 3214669"/>
              <a:gd name="connsiteX3" fmla="*/ 4109231 w 9160067"/>
              <a:gd name="connsiteY3" fmla="*/ 3214669 h 3214669"/>
              <a:gd name="connsiteX4" fmla="*/ 4112111 w 9160067"/>
              <a:gd name="connsiteY4" fmla="*/ 2633033 h 3214669"/>
              <a:gd name="connsiteX5" fmla="*/ 7241 w 9160067"/>
              <a:gd name="connsiteY5" fmla="*/ 2631939 h 3214669"/>
              <a:gd name="connsiteX6" fmla="*/ 143 w 9160067"/>
              <a:gd name="connsiteY6" fmla="*/ 392 h 3214669"/>
              <a:gd name="connsiteX0" fmla="*/ 143 w 9160067"/>
              <a:gd name="connsiteY0" fmla="*/ 392 h 3217958"/>
              <a:gd name="connsiteX1" fmla="*/ 9152992 w 9160067"/>
              <a:gd name="connsiteY1" fmla="*/ 0 h 3217958"/>
              <a:gd name="connsiteX2" fmla="*/ 9160067 w 9160067"/>
              <a:gd name="connsiteY2" fmla="*/ 3210386 h 3217958"/>
              <a:gd name="connsiteX3" fmla="*/ 4112520 w 9160067"/>
              <a:gd name="connsiteY3" fmla="*/ 3217958 h 3217958"/>
              <a:gd name="connsiteX4" fmla="*/ 4112111 w 9160067"/>
              <a:gd name="connsiteY4" fmla="*/ 2633033 h 3217958"/>
              <a:gd name="connsiteX5" fmla="*/ 7241 w 9160067"/>
              <a:gd name="connsiteY5" fmla="*/ 2631939 h 3217958"/>
              <a:gd name="connsiteX6" fmla="*/ 143 w 9160067"/>
              <a:gd name="connsiteY6" fmla="*/ 392 h 3217958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4115809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0067" h="3211380">
                <a:moveTo>
                  <a:pt x="143" y="392"/>
                </a:moveTo>
                <a:lnTo>
                  <a:pt x="9152992" y="0"/>
                </a:lnTo>
                <a:cubicBezTo>
                  <a:pt x="9154579" y="1278732"/>
                  <a:pt x="9158480" y="1931654"/>
                  <a:pt x="9160067" y="3210386"/>
                </a:cubicBezTo>
                <a:lnTo>
                  <a:pt x="4115809" y="3211380"/>
                </a:lnTo>
                <a:cubicBezTo>
                  <a:pt x="4117254" y="3123263"/>
                  <a:pt x="4110666" y="2721150"/>
                  <a:pt x="4112111" y="2633033"/>
                </a:cubicBezTo>
                <a:lnTo>
                  <a:pt x="7241" y="2631939"/>
                </a:lnTo>
                <a:cubicBezTo>
                  <a:pt x="8686" y="1456263"/>
                  <a:pt x="-1302" y="1176068"/>
                  <a:pt x="143" y="392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pic>
        <p:nvPicPr>
          <p:cNvPr id="8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0841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9617" y="1720052"/>
            <a:ext cx="357320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586" y="341559"/>
            <a:ext cx="8218362" cy="5814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DURCH KLICKEN 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65584"/>
            <a:ext cx="820663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11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931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9617" y="2227503"/>
            <a:ext cx="357320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586" y="341559"/>
            <a:ext cx="8218362" cy="10985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Präsentationstitel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470169"/>
            <a:ext cx="820663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11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7403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28679"/>
            <a:ext cx="8208962" cy="4861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633413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349375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90338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39833"/>
            <a:ext cx="8208962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60058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29877"/>
            <a:ext cx="8208962" cy="4871560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715963" indent="-2841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1077913" indent="-2762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143192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79387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2934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41417"/>
            <a:ext cx="8208962" cy="4884796"/>
          </a:xfrm>
          <a:prstGeom prst="rect">
            <a:avLst/>
          </a:prstGeom>
        </p:spPr>
        <p:txBody>
          <a:bodyPr lIns="0" tIns="0" rIns="0" bIns="0"/>
          <a:lstStyle>
            <a:lvl1pPr marL="180975" indent="-18097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450850" indent="-18256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17621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262063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 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4824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2" y="1701800"/>
            <a:ext cx="9144001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smtClean="0"/>
              <a:t>Bild durch Klicken auf das Symbol einfügen</a:t>
            </a:r>
            <a:endParaRPr lang="de-DE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2895600" cy="331787"/>
          </a:xfrm>
          <a:prstGeom prst="rect">
            <a:avLst/>
          </a:prstGeom>
        </p:spPr>
        <p:txBody>
          <a:bodyPr/>
          <a:lstStyle/>
          <a:p>
            <a:r>
              <a:t>Zukünftige Zyklen und Kundenverbräuche, EG-63, 23.01.13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3719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553200" y="6528871"/>
            <a:ext cx="2124075" cy="32913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prstClr val="black"/>
                </a:solidFill>
              </a:rPr>
              <a:t>Seite </a:t>
            </a:r>
            <a:fld id="{AA807A42-CF27-4B84-8583-18EBE418342E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4" name="Fußzeilenplatzhalter 2"/>
          <p:cNvSpPr>
            <a:spLocks noGrp="1"/>
          </p:cNvSpPr>
          <p:nvPr userDrawn="1">
            <p:ph type="ftr" sz="quarter" idx="3"/>
          </p:nvPr>
        </p:nvSpPr>
        <p:spPr>
          <a:xfrm>
            <a:off x="468313" y="6526213"/>
            <a:ext cx="3257300" cy="331787"/>
          </a:xfrm>
          <a:prstGeom prst="rect">
            <a:avLst/>
          </a:prstGeom>
        </p:spPr>
        <p:txBody>
          <a:bodyPr/>
          <a:lstStyle>
            <a:lvl1pPr>
              <a:defRPr lang="de-DE" sz="900" kern="1200" smtClean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4883DD3-AEAF-4E2D-8554-184C57F4BE68}" type="datetime1">
              <a:rPr/>
              <a:pPr/>
              <a:t>02.06.2015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82916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2708920"/>
            <a:ext cx="8510118" cy="781945"/>
          </a:xfrm>
        </p:spPr>
        <p:txBody>
          <a:bodyPr/>
          <a:lstStyle/>
          <a:p>
            <a:pPr algn="ctr">
              <a:lnSpc>
                <a:spcPts val="3000"/>
              </a:lnSpc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US" sz="2800" baseline="-25000" dirty="0" smtClean="0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 for OVC-HEV (PHEV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)</a:t>
            </a:r>
            <a:endParaRPr lang="en-US" sz="2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lnSpc>
                <a:spcPts val="3000"/>
              </a:lnSpc>
            </a:pPr>
            <a:endParaRPr lang="en-US" sz="2800" dirty="0">
              <a:latin typeface="Arial Narrow" pitchFamily="34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3203848" y="3140968"/>
            <a:ext cx="2508548" cy="212908"/>
          </a:xfrm>
        </p:spPr>
        <p:txBody>
          <a:bodyPr/>
          <a:lstStyle/>
          <a:p>
            <a:pPr algn="ctr"/>
            <a:fld id="{198EBAD8-7161-48CA-81AC-23BA9F6D1538}" type="datetime1">
              <a:rPr lang="de-DE" smtClean="0">
                <a:latin typeface="BMW Group Condensed" pitchFamily="34" charset="0"/>
              </a:rPr>
              <a:pPr algn="ctr"/>
              <a:t>03.06.2015</a:t>
            </a:fld>
            <a:endParaRPr lang="en-US" dirty="0" smtClean="0">
              <a:latin typeface="BMW Group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188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Arial Narrow" pitchFamily="34" charset="0"/>
              </a:rPr>
              <a:t>page </a:t>
            </a:r>
            <a:fld id="{B305D082-E044-4EC1-AA54-A6AD1E730BD2}" type="slidenum">
              <a:rPr lang="en-US" smtClean="0">
                <a:solidFill>
                  <a:prstClr val="black"/>
                </a:solidFill>
                <a:latin typeface="Arial Narrow" pitchFamily="34" charset="0"/>
              </a:rPr>
              <a:pPr/>
              <a:t>2</a:t>
            </a:fld>
            <a:endParaRPr lang="en-US" smtClea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62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59687" y="403225"/>
            <a:ext cx="8217588" cy="649511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for OVC-HEV (PHEV).</a:t>
            </a:r>
          </a:p>
          <a:p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Introduction and Current state.</a:t>
            </a:r>
            <a:endParaRPr lang="en-US" dirty="0" smtClean="0">
              <a:latin typeface="Arial Narrow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59686" y="1196752"/>
            <a:ext cx="7784721" cy="525658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4138">
              <a:lnSpc>
                <a:spcPct val="110000"/>
              </a:lnSpc>
            </a:pP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  <a:cs typeface="Times New Roman"/>
              </a:rPr>
              <a:t>► </a:t>
            </a: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</a:rPr>
              <a:t>Background:</a:t>
            </a:r>
          </a:p>
          <a:p>
            <a:pPr marL="84138">
              <a:lnSpc>
                <a:spcPct val="110000"/>
              </a:lnSpc>
              <a:buFontTx/>
              <a:buChar char="-"/>
            </a:pP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dirty="0" smtClean="0">
                <a:solidFill>
                  <a:schemeClr val="tx1"/>
                </a:solidFill>
                <a:latin typeface="Arial Narrow" pitchFamily="34" charset="0"/>
              </a:rPr>
              <a:t>equested to 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include an additional range </a:t>
            </a:r>
            <a:r>
              <a:rPr lang="en-GB" sz="1600" dirty="0" smtClean="0">
                <a:solidFill>
                  <a:schemeClr val="tx1"/>
                </a:solidFill>
                <a:latin typeface="Arial Narrow" pitchFamily="34" charset="0"/>
              </a:rPr>
              <a:t>in WLTP phase 1A </a:t>
            </a:r>
            <a:r>
              <a:rPr lang="en-GB" sz="1600" dirty="0" smtClean="0">
                <a:solidFill>
                  <a:schemeClr val="tx1"/>
                </a:solidFill>
                <a:latin typeface="Arial Narrow" pitchFamily="34" charset="0"/>
              </a:rPr>
              <a:t>– 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the actual charge-depleting range – 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baseline="-25000" dirty="0" err="1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marL="84138">
              <a:lnSpc>
                <a:spcPct val="110000"/>
              </a:lnSpc>
              <a:buFontTx/>
              <a:buChar char="-"/>
            </a:pP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baseline="-25000" dirty="0" err="1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is content of the current GTR 1A and would have to be calculated for the test cycle in EU (L+M+H+exH) and JP (L+M+H).</a:t>
            </a:r>
          </a:p>
          <a:p>
            <a:pPr marL="84138">
              <a:lnSpc>
                <a:spcPct val="110000"/>
              </a:lnSpc>
              <a:buFontTx/>
              <a:buChar char="-"/>
            </a:pPr>
            <a:endParaRPr lang="en-GB" sz="1600" dirty="0">
              <a:solidFill>
                <a:schemeClr val="tx1"/>
              </a:solidFill>
              <a:latin typeface="Arial Narrow" pitchFamily="34" charset="0"/>
            </a:endParaRPr>
          </a:p>
          <a:p>
            <a:pPr marL="84138">
              <a:lnSpc>
                <a:spcPct val="110000"/>
              </a:lnSpc>
              <a:buFontTx/>
              <a:buChar char="-"/>
            </a:pP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GB" sz="1600" dirty="0" smtClean="0">
                <a:solidFill>
                  <a:schemeClr val="tx1"/>
                </a:solidFill>
                <a:latin typeface="Arial Narrow" pitchFamily="34" charset="0"/>
              </a:rPr>
              <a:t>Additional request to calculate a 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baseline="-25000" dirty="0" err="1">
                <a:solidFill>
                  <a:schemeClr val="tx1"/>
                </a:solidFill>
                <a:latin typeface="Arial Narrow" pitchFamily="34" charset="0"/>
              </a:rPr>
              <a:t>CDa,phase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for each phase of the test </a:t>
            </a:r>
            <a:r>
              <a:rPr lang="en-GB" sz="1600" dirty="0" smtClean="0">
                <a:solidFill>
                  <a:schemeClr val="tx1"/>
                </a:solidFill>
                <a:latin typeface="Arial Narrow" pitchFamily="34" charset="0"/>
              </a:rPr>
              <a:t>cycle in phase 1B</a:t>
            </a:r>
            <a:endParaRPr lang="en-GB" sz="1600" dirty="0">
              <a:solidFill>
                <a:schemeClr val="tx1"/>
              </a:solidFill>
              <a:latin typeface="Arial Narrow" pitchFamily="34" charset="0"/>
            </a:endParaRPr>
          </a:p>
          <a:p>
            <a:pPr marL="84138">
              <a:lnSpc>
                <a:spcPct val="110000"/>
              </a:lnSpc>
              <a:buFontTx/>
              <a:buChar char="-"/>
            </a:pP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baseline="-25000" dirty="0" err="1">
                <a:solidFill>
                  <a:schemeClr val="tx1"/>
                </a:solidFill>
                <a:latin typeface="Arial Narrow" pitchFamily="34" charset="0"/>
              </a:rPr>
              <a:t>CDa,phase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is not part of the GTR at the moment but the calculation was discussed and validated within SG EV.</a:t>
            </a:r>
          </a:p>
          <a:p>
            <a:pPr marL="84138">
              <a:lnSpc>
                <a:spcPct val="110000"/>
              </a:lnSpc>
            </a:pPr>
            <a:endParaRPr lang="en-GB" sz="1600" dirty="0">
              <a:solidFill>
                <a:schemeClr val="tx1"/>
              </a:solidFill>
              <a:latin typeface="Arial Narrow" pitchFamily="34" charset="0"/>
            </a:endParaRPr>
          </a:p>
          <a:p>
            <a:pPr marL="84138">
              <a:lnSpc>
                <a:spcPct val="110000"/>
              </a:lnSpc>
              <a:buFontTx/>
              <a:buChar char="-"/>
            </a:pP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As this value could mislead and/or confuse the customer, </a:t>
            </a:r>
            <a:r>
              <a:rPr lang="en-GB" sz="1600" dirty="0" smtClean="0">
                <a:solidFill>
                  <a:schemeClr val="tx1"/>
                </a:solidFill>
                <a:latin typeface="Arial Narrow" pitchFamily="34" charset="0"/>
              </a:rPr>
              <a:t>the proposal is to 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delete 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baseline="-25000" dirty="0" err="1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again.</a:t>
            </a:r>
          </a:p>
          <a:p>
            <a:pPr marL="84138">
              <a:lnSpc>
                <a:spcPct val="110000"/>
              </a:lnSpc>
              <a:buFontTx/>
              <a:buChar char="-"/>
            </a:pPr>
            <a:endParaRPr lang="en-GB" sz="1600" dirty="0">
              <a:solidFill>
                <a:schemeClr val="tx1"/>
              </a:solidFill>
              <a:latin typeface="Arial Narrow" pitchFamily="34" charset="0"/>
            </a:endParaRPr>
          </a:p>
          <a:p>
            <a:pPr marL="84138">
              <a:lnSpc>
                <a:spcPct val="110000"/>
              </a:lnSpc>
            </a:pP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  <a:cs typeface="Times New Roman"/>
              </a:rPr>
              <a:t>► </a:t>
            </a: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</a:rPr>
              <a:t>Objective:</a:t>
            </a:r>
          </a:p>
          <a:p>
            <a:pPr marL="84138">
              <a:lnSpc>
                <a:spcPct val="110000"/>
              </a:lnSpc>
              <a:buFontTx/>
              <a:buChar char="-"/>
            </a:pP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Agreement whether the value 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baseline="-25000" dirty="0" err="1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is required by a contracting party or not.</a:t>
            </a:r>
          </a:p>
          <a:p>
            <a:pPr marL="84138">
              <a:lnSpc>
                <a:spcPct val="110000"/>
              </a:lnSpc>
            </a:pPr>
            <a:endParaRPr lang="en-GB" sz="1600" b="1" dirty="0">
              <a:solidFill>
                <a:schemeClr val="tx1"/>
              </a:solidFill>
              <a:latin typeface="Arial Narrow" pitchFamily="34" charset="0"/>
              <a:cs typeface="Times New Roman"/>
            </a:endParaRPr>
          </a:p>
          <a:p>
            <a:pPr marL="84138">
              <a:lnSpc>
                <a:spcPct val="110000"/>
              </a:lnSpc>
            </a:pP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  <a:cs typeface="Times New Roman"/>
              </a:rPr>
              <a:t>► </a:t>
            </a:r>
            <a:r>
              <a:rPr lang="en-US" sz="1600" b="1" dirty="0">
                <a:solidFill>
                  <a:schemeClr val="tx1"/>
                </a:solidFill>
                <a:latin typeface="Arial Narrow" pitchFamily="34" charset="0"/>
              </a:rPr>
              <a:t>Extract from SG EV meeting minutes</a:t>
            </a: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</a:rPr>
              <a:t>:</a:t>
            </a:r>
          </a:p>
          <a:p>
            <a:pPr marL="84138">
              <a:lnSpc>
                <a:spcPct val="110000"/>
              </a:lnSpc>
            </a:pP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„[...] </a:t>
            </a:r>
            <a:r>
              <a:rPr lang="en-US" sz="1600" dirty="0">
                <a:solidFill>
                  <a:schemeClr val="tx1"/>
                </a:solidFill>
                <a:latin typeface="Arial Narrow" pitchFamily="34" charset="0"/>
              </a:rPr>
              <a:t>Position from EC and JP is expected to be available at the next meeting 22nd of June, there is a suggestion to discuss the issue before the next Subgroup EV meeting. </a:t>
            </a: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[...]”</a:t>
            </a:r>
            <a:endParaRPr lang="en-GB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3257300" cy="331787"/>
          </a:xfrm>
        </p:spPr>
        <p:txBody>
          <a:bodyPr/>
          <a:lstStyle/>
          <a:p>
            <a:fld id="{A74CC61A-B5A9-4E28-80D9-FE9534421D84}" type="datetime1">
              <a:rPr>
                <a:latin typeface="Arial Narrow" pitchFamily="34" charset="0"/>
              </a:rPr>
              <a:pPr/>
              <a:t>03.06.2015</a:t>
            </a:fld>
            <a:endParaRPr lang="en-US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056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Arial Narrow" pitchFamily="34" charset="0"/>
              </a:rPr>
              <a:t>page </a:t>
            </a:r>
            <a:fld id="{B305D082-E044-4EC1-AA54-A6AD1E730BD2}" type="slidenum">
              <a:rPr lang="en-US" smtClean="0">
                <a:solidFill>
                  <a:prstClr val="black"/>
                </a:solidFill>
                <a:latin typeface="Arial Narrow" pitchFamily="34" charset="0"/>
              </a:rPr>
              <a:pPr/>
              <a:t>3</a:t>
            </a:fld>
            <a:endParaRPr lang="en-US" smtClea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62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59687" y="403225"/>
            <a:ext cx="8217588" cy="649511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for OVC-HEV (PHEV).</a:t>
            </a:r>
          </a:p>
          <a:p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Overview 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of available 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ranges.</a:t>
            </a:r>
            <a:endParaRPr lang="en-US" dirty="0" smtClean="0">
              <a:latin typeface="Arial Narrow" pitchFamily="34" charset="0"/>
            </a:endParaRPr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3257300" cy="331787"/>
          </a:xfrm>
        </p:spPr>
        <p:txBody>
          <a:bodyPr/>
          <a:lstStyle/>
          <a:p>
            <a:fld id="{A74CC61A-B5A9-4E28-80D9-FE9534421D84}" type="datetime1">
              <a:rPr>
                <a:latin typeface="Arial Narrow" pitchFamily="34" charset="0"/>
              </a:rPr>
              <a:pPr/>
              <a:t>03.06.2015</a:t>
            </a:fld>
            <a:endParaRPr lang="en-US" dirty="0">
              <a:latin typeface="Arial Narrow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72441" y="1628800"/>
          <a:ext cx="8214359" cy="2478213"/>
        </p:xfrm>
        <a:graphic>
          <a:graphicData uri="http://schemas.openxmlformats.org/drawingml/2006/table">
            <a:tbl>
              <a:tblPr/>
              <a:tblGrid>
                <a:gridCol w="615627"/>
                <a:gridCol w="701483"/>
                <a:gridCol w="701483"/>
                <a:gridCol w="701483"/>
                <a:gridCol w="356695"/>
                <a:gridCol w="356695"/>
                <a:gridCol w="356695"/>
                <a:gridCol w="356695"/>
                <a:gridCol w="4067503"/>
              </a:tblGrid>
              <a:tr h="4354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Values</a:t>
                      </a:r>
                      <a:endParaRPr lang="en-US" sz="800" b="1" i="0" u="none" strike="noStrike" noProof="0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WLTC</a:t>
                      </a:r>
                      <a:br>
                        <a:rPr lang="en-US" sz="8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en-US" sz="800" b="0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(Low + Mid + High + exHigh)</a:t>
                      </a:r>
                      <a:endParaRPr lang="en-US" sz="800" b="1" i="0" u="none" strike="noStrike" noProof="0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>
                          <a:solidFill>
                            <a:srgbClr val="FFFFFF"/>
                          </a:solidFill>
                          <a:latin typeface="Arial"/>
                        </a:rPr>
                        <a:t>WLTC JP</a:t>
                      </a:r>
                      <a:br>
                        <a:rPr lang="en-US" sz="800" b="1" i="0" u="none" strike="noStrike" noProof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en-US" sz="800" b="0" i="0" u="none" strike="noStrike" noProof="0">
                          <a:solidFill>
                            <a:srgbClr val="FFFFFF"/>
                          </a:solidFill>
                          <a:latin typeface="Arial"/>
                        </a:rPr>
                        <a:t>(Low + Mid + High)</a:t>
                      </a:r>
                      <a:endParaRPr lang="en-US" sz="800" b="1" i="0" u="none" strike="noStrike" noProof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  <a:t>WLTC city</a:t>
                      </a:r>
                      <a:br>
                        <a:rPr lang="en-US" sz="800" b="1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en-US" sz="800" b="0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  <a:t>(Low + Mid)</a:t>
                      </a:r>
                      <a:endParaRPr lang="en-US" sz="800" b="1" i="0" u="none" strike="noStrike" noProof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  <a:t>Low</a:t>
                      </a:r>
                      <a:endParaRPr lang="en-US" sz="800" b="1" i="0" u="none" strike="noStrike" noProof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  <a:t>Mid</a:t>
                      </a:r>
                      <a:endParaRPr lang="en-US" sz="800" b="1" i="0" u="none" strike="noStrike" noProof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  <a:t>High</a:t>
                      </a:r>
                      <a:endParaRPr lang="en-US" sz="800" b="1" i="0" u="none" strike="noStrike" noProof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  <a:t>exHigh</a:t>
                      </a:r>
                      <a:endParaRPr lang="en-US" sz="800" b="1" i="0" u="none" strike="noStrike" noProof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noProof="0" smtClean="0">
                          <a:solidFill>
                            <a:srgbClr val="FFFFFF"/>
                          </a:solidFill>
                          <a:latin typeface="Arial"/>
                        </a:rPr>
                        <a:t>Explanation</a:t>
                      </a:r>
                      <a:endParaRPr lang="en-US" sz="800" b="1" i="0" u="none" strike="noStrike" noProof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5A7F"/>
                    </a:solidFill>
                  </a:tcPr>
                </a:tc>
              </a:tr>
              <a:tr h="1710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noProof="0" smtClean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  <a:r>
                        <a:rPr lang="en-US" sz="1200" b="0" i="1" u="none" strike="noStrike" baseline="-25000" noProof="0" smtClean="0">
                          <a:solidFill>
                            <a:srgbClr val="000000"/>
                          </a:solidFill>
                          <a:latin typeface="Arial"/>
                        </a:rPr>
                        <a:t>CDC</a:t>
                      </a:r>
                      <a:endParaRPr lang="en-US" sz="1200" b="0" i="1" u="none" strike="noStrike" noProof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 dirty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Charge-depleting cycle range</a:t>
                      </a:r>
                      <a:r>
                        <a:rPr lang="en-US" sz="1200" b="0" i="0" u="none" strike="noStrike" baseline="0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is the distance driven over the amount of whole test cycles in the charge-depleting test. This value is only needed for further calculations.</a:t>
                      </a:r>
                      <a:endParaRPr lang="en-US" sz="1200" b="0" i="0" u="none" strike="noStrike" noProof="0" dirty="0" smtClean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noProof="0" smtClean="0">
                          <a:solidFill>
                            <a:srgbClr val="000000"/>
                          </a:solidFill>
                          <a:latin typeface="Arial"/>
                        </a:rPr>
                        <a:t>AER</a:t>
                      </a:r>
                      <a:endParaRPr lang="en-US" sz="1200" b="0" i="1" u="none" strike="noStrike" noProof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All electric range is the driven distance in</a:t>
                      </a:r>
                      <a:r>
                        <a:rPr lang="en-US" sz="1200" b="0" i="0" u="none" strike="noStrike" baseline="0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the charge-depleting test until the ICE starts consuming fuel.</a:t>
                      </a:r>
                      <a:endParaRPr lang="en-US" sz="1200" b="0" i="0" u="none" strike="noStrike" noProof="0" dirty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EAER</a:t>
                      </a:r>
                      <a:endParaRPr lang="en-US" sz="1200" b="0" i="1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 dirty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noProof="0" smtClean="0">
                          <a:solidFill>
                            <a:srgbClr val="33434C"/>
                          </a:solidFill>
                          <a:latin typeface="Arial"/>
                        </a:rPr>
                        <a:t>x</a:t>
                      </a:r>
                      <a:endParaRPr lang="en-US" sz="1200" b="0" i="0" u="none" strike="noStrike" noProof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Equivalent all electric range</a:t>
                      </a:r>
                      <a:r>
                        <a:rPr lang="en-US" sz="1200" b="0" i="0" u="none" strike="noStrike" baseline="0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represents the pure electrically driven distance under charge-depleting conditions until the electric storage is empty.</a:t>
                      </a:r>
                      <a:endParaRPr lang="en-US" sz="1200" b="0" i="0" u="none" strike="noStrike" noProof="0" dirty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  <a:r>
                        <a:rPr lang="en-US" sz="1200" b="1" i="1" u="none" strike="noStrike" baseline="-25000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CDA</a:t>
                      </a:r>
                      <a:endParaRPr lang="en-US" sz="1200" b="1" i="1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noProof="0" dirty="0" smtClean="0">
                          <a:solidFill>
                            <a:srgbClr val="C00000"/>
                          </a:solidFill>
                          <a:latin typeface="Arial"/>
                        </a:rPr>
                        <a:t>?</a:t>
                      </a:r>
                      <a:endParaRPr lang="en-US" sz="1200" b="1" i="0" u="none" strike="noStrike" noProof="0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noProof="0" dirty="0" smtClean="0">
                          <a:solidFill>
                            <a:srgbClr val="C00000"/>
                          </a:solidFill>
                          <a:latin typeface="Arial"/>
                        </a:rPr>
                        <a:t>?</a:t>
                      </a:r>
                      <a:endParaRPr lang="en-US" sz="1200" b="1" i="0" u="none" strike="noStrike" noProof="0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noProof="0" dirty="0" smtClean="0">
                          <a:solidFill>
                            <a:srgbClr val="C00000"/>
                          </a:solidFill>
                          <a:latin typeface="Arial"/>
                        </a:rPr>
                        <a:t> </a:t>
                      </a:r>
                      <a:endParaRPr lang="en-US" sz="1200" b="1" i="0" u="none" strike="noStrike" noProof="0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noProof="0" dirty="0" smtClean="0">
                          <a:solidFill>
                            <a:srgbClr val="C00000"/>
                          </a:solidFill>
                          <a:latin typeface="Arial"/>
                        </a:rPr>
                        <a:t>?</a:t>
                      </a:r>
                      <a:endParaRPr lang="en-US" sz="1200" b="1" i="0" u="none" strike="noStrike" noProof="0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noProof="0" dirty="0" smtClean="0">
                          <a:solidFill>
                            <a:srgbClr val="C00000"/>
                          </a:solidFill>
                          <a:latin typeface="Arial"/>
                        </a:rPr>
                        <a:t>?</a:t>
                      </a:r>
                      <a:endParaRPr lang="en-US" sz="1200" b="1" i="0" u="none" strike="noStrike" noProof="0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noProof="0" dirty="0" smtClean="0">
                          <a:solidFill>
                            <a:srgbClr val="C00000"/>
                          </a:solidFill>
                          <a:latin typeface="Arial"/>
                        </a:rPr>
                        <a:t>?</a:t>
                      </a:r>
                      <a:endParaRPr lang="en-US" sz="1200" b="1" i="0" u="none" strike="noStrike" noProof="0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noProof="0" dirty="0" smtClean="0">
                          <a:solidFill>
                            <a:srgbClr val="C00000"/>
                          </a:solidFill>
                          <a:latin typeface="Arial"/>
                        </a:rPr>
                        <a:t>?</a:t>
                      </a:r>
                      <a:endParaRPr lang="en-US" sz="1200" b="1" i="0" u="none" strike="noStrike" noProof="0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Actual</a:t>
                      </a:r>
                      <a:r>
                        <a:rPr lang="en-US" sz="1200" b="1" i="0" u="none" strike="noStrike" baseline="0" noProof="0" dirty="0" smtClean="0">
                          <a:solidFill>
                            <a:srgbClr val="33434C"/>
                          </a:solidFill>
                          <a:latin typeface="Arial"/>
                        </a:rPr>
                        <a:t> charge-depleting range represents the distance driven under charge-depleting conditions until the electric storage is empty.</a:t>
                      </a:r>
                      <a:endParaRPr lang="en-US" sz="1200" b="1" i="0" u="none" strike="noStrike" noProof="0" dirty="0">
                        <a:solidFill>
                          <a:srgbClr val="33434C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467544" y="414908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Arial Narrow" pitchFamily="34" charset="0"/>
              </a:rPr>
              <a:t>The EAER and the R</a:t>
            </a:r>
            <a:r>
              <a:rPr lang="en-GB" baseline="-25000" dirty="0">
                <a:solidFill>
                  <a:prstClr val="black"/>
                </a:solidFill>
                <a:latin typeface="Arial Narrow" pitchFamily="34" charset="0"/>
              </a:rPr>
              <a:t>CDA</a:t>
            </a:r>
            <a:r>
              <a:rPr lang="en-GB" dirty="0">
                <a:solidFill>
                  <a:prstClr val="black"/>
                </a:solidFill>
                <a:latin typeface="Arial Narrow" pitchFamily="34" charset="0"/>
              </a:rPr>
              <a:t> are not determined by using a measured distance but </a:t>
            </a:r>
            <a:r>
              <a:rPr lang="en-GB" dirty="0" smtClean="0">
                <a:solidFill>
                  <a:prstClr val="black"/>
                </a:solidFill>
                <a:latin typeface="Arial Narrow" pitchFamily="34" charset="0"/>
              </a:rPr>
              <a:t>are </a:t>
            </a:r>
            <a:r>
              <a:rPr lang="en-GB" dirty="0">
                <a:solidFill>
                  <a:prstClr val="black"/>
                </a:solidFill>
                <a:latin typeface="Arial Narrow" pitchFamily="34" charset="0"/>
              </a:rPr>
              <a:t>derived from the CO</a:t>
            </a:r>
            <a:r>
              <a:rPr lang="en-GB" baseline="-25000" dirty="0">
                <a:solidFill>
                  <a:prstClr val="black"/>
                </a:solidFill>
                <a:latin typeface="Arial Narrow" pitchFamily="34" charset="0"/>
              </a:rPr>
              <a:t>2</a:t>
            </a:r>
            <a:r>
              <a:rPr lang="en-GB" dirty="0">
                <a:solidFill>
                  <a:prstClr val="black"/>
                </a:solidFill>
                <a:latin typeface="Arial Narrow" pitchFamily="34" charset="0"/>
              </a:rPr>
              <a:t> emission ratio under charge-depleting and charge-sustaining conditions.</a:t>
            </a:r>
            <a:endParaRPr lang="de-DE" dirty="0">
              <a:solidFill>
                <a:prstClr val="black"/>
              </a:solidFill>
              <a:latin typeface="Arial Narrow" pitchFamily="34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085184"/>
            <a:ext cx="3209925" cy="447675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137571"/>
            <a:ext cx="2152650" cy="342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5056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Arial Narrow" pitchFamily="34" charset="0"/>
              </a:rPr>
              <a:t>page </a:t>
            </a:r>
            <a:fld id="{B305D082-E044-4EC1-AA54-A6AD1E730BD2}" type="slidenum">
              <a:rPr lang="en-US" smtClean="0">
                <a:solidFill>
                  <a:prstClr val="black"/>
                </a:solidFill>
                <a:latin typeface="Arial Narrow" pitchFamily="34" charset="0"/>
              </a:rPr>
              <a:pPr/>
              <a:t>4</a:t>
            </a:fld>
            <a:endParaRPr lang="en-US" smtClea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62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59687" y="403225"/>
            <a:ext cx="8217588" cy="649511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for OVC-HEV (PHEV).</a:t>
            </a:r>
          </a:p>
          <a:p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Explanation of available 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ranges - 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pure electric 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type.</a:t>
            </a:r>
            <a:endParaRPr lang="en-US" dirty="0" smtClean="0">
              <a:latin typeface="Arial Narrow" pitchFamily="34" charset="0"/>
            </a:endParaRPr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3257300" cy="331787"/>
          </a:xfrm>
        </p:spPr>
        <p:txBody>
          <a:bodyPr/>
          <a:lstStyle/>
          <a:p>
            <a:fld id="{A74CC61A-B5A9-4E28-80D9-FE9534421D84}" type="datetime1">
              <a:rPr>
                <a:latin typeface="Arial Narrow" pitchFamily="34" charset="0"/>
              </a:rPr>
              <a:pPr/>
              <a:t>03.06.2015</a:t>
            </a:fld>
            <a:endParaRPr lang="en-US" dirty="0">
              <a:latin typeface="Arial Narrow" pitchFamily="34" charset="0"/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H="1" flipV="1">
            <a:off x="677583" y="3212976"/>
            <a:ext cx="0" cy="15121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677583" y="4725144"/>
            <a:ext cx="76388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40887" y="3205081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>
                <a:solidFill>
                  <a:prstClr val="black"/>
                </a:solidFill>
                <a:latin typeface="Arial Narrow" pitchFamily="34" charset="0"/>
              </a:rPr>
              <a:t>SOC</a:t>
            </a:r>
            <a:endParaRPr lang="de-DE" sz="1200">
              <a:solidFill>
                <a:prstClr val="black"/>
              </a:solidFill>
              <a:latin typeface="Arial Narrow" pitchFamily="34" charset="0"/>
            </a:endParaRPr>
          </a:p>
        </p:txBody>
      </p:sp>
      <p:grpSp>
        <p:nvGrpSpPr>
          <p:cNvPr id="2" name="Gruppieren 94"/>
          <p:cNvGrpSpPr/>
          <p:nvPr/>
        </p:nvGrpSpPr>
        <p:grpSpPr>
          <a:xfrm>
            <a:off x="683568" y="3801766"/>
            <a:ext cx="7488832" cy="923378"/>
            <a:chOff x="-2124744" y="4579847"/>
            <a:chExt cx="7488832" cy="1289290"/>
          </a:xfrm>
        </p:grpSpPr>
        <p:sp>
          <p:nvSpPr>
            <p:cNvPr id="16" name="Freihandform 15"/>
            <p:cNvSpPr/>
            <p:nvPr/>
          </p:nvSpPr>
          <p:spPr>
            <a:xfrm>
              <a:off x="2541374" y="4579847"/>
              <a:ext cx="2822714" cy="1289290"/>
            </a:xfrm>
            <a:custGeom>
              <a:avLst/>
              <a:gdLst>
                <a:gd name="connsiteX0" fmla="*/ 8100 w 1960480"/>
                <a:gd name="connsiteY0" fmla="*/ 718457 h 724949"/>
                <a:gd name="connsiteX1" fmla="*/ 146893 w 1960480"/>
                <a:gd name="connsiteY1" fmla="*/ 636814 h 724949"/>
                <a:gd name="connsiteX2" fmla="*/ 236700 w 1960480"/>
                <a:gd name="connsiteY2" fmla="*/ 620485 h 724949"/>
                <a:gd name="connsiteX3" fmla="*/ 285686 w 1960480"/>
                <a:gd name="connsiteY3" fmla="*/ 595993 h 724949"/>
                <a:gd name="connsiteX4" fmla="*/ 359164 w 1960480"/>
                <a:gd name="connsiteY4" fmla="*/ 555171 h 724949"/>
                <a:gd name="connsiteX5" fmla="*/ 391821 w 1960480"/>
                <a:gd name="connsiteY5" fmla="*/ 547007 h 724949"/>
                <a:gd name="connsiteX6" fmla="*/ 448971 w 1960480"/>
                <a:gd name="connsiteY6" fmla="*/ 522514 h 724949"/>
                <a:gd name="connsiteX7" fmla="*/ 497957 w 1960480"/>
                <a:gd name="connsiteY7" fmla="*/ 514350 h 724949"/>
                <a:gd name="connsiteX8" fmla="*/ 579600 w 1960480"/>
                <a:gd name="connsiteY8" fmla="*/ 489857 h 724949"/>
                <a:gd name="connsiteX9" fmla="*/ 612257 w 1960480"/>
                <a:gd name="connsiteY9" fmla="*/ 481693 h 724949"/>
                <a:gd name="connsiteX10" fmla="*/ 718393 w 1960480"/>
                <a:gd name="connsiteY10" fmla="*/ 473528 h 724949"/>
                <a:gd name="connsiteX11" fmla="*/ 808200 w 1960480"/>
                <a:gd name="connsiteY11" fmla="*/ 449035 h 724949"/>
                <a:gd name="connsiteX12" fmla="*/ 849021 w 1960480"/>
                <a:gd name="connsiteY12" fmla="*/ 432707 h 724949"/>
                <a:gd name="connsiteX13" fmla="*/ 881679 w 1960480"/>
                <a:gd name="connsiteY13" fmla="*/ 424543 h 724949"/>
                <a:gd name="connsiteX14" fmla="*/ 906171 w 1960480"/>
                <a:gd name="connsiteY14" fmla="*/ 416378 h 724949"/>
                <a:gd name="connsiteX15" fmla="*/ 995979 w 1960480"/>
                <a:gd name="connsiteY15" fmla="*/ 391885 h 724949"/>
                <a:gd name="connsiteX16" fmla="*/ 1020471 w 1960480"/>
                <a:gd name="connsiteY16" fmla="*/ 367393 h 724949"/>
                <a:gd name="connsiteX17" fmla="*/ 1085786 w 1960480"/>
                <a:gd name="connsiteY17" fmla="*/ 351064 h 724949"/>
                <a:gd name="connsiteX18" fmla="*/ 1134771 w 1960480"/>
                <a:gd name="connsiteY18" fmla="*/ 310243 h 724949"/>
                <a:gd name="connsiteX19" fmla="*/ 1159264 w 1960480"/>
                <a:gd name="connsiteY19" fmla="*/ 293914 h 724949"/>
                <a:gd name="connsiteX20" fmla="*/ 1183757 w 1960480"/>
                <a:gd name="connsiteY20" fmla="*/ 302078 h 724949"/>
                <a:gd name="connsiteX21" fmla="*/ 1265400 w 1960480"/>
                <a:gd name="connsiteY21" fmla="*/ 285750 h 724949"/>
                <a:gd name="connsiteX22" fmla="*/ 1306221 w 1960480"/>
                <a:gd name="connsiteY22" fmla="*/ 277585 h 724949"/>
                <a:gd name="connsiteX23" fmla="*/ 1396029 w 1960480"/>
                <a:gd name="connsiteY23" fmla="*/ 236764 h 724949"/>
                <a:gd name="connsiteX24" fmla="*/ 1420521 w 1960480"/>
                <a:gd name="connsiteY24" fmla="*/ 220435 h 724949"/>
                <a:gd name="connsiteX25" fmla="*/ 1485836 w 1960480"/>
                <a:gd name="connsiteY25" fmla="*/ 204107 h 724949"/>
                <a:gd name="connsiteX26" fmla="*/ 1534821 w 1960480"/>
                <a:gd name="connsiteY26" fmla="*/ 179614 h 724949"/>
                <a:gd name="connsiteX27" fmla="*/ 1624629 w 1960480"/>
                <a:gd name="connsiteY27" fmla="*/ 122464 h 724949"/>
                <a:gd name="connsiteX28" fmla="*/ 1714436 w 1960480"/>
                <a:gd name="connsiteY28" fmla="*/ 114300 h 724949"/>
                <a:gd name="connsiteX29" fmla="*/ 1738929 w 1960480"/>
                <a:gd name="connsiteY29" fmla="*/ 106135 h 724949"/>
                <a:gd name="connsiteX30" fmla="*/ 1845064 w 1960480"/>
                <a:gd name="connsiteY30" fmla="*/ 81643 h 724949"/>
                <a:gd name="connsiteX31" fmla="*/ 1869557 w 1960480"/>
                <a:gd name="connsiteY31" fmla="*/ 65314 h 724949"/>
                <a:gd name="connsiteX32" fmla="*/ 1877721 w 1960480"/>
                <a:gd name="connsiteY32" fmla="*/ 40821 h 724949"/>
                <a:gd name="connsiteX33" fmla="*/ 1926707 w 1960480"/>
                <a:gd name="connsiteY33" fmla="*/ 16328 h 724949"/>
                <a:gd name="connsiteX34" fmla="*/ 1959364 w 1960480"/>
                <a:gd name="connsiteY34" fmla="*/ 0 h 72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60480" h="724949">
                  <a:moveTo>
                    <a:pt x="8100" y="718457"/>
                  </a:moveTo>
                  <a:cubicBezTo>
                    <a:pt x="99076" y="682065"/>
                    <a:pt x="0" y="724949"/>
                    <a:pt x="146893" y="636814"/>
                  </a:cubicBezTo>
                  <a:cubicBezTo>
                    <a:pt x="166763" y="624892"/>
                    <a:pt x="227700" y="621610"/>
                    <a:pt x="236700" y="620485"/>
                  </a:cubicBezTo>
                  <a:cubicBezTo>
                    <a:pt x="253029" y="612321"/>
                    <a:pt x="269659" y="604735"/>
                    <a:pt x="285686" y="595993"/>
                  </a:cubicBezTo>
                  <a:cubicBezTo>
                    <a:pt x="308549" y="583522"/>
                    <a:pt x="334091" y="564573"/>
                    <a:pt x="359164" y="555171"/>
                  </a:cubicBezTo>
                  <a:cubicBezTo>
                    <a:pt x="369670" y="551231"/>
                    <a:pt x="380935" y="549728"/>
                    <a:pt x="391821" y="547007"/>
                  </a:cubicBezTo>
                  <a:cubicBezTo>
                    <a:pt x="411788" y="537024"/>
                    <a:pt x="427348" y="527319"/>
                    <a:pt x="448971" y="522514"/>
                  </a:cubicBezTo>
                  <a:cubicBezTo>
                    <a:pt x="465131" y="518923"/>
                    <a:pt x="481897" y="518365"/>
                    <a:pt x="497957" y="514350"/>
                  </a:cubicBezTo>
                  <a:cubicBezTo>
                    <a:pt x="525521" y="507459"/>
                    <a:pt x="552281" y="497663"/>
                    <a:pt x="579600" y="489857"/>
                  </a:cubicBezTo>
                  <a:cubicBezTo>
                    <a:pt x="590389" y="486774"/>
                    <a:pt x="601113" y="483004"/>
                    <a:pt x="612257" y="481693"/>
                  </a:cubicBezTo>
                  <a:cubicBezTo>
                    <a:pt x="647497" y="477547"/>
                    <a:pt x="683014" y="476250"/>
                    <a:pt x="718393" y="473528"/>
                  </a:cubicBezTo>
                  <a:cubicBezTo>
                    <a:pt x="752287" y="465055"/>
                    <a:pt x="777668" y="460484"/>
                    <a:pt x="808200" y="449035"/>
                  </a:cubicBezTo>
                  <a:cubicBezTo>
                    <a:pt x="821922" y="443889"/>
                    <a:pt x="835118" y="437341"/>
                    <a:pt x="849021" y="432707"/>
                  </a:cubicBezTo>
                  <a:cubicBezTo>
                    <a:pt x="859666" y="429159"/>
                    <a:pt x="870890" y="427626"/>
                    <a:pt x="881679" y="424543"/>
                  </a:cubicBezTo>
                  <a:cubicBezTo>
                    <a:pt x="889954" y="422179"/>
                    <a:pt x="897896" y="418742"/>
                    <a:pt x="906171" y="416378"/>
                  </a:cubicBezTo>
                  <a:cubicBezTo>
                    <a:pt x="936006" y="407853"/>
                    <a:pt x="966043" y="400049"/>
                    <a:pt x="995979" y="391885"/>
                  </a:cubicBezTo>
                  <a:cubicBezTo>
                    <a:pt x="1004143" y="383721"/>
                    <a:pt x="1010864" y="373797"/>
                    <a:pt x="1020471" y="367393"/>
                  </a:cubicBezTo>
                  <a:cubicBezTo>
                    <a:pt x="1031233" y="360218"/>
                    <a:pt x="1079893" y="352243"/>
                    <a:pt x="1085786" y="351064"/>
                  </a:cubicBezTo>
                  <a:cubicBezTo>
                    <a:pt x="1146599" y="310521"/>
                    <a:pt x="1071909" y="362628"/>
                    <a:pt x="1134771" y="310243"/>
                  </a:cubicBezTo>
                  <a:cubicBezTo>
                    <a:pt x="1142309" y="303961"/>
                    <a:pt x="1151100" y="299357"/>
                    <a:pt x="1159264" y="293914"/>
                  </a:cubicBezTo>
                  <a:cubicBezTo>
                    <a:pt x="1167428" y="296635"/>
                    <a:pt x="1175151" y="302078"/>
                    <a:pt x="1183757" y="302078"/>
                  </a:cubicBezTo>
                  <a:cubicBezTo>
                    <a:pt x="1207753" y="302078"/>
                    <a:pt x="1241125" y="291145"/>
                    <a:pt x="1265400" y="285750"/>
                  </a:cubicBezTo>
                  <a:cubicBezTo>
                    <a:pt x="1278946" y="282740"/>
                    <a:pt x="1292759" y="280951"/>
                    <a:pt x="1306221" y="277585"/>
                  </a:cubicBezTo>
                  <a:cubicBezTo>
                    <a:pt x="1337948" y="269653"/>
                    <a:pt x="1367872" y="250842"/>
                    <a:pt x="1396029" y="236764"/>
                  </a:cubicBezTo>
                  <a:cubicBezTo>
                    <a:pt x="1404805" y="232376"/>
                    <a:pt x="1411300" y="223788"/>
                    <a:pt x="1420521" y="220435"/>
                  </a:cubicBezTo>
                  <a:cubicBezTo>
                    <a:pt x="1441612" y="212766"/>
                    <a:pt x="1485836" y="204107"/>
                    <a:pt x="1485836" y="204107"/>
                  </a:cubicBezTo>
                  <a:cubicBezTo>
                    <a:pt x="1556027" y="157312"/>
                    <a:pt x="1467222" y="213413"/>
                    <a:pt x="1534821" y="179614"/>
                  </a:cubicBezTo>
                  <a:cubicBezTo>
                    <a:pt x="1557881" y="168084"/>
                    <a:pt x="1605216" y="135406"/>
                    <a:pt x="1624629" y="122464"/>
                  </a:cubicBezTo>
                  <a:cubicBezTo>
                    <a:pt x="1649640" y="105790"/>
                    <a:pt x="1684500" y="117021"/>
                    <a:pt x="1714436" y="114300"/>
                  </a:cubicBezTo>
                  <a:cubicBezTo>
                    <a:pt x="1722600" y="111578"/>
                    <a:pt x="1730543" y="108070"/>
                    <a:pt x="1738929" y="106135"/>
                  </a:cubicBezTo>
                  <a:cubicBezTo>
                    <a:pt x="1856045" y="79108"/>
                    <a:pt x="1785859" y="101377"/>
                    <a:pt x="1845064" y="81643"/>
                  </a:cubicBezTo>
                  <a:cubicBezTo>
                    <a:pt x="1853228" y="76200"/>
                    <a:pt x="1863427" y="72976"/>
                    <a:pt x="1869557" y="65314"/>
                  </a:cubicBezTo>
                  <a:cubicBezTo>
                    <a:pt x="1874933" y="58594"/>
                    <a:pt x="1871187" y="46422"/>
                    <a:pt x="1877721" y="40821"/>
                  </a:cubicBezTo>
                  <a:cubicBezTo>
                    <a:pt x="1891582" y="28940"/>
                    <a:pt x="1910024" y="23742"/>
                    <a:pt x="1926707" y="16328"/>
                  </a:cubicBezTo>
                  <a:cubicBezTo>
                    <a:pt x="1960480" y="1318"/>
                    <a:pt x="1942597" y="16767"/>
                    <a:pt x="1959364" y="0"/>
                  </a:cubicBezTo>
                </a:path>
              </a:pathLst>
            </a:cu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cxnSp>
          <p:nvCxnSpPr>
            <p:cNvPr id="17" name="Gerade Verbindung 16"/>
            <p:cNvCxnSpPr/>
            <p:nvPr/>
          </p:nvCxnSpPr>
          <p:spPr>
            <a:xfrm flipH="1">
              <a:off x="-2124744" y="5869137"/>
              <a:ext cx="4672898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feld 17"/>
          <p:cNvSpPr txBox="1"/>
          <p:nvPr/>
        </p:nvSpPr>
        <p:spPr>
          <a:xfrm>
            <a:off x="359219" y="3356992"/>
            <a:ext cx="359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>
                <a:solidFill>
                  <a:srgbClr val="5678A9"/>
                </a:solidFill>
                <a:latin typeface="Arial Narrow" pitchFamily="34" charset="0"/>
              </a:rPr>
              <a:t>FC</a:t>
            </a:r>
            <a:endParaRPr lang="de-DE" sz="1200" baseline="-25000">
              <a:solidFill>
                <a:srgbClr val="5678A9"/>
              </a:solidFill>
              <a:latin typeface="Arial Narrow" pitchFamily="34" charset="0"/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 flipV="1">
            <a:off x="675516" y="5013176"/>
            <a:ext cx="0" cy="5776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675516" y="5589240"/>
            <a:ext cx="7640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57643" y="5085184"/>
            <a:ext cx="554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>
                <a:solidFill>
                  <a:prstClr val="black"/>
                </a:solidFill>
                <a:latin typeface="Arial Narrow" pitchFamily="34" charset="0"/>
              </a:rPr>
              <a:t>ICE</a:t>
            </a:r>
          </a:p>
          <a:p>
            <a:pPr algn="r"/>
            <a:r>
              <a:rPr lang="de-DE" sz="1200" dirty="0">
                <a:solidFill>
                  <a:prstClr val="black"/>
                </a:solidFill>
                <a:latin typeface="Arial Narrow" pitchFamily="34" charset="0"/>
              </a:rPr>
              <a:t>On/Off</a:t>
            </a:r>
            <a:endParaRPr lang="de-DE" sz="1200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24" name="Gerade Verbindung 23"/>
          <p:cNvCxnSpPr/>
          <p:nvPr/>
        </p:nvCxnSpPr>
        <p:spPr>
          <a:xfrm>
            <a:off x="5364088" y="5301208"/>
            <a:ext cx="2054328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 bwMode="auto">
          <a:xfrm>
            <a:off x="2578959" y="1822780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3052292" y="1822780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3600798" y="1822780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4068886" y="1822780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5" name="Rechteck 34"/>
          <p:cNvSpPr/>
          <p:nvPr/>
        </p:nvSpPr>
        <p:spPr bwMode="auto">
          <a:xfrm>
            <a:off x="4440054" y="1835222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4913387" y="1835222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5461893" y="1835222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5929981" y="1835222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6317025" y="1822780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6790358" y="1822780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7338864" y="1822780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7806952" y="1822780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43" name="Rechteck 42"/>
          <p:cNvSpPr/>
          <p:nvPr/>
        </p:nvSpPr>
        <p:spPr bwMode="auto">
          <a:xfrm>
            <a:off x="1728590" y="1822780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2196678" y="1822780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45" name="Rechteck 44"/>
          <p:cNvSpPr/>
          <p:nvPr/>
        </p:nvSpPr>
        <p:spPr bwMode="auto">
          <a:xfrm>
            <a:off x="706751" y="1822780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46" name="Rechteck 45"/>
          <p:cNvSpPr/>
          <p:nvPr/>
        </p:nvSpPr>
        <p:spPr bwMode="auto">
          <a:xfrm>
            <a:off x="1180084" y="1822780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graphicFrame>
        <p:nvGraphicFramePr>
          <p:cNvPr id="47" name="Diagramm 46"/>
          <p:cNvGraphicFramePr>
            <a:graphicFrameLocks/>
          </p:cNvGraphicFramePr>
          <p:nvPr/>
        </p:nvGraphicFramePr>
        <p:xfrm>
          <a:off x="504454" y="1792322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1" name="Diagramm 50"/>
          <p:cNvGraphicFramePr>
            <a:graphicFrameLocks/>
          </p:cNvGraphicFramePr>
          <p:nvPr/>
        </p:nvGraphicFramePr>
        <p:xfrm>
          <a:off x="2376662" y="1792322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Diagramm 51"/>
          <p:cNvGraphicFramePr>
            <a:graphicFrameLocks/>
          </p:cNvGraphicFramePr>
          <p:nvPr/>
        </p:nvGraphicFramePr>
        <p:xfrm>
          <a:off x="4207197" y="1772816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3" name="Diagramm 52"/>
          <p:cNvGraphicFramePr>
            <a:graphicFrameLocks/>
          </p:cNvGraphicFramePr>
          <p:nvPr/>
        </p:nvGraphicFramePr>
        <p:xfrm>
          <a:off x="6114728" y="1792322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1" name="Textfeld 120"/>
          <p:cNvSpPr txBox="1"/>
          <p:nvPr/>
        </p:nvSpPr>
        <p:spPr>
          <a:xfrm>
            <a:off x="4807000" y="1234029"/>
            <a:ext cx="1058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Transition </a:t>
            </a: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cycle</a:t>
            </a:r>
          </a:p>
        </p:txBody>
      </p:sp>
      <p:sp>
        <p:nvSpPr>
          <p:cNvPr id="122" name="Textfeld 121"/>
          <p:cNvSpPr txBox="1"/>
          <p:nvPr/>
        </p:nvSpPr>
        <p:spPr>
          <a:xfrm>
            <a:off x="820274" y="1234029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First CD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cycle</a:t>
            </a:r>
            <a:endParaRPr lang="en-US" sz="1200" kern="0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23" name="Geschweifte Klammer rechts 122"/>
          <p:cNvSpPr/>
          <p:nvPr/>
        </p:nvSpPr>
        <p:spPr>
          <a:xfrm rot="16200000">
            <a:off x="7138153" y="651756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24" name="Geschweifte Klammer rechts 123"/>
          <p:cNvSpPr/>
          <p:nvPr/>
        </p:nvSpPr>
        <p:spPr>
          <a:xfrm rot="16200000">
            <a:off x="5265945" y="651756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25" name="Geschweifte Klammer rechts 124"/>
          <p:cNvSpPr/>
          <p:nvPr/>
        </p:nvSpPr>
        <p:spPr>
          <a:xfrm rot="16200000">
            <a:off x="1537270" y="651756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26" name="Textfeld 125"/>
          <p:cNvSpPr txBox="1"/>
          <p:nvPr/>
        </p:nvSpPr>
        <p:spPr>
          <a:xfrm>
            <a:off x="6406167" y="1234029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“CS confirmation cycle”</a:t>
            </a:r>
            <a:endParaRPr lang="en-US" sz="1200" kern="0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28" name="Textfeld 127"/>
          <p:cNvSpPr txBox="1"/>
          <p:nvPr/>
        </p:nvSpPr>
        <p:spPr>
          <a:xfrm>
            <a:off x="3046549" y="1234029"/>
            <a:ext cx="84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(n-1)</a:t>
            </a:r>
            <a:r>
              <a:rPr lang="en-US" sz="1200" kern="0" baseline="30000" dirty="0" err="1">
                <a:solidFill>
                  <a:sysClr val="windowText" lastClr="000000"/>
                </a:solidFill>
                <a:latin typeface="Arial Narrow" pitchFamily="34" charset="0"/>
              </a:rPr>
              <a:t>th</a:t>
            </a: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 cycle</a:t>
            </a:r>
          </a:p>
        </p:txBody>
      </p:sp>
      <p:sp>
        <p:nvSpPr>
          <p:cNvPr id="129" name="Geschweifte Klammer rechts 128"/>
          <p:cNvSpPr/>
          <p:nvPr/>
        </p:nvSpPr>
        <p:spPr>
          <a:xfrm rot="16200000">
            <a:off x="3396679" y="653980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132" name="Gerade Verbindung 131"/>
          <p:cNvCxnSpPr>
            <a:endCxn id="137" idx="56"/>
          </p:cNvCxnSpPr>
          <p:nvPr/>
        </p:nvCxnSpPr>
        <p:spPr>
          <a:xfrm>
            <a:off x="683568" y="3356992"/>
            <a:ext cx="4714718" cy="9497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132"/>
          <p:cNvCxnSpPr>
            <a:endCxn id="137" idx="95"/>
          </p:cNvCxnSpPr>
          <p:nvPr/>
        </p:nvCxnSpPr>
        <p:spPr>
          <a:xfrm>
            <a:off x="683568" y="4293096"/>
            <a:ext cx="7632848" cy="617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Freihandform 136"/>
          <p:cNvSpPr/>
          <p:nvPr/>
        </p:nvSpPr>
        <p:spPr>
          <a:xfrm>
            <a:off x="691376" y="3355133"/>
            <a:ext cx="7625040" cy="981308"/>
          </a:xfrm>
          <a:custGeom>
            <a:avLst/>
            <a:gdLst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15844 w 7478751"/>
              <a:gd name="connsiteY17" fmla="*/ 319669 h 981308"/>
              <a:gd name="connsiteX18" fmla="*/ 1635512 w 7478751"/>
              <a:gd name="connsiteY18" fmla="*/ 327103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271024 w 7478751"/>
              <a:gd name="connsiteY40" fmla="*/ 706244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635512 w 7478751"/>
              <a:gd name="connsiteY18" fmla="*/ 327103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271024 w 7478751"/>
              <a:gd name="connsiteY40" fmla="*/ 706244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271024 w 7478751"/>
              <a:gd name="connsiteY40" fmla="*/ 706244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528199 w 7478751"/>
              <a:gd name="connsiteY41" fmla="*/ 720997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33124 w 7478751"/>
              <a:gd name="connsiteY58" fmla="*/ 954359 h 981308"/>
              <a:gd name="connsiteX59" fmla="*/ 5426926 w 7478751"/>
              <a:gd name="connsiteY59" fmla="*/ 951571 h 981308"/>
              <a:gd name="connsiteX60" fmla="*/ 5449229 w 7478751"/>
              <a:gd name="connsiteY60" fmla="*/ 944137 h 981308"/>
              <a:gd name="connsiteX61" fmla="*/ 5523570 w 7478751"/>
              <a:gd name="connsiteY61" fmla="*/ 929269 h 981308"/>
              <a:gd name="connsiteX62" fmla="*/ 5553307 w 7478751"/>
              <a:gd name="connsiteY62" fmla="*/ 906966 h 981308"/>
              <a:gd name="connsiteX63" fmla="*/ 5605346 w 7478751"/>
              <a:gd name="connsiteY63" fmla="*/ 892098 h 981308"/>
              <a:gd name="connsiteX64" fmla="*/ 5620214 w 7478751"/>
              <a:gd name="connsiteY64" fmla="*/ 914400 h 981308"/>
              <a:gd name="connsiteX65" fmla="*/ 5761463 w 7478751"/>
              <a:gd name="connsiteY65" fmla="*/ 921835 h 981308"/>
              <a:gd name="connsiteX66" fmla="*/ 5813502 w 7478751"/>
              <a:gd name="connsiteY66" fmla="*/ 929269 h 981308"/>
              <a:gd name="connsiteX67" fmla="*/ 5939883 w 7478751"/>
              <a:gd name="connsiteY67" fmla="*/ 936703 h 981308"/>
              <a:gd name="connsiteX68" fmla="*/ 5969619 w 7478751"/>
              <a:gd name="connsiteY68" fmla="*/ 951571 h 981308"/>
              <a:gd name="connsiteX69" fmla="*/ 6006790 w 7478751"/>
              <a:gd name="connsiteY69" fmla="*/ 959005 h 981308"/>
              <a:gd name="connsiteX70" fmla="*/ 6096000 w 7478751"/>
              <a:gd name="connsiteY70" fmla="*/ 951571 h 981308"/>
              <a:gd name="connsiteX71" fmla="*/ 6237248 w 7478751"/>
              <a:gd name="connsiteY71" fmla="*/ 944137 h 981308"/>
              <a:gd name="connsiteX72" fmla="*/ 6274419 w 7478751"/>
              <a:gd name="connsiteY72" fmla="*/ 929269 h 981308"/>
              <a:gd name="connsiteX73" fmla="*/ 6304156 w 7478751"/>
              <a:gd name="connsiteY73" fmla="*/ 921835 h 981308"/>
              <a:gd name="connsiteX74" fmla="*/ 6326458 w 7478751"/>
              <a:gd name="connsiteY74" fmla="*/ 914400 h 981308"/>
              <a:gd name="connsiteX75" fmla="*/ 6378497 w 7478751"/>
              <a:gd name="connsiteY75" fmla="*/ 921835 h 981308"/>
              <a:gd name="connsiteX76" fmla="*/ 6400800 w 7478751"/>
              <a:gd name="connsiteY76" fmla="*/ 936703 h 981308"/>
              <a:gd name="connsiteX77" fmla="*/ 6527180 w 7478751"/>
              <a:gd name="connsiteY77" fmla="*/ 944137 h 981308"/>
              <a:gd name="connsiteX78" fmla="*/ 6608956 w 7478751"/>
              <a:gd name="connsiteY78" fmla="*/ 981308 h 981308"/>
              <a:gd name="connsiteX79" fmla="*/ 6683297 w 7478751"/>
              <a:gd name="connsiteY79" fmla="*/ 973874 h 981308"/>
              <a:gd name="connsiteX80" fmla="*/ 6735336 w 7478751"/>
              <a:gd name="connsiteY80" fmla="*/ 959005 h 981308"/>
              <a:gd name="connsiteX81" fmla="*/ 6854283 w 7478751"/>
              <a:gd name="connsiteY81" fmla="*/ 959005 h 981308"/>
              <a:gd name="connsiteX82" fmla="*/ 6884019 w 7478751"/>
              <a:gd name="connsiteY82" fmla="*/ 944137 h 981308"/>
              <a:gd name="connsiteX83" fmla="*/ 6913756 w 7478751"/>
              <a:gd name="connsiteY83" fmla="*/ 936703 h 981308"/>
              <a:gd name="connsiteX84" fmla="*/ 6950926 w 7478751"/>
              <a:gd name="connsiteY84" fmla="*/ 921835 h 981308"/>
              <a:gd name="connsiteX85" fmla="*/ 6973229 w 7478751"/>
              <a:gd name="connsiteY85" fmla="*/ 929269 h 981308"/>
              <a:gd name="connsiteX86" fmla="*/ 6995531 w 7478751"/>
              <a:gd name="connsiteY86" fmla="*/ 944137 h 981308"/>
              <a:gd name="connsiteX87" fmla="*/ 7092175 w 7478751"/>
              <a:gd name="connsiteY87" fmla="*/ 929269 h 981308"/>
              <a:gd name="connsiteX88" fmla="*/ 7166517 w 7478751"/>
              <a:gd name="connsiteY88" fmla="*/ 921835 h 981308"/>
              <a:gd name="connsiteX89" fmla="*/ 7203687 w 7478751"/>
              <a:gd name="connsiteY89" fmla="*/ 914400 h 981308"/>
              <a:gd name="connsiteX90" fmla="*/ 7263161 w 7478751"/>
              <a:gd name="connsiteY90" fmla="*/ 929269 h 981308"/>
              <a:gd name="connsiteX91" fmla="*/ 7322634 w 7478751"/>
              <a:gd name="connsiteY91" fmla="*/ 936703 h 981308"/>
              <a:gd name="connsiteX92" fmla="*/ 7344936 w 7478751"/>
              <a:gd name="connsiteY92" fmla="*/ 959005 h 981308"/>
              <a:gd name="connsiteX93" fmla="*/ 7411844 w 7478751"/>
              <a:gd name="connsiteY93" fmla="*/ 929269 h 981308"/>
              <a:gd name="connsiteX94" fmla="*/ 7478751 w 7478751"/>
              <a:gd name="connsiteY94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33124 w 7478751"/>
              <a:gd name="connsiteY58" fmla="*/ 954359 h 981308"/>
              <a:gd name="connsiteX59" fmla="*/ 5185549 w 7478751"/>
              <a:gd name="connsiteY59" fmla="*/ 954359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85549 w 7478751"/>
              <a:gd name="connsiteY59" fmla="*/ 954359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7478751" h="981308">
                <a:moveTo>
                  <a:pt x="0" y="0"/>
                </a:moveTo>
                <a:cubicBezTo>
                  <a:pt x="39649" y="9912"/>
                  <a:pt x="78967" y="21256"/>
                  <a:pt x="118946" y="29737"/>
                </a:cubicBezTo>
                <a:cubicBezTo>
                  <a:pt x="160792" y="38614"/>
                  <a:pt x="204402" y="39584"/>
                  <a:pt x="245326" y="52039"/>
                </a:cubicBezTo>
                <a:cubicBezTo>
                  <a:pt x="262421" y="57242"/>
                  <a:pt x="275063" y="71864"/>
                  <a:pt x="289931" y="81776"/>
                </a:cubicBezTo>
                <a:cubicBezTo>
                  <a:pt x="296451" y="86123"/>
                  <a:pt x="304584" y="87510"/>
                  <a:pt x="312234" y="89210"/>
                </a:cubicBezTo>
                <a:cubicBezTo>
                  <a:pt x="345599" y="96624"/>
                  <a:pt x="391541" y="100500"/>
                  <a:pt x="423746" y="104079"/>
                </a:cubicBezTo>
                <a:cubicBezTo>
                  <a:pt x="431180" y="113991"/>
                  <a:pt x="437287" y="125054"/>
                  <a:pt x="446048" y="133815"/>
                </a:cubicBezTo>
                <a:cubicBezTo>
                  <a:pt x="452366" y="140133"/>
                  <a:pt x="459455" y="147849"/>
                  <a:pt x="468351" y="148683"/>
                </a:cubicBezTo>
                <a:cubicBezTo>
                  <a:pt x="539943" y="155395"/>
                  <a:pt x="612078" y="153640"/>
                  <a:pt x="683941" y="156118"/>
                </a:cubicBezTo>
                <a:cubicBezTo>
                  <a:pt x="691375" y="161074"/>
                  <a:pt x="698032" y="167466"/>
                  <a:pt x="706244" y="170986"/>
                </a:cubicBezTo>
                <a:cubicBezTo>
                  <a:pt x="732766" y="182352"/>
                  <a:pt x="805552" y="184745"/>
                  <a:pt x="817756" y="185854"/>
                </a:cubicBezTo>
                <a:lnTo>
                  <a:pt x="884663" y="208157"/>
                </a:lnTo>
                <a:cubicBezTo>
                  <a:pt x="897323" y="212377"/>
                  <a:pt x="908544" y="221817"/>
                  <a:pt x="921834" y="223025"/>
                </a:cubicBezTo>
                <a:cubicBezTo>
                  <a:pt x="990978" y="229311"/>
                  <a:pt x="1060605" y="227981"/>
                  <a:pt x="1129990" y="230459"/>
                </a:cubicBezTo>
                <a:cubicBezTo>
                  <a:pt x="1142380" y="232937"/>
                  <a:pt x="1154623" y="236326"/>
                  <a:pt x="1167161" y="237893"/>
                </a:cubicBezTo>
                <a:cubicBezTo>
                  <a:pt x="1194320" y="241288"/>
                  <a:pt x="1222618" y="237808"/>
                  <a:pt x="1248936" y="245327"/>
                </a:cubicBezTo>
                <a:cubicBezTo>
                  <a:pt x="1259406" y="248319"/>
                  <a:pt x="1289200" y="292301"/>
                  <a:pt x="1293541" y="297366"/>
                </a:cubicBezTo>
                <a:cubicBezTo>
                  <a:pt x="1300383" y="305349"/>
                  <a:pt x="1349870" y="288980"/>
                  <a:pt x="1360344" y="289891"/>
                </a:cubicBezTo>
                <a:cubicBezTo>
                  <a:pt x="1466528" y="299125"/>
                  <a:pt x="1469812" y="359421"/>
                  <a:pt x="1576368" y="361899"/>
                </a:cubicBezTo>
                <a:cubicBezTo>
                  <a:pt x="1618495" y="364377"/>
                  <a:pt x="1720209" y="327956"/>
                  <a:pt x="1761892" y="334537"/>
                </a:cubicBezTo>
                <a:cubicBezTo>
                  <a:pt x="1774706" y="336560"/>
                  <a:pt x="1789267" y="375835"/>
                  <a:pt x="1791629" y="379142"/>
                </a:cubicBezTo>
                <a:cubicBezTo>
                  <a:pt x="1802605" y="394508"/>
                  <a:pt x="1816530" y="407419"/>
                  <a:pt x="1836234" y="408879"/>
                </a:cubicBezTo>
                <a:cubicBezTo>
                  <a:pt x="1895596" y="413276"/>
                  <a:pt x="1955180" y="413835"/>
                  <a:pt x="2014653" y="416313"/>
                </a:cubicBezTo>
                <a:cubicBezTo>
                  <a:pt x="2027043" y="418791"/>
                  <a:pt x="2039634" y="420422"/>
                  <a:pt x="2051824" y="423747"/>
                </a:cubicBezTo>
                <a:cubicBezTo>
                  <a:pt x="2066944" y="427871"/>
                  <a:pt x="2080970" y="436039"/>
                  <a:pt x="2096429" y="438615"/>
                </a:cubicBezTo>
                <a:cubicBezTo>
                  <a:pt x="2125863" y="443521"/>
                  <a:pt x="2155902" y="443571"/>
                  <a:pt x="2185639" y="446049"/>
                </a:cubicBezTo>
                <a:cubicBezTo>
                  <a:pt x="2195551" y="453483"/>
                  <a:pt x="2204868" y="461785"/>
                  <a:pt x="2215375" y="468352"/>
                </a:cubicBezTo>
                <a:cubicBezTo>
                  <a:pt x="2280569" y="509099"/>
                  <a:pt x="2329560" y="486739"/>
                  <a:pt x="2423531" y="490654"/>
                </a:cubicBezTo>
                <a:cubicBezTo>
                  <a:pt x="2428487" y="495610"/>
                  <a:pt x="2432131" y="502387"/>
                  <a:pt x="2438400" y="505522"/>
                </a:cubicBezTo>
                <a:cubicBezTo>
                  <a:pt x="2447538" y="510091"/>
                  <a:pt x="2458312" y="510150"/>
                  <a:pt x="2468136" y="512957"/>
                </a:cubicBezTo>
                <a:cubicBezTo>
                  <a:pt x="2556884" y="538315"/>
                  <a:pt x="2380434" y="515391"/>
                  <a:pt x="2653990" y="527825"/>
                </a:cubicBezTo>
                <a:cubicBezTo>
                  <a:pt x="2681248" y="530303"/>
                  <a:pt x="2708669" y="531388"/>
                  <a:pt x="2735765" y="535259"/>
                </a:cubicBezTo>
                <a:cubicBezTo>
                  <a:pt x="2760782" y="538833"/>
                  <a:pt x="2784990" y="547336"/>
                  <a:pt x="2810107" y="550127"/>
                </a:cubicBezTo>
                <a:lnTo>
                  <a:pt x="2877014" y="557561"/>
                </a:lnTo>
                <a:cubicBezTo>
                  <a:pt x="2910836" y="591383"/>
                  <a:pt x="2886051" y="568542"/>
                  <a:pt x="2958790" y="617035"/>
                </a:cubicBezTo>
                <a:cubicBezTo>
                  <a:pt x="2973370" y="626755"/>
                  <a:pt x="2993394" y="622725"/>
                  <a:pt x="3010829" y="624469"/>
                </a:cubicBezTo>
                <a:cubicBezTo>
                  <a:pt x="3042978" y="627684"/>
                  <a:pt x="3075258" y="629425"/>
                  <a:pt x="3107473" y="631903"/>
                </a:cubicBezTo>
                <a:cubicBezTo>
                  <a:pt x="3148358" y="645531"/>
                  <a:pt x="3111731" y="631149"/>
                  <a:pt x="3152078" y="654205"/>
                </a:cubicBezTo>
                <a:cubicBezTo>
                  <a:pt x="3161700" y="659703"/>
                  <a:pt x="3172192" y="663576"/>
                  <a:pt x="3181814" y="669074"/>
                </a:cubicBezTo>
                <a:cubicBezTo>
                  <a:pt x="3189572" y="673507"/>
                  <a:pt x="3196125" y="679946"/>
                  <a:pt x="3204117" y="683942"/>
                </a:cubicBezTo>
                <a:cubicBezTo>
                  <a:pt x="3232113" y="697940"/>
                  <a:pt x="3276165" y="714841"/>
                  <a:pt x="3304560" y="721939"/>
                </a:cubicBezTo>
                <a:cubicBezTo>
                  <a:pt x="3358574" y="728115"/>
                  <a:pt x="3384780" y="720838"/>
                  <a:pt x="3448576" y="721939"/>
                </a:cubicBezTo>
                <a:cubicBezTo>
                  <a:pt x="3553325" y="683998"/>
                  <a:pt x="3655857" y="724811"/>
                  <a:pt x="3687336" y="728547"/>
                </a:cubicBezTo>
                <a:cubicBezTo>
                  <a:pt x="3698402" y="729140"/>
                  <a:pt x="3706946" y="738914"/>
                  <a:pt x="3717073" y="743415"/>
                </a:cubicBezTo>
                <a:cubicBezTo>
                  <a:pt x="3729268" y="748835"/>
                  <a:pt x="3741043" y="756327"/>
                  <a:pt x="3754244" y="758283"/>
                </a:cubicBezTo>
                <a:cubicBezTo>
                  <a:pt x="3808395" y="766305"/>
                  <a:pt x="3863278" y="768196"/>
                  <a:pt x="3917795" y="773152"/>
                </a:cubicBezTo>
                <a:cubicBezTo>
                  <a:pt x="3927707" y="780586"/>
                  <a:pt x="3937449" y="788253"/>
                  <a:pt x="3947531" y="795454"/>
                </a:cubicBezTo>
                <a:cubicBezTo>
                  <a:pt x="3954802" y="800647"/>
                  <a:pt x="3961842" y="806326"/>
                  <a:pt x="3969834" y="810322"/>
                </a:cubicBezTo>
                <a:cubicBezTo>
                  <a:pt x="4006975" y="828893"/>
                  <a:pt x="4100143" y="824507"/>
                  <a:pt x="4111083" y="825191"/>
                </a:cubicBezTo>
                <a:cubicBezTo>
                  <a:pt x="4118517" y="830147"/>
                  <a:pt x="4127067" y="833741"/>
                  <a:pt x="4133385" y="840059"/>
                </a:cubicBezTo>
                <a:cubicBezTo>
                  <a:pt x="4142146" y="848820"/>
                  <a:pt x="4145605" y="862594"/>
                  <a:pt x="4155687" y="869796"/>
                </a:cubicBezTo>
                <a:cubicBezTo>
                  <a:pt x="4164001" y="875735"/>
                  <a:pt x="4175269" y="876102"/>
                  <a:pt x="4185424" y="877230"/>
                </a:cubicBezTo>
                <a:cubicBezTo>
                  <a:pt x="4219992" y="881071"/>
                  <a:pt x="4254809" y="882186"/>
                  <a:pt x="4289502" y="884664"/>
                </a:cubicBezTo>
                <a:cubicBezTo>
                  <a:pt x="4302705" y="889065"/>
                  <a:pt x="4328704" y="898365"/>
                  <a:pt x="4341541" y="899532"/>
                </a:cubicBezTo>
                <a:cubicBezTo>
                  <a:pt x="4386031" y="903576"/>
                  <a:pt x="4430751" y="904488"/>
                  <a:pt x="4475356" y="906966"/>
                </a:cubicBezTo>
                <a:cubicBezTo>
                  <a:pt x="4483479" y="911028"/>
                  <a:pt x="4534434" y="940010"/>
                  <a:pt x="4557131" y="944137"/>
                </a:cubicBezTo>
                <a:cubicBezTo>
                  <a:pt x="4576787" y="947711"/>
                  <a:pt x="4596858" y="948533"/>
                  <a:pt x="4616604" y="951571"/>
                </a:cubicBezTo>
                <a:cubicBezTo>
                  <a:pt x="4629093" y="953492"/>
                  <a:pt x="4641385" y="956527"/>
                  <a:pt x="4653775" y="959005"/>
                </a:cubicBezTo>
                <a:cubicBezTo>
                  <a:pt x="4732095" y="951991"/>
                  <a:pt x="4774425" y="923273"/>
                  <a:pt x="4888736" y="937963"/>
                </a:cubicBezTo>
                <a:cubicBezTo>
                  <a:pt x="4984747" y="937963"/>
                  <a:pt x="5061534" y="963884"/>
                  <a:pt x="5176768" y="937963"/>
                </a:cubicBezTo>
                <a:cubicBezTo>
                  <a:pt x="5296940" y="916033"/>
                  <a:pt x="5343540" y="947035"/>
                  <a:pt x="5426926" y="951571"/>
                </a:cubicBezTo>
                <a:cubicBezTo>
                  <a:pt x="5434761" y="951425"/>
                  <a:pt x="5441593" y="945899"/>
                  <a:pt x="5449229" y="944137"/>
                </a:cubicBezTo>
                <a:cubicBezTo>
                  <a:pt x="5473853" y="938455"/>
                  <a:pt x="5523570" y="929269"/>
                  <a:pt x="5523570" y="929269"/>
                </a:cubicBezTo>
                <a:cubicBezTo>
                  <a:pt x="5533482" y="921835"/>
                  <a:pt x="5542549" y="913113"/>
                  <a:pt x="5553307" y="906966"/>
                </a:cubicBezTo>
                <a:cubicBezTo>
                  <a:pt x="5561602" y="902226"/>
                  <a:pt x="5598908" y="893707"/>
                  <a:pt x="5605346" y="892098"/>
                </a:cubicBezTo>
                <a:cubicBezTo>
                  <a:pt x="5610302" y="899532"/>
                  <a:pt x="5613350" y="908680"/>
                  <a:pt x="5620214" y="914400"/>
                </a:cubicBezTo>
                <a:cubicBezTo>
                  <a:pt x="5659918" y="947486"/>
                  <a:pt x="5717395" y="924773"/>
                  <a:pt x="5761463" y="921835"/>
                </a:cubicBezTo>
                <a:cubicBezTo>
                  <a:pt x="5778809" y="924313"/>
                  <a:pt x="5796040" y="927814"/>
                  <a:pt x="5813502" y="929269"/>
                </a:cubicBezTo>
                <a:cubicBezTo>
                  <a:pt x="5855556" y="932773"/>
                  <a:pt x="5898107" y="930735"/>
                  <a:pt x="5939883" y="936703"/>
                </a:cubicBezTo>
                <a:cubicBezTo>
                  <a:pt x="5950854" y="938270"/>
                  <a:pt x="5959106" y="948067"/>
                  <a:pt x="5969619" y="951571"/>
                </a:cubicBezTo>
                <a:cubicBezTo>
                  <a:pt x="5981606" y="955567"/>
                  <a:pt x="5994400" y="956527"/>
                  <a:pt x="6006790" y="959005"/>
                </a:cubicBezTo>
                <a:lnTo>
                  <a:pt x="6096000" y="951571"/>
                </a:lnTo>
                <a:cubicBezTo>
                  <a:pt x="6143050" y="948536"/>
                  <a:pt x="6190464" y="949985"/>
                  <a:pt x="6237248" y="944137"/>
                </a:cubicBezTo>
                <a:cubicBezTo>
                  <a:pt x="6250490" y="942482"/>
                  <a:pt x="6261759" y="933489"/>
                  <a:pt x="6274419" y="929269"/>
                </a:cubicBezTo>
                <a:cubicBezTo>
                  <a:pt x="6284112" y="926038"/>
                  <a:pt x="6294332" y="924642"/>
                  <a:pt x="6304156" y="921835"/>
                </a:cubicBezTo>
                <a:cubicBezTo>
                  <a:pt x="6311691" y="919682"/>
                  <a:pt x="6319024" y="916878"/>
                  <a:pt x="6326458" y="914400"/>
                </a:cubicBezTo>
                <a:cubicBezTo>
                  <a:pt x="6343804" y="916878"/>
                  <a:pt x="6361714" y="916800"/>
                  <a:pt x="6378497" y="921835"/>
                </a:cubicBezTo>
                <a:cubicBezTo>
                  <a:pt x="6387055" y="924402"/>
                  <a:pt x="6391964" y="935378"/>
                  <a:pt x="6400800" y="936703"/>
                </a:cubicBezTo>
                <a:cubicBezTo>
                  <a:pt x="6442533" y="942963"/>
                  <a:pt x="6485053" y="941659"/>
                  <a:pt x="6527180" y="944137"/>
                </a:cubicBezTo>
                <a:cubicBezTo>
                  <a:pt x="6593662" y="977379"/>
                  <a:pt x="6565626" y="966865"/>
                  <a:pt x="6608956" y="981308"/>
                </a:cubicBezTo>
                <a:cubicBezTo>
                  <a:pt x="6633736" y="978830"/>
                  <a:pt x="6658643" y="977396"/>
                  <a:pt x="6683297" y="973874"/>
                </a:cubicBezTo>
                <a:cubicBezTo>
                  <a:pt x="6699629" y="971541"/>
                  <a:pt x="6719452" y="964300"/>
                  <a:pt x="6735336" y="959005"/>
                </a:cubicBezTo>
                <a:cubicBezTo>
                  <a:pt x="6788502" y="966600"/>
                  <a:pt x="6796965" y="972232"/>
                  <a:pt x="6854283" y="959005"/>
                </a:cubicBezTo>
                <a:cubicBezTo>
                  <a:pt x="6865081" y="956513"/>
                  <a:pt x="6873643" y="948028"/>
                  <a:pt x="6884019" y="944137"/>
                </a:cubicBezTo>
                <a:cubicBezTo>
                  <a:pt x="6893586" y="940549"/>
                  <a:pt x="6904063" y="939934"/>
                  <a:pt x="6913756" y="936703"/>
                </a:cubicBezTo>
                <a:cubicBezTo>
                  <a:pt x="6926416" y="932483"/>
                  <a:pt x="6938536" y="926791"/>
                  <a:pt x="6950926" y="921835"/>
                </a:cubicBezTo>
                <a:cubicBezTo>
                  <a:pt x="6958360" y="924313"/>
                  <a:pt x="6966220" y="925765"/>
                  <a:pt x="6973229" y="929269"/>
                </a:cubicBezTo>
                <a:cubicBezTo>
                  <a:pt x="6981220" y="933265"/>
                  <a:pt x="6986596" y="944137"/>
                  <a:pt x="6995531" y="944137"/>
                </a:cubicBezTo>
                <a:cubicBezTo>
                  <a:pt x="7028125" y="944137"/>
                  <a:pt x="7059855" y="933485"/>
                  <a:pt x="7092175" y="929269"/>
                </a:cubicBezTo>
                <a:cubicBezTo>
                  <a:pt x="7116870" y="926048"/>
                  <a:pt x="7141736" y="924313"/>
                  <a:pt x="7166517" y="921835"/>
                </a:cubicBezTo>
                <a:cubicBezTo>
                  <a:pt x="7178907" y="919357"/>
                  <a:pt x="7191089" y="913431"/>
                  <a:pt x="7203687" y="914400"/>
                </a:cubicBezTo>
                <a:cubicBezTo>
                  <a:pt x="7224062" y="915967"/>
                  <a:pt x="7242884" y="926734"/>
                  <a:pt x="7263161" y="929269"/>
                </a:cubicBezTo>
                <a:lnTo>
                  <a:pt x="7322634" y="936703"/>
                </a:lnTo>
                <a:cubicBezTo>
                  <a:pt x="7330068" y="944137"/>
                  <a:pt x="7334487" y="957844"/>
                  <a:pt x="7344936" y="959005"/>
                </a:cubicBezTo>
                <a:cubicBezTo>
                  <a:pt x="7367685" y="961533"/>
                  <a:pt x="7393793" y="941302"/>
                  <a:pt x="7411844" y="929269"/>
                </a:cubicBezTo>
                <a:cubicBezTo>
                  <a:pt x="7473721" y="944738"/>
                  <a:pt x="7450883" y="944137"/>
                  <a:pt x="7478751" y="944137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  <a:latin typeface="Arial Narrow" pitchFamily="34" charset="0"/>
            </a:endParaRPr>
          </a:p>
        </p:txBody>
      </p:sp>
      <p:grpSp>
        <p:nvGrpSpPr>
          <p:cNvPr id="48" name="Gruppieren 150"/>
          <p:cNvGrpSpPr/>
          <p:nvPr/>
        </p:nvGrpSpPr>
        <p:grpSpPr>
          <a:xfrm>
            <a:off x="688670" y="3140968"/>
            <a:ext cx="5611522" cy="432048"/>
            <a:chOff x="688670" y="3212976"/>
            <a:chExt cx="5611522" cy="432048"/>
          </a:xfrm>
        </p:grpSpPr>
        <p:cxnSp>
          <p:nvCxnSpPr>
            <p:cNvPr id="152" name="Gerade Verbindung mit Pfeil 151"/>
            <p:cNvCxnSpPr/>
            <p:nvPr/>
          </p:nvCxnSpPr>
          <p:spPr>
            <a:xfrm>
              <a:off x="688670" y="3501008"/>
              <a:ext cx="5611522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feld 152"/>
            <p:cNvSpPr txBox="1"/>
            <p:nvPr/>
          </p:nvSpPr>
          <p:spPr>
            <a:xfrm>
              <a:off x="3627046" y="323670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>
                  <a:solidFill>
                    <a:srgbClr val="C00000"/>
                  </a:solidFill>
                  <a:latin typeface="Arial Narrow" pitchFamily="34" charset="0"/>
                </a:rPr>
                <a:t>R</a:t>
              </a:r>
              <a:r>
                <a:rPr lang="de-DE" sz="1200" baseline="-25000" dirty="0">
                  <a:solidFill>
                    <a:srgbClr val="C00000"/>
                  </a:solidFill>
                  <a:latin typeface="Arial Narrow" pitchFamily="34" charset="0"/>
                </a:rPr>
                <a:t>CDC</a:t>
              </a:r>
              <a:endParaRPr lang="de-DE" sz="1200" baseline="-25000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cxnSp>
          <p:nvCxnSpPr>
            <p:cNvPr id="154" name="Gerade Verbindung 153"/>
            <p:cNvCxnSpPr/>
            <p:nvPr/>
          </p:nvCxnSpPr>
          <p:spPr>
            <a:xfrm>
              <a:off x="6300192" y="3212976"/>
              <a:ext cx="0" cy="43204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5" name="Gerade Verbindung 134"/>
          <p:cNvCxnSpPr/>
          <p:nvPr/>
        </p:nvCxnSpPr>
        <p:spPr>
          <a:xfrm>
            <a:off x="683568" y="5589240"/>
            <a:ext cx="4680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 Verbindung 135"/>
          <p:cNvCxnSpPr/>
          <p:nvPr/>
        </p:nvCxnSpPr>
        <p:spPr>
          <a:xfrm>
            <a:off x="5379854" y="5301208"/>
            <a:ext cx="0" cy="2880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hteck 163"/>
          <p:cNvSpPr/>
          <p:nvPr/>
        </p:nvSpPr>
        <p:spPr>
          <a:xfrm>
            <a:off x="8229600" y="3284984"/>
            <a:ext cx="9144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 Narrow" pitchFamily="34" charset="0"/>
            </a:endParaRPr>
          </a:p>
        </p:txBody>
      </p:sp>
      <p:grpSp>
        <p:nvGrpSpPr>
          <p:cNvPr id="190" name="Gruppieren 189"/>
          <p:cNvGrpSpPr/>
          <p:nvPr/>
        </p:nvGrpSpPr>
        <p:grpSpPr>
          <a:xfrm>
            <a:off x="688670" y="3501008"/>
            <a:ext cx="4675418" cy="2088232"/>
            <a:chOff x="688670" y="3573016"/>
            <a:chExt cx="4675418" cy="2088232"/>
          </a:xfrm>
        </p:grpSpPr>
        <p:cxnSp>
          <p:nvCxnSpPr>
            <p:cNvPr id="139" name="Gerade Verbindung mit Pfeil 138"/>
            <p:cNvCxnSpPr/>
            <p:nvPr/>
          </p:nvCxnSpPr>
          <p:spPr>
            <a:xfrm flipV="1">
              <a:off x="688670" y="3789040"/>
              <a:ext cx="4675418" cy="762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feld 183"/>
            <p:cNvSpPr txBox="1"/>
            <p:nvPr/>
          </p:nvSpPr>
          <p:spPr>
            <a:xfrm>
              <a:off x="2731050" y="3573016"/>
              <a:ext cx="4459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>
                  <a:solidFill>
                    <a:srgbClr val="C00000"/>
                  </a:solidFill>
                  <a:latin typeface="Arial Narrow" pitchFamily="34" charset="0"/>
                </a:rPr>
                <a:t>AER</a:t>
              </a:r>
              <a:endParaRPr lang="de-DE" sz="1200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cxnSp>
          <p:nvCxnSpPr>
            <p:cNvPr id="163" name="Gerade Verbindung 162"/>
            <p:cNvCxnSpPr/>
            <p:nvPr/>
          </p:nvCxnSpPr>
          <p:spPr>
            <a:xfrm>
              <a:off x="5364088" y="3789040"/>
              <a:ext cx="0" cy="1872208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uppieren 187"/>
          <p:cNvGrpSpPr/>
          <p:nvPr/>
        </p:nvGrpSpPr>
        <p:grpSpPr>
          <a:xfrm>
            <a:off x="683568" y="3916229"/>
            <a:ext cx="4680520" cy="304859"/>
            <a:chOff x="683568" y="3988237"/>
            <a:chExt cx="4680520" cy="304859"/>
          </a:xfrm>
        </p:grpSpPr>
        <p:cxnSp>
          <p:nvCxnSpPr>
            <p:cNvPr id="180" name="Gerade Verbindung mit Pfeil 179"/>
            <p:cNvCxnSpPr/>
            <p:nvPr/>
          </p:nvCxnSpPr>
          <p:spPr>
            <a:xfrm>
              <a:off x="683568" y="4293096"/>
              <a:ext cx="468052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feld 184"/>
            <p:cNvSpPr txBox="1"/>
            <p:nvPr/>
          </p:nvSpPr>
          <p:spPr>
            <a:xfrm>
              <a:off x="2686968" y="3988237"/>
              <a:ext cx="530915" cy="27699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 smtClean="0">
                  <a:solidFill>
                    <a:srgbClr val="C00000"/>
                  </a:solidFill>
                  <a:latin typeface="Arial Narrow" pitchFamily="34" charset="0"/>
                </a:rPr>
                <a:t>EAER</a:t>
              </a:r>
              <a:endParaRPr lang="de-DE" sz="1200" baseline="-25000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89" name="Gruppieren 188"/>
          <p:cNvGrpSpPr/>
          <p:nvPr/>
        </p:nvGrpSpPr>
        <p:grpSpPr>
          <a:xfrm>
            <a:off x="683568" y="4250824"/>
            <a:ext cx="4680520" cy="276999"/>
            <a:chOff x="683568" y="4322832"/>
            <a:chExt cx="4680520" cy="276999"/>
          </a:xfrm>
        </p:grpSpPr>
        <p:cxnSp>
          <p:nvCxnSpPr>
            <p:cNvPr id="187" name="Gerade Verbindung mit Pfeil 186"/>
            <p:cNvCxnSpPr/>
            <p:nvPr/>
          </p:nvCxnSpPr>
          <p:spPr>
            <a:xfrm>
              <a:off x="683568" y="4581128"/>
              <a:ext cx="468052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feld 203"/>
            <p:cNvSpPr txBox="1"/>
            <p:nvPr/>
          </p:nvSpPr>
          <p:spPr>
            <a:xfrm>
              <a:off x="2733872" y="4322832"/>
              <a:ext cx="4499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 smtClean="0">
                  <a:solidFill>
                    <a:srgbClr val="C00000"/>
                  </a:solidFill>
                  <a:latin typeface="Arial Narrow" pitchFamily="34" charset="0"/>
                </a:rPr>
                <a:t>R</a:t>
              </a:r>
              <a:r>
                <a:rPr lang="de-DE" sz="1200" baseline="-25000" dirty="0" smtClean="0">
                  <a:solidFill>
                    <a:srgbClr val="C00000"/>
                  </a:solidFill>
                  <a:latin typeface="Arial Narrow" pitchFamily="34" charset="0"/>
                </a:rPr>
                <a:t>CDA</a:t>
              </a:r>
              <a:endParaRPr lang="de-DE" sz="1200" baseline="-25000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450561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Arial Narrow" pitchFamily="34" charset="0"/>
              </a:rPr>
              <a:t>page </a:t>
            </a:r>
            <a:fld id="{B305D082-E044-4EC1-AA54-A6AD1E730BD2}" type="slidenum">
              <a:rPr lang="en-US" smtClean="0">
                <a:solidFill>
                  <a:prstClr val="black"/>
                </a:solidFill>
                <a:latin typeface="Arial Narrow" pitchFamily="34" charset="0"/>
              </a:rPr>
              <a:pPr/>
              <a:t>5</a:t>
            </a:fld>
            <a:endParaRPr lang="en-US" smtClea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62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59687" y="403225"/>
            <a:ext cx="8217588" cy="649511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  <a:latin typeface="Arial Narrow" pitchFamily="34" charset="0"/>
              </a:rPr>
              <a:t>CDA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for OVC-HEV (PHEV).</a:t>
            </a:r>
          </a:p>
          <a:p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Explanation of available 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ranges - 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itchFamily="34" charset="0"/>
              </a:rPr>
              <a:t>blended type.</a:t>
            </a:r>
            <a:endParaRPr lang="en-US" dirty="0" smtClean="0">
              <a:latin typeface="Arial Narrow" pitchFamily="34" charset="0"/>
            </a:endParaRPr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6213"/>
            <a:ext cx="3257300" cy="331787"/>
          </a:xfrm>
        </p:spPr>
        <p:txBody>
          <a:bodyPr/>
          <a:lstStyle/>
          <a:p>
            <a:fld id="{A74CC61A-B5A9-4E28-80D9-FE9534421D84}" type="datetime1">
              <a:rPr>
                <a:latin typeface="Arial Narrow" pitchFamily="34" charset="0"/>
              </a:rPr>
              <a:pPr/>
              <a:t>03.06.2015</a:t>
            </a:fld>
            <a:endParaRPr lang="en-US" dirty="0">
              <a:latin typeface="Arial Narrow" pitchFamily="34" charset="0"/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H="1" flipV="1">
            <a:off x="677583" y="3212976"/>
            <a:ext cx="0" cy="15121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677583" y="4725144"/>
            <a:ext cx="76388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40887" y="3205081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>
                <a:solidFill>
                  <a:prstClr val="black"/>
                </a:solidFill>
                <a:latin typeface="Arial Narrow" pitchFamily="34" charset="0"/>
              </a:rPr>
              <a:t>SOC</a:t>
            </a:r>
            <a:endParaRPr lang="de-DE" sz="1200">
              <a:solidFill>
                <a:prstClr val="black"/>
              </a:solidFill>
              <a:latin typeface="Arial Narrow" pitchFamily="34" charset="0"/>
            </a:endParaRPr>
          </a:p>
        </p:txBody>
      </p:sp>
      <p:grpSp>
        <p:nvGrpSpPr>
          <p:cNvPr id="2" name="Gruppieren 94"/>
          <p:cNvGrpSpPr/>
          <p:nvPr/>
        </p:nvGrpSpPr>
        <p:grpSpPr>
          <a:xfrm>
            <a:off x="683568" y="3801766"/>
            <a:ext cx="8352928" cy="923378"/>
            <a:chOff x="-2124744" y="4579847"/>
            <a:chExt cx="7488832" cy="1289290"/>
          </a:xfrm>
        </p:grpSpPr>
        <p:sp>
          <p:nvSpPr>
            <p:cNvPr id="16" name="Freihandform 15"/>
            <p:cNvSpPr/>
            <p:nvPr/>
          </p:nvSpPr>
          <p:spPr>
            <a:xfrm>
              <a:off x="2541374" y="4579847"/>
              <a:ext cx="2822714" cy="1289290"/>
            </a:xfrm>
            <a:custGeom>
              <a:avLst/>
              <a:gdLst>
                <a:gd name="connsiteX0" fmla="*/ 8100 w 1960480"/>
                <a:gd name="connsiteY0" fmla="*/ 718457 h 724949"/>
                <a:gd name="connsiteX1" fmla="*/ 146893 w 1960480"/>
                <a:gd name="connsiteY1" fmla="*/ 636814 h 724949"/>
                <a:gd name="connsiteX2" fmla="*/ 236700 w 1960480"/>
                <a:gd name="connsiteY2" fmla="*/ 620485 h 724949"/>
                <a:gd name="connsiteX3" fmla="*/ 285686 w 1960480"/>
                <a:gd name="connsiteY3" fmla="*/ 595993 h 724949"/>
                <a:gd name="connsiteX4" fmla="*/ 359164 w 1960480"/>
                <a:gd name="connsiteY4" fmla="*/ 555171 h 724949"/>
                <a:gd name="connsiteX5" fmla="*/ 391821 w 1960480"/>
                <a:gd name="connsiteY5" fmla="*/ 547007 h 724949"/>
                <a:gd name="connsiteX6" fmla="*/ 448971 w 1960480"/>
                <a:gd name="connsiteY6" fmla="*/ 522514 h 724949"/>
                <a:gd name="connsiteX7" fmla="*/ 497957 w 1960480"/>
                <a:gd name="connsiteY7" fmla="*/ 514350 h 724949"/>
                <a:gd name="connsiteX8" fmla="*/ 579600 w 1960480"/>
                <a:gd name="connsiteY8" fmla="*/ 489857 h 724949"/>
                <a:gd name="connsiteX9" fmla="*/ 612257 w 1960480"/>
                <a:gd name="connsiteY9" fmla="*/ 481693 h 724949"/>
                <a:gd name="connsiteX10" fmla="*/ 718393 w 1960480"/>
                <a:gd name="connsiteY10" fmla="*/ 473528 h 724949"/>
                <a:gd name="connsiteX11" fmla="*/ 808200 w 1960480"/>
                <a:gd name="connsiteY11" fmla="*/ 449035 h 724949"/>
                <a:gd name="connsiteX12" fmla="*/ 849021 w 1960480"/>
                <a:gd name="connsiteY12" fmla="*/ 432707 h 724949"/>
                <a:gd name="connsiteX13" fmla="*/ 881679 w 1960480"/>
                <a:gd name="connsiteY13" fmla="*/ 424543 h 724949"/>
                <a:gd name="connsiteX14" fmla="*/ 906171 w 1960480"/>
                <a:gd name="connsiteY14" fmla="*/ 416378 h 724949"/>
                <a:gd name="connsiteX15" fmla="*/ 995979 w 1960480"/>
                <a:gd name="connsiteY15" fmla="*/ 391885 h 724949"/>
                <a:gd name="connsiteX16" fmla="*/ 1020471 w 1960480"/>
                <a:gd name="connsiteY16" fmla="*/ 367393 h 724949"/>
                <a:gd name="connsiteX17" fmla="*/ 1085786 w 1960480"/>
                <a:gd name="connsiteY17" fmla="*/ 351064 h 724949"/>
                <a:gd name="connsiteX18" fmla="*/ 1134771 w 1960480"/>
                <a:gd name="connsiteY18" fmla="*/ 310243 h 724949"/>
                <a:gd name="connsiteX19" fmla="*/ 1159264 w 1960480"/>
                <a:gd name="connsiteY19" fmla="*/ 293914 h 724949"/>
                <a:gd name="connsiteX20" fmla="*/ 1183757 w 1960480"/>
                <a:gd name="connsiteY20" fmla="*/ 302078 h 724949"/>
                <a:gd name="connsiteX21" fmla="*/ 1265400 w 1960480"/>
                <a:gd name="connsiteY21" fmla="*/ 285750 h 724949"/>
                <a:gd name="connsiteX22" fmla="*/ 1306221 w 1960480"/>
                <a:gd name="connsiteY22" fmla="*/ 277585 h 724949"/>
                <a:gd name="connsiteX23" fmla="*/ 1396029 w 1960480"/>
                <a:gd name="connsiteY23" fmla="*/ 236764 h 724949"/>
                <a:gd name="connsiteX24" fmla="*/ 1420521 w 1960480"/>
                <a:gd name="connsiteY24" fmla="*/ 220435 h 724949"/>
                <a:gd name="connsiteX25" fmla="*/ 1485836 w 1960480"/>
                <a:gd name="connsiteY25" fmla="*/ 204107 h 724949"/>
                <a:gd name="connsiteX26" fmla="*/ 1534821 w 1960480"/>
                <a:gd name="connsiteY26" fmla="*/ 179614 h 724949"/>
                <a:gd name="connsiteX27" fmla="*/ 1624629 w 1960480"/>
                <a:gd name="connsiteY27" fmla="*/ 122464 h 724949"/>
                <a:gd name="connsiteX28" fmla="*/ 1714436 w 1960480"/>
                <a:gd name="connsiteY28" fmla="*/ 114300 h 724949"/>
                <a:gd name="connsiteX29" fmla="*/ 1738929 w 1960480"/>
                <a:gd name="connsiteY29" fmla="*/ 106135 h 724949"/>
                <a:gd name="connsiteX30" fmla="*/ 1845064 w 1960480"/>
                <a:gd name="connsiteY30" fmla="*/ 81643 h 724949"/>
                <a:gd name="connsiteX31" fmla="*/ 1869557 w 1960480"/>
                <a:gd name="connsiteY31" fmla="*/ 65314 h 724949"/>
                <a:gd name="connsiteX32" fmla="*/ 1877721 w 1960480"/>
                <a:gd name="connsiteY32" fmla="*/ 40821 h 724949"/>
                <a:gd name="connsiteX33" fmla="*/ 1926707 w 1960480"/>
                <a:gd name="connsiteY33" fmla="*/ 16328 h 724949"/>
                <a:gd name="connsiteX34" fmla="*/ 1959364 w 1960480"/>
                <a:gd name="connsiteY34" fmla="*/ 0 h 72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60480" h="724949">
                  <a:moveTo>
                    <a:pt x="8100" y="718457"/>
                  </a:moveTo>
                  <a:cubicBezTo>
                    <a:pt x="99076" y="682065"/>
                    <a:pt x="0" y="724949"/>
                    <a:pt x="146893" y="636814"/>
                  </a:cubicBezTo>
                  <a:cubicBezTo>
                    <a:pt x="166763" y="624892"/>
                    <a:pt x="227700" y="621610"/>
                    <a:pt x="236700" y="620485"/>
                  </a:cubicBezTo>
                  <a:cubicBezTo>
                    <a:pt x="253029" y="612321"/>
                    <a:pt x="269659" y="604735"/>
                    <a:pt x="285686" y="595993"/>
                  </a:cubicBezTo>
                  <a:cubicBezTo>
                    <a:pt x="308549" y="583522"/>
                    <a:pt x="334091" y="564573"/>
                    <a:pt x="359164" y="555171"/>
                  </a:cubicBezTo>
                  <a:cubicBezTo>
                    <a:pt x="369670" y="551231"/>
                    <a:pt x="380935" y="549728"/>
                    <a:pt x="391821" y="547007"/>
                  </a:cubicBezTo>
                  <a:cubicBezTo>
                    <a:pt x="411788" y="537024"/>
                    <a:pt x="427348" y="527319"/>
                    <a:pt x="448971" y="522514"/>
                  </a:cubicBezTo>
                  <a:cubicBezTo>
                    <a:pt x="465131" y="518923"/>
                    <a:pt x="481897" y="518365"/>
                    <a:pt x="497957" y="514350"/>
                  </a:cubicBezTo>
                  <a:cubicBezTo>
                    <a:pt x="525521" y="507459"/>
                    <a:pt x="552281" y="497663"/>
                    <a:pt x="579600" y="489857"/>
                  </a:cubicBezTo>
                  <a:cubicBezTo>
                    <a:pt x="590389" y="486774"/>
                    <a:pt x="601113" y="483004"/>
                    <a:pt x="612257" y="481693"/>
                  </a:cubicBezTo>
                  <a:cubicBezTo>
                    <a:pt x="647497" y="477547"/>
                    <a:pt x="683014" y="476250"/>
                    <a:pt x="718393" y="473528"/>
                  </a:cubicBezTo>
                  <a:cubicBezTo>
                    <a:pt x="752287" y="465055"/>
                    <a:pt x="777668" y="460484"/>
                    <a:pt x="808200" y="449035"/>
                  </a:cubicBezTo>
                  <a:cubicBezTo>
                    <a:pt x="821922" y="443889"/>
                    <a:pt x="835118" y="437341"/>
                    <a:pt x="849021" y="432707"/>
                  </a:cubicBezTo>
                  <a:cubicBezTo>
                    <a:pt x="859666" y="429159"/>
                    <a:pt x="870890" y="427626"/>
                    <a:pt x="881679" y="424543"/>
                  </a:cubicBezTo>
                  <a:cubicBezTo>
                    <a:pt x="889954" y="422179"/>
                    <a:pt x="897896" y="418742"/>
                    <a:pt x="906171" y="416378"/>
                  </a:cubicBezTo>
                  <a:cubicBezTo>
                    <a:pt x="936006" y="407853"/>
                    <a:pt x="966043" y="400049"/>
                    <a:pt x="995979" y="391885"/>
                  </a:cubicBezTo>
                  <a:cubicBezTo>
                    <a:pt x="1004143" y="383721"/>
                    <a:pt x="1010864" y="373797"/>
                    <a:pt x="1020471" y="367393"/>
                  </a:cubicBezTo>
                  <a:cubicBezTo>
                    <a:pt x="1031233" y="360218"/>
                    <a:pt x="1079893" y="352243"/>
                    <a:pt x="1085786" y="351064"/>
                  </a:cubicBezTo>
                  <a:cubicBezTo>
                    <a:pt x="1146599" y="310521"/>
                    <a:pt x="1071909" y="362628"/>
                    <a:pt x="1134771" y="310243"/>
                  </a:cubicBezTo>
                  <a:cubicBezTo>
                    <a:pt x="1142309" y="303961"/>
                    <a:pt x="1151100" y="299357"/>
                    <a:pt x="1159264" y="293914"/>
                  </a:cubicBezTo>
                  <a:cubicBezTo>
                    <a:pt x="1167428" y="296635"/>
                    <a:pt x="1175151" y="302078"/>
                    <a:pt x="1183757" y="302078"/>
                  </a:cubicBezTo>
                  <a:cubicBezTo>
                    <a:pt x="1207753" y="302078"/>
                    <a:pt x="1241125" y="291145"/>
                    <a:pt x="1265400" y="285750"/>
                  </a:cubicBezTo>
                  <a:cubicBezTo>
                    <a:pt x="1278946" y="282740"/>
                    <a:pt x="1292759" y="280951"/>
                    <a:pt x="1306221" y="277585"/>
                  </a:cubicBezTo>
                  <a:cubicBezTo>
                    <a:pt x="1337948" y="269653"/>
                    <a:pt x="1367872" y="250842"/>
                    <a:pt x="1396029" y="236764"/>
                  </a:cubicBezTo>
                  <a:cubicBezTo>
                    <a:pt x="1404805" y="232376"/>
                    <a:pt x="1411300" y="223788"/>
                    <a:pt x="1420521" y="220435"/>
                  </a:cubicBezTo>
                  <a:cubicBezTo>
                    <a:pt x="1441612" y="212766"/>
                    <a:pt x="1485836" y="204107"/>
                    <a:pt x="1485836" y="204107"/>
                  </a:cubicBezTo>
                  <a:cubicBezTo>
                    <a:pt x="1556027" y="157312"/>
                    <a:pt x="1467222" y="213413"/>
                    <a:pt x="1534821" y="179614"/>
                  </a:cubicBezTo>
                  <a:cubicBezTo>
                    <a:pt x="1557881" y="168084"/>
                    <a:pt x="1605216" y="135406"/>
                    <a:pt x="1624629" y="122464"/>
                  </a:cubicBezTo>
                  <a:cubicBezTo>
                    <a:pt x="1649640" y="105790"/>
                    <a:pt x="1684500" y="117021"/>
                    <a:pt x="1714436" y="114300"/>
                  </a:cubicBezTo>
                  <a:cubicBezTo>
                    <a:pt x="1722600" y="111578"/>
                    <a:pt x="1730543" y="108070"/>
                    <a:pt x="1738929" y="106135"/>
                  </a:cubicBezTo>
                  <a:cubicBezTo>
                    <a:pt x="1856045" y="79108"/>
                    <a:pt x="1785859" y="101377"/>
                    <a:pt x="1845064" y="81643"/>
                  </a:cubicBezTo>
                  <a:cubicBezTo>
                    <a:pt x="1853228" y="76200"/>
                    <a:pt x="1863427" y="72976"/>
                    <a:pt x="1869557" y="65314"/>
                  </a:cubicBezTo>
                  <a:cubicBezTo>
                    <a:pt x="1874933" y="58594"/>
                    <a:pt x="1871187" y="46422"/>
                    <a:pt x="1877721" y="40821"/>
                  </a:cubicBezTo>
                  <a:cubicBezTo>
                    <a:pt x="1891582" y="28940"/>
                    <a:pt x="1910024" y="23742"/>
                    <a:pt x="1926707" y="16328"/>
                  </a:cubicBezTo>
                  <a:cubicBezTo>
                    <a:pt x="1960480" y="1318"/>
                    <a:pt x="1942597" y="16767"/>
                    <a:pt x="1959364" y="0"/>
                  </a:cubicBezTo>
                </a:path>
              </a:pathLst>
            </a:cu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cxnSp>
          <p:nvCxnSpPr>
            <p:cNvPr id="17" name="Gerade Verbindung 16"/>
            <p:cNvCxnSpPr/>
            <p:nvPr/>
          </p:nvCxnSpPr>
          <p:spPr>
            <a:xfrm flipH="1">
              <a:off x="-2124744" y="5869137"/>
              <a:ext cx="4672898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feld 17"/>
          <p:cNvSpPr txBox="1"/>
          <p:nvPr/>
        </p:nvSpPr>
        <p:spPr>
          <a:xfrm>
            <a:off x="359219" y="3356992"/>
            <a:ext cx="359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>
                <a:solidFill>
                  <a:srgbClr val="5678A9"/>
                </a:solidFill>
                <a:latin typeface="Arial Narrow" pitchFamily="34" charset="0"/>
              </a:rPr>
              <a:t>FC</a:t>
            </a:r>
            <a:endParaRPr lang="de-DE" sz="1200" baseline="-25000">
              <a:solidFill>
                <a:srgbClr val="5678A9"/>
              </a:solidFill>
              <a:latin typeface="Arial Narrow" pitchFamily="34" charset="0"/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 flipV="1">
            <a:off x="675516" y="5013176"/>
            <a:ext cx="0" cy="5776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675516" y="5589240"/>
            <a:ext cx="7640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57643" y="5013176"/>
            <a:ext cx="554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>
                <a:solidFill>
                  <a:prstClr val="black"/>
                </a:solidFill>
                <a:latin typeface="Arial Narrow" pitchFamily="34" charset="0"/>
              </a:rPr>
              <a:t>ICE</a:t>
            </a:r>
          </a:p>
          <a:p>
            <a:pPr algn="r"/>
            <a:r>
              <a:rPr lang="de-DE" sz="1200" dirty="0">
                <a:solidFill>
                  <a:prstClr val="black"/>
                </a:solidFill>
                <a:latin typeface="Arial Narrow" pitchFamily="34" charset="0"/>
              </a:rPr>
              <a:t>On/Off</a:t>
            </a:r>
            <a:endParaRPr lang="de-DE" sz="1200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22" name="Gerade Verbindung 21"/>
          <p:cNvCxnSpPr/>
          <p:nvPr/>
        </p:nvCxnSpPr>
        <p:spPr>
          <a:xfrm>
            <a:off x="683568" y="5589240"/>
            <a:ext cx="158417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5906248" y="5301208"/>
            <a:ext cx="1512168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131"/>
          <p:cNvCxnSpPr/>
          <p:nvPr/>
        </p:nvCxnSpPr>
        <p:spPr>
          <a:xfrm>
            <a:off x="683568" y="3356992"/>
            <a:ext cx="5256584" cy="93610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132"/>
          <p:cNvCxnSpPr>
            <a:endCxn id="137" idx="95"/>
          </p:cNvCxnSpPr>
          <p:nvPr/>
        </p:nvCxnSpPr>
        <p:spPr>
          <a:xfrm>
            <a:off x="683568" y="4293096"/>
            <a:ext cx="8208912" cy="617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Freihandform 136"/>
          <p:cNvSpPr/>
          <p:nvPr/>
        </p:nvSpPr>
        <p:spPr>
          <a:xfrm>
            <a:off x="691376" y="3355133"/>
            <a:ext cx="8201104" cy="981308"/>
          </a:xfrm>
          <a:custGeom>
            <a:avLst/>
            <a:gdLst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15844 w 7478751"/>
              <a:gd name="connsiteY17" fmla="*/ 319669 h 981308"/>
              <a:gd name="connsiteX18" fmla="*/ 1635512 w 7478751"/>
              <a:gd name="connsiteY18" fmla="*/ 327103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271024 w 7478751"/>
              <a:gd name="connsiteY40" fmla="*/ 706244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635512 w 7478751"/>
              <a:gd name="connsiteY18" fmla="*/ 327103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271024 w 7478751"/>
              <a:gd name="connsiteY40" fmla="*/ 706244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271024 w 7478751"/>
              <a:gd name="connsiteY40" fmla="*/ 706244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687336 w 7478751"/>
              <a:gd name="connsiteY41" fmla="*/ 728547 h 981308"/>
              <a:gd name="connsiteX42" fmla="*/ 3717073 w 7478751"/>
              <a:gd name="connsiteY42" fmla="*/ 743415 h 981308"/>
              <a:gd name="connsiteX43" fmla="*/ 3754244 w 7478751"/>
              <a:gd name="connsiteY43" fmla="*/ 758283 h 981308"/>
              <a:gd name="connsiteX44" fmla="*/ 3917795 w 7478751"/>
              <a:gd name="connsiteY44" fmla="*/ 773152 h 981308"/>
              <a:gd name="connsiteX45" fmla="*/ 3947531 w 7478751"/>
              <a:gd name="connsiteY45" fmla="*/ 795454 h 981308"/>
              <a:gd name="connsiteX46" fmla="*/ 3969834 w 7478751"/>
              <a:gd name="connsiteY46" fmla="*/ 810322 h 981308"/>
              <a:gd name="connsiteX47" fmla="*/ 4111083 w 7478751"/>
              <a:gd name="connsiteY47" fmla="*/ 825191 h 981308"/>
              <a:gd name="connsiteX48" fmla="*/ 4133385 w 7478751"/>
              <a:gd name="connsiteY48" fmla="*/ 840059 h 981308"/>
              <a:gd name="connsiteX49" fmla="*/ 4155687 w 7478751"/>
              <a:gd name="connsiteY49" fmla="*/ 869796 h 981308"/>
              <a:gd name="connsiteX50" fmla="*/ 4185424 w 7478751"/>
              <a:gd name="connsiteY50" fmla="*/ 877230 h 981308"/>
              <a:gd name="connsiteX51" fmla="*/ 4289502 w 7478751"/>
              <a:gd name="connsiteY51" fmla="*/ 884664 h 981308"/>
              <a:gd name="connsiteX52" fmla="*/ 4341541 w 7478751"/>
              <a:gd name="connsiteY52" fmla="*/ 899532 h 981308"/>
              <a:gd name="connsiteX53" fmla="*/ 4475356 w 7478751"/>
              <a:gd name="connsiteY53" fmla="*/ 906966 h 981308"/>
              <a:gd name="connsiteX54" fmla="*/ 4557131 w 7478751"/>
              <a:gd name="connsiteY54" fmla="*/ 944137 h 981308"/>
              <a:gd name="connsiteX55" fmla="*/ 4616604 w 7478751"/>
              <a:gd name="connsiteY55" fmla="*/ 951571 h 981308"/>
              <a:gd name="connsiteX56" fmla="*/ 4653775 w 7478751"/>
              <a:gd name="connsiteY56" fmla="*/ 959005 h 981308"/>
              <a:gd name="connsiteX57" fmla="*/ 5426926 w 7478751"/>
              <a:gd name="connsiteY57" fmla="*/ 951571 h 981308"/>
              <a:gd name="connsiteX58" fmla="*/ 5449229 w 7478751"/>
              <a:gd name="connsiteY58" fmla="*/ 944137 h 981308"/>
              <a:gd name="connsiteX59" fmla="*/ 5523570 w 7478751"/>
              <a:gd name="connsiteY59" fmla="*/ 929269 h 981308"/>
              <a:gd name="connsiteX60" fmla="*/ 5553307 w 7478751"/>
              <a:gd name="connsiteY60" fmla="*/ 906966 h 981308"/>
              <a:gd name="connsiteX61" fmla="*/ 5605346 w 7478751"/>
              <a:gd name="connsiteY61" fmla="*/ 892098 h 981308"/>
              <a:gd name="connsiteX62" fmla="*/ 5620214 w 7478751"/>
              <a:gd name="connsiteY62" fmla="*/ 914400 h 981308"/>
              <a:gd name="connsiteX63" fmla="*/ 5761463 w 7478751"/>
              <a:gd name="connsiteY63" fmla="*/ 921835 h 981308"/>
              <a:gd name="connsiteX64" fmla="*/ 5813502 w 7478751"/>
              <a:gd name="connsiteY64" fmla="*/ 929269 h 981308"/>
              <a:gd name="connsiteX65" fmla="*/ 5939883 w 7478751"/>
              <a:gd name="connsiteY65" fmla="*/ 936703 h 981308"/>
              <a:gd name="connsiteX66" fmla="*/ 5969619 w 7478751"/>
              <a:gd name="connsiteY66" fmla="*/ 951571 h 981308"/>
              <a:gd name="connsiteX67" fmla="*/ 6006790 w 7478751"/>
              <a:gd name="connsiteY67" fmla="*/ 959005 h 981308"/>
              <a:gd name="connsiteX68" fmla="*/ 6096000 w 7478751"/>
              <a:gd name="connsiteY68" fmla="*/ 951571 h 981308"/>
              <a:gd name="connsiteX69" fmla="*/ 6237248 w 7478751"/>
              <a:gd name="connsiteY69" fmla="*/ 944137 h 981308"/>
              <a:gd name="connsiteX70" fmla="*/ 6274419 w 7478751"/>
              <a:gd name="connsiteY70" fmla="*/ 929269 h 981308"/>
              <a:gd name="connsiteX71" fmla="*/ 6304156 w 7478751"/>
              <a:gd name="connsiteY71" fmla="*/ 921835 h 981308"/>
              <a:gd name="connsiteX72" fmla="*/ 6326458 w 7478751"/>
              <a:gd name="connsiteY72" fmla="*/ 914400 h 981308"/>
              <a:gd name="connsiteX73" fmla="*/ 6378497 w 7478751"/>
              <a:gd name="connsiteY73" fmla="*/ 921835 h 981308"/>
              <a:gd name="connsiteX74" fmla="*/ 6400800 w 7478751"/>
              <a:gd name="connsiteY74" fmla="*/ 936703 h 981308"/>
              <a:gd name="connsiteX75" fmla="*/ 6527180 w 7478751"/>
              <a:gd name="connsiteY75" fmla="*/ 944137 h 981308"/>
              <a:gd name="connsiteX76" fmla="*/ 6608956 w 7478751"/>
              <a:gd name="connsiteY76" fmla="*/ 981308 h 981308"/>
              <a:gd name="connsiteX77" fmla="*/ 6683297 w 7478751"/>
              <a:gd name="connsiteY77" fmla="*/ 973874 h 981308"/>
              <a:gd name="connsiteX78" fmla="*/ 6735336 w 7478751"/>
              <a:gd name="connsiteY78" fmla="*/ 959005 h 981308"/>
              <a:gd name="connsiteX79" fmla="*/ 6854283 w 7478751"/>
              <a:gd name="connsiteY79" fmla="*/ 959005 h 981308"/>
              <a:gd name="connsiteX80" fmla="*/ 6884019 w 7478751"/>
              <a:gd name="connsiteY80" fmla="*/ 944137 h 981308"/>
              <a:gd name="connsiteX81" fmla="*/ 6913756 w 7478751"/>
              <a:gd name="connsiteY81" fmla="*/ 936703 h 981308"/>
              <a:gd name="connsiteX82" fmla="*/ 6950926 w 7478751"/>
              <a:gd name="connsiteY82" fmla="*/ 921835 h 981308"/>
              <a:gd name="connsiteX83" fmla="*/ 6973229 w 7478751"/>
              <a:gd name="connsiteY83" fmla="*/ 929269 h 981308"/>
              <a:gd name="connsiteX84" fmla="*/ 6995531 w 7478751"/>
              <a:gd name="connsiteY84" fmla="*/ 944137 h 981308"/>
              <a:gd name="connsiteX85" fmla="*/ 7092175 w 7478751"/>
              <a:gd name="connsiteY85" fmla="*/ 929269 h 981308"/>
              <a:gd name="connsiteX86" fmla="*/ 7166517 w 7478751"/>
              <a:gd name="connsiteY86" fmla="*/ 921835 h 981308"/>
              <a:gd name="connsiteX87" fmla="*/ 7203687 w 7478751"/>
              <a:gd name="connsiteY87" fmla="*/ 914400 h 981308"/>
              <a:gd name="connsiteX88" fmla="*/ 7263161 w 7478751"/>
              <a:gd name="connsiteY88" fmla="*/ 929269 h 981308"/>
              <a:gd name="connsiteX89" fmla="*/ 7322634 w 7478751"/>
              <a:gd name="connsiteY89" fmla="*/ 936703 h 981308"/>
              <a:gd name="connsiteX90" fmla="*/ 7344936 w 7478751"/>
              <a:gd name="connsiteY90" fmla="*/ 959005 h 981308"/>
              <a:gd name="connsiteX91" fmla="*/ 7411844 w 7478751"/>
              <a:gd name="connsiteY91" fmla="*/ 929269 h 981308"/>
              <a:gd name="connsiteX92" fmla="*/ 7478751 w 7478751"/>
              <a:gd name="connsiteY92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528199 w 7478751"/>
              <a:gd name="connsiteY41" fmla="*/ 720997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5426926 w 7478751"/>
              <a:gd name="connsiteY58" fmla="*/ 951571 h 981308"/>
              <a:gd name="connsiteX59" fmla="*/ 5449229 w 7478751"/>
              <a:gd name="connsiteY59" fmla="*/ 944137 h 981308"/>
              <a:gd name="connsiteX60" fmla="*/ 5523570 w 7478751"/>
              <a:gd name="connsiteY60" fmla="*/ 929269 h 981308"/>
              <a:gd name="connsiteX61" fmla="*/ 5553307 w 7478751"/>
              <a:gd name="connsiteY61" fmla="*/ 906966 h 981308"/>
              <a:gd name="connsiteX62" fmla="*/ 5605346 w 7478751"/>
              <a:gd name="connsiteY62" fmla="*/ 892098 h 981308"/>
              <a:gd name="connsiteX63" fmla="*/ 5620214 w 7478751"/>
              <a:gd name="connsiteY63" fmla="*/ 914400 h 981308"/>
              <a:gd name="connsiteX64" fmla="*/ 5761463 w 7478751"/>
              <a:gd name="connsiteY64" fmla="*/ 921835 h 981308"/>
              <a:gd name="connsiteX65" fmla="*/ 5813502 w 7478751"/>
              <a:gd name="connsiteY65" fmla="*/ 929269 h 981308"/>
              <a:gd name="connsiteX66" fmla="*/ 5939883 w 7478751"/>
              <a:gd name="connsiteY66" fmla="*/ 936703 h 981308"/>
              <a:gd name="connsiteX67" fmla="*/ 5969619 w 7478751"/>
              <a:gd name="connsiteY67" fmla="*/ 951571 h 981308"/>
              <a:gd name="connsiteX68" fmla="*/ 6006790 w 7478751"/>
              <a:gd name="connsiteY68" fmla="*/ 959005 h 981308"/>
              <a:gd name="connsiteX69" fmla="*/ 6096000 w 7478751"/>
              <a:gd name="connsiteY69" fmla="*/ 951571 h 981308"/>
              <a:gd name="connsiteX70" fmla="*/ 6237248 w 7478751"/>
              <a:gd name="connsiteY70" fmla="*/ 944137 h 981308"/>
              <a:gd name="connsiteX71" fmla="*/ 6274419 w 7478751"/>
              <a:gd name="connsiteY71" fmla="*/ 929269 h 981308"/>
              <a:gd name="connsiteX72" fmla="*/ 6304156 w 7478751"/>
              <a:gd name="connsiteY72" fmla="*/ 921835 h 981308"/>
              <a:gd name="connsiteX73" fmla="*/ 6326458 w 7478751"/>
              <a:gd name="connsiteY73" fmla="*/ 914400 h 981308"/>
              <a:gd name="connsiteX74" fmla="*/ 6378497 w 7478751"/>
              <a:gd name="connsiteY74" fmla="*/ 921835 h 981308"/>
              <a:gd name="connsiteX75" fmla="*/ 6400800 w 7478751"/>
              <a:gd name="connsiteY75" fmla="*/ 936703 h 981308"/>
              <a:gd name="connsiteX76" fmla="*/ 6527180 w 7478751"/>
              <a:gd name="connsiteY76" fmla="*/ 944137 h 981308"/>
              <a:gd name="connsiteX77" fmla="*/ 6608956 w 7478751"/>
              <a:gd name="connsiteY77" fmla="*/ 981308 h 981308"/>
              <a:gd name="connsiteX78" fmla="*/ 6683297 w 7478751"/>
              <a:gd name="connsiteY78" fmla="*/ 973874 h 981308"/>
              <a:gd name="connsiteX79" fmla="*/ 6735336 w 7478751"/>
              <a:gd name="connsiteY79" fmla="*/ 959005 h 981308"/>
              <a:gd name="connsiteX80" fmla="*/ 6854283 w 7478751"/>
              <a:gd name="connsiteY80" fmla="*/ 959005 h 981308"/>
              <a:gd name="connsiteX81" fmla="*/ 6884019 w 7478751"/>
              <a:gd name="connsiteY81" fmla="*/ 944137 h 981308"/>
              <a:gd name="connsiteX82" fmla="*/ 6913756 w 7478751"/>
              <a:gd name="connsiteY82" fmla="*/ 936703 h 981308"/>
              <a:gd name="connsiteX83" fmla="*/ 6950926 w 7478751"/>
              <a:gd name="connsiteY83" fmla="*/ 921835 h 981308"/>
              <a:gd name="connsiteX84" fmla="*/ 6973229 w 7478751"/>
              <a:gd name="connsiteY84" fmla="*/ 929269 h 981308"/>
              <a:gd name="connsiteX85" fmla="*/ 6995531 w 7478751"/>
              <a:gd name="connsiteY85" fmla="*/ 944137 h 981308"/>
              <a:gd name="connsiteX86" fmla="*/ 7092175 w 7478751"/>
              <a:gd name="connsiteY86" fmla="*/ 929269 h 981308"/>
              <a:gd name="connsiteX87" fmla="*/ 7166517 w 7478751"/>
              <a:gd name="connsiteY87" fmla="*/ 921835 h 981308"/>
              <a:gd name="connsiteX88" fmla="*/ 7203687 w 7478751"/>
              <a:gd name="connsiteY88" fmla="*/ 914400 h 981308"/>
              <a:gd name="connsiteX89" fmla="*/ 7263161 w 7478751"/>
              <a:gd name="connsiteY89" fmla="*/ 929269 h 981308"/>
              <a:gd name="connsiteX90" fmla="*/ 7322634 w 7478751"/>
              <a:gd name="connsiteY90" fmla="*/ 936703 h 981308"/>
              <a:gd name="connsiteX91" fmla="*/ 7344936 w 7478751"/>
              <a:gd name="connsiteY91" fmla="*/ 959005 h 981308"/>
              <a:gd name="connsiteX92" fmla="*/ 7411844 w 7478751"/>
              <a:gd name="connsiteY92" fmla="*/ 929269 h 981308"/>
              <a:gd name="connsiteX93" fmla="*/ 7478751 w 7478751"/>
              <a:gd name="connsiteY93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33124 w 7478751"/>
              <a:gd name="connsiteY58" fmla="*/ 954359 h 981308"/>
              <a:gd name="connsiteX59" fmla="*/ 5426926 w 7478751"/>
              <a:gd name="connsiteY59" fmla="*/ 951571 h 981308"/>
              <a:gd name="connsiteX60" fmla="*/ 5449229 w 7478751"/>
              <a:gd name="connsiteY60" fmla="*/ 944137 h 981308"/>
              <a:gd name="connsiteX61" fmla="*/ 5523570 w 7478751"/>
              <a:gd name="connsiteY61" fmla="*/ 929269 h 981308"/>
              <a:gd name="connsiteX62" fmla="*/ 5553307 w 7478751"/>
              <a:gd name="connsiteY62" fmla="*/ 906966 h 981308"/>
              <a:gd name="connsiteX63" fmla="*/ 5605346 w 7478751"/>
              <a:gd name="connsiteY63" fmla="*/ 892098 h 981308"/>
              <a:gd name="connsiteX64" fmla="*/ 5620214 w 7478751"/>
              <a:gd name="connsiteY64" fmla="*/ 914400 h 981308"/>
              <a:gd name="connsiteX65" fmla="*/ 5761463 w 7478751"/>
              <a:gd name="connsiteY65" fmla="*/ 921835 h 981308"/>
              <a:gd name="connsiteX66" fmla="*/ 5813502 w 7478751"/>
              <a:gd name="connsiteY66" fmla="*/ 929269 h 981308"/>
              <a:gd name="connsiteX67" fmla="*/ 5939883 w 7478751"/>
              <a:gd name="connsiteY67" fmla="*/ 936703 h 981308"/>
              <a:gd name="connsiteX68" fmla="*/ 5969619 w 7478751"/>
              <a:gd name="connsiteY68" fmla="*/ 951571 h 981308"/>
              <a:gd name="connsiteX69" fmla="*/ 6006790 w 7478751"/>
              <a:gd name="connsiteY69" fmla="*/ 959005 h 981308"/>
              <a:gd name="connsiteX70" fmla="*/ 6096000 w 7478751"/>
              <a:gd name="connsiteY70" fmla="*/ 951571 h 981308"/>
              <a:gd name="connsiteX71" fmla="*/ 6237248 w 7478751"/>
              <a:gd name="connsiteY71" fmla="*/ 944137 h 981308"/>
              <a:gd name="connsiteX72" fmla="*/ 6274419 w 7478751"/>
              <a:gd name="connsiteY72" fmla="*/ 929269 h 981308"/>
              <a:gd name="connsiteX73" fmla="*/ 6304156 w 7478751"/>
              <a:gd name="connsiteY73" fmla="*/ 921835 h 981308"/>
              <a:gd name="connsiteX74" fmla="*/ 6326458 w 7478751"/>
              <a:gd name="connsiteY74" fmla="*/ 914400 h 981308"/>
              <a:gd name="connsiteX75" fmla="*/ 6378497 w 7478751"/>
              <a:gd name="connsiteY75" fmla="*/ 921835 h 981308"/>
              <a:gd name="connsiteX76" fmla="*/ 6400800 w 7478751"/>
              <a:gd name="connsiteY76" fmla="*/ 936703 h 981308"/>
              <a:gd name="connsiteX77" fmla="*/ 6527180 w 7478751"/>
              <a:gd name="connsiteY77" fmla="*/ 944137 h 981308"/>
              <a:gd name="connsiteX78" fmla="*/ 6608956 w 7478751"/>
              <a:gd name="connsiteY78" fmla="*/ 981308 h 981308"/>
              <a:gd name="connsiteX79" fmla="*/ 6683297 w 7478751"/>
              <a:gd name="connsiteY79" fmla="*/ 973874 h 981308"/>
              <a:gd name="connsiteX80" fmla="*/ 6735336 w 7478751"/>
              <a:gd name="connsiteY80" fmla="*/ 959005 h 981308"/>
              <a:gd name="connsiteX81" fmla="*/ 6854283 w 7478751"/>
              <a:gd name="connsiteY81" fmla="*/ 959005 h 981308"/>
              <a:gd name="connsiteX82" fmla="*/ 6884019 w 7478751"/>
              <a:gd name="connsiteY82" fmla="*/ 944137 h 981308"/>
              <a:gd name="connsiteX83" fmla="*/ 6913756 w 7478751"/>
              <a:gd name="connsiteY83" fmla="*/ 936703 h 981308"/>
              <a:gd name="connsiteX84" fmla="*/ 6950926 w 7478751"/>
              <a:gd name="connsiteY84" fmla="*/ 921835 h 981308"/>
              <a:gd name="connsiteX85" fmla="*/ 6973229 w 7478751"/>
              <a:gd name="connsiteY85" fmla="*/ 929269 h 981308"/>
              <a:gd name="connsiteX86" fmla="*/ 6995531 w 7478751"/>
              <a:gd name="connsiteY86" fmla="*/ 944137 h 981308"/>
              <a:gd name="connsiteX87" fmla="*/ 7092175 w 7478751"/>
              <a:gd name="connsiteY87" fmla="*/ 929269 h 981308"/>
              <a:gd name="connsiteX88" fmla="*/ 7166517 w 7478751"/>
              <a:gd name="connsiteY88" fmla="*/ 921835 h 981308"/>
              <a:gd name="connsiteX89" fmla="*/ 7203687 w 7478751"/>
              <a:gd name="connsiteY89" fmla="*/ 914400 h 981308"/>
              <a:gd name="connsiteX90" fmla="*/ 7263161 w 7478751"/>
              <a:gd name="connsiteY90" fmla="*/ 929269 h 981308"/>
              <a:gd name="connsiteX91" fmla="*/ 7322634 w 7478751"/>
              <a:gd name="connsiteY91" fmla="*/ 936703 h 981308"/>
              <a:gd name="connsiteX92" fmla="*/ 7344936 w 7478751"/>
              <a:gd name="connsiteY92" fmla="*/ 959005 h 981308"/>
              <a:gd name="connsiteX93" fmla="*/ 7411844 w 7478751"/>
              <a:gd name="connsiteY93" fmla="*/ 929269 h 981308"/>
              <a:gd name="connsiteX94" fmla="*/ 7478751 w 7478751"/>
              <a:gd name="connsiteY94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33124 w 7478751"/>
              <a:gd name="connsiteY58" fmla="*/ 954359 h 981308"/>
              <a:gd name="connsiteX59" fmla="*/ 5185549 w 7478751"/>
              <a:gd name="connsiteY59" fmla="*/ 954359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85549 w 7478751"/>
              <a:gd name="connsiteY59" fmla="*/ 954359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  <a:gd name="connsiteX0" fmla="*/ 0 w 7478751"/>
              <a:gd name="connsiteY0" fmla="*/ 0 h 981308"/>
              <a:gd name="connsiteX1" fmla="*/ 118946 w 7478751"/>
              <a:gd name="connsiteY1" fmla="*/ 29737 h 981308"/>
              <a:gd name="connsiteX2" fmla="*/ 245326 w 7478751"/>
              <a:gd name="connsiteY2" fmla="*/ 52039 h 981308"/>
              <a:gd name="connsiteX3" fmla="*/ 289931 w 7478751"/>
              <a:gd name="connsiteY3" fmla="*/ 81776 h 981308"/>
              <a:gd name="connsiteX4" fmla="*/ 312234 w 7478751"/>
              <a:gd name="connsiteY4" fmla="*/ 89210 h 981308"/>
              <a:gd name="connsiteX5" fmla="*/ 423746 w 7478751"/>
              <a:gd name="connsiteY5" fmla="*/ 104079 h 981308"/>
              <a:gd name="connsiteX6" fmla="*/ 446048 w 7478751"/>
              <a:gd name="connsiteY6" fmla="*/ 133815 h 981308"/>
              <a:gd name="connsiteX7" fmla="*/ 468351 w 7478751"/>
              <a:gd name="connsiteY7" fmla="*/ 148683 h 981308"/>
              <a:gd name="connsiteX8" fmla="*/ 683941 w 7478751"/>
              <a:gd name="connsiteY8" fmla="*/ 156118 h 981308"/>
              <a:gd name="connsiteX9" fmla="*/ 706244 w 7478751"/>
              <a:gd name="connsiteY9" fmla="*/ 170986 h 981308"/>
              <a:gd name="connsiteX10" fmla="*/ 817756 w 7478751"/>
              <a:gd name="connsiteY10" fmla="*/ 185854 h 981308"/>
              <a:gd name="connsiteX11" fmla="*/ 884663 w 7478751"/>
              <a:gd name="connsiteY11" fmla="*/ 208157 h 981308"/>
              <a:gd name="connsiteX12" fmla="*/ 921834 w 7478751"/>
              <a:gd name="connsiteY12" fmla="*/ 223025 h 981308"/>
              <a:gd name="connsiteX13" fmla="*/ 1129990 w 7478751"/>
              <a:gd name="connsiteY13" fmla="*/ 230459 h 981308"/>
              <a:gd name="connsiteX14" fmla="*/ 1167161 w 7478751"/>
              <a:gd name="connsiteY14" fmla="*/ 237893 h 981308"/>
              <a:gd name="connsiteX15" fmla="*/ 1248936 w 7478751"/>
              <a:gd name="connsiteY15" fmla="*/ 245327 h 981308"/>
              <a:gd name="connsiteX16" fmla="*/ 1293541 w 7478751"/>
              <a:gd name="connsiteY16" fmla="*/ 297366 h 981308"/>
              <a:gd name="connsiteX17" fmla="*/ 1360344 w 7478751"/>
              <a:gd name="connsiteY17" fmla="*/ 289891 h 981308"/>
              <a:gd name="connsiteX18" fmla="*/ 1576368 w 7478751"/>
              <a:gd name="connsiteY18" fmla="*/ 361899 h 981308"/>
              <a:gd name="connsiteX19" fmla="*/ 1761892 w 7478751"/>
              <a:gd name="connsiteY19" fmla="*/ 334537 h 981308"/>
              <a:gd name="connsiteX20" fmla="*/ 1791629 w 7478751"/>
              <a:gd name="connsiteY20" fmla="*/ 379142 h 981308"/>
              <a:gd name="connsiteX21" fmla="*/ 1836234 w 7478751"/>
              <a:gd name="connsiteY21" fmla="*/ 408879 h 981308"/>
              <a:gd name="connsiteX22" fmla="*/ 2014653 w 7478751"/>
              <a:gd name="connsiteY22" fmla="*/ 416313 h 981308"/>
              <a:gd name="connsiteX23" fmla="*/ 2051824 w 7478751"/>
              <a:gd name="connsiteY23" fmla="*/ 423747 h 981308"/>
              <a:gd name="connsiteX24" fmla="*/ 2096429 w 7478751"/>
              <a:gd name="connsiteY24" fmla="*/ 438615 h 981308"/>
              <a:gd name="connsiteX25" fmla="*/ 2185639 w 7478751"/>
              <a:gd name="connsiteY25" fmla="*/ 446049 h 981308"/>
              <a:gd name="connsiteX26" fmla="*/ 2215375 w 7478751"/>
              <a:gd name="connsiteY26" fmla="*/ 468352 h 981308"/>
              <a:gd name="connsiteX27" fmla="*/ 2423531 w 7478751"/>
              <a:gd name="connsiteY27" fmla="*/ 490654 h 981308"/>
              <a:gd name="connsiteX28" fmla="*/ 2438400 w 7478751"/>
              <a:gd name="connsiteY28" fmla="*/ 505522 h 981308"/>
              <a:gd name="connsiteX29" fmla="*/ 2468136 w 7478751"/>
              <a:gd name="connsiteY29" fmla="*/ 512957 h 981308"/>
              <a:gd name="connsiteX30" fmla="*/ 2653990 w 7478751"/>
              <a:gd name="connsiteY30" fmla="*/ 527825 h 981308"/>
              <a:gd name="connsiteX31" fmla="*/ 2735765 w 7478751"/>
              <a:gd name="connsiteY31" fmla="*/ 535259 h 981308"/>
              <a:gd name="connsiteX32" fmla="*/ 2810107 w 7478751"/>
              <a:gd name="connsiteY32" fmla="*/ 550127 h 981308"/>
              <a:gd name="connsiteX33" fmla="*/ 2877014 w 7478751"/>
              <a:gd name="connsiteY33" fmla="*/ 557561 h 981308"/>
              <a:gd name="connsiteX34" fmla="*/ 2958790 w 7478751"/>
              <a:gd name="connsiteY34" fmla="*/ 617035 h 981308"/>
              <a:gd name="connsiteX35" fmla="*/ 3010829 w 7478751"/>
              <a:gd name="connsiteY35" fmla="*/ 624469 h 981308"/>
              <a:gd name="connsiteX36" fmla="*/ 3107473 w 7478751"/>
              <a:gd name="connsiteY36" fmla="*/ 631903 h 981308"/>
              <a:gd name="connsiteX37" fmla="*/ 3152078 w 7478751"/>
              <a:gd name="connsiteY37" fmla="*/ 654205 h 981308"/>
              <a:gd name="connsiteX38" fmla="*/ 3181814 w 7478751"/>
              <a:gd name="connsiteY38" fmla="*/ 669074 h 981308"/>
              <a:gd name="connsiteX39" fmla="*/ 3204117 w 7478751"/>
              <a:gd name="connsiteY39" fmla="*/ 683942 h 981308"/>
              <a:gd name="connsiteX40" fmla="*/ 3304560 w 7478751"/>
              <a:gd name="connsiteY40" fmla="*/ 721939 h 981308"/>
              <a:gd name="connsiteX41" fmla="*/ 3448576 w 7478751"/>
              <a:gd name="connsiteY41" fmla="*/ 721939 h 981308"/>
              <a:gd name="connsiteX42" fmla="*/ 3687336 w 7478751"/>
              <a:gd name="connsiteY42" fmla="*/ 728547 h 981308"/>
              <a:gd name="connsiteX43" fmla="*/ 3717073 w 7478751"/>
              <a:gd name="connsiteY43" fmla="*/ 743415 h 981308"/>
              <a:gd name="connsiteX44" fmla="*/ 3754244 w 7478751"/>
              <a:gd name="connsiteY44" fmla="*/ 758283 h 981308"/>
              <a:gd name="connsiteX45" fmla="*/ 3917795 w 7478751"/>
              <a:gd name="connsiteY45" fmla="*/ 773152 h 981308"/>
              <a:gd name="connsiteX46" fmla="*/ 3947531 w 7478751"/>
              <a:gd name="connsiteY46" fmla="*/ 795454 h 981308"/>
              <a:gd name="connsiteX47" fmla="*/ 3969834 w 7478751"/>
              <a:gd name="connsiteY47" fmla="*/ 810322 h 981308"/>
              <a:gd name="connsiteX48" fmla="*/ 4111083 w 7478751"/>
              <a:gd name="connsiteY48" fmla="*/ 825191 h 981308"/>
              <a:gd name="connsiteX49" fmla="*/ 4133385 w 7478751"/>
              <a:gd name="connsiteY49" fmla="*/ 840059 h 981308"/>
              <a:gd name="connsiteX50" fmla="*/ 4155687 w 7478751"/>
              <a:gd name="connsiteY50" fmla="*/ 869796 h 981308"/>
              <a:gd name="connsiteX51" fmla="*/ 4185424 w 7478751"/>
              <a:gd name="connsiteY51" fmla="*/ 877230 h 981308"/>
              <a:gd name="connsiteX52" fmla="*/ 4289502 w 7478751"/>
              <a:gd name="connsiteY52" fmla="*/ 884664 h 981308"/>
              <a:gd name="connsiteX53" fmla="*/ 4341541 w 7478751"/>
              <a:gd name="connsiteY53" fmla="*/ 899532 h 981308"/>
              <a:gd name="connsiteX54" fmla="*/ 4475356 w 7478751"/>
              <a:gd name="connsiteY54" fmla="*/ 906966 h 981308"/>
              <a:gd name="connsiteX55" fmla="*/ 4557131 w 7478751"/>
              <a:gd name="connsiteY55" fmla="*/ 944137 h 981308"/>
              <a:gd name="connsiteX56" fmla="*/ 4616604 w 7478751"/>
              <a:gd name="connsiteY56" fmla="*/ 951571 h 981308"/>
              <a:gd name="connsiteX57" fmla="*/ 4653775 w 7478751"/>
              <a:gd name="connsiteY57" fmla="*/ 959005 h 981308"/>
              <a:gd name="connsiteX58" fmla="*/ 4888736 w 7478751"/>
              <a:gd name="connsiteY58" fmla="*/ 937963 h 981308"/>
              <a:gd name="connsiteX59" fmla="*/ 5176768 w 7478751"/>
              <a:gd name="connsiteY59" fmla="*/ 937963 h 981308"/>
              <a:gd name="connsiteX60" fmla="*/ 5426926 w 7478751"/>
              <a:gd name="connsiteY60" fmla="*/ 951571 h 981308"/>
              <a:gd name="connsiteX61" fmla="*/ 5449229 w 7478751"/>
              <a:gd name="connsiteY61" fmla="*/ 944137 h 981308"/>
              <a:gd name="connsiteX62" fmla="*/ 5523570 w 7478751"/>
              <a:gd name="connsiteY62" fmla="*/ 929269 h 981308"/>
              <a:gd name="connsiteX63" fmla="*/ 5553307 w 7478751"/>
              <a:gd name="connsiteY63" fmla="*/ 906966 h 981308"/>
              <a:gd name="connsiteX64" fmla="*/ 5605346 w 7478751"/>
              <a:gd name="connsiteY64" fmla="*/ 892098 h 981308"/>
              <a:gd name="connsiteX65" fmla="*/ 5620214 w 7478751"/>
              <a:gd name="connsiteY65" fmla="*/ 914400 h 981308"/>
              <a:gd name="connsiteX66" fmla="*/ 5761463 w 7478751"/>
              <a:gd name="connsiteY66" fmla="*/ 921835 h 981308"/>
              <a:gd name="connsiteX67" fmla="*/ 5813502 w 7478751"/>
              <a:gd name="connsiteY67" fmla="*/ 929269 h 981308"/>
              <a:gd name="connsiteX68" fmla="*/ 5939883 w 7478751"/>
              <a:gd name="connsiteY68" fmla="*/ 936703 h 981308"/>
              <a:gd name="connsiteX69" fmla="*/ 5969619 w 7478751"/>
              <a:gd name="connsiteY69" fmla="*/ 951571 h 981308"/>
              <a:gd name="connsiteX70" fmla="*/ 6006790 w 7478751"/>
              <a:gd name="connsiteY70" fmla="*/ 959005 h 981308"/>
              <a:gd name="connsiteX71" fmla="*/ 6096000 w 7478751"/>
              <a:gd name="connsiteY71" fmla="*/ 951571 h 981308"/>
              <a:gd name="connsiteX72" fmla="*/ 6237248 w 7478751"/>
              <a:gd name="connsiteY72" fmla="*/ 944137 h 981308"/>
              <a:gd name="connsiteX73" fmla="*/ 6274419 w 7478751"/>
              <a:gd name="connsiteY73" fmla="*/ 929269 h 981308"/>
              <a:gd name="connsiteX74" fmla="*/ 6304156 w 7478751"/>
              <a:gd name="connsiteY74" fmla="*/ 921835 h 981308"/>
              <a:gd name="connsiteX75" fmla="*/ 6326458 w 7478751"/>
              <a:gd name="connsiteY75" fmla="*/ 914400 h 981308"/>
              <a:gd name="connsiteX76" fmla="*/ 6378497 w 7478751"/>
              <a:gd name="connsiteY76" fmla="*/ 921835 h 981308"/>
              <a:gd name="connsiteX77" fmla="*/ 6400800 w 7478751"/>
              <a:gd name="connsiteY77" fmla="*/ 936703 h 981308"/>
              <a:gd name="connsiteX78" fmla="*/ 6527180 w 7478751"/>
              <a:gd name="connsiteY78" fmla="*/ 944137 h 981308"/>
              <a:gd name="connsiteX79" fmla="*/ 6608956 w 7478751"/>
              <a:gd name="connsiteY79" fmla="*/ 981308 h 981308"/>
              <a:gd name="connsiteX80" fmla="*/ 6683297 w 7478751"/>
              <a:gd name="connsiteY80" fmla="*/ 973874 h 981308"/>
              <a:gd name="connsiteX81" fmla="*/ 6735336 w 7478751"/>
              <a:gd name="connsiteY81" fmla="*/ 959005 h 981308"/>
              <a:gd name="connsiteX82" fmla="*/ 6854283 w 7478751"/>
              <a:gd name="connsiteY82" fmla="*/ 959005 h 981308"/>
              <a:gd name="connsiteX83" fmla="*/ 6884019 w 7478751"/>
              <a:gd name="connsiteY83" fmla="*/ 944137 h 981308"/>
              <a:gd name="connsiteX84" fmla="*/ 6913756 w 7478751"/>
              <a:gd name="connsiteY84" fmla="*/ 936703 h 981308"/>
              <a:gd name="connsiteX85" fmla="*/ 6950926 w 7478751"/>
              <a:gd name="connsiteY85" fmla="*/ 921835 h 981308"/>
              <a:gd name="connsiteX86" fmla="*/ 6973229 w 7478751"/>
              <a:gd name="connsiteY86" fmla="*/ 929269 h 981308"/>
              <a:gd name="connsiteX87" fmla="*/ 6995531 w 7478751"/>
              <a:gd name="connsiteY87" fmla="*/ 944137 h 981308"/>
              <a:gd name="connsiteX88" fmla="*/ 7092175 w 7478751"/>
              <a:gd name="connsiteY88" fmla="*/ 929269 h 981308"/>
              <a:gd name="connsiteX89" fmla="*/ 7166517 w 7478751"/>
              <a:gd name="connsiteY89" fmla="*/ 921835 h 981308"/>
              <a:gd name="connsiteX90" fmla="*/ 7203687 w 7478751"/>
              <a:gd name="connsiteY90" fmla="*/ 914400 h 981308"/>
              <a:gd name="connsiteX91" fmla="*/ 7263161 w 7478751"/>
              <a:gd name="connsiteY91" fmla="*/ 929269 h 981308"/>
              <a:gd name="connsiteX92" fmla="*/ 7322634 w 7478751"/>
              <a:gd name="connsiteY92" fmla="*/ 936703 h 981308"/>
              <a:gd name="connsiteX93" fmla="*/ 7344936 w 7478751"/>
              <a:gd name="connsiteY93" fmla="*/ 959005 h 981308"/>
              <a:gd name="connsiteX94" fmla="*/ 7411844 w 7478751"/>
              <a:gd name="connsiteY94" fmla="*/ 929269 h 981308"/>
              <a:gd name="connsiteX95" fmla="*/ 7478751 w 7478751"/>
              <a:gd name="connsiteY95" fmla="*/ 944137 h 981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7478751" h="981308">
                <a:moveTo>
                  <a:pt x="0" y="0"/>
                </a:moveTo>
                <a:cubicBezTo>
                  <a:pt x="39649" y="9912"/>
                  <a:pt x="78967" y="21256"/>
                  <a:pt x="118946" y="29737"/>
                </a:cubicBezTo>
                <a:cubicBezTo>
                  <a:pt x="160792" y="38614"/>
                  <a:pt x="204402" y="39584"/>
                  <a:pt x="245326" y="52039"/>
                </a:cubicBezTo>
                <a:cubicBezTo>
                  <a:pt x="262421" y="57242"/>
                  <a:pt x="275063" y="71864"/>
                  <a:pt x="289931" y="81776"/>
                </a:cubicBezTo>
                <a:cubicBezTo>
                  <a:pt x="296451" y="86123"/>
                  <a:pt x="304584" y="87510"/>
                  <a:pt x="312234" y="89210"/>
                </a:cubicBezTo>
                <a:cubicBezTo>
                  <a:pt x="345599" y="96624"/>
                  <a:pt x="391541" y="100500"/>
                  <a:pt x="423746" y="104079"/>
                </a:cubicBezTo>
                <a:cubicBezTo>
                  <a:pt x="431180" y="113991"/>
                  <a:pt x="437287" y="125054"/>
                  <a:pt x="446048" y="133815"/>
                </a:cubicBezTo>
                <a:cubicBezTo>
                  <a:pt x="452366" y="140133"/>
                  <a:pt x="459455" y="147849"/>
                  <a:pt x="468351" y="148683"/>
                </a:cubicBezTo>
                <a:cubicBezTo>
                  <a:pt x="539943" y="155395"/>
                  <a:pt x="612078" y="153640"/>
                  <a:pt x="683941" y="156118"/>
                </a:cubicBezTo>
                <a:cubicBezTo>
                  <a:pt x="691375" y="161074"/>
                  <a:pt x="698032" y="167466"/>
                  <a:pt x="706244" y="170986"/>
                </a:cubicBezTo>
                <a:cubicBezTo>
                  <a:pt x="732766" y="182352"/>
                  <a:pt x="805552" y="184745"/>
                  <a:pt x="817756" y="185854"/>
                </a:cubicBezTo>
                <a:lnTo>
                  <a:pt x="884663" y="208157"/>
                </a:lnTo>
                <a:cubicBezTo>
                  <a:pt x="897323" y="212377"/>
                  <a:pt x="908544" y="221817"/>
                  <a:pt x="921834" y="223025"/>
                </a:cubicBezTo>
                <a:cubicBezTo>
                  <a:pt x="990978" y="229311"/>
                  <a:pt x="1060605" y="227981"/>
                  <a:pt x="1129990" y="230459"/>
                </a:cubicBezTo>
                <a:cubicBezTo>
                  <a:pt x="1142380" y="232937"/>
                  <a:pt x="1154623" y="236326"/>
                  <a:pt x="1167161" y="237893"/>
                </a:cubicBezTo>
                <a:cubicBezTo>
                  <a:pt x="1194320" y="241288"/>
                  <a:pt x="1222618" y="237808"/>
                  <a:pt x="1248936" y="245327"/>
                </a:cubicBezTo>
                <a:cubicBezTo>
                  <a:pt x="1259406" y="248319"/>
                  <a:pt x="1289200" y="292301"/>
                  <a:pt x="1293541" y="297366"/>
                </a:cubicBezTo>
                <a:cubicBezTo>
                  <a:pt x="1300383" y="305349"/>
                  <a:pt x="1349870" y="288980"/>
                  <a:pt x="1360344" y="289891"/>
                </a:cubicBezTo>
                <a:cubicBezTo>
                  <a:pt x="1466528" y="299125"/>
                  <a:pt x="1469812" y="359421"/>
                  <a:pt x="1576368" y="361899"/>
                </a:cubicBezTo>
                <a:cubicBezTo>
                  <a:pt x="1618495" y="364377"/>
                  <a:pt x="1720209" y="327956"/>
                  <a:pt x="1761892" y="334537"/>
                </a:cubicBezTo>
                <a:cubicBezTo>
                  <a:pt x="1774706" y="336560"/>
                  <a:pt x="1789267" y="375835"/>
                  <a:pt x="1791629" y="379142"/>
                </a:cubicBezTo>
                <a:cubicBezTo>
                  <a:pt x="1802605" y="394508"/>
                  <a:pt x="1816530" y="407419"/>
                  <a:pt x="1836234" y="408879"/>
                </a:cubicBezTo>
                <a:cubicBezTo>
                  <a:pt x="1895596" y="413276"/>
                  <a:pt x="1955180" y="413835"/>
                  <a:pt x="2014653" y="416313"/>
                </a:cubicBezTo>
                <a:cubicBezTo>
                  <a:pt x="2027043" y="418791"/>
                  <a:pt x="2039634" y="420422"/>
                  <a:pt x="2051824" y="423747"/>
                </a:cubicBezTo>
                <a:cubicBezTo>
                  <a:pt x="2066944" y="427871"/>
                  <a:pt x="2080970" y="436039"/>
                  <a:pt x="2096429" y="438615"/>
                </a:cubicBezTo>
                <a:cubicBezTo>
                  <a:pt x="2125863" y="443521"/>
                  <a:pt x="2155902" y="443571"/>
                  <a:pt x="2185639" y="446049"/>
                </a:cubicBezTo>
                <a:cubicBezTo>
                  <a:pt x="2195551" y="453483"/>
                  <a:pt x="2204868" y="461785"/>
                  <a:pt x="2215375" y="468352"/>
                </a:cubicBezTo>
                <a:cubicBezTo>
                  <a:pt x="2280569" y="509099"/>
                  <a:pt x="2329560" y="486739"/>
                  <a:pt x="2423531" y="490654"/>
                </a:cubicBezTo>
                <a:cubicBezTo>
                  <a:pt x="2428487" y="495610"/>
                  <a:pt x="2432131" y="502387"/>
                  <a:pt x="2438400" y="505522"/>
                </a:cubicBezTo>
                <a:cubicBezTo>
                  <a:pt x="2447538" y="510091"/>
                  <a:pt x="2458312" y="510150"/>
                  <a:pt x="2468136" y="512957"/>
                </a:cubicBezTo>
                <a:cubicBezTo>
                  <a:pt x="2556884" y="538315"/>
                  <a:pt x="2380434" y="515391"/>
                  <a:pt x="2653990" y="527825"/>
                </a:cubicBezTo>
                <a:cubicBezTo>
                  <a:pt x="2681248" y="530303"/>
                  <a:pt x="2708669" y="531388"/>
                  <a:pt x="2735765" y="535259"/>
                </a:cubicBezTo>
                <a:cubicBezTo>
                  <a:pt x="2760782" y="538833"/>
                  <a:pt x="2784990" y="547336"/>
                  <a:pt x="2810107" y="550127"/>
                </a:cubicBezTo>
                <a:lnTo>
                  <a:pt x="2877014" y="557561"/>
                </a:lnTo>
                <a:cubicBezTo>
                  <a:pt x="2910836" y="591383"/>
                  <a:pt x="2886051" y="568542"/>
                  <a:pt x="2958790" y="617035"/>
                </a:cubicBezTo>
                <a:cubicBezTo>
                  <a:pt x="2973370" y="626755"/>
                  <a:pt x="2993394" y="622725"/>
                  <a:pt x="3010829" y="624469"/>
                </a:cubicBezTo>
                <a:cubicBezTo>
                  <a:pt x="3042978" y="627684"/>
                  <a:pt x="3075258" y="629425"/>
                  <a:pt x="3107473" y="631903"/>
                </a:cubicBezTo>
                <a:cubicBezTo>
                  <a:pt x="3148358" y="645531"/>
                  <a:pt x="3111731" y="631149"/>
                  <a:pt x="3152078" y="654205"/>
                </a:cubicBezTo>
                <a:cubicBezTo>
                  <a:pt x="3161700" y="659703"/>
                  <a:pt x="3172192" y="663576"/>
                  <a:pt x="3181814" y="669074"/>
                </a:cubicBezTo>
                <a:cubicBezTo>
                  <a:pt x="3189572" y="673507"/>
                  <a:pt x="3196125" y="679946"/>
                  <a:pt x="3204117" y="683942"/>
                </a:cubicBezTo>
                <a:cubicBezTo>
                  <a:pt x="3232113" y="697940"/>
                  <a:pt x="3276165" y="714841"/>
                  <a:pt x="3304560" y="721939"/>
                </a:cubicBezTo>
                <a:cubicBezTo>
                  <a:pt x="3358574" y="728115"/>
                  <a:pt x="3384780" y="720838"/>
                  <a:pt x="3448576" y="721939"/>
                </a:cubicBezTo>
                <a:cubicBezTo>
                  <a:pt x="3553325" y="683998"/>
                  <a:pt x="3655857" y="724811"/>
                  <a:pt x="3687336" y="728547"/>
                </a:cubicBezTo>
                <a:cubicBezTo>
                  <a:pt x="3698402" y="729140"/>
                  <a:pt x="3706946" y="738914"/>
                  <a:pt x="3717073" y="743415"/>
                </a:cubicBezTo>
                <a:cubicBezTo>
                  <a:pt x="3729268" y="748835"/>
                  <a:pt x="3741043" y="756327"/>
                  <a:pt x="3754244" y="758283"/>
                </a:cubicBezTo>
                <a:cubicBezTo>
                  <a:pt x="3808395" y="766305"/>
                  <a:pt x="3863278" y="768196"/>
                  <a:pt x="3917795" y="773152"/>
                </a:cubicBezTo>
                <a:cubicBezTo>
                  <a:pt x="3927707" y="780586"/>
                  <a:pt x="3937449" y="788253"/>
                  <a:pt x="3947531" y="795454"/>
                </a:cubicBezTo>
                <a:cubicBezTo>
                  <a:pt x="3954802" y="800647"/>
                  <a:pt x="3961842" y="806326"/>
                  <a:pt x="3969834" y="810322"/>
                </a:cubicBezTo>
                <a:cubicBezTo>
                  <a:pt x="4006975" y="828893"/>
                  <a:pt x="4100143" y="824507"/>
                  <a:pt x="4111083" y="825191"/>
                </a:cubicBezTo>
                <a:cubicBezTo>
                  <a:pt x="4118517" y="830147"/>
                  <a:pt x="4127067" y="833741"/>
                  <a:pt x="4133385" y="840059"/>
                </a:cubicBezTo>
                <a:cubicBezTo>
                  <a:pt x="4142146" y="848820"/>
                  <a:pt x="4145605" y="862594"/>
                  <a:pt x="4155687" y="869796"/>
                </a:cubicBezTo>
                <a:cubicBezTo>
                  <a:pt x="4164001" y="875735"/>
                  <a:pt x="4175269" y="876102"/>
                  <a:pt x="4185424" y="877230"/>
                </a:cubicBezTo>
                <a:cubicBezTo>
                  <a:pt x="4219992" y="881071"/>
                  <a:pt x="4254809" y="882186"/>
                  <a:pt x="4289502" y="884664"/>
                </a:cubicBezTo>
                <a:cubicBezTo>
                  <a:pt x="4302705" y="889065"/>
                  <a:pt x="4328704" y="898365"/>
                  <a:pt x="4341541" y="899532"/>
                </a:cubicBezTo>
                <a:cubicBezTo>
                  <a:pt x="4386031" y="903576"/>
                  <a:pt x="4430751" y="904488"/>
                  <a:pt x="4475356" y="906966"/>
                </a:cubicBezTo>
                <a:cubicBezTo>
                  <a:pt x="4483479" y="911028"/>
                  <a:pt x="4534434" y="940010"/>
                  <a:pt x="4557131" y="944137"/>
                </a:cubicBezTo>
                <a:cubicBezTo>
                  <a:pt x="4576787" y="947711"/>
                  <a:pt x="4596858" y="948533"/>
                  <a:pt x="4616604" y="951571"/>
                </a:cubicBezTo>
                <a:cubicBezTo>
                  <a:pt x="4629093" y="953492"/>
                  <a:pt x="4641385" y="956527"/>
                  <a:pt x="4653775" y="959005"/>
                </a:cubicBezTo>
                <a:cubicBezTo>
                  <a:pt x="4732095" y="951991"/>
                  <a:pt x="4774425" y="923273"/>
                  <a:pt x="4888736" y="937963"/>
                </a:cubicBezTo>
                <a:cubicBezTo>
                  <a:pt x="4984747" y="937963"/>
                  <a:pt x="5061534" y="963884"/>
                  <a:pt x="5176768" y="937963"/>
                </a:cubicBezTo>
                <a:cubicBezTo>
                  <a:pt x="5296940" y="916033"/>
                  <a:pt x="5343540" y="947035"/>
                  <a:pt x="5426926" y="951571"/>
                </a:cubicBezTo>
                <a:cubicBezTo>
                  <a:pt x="5434761" y="951425"/>
                  <a:pt x="5441593" y="945899"/>
                  <a:pt x="5449229" y="944137"/>
                </a:cubicBezTo>
                <a:cubicBezTo>
                  <a:pt x="5473853" y="938455"/>
                  <a:pt x="5523570" y="929269"/>
                  <a:pt x="5523570" y="929269"/>
                </a:cubicBezTo>
                <a:cubicBezTo>
                  <a:pt x="5533482" y="921835"/>
                  <a:pt x="5542549" y="913113"/>
                  <a:pt x="5553307" y="906966"/>
                </a:cubicBezTo>
                <a:cubicBezTo>
                  <a:pt x="5561602" y="902226"/>
                  <a:pt x="5598908" y="893707"/>
                  <a:pt x="5605346" y="892098"/>
                </a:cubicBezTo>
                <a:cubicBezTo>
                  <a:pt x="5610302" y="899532"/>
                  <a:pt x="5613350" y="908680"/>
                  <a:pt x="5620214" y="914400"/>
                </a:cubicBezTo>
                <a:cubicBezTo>
                  <a:pt x="5659918" y="947486"/>
                  <a:pt x="5717395" y="924773"/>
                  <a:pt x="5761463" y="921835"/>
                </a:cubicBezTo>
                <a:cubicBezTo>
                  <a:pt x="5778809" y="924313"/>
                  <a:pt x="5796040" y="927814"/>
                  <a:pt x="5813502" y="929269"/>
                </a:cubicBezTo>
                <a:cubicBezTo>
                  <a:pt x="5855556" y="932773"/>
                  <a:pt x="5898107" y="930735"/>
                  <a:pt x="5939883" y="936703"/>
                </a:cubicBezTo>
                <a:cubicBezTo>
                  <a:pt x="5950854" y="938270"/>
                  <a:pt x="5959106" y="948067"/>
                  <a:pt x="5969619" y="951571"/>
                </a:cubicBezTo>
                <a:cubicBezTo>
                  <a:pt x="5981606" y="955567"/>
                  <a:pt x="5994400" y="956527"/>
                  <a:pt x="6006790" y="959005"/>
                </a:cubicBezTo>
                <a:lnTo>
                  <a:pt x="6096000" y="951571"/>
                </a:lnTo>
                <a:cubicBezTo>
                  <a:pt x="6143050" y="948536"/>
                  <a:pt x="6190464" y="949985"/>
                  <a:pt x="6237248" y="944137"/>
                </a:cubicBezTo>
                <a:cubicBezTo>
                  <a:pt x="6250490" y="942482"/>
                  <a:pt x="6261759" y="933489"/>
                  <a:pt x="6274419" y="929269"/>
                </a:cubicBezTo>
                <a:cubicBezTo>
                  <a:pt x="6284112" y="926038"/>
                  <a:pt x="6294332" y="924642"/>
                  <a:pt x="6304156" y="921835"/>
                </a:cubicBezTo>
                <a:cubicBezTo>
                  <a:pt x="6311691" y="919682"/>
                  <a:pt x="6319024" y="916878"/>
                  <a:pt x="6326458" y="914400"/>
                </a:cubicBezTo>
                <a:cubicBezTo>
                  <a:pt x="6343804" y="916878"/>
                  <a:pt x="6361714" y="916800"/>
                  <a:pt x="6378497" y="921835"/>
                </a:cubicBezTo>
                <a:cubicBezTo>
                  <a:pt x="6387055" y="924402"/>
                  <a:pt x="6391964" y="935378"/>
                  <a:pt x="6400800" y="936703"/>
                </a:cubicBezTo>
                <a:cubicBezTo>
                  <a:pt x="6442533" y="942963"/>
                  <a:pt x="6485053" y="941659"/>
                  <a:pt x="6527180" y="944137"/>
                </a:cubicBezTo>
                <a:cubicBezTo>
                  <a:pt x="6593662" y="977379"/>
                  <a:pt x="6565626" y="966865"/>
                  <a:pt x="6608956" y="981308"/>
                </a:cubicBezTo>
                <a:cubicBezTo>
                  <a:pt x="6633736" y="978830"/>
                  <a:pt x="6658643" y="977396"/>
                  <a:pt x="6683297" y="973874"/>
                </a:cubicBezTo>
                <a:cubicBezTo>
                  <a:pt x="6699629" y="971541"/>
                  <a:pt x="6719452" y="964300"/>
                  <a:pt x="6735336" y="959005"/>
                </a:cubicBezTo>
                <a:cubicBezTo>
                  <a:pt x="6788502" y="966600"/>
                  <a:pt x="6796965" y="972232"/>
                  <a:pt x="6854283" y="959005"/>
                </a:cubicBezTo>
                <a:cubicBezTo>
                  <a:pt x="6865081" y="956513"/>
                  <a:pt x="6873643" y="948028"/>
                  <a:pt x="6884019" y="944137"/>
                </a:cubicBezTo>
                <a:cubicBezTo>
                  <a:pt x="6893586" y="940549"/>
                  <a:pt x="6904063" y="939934"/>
                  <a:pt x="6913756" y="936703"/>
                </a:cubicBezTo>
                <a:cubicBezTo>
                  <a:pt x="6926416" y="932483"/>
                  <a:pt x="6938536" y="926791"/>
                  <a:pt x="6950926" y="921835"/>
                </a:cubicBezTo>
                <a:cubicBezTo>
                  <a:pt x="6958360" y="924313"/>
                  <a:pt x="6966220" y="925765"/>
                  <a:pt x="6973229" y="929269"/>
                </a:cubicBezTo>
                <a:cubicBezTo>
                  <a:pt x="6981220" y="933265"/>
                  <a:pt x="6986596" y="944137"/>
                  <a:pt x="6995531" y="944137"/>
                </a:cubicBezTo>
                <a:cubicBezTo>
                  <a:pt x="7028125" y="944137"/>
                  <a:pt x="7059855" y="933485"/>
                  <a:pt x="7092175" y="929269"/>
                </a:cubicBezTo>
                <a:cubicBezTo>
                  <a:pt x="7116870" y="926048"/>
                  <a:pt x="7141736" y="924313"/>
                  <a:pt x="7166517" y="921835"/>
                </a:cubicBezTo>
                <a:cubicBezTo>
                  <a:pt x="7178907" y="919357"/>
                  <a:pt x="7191089" y="913431"/>
                  <a:pt x="7203687" y="914400"/>
                </a:cubicBezTo>
                <a:cubicBezTo>
                  <a:pt x="7224062" y="915967"/>
                  <a:pt x="7242884" y="926734"/>
                  <a:pt x="7263161" y="929269"/>
                </a:cubicBezTo>
                <a:lnTo>
                  <a:pt x="7322634" y="936703"/>
                </a:lnTo>
                <a:cubicBezTo>
                  <a:pt x="7330068" y="944137"/>
                  <a:pt x="7334487" y="957844"/>
                  <a:pt x="7344936" y="959005"/>
                </a:cubicBezTo>
                <a:cubicBezTo>
                  <a:pt x="7367685" y="961533"/>
                  <a:pt x="7393793" y="941302"/>
                  <a:pt x="7411844" y="929269"/>
                </a:cubicBezTo>
                <a:cubicBezTo>
                  <a:pt x="7473721" y="944738"/>
                  <a:pt x="7450883" y="944137"/>
                  <a:pt x="7478751" y="944137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  <a:latin typeface="Arial Narrow" pitchFamily="34" charset="0"/>
            </a:endParaRPr>
          </a:p>
        </p:txBody>
      </p:sp>
      <p:grpSp>
        <p:nvGrpSpPr>
          <p:cNvPr id="48" name="Gruppieren 150"/>
          <p:cNvGrpSpPr/>
          <p:nvPr/>
        </p:nvGrpSpPr>
        <p:grpSpPr>
          <a:xfrm>
            <a:off x="688670" y="3140968"/>
            <a:ext cx="5611522" cy="432048"/>
            <a:chOff x="688670" y="3212976"/>
            <a:chExt cx="5611522" cy="432048"/>
          </a:xfrm>
        </p:grpSpPr>
        <p:cxnSp>
          <p:nvCxnSpPr>
            <p:cNvPr id="152" name="Gerade Verbindung mit Pfeil 151"/>
            <p:cNvCxnSpPr/>
            <p:nvPr/>
          </p:nvCxnSpPr>
          <p:spPr>
            <a:xfrm>
              <a:off x="688670" y="3501008"/>
              <a:ext cx="5611522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feld 152"/>
            <p:cNvSpPr txBox="1"/>
            <p:nvPr/>
          </p:nvSpPr>
          <p:spPr>
            <a:xfrm>
              <a:off x="3627046" y="323670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>
                  <a:solidFill>
                    <a:srgbClr val="C00000"/>
                  </a:solidFill>
                  <a:latin typeface="Arial Narrow" pitchFamily="34" charset="0"/>
                </a:rPr>
                <a:t>R</a:t>
              </a:r>
              <a:r>
                <a:rPr lang="de-DE" sz="1200" baseline="-25000" dirty="0">
                  <a:solidFill>
                    <a:srgbClr val="C00000"/>
                  </a:solidFill>
                  <a:latin typeface="Arial Narrow" pitchFamily="34" charset="0"/>
                </a:rPr>
                <a:t>CDC</a:t>
              </a:r>
              <a:endParaRPr lang="de-DE" sz="1200" baseline="-25000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cxnSp>
          <p:nvCxnSpPr>
            <p:cNvPr id="154" name="Gerade Verbindung 153"/>
            <p:cNvCxnSpPr/>
            <p:nvPr/>
          </p:nvCxnSpPr>
          <p:spPr>
            <a:xfrm>
              <a:off x="6300192" y="3212976"/>
              <a:ext cx="0" cy="43204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Gerade Verbindung 112"/>
          <p:cNvCxnSpPr/>
          <p:nvPr/>
        </p:nvCxnSpPr>
        <p:spPr>
          <a:xfrm>
            <a:off x="2555776" y="5589240"/>
            <a:ext cx="158417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134"/>
          <p:cNvCxnSpPr/>
          <p:nvPr/>
        </p:nvCxnSpPr>
        <p:spPr>
          <a:xfrm>
            <a:off x="4427984" y="5589240"/>
            <a:ext cx="151216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189"/>
          <p:cNvGrpSpPr/>
          <p:nvPr/>
        </p:nvGrpSpPr>
        <p:grpSpPr>
          <a:xfrm>
            <a:off x="688670" y="3493388"/>
            <a:ext cx="1579075" cy="2095852"/>
            <a:chOff x="688670" y="3565396"/>
            <a:chExt cx="1579075" cy="2095852"/>
          </a:xfrm>
        </p:grpSpPr>
        <p:cxnSp>
          <p:nvCxnSpPr>
            <p:cNvPr id="145" name="Gerade Verbindung 144"/>
            <p:cNvCxnSpPr/>
            <p:nvPr/>
          </p:nvCxnSpPr>
          <p:spPr>
            <a:xfrm>
              <a:off x="2267744" y="3645024"/>
              <a:ext cx="0" cy="201622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pieren 154"/>
            <p:cNvGrpSpPr/>
            <p:nvPr/>
          </p:nvGrpSpPr>
          <p:grpSpPr>
            <a:xfrm>
              <a:off x="688670" y="3565396"/>
              <a:ext cx="1579075" cy="276999"/>
              <a:chOff x="688670" y="3565396"/>
              <a:chExt cx="1579075" cy="276999"/>
            </a:xfrm>
          </p:grpSpPr>
          <p:sp>
            <p:nvSpPr>
              <p:cNvPr id="150" name="Textfeld 149"/>
              <p:cNvSpPr txBox="1"/>
              <p:nvPr/>
            </p:nvSpPr>
            <p:spPr>
              <a:xfrm>
                <a:off x="1238104" y="3565396"/>
                <a:ext cx="4459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200" dirty="0">
                    <a:solidFill>
                      <a:srgbClr val="C00000"/>
                    </a:solidFill>
                    <a:latin typeface="Arial Narrow" pitchFamily="34" charset="0"/>
                  </a:rPr>
                  <a:t>AER</a:t>
                </a:r>
                <a:endParaRPr lang="de-DE" sz="1200" dirty="0">
                  <a:solidFill>
                    <a:srgbClr val="C00000"/>
                  </a:solidFill>
                  <a:latin typeface="Arial Narrow" pitchFamily="34" charset="0"/>
                </a:endParaRPr>
              </a:p>
            </p:txBody>
          </p:sp>
          <p:cxnSp>
            <p:nvCxnSpPr>
              <p:cNvPr id="139" name="Gerade Verbindung mit Pfeil 138"/>
              <p:cNvCxnSpPr/>
              <p:nvPr/>
            </p:nvCxnSpPr>
            <p:spPr>
              <a:xfrm flipV="1">
                <a:off x="688670" y="3796660"/>
                <a:ext cx="1579075" cy="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6" name="Gerade Verbindung 155"/>
          <p:cNvCxnSpPr/>
          <p:nvPr/>
        </p:nvCxnSpPr>
        <p:spPr>
          <a:xfrm>
            <a:off x="2267744" y="5301208"/>
            <a:ext cx="0" cy="2880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156"/>
          <p:cNvCxnSpPr/>
          <p:nvPr/>
        </p:nvCxnSpPr>
        <p:spPr>
          <a:xfrm>
            <a:off x="2267744" y="5301208"/>
            <a:ext cx="28803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160"/>
          <p:cNvCxnSpPr/>
          <p:nvPr/>
        </p:nvCxnSpPr>
        <p:spPr>
          <a:xfrm>
            <a:off x="2555776" y="5301208"/>
            <a:ext cx="0" cy="2880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113"/>
          <p:cNvCxnSpPr/>
          <p:nvPr/>
        </p:nvCxnSpPr>
        <p:spPr>
          <a:xfrm>
            <a:off x="4139952" y="5301208"/>
            <a:ext cx="0" cy="2880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114"/>
          <p:cNvCxnSpPr/>
          <p:nvPr/>
        </p:nvCxnSpPr>
        <p:spPr>
          <a:xfrm>
            <a:off x="4139952" y="5301208"/>
            <a:ext cx="28803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115"/>
          <p:cNvCxnSpPr/>
          <p:nvPr/>
        </p:nvCxnSpPr>
        <p:spPr>
          <a:xfrm>
            <a:off x="4427984" y="5301208"/>
            <a:ext cx="0" cy="2880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 Verbindung 135"/>
          <p:cNvCxnSpPr/>
          <p:nvPr/>
        </p:nvCxnSpPr>
        <p:spPr>
          <a:xfrm>
            <a:off x="5906248" y="5301208"/>
            <a:ext cx="0" cy="2880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uppieren 202"/>
          <p:cNvGrpSpPr/>
          <p:nvPr/>
        </p:nvGrpSpPr>
        <p:grpSpPr>
          <a:xfrm>
            <a:off x="2267744" y="5017939"/>
            <a:ext cx="3657556" cy="215444"/>
            <a:chOff x="2267744" y="5089947"/>
            <a:chExt cx="3657556" cy="215444"/>
          </a:xfrm>
        </p:grpSpPr>
        <p:grpSp>
          <p:nvGrpSpPr>
            <p:cNvPr id="55" name="Gruppieren 133"/>
            <p:cNvGrpSpPr/>
            <p:nvPr/>
          </p:nvGrpSpPr>
          <p:grpSpPr>
            <a:xfrm>
              <a:off x="2267744" y="5089947"/>
              <a:ext cx="3384376" cy="215444"/>
              <a:chOff x="2267744" y="4729907"/>
              <a:chExt cx="3384376" cy="215444"/>
            </a:xfrm>
          </p:grpSpPr>
          <p:sp>
            <p:nvSpPr>
              <p:cNvPr id="170" name="Textfeld 169"/>
              <p:cNvSpPr txBox="1"/>
              <p:nvPr/>
            </p:nvSpPr>
            <p:spPr>
              <a:xfrm>
                <a:off x="2286796" y="4729907"/>
                <a:ext cx="2375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800" dirty="0">
                    <a:solidFill>
                      <a:srgbClr val="5678A9"/>
                    </a:solidFill>
                    <a:latin typeface="Arial Narrow" pitchFamily="34" charset="0"/>
                  </a:rPr>
                  <a:t>1</a:t>
                </a:r>
                <a:endParaRPr lang="de-DE" sz="800" dirty="0">
                  <a:solidFill>
                    <a:srgbClr val="5678A9"/>
                  </a:solidFill>
                  <a:latin typeface="Arial Narrow" pitchFamily="34" charset="0"/>
                </a:endParaRPr>
              </a:p>
            </p:txBody>
          </p:sp>
          <p:cxnSp>
            <p:nvCxnSpPr>
              <p:cNvPr id="165" name="Gerade Verbindung mit Pfeil 164"/>
              <p:cNvCxnSpPr/>
              <p:nvPr/>
            </p:nvCxnSpPr>
            <p:spPr>
              <a:xfrm flipH="1">
                <a:off x="2267744" y="4941168"/>
                <a:ext cx="288000" cy="0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Gerade Verbindung mit Pfeil 137"/>
              <p:cNvCxnSpPr/>
              <p:nvPr/>
            </p:nvCxnSpPr>
            <p:spPr>
              <a:xfrm flipH="1">
                <a:off x="5364088" y="4941168"/>
                <a:ext cx="288032" cy="0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feld 139"/>
              <p:cNvSpPr txBox="1"/>
              <p:nvPr/>
            </p:nvSpPr>
            <p:spPr>
              <a:xfrm>
                <a:off x="5364088" y="4729907"/>
                <a:ext cx="2375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800" dirty="0">
                    <a:solidFill>
                      <a:srgbClr val="5678A9"/>
                    </a:solidFill>
                    <a:latin typeface="Arial Narrow" pitchFamily="34" charset="0"/>
                  </a:rPr>
                  <a:t>1</a:t>
                </a:r>
                <a:endParaRPr lang="de-DE" sz="800" dirty="0">
                  <a:solidFill>
                    <a:srgbClr val="5678A9"/>
                  </a:solidFill>
                  <a:latin typeface="Arial Narrow" pitchFamily="34" charset="0"/>
                </a:endParaRPr>
              </a:p>
            </p:txBody>
          </p:sp>
        </p:grpSp>
        <p:grpSp>
          <p:nvGrpSpPr>
            <p:cNvPr id="56" name="Gruppieren 148"/>
            <p:cNvGrpSpPr/>
            <p:nvPr/>
          </p:nvGrpSpPr>
          <p:grpSpPr>
            <a:xfrm>
              <a:off x="4139952" y="5089947"/>
              <a:ext cx="1785348" cy="215444"/>
              <a:chOff x="4139952" y="4729907"/>
              <a:chExt cx="1785348" cy="215444"/>
            </a:xfrm>
          </p:grpSpPr>
          <p:sp>
            <p:nvSpPr>
              <p:cNvPr id="171" name="Textfeld 170"/>
              <p:cNvSpPr txBox="1"/>
              <p:nvPr/>
            </p:nvSpPr>
            <p:spPr>
              <a:xfrm>
                <a:off x="4159465" y="4729907"/>
                <a:ext cx="2375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800" dirty="0">
                    <a:solidFill>
                      <a:srgbClr val="5678A9"/>
                    </a:solidFill>
                    <a:latin typeface="Arial Narrow" pitchFamily="34" charset="0"/>
                  </a:rPr>
                  <a:t>2</a:t>
                </a:r>
                <a:endParaRPr lang="de-DE" sz="800" dirty="0">
                  <a:solidFill>
                    <a:srgbClr val="5678A9"/>
                  </a:solidFill>
                  <a:latin typeface="Arial Narrow" pitchFamily="34" charset="0"/>
                </a:endParaRPr>
              </a:p>
            </p:txBody>
          </p:sp>
          <p:cxnSp>
            <p:nvCxnSpPr>
              <p:cNvPr id="148" name="Gerade Verbindung mit Pfeil 147"/>
              <p:cNvCxnSpPr/>
              <p:nvPr/>
            </p:nvCxnSpPr>
            <p:spPr>
              <a:xfrm flipH="1">
                <a:off x="4139952" y="4941168"/>
                <a:ext cx="288000" cy="0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Gerade Verbindung mit Pfeil 142"/>
              <p:cNvCxnSpPr/>
              <p:nvPr/>
            </p:nvCxnSpPr>
            <p:spPr>
              <a:xfrm flipH="1">
                <a:off x="5637268" y="4941168"/>
                <a:ext cx="288032" cy="0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feld 143"/>
              <p:cNvSpPr txBox="1"/>
              <p:nvPr/>
            </p:nvSpPr>
            <p:spPr>
              <a:xfrm>
                <a:off x="5618216" y="4729907"/>
                <a:ext cx="2375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800" dirty="0" smtClean="0">
                    <a:solidFill>
                      <a:srgbClr val="5678A9"/>
                    </a:solidFill>
                    <a:latin typeface="Arial Narrow" pitchFamily="34" charset="0"/>
                  </a:rPr>
                  <a:t>2</a:t>
                </a:r>
                <a:endParaRPr lang="de-DE" sz="800" dirty="0">
                  <a:solidFill>
                    <a:srgbClr val="5678A9"/>
                  </a:solidFill>
                  <a:latin typeface="Arial Narrow" pitchFamily="34" charset="0"/>
                </a:endParaRPr>
              </a:p>
            </p:txBody>
          </p:sp>
        </p:grpSp>
      </p:grpSp>
      <p:sp>
        <p:nvSpPr>
          <p:cNvPr id="164" name="Rechteck 163"/>
          <p:cNvSpPr/>
          <p:nvPr/>
        </p:nvSpPr>
        <p:spPr>
          <a:xfrm>
            <a:off x="8229600" y="3284984"/>
            <a:ext cx="9144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 Narrow" pitchFamily="34" charset="0"/>
            </a:endParaRPr>
          </a:p>
        </p:txBody>
      </p:sp>
      <p:grpSp>
        <p:nvGrpSpPr>
          <p:cNvPr id="57" name="Gruppieren 201"/>
          <p:cNvGrpSpPr/>
          <p:nvPr/>
        </p:nvGrpSpPr>
        <p:grpSpPr>
          <a:xfrm>
            <a:off x="688670" y="3573016"/>
            <a:ext cx="5251482" cy="2016224"/>
            <a:chOff x="688670" y="3645024"/>
            <a:chExt cx="5251482" cy="2016224"/>
          </a:xfrm>
        </p:grpSpPr>
        <p:grpSp>
          <p:nvGrpSpPr>
            <p:cNvPr id="58" name="Gruppieren 190"/>
            <p:cNvGrpSpPr/>
            <p:nvPr/>
          </p:nvGrpSpPr>
          <p:grpSpPr>
            <a:xfrm>
              <a:off x="688670" y="3645024"/>
              <a:ext cx="5251482" cy="2016224"/>
              <a:chOff x="688670" y="3645024"/>
              <a:chExt cx="5251482" cy="2016224"/>
            </a:xfrm>
          </p:grpSpPr>
          <p:sp>
            <p:nvSpPr>
              <p:cNvPr id="159" name="Textfeld 158"/>
              <p:cNvSpPr txBox="1"/>
              <p:nvPr/>
            </p:nvSpPr>
            <p:spPr>
              <a:xfrm>
                <a:off x="1278868" y="3823305"/>
                <a:ext cx="577402" cy="276999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200" dirty="0" smtClean="0">
                    <a:solidFill>
                      <a:srgbClr val="C00000"/>
                    </a:solidFill>
                    <a:latin typeface="Arial Narrow" pitchFamily="34" charset="0"/>
                  </a:rPr>
                  <a:t>EAER</a:t>
                </a:r>
                <a:r>
                  <a:rPr lang="de-DE" sz="1200" baseline="-25000" dirty="0" smtClean="0">
                    <a:solidFill>
                      <a:srgbClr val="C00000"/>
                    </a:solidFill>
                    <a:latin typeface="Arial Narrow" pitchFamily="34" charset="0"/>
                  </a:rPr>
                  <a:t>1</a:t>
                </a:r>
                <a:endParaRPr lang="de-DE" sz="1200" baseline="-25000" dirty="0">
                  <a:solidFill>
                    <a:srgbClr val="C00000"/>
                  </a:solidFill>
                  <a:latin typeface="Arial Narrow" pitchFamily="34" charset="0"/>
                </a:endParaRPr>
              </a:p>
            </p:txBody>
          </p:sp>
          <p:cxnSp>
            <p:nvCxnSpPr>
              <p:cNvPr id="142" name="Gerade Verbindung mit Pfeil 141"/>
              <p:cNvCxnSpPr/>
              <p:nvPr/>
            </p:nvCxnSpPr>
            <p:spPr>
              <a:xfrm>
                <a:off x="688670" y="4077072"/>
                <a:ext cx="1579074" cy="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161"/>
              <p:cNvCxnSpPr/>
              <p:nvPr/>
            </p:nvCxnSpPr>
            <p:spPr>
              <a:xfrm>
                <a:off x="2555776" y="3645024"/>
                <a:ext cx="0" cy="2016224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165"/>
              <p:cNvCxnSpPr/>
              <p:nvPr/>
            </p:nvCxnSpPr>
            <p:spPr>
              <a:xfrm>
                <a:off x="4139952" y="3933248"/>
                <a:ext cx="0" cy="172800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166"/>
              <p:cNvCxnSpPr/>
              <p:nvPr/>
            </p:nvCxnSpPr>
            <p:spPr>
              <a:xfrm>
                <a:off x="4427984" y="3933248"/>
                <a:ext cx="0" cy="172800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Textfeld 180"/>
              <p:cNvSpPr txBox="1"/>
              <p:nvPr/>
            </p:nvSpPr>
            <p:spPr>
              <a:xfrm>
                <a:off x="3079068" y="3823305"/>
                <a:ext cx="577402" cy="276999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200" dirty="0" smtClean="0">
                    <a:solidFill>
                      <a:srgbClr val="C00000"/>
                    </a:solidFill>
                    <a:latin typeface="Arial Narrow" pitchFamily="34" charset="0"/>
                  </a:rPr>
                  <a:t>EAER</a:t>
                </a:r>
                <a:r>
                  <a:rPr lang="de-DE" sz="1200" baseline="-25000" dirty="0" smtClean="0">
                    <a:solidFill>
                      <a:srgbClr val="C00000"/>
                    </a:solidFill>
                    <a:latin typeface="Arial Narrow" pitchFamily="34" charset="0"/>
                  </a:rPr>
                  <a:t>2</a:t>
                </a:r>
                <a:endParaRPr lang="de-DE" sz="1200" baseline="-25000" dirty="0">
                  <a:solidFill>
                    <a:srgbClr val="C0000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82" name="Textfeld 181"/>
              <p:cNvSpPr txBox="1"/>
              <p:nvPr/>
            </p:nvSpPr>
            <p:spPr>
              <a:xfrm>
                <a:off x="4858694" y="3823305"/>
                <a:ext cx="5774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200" dirty="0" smtClean="0">
                    <a:solidFill>
                      <a:srgbClr val="C00000"/>
                    </a:solidFill>
                    <a:latin typeface="Arial Narrow" pitchFamily="34" charset="0"/>
                  </a:rPr>
                  <a:t>EAER</a:t>
                </a:r>
                <a:r>
                  <a:rPr lang="de-DE" sz="1200" baseline="-25000" dirty="0" smtClean="0">
                    <a:solidFill>
                      <a:srgbClr val="C00000"/>
                    </a:solidFill>
                    <a:latin typeface="Arial Narrow" pitchFamily="34" charset="0"/>
                  </a:rPr>
                  <a:t>3</a:t>
                </a:r>
                <a:endParaRPr lang="de-DE" sz="1200" baseline="-25000" dirty="0">
                  <a:solidFill>
                    <a:srgbClr val="C00000"/>
                  </a:solidFill>
                  <a:latin typeface="Arial Narrow" pitchFamily="34" charset="0"/>
                </a:endParaRPr>
              </a:p>
            </p:txBody>
          </p:sp>
          <p:cxnSp>
            <p:nvCxnSpPr>
              <p:cNvPr id="173" name="Gerade Verbindung mit Pfeil 172"/>
              <p:cNvCxnSpPr/>
              <p:nvPr/>
            </p:nvCxnSpPr>
            <p:spPr>
              <a:xfrm>
                <a:off x="4427984" y="4077072"/>
                <a:ext cx="1512168" cy="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mit Pfeil 171"/>
              <p:cNvCxnSpPr/>
              <p:nvPr/>
            </p:nvCxnSpPr>
            <p:spPr>
              <a:xfrm>
                <a:off x="2555776" y="4077072"/>
                <a:ext cx="1579074" cy="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6" name="Gerade Verbindung 145"/>
            <p:cNvCxnSpPr/>
            <p:nvPr/>
          </p:nvCxnSpPr>
          <p:spPr>
            <a:xfrm flipH="1">
              <a:off x="5904140" y="4077072"/>
              <a:ext cx="0" cy="158417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pieren 199"/>
          <p:cNvGrpSpPr/>
          <p:nvPr/>
        </p:nvGrpSpPr>
        <p:grpSpPr>
          <a:xfrm>
            <a:off x="688670" y="4002732"/>
            <a:ext cx="5251482" cy="276999"/>
            <a:chOff x="688670" y="4074740"/>
            <a:chExt cx="5251482" cy="276999"/>
          </a:xfrm>
        </p:grpSpPr>
        <p:cxnSp>
          <p:nvCxnSpPr>
            <p:cNvPr id="175" name="Gerade Verbindung mit Pfeil 174"/>
            <p:cNvCxnSpPr/>
            <p:nvPr/>
          </p:nvCxnSpPr>
          <p:spPr>
            <a:xfrm>
              <a:off x="688670" y="4293096"/>
              <a:ext cx="1579074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Gerade Verbindung mit Pfeil 179"/>
            <p:cNvCxnSpPr/>
            <p:nvPr/>
          </p:nvCxnSpPr>
          <p:spPr>
            <a:xfrm>
              <a:off x="3851920" y="4293096"/>
              <a:ext cx="1512168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feld 184"/>
            <p:cNvSpPr txBox="1"/>
            <p:nvPr/>
          </p:nvSpPr>
          <p:spPr>
            <a:xfrm>
              <a:off x="2888957" y="4074740"/>
              <a:ext cx="530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 smtClean="0">
                  <a:solidFill>
                    <a:srgbClr val="C00000"/>
                  </a:solidFill>
                  <a:latin typeface="Arial Narrow" pitchFamily="34" charset="0"/>
                </a:rPr>
                <a:t>EAER</a:t>
              </a:r>
              <a:endParaRPr lang="de-DE" sz="1200" baseline="-25000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cxnSp>
          <p:nvCxnSpPr>
            <p:cNvPr id="178" name="Gerade Verbindung mit Pfeil 177"/>
            <p:cNvCxnSpPr/>
            <p:nvPr/>
          </p:nvCxnSpPr>
          <p:spPr>
            <a:xfrm>
              <a:off x="2267744" y="4293096"/>
              <a:ext cx="1579074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Gerade Verbindung 192"/>
            <p:cNvCxnSpPr/>
            <p:nvPr/>
          </p:nvCxnSpPr>
          <p:spPr>
            <a:xfrm flipH="1">
              <a:off x="2267744" y="4077072"/>
              <a:ext cx="288032" cy="21602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Gerade Verbindung 193"/>
            <p:cNvCxnSpPr/>
            <p:nvPr/>
          </p:nvCxnSpPr>
          <p:spPr>
            <a:xfrm flipH="1">
              <a:off x="3851920" y="4077072"/>
              <a:ext cx="288032" cy="21602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Gerade Verbindung 194"/>
            <p:cNvCxnSpPr/>
            <p:nvPr/>
          </p:nvCxnSpPr>
          <p:spPr>
            <a:xfrm flipH="1">
              <a:off x="3851920" y="4077072"/>
              <a:ext cx="576064" cy="21602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Gerade Verbindung 196"/>
            <p:cNvCxnSpPr/>
            <p:nvPr/>
          </p:nvCxnSpPr>
          <p:spPr>
            <a:xfrm flipH="1">
              <a:off x="5364088" y="4077072"/>
              <a:ext cx="576064" cy="21602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pieren 204"/>
          <p:cNvGrpSpPr/>
          <p:nvPr/>
        </p:nvGrpSpPr>
        <p:grpSpPr>
          <a:xfrm>
            <a:off x="683568" y="4250824"/>
            <a:ext cx="5220000" cy="276999"/>
            <a:chOff x="683568" y="4322832"/>
            <a:chExt cx="5220000" cy="276999"/>
          </a:xfrm>
        </p:grpSpPr>
        <p:cxnSp>
          <p:nvCxnSpPr>
            <p:cNvPr id="187" name="Gerade Verbindung mit Pfeil 186"/>
            <p:cNvCxnSpPr/>
            <p:nvPr/>
          </p:nvCxnSpPr>
          <p:spPr>
            <a:xfrm>
              <a:off x="683568" y="4581128"/>
              <a:ext cx="522000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feld 203"/>
            <p:cNvSpPr txBox="1"/>
            <p:nvPr/>
          </p:nvSpPr>
          <p:spPr>
            <a:xfrm>
              <a:off x="3275856" y="4322832"/>
              <a:ext cx="4499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 smtClean="0">
                  <a:solidFill>
                    <a:srgbClr val="C00000"/>
                  </a:solidFill>
                  <a:latin typeface="Arial Narrow" pitchFamily="34" charset="0"/>
                </a:rPr>
                <a:t>R</a:t>
              </a:r>
              <a:r>
                <a:rPr lang="de-DE" sz="1200" baseline="-25000" dirty="0" smtClean="0">
                  <a:solidFill>
                    <a:srgbClr val="C00000"/>
                  </a:solidFill>
                  <a:latin typeface="Arial Narrow" pitchFamily="34" charset="0"/>
                </a:rPr>
                <a:t>CDA</a:t>
              </a:r>
              <a:endParaRPr lang="de-DE" sz="1200" baseline="-25000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</p:grpSp>
      <p:cxnSp>
        <p:nvCxnSpPr>
          <p:cNvPr id="160" name="Gerade Verbindung 159"/>
          <p:cNvCxnSpPr/>
          <p:nvPr/>
        </p:nvCxnSpPr>
        <p:spPr>
          <a:xfrm>
            <a:off x="5364088" y="3717032"/>
            <a:ext cx="0" cy="187220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hteck 167"/>
          <p:cNvSpPr/>
          <p:nvPr/>
        </p:nvSpPr>
        <p:spPr>
          <a:xfrm>
            <a:off x="683568" y="5612889"/>
            <a:ext cx="7632848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>
              <a:lnSpc>
                <a:spcPct val="110000"/>
              </a:lnSpc>
            </a:pPr>
            <a:r>
              <a:rPr lang="en-GB" dirty="0" smtClean="0">
                <a:solidFill>
                  <a:prstClr val="black"/>
                </a:solidFill>
                <a:latin typeface="Arial Narrow" pitchFamily="34" charset="0"/>
              </a:rPr>
              <a:t>R</a:t>
            </a:r>
            <a:r>
              <a:rPr lang="en-GB" baseline="-25000" dirty="0" smtClean="0">
                <a:solidFill>
                  <a:prstClr val="black"/>
                </a:solidFill>
                <a:latin typeface="Arial Narrow" pitchFamily="34" charset="0"/>
              </a:rPr>
              <a:t>CDA</a:t>
            </a:r>
            <a:r>
              <a:rPr lang="en-GB" dirty="0" smtClean="0">
                <a:solidFill>
                  <a:prstClr val="black"/>
                </a:solidFill>
                <a:latin typeface="Arial Narrow" pitchFamily="34" charset="0"/>
              </a:rPr>
              <a:t> in case of blended vehicles can be higher than for pure electric type under charge depleting conditions. It is even higher than the EAER. This could </a:t>
            </a:r>
            <a:r>
              <a:rPr lang="en-GB" dirty="0">
                <a:solidFill>
                  <a:prstClr val="black"/>
                </a:solidFill>
                <a:latin typeface="Arial Narrow" pitchFamily="34" charset="0"/>
              </a:rPr>
              <a:t>mislead and/or confuse the </a:t>
            </a:r>
            <a:r>
              <a:rPr lang="en-GB" dirty="0" smtClean="0">
                <a:solidFill>
                  <a:prstClr val="black"/>
                </a:solidFill>
                <a:latin typeface="Arial Narrow" pitchFamily="34" charset="0"/>
              </a:rPr>
              <a:t>customer. </a:t>
            </a:r>
            <a:endParaRPr lang="en-GB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2" name="Rechteck 261"/>
          <p:cNvSpPr/>
          <p:nvPr/>
        </p:nvSpPr>
        <p:spPr bwMode="auto">
          <a:xfrm>
            <a:off x="2578959" y="1822780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3" name="Rechteck 262"/>
          <p:cNvSpPr/>
          <p:nvPr/>
        </p:nvSpPr>
        <p:spPr bwMode="auto">
          <a:xfrm>
            <a:off x="3052292" y="1822780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4" name="Rechteck 263"/>
          <p:cNvSpPr/>
          <p:nvPr/>
        </p:nvSpPr>
        <p:spPr bwMode="auto">
          <a:xfrm>
            <a:off x="3600798" y="1822780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5" name="Rechteck 264"/>
          <p:cNvSpPr/>
          <p:nvPr/>
        </p:nvSpPr>
        <p:spPr bwMode="auto">
          <a:xfrm>
            <a:off x="4068886" y="1822780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6" name="Rechteck 265"/>
          <p:cNvSpPr/>
          <p:nvPr/>
        </p:nvSpPr>
        <p:spPr bwMode="auto">
          <a:xfrm>
            <a:off x="4440054" y="1835222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7" name="Rechteck 266"/>
          <p:cNvSpPr/>
          <p:nvPr/>
        </p:nvSpPr>
        <p:spPr bwMode="auto">
          <a:xfrm>
            <a:off x="4913387" y="1835222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8" name="Rechteck 267"/>
          <p:cNvSpPr/>
          <p:nvPr/>
        </p:nvSpPr>
        <p:spPr bwMode="auto">
          <a:xfrm>
            <a:off x="5461893" y="1835222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69" name="Rechteck 268"/>
          <p:cNvSpPr/>
          <p:nvPr/>
        </p:nvSpPr>
        <p:spPr bwMode="auto">
          <a:xfrm>
            <a:off x="5929981" y="1835222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0" name="Rechteck 269"/>
          <p:cNvSpPr/>
          <p:nvPr/>
        </p:nvSpPr>
        <p:spPr bwMode="auto">
          <a:xfrm>
            <a:off x="6317025" y="1822780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1" name="Rechteck 270"/>
          <p:cNvSpPr/>
          <p:nvPr/>
        </p:nvSpPr>
        <p:spPr bwMode="auto">
          <a:xfrm>
            <a:off x="6790358" y="1822780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2" name="Rechteck 271"/>
          <p:cNvSpPr/>
          <p:nvPr/>
        </p:nvSpPr>
        <p:spPr bwMode="auto">
          <a:xfrm>
            <a:off x="7338864" y="1822780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3" name="Rechteck 272"/>
          <p:cNvSpPr/>
          <p:nvPr/>
        </p:nvSpPr>
        <p:spPr bwMode="auto">
          <a:xfrm>
            <a:off x="7806952" y="1822780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4" name="Rechteck 273"/>
          <p:cNvSpPr/>
          <p:nvPr/>
        </p:nvSpPr>
        <p:spPr bwMode="auto">
          <a:xfrm>
            <a:off x="1728590" y="1822780"/>
            <a:ext cx="470084" cy="1116000"/>
          </a:xfrm>
          <a:prstGeom prst="rect">
            <a:avLst/>
          </a:prstGeom>
          <a:solidFill>
            <a:srgbClr val="5678A9">
              <a:lumMod val="60000"/>
              <a:lumOff val="4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5" name="Rechteck 274"/>
          <p:cNvSpPr/>
          <p:nvPr/>
        </p:nvSpPr>
        <p:spPr bwMode="auto">
          <a:xfrm>
            <a:off x="2196678" y="1822780"/>
            <a:ext cx="360000" cy="1116000"/>
          </a:xfrm>
          <a:prstGeom prst="rect">
            <a:avLst/>
          </a:prstGeom>
          <a:solidFill>
            <a:srgbClr val="5678A9">
              <a:lumMod val="75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6" name="Rechteck 275"/>
          <p:cNvSpPr/>
          <p:nvPr/>
        </p:nvSpPr>
        <p:spPr bwMode="auto">
          <a:xfrm>
            <a:off x="706751" y="1822780"/>
            <a:ext cx="468000" cy="1116000"/>
          </a:xfrm>
          <a:prstGeom prst="rect">
            <a:avLst/>
          </a:prstGeom>
          <a:solidFill>
            <a:srgbClr val="5678A9">
              <a:lumMod val="20000"/>
              <a:lumOff val="8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7" name="Rechteck 276"/>
          <p:cNvSpPr/>
          <p:nvPr/>
        </p:nvSpPr>
        <p:spPr bwMode="auto">
          <a:xfrm>
            <a:off x="1180084" y="1822780"/>
            <a:ext cx="540000" cy="1116000"/>
          </a:xfrm>
          <a:prstGeom prst="rect">
            <a:avLst/>
          </a:prstGeom>
          <a:solidFill>
            <a:srgbClr val="5678A9">
              <a:lumMod val="40000"/>
              <a:lumOff val="60000"/>
              <a:alpha val="70000"/>
            </a:srgbClr>
          </a:solidFill>
          <a:ln w="0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graphicFrame>
        <p:nvGraphicFramePr>
          <p:cNvPr id="278" name="Diagramm 277"/>
          <p:cNvGraphicFramePr>
            <a:graphicFrameLocks/>
          </p:cNvGraphicFramePr>
          <p:nvPr/>
        </p:nvGraphicFramePr>
        <p:xfrm>
          <a:off x="504454" y="1792322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9" name="Diagramm 278"/>
          <p:cNvGraphicFramePr>
            <a:graphicFrameLocks/>
          </p:cNvGraphicFramePr>
          <p:nvPr/>
        </p:nvGraphicFramePr>
        <p:xfrm>
          <a:off x="2376662" y="1792322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0" name="Diagramm 279"/>
          <p:cNvGraphicFramePr>
            <a:graphicFrameLocks/>
          </p:cNvGraphicFramePr>
          <p:nvPr/>
        </p:nvGraphicFramePr>
        <p:xfrm>
          <a:off x="4207197" y="1772816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1" name="Diagramm 280"/>
          <p:cNvGraphicFramePr>
            <a:graphicFrameLocks/>
          </p:cNvGraphicFramePr>
          <p:nvPr/>
        </p:nvGraphicFramePr>
        <p:xfrm>
          <a:off x="6114728" y="1792322"/>
          <a:ext cx="2087880" cy="120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2" name="Textfeld 281"/>
          <p:cNvSpPr txBox="1"/>
          <p:nvPr/>
        </p:nvSpPr>
        <p:spPr>
          <a:xfrm>
            <a:off x="4807000" y="1234029"/>
            <a:ext cx="1058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Transition </a:t>
            </a: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cycle</a:t>
            </a:r>
          </a:p>
        </p:txBody>
      </p:sp>
      <p:sp>
        <p:nvSpPr>
          <p:cNvPr id="283" name="Textfeld 282"/>
          <p:cNvSpPr txBox="1"/>
          <p:nvPr/>
        </p:nvSpPr>
        <p:spPr>
          <a:xfrm>
            <a:off x="820274" y="1234029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First CD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cycle</a:t>
            </a:r>
            <a:endParaRPr lang="en-US" sz="1200" kern="0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84" name="Geschweifte Klammer rechts 283"/>
          <p:cNvSpPr/>
          <p:nvPr/>
        </p:nvSpPr>
        <p:spPr>
          <a:xfrm rot="16200000">
            <a:off x="7138153" y="651756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85" name="Geschweifte Klammer rechts 284"/>
          <p:cNvSpPr/>
          <p:nvPr/>
        </p:nvSpPr>
        <p:spPr>
          <a:xfrm rot="16200000">
            <a:off x="5265945" y="651756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86" name="Geschweifte Klammer rechts 285"/>
          <p:cNvSpPr/>
          <p:nvPr/>
        </p:nvSpPr>
        <p:spPr>
          <a:xfrm rot="16200000">
            <a:off x="1537270" y="651756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87" name="Textfeld 286"/>
          <p:cNvSpPr txBox="1"/>
          <p:nvPr/>
        </p:nvSpPr>
        <p:spPr>
          <a:xfrm>
            <a:off x="6406167" y="1234029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“CS confirmation cycle”</a:t>
            </a:r>
            <a:endParaRPr lang="en-US" sz="1200" kern="0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88" name="Textfeld 287"/>
          <p:cNvSpPr txBox="1"/>
          <p:nvPr/>
        </p:nvSpPr>
        <p:spPr>
          <a:xfrm>
            <a:off x="3046549" y="1234029"/>
            <a:ext cx="84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(n-1)</a:t>
            </a:r>
            <a:r>
              <a:rPr lang="en-US" sz="1200" kern="0" baseline="30000" dirty="0" err="1">
                <a:solidFill>
                  <a:sysClr val="windowText" lastClr="000000"/>
                </a:solidFill>
                <a:latin typeface="Arial Narrow" pitchFamily="34" charset="0"/>
              </a:rPr>
              <a:t>th</a:t>
            </a:r>
            <a:r>
              <a:rPr lang="en-US" sz="1200" kern="0" dirty="0">
                <a:solidFill>
                  <a:sysClr val="windowText" lastClr="000000"/>
                </a:solidFill>
                <a:latin typeface="Arial Narrow" pitchFamily="34" charset="0"/>
              </a:rPr>
              <a:t> cycle</a:t>
            </a:r>
          </a:p>
        </p:txBody>
      </p:sp>
      <p:sp>
        <p:nvSpPr>
          <p:cNvPr id="289" name="Geschweifte Klammer rechts 288"/>
          <p:cNvSpPr/>
          <p:nvPr/>
        </p:nvSpPr>
        <p:spPr>
          <a:xfrm rot="16200000">
            <a:off x="3396679" y="653980"/>
            <a:ext cx="216024" cy="1824015"/>
          </a:xfrm>
          <a:prstGeom prst="rightBrace">
            <a:avLst>
              <a:gd name="adj1" fmla="val 43607"/>
              <a:gd name="adj2" fmla="val 50000"/>
            </a:avLst>
          </a:prstGeom>
          <a:noFill/>
          <a:ln w="12700" cap="flat" cmpd="sng" algn="ctr">
            <a:solidFill>
              <a:srgbClr val="5678A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0561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Zusammenfassung_Zyklen_Klima">
  <a:themeElements>
    <a:clrScheme name="BMW GROUP">
      <a:dk1>
        <a:sysClr val="windowText" lastClr="000000"/>
      </a:dk1>
      <a:lt1>
        <a:sysClr val="window" lastClr="FFFFFF"/>
      </a:lt1>
      <a:dk2>
        <a:srgbClr val="595443"/>
      </a:dk2>
      <a:lt2>
        <a:srgbClr val="5678A9"/>
      </a:lt2>
      <a:accent1>
        <a:srgbClr val="00B050"/>
      </a:accent1>
      <a:accent2>
        <a:srgbClr val="FFD600"/>
      </a:accent2>
      <a:accent3>
        <a:srgbClr val="914F28"/>
      </a:accent3>
      <a:accent4>
        <a:srgbClr val="FF0000"/>
      </a:accent4>
      <a:accent5>
        <a:srgbClr val="F19100"/>
      </a:accent5>
      <a:accent6>
        <a:srgbClr val="0070C0"/>
      </a:accent6>
      <a:hlink>
        <a:srgbClr val="000000"/>
      </a:hlink>
      <a:folHlink>
        <a:srgbClr val="000000"/>
      </a:folHlink>
    </a:clrScheme>
    <a:fontScheme name="BMW GROUP">
      <a:majorFont>
        <a:latin typeface="BMW Group Condensed"/>
        <a:ea typeface=""/>
        <a:cs typeface=""/>
      </a:majorFont>
      <a:minorFont>
        <a:latin typeface="BMW Group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MW GROUP">
    <a:dk1>
      <a:sysClr val="windowText" lastClr="000000"/>
    </a:dk1>
    <a:lt1>
      <a:sysClr val="window" lastClr="FFFFFF"/>
    </a:lt1>
    <a:dk2>
      <a:srgbClr val="595443"/>
    </a:dk2>
    <a:lt2>
      <a:srgbClr val="5678A9"/>
    </a:lt2>
    <a:accent1>
      <a:srgbClr val="00B050"/>
    </a:accent1>
    <a:accent2>
      <a:srgbClr val="FFD600"/>
    </a:accent2>
    <a:accent3>
      <a:srgbClr val="914F28"/>
    </a:accent3>
    <a:accent4>
      <a:srgbClr val="FF0000"/>
    </a:accent4>
    <a:accent5>
      <a:srgbClr val="F19100"/>
    </a:accent5>
    <a:accent6>
      <a:srgbClr val="0070C0"/>
    </a:accent6>
    <a:hlink>
      <a:srgbClr val="000000"/>
    </a:hlink>
    <a:folHlink>
      <a:srgbClr val="000000"/>
    </a:folHlink>
  </a:clrScheme>
  <a:fontScheme name="BMW GROUP">
    <a:majorFont>
      <a:latin typeface="BMW Group Condensed"/>
      <a:ea typeface=""/>
      <a:cs typeface=""/>
    </a:majorFont>
    <a:minorFont>
      <a:latin typeface="BMW Group Condensed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478</Words>
  <Application>Microsoft Office PowerPoint</Application>
  <PresentationFormat>Bildschirmpräsentation (4:3)</PresentationFormat>
  <Paragraphs>112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Zusammenfassung_Zyklen_Klima</vt:lpstr>
      <vt:lpstr>Folie 1</vt:lpstr>
      <vt:lpstr>Folie 2</vt:lpstr>
      <vt:lpstr>Folie 3</vt:lpstr>
      <vt:lpstr>Folie 4</vt:lpstr>
      <vt:lpstr>Folie 5</vt:lpstr>
    </vt:vector>
  </TitlesOfParts>
  <Company>BMW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drafting task force annex 8</dc:creator>
  <cp:lastModifiedBy>drafting task force annex 8</cp:lastModifiedBy>
  <cp:revision>7</cp:revision>
  <dcterms:created xsi:type="dcterms:W3CDTF">2015-06-03T07:26:31Z</dcterms:created>
  <dcterms:modified xsi:type="dcterms:W3CDTF">2015-06-03T13:35:31Z</dcterms:modified>
</cp:coreProperties>
</file>