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3DE86B-6F9B-43B3-B5C0-5C1D6C808923}" type="datetimeFigureOut">
              <a:rPr lang="en-US" smtClean="0"/>
              <a:t>6/3/2015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1262127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3DE86B-6F9B-43B3-B5C0-5C1D6C808923}" type="datetimeFigureOut">
              <a:rPr lang="en-US" smtClean="0"/>
              <a:t>6/3/2015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2630846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3DE86B-6F9B-43B3-B5C0-5C1D6C808923}" type="datetimeFigureOut">
              <a:rPr lang="en-US" smtClean="0"/>
              <a:t>6/3/2015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41396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3DE86B-6F9B-43B3-B5C0-5C1D6C808923}" type="datetimeFigureOut">
              <a:rPr lang="en-US" smtClean="0"/>
              <a:t>6/3/2015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1835301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3DE86B-6F9B-43B3-B5C0-5C1D6C808923}" type="datetimeFigureOut">
              <a:rPr lang="en-US" smtClean="0"/>
              <a:t>6/3/2015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2276594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3DE86B-6F9B-43B3-B5C0-5C1D6C808923}" type="datetimeFigureOut">
              <a:rPr lang="en-US" smtClean="0"/>
              <a:t>6/3/2015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2363168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3DE86B-6F9B-43B3-B5C0-5C1D6C808923}" type="datetimeFigureOut">
              <a:rPr lang="en-US" smtClean="0"/>
              <a:t>6/3/2015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3931380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3DE86B-6F9B-43B3-B5C0-5C1D6C808923}" type="datetimeFigureOut">
              <a:rPr lang="en-US" smtClean="0"/>
              <a:t>6/3/2015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2170055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3DE86B-6F9B-43B3-B5C0-5C1D6C808923}" type="datetimeFigureOut">
              <a:rPr lang="en-US" smtClean="0"/>
              <a:t>6/3/2015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1346239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3DE86B-6F9B-43B3-B5C0-5C1D6C808923}" type="datetimeFigureOut">
              <a:rPr lang="en-US" smtClean="0"/>
              <a:t>6/3/2015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4067792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3DE86B-6F9B-43B3-B5C0-5C1D6C808923}" type="datetimeFigureOut">
              <a:rPr lang="en-US" smtClean="0"/>
              <a:t>6/3/2015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986896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3DE86B-6F9B-43B3-B5C0-5C1D6C808923}" type="datetimeFigureOut">
              <a:rPr lang="en-US" smtClean="0"/>
              <a:t>6/3/2015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09342-F8E9-4D2E-B62B-30751B564FD1}" type="slidenum">
              <a:rPr lang="en-US" smtClean="0"/>
              <a:t>‹#›</a:t>
            </a:fld>
            <a:endParaRPr lang="en-US"/>
          </a:p>
        </p:txBody>
      </p:sp>
    </p:spTree>
    <p:extLst>
      <p:ext uri="{BB962C8B-B14F-4D97-AF65-F5344CB8AC3E}">
        <p14:creationId xmlns:p14="http://schemas.microsoft.com/office/powerpoint/2010/main" val="20889257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EV Safety GTR Task Force Group #2 – Low Electric Energy</a:t>
            </a:r>
            <a:endParaRPr lang="en-US" dirty="0"/>
          </a:p>
        </p:txBody>
      </p:sp>
      <p:sp>
        <p:nvSpPr>
          <p:cNvPr id="3" name="Subtitle 2"/>
          <p:cNvSpPr>
            <a:spLocks noGrp="1"/>
          </p:cNvSpPr>
          <p:nvPr>
            <p:ph type="subTitle" idx="1"/>
          </p:nvPr>
        </p:nvSpPr>
        <p:spPr/>
        <p:txBody>
          <a:bodyPr/>
          <a:lstStyle/>
          <a:p>
            <a:r>
              <a:rPr lang="en-US" dirty="0" smtClean="0"/>
              <a:t>#8 EVS GTR Status Briefing</a:t>
            </a:r>
          </a:p>
          <a:p>
            <a:r>
              <a:rPr lang="en-US" dirty="0" smtClean="0"/>
              <a:t>June, 2015</a:t>
            </a:r>
          </a:p>
          <a:p>
            <a:r>
              <a:rPr lang="en-US" dirty="0" smtClean="0"/>
              <a:t>Draft</a:t>
            </a:r>
            <a:endParaRPr lang="en-US" dirty="0"/>
          </a:p>
        </p:txBody>
      </p:sp>
    </p:spTree>
    <p:extLst>
      <p:ext uri="{BB962C8B-B14F-4D97-AF65-F5344CB8AC3E}">
        <p14:creationId xmlns:p14="http://schemas.microsoft.com/office/powerpoint/2010/main" val="2616061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TF #2 Activities</a:t>
            </a:r>
            <a:endParaRPr lang="en-US" dirty="0"/>
          </a:p>
        </p:txBody>
      </p:sp>
      <p:sp>
        <p:nvSpPr>
          <p:cNvPr id="3" name="Content Placeholder 2"/>
          <p:cNvSpPr>
            <a:spLocks noGrp="1"/>
          </p:cNvSpPr>
          <p:nvPr>
            <p:ph idx="1"/>
          </p:nvPr>
        </p:nvSpPr>
        <p:spPr>
          <a:xfrm>
            <a:off x="457200" y="1265237"/>
            <a:ext cx="8229600" cy="4525963"/>
          </a:xfrm>
        </p:spPr>
        <p:txBody>
          <a:bodyPr>
            <a:noAutofit/>
          </a:bodyPr>
          <a:lstStyle/>
          <a:p>
            <a:pPr marL="0" indent="0">
              <a:buNone/>
            </a:pPr>
            <a:r>
              <a:rPr lang="en-US" sz="2000" b="1" dirty="0" smtClean="0"/>
              <a:t>Low Electrical Energy</a:t>
            </a:r>
          </a:p>
          <a:p>
            <a:pPr>
              <a:spcAft>
                <a:spcPts val="1200"/>
              </a:spcAft>
            </a:pPr>
            <a:r>
              <a:rPr lang="en-US" sz="2000" dirty="0" smtClean="0"/>
              <a:t>TF leader integrated all relevant supporting technical material (Primarily the 2013 revision of the US DOE Electrical Safety Handbook and details from the supporting IEEE technical paper) </a:t>
            </a:r>
            <a:r>
              <a:rPr lang="en-US" sz="2000" dirty="0" smtClean="0"/>
              <a:t>as well as the revised low energy calculation limit voltages </a:t>
            </a:r>
            <a:r>
              <a:rPr lang="en-US" sz="2000" dirty="0" smtClean="0"/>
              <a:t>into </a:t>
            </a:r>
            <a:r>
              <a:rPr lang="en-US" sz="2000" dirty="0" smtClean="0"/>
              <a:t>the latest version of the GTR draft.  </a:t>
            </a:r>
          </a:p>
          <a:p>
            <a:pPr>
              <a:spcAft>
                <a:spcPts val="1200"/>
              </a:spcAft>
            </a:pPr>
            <a:r>
              <a:rPr lang="en-US" sz="2000" dirty="0" smtClean="0"/>
              <a:t>Additional discussion is anticipated once NHTSA’s GTR proposal is revealed</a:t>
            </a:r>
          </a:p>
          <a:p>
            <a:pPr marL="0" indent="0">
              <a:buNone/>
            </a:pPr>
            <a:r>
              <a:rPr lang="en-US" sz="2000" b="1" dirty="0" smtClean="0"/>
              <a:t>Electrical Barriers</a:t>
            </a:r>
          </a:p>
          <a:p>
            <a:pPr>
              <a:spcAft>
                <a:spcPts val="1200"/>
              </a:spcAft>
            </a:pPr>
            <a:r>
              <a:rPr lang="en-US" sz="2000" dirty="0" smtClean="0"/>
              <a:t>Alliance petitioned NHTSA (November 2014) to modify FMVSS 305 to include a physical barrier option.  This petition included additional performance criteria to address NHTSA concerns identified in the Battelle study.</a:t>
            </a:r>
          </a:p>
          <a:p>
            <a:pPr>
              <a:spcAft>
                <a:spcPts val="1200"/>
              </a:spcAft>
            </a:pPr>
            <a:r>
              <a:rPr lang="en-US" sz="2000" dirty="0" smtClean="0"/>
              <a:t>It is expected that NHTSA will include the physical barriers option in its anticipated GTR proposal.  Once NHTSA’s position on this topic is revealed, the TF will initiate detailed discussions to reach consensus on this topic.</a:t>
            </a:r>
          </a:p>
        </p:txBody>
      </p:sp>
    </p:spTree>
    <p:extLst>
      <p:ext uri="{BB962C8B-B14F-4D97-AF65-F5344CB8AC3E}">
        <p14:creationId xmlns:p14="http://schemas.microsoft.com/office/powerpoint/2010/main" val="29544835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647</TotalTime>
  <Words>162</Words>
  <Application>Microsoft Office PowerPoint</Application>
  <PresentationFormat>On-screen Show (4:3)</PresentationFormat>
  <Paragraphs>11</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EV Safety GTR Task Force Group #2 – Low Electric Energy</vt:lpstr>
      <vt:lpstr>TF #2 Activities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 Safety GTR Task Force Group #2 – Low Electric Energy</dc:title>
  <dc:creator>Scott Schmidt</dc:creator>
  <cp:lastModifiedBy>Scott Schmidt</cp:lastModifiedBy>
  <cp:revision>35</cp:revision>
  <cp:lastPrinted>2014-05-06T13:59:35Z</cp:lastPrinted>
  <dcterms:created xsi:type="dcterms:W3CDTF">2014-05-05T17:18:49Z</dcterms:created>
  <dcterms:modified xsi:type="dcterms:W3CDTF">2015-06-03T11:11:19Z</dcterms:modified>
</cp:coreProperties>
</file>