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9" r:id="rId3"/>
    <p:sldId id="257" r:id="rId4"/>
    <p:sldId id="258" r:id="rId5"/>
    <p:sldId id="264" r:id="rId6"/>
    <p:sldId id="265" r:id="rId7"/>
    <p:sldId id="261" r:id="rId8"/>
    <p:sldId id="26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2E5"/>
    <a:srgbClr val="70AD47"/>
    <a:srgbClr val="00B0F0"/>
    <a:srgbClr val="FFFF00"/>
    <a:srgbClr val="257CA7"/>
    <a:srgbClr val="ED7D31"/>
    <a:srgbClr val="C4A9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0"/>
  </p:normalViewPr>
  <p:slideViewPr>
    <p:cSldViewPr snapToGrid="0">
      <p:cViewPr>
        <p:scale>
          <a:sx n="66" d="100"/>
          <a:sy n="66" d="100"/>
        </p:scale>
        <p:origin x="616" y="-1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B5C903-6BE3-4D7F-A94F-FE4E88EF7C85}" type="datetimeFigureOut">
              <a:rPr lang="en-GB" smtClean="0"/>
              <a:t>06/12/2024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135CD3-A2B4-450B-8142-FDF4704DF721}" type="slidenum">
              <a:rPr lang="en-GB" smtClean="0"/>
              <a:t>‹#›</a:t>
            </a:fld>
            <a:endParaRPr lang="en-GB"/>
          </a:p>
        </p:txBody>
      </p:sp>
    </p:spTree>
    <p:extLst>
      <p:ext uri="{BB962C8B-B14F-4D97-AF65-F5344CB8AC3E}">
        <p14:creationId xmlns:p14="http://schemas.microsoft.com/office/powerpoint/2010/main" val="2797231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4EC3E43-E936-28B5-E705-FD62E2686A6C}"/>
              </a:ext>
            </a:extLst>
          </p:cNvPr>
          <p:cNvSpPr/>
          <p:nvPr userDrawn="1"/>
        </p:nvSpPr>
        <p:spPr>
          <a:xfrm>
            <a:off x="0" y="0"/>
            <a:ext cx="4929103" cy="6858000"/>
          </a:xfrm>
          <a:prstGeom prst="rect">
            <a:avLst/>
          </a:prstGeom>
          <a:solidFill>
            <a:srgbClr val="5B92E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noFill/>
              </a:ln>
            </a:endParaRPr>
          </a:p>
        </p:txBody>
      </p:sp>
      <p:sp>
        <p:nvSpPr>
          <p:cNvPr id="2" name="Title 1">
            <a:extLst>
              <a:ext uri="{FF2B5EF4-FFF2-40B4-BE49-F238E27FC236}">
                <a16:creationId xmlns:a16="http://schemas.microsoft.com/office/drawing/2014/main" id="{D471E633-42A7-7F0B-CCE9-73034CCDFD9B}"/>
              </a:ext>
            </a:extLst>
          </p:cNvPr>
          <p:cNvSpPr>
            <a:spLocks noGrp="1"/>
          </p:cNvSpPr>
          <p:nvPr>
            <p:ph type="ctrTitle"/>
          </p:nvPr>
        </p:nvSpPr>
        <p:spPr>
          <a:xfrm>
            <a:off x="302996" y="914400"/>
            <a:ext cx="4333932" cy="3067840"/>
          </a:xfrm>
        </p:spPr>
        <p:txBody>
          <a:bodyPr anchor="b">
            <a:normAutofit/>
          </a:bodyPr>
          <a:lstStyle>
            <a:lvl1pPr algn="r">
              <a:defRPr sz="4800">
                <a:solidFill>
                  <a:schemeClr val="bg1"/>
                </a:solidFill>
                <a:latin typeface="Roboto Light" panose="02000000000000000000" pitchFamily="2" charset="0"/>
                <a:ea typeface="Roboto Light" panose="02000000000000000000" pitchFamily="2" charset="0"/>
              </a:defRPr>
            </a:lvl1pPr>
          </a:lstStyle>
          <a:p>
            <a:r>
              <a:rPr lang="en-GB" dirty="0"/>
              <a:t>Click to edit Master title style</a:t>
            </a:r>
          </a:p>
        </p:txBody>
      </p:sp>
      <p:sp>
        <p:nvSpPr>
          <p:cNvPr id="3" name="Subtitle 2">
            <a:extLst>
              <a:ext uri="{FF2B5EF4-FFF2-40B4-BE49-F238E27FC236}">
                <a16:creationId xmlns:a16="http://schemas.microsoft.com/office/drawing/2014/main" id="{63EEA05E-0BBC-4633-340D-6D43A472C71C}"/>
              </a:ext>
            </a:extLst>
          </p:cNvPr>
          <p:cNvSpPr>
            <a:spLocks noGrp="1"/>
          </p:cNvSpPr>
          <p:nvPr>
            <p:ph type="subTitle" idx="1"/>
          </p:nvPr>
        </p:nvSpPr>
        <p:spPr>
          <a:xfrm>
            <a:off x="290868" y="4206240"/>
            <a:ext cx="4333932" cy="1655762"/>
          </a:xfrm>
        </p:spPr>
        <p:txBody>
          <a:bodyPr>
            <a:normAutofit/>
          </a:bodyPr>
          <a:lstStyle>
            <a:lvl1pPr marL="0" indent="0" algn="r">
              <a:buNone/>
              <a:defRPr sz="1800">
                <a:solidFill>
                  <a:schemeClr val="bg1"/>
                </a:solidFill>
                <a:latin typeface="Roboto" panose="02000000000000000000" pitchFamily="2" charset="0"/>
                <a:ea typeface="Roboto" panose="02000000000000000000" pitchFamily="2" charset="0"/>
                <a:cs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4" name="Date Placeholder 3">
            <a:extLst>
              <a:ext uri="{FF2B5EF4-FFF2-40B4-BE49-F238E27FC236}">
                <a16:creationId xmlns:a16="http://schemas.microsoft.com/office/drawing/2014/main" id="{901BD2F5-9CEF-DDEB-EC74-5FA916F3DD73}"/>
              </a:ext>
            </a:extLst>
          </p:cNvPr>
          <p:cNvSpPr>
            <a:spLocks noGrp="1"/>
          </p:cNvSpPr>
          <p:nvPr>
            <p:ph type="dt" sz="half" idx="10"/>
          </p:nvPr>
        </p:nvSpPr>
        <p:spPr/>
        <p:txBody>
          <a:bodyPr/>
          <a:lstStyle/>
          <a:p>
            <a:fld id="{F1596217-AB61-4B73-BA0C-18D6D1854454}" type="datetime1">
              <a:rPr lang="en-GB" smtClean="0"/>
              <a:t>06/12/2024</a:t>
            </a:fld>
            <a:endParaRPr lang="en-GB"/>
          </a:p>
        </p:txBody>
      </p:sp>
      <p:sp>
        <p:nvSpPr>
          <p:cNvPr id="5" name="Footer Placeholder 4">
            <a:extLst>
              <a:ext uri="{FF2B5EF4-FFF2-40B4-BE49-F238E27FC236}">
                <a16:creationId xmlns:a16="http://schemas.microsoft.com/office/drawing/2014/main" id="{E8AD5A11-E3F7-FA58-DDCA-68C9BAA46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9801BF-3F84-F3AD-09FD-06A62C704B48}"/>
              </a:ext>
            </a:extLst>
          </p:cNvPr>
          <p:cNvSpPr>
            <a:spLocks noGrp="1"/>
          </p:cNvSpPr>
          <p:nvPr>
            <p:ph type="sldNum" sz="quarter" idx="12"/>
          </p:nvPr>
        </p:nvSpPr>
        <p:spPr/>
        <p:txBody>
          <a:bodyPr/>
          <a:lstStyle/>
          <a:p>
            <a:fld id="{E86BEC5D-650B-45AB-8A82-D87DAB8534EE}" type="slidenum">
              <a:rPr lang="en-GB" smtClean="0"/>
              <a:t>‹#›</a:t>
            </a:fld>
            <a:endParaRPr lang="en-GB"/>
          </a:p>
        </p:txBody>
      </p:sp>
      <p:cxnSp>
        <p:nvCxnSpPr>
          <p:cNvPr id="16" name="Straight Connector 15">
            <a:extLst>
              <a:ext uri="{FF2B5EF4-FFF2-40B4-BE49-F238E27FC236}">
                <a16:creationId xmlns:a16="http://schemas.microsoft.com/office/drawing/2014/main" id="{37AF2806-FD7A-4026-B1CE-D4843246060E}"/>
              </a:ext>
            </a:extLst>
          </p:cNvPr>
          <p:cNvCxnSpPr/>
          <p:nvPr userDrawn="1"/>
        </p:nvCxnSpPr>
        <p:spPr>
          <a:xfrm>
            <a:off x="302996" y="4114800"/>
            <a:ext cx="433393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818ADB0F-769C-B2C9-B798-27290DC13474}"/>
              </a:ext>
            </a:extLst>
          </p:cNvPr>
          <p:cNvPicPr>
            <a:picLocks noChangeAspect="1"/>
          </p:cNvPicPr>
          <p:nvPr userDrawn="1"/>
        </p:nvPicPr>
        <p:blipFill>
          <a:blip r:embed="rId2"/>
          <a:stretch>
            <a:fillRect/>
          </a:stretch>
        </p:blipFill>
        <p:spPr>
          <a:xfrm>
            <a:off x="6699378" y="1910454"/>
            <a:ext cx="2908044" cy="2944623"/>
          </a:xfrm>
          <a:prstGeom prst="rect">
            <a:avLst/>
          </a:prstGeom>
        </p:spPr>
      </p:pic>
    </p:spTree>
    <p:extLst>
      <p:ext uri="{BB962C8B-B14F-4D97-AF65-F5344CB8AC3E}">
        <p14:creationId xmlns:p14="http://schemas.microsoft.com/office/powerpoint/2010/main" val="2606941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AB4E6-B7BA-1A92-6902-F20F5B55E2C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9C2B674A-0DB7-60E7-7A35-63A8013AA14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89CF55E-2CA1-60C7-E9C1-3E88BF3F8FF0}"/>
              </a:ext>
            </a:extLst>
          </p:cNvPr>
          <p:cNvSpPr>
            <a:spLocks noGrp="1"/>
          </p:cNvSpPr>
          <p:nvPr>
            <p:ph type="dt" sz="half" idx="10"/>
          </p:nvPr>
        </p:nvSpPr>
        <p:spPr/>
        <p:txBody>
          <a:bodyPr/>
          <a:lstStyle/>
          <a:p>
            <a:fld id="{A92CA473-8EEC-45F3-8A86-850B125293FB}" type="datetime1">
              <a:rPr lang="en-GB" smtClean="0"/>
              <a:t>06/12/2024</a:t>
            </a:fld>
            <a:endParaRPr lang="en-GB"/>
          </a:p>
        </p:txBody>
      </p:sp>
      <p:sp>
        <p:nvSpPr>
          <p:cNvPr id="5" name="Footer Placeholder 4">
            <a:extLst>
              <a:ext uri="{FF2B5EF4-FFF2-40B4-BE49-F238E27FC236}">
                <a16:creationId xmlns:a16="http://schemas.microsoft.com/office/drawing/2014/main" id="{CC1695E2-13DB-6EF4-5CAA-22CB645CD2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D1A8C4-86AA-F152-91F8-3D1262772ED8}"/>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2488305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1009AE-662B-EC86-52DF-6EEA4B6707B7}"/>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88A3AB30-E195-0430-2C85-ED31B02D5AD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42C0E1E-9D0C-7A15-8929-304F5A6F2CFC}"/>
              </a:ext>
            </a:extLst>
          </p:cNvPr>
          <p:cNvSpPr>
            <a:spLocks noGrp="1"/>
          </p:cNvSpPr>
          <p:nvPr>
            <p:ph type="dt" sz="half" idx="10"/>
          </p:nvPr>
        </p:nvSpPr>
        <p:spPr/>
        <p:txBody>
          <a:bodyPr/>
          <a:lstStyle/>
          <a:p>
            <a:fld id="{26656411-5585-4063-BEAF-94AC4A1E8A62}" type="datetime1">
              <a:rPr lang="en-GB" smtClean="0"/>
              <a:t>06/12/2024</a:t>
            </a:fld>
            <a:endParaRPr lang="en-GB"/>
          </a:p>
        </p:txBody>
      </p:sp>
      <p:sp>
        <p:nvSpPr>
          <p:cNvPr id="5" name="Footer Placeholder 4">
            <a:extLst>
              <a:ext uri="{FF2B5EF4-FFF2-40B4-BE49-F238E27FC236}">
                <a16:creationId xmlns:a16="http://schemas.microsoft.com/office/drawing/2014/main" id="{B7E90212-5E98-50FF-B97D-DD631D9260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93A2F6A-4B8C-618A-0DB9-F9FF372AAB29}"/>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128712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11928-1E91-E04C-6A8D-B9CC2E30D217}"/>
              </a:ext>
            </a:extLst>
          </p:cNvPr>
          <p:cNvSpPr>
            <a:spLocks noGrp="1"/>
          </p:cNvSpPr>
          <p:nvPr>
            <p:ph type="title"/>
          </p:nvPr>
        </p:nvSpPr>
        <p:spPr>
          <a:xfrm>
            <a:off x="1097280" y="45720"/>
            <a:ext cx="10515600" cy="1097280"/>
          </a:xfrm>
        </p:spPr>
        <p:txBody>
          <a:bodyPr anchor="b"/>
          <a:lstStyle/>
          <a:p>
            <a:r>
              <a:rPr lang="en-GB" dirty="0"/>
              <a:t>Click to edit Master title style</a:t>
            </a:r>
          </a:p>
        </p:txBody>
      </p:sp>
      <p:sp>
        <p:nvSpPr>
          <p:cNvPr id="3" name="Content Placeholder 2">
            <a:extLst>
              <a:ext uri="{FF2B5EF4-FFF2-40B4-BE49-F238E27FC236}">
                <a16:creationId xmlns:a16="http://schemas.microsoft.com/office/drawing/2014/main" id="{2A6A3B4D-B39E-4081-B83B-D9CEB0BEC043}"/>
              </a:ext>
            </a:extLst>
          </p:cNvPr>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a:extLst>
              <a:ext uri="{FF2B5EF4-FFF2-40B4-BE49-F238E27FC236}">
                <a16:creationId xmlns:a16="http://schemas.microsoft.com/office/drawing/2014/main" id="{1D53D391-EDA5-4E8D-E51D-B4A99639ABBB}"/>
              </a:ext>
            </a:extLst>
          </p:cNvPr>
          <p:cNvSpPr>
            <a:spLocks noGrp="1"/>
          </p:cNvSpPr>
          <p:nvPr>
            <p:ph type="dt" sz="half" idx="10"/>
          </p:nvPr>
        </p:nvSpPr>
        <p:spPr/>
        <p:txBody>
          <a:bodyPr/>
          <a:lstStyle/>
          <a:p>
            <a:fld id="{5B071F06-698C-4E77-9E7C-26C7C8269AB0}" type="datetime1">
              <a:rPr lang="en-GB" smtClean="0"/>
              <a:t>06/12/2024</a:t>
            </a:fld>
            <a:endParaRPr lang="en-GB"/>
          </a:p>
        </p:txBody>
      </p:sp>
      <p:sp>
        <p:nvSpPr>
          <p:cNvPr id="5" name="Footer Placeholder 4">
            <a:extLst>
              <a:ext uri="{FF2B5EF4-FFF2-40B4-BE49-F238E27FC236}">
                <a16:creationId xmlns:a16="http://schemas.microsoft.com/office/drawing/2014/main" id="{9FAD3C91-840F-BB04-6DB9-460E86104C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15DAB1-E3BF-956C-7E2A-DA3AECC4BBFD}"/>
              </a:ext>
            </a:extLst>
          </p:cNvPr>
          <p:cNvSpPr>
            <a:spLocks noGrp="1"/>
          </p:cNvSpPr>
          <p:nvPr>
            <p:ph type="sldNum" sz="quarter" idx="12"/>
          </p:nvPr>
        </p:nvSpPr>
        <p:spPr/>
        <p:txBody>
          <a:bodyPr/>
          <a:lstStyle/>
          <a:p>
            <a:fld id="{E86BEC5D-650B-45AB-8A82-D87DAB8534EE}" type="slidenum">
              <a:rPr lang="en-GB" smtClean="0"/>
              <a:t>‹#›</a:t>
            </a:fld>
            <a:endParaRPr lang="en-GB"/>
          </a:p>
        </p:txBody>
      </p:sp>
      <p:sp>
        <p:nvSpPr>
          <p:cNvPr id="7" name="TextBox 6">
            <a:extLst>
              <a:ext uri="{FF2B5EF4-FFF2-40B4-BE49-F238E27FC236}">
                <a16:creationId xmlns:a16="http://schemas.microsoft.com/office/drawing/2014/main" id="{9AF74356-C6E2-1C93-1858-77C2DD61E067}"/>
              </a:ext>
            </a:extLst>
          </p:cNvPr>
          <p:cNvSpPr txBox="1"/>
          <p:nvPr userDrawn="1"/>
        </p:nvSpPr>
        <p:spPr>
          <a:xfrm>
            <a:off x="10038893" y="50181"/>
            <a:ext cx="1929631" cy="738664"/>
          </a:xfrm>
          <a:prstGeom prst="rect">
            <a:avLst/>
          </a:prstGeom>
          <a:noFill/>
        </p:spPr>
        <p:txBody>
          <a:bodyPr wrap="none" rtlCol="0">
            <a:spAutoFit/>
          </a:bodyPr>
          <a:lstStyle/>
          <a:p>
            <a:pPr algn="r"/>
            <a:r>
              <a:rPr lang="en-GB" sz="1400" dirty="0"/>
              <a:t>Document ADS-05-04</a:t>
            </a:r>
          </a:p>
          <a:p>
            <a:pPr algn="r"/>
            <a:r>
              <a:rPr lang="en-GB" sz="1400" dirty="0"/>
              <a:t>5</a:t>
            </a:r>
            <a:r>
              <a:rPr lang="en-GB" sz="1400" baseline="30000" dirty="0"/>
              <a:t>th</a:t>
            </a:r>
            <a:r>
              <a:rPr lang="en-GB" sz="1400" dirty="0"/>
              <a:t> ADS IWG session</a:t>
            </a:r>
          </a:p>
          <a:p>
            <a:pPr algn="r"/>
            <a:r>
              <a:rPr lang="en-GB" sz="1400" dirty="0"/>
              <a:t>9-13 December 2024</a:t>
            </a:r>
          </a:p>
        </p:txBody>
      </p:sp>
    </p:spTree>
    <p:extLst>
      <p:ext uri="{BB962C8B-B14F-4D97-AF65-F5344CB8AC3E}">
        <p14:creationId xmlns:p14="http://schemas.microsoft.com/office/powerpoint/2010/main" val="3808725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7E8D5-80CA-3A36-E4AD-9D5FFDE3674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53BB05A6-84AF-14DA-9AF6-7BB0DEAF0BE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46068B4-7DAD-6911-968D-521217E8CB16}"/>
              </a:ext>
            </a:extLst>
          </p:cNvPr>
          <p:cNvSpPr>
            <a:spLocks noGrp="1"/>
          </p:cNvSpPr>
          <p:nvPr>
            <p:ph type="dt" sz="half" idx="10"/>
          </p:nvPr>
        </p:nvSpPr>
        <p:spPr/>
        <p:txBody>
          <a:bodyPr/>
          <a:lstStyle/>
          <a:p>
            <a:fld id="{3FA4DBAA-892C-4C05-B787-49694C8819C1}" type="datetime1">
              <a:rPr lang="en-GB" smtClean="0"/>
              <a:t>06/12/2024</a:t>
            </a:fld>
            <a:endParaRPr lang="en-GB"/>
          </a:p>
        </p:txBody>
      </p:sp>
      <p:sp>
        <p:nvSpPr>
          <p:cNvPr id="5" name="Footer Placeholder 4">
            <a:extLst>
              <a:ext uri="{FF2B5EF4-FFF2-40B4-BE49-F238E27FC236}">
                <a16:creationId xmlns:a16="http://schemas.microsoft.com/office/drawing/2014/main" id="{A9E822AB-7082-1E32-9A9B-D53699396D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E3B4A31-6CF2-54E7-CC4D-B9F1F2C96569}"/>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1811865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85F1B-11FB-03BE-0DDA-58500B9FDC6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D4A7EF5-92DC-568D-8BA8-6624F839217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2B67E318-5F77-1257-73BF-5A3BEE7070E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82F8C72-FA4D-AB27-A566-391A61CF76F0}"/>
              </a:ext>
            </a:extLst>
          </p:cNvPr>
          <p:cNvSpPr>
            <a:spLocks noGrp="1"/>
          </p:cNvSpPr>
          <p:nvPr>
            <p:ph type="dt" sz="half" idx="10"/>
          </p:nvPr>
        </p:nvSpPr>
        <p:spPr/>
        <p:txBody>
          <a:bodyPr/>
          <a:lstStyle/>
          <a:p>
            <a:fld id="{FF2DE7DA-8D66-4254-A6B4-C4C0CDE4F04F}" type="datetime1">
              <a:rPr lang="en-GB" smtClean="0"/>
              <a:t>06/12/2024</a:t>
            </a:fld>
            <a:endParaRPr lang="en-GB"/>
          </a:p>
        </p:txBody>
      </p:sp>
      <p:sp>
        <p:nvSpPr>
          <p:cNvPr id="6" name="Footer Placeholder 5">
            <a:extLst>
              <a:ext uri="{FF2B5EF4-FFF2-40B4-BE49-F238E27FC236}">
                <a16:creationId xmlns:a16="http://schemas.microsoft.com/office/drawing/2014/main" id="{1192C50A-9CE4-92E5-14D7-FF82ED6C17A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30AE6DA-C480-A258-F8DC-43D6B3BDEF57}"/>
              </a:ext>
            </a:extLst>
          </p:cNvPr>
          <p:cNvSpPr>
            <a:spLocks noGrp="1"/>
          </p:cNvSpPr>
          <p:nvPr>
            <p:ph type="sldNum" sz="quarter" idx="12"/>
          </p:nvPr>
        </p:nvSpPr>
        <p:spPr/>
        <p:txBody>
          <a:bodyPr/>
          <a:lstStyle/>
          <a:p>
            <a:fld id="{E86BEC5D-650B-45AB-8A82-D87DAB8534EE}" type="slidenum">
              <a:rPr lang="en-GB" smtClean="0"/>
              <a:t>‹#›</a:t>
            </a:fld>
            <a:endParaRPr lang="en-GB"/>
          </a:p>
        </p:txBody>
      </p:sp>
      <p:sp>
        <p:nvSpPr>
          <p:cNvPr id="8" name="TextBox 7">
            <a:extLst>
              <a:ext uri="{FF2B5EF4-FFF2-40B4-BE49-F238E27FC236}">
                <a16:creationId xmlns:a16="http://schemas.microsoft.com/office/drawing/2014/main" id="{3C3039E3-8321-6957-67F3-894C7894B52C}"/>
              </a:ext>
            </a:extLst>
          </p:cNvPr>
          <p:cNvSpPr txBox="1"/>
          <p:nvPr userDrawn="1"/>
        </p:nvSpPr>
        <p:spPr>
          <a:xfrm>
            <a:off x="10038893" y="50181"/>
            <a:ext cx="1929631" cy="738664"/>
          </a:xfrm>
          <a:prstGeom prst="rect">
            <a:avLst/>
          </a:prstGeom>
          <a:noFill/>
        </p:spPr>
        <p:txBody>
          <a:bodyPr wrap="none" rtlCol="0">
            <a:spAutoFit/>
          </a:bodyPr>
          <a:lstStyle/>
          <a:p>
            <a:pPr algn="r"/>
            <a:r>
              <a:rPr lang="en-GB" sz="1400" dirty="0"/>
              <a:t>Document ADS-05-04</a:t>
            </a:r>
          </a:p>
          <a:p>
            <a:pPr algn="r"/>
            <a:r>
              <a:rPr lang="en-GB" sz="1400" dirty="0"/>
              <a:t>5</a:t>
            </a:r>
            <a:r>
              <a:rPr lang="en-GB" sz="1400" baseline="30000" dirty="0"/>
              <a:t>th</a:t>
            </a:r>
            <a:r>
              <a:rPr lang="en-GB" sz="1400" dirty="0"/>
              <a:t> ADS IWG session</a:t>
            </a:r>
          </a:p>
          <a:p>
            <a:pPr algn="r"/>
            <a:r>
              <a:rPr lang="en-GB" sz="1400" dirty="0"/>
              <a:t>9-13 December 2024</a:t>
            </a:r>
          </a:p>
        </p:txBody>
      </p:sp>
    </p:spTree>
    <p:extLst>
      <p:ext uri="{BB962C8B-B14F-4D97-AF65-F5344CB8AC3E}">
        <p14:creationId xmlns:p14="http://schemas.microsoft.com/office/powerpoint/2010/main" val="1948145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EE60F-DF86-049D-867B-185F0C4B514C}"/>
              </a:ext>
            </a:extLst>
          </p:cNvPr>
          <p:cNvSpPr>
            <a:spLocks noGrp="1"/>
          </p:cNvSpPr>
          <p:nvPr>
            <p:ph type="title"/>
          </p:nvPr>
        </p:nvSpPr>
        <p:spPr>
          <a:xfrm>
            <a:off x="1070956" y="-93226"/>
            <a:ext cx="10515600" cy="1238795"/>
          </a:xfrm>
        </p:spPr>
        <p:txBody>
          <a:bodyPr anchor="b"/>
          <a:lstStyle/>
          <a:p>
            <a:r>
              <a:rPr lang="en-GB"/>
              <a:t>Click to edit Master title style</a:t>
            </a:r>
          </a:p>
        </p:txBody>
      </p:sp>
      <p:sp>
        <p:nvSpPr>
          <p:cNvPr id="3" name="Text Placeholder 2">
            <a:extLst>
              <a:ext uri="{FF2B5EF4-FFF2-40B4-BE49-F238E27FC236}">
                <a16:creationId xmlns:a16="http://schemas.microsoft.com/office/drawing/2014/main" id="{55CC5685-1F85-5A3E-AE8C-7475FC8950C6}"/>
              </a:ext>
            </a:extLst>
          </p:cNvPr>
          <p:cNvSpPr>
            <a:spLocks noGrp="1"/>
          </p:cNvSpPr>
          <p:nvPr>
            <p:ph type="body" idx="1"/>
          </p:nvPr>
        </p:nvSpPr>
        <p:spPr>
          <a:xfrm>
            <a:off x="839788" y="1266281"/>
            <a:ext cx="5157787" cy="696084"/>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4828B96F-15CD-49BA-E391-5C2189716238}"/>
              </a:ext>
            </a:extLst>
          </p:cNvPr>
          <p:cNvSpPr>
            <a:spLocks noGrp="1"/>
          </p:cNvSpPr>
          <p:nvPr>
            <p:ph sz="half" idx="2"/>
          </p:nvPr>
        </p:nvSpPr>
        <p:spPr>
          <a:xfrm>
            <a:off x="839788" y="2083077"/>
            <a:ext cx="5157787" cy="410658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Text Placeholder 4">
            <a:extLst>
              <a:ext uri="{FF2B5EF4-FFF2-40B4-BE49-F238E27FC236}">
                <a16:creationId xmlns:a16="http://schemas.microsoft.com/office/drawing/2014/main" id="{6F89A3EC-C217-B04A-810A-06803EB037E4}"/>
              </a:ext>
            </a:extLst>
          </p:cNvPr>
          <p:cNvSpPr>
            <a:spLocks noGrp="1"/>
          </p:cNvSpPr>
          <p:nvPr>
            <p:ph type="body" sz="quarter" idx="3"/>
          </p:nvPr>
        </p:nvSpPr>
        <p:spPr>
          <a:xfrm>
            <a:off x="6172200" y="1266281"/>
            <a:ext cx="5183188" cy="696084"/>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FEC00EC-46B3-10CE-47CB-8395543AC38F}"/>
              </a:ext>
            </a:extLst>
          </p:cNvPr>
          <p:cNvSpPr>
            <a:spLocks noGrp="1"/>
          </p:cNvSpPr>
          <p:nvPr>
            <p:ph sz="quarter" idx="4"/>
          </p:nvPr>
        </p:nvSpPr>
        <p:spPr>
          <a:xfrm>
            <a:off x="6172200" y="2083077"/>
            <a:ext cx="5183188" cy="410658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AD3424EE-D0AD-246C-F9AC-E33287E6DE1D}"/>
              </a:ext>
            </a:extLst>
          </p:cNvPr>
          <p:cNvSpPr>
            <a:spLocks noGrp="1"/>
          </p:cNvSpPr>
          <p:nvPr>
            <p:ph type="dt" sz="half" idx="10"/>
          </p:nvPr>
        </p:nvSpPr>
        <p:spPr/>
        <p:txBody>
          <a:bodyPr/>
          <a:lstStyle/>
          <a:p>
            <a:fld id="{4459BE9E-BD44-4454-ACA8-8E73310FD76A}" type="datetime1">
              <a:rPr lang="en-GB" smtClean="0"/>
              <a:t>06/12/2024</a:t>
            </a:fld>
            <a:endParaRPr lang="en-GB"/>
          </a:p>
        </p:txBody>
      </p:sp>
      <p:sp>
        <p:nvSpPr>
          <p:cNvPr id="8" name="Footer Placeholder 7">
            <a:extLst>
              <a:ext uri="{FF2B5EF4-FFF2-40B4-BE49-F238E27FC236}">
                <a16:creationId xmlns:a16="http://schemas.microsoft.com/office/drawing/2014/main" id="{70AC9192-8F6B-3401-7281-CB3008965BF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7B502A4-A5F3-67BE-AFEF-655BFAA70B84}"/>
              </a:ext>
            </a:extLst>
          </p:cNvPr>
          <p:cNvSpPr>
            <a:spLocks noGrp="1"/>
          </p:cNvSpPr>
          <p:nvPr>
            <p:ph type="sldNum" sz="quarter" idx="12"/>
          </p:nvPr>
        </p:nvSpPr>
        <p:spPr/>
        <p:txBody>
          <a:bodyPr/>
          <a:lstStyle/>
          <a:p>
            <a:fld id="{E86BEC5D-650B-45AB-8A82-D87DAB8534EE}" type="slidenum">
              <a:rPr lang="en-GB" smtClean="0"/>
              <a:t>‹#›</a:t>
            </a:fld>
            <a:endParaRPr lang="en-GB"/>
          </a:p>
        </p:txBody>
      </p:sp>
      <p:sp>
        <p:nvSpPr>
          <p:cNvPr id="10" name="TextBox 9">
            <a:extLst>
              <a:ext uri="{FF2B5EF4-FFF2-40B4-BE49-F238E27FC236}">
                <a16:creationId xmlns:a16="http://schemas.microsoft.com/office/drawing/2014/main" id="{DABEAE22-613A-7039-654B-296B0B4022A8}"/>
              </a:ext>
            </a:extLst>
          </p:cNvPr>
          <p:cNvSpPr txBox="1"/>
          <p:nvPr userDrawn="1"/>
        </p:nvSpPr>
        <p:spPr>
          <a:xfrm>
            <a:off x="10038893" y="50181"/>
            <a:ext cx="1929631" cy="738664"/>
          </a:xfrm>
          <a:prstGeom prst="rect">
            <a:avLst/>
          </a:prstGeom>
          <a:noFill/>
        </p:spPr>
        <p:txBody>
          <a:bodyPr wrap="none" rtlCol="0">
            <a:spAutoFit/>
          </a:bodyPr>
          <a:lstStyle/>
          <a:p>
            <a:pPr algn="r"/>
            <a:r>
              <a:rPr lang="en-GB" sz="1400" dirty="0"/>
              <a:t>Document ADS-05-04</a:t>
            </a:r>
          </a:p>
          <a:p>
            <a:pPr algn="r"/>
            <a:r>
              <a:rPr lang="en-GB" sz="1400" dirty="0"/>
              <a:t>5</a:t>
            </a:r>
            <a:r>
              <a:rPr lang="en-GB" sz="1400" baseline="30000" dirty="0"/>
              <a:t>th</a:t>
            </a:r>
            <a:r>
              <a:rPr lang="en-GB" sz="1400" dirty="0"/>
              <a:t> ADS IWG session</a:t>
            </a:r>
          </a:p>
          <a:p>
            <a:pPr algn="r"/>
            <a:r>
              <a:rPr lang="en-GB" sz="1400" dirty="0"/>
              <a:t>9-13 December 2024</a:t>
            </a:r>
          </a:p>
        </p:txBody>
      </p:sp>
    </p:spTree>
    <p:extLst>
      <p:ext uri="{BB962C8B-B14F-4D97-AF65-F5344CB8AC3E}">
        <p14:creationId xmlns:p14="http://schemas.microsoft.com/office/powerpoint/2010/main" val="2206790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01C52-94C5-B353-F5F6-E2858950C54E}"/>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FD9ADCCB-0427-F296-6E55-10A60E6C3A19}"/>
              </a:ext>
            </a:extLst>
          </p:cNvPr>
          <p:cNvSpPr>
            <a:spLocks noGrp="1"/>
          </p:cNvSpPr>
          <p:nvPr>
            <p:ph type="dt" sz="half" idx="10"/>
          </p:nvPr>
        </p:nvSpPr>
        <p:spPr/>
        <p:txBody>
          <a:bodyPr/>
          <a:lstStyle/>
          <a:p>
            <a:fld id="{7DFD6665-F016-4BFF-8ADD-A7A7283AA220}" type="datetime1">
              <a:rPr lang="en-GB" smtClean="0"/>
              <a:t>06/12/2024</a:t>
            </a:fld>
            <a:endParaRPr lang="en-GB"/>
          </a:p>
        </p:txBody>
      </p:sp>
      <p:sp>
        <p:nvSpPr>
          <p:cNvPr id="4" name="Footer Placeholder 3">
            <a:extLst>
              <a:ext uri="{FF2B5EF4-FFF2-40B4-BE49-F238E27FC236}">
                <a16:creationId xmlns:a16="http://schemas.microsoft.com/office/drawing/2014/main" id="{D2D4BA60-1574-FC9C-96E1-2F5FF44D204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B51C6F5-7DCA-F3A3-23BB-0F11A271DEB4}"/>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3389678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806FAF7-9181-9CC3-D041-F8DE213723CD}"/>
              </a:ext>
            </a:extLst>
          </p:cNvPr>
          <p:cNvSpPr>
            <a:spLocks noGrp="1"/>
          </p:cNvSpPr>
          <p:nvPr>
            <p:ph type="dt" sz="half" idx="10"/>
          </p:nvPr>
        </p:nvSpPr>
        <p:spPr/>
        <p:txBody>
          <a:bodyPr/>
          <a:lstStyle/>
          <a:p>
            <a:fld id="{5CA53EE0-D651-43FD-987B-EAEA795A6A06}" type="datetime1">
              <a:rPr lang="en-GB" smtClean="0"/>
              <a:t>06/12/2024</a:t>
            </a:fld>
            <a:endParaRPr lang="en-GB"/>
          </a:p>
        </p:txBody>
      </p:sp>
      <p:sp>
        <p:nvSpPr>
          <p:cNvPr id="3" name="Footer Placeholder 2">
            <a:extLst>
              <a:ext uri="{FF2B5EF4-FFF2-40B4-BE49-F238E27FC236}">
                <a16:creationId xmlns:a16="http://schemas.microsoft.com/office/drawing/2014/main" id="{18C32C37-07B6-F576-6210-6CA7AE70E95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D20F2ED-689B-AC20-C098-7E361F3E20E3}"/>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2596550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EE861-CF43-E13B-BC4F-E3D4F40AD28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EB22015-39A4-059E-E399-9BCE651ED1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DC3010AC-A78A-9773-018E-B87E4CB246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518DF38-FB55-99CB-252E-AD7C5B87EA13}"/>
              </a:ext>
            </a:extLst>
          </p:cNvPr>
          <p:cNvSpPr>
            <a:spLocks noGrp="1"/>
          </p:cNvSpPr>
          <p:nvPr>
            <p:ph type="dt" sz="half" idx="10"/>
          </p:nvPr>
        </p:nvSpPr>
        <p:spPr/>
        <p:txBody>
          <a:bodyPr/>
          <a:lstStyle/>
          <a:p>
            <a:fld id="{0A19542E-99C4-4322-9592-0FE1567070A1}" type="datetime1">
              <a:rPr lang="en-GB" smtClean="0"/>
              <a:t>06/12/2024</a:t>
            </a:fld>
            <a:endParaRPr lang="en-GB"/>
          </a:p>
        </p:txBody>
      </p:sp>
      <p:sp>
        <p:nvSpPr>
          <p:cNvPr id="6" name="Footer Placeholder 5">
            <a:extLst>
              <a:ext uri="{FF2B5EF4-FFF2-40B4-BE49-F238E27FC236}">
                <a16:creationId xmlns:a16="http://schemas.microsoft.com/office/drawing/2014/main" id="{5608BBFE-9131-2D42-3225-0162A68AFD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2ECF2C7-2E4D-4E12-3E45-008A6E17B271}"/>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1003703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5EB49-EF4E-4EB9-C03B-1A68626B9F6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63337048-FB90-2623-8F87-4CF9C42381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28D79AA-DC1E-FE97-9594-C92540016F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648EE57-D513-3396-8FBD-90E7B258A1DB}"/>
              </a:ext>
            </a:extLst>
          </p:cNvPr>
          <p:cNvSpPr>
            <a:spLocks noGrp="1"/>
          </p:cNvSpPr>
          <p:nvPr>
            <p:ph type="dt" sz="half" idx="10"/>
          </p:nvPr>
        </p:nvSpPr>
        <p:spPr/>
        <p:txBody>
          <a:bodyPr/>
          <a:lstStyle/>
          <a:p>
            <a:fld id="{245BE479-01D8-4D7B-9DA9-7CB9A4C0D5E7}" type="datetime1">
              <a:rPr lang="en-GB" smtClean="0"/>
              <a:t>06/12/2024</a:t>
            </a:fld>
            <a:endParaRPr lang="en-GB"/>
          </a:p>
        </p:txBody>
      </p:sp>
      <p:sp>
        <p:nvSpPr>
          <p:cNvPr id="6" name="Footer Placeholder 5">
            <a:extLst>
              <a:ext uri="{FF2B5EF4-FFF2-40B4-BE49-F238E27FC236}">
                <a16:creationId xmlns:a16="http://schemas.microsoft.com/office/drawing/2014/main" id="{F19D661A-B7F8-7801-C172-B72F1FD221B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F135DDD-C7D9-312B-0A37-5AAF08377833}"/>
              </a:ext>
            </a:extLst>
          </p:cNvPr>
          <p:cNvSpPr>
            <a:spLocks noGrp="1"/>
          </p:cNvSpPr>
          <p:nvPr>
            <p:ph type="sldNum" sz="quarter" idx="12"/>
          </p:nvPr>
        </p:nvSpPr>
        <p:spPr/>
        <p:txBody>
          <a:bodyPr/>
          <a:lstStyle/>
          <a:p>
            <a:fld id="{E86BEC5D-650B-45AB-8A82-D87DAB8534EE}" type="slidenum">
              <a:rPr lang="en-GB" smtClean="0"/>
              <a:t>‹#›</a:t>
            </a:fld>
            <a:endParaRPr lang="en-GB"/>
          </a:p>
        </p:txBody>
      </p:sp>
    </p:spTree>
    <p:extLst>
      <p:ext uri="{BB962C8B-B14F-4D97-AF65-F5344CB8AC3E}">
        <p14:creationId xmlns:p14="http://schemas.microsoft.com/office/powerpoint/2010/main" val="3086553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A9D34C-DD53-0A80-9C60-65DB6082D0C4}"/>
              </a:ext>
            </a:extLst>
          </p:cNvPr>
          <p:cNvSpPr>
            <a:spLocks noGrp="1"/>
          </p:cNvSpPr>
          <p:nvPr>
            <p:ph type="title"/>
          </p:nvPr>
        </p:nvSpPr>
        <p:spPr>
          <a:xfrm>
            <a:off x="1026486" y="0"/>
            <a:ext cx="10515600" cy="1097280"/>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B8643C9F-0F76-6D12-46EF-FE92D30EF8F5}"/>
              </a:ext>
            </a:extLst>
          </p:cNvPr>
          <p:cNvSpPr>
            <a:spLocks noGrp="1"/>
          </p:cNvSpPr>
          <p:nvPr>
            <p:ph type="body" idx="1"/>
          </p:nvPr>
        </p:nvSpPr>
        <p:spPr>
          <a:xfrm>
            <a:off x="1026486" y="1361326"/>
            <a:ext cx="10327314" cy="481563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04B7B69-A257-3B82-AEC0-40B18FBE51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0D3DA6A-8206-46B2-8221-B5621B2A4A25}" type="datetime1">
              <a:rPr lang="en-GB" smtClean="0"/>
              <a:t>06/12/2024</a:t>
            </a:fld>
            <a:endParaRPr lang="en-GB"/>
          </a:p>
        </p:txBody>
      </p:sp>
      <p:sp>
        <p:nvSpPr>
          <p:cNvPr id="5" name="Footer Placeholder 4">
            <a:extLst>
              <a:ext uri="{FF2B5EF4-FFF2-40B4-BE49-F238E27FC236}">
                <a16:creationId xmlns:a16="http://schemas.microsoft.com/office/drawing/2014/main" id="{7C23596F-F340-60D3-D0FA-18BC0E2914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67169C6-8780-9D14-E790-84FFAA605A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86BEC5D-650B-45AB-8A82-D87DAB8534EE}" type="slidenum">
              <a:rPr lang="en-GB" smtClean="0"/>
              <a:t>‹#›</a:t>
            </a:fld>
            <a:endParaRPr lang="en-GB"/>
          </a:p>
        </p:txBody>
      </p:sp>
      <p:pic>
        <p:nvPicPr>
          <p:cNvPr id="8" name="Picture 7">
            <a:extLst>
              <a:ext uri="{FF2B5EF4-FFF2-40B4-BE49-F238E27FC236}">
                <a16:creationId xmlns:a16="http://schemas.microsoft.com/office/drawing/2014/main" id="{35F62147-11E4-626A-FD52-E2467DD4CB6D}"/>
              </a:ext>
            </a:extLst>
          </p:cNvPr>
          <p:cNvPicPr>
            <a:picLocks noChangeAspect="1"/>
          </p:cNvPicPr>
          <p:nvPr userDrawn="1"/>
        </p:nvPicPr>
        <p:blipFill>
          <a:blip r:embed="rId13"/>
          <a:stretch>
            <a:fillRect/>
          </a:stretch>
        </p:blipFill>
        <p:spPr>
          <a:xfrm>
            <a:off x="0" y="0"/>
            <a:ext cx="1083651" cy="1097280"/>
          </a:xfrm>
          <a:prstGeom prst="rect">
            <a:avLst/>
          </a:prstGeom>
        </p:spPr>
      </p:pic>
    </p:spTree>
    <p:extLst>
      <p:ext uri="{BB962C8B-B14F-4D97-AF65-F5344CB8AC3E}">
        <p14:creationId xmlns:p14="http://schemas.microsoft.com/office/powerpoint/2010/main" val="10636430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000" kern="1200">
          <a:solidFill>
            <a:srgbClr val="5B92E5"/>
          </a:solidFill>
          <a:latin typeface="Roboto" panose="02000000000000000000" pitchFamily="2" charset="0"/>
          <a:ea typeface="Roboto" panose="02000000000000000000" pitchFamily="2" charset="0"/>
          <a:cs typeface="Roboto" panose="02000000000000000000"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BA91E-B657-3DA6-7296-C01477B8C187}"/>
              </a:ext>
            </a:extLst>
          </p:cNvPr>
          <p:cNvSpPr>
            <a:spLocks noGrp="1"/>
          </p:cNvSpPr>
          <p:nvPr>
            <p:ph type="ctrTitle"/>
          </p:nvPr>
        </p:nvSpPr>
        <p:spPr/>
        <p:txBody>
          <a:bodyPr>
            <a:normAutofit/>
          </a:bodyPr>
          <a:lstStyle/>
          <a:p>
            <a:r>
              <a:rPr lang="en-GB" dirty="0"/>
              <a:t>Session orientation and status of work</a:t>
            </a:r>
          </a:p>
        </p:txBody>
      </p:sp>
      <p:sp>
        <p:nvSpPr>
          <p:cNvPr id="3" name="Subtitle 2">
            <a:extLst>
              <a:ext uri="{FF2B5EF4-FFF2-40B4-BE49-F238E27FC236}">
                <a16:creationId xmlns:a16="http://schemas.microsoft.com/office/drawing/2014/main" id="{2B082FE5-9BA9-8BBC-C3F1-2BB8A3D4DB44}"/>
              </a:ext>
            </a:extLst>
          </p:cNvPr>
          <p:cNvSpPr>
            <a:spLocks noGrp="1"/>
          </p:cNvSpPr>
          <p:nvPr>
            <p:ph type="subTitle" idx="1"/>
          </p:nvPr>
        </p:nvSpPr>
        <p:spPr/>
        <p:txBody>
          <a:bodyPr/>
          <a:lstStyle/>
          <a:p>
            <a:endParaRPr lang="en-GB" dirty="0"/>
          </a:p>
        </p:txBody>
      </p:sp>
      <p:sp>
        <p:nvSpPr>
          <p:cNvPr id="4" name="TextBox 3">
            <a:extLst>
              <a:ext uri="{FF2B5EF4-FFF2-40B4-BE49-F238E27FC236}">
                <a16:creationId xmlns:a16="http://schemas.microsoft.com/office/drawing/2014/main" id="{3C2C7FCE-3C52-F0E6-6BDC-2FE3BD2D5168}"/>
              </a:ext>
            </a:extLst>
          </p:cNvPr>
          <p:cNvSpPr txBox="1"/>
          <p:nvPr/>
        </p:nvSpPr>
        <p:spPr>
          <a:xfrm>
            <a:off x="10086277" y="50181"/>
            <a:ext cx="1885516" cy="738664"/>
          </a:xfrm>
          <a:prstGeom prst="rect">
            <a:avLst/>
          </a:prstGeom>
          <a:noFill/>
        </p:spPr>
        <p:txBody>
          <a:bodyPr wrap="none" rtlCol="0">
            <a:spAutoFit/>
          </a:bodyPr>
          <a:lstStyle/>
          <a:p>
            <a:r>
              <a:rPr lang="en-GB" sz="1400" dirty="0"/>
              <a:t>Document ADS-05-04</a:t>
            </a:r>
          </a:p>
          <a:p>
            <a:pPr algn="r"/>
            <a:r>
              <a:rPr lang="en-GB" sz="1400" dirty="0"/>
              <a:t>5</a:t>
            </a:r>
            <a:r>
              <a:rPr lang="en-GB" sz="1400" baseline="30000" dirty="0"/>
              <a:t>th</a:t>
            </a:r>
            <a:r>
              <a:rPr lang="en-GB" sz="1400" dirty="0"/>
              <a:t> ADS IWG session</a:t>
            </a:r>
          </a:p>
          <a:p>
            <a:pPr algn="r"/>
            <a:r>
              <a:rPr lang="en-GB" sz="1400" dirty="0"/>
              <a:t>9-13 December 2024</a:t>
            </a:r>
          </a:p>
        </p:txBody>
      </p:sp>
      <p:sp>
        <p:nvSpPr>
          <p:cNvPr id="5" name="Slide Number Placeholder 4">
            <a:extLst>
              <a:ext uri="{FF2B5EF4-FFF2-40B4-BE49-F238E27FC236}">
                <a16:creationId xmlns:a16="http://schemas.microsoft.com/office/drawing/2014/main" id="{B9C0202F-B632-B10B-E266-C0F65CA7F262}"/>
              </a:ext>
            </a:extLst>
          </p:cNvPr>
          <p:cNvSpPr>
            <a:spLocks noGrp="1"/>
          </p:cNvSpPr>
          <p:nvPr>
            <p:ph type="sldNum" sz="quarter" idx="12"/>
          </p:nvPr>
        </p:nvSpPr>
        <p:spPr/>
        <p:txBody>
          <a:bodyPr/>
          <a:lstStyle/>
          <a:p>
            <a:fld id="{E86BEC5D-650B-45AB-8A82-D87DAB8534EE}" type="slidenum">
              <a:rPr lang="en-GB" smtClean="0"/>
              <a:t>1</a:t>
            </a:fld>
            <a:endParaRPr lang="en-GB"/>
          </a:p>
        </p:txBody>
      </p:sp>
    </p:spTree>
    <p:extLst>
      <p:ext uri="{BB962C8B-B14F-4D97-AF65-F5344CB8AC3E}">
        <p14:creationId xmlns:p14="http://schemas.microsoft.com/office/powerpoint/2010/main" val="258806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99D15-5C7C-FD46-0CCF-6BC06FDE85B2}"/>
              </a:ext>
            </a:extLst>
          </p:cNvPr>
          <p:cNvSpPr>
            <a:spLocks noGrp="1"/>
          </p:cNvSpPr>
          <p:nvPr>
            <p:ph type="title"/>
          </p:nvPr>
        </p:nvSpPr>
        <p:spPr/>
        <p:txBody>
          <a:bodyPr/>
          <a:lstStyle/>
          <a:p>
            <a:r>
              <a:rPr lang="en-GB" dirty="0"/>
              <a:t>Session Agenda</a:t>
            </a:r>
          </a:p>
        </p:txBody>
      </p:sp>
      <p:sp>
        <p:nvSpPr>
          <p:cNvPr id="3" name="Content Placeholder 2">
            <a:extLst>
              <a:ext uri="{FF2B5EF4-FFF2-40B4-BE49-F238E27FC236}">
                <a16:creationId xmlns:a16="http://schemas.microsoft.com/office/drawing/2014/main" id="{F09469B7-EEDE-729F-0165-8FEE01C8D21D}"/>
              </a:ext>
            </a:extLst>
          </p:cNvPr>
          <p:cNvSpPr>
            <a:spLocks noGrp="1"/>
          </p:cNvSpPr>
          <p:nvPr>
            <p:ph idx="1"/>
          </p:nvPr>
        </p:nvSpPr>
        <p:spPr/>
        <p:txBody>
          <a:bodyPr/>
          <a:lstStyle/>
          <a:p>
            <a:endParaRPr lang="en-GB"/>
          </a:p>
        </p:txBody>
      </p:sp>
      <p:sp>
        <p:nvSpPr>
          <p:cNvPr id="4" name="Slide Number Placeholder 3">
            <a:extLst>
              <a:ext uri="{FF2B5EF4-FFF2-40B4-BE49-F238E27FC236}">
                <a16:creationId xmlns:a16="http://schemas.microsoft.com/office/drawing/2014/main" id="{6D54942A-1590-4AE1-C92F-ACBCB66D67CB}"/>
              </a:ext>
            </a:extLst>
          </p:cNvPr>
          <p:cNvSpPr>
            <a:spLocks noGrp="1"/>
          </p:cNvSpPr>
          <p:nvPr>
            <p:ph type="sldNum" sz="quarter" idx="12"/>
          </p:nvPr>
        </p:nvSpPr>
        <p:spPr/>
        <p:txBody>
          <a:bodyPr/>
          <a:lstStyle/>
          <a:p>
            <a:fld id="{E86BEC5D-650B-45AB-8A82-D87DAB8534EE}" type="slidenum">
              <a:rPr lang="en-GB" smtClean="0"/>
              <a:t>2</a:t>
            </a:fld>
            <a:endParaRPr lang="en-GB"/>
          </a:p>
        </p:txBody>
      </p:sp>
    </p:spTree>
    <p:extLst>
      <p:ext uri="{BB962C8B-B14F-4D97-AF65-F5344CB8AC3E}">
        <p14:creationId xmlns:p14="http://schemas.microsoft.com/office/powerpoint/2010/main" val="3570568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5D30D-C505-DAD4-DFBD-0CB710A69182}"/>
              </a:ext>
            </a:extLst>
          </p:cNvPr>
          <p:cNvSpPr>
            <a:spLocks noGrp="1"/>
          </p:cNvSpPr>
          <p:nvPr>
            <p:ph type="title"/>
          </p:nvPr>
        </p:nvSpPr>
        <p:spPr/>
        <p:txBody>
          <a:bodyPr/>
          <a:lstStyle/>
          <a:p>
            <a:r>
              <a:rPr lang="en-GB" dirty="0"/>
              <a:t>Draft general calendar</a:t>
            </a:r>
          </a:p>
        </p:txBody>
      </p:sp>
      <p:graphicFrame>
        <p:nvGraphicFramePr>
          <p:cNvPr id="4" name="Content Placeholder 3">
            <a:extLst>
              <a:ext uri="{FF2B5EF4-FFF2-40B4-BE49-F238E27FC236}">
                <a16:creationId xmlns:a16="http://schemas.microsoft.com/office/drawing/2014/main" id="{97B50B0E-CAB3-357F-2B77-F21201DE4FDE}"/>
              </a:ext>
            </a:extLst>
          </p:cNvPr>
          <p:cNvGraphicFramePr>
            <a:graphicFrameLocks noGrp="1"/>
          </p:cNvGraphicFramePr>
          <p:nvPr>
            <p:ph idx="1"/>
            <p:extLst>
              <p:ext uri="{D42A27DB-BD31-4B8C-83A1-F6EECF244321}">
                <p14:modId xmlns:p14="http://schemas.microsoft.com/office/powerpoint/2010/main" val="2644859422"/>
              </p:ext>
            </p:extLst>
          </p:nvPr>
        </p:nvGraphicFramePr>
        <p:xfrm>
          <a:off x="317635" y="1362075"/>
          <a:ext cx="11295251" cy="4820920"/>
        </p:xfrm>
        <a:graphic>
          <a:graphicData uri="http://schemas.openxmlformats.org/drawingml/2006/table">
            <a:tbl>
              <a:tblPr firstRow="1" bandRow="1">
                <a:tableStyleId>{5940675A-B579-460E-94D1-54222C63F5DA}</a:tableStyleId>
              </a:tblPr>
              <a:tblGrid>
                <a:gridCol w="2651759">
                  <a:extLst>
                    <a:ext uri="{9D8B030D-6E8A-4147-A177-3AD203B41FA5}">
                      <a16:colId xmlns:a16="http://schemas.microsoft.com/office/drawing/2014/main" val="3147614178"/>
                    </a:ext>
                  </a:extLst>
                </a:gridCol>
                <a:gridCol w="240097">
                  <a:extLst>
                    <a:ext uri="{9D8B030D-6E8A-4147-A177-3AD203B41FA5}">
                      <a16:colId xmlns:a16="http://schemas.microsoft.com/office/drawing/2014/main" val="848737624"/>
                    </a:ext>
                  </a:extLst>
                </a:gridCol>
                <a:gridCol w="240097">
                  <a:extLst>
                    <a:ext uri="{9D8B030D-6E8A-4147-A177-3AD203B41FA5}">
                      <a16:colId xmlns:a16="http://schemas.microsoft.com/office/drawing/2014/main" val="232546370"/>
                    </a:ext>
                  </a:extLst>
                </a:gridCol>
                <a:gridCol w="240097">
                  <a:extLst>
                    <a:ext uri="{9D8B030D-6E8A-4147-A177-3AD203B41FA5}">
                      <a16:colId xmlns:a16="http://schemas.microsoft.com/office/drawing/2014/main" val="2083612407"/>
                    </a:ext>
                  </a:extLst>
                </a:gridCol>
                <a:gridCol w="240097">
                  <a:extLst>
                    <a:ext uri="{9D8B030D-6E8A-4147-A177-3AD203B41FA5}">
                      <a16:colId xmlns:a16="http://schemas.microsoft.com/office/drawing/2014/main" val="2335927654"/>
                    </a:ext>
                  </a:extLst>
                </a:gridCol>
                <a:gridCol w="240097">
                  <a:extLst>
                    <a:ext uri="{9D8B030D-6E8A-4147-A177-3AD203B41FA5}">
                      <a16:colId xmlns:a16="http://schemas.microsoft.com/office/drawing/2014/main" val="192325349"/>
                    </a:ext>
                  </a:extLst>
                </a:gridCol>
                <a:gridCol w="240097">
                  <a:extLst>
                    <a:ext uri="{9D8B030D-6E8A-4147-A177-3AD203B41FA5}">
                      <a16:colId xmlns:a16="http://schemas.microsoft.com/office/drawing/2014/main" val="2085333161"/>
                    </a:ext>
                  </a:extLst>
                </a:gridCol>
                <a:gridCol w="240097">
                  <a:extLst>
                    <a:ext uri="{9D8B030D-6E8A-4147-A177-3AD203B41FA5}">
                      <a16:colId xmlns:a16="http://schemas.microsoft.com/office/drawing/2014/main" val="2286733520"/>
                    </a:ext>
                  </a:extLst>
                </a:gridCol>
                <a:gridCol w="240097">
                  <a:extLst>
                    <a:ext uri="{9D8B030D-6E8A-4147-A177-3AD203B41FA5}">
                      <a16:colId xmlns:a16="http://schemas.microsoft.com/office/drawing/2014/main" val="3242577674"/>
                    </a:ext>
                  </a:extLst>
                </a:gridCol>
                <a:gridCol w="240097">
                  <a:extLst>
                    <a:ext uri="{9D8B030D-6E8A-4147-A177-3AD203B41FA5}">
                      <a16:colId xmlns:a16="http://schemas.microsoft.com/office/drawing/2014/main" val="3020549568"/>
                    </a:ext>
                  </a:extLst>
                </a:gridCol>
                <a:gridCol w="240097">
                  <a:extLst>
                    <a:ext uri="{9D8B030D-6E8A-4147-A177-3AD203B41FA5}">
                      <a16:colId xmlns:a16="http://schemas.microsoft.com/office/drawing/2014/main" val="821608463"/>
                    </a:ext>
                  </a:extLst>
                </a:gridCol>
                <a:gridCol w="240097">
                  <a:extLst>
                    <a:ext uri="{9D8B030D-6E8A-4147-A177-3AD203B41FA5}">
                      <a16:colId xmlns:a16="http://schemas.microsoft.com/office/drawing/2014/main" val="3577894163"/>
                    </a:ext>
                  </a:extLst>
                </a:gridCol>
                <a:gridCol w="240097">
                  <a:extLst>
                    <a:ext uri="{9D8B030D-6E8A-4147-A177-3AD203B41FA5}">
                      <a16:colId xmlns:a16="http://schemas.microsoft.com/office/drawing/2014/main" val="1035794145"/>
                    </a:ext>
                  </a:extLst>
                </a:gridCol>
                <a:gridCol w="240097">
                  <a:extLst>
                    <a:ext uri="{9D8B030D-6E8A-4147-A177-3AD203B41FA5}">
                      <a16:colId xmlns:a16="http://schemas.microsoft.com/office/drawing/2014/main" val="2610149264"/>
                    </a:ext>
                  </a:extLst>
                </a:gridCol>
                <a:gridCol w="240097">
                  <a:extLst>
                    <a:ext uri="{9D8B030D-6E8A-4147-A177-3AD203B41FA5}">
                      <a16:colId xmlns:a16="http://schemas.microsoft.com/office/drawing/2014/main" val="2335175754"/>
                    </a:ext>
                  </a:extLst>
                </a:gridCol>
                <a:gridCol w="240097">
                  <a:extLst>
                    <a:ext uri="{9D8B030D-6E8A-4147-A177-3AD203B41FA5}">
                      <a16:colId xmlns:a16="http://schemas.microsoft.com/office/drawing/2014/main" val="440028893"/>
                    </a:ext>
                  </a:extLst>
                </a:gridCol>
                <a:gridCol w="240097">
                  <a:extLst>
                    <a:ext uri="{9D8B030D-6E8A-4147-A177-3AD203B41FA5}">
                      <a16:colId xmlns:a16="http://schemas.microsoft.com/office/drawing/2014/main" val="3271521862"/>
                    </a:ext>
                  </a:extLst>
                </a:gridCol>
                <a:gridCol w="240097">
                  <a:extLst>
                    <a:ext uri="{9D8B030D-6E8A-4147-A177-3AD203B41FA5}">
                      <a16:colId xmlns:a16="http://schemas.microsoft.com/office/drawing/2014/main" val="3040476927"/>
                    </a:ext>
                  </a:extLst>
                </a:gridCol>
                <a:gridCol w="240097">
                  <a:extLst>
                    <a:ext uri="{9D8B030D-6E8A-4147-A177-3AD203B41FA5}">
                      <a16:colId xmlns:a16="http://schemas.microsoft.com/office/drawing/2014/main" val="3550464704"/>
                    </a:ext>
                  </a:extLst>
                </a:gridCol>
                <a:gridCol w="240097">
                  <a:extLst>
                    <a:ext uri="{9D8B030D-6E8A-4147-A177-3AD203B41FA5}">
                      <a16:colId xmlns:a16="http://schemas.microsoft.com/office/drawing/2014/main" val="1757444334"/>
                    </a:ext>
                  </a:extLst>
                </a:gridCol>
                <a:gridCol w="240097">
                  <a:extLst>
                    <a:ext uri="{9D8B030D-6E8A-4147-A177-3AD203B41FA5}">
                      <a16:colId xmlns:a16="http://schemas.microsoft.com/office/drawing/2014/main" val="1800092001"/>
                    </a:ext>
                  </a:extLst>
                </a:gridCol>
                <a:gridCol w="240097">
                  <a:extLst>
                    <a:ext uri="{9D8B030D-6E8A-4147-A177-3AD203B41FA5}">
                      <a16:colId xmlns:a16="http://schemas.microsoft.com/office/drawing/2014/main" val="3468602810"/>
                    </a:ext>
                  </a:extLst>
                </a:gridCol>
                <a:gridCol w="240097">
                  <a:extLst>
                    <a:ext uri="{9D8B030D-6E8A-4147-A177-3AD203B41FA5}">
                      <a16:colId xmlns:a16="http://schemas.microsoft.com/office/drawing/2014/main" val="241916101"/>
                    </a:ext>
                  </a:extLst>
                </a:gridCol>
                <a:gridCol w="240097">
                  <a:extLst>
                    <a:ext uri="{9D8B030D-6E8A-4147-A177-3AD203B41FA5}">
                      <a16:colId xmlns:a16="http://schemas.microsoft.com/office/drawing/2014/main" val="3663851215"/>
                    </a:ext>
                  </a:extLst>
                </a:gridCol>
                <a:gridCol w="240097">
                  <a:extLst>
                    <a:ext uri="{9D8B030D-6E8A-4147-A177-3AD203B41FA5}">
                      <a16:colId xmlns:a16="http://schemas.microsoft.com/office/drawing/2014/main" val="2880172698"/>
                    </a:ext>
                  </a:extLst>
                </a:gridCol>
                <a:gridCol w="240097">
                  <a:extLst>
                    <a:ext uri="{9D8B030D-6E8A-4147-A177-3AD203B41FA5}">
                      <a16:colId xmlns:a16="http://schemas.microsoft.com/office/drawing/2014/main" val="861853232"/>
                    </a:ext>
                  </a:extLst>
                </a:gridCol>
                <a:gridCol w="240097">
                  <a:extLst>
                    <a:ext uri="{9D8B030D-6E8A-4147-A177-3AD203B41FA5}">
                      <a16:colId xmlns:a16="http://schemas.microsoft.com/office/drawing/2014/main" val="195683262"/>
                    </a:ext>
                  </a:extLst>
                </a:gridCol>
                <a:gridCol w="240097">
                  <a:extLst>
                    <a:ext uri="{9D8B030D-6E8A-4147-A177-3AD203B41FA5}">
                      <a16:colId xmlns:a16="http://schemas.microsoft.com/office/drawing/2014/main" val="2189671742"/>
                    </a:ext>
                  </a:extLst>
                </a:gridCol>
                <a:gridCol w="240097">
                  <a:extLst>
                    <a:ext uri="{9D8B030D-6E8A-4147-A177-3AD203B41FA5}">
                      <a16:colId xmlns:a16="http://schemas.microsoft.com/office/drawing/2014/main" val="1530392684"/>
                    </a:ext>
                  </a:extLst>
                </a:gridCol>
                <a:gridCol w="240097">
                  <a:extLst>
                    <a:ext uri="{9D8B030D-6E8A-4147-A177-3AD203B41FA5}">
                      <a16:colId xmlns:a16="http://schemas.microsoft.com/office/drawing/2014/main" val="4155433466"/>
                    </a:ext>
                  </a:extLst>
                </a:gridCol>
                <a:gridCol w="240097">
                  <a:extLst>
                    <a:ext uri="{9D8B030D-6E8A-4147-A177-3AD203B41FA5}">
                      <a16:colId xmlns:a16="http://schemas.microsoft.com/office/drawing/2014/main" val="2860816789"/>
                    </a:ext>
                  </a:extLst>
                </a:gridCol>
                <a:gridCol w="240097">
                  <a:extLst>
                    <a:ext uri="{9D8B030D-6E8A-4147-A177-3AD203B41FA5}">
                      <a16:colId xmlns:a16="http://schemas.microsoft.com/office/drawing/2014/main" val="3021846366"/>
                    </a:ext>
                  </a:extLst>
                </a:gridCol>
                <a:gridCol w="240097">
                  <a:extLst>
                    <a:ext uri="{9D8B030D-6E8A-4147-A177-3AD203B41FA5}">
                      <a16:colId xmlns:a16="http://schemas.microsoft.com/office/drawing/2014/main" val="3130313249"/>
                    </a:ext>
                  </a:extLst>
                </a:gridCol>
                <a:gridCol w="240097">
                  <a:extLst>
                    <a:ext uri="{9D8B030D-6E8A-4147-A177-3AD203B41FA5}">
                      <a16:colId xmlns:a16="http://schemas.microsoft.com/office/drawing/2014/main" val="2707769124"/>
                    </a:ext>
                  </a:extLst>
                </a:gridCol>
                <a:gridCol w="240097">
                  <a:extLst>
                    <a:ext uri="{9D8B030D-6E8A-4147-A177-3AD203B41FA5}">
                      <a16:colId xmlns:a16="http://schemas.microsoft.com/office/drawing/2014/main" val="2761126912"/>
                    </a:ext>
                  </a:extLst>
                </a:gridCol>
                <a:gridCol w="240097">
                  <a:extLst>
                    <a:ext uri="{9D8B030D-6E8A-4147-A177-3AD203B41FA5}">
                      <a16:colId xmlns:a16="http://schemas.microsoft.com/office/drawing/2014/main" val="733690950"/>
                    </a:ext>
                  </a:extLst>
                </a:gridCol>
                <a:gridCol w="240097">
                  <a:extLst>
                    <a:ext uri="{9D8B030D-6E8A-4147-A177-3AD203B41FA5}">
                      <a16:colId xmlns:a16="http://schemas.microsoft.com/office/drawing/2014/main" val="1136838990"/>
                    </a:ext>
                  </a:extLst>
                </a:gridCol>
              </a:tblGrid>
              <a:tr h="370840">
                <a:tc>
                  <a:txBody>
                    <a:bodyPr/>
                    <a:lstStyle/>
                    <a:p>
                      <a:pPr algn="ctr"/>
                      <a:endParaRPr lang="en-GB" sz="1400" dirty="0"/>
                    </a:p>
                  </a:txBody>
                  <a:tcPr anchor="ctr">
                    <a:lnR w="38100" cap="flat" cmpd="sng" algn="ctr">
                      <a:solidFill>
                        <a:schemeClr val="tx1"/>
                      </a:solidFill>
                      <a:prstDash val="solid"/>
                      <a:round/>
                      <a:headEnd type="none" w="med" len="med"/>
                      <a:tailEnd type="none" w="med" len="med"/>
                    </a:lnR>
                  </a:tcPr>
                </a:tc>
                <a:tc gridSpan="12">
                  <a:txBody>
                    <a:bodyPr/>
                    <a:lstStyle/>
                    <a:p>
                      <a:pPr algn="ctr"/>
                      <a:r>
                        <a:rPr lang="en-GB" sz="1400" b="1" dirty="0"/>
                        <a:t>2024</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ctr"/>
                      <a:r>
                        <a:rPr lang="en-GB" sz="1400" b="1" dirty="0"/>
                        <a:t>2025</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ctr"/>
                      <a:r>
                        <a:rPr lang="en-GB" sz="1400" b="1" dirty="0"/>
                        <a:t>2026</a:t>
                      </a:r>
                    </a:p>
                  </a:txBody>
                  <a:tcPr anchor="ctr">
                    <a:lnL w="38100" cap="flat" cmpd="sng" algn="ctr">
                      <a:solidFill>
                        <a:schemeClr val="tx1"/>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71442584"/>
                  </a:ext>
                </a:extLst>
              </a:tr>
              <a:tr h="370840">
                <a:tc>
                  <a:txBody>
                    <a:bodyPr/>
                    <a:lstStyle/>
                    <a:p>
                      <a:pPr algn="ctr"/>
                      <a:endParaRPr lang="en-GB" sz="1400" dirty="0"/>
                    </a:p>
                  </a:txBody>
                  <a:tcPr anchor="ctr">
                    <a:lnR w="38100" cap="flat" cmpd="sng" algn="ctr">
                      <a:solidFill>
                        <a:schemeClr val="tx1"/>
                      </a:solidFill>
                      <a:prstDash val="solid"/>
                      <a:round/>
                      <a:headEnd type="none" w="med" len="med"/>
                      <a:tailEnd type="none" w="med" len="med"/>
                    </a:lnR>
                  </a:tcPr>
                </a:tc>
                <a:tc>
                  <a:txBody>
                    <a:bodyPr/>
                    <a:lstStyle/>
                    <a:p>
                      <a:pPr algn="ctr"/>
                      <a:r>
                        <a:rPr lang="en-GB" sz="1400" dirty="0"/>
                        <a:t>J</a:t>
                      </a:r>
                    </a:p>
                  </a:txBody>
                  <a:tcPr anchor="ctr">
                    <a:lnL w="38100" cap="flat" cmpd="sng" algn="ctr">
                      <a:solidFill>
                        <a:schemeClr val="tx1"/>
                      </a:solidFill>
                      <a:prstDash val="solid"/>
                      <a:round/>
                      <a:headEnd type="none" w="med" len="med"/>
                      <a:tailEnd type="none" w="med" len="med"/>
                    </a:lnL>
                  </a:tcPr>
                </a:tc>
                <a:tc>
                  <a:txBody>
                    <a:bodyPr/>
                    <a:lstStyle/>
                    <a:p>
                      <a:pPr algn="ctr"/>
                      <a:r>
                        <a:rPr lang="en-GB" sz="1400" dirty="0"/>
                        <a:t>F</a:t>
                      </a:r>
                    </a:p>
                  </a:txBody>
                  <a:tcPr anchor="ctr"/>
                </a:tc>
                <a:tc>
                  <a:txBody>
                    <a:bodyPr/>
                    <a:lstStyle/>
                    <a:p>
                      <a:pPr algn="ctr"/>
                      <a:r>
                        <a:rPr lang="en-GB" sz="1400" dirty="0"/>
                        <a:t>M</a:t>
                      </a:r>
                    </a:p>
                  </a:txBody>
                  <a:tcPr anchor="ctr"/>
                </a:tc>
                <a:tc>
                  <a:txBody>
                    <a:bodyPr/>
                    <a:lstStyle/>
                    <a:p>
                      <a:pPr algn="ctr"/>
                      <a:r>
                        <a:rPr lang="en-GB" sz="1400" dirty="0"/>
                        <a:t>A</a:t>
                      </a:r>
                    </a:p>
                  </a:txBody>
                  <a:tcPr anchor="ctr"/>
                </a:tc>
                <a:tc>
                  <a:txBody>
                    <a:bodyPr/>
                    <a:lstStyle/>
                    <a:p>
                      <a:pPr algn="ctr"/>
                      <a:r>
                        <a:rPr lang="en-GB" sz="1400" dirty="0"/>
                        <a:t>M</a:t>
                      </a:r>
                    </a:p>
                  </a:txBody>
                  <a:tcPr anchor="ctr"/>
                </a:tc>
                <a:tc>
                  <a:txBody>
                    <a:bodyPr/>
                    <a:lstStyle/>
                    <a:p>
                      <a:pPr algn="ctr"/>
                      <a:r>
                        <a:rPr lang="en-GB" sz="1400" dirty="0"/>
                        <a:t>J</a:t>
                      </a:r>
                    </a:p>
                  </a:txBody>
                  <a:tcPr anchor="ctr"/>
                </a:tc>
                <a:tc>
                  <a:txBody>
                    <a:bodyPr/>
                    <a:lstStyle/>
                    <a:p>
                      <a:pPr algn="ctr"/>
                      <a:r>
                        <a:rPr lang="en-GB" sz="1400" dirty="0"/>
                        <a:t>J</a:t>
                      </a:r>
                    </a:p>
                  </a:txBody>
                  <a:tcPr anchor="ctr"/>
                </a:tc>
                <a:tc>
                  <a:txBody>
                    <a:bodyPr/>
                    <a:lstStyle/>
                    <a:p>
                      <a:pPr algn="ctr"/>
                      <a:r>
                        <a:rPr lang="en-GB" sz="1400" dirty="0"/>
                        <a:t>A</a:t>
                      </a:r>
                    </a:p>
                  </a:txBody>
                  <a:tcPr anchor="ctr"/>
                </a:tc>
                <a:tc>
                  <a:txBody>
                    <a:bodyPr/>
                    <a:lstStyle/>
                    <a:p>
                      <a:pPr algn="ctr"/>
                      <a:r>
                        <a:rPr lang="en-GB" sz="1400" dirty="0"/>
                        <a:t>S</a:t>
                      </a:r>
                    </a:p>
                  </a:txBody>
                  <a:tcPr anchor="ctr"/>
                </a:tc>
                <a:tc>
                  <a:txBody>
                    <a:bodyPr/>
                    <a:lstStyle/>
                    <a:p>
                      <a:pPr algn="ctr"/>
                      <a:r>
                        <a:rPr lang="en-GB" sz="1400" dirty="0"/>
                        <a:t>O</a:t>
                      </a:r>
                    </a:p>
                  </a:txBody>
                  <a:tcPr anchor="ctr"/>
                </a:tc>
                <a:tc>
                  <a:txBody>
                    <a:bodyPr/>
                    <a:lstStyle/>
                    <a:p>
                      <a:pPr algn="ctr"/>
                      <a:r>
                        <a:rPr lang="en-GB" sz="1400" dirty="0"/>
                        <a:t>N</a:t>
                      </a:r>
                    </a:p>
                  </a:txBody>
                  <a:tcPr anchor="ctr"/>
                </a:tc>
                <a:tc>
                  <a:txBody>
                    <a:bodyPr/>
                    <a:lstStyle/>
                    <a:p>
                      <a:pPr algn="ctr"/>
                      <a:r>
                        <a:rPr lang="en-GB" sz="1400" dirty="0"/>
                        <a:t>D</a:t>
                      </a:r>
                    </a:p>
                  </a:txBody>
                  <a:tcPr anchor="ctr">
                    <a:lnR w="38100" cap="flat" cmpd="sng" algn="ctr">
                      <a:solidFill>
                        <a:schemeClr val="tx1"/>
                      </a:solidFill>
                      <a:prstDash val="solid"/>
                      <a:round/>
                      <a:headEnd type="none" w="med" len="med"/>
                      <a:tailEnd type="none" w="med" len="med"/>
                    </a:lnR>
                  </a:tcPr>
                </a:tc>
                <a:tc>
                  <a:txBody>
                    <a:bodyPr/>
                    <a:lstStyle/>
                    <a:p>
                      <a:pPr algn="ctr"/>
                      <a:r>
                        <a:rPr lang="en-GB" sz="1400" dirty="0"/>
                        <a:t>J</a:t>
                      </a:r>
                    </a:p>
                  </a:txBody>
                  <a:tcPr anchor="ctr">
                    <a:lnL w="38100" cap="flat" cmpd="sng" algn="ctr">
                      <a:solidFill>
                        <a:schemeClr val="tx1"/>
                      </a:solidFill>
                      <a:prstDash val="solid"/>
                      <a:round/>
                      <a:headEnd type="none" w="med" len="med"/>
                      <a:tailEnd type="none" w="med" len="med"/>
                    </a:lnL>
                  </a:tcPr>
                </a:tc>
                <a:tc>
                  <a:txBody>
                    <a:bodyPr/>
                    <a:lstStyle/>
                    <a:p>
                      <a:pPr algn="ctr"/>
                      <a:r>
                        <a:rPr lang="en-GB" sz="1400" dirty="0"/>
                        <a:t>F</a:t>
                      </a:r>
                    </a:p>
                  </a:txBody>
                  <a:tcPr anchor="ctr"/>
                </a:tc>
                <a:tc>
                  <a:txBody>
                    <a:bodyPr/>
                    <a:lstStyle/>
                    <a:p>
                      <a:pPr algn="ctr"/>
                      <a:r>
                        <a:rPr lang="en-GB" sz="1400" dirty="0"/>
                        <a:t>M</a:t>
                      </a:r>
                    </a:p>
                  </a:txBody>
                  <a:tcPr anchor="ctr"/>
                </a:tc>
                <a:tc>
                  <a:txBody>
                    <a:bodyPr/>
                    <a:lstStyle/>
                    <a:p>
                      <a:pPr algn="ctr"/>
                      <a:r>
                        <a:rPr lang="en-GB" sz="1400" dirty="0"/>
                        <a:t>A</a:t>
                      </a:r>
                    </a:p>
                  </a:txBody>
                  <a:tcPr anchor="ctr"/>
                </a:tc>
                <a:tc>
                  <a:txBody>
                    <a:bodyPr/>
                    <a:lstStyle/>
                    <a:p>
                      <a:pPr algn="ctr"/>
                      <a:r>
                        <a:rPr lang="en-GB" sz="1400" dirty="0"/>
                        <a:t>M</a:t>
                      </a:r>
                    </a:p>
                  </a:txBody>
                  <a:tcPr anchor="ctr"/>
                </a:tc>
                <a:tc>
                  <a:txBody>
                    <a:bodyPr/>
                    <a:lstStyle/>
                    <a:p>
                      <a:pPr algn="ctr"/>
                      <a:r>
                        <a:rPr lang="en-GB" sz="1400" dirty="0"/>
                        <a:t>J</a:t>
                      </a:r>
                    </a:p>
                  </a:txBody>
                  <a:tcPr anchor="ctr"/>
                </a:tc>
                <a:tc>
                  <a:txBody>
                    <a:bodyPr/>
                    <a:lstStyle/>
                    <a:p>
                      <a:pPr algn="ctr"/>
                      <a:r>
                        <a:rPr lang="en-GB" sz="1400" dirty="0"/>
                        <a:t>J</a:t>
                      </a:r>
                    </a:p>
                  </a:txBody>
                  <a:tcPr anchor="ctr"/>
                </a:tc>
                <a:tc>
                  <a:txBody>
                    <a:bodyPr/>
                    <a:lstStyle/>
                    <a:p>
                      <a:pPr algn="ctr"/>
                      <a:r>
                        <a:rPr lang="en-GB" sz="1400" dirty="0"/>
                        <a:t>A</a:t>
                      </a:r>
                    </a:p>
                  </a:txBody>
                  <a:tcPr anchor="ctr"/>
                </a:tc>
                <a:tc>
                  <a:txBody>
                    <a:bodyPr/>
                    <a:lstStyle/>
                    <a:p>
                      <a:pPr algn="ctr"/>
                      <a:r>
                        <a:rPr lang="en-GB" sz="1400" dirty="0"/>
                        <a:t>S</a:t>
                      </a:r>
                    </a:p>
                  </a:txBody>
                  <a:tcPr anchor="ctr"/>
                </a:tc>
                <a:tc>
                  <a:txBody>
                    <a:bodyPr/>
                    <a:lstStyle/>
                    <a:p>
                      <a:pPr algn="ctr"/>
                      <a:r>
                        <a:rPr lang="en-GB" sz="1400" dirty="0"/>
                        <a:t>O</a:t>
                      </a:r>
                    </a:p>
                  </a:txBody>
                  <a:tcPr anchor="ctr"/>
                </a:tc>
                <a:tc>
                  <a:txBody>
                    <a:bodyPr/>
                    <a:lstStyle/>
                    <a:p>
                      <a:pPr algn="ctr"/>
                      <a:r>
                        <a:rPr lang="en-GB" sz="1400" dirty="0"/>
                        <a:t>N</a:t>
                      </a:r>
                    </a:p>
                  </a:txBody>
                  <a:tcPr anchor="ctr"/>
                </a:tc>
                <a:tc>
                  <a:txBody>
                    <a:bodyPr/>
                    <a:lstStyle/>
                    <a:p>
                      <a:pPr algn="ctr"/>
                      <a:r>
                        <a:rPr lang="en-GB" sz="1400" dirty="0"/>
                        <a:t>D</a:t>
                      </a:r>
                    </a:p>
                  </a:txBody>
                  <a:tcPr anchor="ctr">
                    <a:lnR w="38100" cap="flat" cmpd="sng" algn="ctr">
                      <a:solidFill>
                        <a:schemeClr val="tx1"/>
                      </a:solidFill>
                      <a:prstDash val="solid"/>
                      <a:round/>
                      <a:headEnd type="none" w="med" len="med"/>
                      <a:tailEnd type="none" w="med" len="med"/>
                    </a:lnR>
                  </a:tcPr>
                </a:tc>
                <a:tc>
                  <a:txBody>
                    <a:bodyPr/>
                    <a:lstStyle/>
                    <a:p>
                      <a:pPr algn="ctr"/>
                      <a:r>
                        <a:rPr lang="en-GB" sz="1400" dirty="0"/>
                        <a:t>J</a:t>
                      </a:r>
                    </a:p>
                  </a:txBody>
                  <a:tcPr anchor="ctr">
                    <a:lnL w="38100" cap="flat" cmpd="sng" algn="ctr">
                      <a:solidFill>
                        <a:schemeClr val="tx1"/>
                      </a:solidFill>
                      <a:prstDash val="solid"/>
                      <a:round/>
                      <a:headEnd type="none" w="med" len="med"/>
                      <a:tailEnd type="none" w="med" len="med"/>
                    </a:lnL>
                  </a:tcPr>
                </a:tc>
                <a:tc>
                  <a:txBody>
                    <a:bodyPr/>
                    <a:lstStyle/>
                    <a:p>
                      <a:pPr algn="ctr"/>
                      <a:r>
                        <a:rPr lang="en-GB" sz="1400" dirty="0"/>
                        <a:t>F</a:t>
                      </a:r>
                    </a:p>
                  </a:txBody>
                  <a:tcPr anchor="ctr"/>
                </a:tc>
                <a:tc>
                  <a:txBody>
                    <a:bodyPr/>
                    <a:lstStyle/>
                    <a:p>
                      <a:pPr algn="ctr"/>
                      <a:r>
                        <a:rPr lang="en-GB" sz="1400" dirty="0"/>
                        <a:t>M</a:t>
                      </a:r>
                    </a:p>
                  </a:txBody>
                  <a:tcPr anchor="ctr"/>
                </a:tc>
                <a:tc>
                  <a:txBody>
                    <a:bodyPr/>
                    <a:lstStyle/>
                    <a:p>
                      <a:pPr algn="ctr"/>
                      <a:r>
                        <a:rPr lang="en-GB" sz="1400" dirty="0"/>
                        <a:t>A</a:t>
                      </a:r>
                    </a:p>
                  </a:txBody>
                  <a:tcPr anchor="ctr"/>
                </a:tc>
                <a:tc>
                  <a:txBody>
                    <a:bodyPr/>
                    <a:lstStyle/>
                    <a:p>
                      <a:pPr algn="ctr"/>
                      <a:r>
                        <a:rPr lang="en-GB" sz="1400" dirty="0"/>
                        <a:t>M</a:t>
                      </a:r>
                    </a:p>
                  </a:txBody>
                  <a:tcPr anchor="ctr"/>
                </a:tc>
                <a:tc>
                  <a:txBody>
                    <a:bodyPr/>
                    <a:lstStyle/>
                    <a:p>
                      <a:pPr algn="ctr"/>
                      <a:r>
                        <a:rPr lang="en-GB" sz="1400" dirty="0"/>
                        <a:t>J</a:t>
                      </a:r>
                    </a:p>
                  </a:txBody>
                  <a:tcPr anchor="ctr"/>
                </a:tc>
                <a:tc>
                  <a:txBody>
                    <a:bodyPr/>
                    <a:lstStyle/>
                    <a:p>
                      <a:pPr algn="ctr"/>
                      <a:r>
                        <a:rPr lang="en-GB" sz="1400" dirty="0"/>
                        <a:t>J</a:t>
                      </a:r>
                    </a:p>
                  </a:txBody>
                  <a:tcPr anchor="ctr"/>
                </a:tc>
                <a:tc>
                  <a:txBody>
                    <a:bodyPr/>
                    <a:lstStyle/>
                    <a:p>
                      <a:pPr algn="ctr"/>
                      <a:r>
                        <a:rPr lang="en-GB" sz="1400" dirty="0"/>
                        <a:t>A</a:t>
                      </a:r>
                    </a:p>
                  </a:txBody>
                  <a:tcPr anchor="ctr"/>
                </a:tc>
                <a:tc>
                  <a:txBody>
                    <a:bodyPr/>
                    <a:lstStyle/>
                    <a:p>
                      <a:pPr algn="ctr"/>
                      <a:r>
                        <a:rPr lang="en-GB" sz="1400" dirty="0"/>
                        <a:t>S</a:t>
                      </a:r>
                    </a:p>
                  </a:txBody>
                  <a:tcPr anchor="ctr"/>
                </a:tc>
                <a:tc>
                  <a:txBody>
                    <a:bodyPr/>
                    <a:lstStyle/>
                    <a:p>
                      <a:pPr algn="ctr"/>
                      <a:r>
                        <a:rPr lang="en-GB" sz="1400" dirty="0"/>
                        <a:t>O</a:t>
                      </a:r>
                    </a:p>
                  </a:txBody>
                  <a:tcPr anchor="ctr"/>
                </a:tc>
                <a:tc>
                  <a:txBody>
                    <a:bodyPr/>
                    <a:lstStyle/>
                    <a:p>
                      <a:pPr algn="ctr"/>
                      <a:r>
                        <a:rPr lang="en-GB" sz="1400" dirty="0"/>
                        <a:t>N</a:t>
                      </a:r>
                    </a:p>
                  </a:txBody>
                  <a:tcPr anchor="ctr"/>
                </a:tc>
                <a:tc>
                  <a:txBody>
                    <a:bodyPr/>
                    <a:lstStyle/>
                    <a:p>
                      <a:pPr algn="ctr"/>
                      <a:r>
                        <a:rPr lang="en-GB" sz="1400" dirty="0"/>
                        <a:t>D</a:t>
                      </a:r>
                    </a:p>
                  </a:txBody>
                  <a:tcPr anchor="ctr"/>
                </a:tc>
                <a:extLst>
                  <a:ext uri="{0D108BD9-81ED-4DB2-BD59-A6C34878D82A}">
                    <a16:rowId xmlns:a16="http://schemas.microsoft.com/office/drawing/2014/main" val="1415183431"/>
                  </a:ext>
                </a:extLst>
              </a:tr>
              <a:tr h="370840">
                <a:tc>
                  <a:txBody>
                    <a:bodyPr/>
                    <a:lstStyle/>
                    <a:p>
                      <a:pPr algn="l"/>
                      <a:r>
                        <a:rPr lang="en-GB" sz="1400" dirty="0"/>
                        <a:t>WP.29 sessions</a:t>
                      </a:r>
                    </a:p>
                  </a:txBody>
                  <a:tcPr anchor="ctr">
                    <a:lnR w="38100" cap="flat" cmpd="sng" algn="ctr">
                      <a:solidFill>
                        <a:schemeClr val="tx1"/>
                      </a:solidFill>
                      <a:prstDash val="solid"/>
                      <a:round/>
                      <a:headEnd type="none" w="med" len="med"/>
                      <a:tailEnd type="none" w="med" len="med"/>
                    </a:lnR>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tcPr>
                </a:tc>
                <a:tc>
                  <a:txBody>
                    <a:bodyPr/>
                    <a:lstStyle/>
                    <a:p>
                      <a:pPr algn="ctr"/>
                      <a:endParaRPr lang="en-GB" sz="1400" dirty="0"/>
                    </a:p>
                  </a:txBody>
                  <a:tcPr anchor="ctr"/>
                </a:tc>
                <a:tc>
                  <a:txBody>
                    <a:bodyPr/>
                    <a:lstStyle/>
                    <a:p>
                      <a:pPr algn="ctr"/>
                      <a:endParaRPr lang="en-GB" sz="1400" dirty="0"/>
                    </a:p>
                  </a:txBody>
                  <a:tcPr anchor="ctr">
                    <a:solidFill>
                      <a:srgbClr val="00B0F0"/>
                    </a:solidFill>
                  </a:tcP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solidFill>
                      <a:srgbClr val="00B0F0"/>
                    </a:solidFill>
                  </a:tcP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solidFill>
                      <a:srgbClr val="00B0F0"/>
                    </a:solid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tcPr>
                </a:tc>
                <a:tc>
                  <a:txBody>
                    <a:bodyPr/>
                    <a:lstStyle/>
                    <a:p>
                      <a:pPr algn="ctr"/>
                      <a:endParaRPr lang="en-GB" sz="1400" dirty="0"/>
                    </a:p>
                  </a:txBody>
                  <a:tcPr anchor="ctr"/>
                </a:tc>
                <a:tc>
                  <a:txBody>
                    <a:bodyPr/>
                    <a:lstStyle/>
                    <a:p>
                      <a:pPr algn="ctr"/>
                      <a:endParaRPr lang="en-GB" sz="1400" dirty="0"/>
                    </a:p>
                  </a:txBody>
                  <a:tcPr anchor="ctr">
                    <a:solidFill>
                      <a:srgbClr val="00B0F0"/>
                    </a:solidFill>
                  </a:tcP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solidFill>
                      <a:srgbClr val="00B0F0"/>
                    </a:solidFill>
                  </a:tcP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solidFill>
                      <a:srgbClr val="00B0F0"/>
                    </a:solid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tcPr>
                </a:tc>
                <a:tc>
                  <a:txBody>
                    <a:bodyPr/>
                    <a:lstStyle/>
                    <a:p>
                      <a:pPr algn="ctr"/>
                      <a:endParaRPr lang="en-GB" sz="1400" dirty="0"/>
                    </a:p>
                  </a:txBody>
                  <a:tcPr anchor="ctr"/>
                </a:tc>
                <a:tc>
                  <a:txBody>
                    <a:bodyPr/>
                    <a:lstStyle/>
                    <a:p>
                      <a:pPr algn="ctr"/>
                      <a:endParaRPr lang="en-GB" sz="1400" dirty="0"/>
                    </a:p>
                  </a:txBody>
                  <a:tcPr anchor="ctr">
                    <a:solidFill>
                      <a:srgbClr val="00B0F0"/>
                    </a:solidFill>
                  </a:tcP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solidFill>
                      <a:srgbClr val="70AD47"/>
                    </a:solidFill>
                  </a:tcP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tc>
                <a:tc>
                  <a:txBody>
                    <a:bodyPr/>
                    <a:lstStyle/>
                    <a:p>
                      <a:pPr algn="ctr"/>
                      <a:endParaRPr lang="en-GB" sz="1400" dirty="0"/>
                    </a:p>
                  </a:txBody>
                  <a:tcPr anchor="ctr">
                    <a:solidFill>
                      <a:srgbClr val="00B0F0"/>
                    </a:solidFill>
                  </a:tcPr>
                </a:tc>
                <a:tc>
                  <a:txBody>
                    <a:bodyPr/>
                    <a:lstStyle/>
                    <a:p>
                      <a:pPr algn="ctr"/>
                      <a:endParaRPr lang="en-GB" sz="1400" dirty="0"/>
                    </a:p>
                  </a:txBody>
                  <a:tcPr anchor="ctr"/>
                </a:tc>
                <a:extLst>
                  <a:ext uri="{0D108BD9-81ED-4DB2-BD59-A6C34878D82A}">
                    <a16:rowId xmlns:a16="http://schemas.microsoft.com/office/drawing/2014/main" val="988741855"/>
                  </a:ext>
                </a:extLst>
              </a:tr>
              <a:tr h="370840">
                <a:tc>
                  <a:txBody>
                    <a:bodyPr/>
                    <a:lstStyle/>
                    <a:p>
                      <a:pPr algn="l"/>
                      <a:r>
                        <a:rPr lang="en-GB" sz="1400" dirty="0"/>
                        <a:t>GRVA sessions</a:t>
                      </a:r>
                    </a:p>
                  </a:txBody>
                  <a:tcPr anchor="ctr">
                    <a:lnR w="38100" cap="flat" cmpd="sng" algn="ctr">
                      <a:solidFill>
                        <a:schemeClr val="tx1"/>
                      </a:solidFill>
                      <a:prstDash val="solid"/>
                      <a:round/>
                      <a:headEnd type="none" w="med" len="med"/>
                      <a:tailEnd type="none" w="med" len="med"/>
                    </a:lnR>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solidFill>
                      <a:srgbClr val="00B0F0"/>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solidFill>
                      <a:srgbClr val="00B0F0"/>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solidFill>
                      <a:srgbClr val="00B0F0"/>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solidFill>
                      <a:srgbClr val="00B0F0"/>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solidFill>
                      <a:srgbClr val="00B0F0"/>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solidFill>
                      <a:srgbClr val="00B0F0"/>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solidFill>
                      <a:srgbClr val="70AD47"/>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solidFill>
                      <a:srgbClr val="00B0F0"/>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solidFill>
                      <a:srgbClr val="00B0F0"/>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tc>
                <a:extLst>
                  <a:ext uri="{0D108BD9-81ED-4DB2-BD59-A6C34878D82A}">
                    <a16:rowId xmlns:a16="http://schemas.microsoft.com/office/drawing/2014/main" val="3550939979"/>
                  </a:ext>
                </a:extLst>
              </a:tr>
              <a:tr h="370840">
                <a:tc>
                  <a:txBody>
                    <a:bodyPr/>
                    <a:lstStyle/>
                    <a:p>
                      <a:pPr algn="l"/>
                      <a:r>
                        <a:rPr lang="en-GB" sz="1400" dirty="0"/>
                        <a:t>ADS IWG sessions</a:t>
                      </a:r>
                    </a:p>
                  </a:txBody>
                  <a:tcPr anchor="ctr">
                    <a:lnR w="38100" cap="flat" cmpd="sng" algn="ctr">
                      <a:solidFill>
                        <a:schemeClr val="tx1"/>
                      </a:solidFill>
                      <a:prstDash val="solid"/>
                      <a:round/>
                      <a:headEnd type="none" w="med" len="med"/>
                      <a:tailEnd type="none" w="med" len="med"/>
                    </a:lnR>
                    <a:solidFill>
                      <a:schemeClr val="accent6">
                        <a:lumMod val="20000"/>
                        <a:lumOff val="80000"/>
                      </a:schemeClr>
                    </a:solid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r>
                        <a:rPr lang="en-GB" sz="1200" dirty="0"/>
                        <a:t>1</a:t>
                      </a:r>
                    </a:p>
                  </a:txBody>
                  <a:tcPr anchor="ctr">
                    <a:solidFill>
                      <a:srgbClr val="00B0F0"/>
                    </a:solidFill>
                  </a:tcPr>
                </a:tc>
                <a:tc>
                  <a:txBody>
                    <a:bodyPr/>
                    <a:lstStyle/>
                    <a:p>
                      <a:pPr algn="ctr"/>
                      <a:r>
                        <a:rPr lang="en-GB" sz="1200" dirty="0"/>
                        <a:t>2</a:t>
                      </a:r>
                    </a:p>
                  </a:txBody>
                  <a:tcPr anchor="ctr">
                    <a:solidFill>
                      <a:srgbClr val="00B0F0"/>
                    </a:solidFill>
                  </a:tcPr>
                </a:tc>
                <a:tc>
                  <a:txBody>
                    <a:bodyPr/>
                    <a:lstStyle/>
                    <a:p>
                      <a:pPr algn="ctr"/>
                      <a:endParaRPr lang="en-GB" sz="1200" dirty="0"/>
                    </a:p>
                  </a:txBody>
                  <a:tcPr anchor="ctr">
                    <a:solidFill>
                      <a:schemeClr val="accent6">
                        <a:lumMod val="20000"/>
                        <a:lumOff val="80000"/>
                      </a:schemeClr>
                    </a:solidFill>
                  </a:tcPr>
                </a:tc>
                <a:tc>
                  <a:txBody>
                    <a:bodyPr/>
                    <a:lstStyle/>
                    <a:p>
                      <a:pPr algn="ctr"/>
                      <a:r>
                        <a:rPr lang="en-GB" sz="1200" dirty="0"/>
                        <a:t>3</a:t>
                      </a:r>
                    </a:p>
                  </a:txBody>
                  <a:tcPr anchor="ctr">
                    <a:solidFill>
                      <a:srgbClr val="00B0F0"/>
                    </a:solidFill>
                  </a:tcPr>
                </a:tc>
                <a:tc>
                  <a:txBody>
                    <a:bodyPr/>
                    <a:lstStyle/>
                    <a:p>
                      <a:pPr algn="ctr"/>
                      <a:endParaRPr lang="en-GB" sz="1200" dirty="0"/>
                    </a:p>
                  </a:txBody>
                  <a:tcPr anchor="ctr">
                    <a:solidFill>
                      <a:schemeClr val="accent6">
                        <a:lumMod val="20000"/>
                        <a:lumOff val="80000"/>
                      </a:schemeClr>
                    </a:solidFill>
                  </a:tcPr>
                </a:tc>
                <a:tc>
                  <a:txBody>
                    <a:bodyPr/>
                    <a:lstStyle/>
                    <a:p>
                      <a:pPr algn="ctr"/>
                      <a:endParaRPr lang="en-GB" sz="1200" dirty="0"/>
                    </a:p>
                  </a:txBody>
                  <a:tcPr anchor="ctr">
                    <a:solidFill>
                      <a:schemeClr val="accent6">
                        <a:lumMod val="20000"/>
                        <a:lumOff val="80000"/>
                      </a:schemeClr>
                    </a:solidFill>
                  </a:tcPr>
                </a:tc>
                <a:tc>
                  <a:txBody>
                    <a:bodyPr/>
                    <a:lstStyle/>
                    <a:p>
                      <a:pPr algn="ctr"/>
                      <a:r>
                        <a:rPr lang="en-GB" sz="1200" dirty="0"/>
                        <a:t>4</a:t>
                      </a:r>
                    </a:p>
                  </a:txBody>
                  <a:tcPr anchor="ctr">
                    <a:solidFill>
                      <a:srgbClr val="00B0F0"/>
                    </a:solidFill>
                  </a:tcPr>
                </a:tc>
                <a:tc>
                  <a:txBody>
                    <a:bodyPr/>
                    <a:lstStyle/>
                    <a:p>
                      <a:pPr algn="ctr"/>
                      <a:endParaRPr lang="en-GB" sz="1200" dirty="0"/>
                    </a:p>
                  </a:txBody>
                  <a:tcPr anchor="ctr">
                    <a:solidFill>
                      <a:schemeClr val="accent6">
                        <a:lumMod val="20000"/>
                        <a:lumOff val="80000"/>
                      </a:schemeClr>
                    </a:solidFill>
                  </a:tcPr>
                </a:tc>
                <a:tc>
                  <a:txBody>
                    <a:bodyPr/>
                    <a:lstStyle/>
                    <a:p>
                      <a:pPr algn="ctr"/>
                      <a:r>
                        <a:rPr lang="en-GB" sz="1200" dirty="0"/>
                        <a:t>5</a:t>
                      </a:r>
                    </a:p>
                  </a:txBody>
                  <a:tcPr anchor="ctr">
                    <a:lnR w="38100" cap="flat" cmpd="sng" algn="ctr">
                      <a:solidFill>
                        <a:schemeClr val="tx1"/>
                      </a:solidFill>
                      <a:prstDash val="solid"/>
                      <a:round/>
                      <a:headEnd type="none" w="med" len="med"/>
                      <a:tailEnd type="none" w="med" len="med"/>
                    </a:lnR>
                    <a:solidFill>
                      <a:srgbClr val="00B0F0"/>
                    </a:solidFill>
                  </a:tcPr>
                </a:tc>
                <a:tc>
                  <a:txBody>
                    <a:bodyPr/>
                    <a:lstStyle/>
                    <a:p>
                      <a:pPr algn="ctr"/>
                      <a:endParaRPr lang="en-GB" sz="1200" dirty="0"/>
                    </a:p>
                  </a:txBody>
                  <a:tcPr anchor="ctr">
                    <a:lnL w="38100" cap="flat" cmpd="sng" algn="ctr">
                      <a:solidFill>
                        <a:schemeClr val="tx1"/>
                      </a:solidFill>
                      <a:prstDash val="solid"/>
                      <a:round/>
                      <a:headEnd type="none" w="med" len="med"/>
                      <a:tailEnd type="none" w="med" len="med"/>
                    </a:lnL>
                    <a:solidFill>
                      <a:schemeClr val="accent6">
                        <a:lumMod val="20000"/>
                        <a:lumOff val="80000"/>
                      </a:schemeClr>
                    </a:solidFill>
                  </a:tcPr>
                </a:tc>
                <a:tc>
                  <a:txBody>
                    <a:bodyPr/>
                    <a:lstStyle/>
                    <a:p>
                      <a:pPr algn="ctr"/>
                      <a:r>
                        <a:rPr lang="en-GB" sz="1200" dirty="0"/>
                        <a:t>6</a:t>
                      </a:r>
                    </a:p>
                  </a:txBody>
                  <a:tcPr anchor="ctr">
                    <a:solidFill>
                      <a:srgbClr val="00B0F0"/>
                    </a:solidFill>
                  </a:tcPr>
                </a:tc>
                <a:tc>
                  <a:txBody>
                    <a:bodyPr/>
                    <a:lstStyle/>
                    <a:p>
                      <a:pPr algn="ctr"/>
                      <a:endParaRPr lang="en-GB" sz="1200" dirty="0"/>
                    </a:p>
                  </a:txBody>
                  <a:tcPr anchor="ctr">
                    <a:solidFill>
                      <a:schemeClr val="accent6">
                        <a:lumMod val="20000"/>
                        <a:lumOff val="80000"/>
                      </a:schemeClr>
                    </a:solidFill>
                  </a:tcPr>
                </a:tc>
                <a:tc>
                  <a:txBody>
                    <a:bodyPr/>
                    <a:lstStyle/>
                    <a:p>
                      <a:pPr algn="ctr"/>
                      <a:r>
                        <a:rPr lang="en-GB" sz="1200" dirty="0"/>
                        <a:t>7</a:t>
                      </a:r>
                    </a:p>
                  </a:txBody>
                  <a:tcPr anchor="ctr">
                    <a:solidFill>
                      <a:srgbClr val="00B0F0"/>
                    </a:solidFill>
                  </a:tcPr>
                </a:tc>
                <a:tc>
                  <a:txBody>
                    <a:bodyPr/>
                    <a:lstStyle/>
                    <a:p>
                      <a:pPr algn="ctr"/>
                      <a:endParaRPr lang="en-GB" sz="1200" dirty="0"/>
                    </a:p>
                  </a:txBody>
                  <a:tcPr anchor="ctr">
                    <a:solidFill>
                      <a:schemeClr val="accent6">
                        <a:lumMod val="20000"/>
                        <a:lumOff val="80000"/>
                      </a:schemeClr>
                    </a:solidFill>
                  </a:tcPr>
                </a:tc>
                <a:tc>
                  <a:txBody>
                    <a:bodyPr/>
                    <a:lstStyle/>
                    <a:p>
                      <a:pPr algn="ctr"/>
                      <a:endParaRPr lang="en-GB" sz="1200" dirty="0"/>
                    </a:p>
                  </a:txBody>
                  <a:tcPr anchor="ctr">
                    <a:solidFill>
                      <a:schemeClr val="accent6">
                        <a:lumMod val="20000"/>
                        <a:lumOff val="80000"/>
                      </a:schemeClr>
                    </a:solidFill>
                  </a:tcPr>
                </a:tc>
                <a:tc>
                  <a:txBody>
                    <a:bodyPr/>
                    <a:lstStyle/>
                    <a:p>
                      <a:pPr algn="ctr"/>
                      <a:r>
                        <a:rPr lang="en-GB" sz="1200" dirty="0"/>
                        <a:t>8</a:t>
                      </a:r>
                    </a:p>
                  </a:txBody>
                  <a:tcPr anchor="ctr">
                    <a:solidFill>
                      <a:srgbClr val="00B0F0"/>
                    </a:solidFill>
                  </a:tcPr>
                </a:tc>
                <a:tc>
                  <a:txBody>
                    <a:bodyPr/>
                    <a:lstStyle/>
                    <a:p>
                      <a:pPr algn="ctr"/>
                      <a:endParaRPr lang="en-GB" sz="1200" dirty="0"/>
                    </a:p>
                  </a:txBody>
                  <a:tcPr anchor="ctr">
                    <a:solidFill>
                      <a:schemeClr val="accent6">
                        <a:lumMod val="20000"/>
                        <a:lumOff val="80000"/>
                      </a:schemeClr>
                    </a:solidFill>
                  </a:tcPr>
                </a:tc>
                <a:tc>
                  <a:txBody>
                    <a:bodyPr/>
                    <a:lstStyle/>
                    <a:p>
                      <a:pPr algn="ctr"/>
                      <a:r>
                        <a:rPr lang="en-GB" sz="1200" dirty="0"/>
                        <a:t>9</a:t>
                      </a:r>
                    </a:p>
                  </a:txBody>
                  <a:tcPr anchor="ctr">
                    <a:solidFill>
                      <a:srgbClr val="00B0F0"/>
                    </a:solidFill>
                  </a:tcPr>
                </a:tc>
                <a:tc>
                  <a:txBody>
                    <a:bodyPr/>
                    <a:lstStyle/>
                    <a:p>
                      <a:pPr algn="ctr"/>
                      <a:r>
                        <a:rPr lang="en-GB" sz="1200" dirty="0"/>
                        <a:t>10</a:t>
                      </a:r>
                    </a:p>
                  </a:txBody>
                  <a:tcPr marL="0" marR="0" marT="0" marB="0" anchor="ctr">
                    <a:solidFill>
                      <a:srgbClr val="70AD47"/>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solidFill>
                      <a:schemeClr val="accent6">
                        <a:lumMod val="20000"/>
                        <a:lumOff val="80000"/>
                      </a:schemeClr>
                    </a:solid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tc>
                  <a:txBody>
                    <a:bodyPr/>
                    <a:lstStyle/>
                    <a:p>
                      <a:pPr algn="ctr"/>
                      <a:endParaRPr lang="en-GB" sz="1400" dirty="0"/>
                    </a:p>
                  </a:txBody>
                  <a:tcPr anchor="ctr">
                    <a:solidFill>
                      <a:schemeClr val="accent6">
                        <a:lumMod val="20000"/>
                        <a:lumOff val="80000"/>
                      </a:schemeClr>
                    </a:solidFill>
                  </a:tcPr>
                </a:tc>
                <a:extLst>
                  <a:ext uri="{0D108BD9-81ED-4DB2-BD59-A6C34878D82A}">
                    <a16:rowId xmlns:a16="http://schemas.microsoft.com/office/drawing/2014/main" val="4177147077"/>
                  </a:ext>
                </a:extLst>
              </a:tr>
              <a:tr h="370840">
                <a:tc>
                  <a:txBody>
                    <a:bodyPr/>
                    <a:lstStyle/>
                    <a:p>
                      <a:pPr algn="l"/>
                      <a:r>
                        <a:rPr lang="en-GB" sz="1400" dirty="0"/>
                        <a:t>GRVA Workshops (partial)</a:t>
                      </a:r>
                    </a:p>
                  </a:txBody>
                  <a:tcPr anchor="ctr">
                    <a:lnR w="38100" cap="flat" cmpd="sng" algn="ctr">
                      <a:solidFill>
                        <a:schemeClr val="tx1"/>
                      </a:solidFill>
                      <a:prstDash val="solid"/>
                      <a:round/>
                      <a:headEnd type="none" w="med" len="med"/>
                      <a:tailEnd type="none" w="med" len="med"/>
                    </a:lnR>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r>
                        <a:rPr lang="en-GB" sz="1400" dirty="0"/>
                        <a:t>1</a:t>
                      </a:r>
                    </a:p>
                  </a:txBody>
                  <a:tcPr anchor="ctr">
                    <a:solidFill>
                      <a:srgbClr val="00B0F0"/>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r>
                        <a:rPr lang="en-GB" sz="1400" dirty="0"/>
                        <a:t>2</a:t>
                      </a:r>
                    </a:p>
                  </a:txBody>
                  <a:tcPr anchor="ctr">
                    <a:solidFill>
                      <a:srgbClr val="00B0F0"/>
                    </a:solidFill>
                  </a:tcPr>
                </a:tc>
                <a:tc>
                  <a:txBody>
                    <a:bodyPr/>
                    <a:lstStyle/>
                    <a:p>
                      <a:pPr algn="ctr"/>
                      <a:r>
                        <a:rPr lang="en-GB" sz="1400" dirty="0"/>
                        <a:t>3</a:t>
                      </a:r>
                    </a:p>
                  </a:txBody>
                  <a:tcPr anchor="ctr">
                    <a:solidFill>
                      <a:srgbClr val="00B0F0"/>
                    </a:solidFill>
                  </a:tcPr>
                </a:tc>
                <a:tc>
                  <a:txBody>
                    <a:bodyPr/>
                    <a:lstStyle/>
                    <a:p>
                      <a:pPr algn="ctr"/>
                      <a:endParaRPr lang="en-GB" sz="1400" dirty="0"/>
                    </a:p>
                  </a:txBody>
                  <a:tcPr anchor="ctr">
                    <a:noFill/>
                  </a:tcPr>
                </a:tc>
                <a:tc>
                  <a:txBody>
                    <a:bodyPr/>
                    <a:lstStyle/>
                    <a:p>
                      <a:pPr algn="ctr"/>
                      <a:r>
                        <a:rPr lang="en-GB" sz="1400" dirty="0"/>
                        <a:t>4</a:t>
                      </a:r>
                    </a:p>
                  </a:txBody>
                  <a:tcPr anchor="ctr">
                    <a:lnR w="38100" cap="flat" cmpd="sng" algn="ctr">
                      <a:solidFill>
                        <a:schemeClr val="tx1"/>
                      </a:solidFill>
                      <a:prstDash val="solid"/>
                      <a:round/>
                      <a:headEnd type="none" w="med" len="med"/>
                      <a:tailEnd type="none" w="med" len="med"/>
                    </a:lnR>
                    <a:solidFill>
                      <a:srgbClr val="00B0F0"/>
                    </a:solid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extLst>
                  <a:ext uri="{0D108BD9-81ED-4DB2-BD59-A6C34878D82A}">
                    <a16:rowId xmlns:a16="http://schemas.microsoft.com/office/drawing/2014/main" val="2595198700"/>
                  </a:ext>
                </a:extLst>
              </a:tr>
              <a:tr h="370840">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extLst>
                  <a:ext uri="{0D108BD9-81ED-4DB2-BD59-A6C34878D82A}">
                    <a16:rowId xmlns:a16="http://schemas.microsoft.com/office/drawing/2014/main" val="2917627396"/>
                  </a:ext>
                </a:extLst>
              </a:tr>
              <a:tr h="370840">
                <a:tc>
                  <a:txBody>
                    <a:bodyPr/>
                    <a:lstStyle/>
                    <a:p>
                      <a:pPr algn="l"/>
                      <a:r>
                        <a:rPr lang="en-GB" sz="1400" dirty="0"/>
                        <a:t>Initial “common” provisions</a:t>
                      </a:r>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solidFill>
                      <a:srgbClr val="70AD47"/>
                    </a:solid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extLst>
                  <a:ext uri="{0D108BD9-81ED-4DB2-BD59-A6C34878D82A}">
                    <a16:rowId xmlns:a16="http://schemas.microsoft.com/office/drawing/2014/main" val="3269509255"/>
                  </a:ext>
                </a:extLst>
              </a:tr>
              <a:tr h="370840">
                <a:tc>
                  <a:txBody>
                    <a:bodyPr/>
                    <a:lstStyle/>
                    <a:p>
                      <a:pPr algn="l"/>
                      <a:r>
                        <a:rPr lang="en-GB" sz="1400" dirty="0"/>
                        <a:t>Initial draft GTR and UNR</a:t>
                      </a:r>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solidFill>
                      <a:srgbClr val="70AD47"/>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extLst>
                  <a:ext uri="{0D108BD9-81ED-4DB2-BD59-A6C34878D82A}">
                    <a16:rowId xmlns:a16="http://schemas.microsoft.com/office/drawing/2014/main" val="289360667"/>
                  </a:ext>
                </a:extLst>
              </a:tr>
              <a:tr h="370840">
                <a:tc>
                  <a:txBody>
                    <a:bodyPr/>
                    <a:lstStyle/>
                    <a:p>
                      <a:pPr algn="l"/>
                      <a:r>
                        <a:rPr lang="en-GB" sz="1400" dirty="0"/>
                        <a:t>Informal draft GTR and UNR</a:t>
                      </a:r>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solidFill>
                      <a:srgbClr val="70AD47"/>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extLst>
                  <a:ext uri="{0D108BD9-81ED-4DB2-BD59-A6C34878D82A}">
                    <a16:rowId xmlns:a16="http://schemas.microsoft.com/office/drawing/2014/main" val="4062819148"/>
                  </a:ext>
                </a:extLst>
              </a:tr>
              <a:tr h="370840">
                <a:tc>
                  <a:txBody>
                    <a:bodyPr/>
                    <a:lstStyle/>
                    <a:p>
                      <a:pPr algn="l"/>
                      <a:r>
                        <a:rPr lang="en-GB" sz="1400" dirty="0"/>
                        <a:t>Formal GTR and UNR to GRVA</a:t>
                      </a:r>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solidFill>
                      <a:srgbClr val="70AD47"/>
                    </a:solid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extLst>
                  <a:ext uri="{0D108BD9-81ED-4DB2-BD59-A6C34878D82A}">
                    <a16:rowId xmlns:a16="http://schemas.microsoft.com/office/drawing/2014/main" val="2033004820"/>
                  </a:ext>
                </a:extLst>
              </a:tr>
              <a:tr h="370840">
                <a:tc>
                  <a:txBody>
                    <a:bodyPr/>
                    <a:lstStyle/>
                    <a:p>
                      <a:pPr algn="l"/>
                      <a:r>
                        <a:rPr lang="en-GB" sz="1400" dirty="0"/>
                        <a:t>GRVA approval of GTR and UNR</a:t>
                      </a:r>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solidFill>
                      <a:srgbClr val="70AD47"/>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extLst>
                  <a:ext uri="{0D108BD9-81ED-4DB2-BD59-A6C34878D82A}">
                    <a16:rowId xmlns:a16="http://schemas.microsoft.com/office/drawing/2014/main" val="2106436696"/>
                  </a:ext>
                </a:extLst>
              </a:tr>
              <a:tr h="370840">
                <a:tc>
                  <a:txBody>
                    <a:bodyPr/>
                    <a:lstStyle/>
                    <a:p>
                      <a:pPr algn="l"/>
                      <a:r>
                        <a:rPr lang="en-GB" sz="1400" dirty="0"/>
                        <a:t>WP.29 adoption of GTR and UNR</a:t>
                      </a:r>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lnR w="38100" cap="flat" cmpd="sng" algn="ctr">
                      <a:solidFill>
                        <a:schemeClr val="tx1"/>
                      </a:solidFill>
                      <a:prstDash val="solid"/>
                      <a:round/>
                      <a:headEnd type="none" w="med" len="med"/>
                      <a:tailEnd type="none" w="med" len="med"/>
                    </a:lnR>
                    <a:noFill/>
                  </a:tcPr>
                </a:tc>
                <a:tc>
                  <a:txBody>
                    <a:bodyPr/>
                    <a:lstStyle/>
                    <a:p>
                      <a:pPr algn="ctr"/>
                      <a:endParaRPr lang="en-GB" sz="1400" dirty="0"/>
                    </a:p>
                  </a:txBody>
                  <a:tcPr anchor="ctr">
                    <a:lnL w="38100" cap="flat" cmpd="sng" algn="ctr">
                      <a:solidFill>
                        <a:schemeClr val="tx1"/>
                      </a:solidFill>
                      <a:prstDash val="solid"/>
                      <a:round/>
                      <a:headEnd type="none" w="med" len="med"/>
                      <a:tailEnd type="none" w="med" len="med"/>
                    </a:lnL>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solidFill>
                      <a:srgbClr val="70AD47"/>
                    </a:solid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tc>
                  <a:txBody>
                    <a:bodyPr/>
                    <a:lstStyle/>
                    <a:p>
                      <a:pPr algn="ctr"/>
                      <a:endParaRPr lang="en-GB" sz="1400" dirty="0"/>
                    </a:p>
                  </a:txBody>
                  <a:tcPr anchor="ctr">
                    <a:noFill/>
                  </a:tcPr>
                </a:tc>
                <a:extLst>
                  <a:ext uri="{0D108BD9-81ED-4DB2-BD59-A6C34878D82A}">
                    <a16:rowId xmlns:a16="http://schemas.microsoft.com/office/drawing/2014/main" val="4064909143"/>
                  </a:ext>
                </a:extLst>
              </a:tr>
            </a:tbl>
          </a:graphicData>
        </a:graphic>
      </p:graphicFrame>
      <p:sp>
        <p:nvSpPr>
          <p:cNvPr id="3" name="Slide Number Placeholder 2">
            <a:extLst>
              <a:ext uri="{FF2B5EF4-FFF2-40B4-BE49-F238E27FC236}">
                <a16:creationId xmlns:a16="http://schemas.microsoft.com/office/drawing/2014/main" id="{59096FB8-8693-FBB6-B8C1-3BA8A8AC6571}"/>
              </a:ext>
            </a:extLst>
          </p:cNvPr>
          <p:cNvSpPr>
            <a:spLocks noGrp="1"/>
          </p:cNvSpPr>
          <p:nvPr>
            <p:ph type="sldNum" sz="quarter" idx="12"/>
          </p:nvPr>
        </p:nvSpPr>
        <p:spPr/>
        <p:txBody>
          <a:bodyPr/>
          <a:lstStyle/>
          <a:p>
            <a:fld id="{E86BEC5D-650B-45AB-8A82-D87DAB8534EE}" type="slidenum">
              <a:rPr lang="en-GB" smtClean="0"/>
              <a:t>3</a:t>
            </a:fld>
            <a:endParaRPr lang="en-GB"/>
          </a:p>
        </p:txBody>
      </p:sp>
    </p:spTree>
    <p:extLst>
      <p:ext uri="{BB962C8B-B14F-4D97-AF65-F5344CB8AC3E}">
        <p14:creationId xmlns:p14="http://schemas.microsoft.com/office/powerpoint/2010/main" val="2217834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4E64D-6628-B66C-0BBC-7B8E4A3615B4}"/>
              </a:ext>
            </a:extLst>
          </p:cNvPr>
          <p:cNvSpPr>
            <a:spLocks noGrp="1"/>
          </p:cNvSpPr>
          <p:nvPr>
            <p:ph type="title"/>
          </p:nvPr>
        </p:nvSpPr>
        <p:spPr/>
        <p:txBody>
          <a:bodyPr/>
          <a:lstStyle/>
          <a:p>
            <a:r>
              <a:rPr lang="en-GB" dirty="0"/>
              <a:t>Draft general work plan</a:t>
            </a:r>
          </a:p>
        </p:txBody>
      </p:sp>
      <p:sp>
        <p:nvSpPr>
          <p:cNvPr id="3" name="Content Placeholder 2">
            <a:extLst>
              <a:ext uri="{FF2B5EF4-FFF2-40B4-BE49-F238E27FC236}">
                <a16:creationId xmlns:a16="http://schemas.microsoft.com/office/drawing/2014/main" id="{F0D0D1E1-6A2D-FACD-365E-2A52170DBEDA}"/>
              </a:ext>
            </a:extLst>
          </p:cNvPr>
          <p:cNvSpPr>
            <a:spLocks noGrp="1"/>
          </p:cNvSpPr>
          <p:nvPr>
            <p:ph idx="1"/>
          </p:nvPr>
        </p:nvSpPr>
        <p:spPr/>
        <p:txBody>
          <a:bodyPr/>
          <a:lstStyle/>
          <a:p>
            <a:r>
              <a:rPr lang="en-GB" dirty="0"/>
              <a:t>December 2024: Common provisions and gap identification complete</a:t>
            </a:r>
          </a:p>
          <a:p>
            <a:pPr lvl="1"/>
            <a:r>
              <a:rPr lang="en-GB" dirty="0"/>
              <a:t>Transposition of guidelines and understanding of remaining workload</a:t>
            </a:r>
          </a:p>
          <a:p>
            <a:r>
              <a:rPr lang="en-GB" dirty="0"/>
              <a:t>February 2025: GTR/UNR parallel development launch</a:t>
            </a:r>
          </a:p>
          <a:p>
            <a:pPr lvl="1"/>
            <a:r>
              <a:rPr lang="en-GB" dirty="0"/>
              <a:t>Work plan and initial tasking for finalising GTR and UNR submissions</a:t>
            </a:r>
          </a:p>
          <a:p>
            <a:r>
              <a:rPr lang="en-GB" dirty="0"/>
              <a:t>April 2025: Initial draft GTR and UNR (input from WS)</a:t>
            </a:r>
          </a:p>
          <a:p>
            <a:pPr lvl="1"/>
            <a:r>
              <a:rPr lang="en-GB" dirty="0"/>
              <a:t>Consolidation of proposed contents into draft GTR and UNR</a:t>
            </a:r>
          </a:p>
          <a:p>
            <a:r>
              <a:rPr lang="en-GB" dirty="0"/>
              <a:t>July 2025: Second reading draft GTR and UNR</a:t>
            </a:r>
          </a:p>
          <a:p>
            <a:pPr lvl="1"/>
            <a:r>
              <a:rPr lang="en-GB" dirty="0"/>
              <a:t>Consolidation of further contents to complete drafts</a:t>
            </a:r>
          </a:p>
          <a:p>
            <a:r>
              <a:rPr lang="en-GB" dirty="0"/>
              <a:t>September 2025: Informal GTR/UNR submissions to GRVA</a:t>
            </a:r>
          </a:p>
          <a:p>
            <a:pPr lvl="1"/>
            <a:r>
              <a:rPr lang="en-GB" dirty="0"/>
              <a:t>Remainder resolution and informal drafts for September GRVA session</a:t>
            </a:r>
          </a:p>
          <a:p>
            <a:r>
              <a:rPr lang="en-GB" dirty="0"/>
              <a:t>November 2025: Formal GTR/UNR submissions to GRVA</a:t>
            </a:r>
          </a:p>
          <a:p>
            <a:pPr lvl="1"/>
            <a:r>
              <a:rPr lang="en-GB" dirty="0"/>
              <a:t>Finalisation of working documents for submission to January 2025 GRVA session</a:t>
            </a:r>
          </a:p>
        </p:txBody>
      </p:sp>
      <p:sp>
        <p:nvSpPr>
          <p:cNvPr id="4" name="Slide Number Placeholder 3">
            <a:extLst>
              <a:ext uri="{FF2B5EF4-FFF2-40B4-BE49-F238E27FC236}">
                <a16:creationId xmlns:a16="http://schemas.microsoft.com/office/drawing/2014/main" id="{98C6096F-78A4-D73E-1074-88CAE0838DAF}"/>
              </a:ext>
            </a:extLst>
          </p:cNvPr>
          <p:cNvSpPr>
            <a:spLocks noGrp="1"/>
          </p:cNvSpPr>
          <p:nvPr>
            <p:ph type="sldNum" sz="quarter" idx="12"/>
          </p:nvPr>
        </p:nvSpPr>
        <p:spPr/>
        <p:txBody>
          <a:bodyPr/>
          <a:lstStyle/>
          <a:p>
            <a:fld id="{E86BEC5D-650B-45AB-8A82-D87DAB8534EE}" type="slidenum">
              <a:rPr lang="en-GB" smtClean="0"/>
              <a:t>4</a:t>
            </a:fld>
            <a:endParaRPr lang="en-GB"/>
          </a:p>
        </p:txBody>
      </p:sp>
    </p:spTree>
    <p:extLst>
      <p:ext uri="{BB962C8B-B14F-4D97-AF65-F5344CB8AC3E}">
        <p14:creationId xmlns:p14="http://schemas.microsoft.com/office/powerpoint/2010/main" val="2307406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D9ECF-E06B-ED50-3135-54F3204687C6}"/>
              </a:ext>
            </a:extLst>
          </p:cNvPr>
          <p:cNvSpPr>
            <a:spLocks noGrp="1"/>
          </p:cNvSpPr>
          <p:nvPr>
            <p:ph type="title"/>
          </p:nvPr>
        </p:nvSpPr>
        <p:spPr/>
        <p:txBody>
          <a:bodyPr/>
          <a:lstStyle/>
          <a:p>
            <a:r>
              <a:rPr lang="en-GB" dirty="0"/>
              <a:t>Areas of work</a:t>
            </a:r>
          </a:p>
        </p:txBody>
      </p:sp>
      <p:sp>
        <p:nvSpPr>
          <p:cNvPr id="6" name="Text Placeholder 5">
            <a:extLst>
              <a:ext uri="{FF2B5EF4-FFF2-40B4-BE49-F238E27FC236}">
                <a16:creationId xmlns:a16="http://schemas.microsoft.com/office/drawing/2014/main" id="{892966BA-C93F-4B85-A155-0B301C2398B2}"/>
              </a:ext>
            </a:extLst>
          </p:cNvPr>
          <p:cNvSpPr>
            <a:spLocks noGrp="1"/>
          </p:cNvSpPr>
          <p:nvPr>
            <p:ph type="body" idx="1"/>
          </p:nvPr>
        </p:nvSpPr>
        <p:spPr/>
        <p:txBody>
          <a:bodyPr/>
          <a:lstStyle/>
          <a:p>
            <a:r>
              <a:rPr lang="en-GB" dirty="0"/>
              <a:t>Phase 1: Requirements</a:t>
            </a:r>
          </a:p>
        </p:txBody>
      </p:sp>
      <p:sp>
        <p:nvSpPr>
          <p:cNvPr id="3" name="Content Placeholder 2">
            <a:extLst>
              <a:ext uri="{FF2B5EF4-FFF2-40B4-BE49-F238E27FC236}">
                <a16:creationId xmlns:a16="http://schemas.microsoft.com/office/drawing/2014/main" id="{BE05933E-777B-E0D7-D44B-ECD154206B48}"/>
              </a:ext>
            </a:extLst>
          </p:cNvPr>
          <p:cNvSpPr>
            <a:spLocks noGrp="1"/>
          </p:cNvSpPr>
          <p:nvPr>
            <p:ph sz="half" idx="2"/>
          </p:nvPr>
        </p:nvSpPr>
        <p:spPr>
          <a:xfrm>
            <a:off x="839788" y="2083076"/>
            <a:ext cx="5157787" cy="4289846"/>
          </a:xfrm>
          <a:ln>
            <a:noFill/>
          </a:ln>
        </p:spPr>
        <p:txBody>
          <a:bodyPr>
            <a:normAutofit/>
          </a:bodyPr>
          <a:lstStyle/>
          <a:p>
            <a:pPr marL="457200" indent="-457200">
              <a:buFont typeface="+mj-lt"/>
              <a:buAutoNum type="arabicPeriod"/>
            </a:pPr>
            <a:r>
              <a:rPr lang="en-GB" sz="2000" dirty="0"/>
              <a:t>Scope, Purpose, Definitions</a:t>
            </a:r>
          </a:p>
          <a:p>
            <a:pPr marL="457200" indent="-457200">
              <a:buFont typeface="+mj-lt"/>
              <a:buAutoNum type="arabicPeriod"/>
            </a:pPr>
            <a:r>
              <a:rPr lang="en-GB" sz="2000" dirty="0"/>
              <a:t>Safety Management System</a:t>
            </a:r>
          </a:p>
          <a:p>
            <a:pPr marL="457200" indent="-457200">
              <a:buFont typeface="+mj-lt"/>
              <a:buAutoNum type="arabicPeriod"/>
            </a:pPr>
            <a:r>
              <a:rPr lang="en-GB" sz="2000" dirty="0"/>
              <a:t>DDT performance</a:t>
            </a:r>
          </a:p>
          <a:p>
            <a:pPr marL="457200" indent="-457200">
              <a:buFont typeface="+mj-lt"/>
              <a:buAutoNum type="arabicPeriod"/>
            </a:pPr>
            <a:r>
              <a:rPr lang="en-GB" sz="2000" dirty="0"/>
              <a:t>User safety requirements</a:t>
            </a:r>
          </a:p>
          <a:p>
            <a:pPr marL="457200" indent="-457200">
              <a:buFont typeface="+mj-lt"/>
              <a:buAutoNum type="arabicPeriod"/>
            </a:pPr>
            <a:r>
              <a:rPr lang="en-GB" sz="2000" dirty="0"/>
              <a:t>Safety Assessment</a:t>
            </a:r>
          </a:p>
          <a:p>
            <a:pPr marL="914400" lvl="1" indent="-457200">
              <a:buFont typeface="+mj-lt"/>
              <a:buAutoNum type="arabicPeriod"/>
            </a:pPr>
            <a:r>
              <a:rPr lang="en-GB" sz="1800" dirty="0"/>
              <a:t>Safety concept</a:t>
            </a:r>
          </a:p>
          <a:p>
            <a:pPr marL="914400" lvl="1" indent="-457200">
              <a:buFont typeface="+mj-lt"/>
              <a:buAutoNum type="arabicPeriod"/>
            </a:pPr>
            <a:r>
              <a:rPr lang="en-GB" sz="1800" dirty="0"/>
              <a:t>Safety case</a:t>
            </a:r>
          </a:p>
          <a:p>
            <a:pPr marL="457200" indent="-457200">
              <a:buFont typeface="+mj-lt"/>
              <a:buAutoNum type="arabicPeriod"/>
            </a:pPr>
            <a:r>
              <a:rPr lang="en-GB" sz="2000" dirty="0"/>
              <a:t>Virtual Testing Credibility Assessment</a:t>
            </a:r>
          </a:p>
          <a:p>
            <a:pPr marL="457200" indent="-457200">
              <a:buFont typeface="+mj-lt"/>
              <a:buAutoNum type="arabicPeriod"/>
            </a:pPr>
            <a:r>
              <a:rPr lang="en-GB" sz="2000" dirty="0"/>
              <a:t>In-Service Monitoring and Reporting</a:t>
            </a:r>
          </a:p>
          <a:p>
            <a:pPr marL="457200" indent="-457200">
              <a:buFont typeface="+mj-lt"/>
              <a:buAutoNum type="arabicPeriod"/>
            </a:pPr>
            <a:r>
              <a:rPr lang="en-GB" sz="2000" dirty="0"/>
              <a:t>Reference regulations/standards</a:t>
            </a:r>
          </a:p>
        </p:txBody>
      </p:sp>
      <p:sp>
        <p:nvSpPr>
          <p:cNvPr id="7" name="Text Placeholder 6">
            <a:extLst>
              <a:ext uri="{FF2B5EF4-FFF2-40B4-BE49-F238E27FC236}">
                <a16:creationId xmlns:a16="http://schemas.microsoft.com/office/drawing/2014/main" id="{2BCD0987-5B91-7861-A02B-38B29F8CBB21}"/>
              </a:ext>
            </a:extLst>
          </p:cNvPr>
          <p:cNvSpPr>
            <a:spLocks noGrp="1"/>
          </p:cNvSpPr>
          <p:nvPr>
            <p:ph type="body" sz="quarter" idx="3"/>
          </p:nvPr>
        </p:nvSpPr>
        <p:spPr/>
        <p:txBody>
          <a:bodyPr/>
          <a:lstStyle/>
          <a:p>
            <a:r>
              <a:rPr lang="en-GB" dirty="0"/>
              <a:t>Phase 2: Assessment/Test Methods</a:t>
            </a:r>
          </a:p>
        </p:txBody>
      </p:sp>
      <p:sp>
        <p:nvSpPr>
          <p:cNvPr id="8" name="Content Placeholder 7">
            <a:extLst>
              <a:ext uri="{FF2B5EF4-FFF2-40B4-BE49-F238E27FC236}">
                <a16:creationId xmlns:a16="http://schemas.microsoft.com/office/drawing/2014/main" id="{3AC24215-73BB-8211-D651-B87D31839DA7}"/>
              </a:ext>
            </a:extLst>
          </p:cNvPr>
          <p:cNvSpPr>
            <a:spLocks noGrp="1"/>
          </p:cNvSpPr>
          <p:nvPr>
            <p:ph sz="quarter" idx="4"/>
          </p:nvPr>
        </p:nvSpPr>
        <p:spPr>
          <a:xfrm>
            <a:off x="6172200" y="2083076"/>
            <a:ext cx="5183188" cy="4490567"/>
          </a:xfrm>
          <a:ln>
            <a:noFill/>
          </a:ln>
        </p:spPr>
        <p:txBody>
          <a:bodyPr>
            <a:normAutofit/>
          </a:bodyPr>
          <a:lstStyle/>
          <a:p>
            <a:pPr marL="514350" indent="-514350">
              <a:buFont typeface="+mj-lt"/>
              <a:buAutoNum type="arabicPeriod"/>
            </a:pPr>
            <a:r>
              <a:rPr lang="en-GB" sz="2000" dirty="0"/>
              <a:t>SMS Audit</a:t>
            </a:r>
          </a:p>
          <a:p>
            <a:pPr marL="514350" indent="-514350">
              <a:buFont typeface="+mj-lt"/>
              <a:buAutoNum type="arabicPeriod"/>
            </a:pPr>
            <a:r>
              <a:rPr lang="en-GB" sz="2000" dirty="0"/>
              <a:t>Safety Assessment</a:t>
            </a:r>
          </a:p>
          <a:p>
            <a:pPr marL="514350" indent="-514350">
              <a:buFont typeface="+mj-lt"/>
              <a:buAutoNum type="arabicPeriod"/>
            </a:pPr>
            <a:r>
              <a:rPr lang="en-GB" sz="2000" dirty="0"/>
              <a:t>Virtual, Track, Real-World Testing</a:t>
            </a:r>
          </a:p>
          <a:p>
            <a:pPr marL="514350" indent="-514350">
              <a:buFont typeface="+mj-lt"/>
              <a:buAutoNum type="arabicPeriod"/>
            </a:pPr>
            <a:r>
              <a:rPr lang="en-GB" sz="2000" dirty="0"/>
              <a:t>In-Service Monitoring and Reporting</a:t>
            </a:r>
          </a:p>
        </p:txBody>
      </p:sp>
      <p:sp>
        <p:nvSpPr>
          <p:cNvPr id="9" name="Rectangle 8">
            <a:extLst>
              <a:ext uri="{FF2B5EF4-FFF2-40B4-BE49-F238E27FC236}">
                <a16:creationId xmlns:a16="http://schemas.microsoft.com/office/drawing/2014/main" id="{BD8AC57B-F71E-474F-536C-607EF27D03DA}"/>
              </a:ext>
            </a:extLst>
          </p:cNvPr>
          <p:cNvSpPr/>
          <p:nvPr/>
        </p:nvSpPr>
        <p:spPr>
          <a:xfrm>
            <a:off x="839788" y="1962365"/>
            <a:ext cx="5180013" cy="4460737"/>
          </a:xfrm>
          <a:prstGeom prst="rect">
            <a:avLst/>
          </a:prstGeom>
          <a:noFill/>
          <a:ln>
            <a:solidFill>
              <a:srgbClr val="5B92E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A1CD8FFA-D18D-C0BC-FB83-3C60544785A3}"/>
              </a:ext>
            </a:extLst>
          </p:cNvPr>
          <p:cNvSpPr/>
          <p:nvPr/>
        </p:nvSpPr>
        <p:spPr>
          <a:xfrm>
            <a:off x="6194426" y="1952823"/>
            <a:ext cx="5180013" cy="4460737"/>
          </a:xfrm>
          <a:prstGeom prst="rect">
            <a:avLst/>
          </a:prstGeom>
          <a:noFill/>
          <a:ln>
            <a:solidFill>
              <a:srgbClr val="5B92E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7621DFCC-FBE3-7DE2-3BBA-2C98A17DD32F}"/>
              </a:ext>
            </a:extLst>
          </p:cNvPr>
          <p:cNvSpPr>
            <a:spLocks noGrp="1"/>
          </p:cNvSpPr>
          <p:nvPr>
            <p:ph type="sldNum" sz="quarter" idx="12"/>
          </p:nvPr>
        </p:nvSpPr>
        <p:spPr/>
        <p:txBody>
          <a:bodyPr/>
          <a:lstStyle/>
          <a:p>
            <a:fld id="{E86BEC5D-650B-45AB-8A82-D87DAB8534EE}" type="slidenum">
              <a:rPr lang="en-GB" smtClean="0"/>
              <a:t>5</a:t>
            </a:fld>
            <a:endParaRPr lang="en-GB"/>
          </a:p>
        </p:txBody>
      </p:sp>
    </p:spTree>
    <p:extLst>
      <p:ext uri="{BB962C8B-B14F-4D97-AF65-F5344CB8AC3E}">
        <p14:creationId xmlns:p14="http://schemas.microsoft.com/office/powerpoint/2010/main" val="3793900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EA1D4-E19F-6E50-F1E5-ABCA0D047FCE}"/>
              </a:ext>
            </a:extLst>
          </p:cNvPr>
          <p:cNvSpPr>
            <a:spLocks noGrp="1"/>
          </p:cNvSpPr>
          <p:nvPr>
            <p:ph type="title"/>
          </p:nvPr>
        </p:nvSpPr>
        <p:spPr/>
        <p:txBody>
          <a:bodyPr/>
          <a:lstStyle/>
          <a:p>
            <a:r>
              <a:rPr lang="en-GB" dirty="0"/>
              <a:t>5</a:t>
            </a:r>
            <a:r>
              <a:rPr lang="en-GB" baseline="30000" dirty="0"/>
              <a:t>th</a:t>
            </a:r>
            <a:r>
              <a:rPr lang="en-GB" dirty="0"/>
              <a:t> session objectives</a:t>
            </a:r>
          </a:p>
        </p:txBody>
      </p:sp>
      <p:sp>
        <p:nvSpPr>
          <p:cNvPr id="3" name="Content Placeholder 2">
            <a:extLst>
              <a:ext uri="{FF2B5EF4-FFF2-40B4-BE49-F238E27FC236}">
                <a16:creationId xmlns:a16="http://schemas.microsoft.com/office/drawing/2014/main" id="{84D0DEAF-4D88-E39D-1050-34DEB8F3B31E}"/>
              </a:ext>
            </a:extLst>
          </p:cNvPr>
          <p:cNvSpPr>
            <a:spLocks noGrp="1"/>
          </p:cNvSpPr>
          <p:nvPr>
            <p:ph idx="1"/>
          </p:nvPr>
        </p:nvSpPr>
        <p:spPr>
          <a:xfrm>
            <a:off x="1026486" y="1361327"/>
            <a:ext cx="10327314" cy="2775776"/>
          </a:xfrm>
        </p:spPr>
        <p:txBody>
          <a:bodyPr/>
          <a:lstStyle/>
          <a:p>
            <a:r>
              <a:rPr lang="en-GB" dirty="0"/>
              <a:t>End of Phases 1 and 2</a:t>
            </a:r>
          </a:p>
          <a:p>
            <a:pPr lvl="1"/>
            <a:r>
              <a:rPr lang="en-GB" dirty="0"/>
              <a:t>Transposition of guidelines into common regulatory provisions</a:t>
            </a:r>
          </a:p>
          <a:p>
            <a:pPr lvl="1"/>
            <a:r>
              <a:rPr lang="en-GB" dirty="0"/>
              <a:t>Identify gaps that need to be filled in submissions to GRVA next November</a:t>
            </a:r>
          </a:p>
          <a:p>
            <a:r>
              <a:rPr lang="en-GB" dirty="0"/>
              <a:t>Enable transition to Phase 3 (GTR/UNR drafting)</a:t>
            </a:r>
          </a:p>
          <a:p>
            <a:pPr lvl="1"/>
            <a:r>
              <a:rPr lang="en-GB" dirty="0"/>
              <a:t>Consensus on common provisions where possible</a:t>
            </a:r>
          </a:p>
          <a:p>
            <a:pPr lvl="1"/>
            <a:r>
              <a:rPr lang="en-GB" dirty="0"/>
              <a:t>Identification of open issues where consensus not achieved</a:t>
            </a:r>
          </a:p>
          <a:p>
            <a:pPr lvl="1"/>
            <a:r>
              <a:rPr lang="en-GB" dirty="0"/>
              <a:t>Guidance on structural/procedural directions</a:t>
            </a:r>
          </a:p>
        </p:txBody>
      </p:sp>
      <p:sp>
        <p:nvSpPr>
          <p:cNvPr id="4" name="TextBox 3">
            <a:extLst>
              <a:ext uri="{FF2B5EF4-FFF2-40B4-BE49-F238E27FC236}">
                <a16:creationId xmlns:a16="http://schemas.microsoft.com/office/drawing/2014/main" id="{7E2D4005-35CC-6E73-55BD-09AA96145CFF}"/>
              </a:ext>
            </a:extLst>
          </p:cNvPr>
          <p:cNvSpPr txBox="1"/>
          <p:nvPr/>
        </p:nvSpPr>
        <p:spPr>
          <a:xfrm>
            <a:off x="955862" y="4137103"/>
            <a:ext cx="10397938" cy="1938992"/>
          </a:xfrm>
          <a:prstGeom prst="rect">
            <a:avLst/>
          </a:prstGeom>
          <a:noFill/>
          <a:ln>
            <a:solidFill>
              <a:srgbClr val="5B92E5"/>
            </a:solidFill>
          </a:ln>
        </p:spPr>
        <p:txBody>
          <a:bodyPr wrap="square" rtlCol="0">
            <a:spAutoFit/>
          </a:bodyPr>
          <a:lstStyle/>
          <a:p>
            <a:pPr algn="ctr"/>
            <a:r>
              <a:rPr lang="en-GB" sz="2400" dirty="0">
                <a:latin typeface="Roboto" panose="02000000000000000000" pitchFamily="2" charset="0"/>
                <a:ea typeface="Roboto" panose="02000000000000000000" pitchFamily="2" charset="0"/>
                <a:cs typeface="Roboto" panose="02000000000000000000" pitchFamily="2" charset="0"/>
              </a:rPr>
              <a:t>Chairs will use outcomes of this session as the basis for initial drafting of GTR and UNR documents. Initial drafts will transpose common provisions into each structure with placeholders for gaps/open issues. Chairs will use this exercise to propose priorities and work plan for completing GTR and UNR submissions by the first week of November.</a:t>
            </a:r>
          </a:p>
        </p:txBody>
      </p:sp>
      <p:sp>
        <p:nvSpPr>
          <p:cNvPr id="5" name="Slide Number Placeholder 4">
            <a:extLst>
              <a:ext uri="{FF2B5EF4-FFF2-40B4-BE49-F238E27FC236}">
                <a16:creationId xmlns:a16="http://schemas.microsoft.com/office/drawing/2014/main" id="{6A5D408E-C105-A49E-DB31-2BF0E5B13D9E}"/>
              </a:ext>
            </a:extLst>
          </p:cNvPr>
          <p:cNvSpPr>
            <a:spLocks noGrp="1"/>
          </p:cNvSpPr>
          <p:nvPr>
            <p:ph type="sldNum" sz="quarter" idx="12"/>
          </p:nvPr>
        </p:nvSpPr>
        <p:spPr/>
        <p:txBody>
          <a:bodyPr/>
          <a:lstStyle/>
          <a:p>
            <a:fld id="{E86BEC5D-650B-45AB-8A82-D87DAB8534EE}" type="slidenum">
              <a:rPr lang="en-GB" smtClean="0"/>
              <a:t>6</a:t>
            </a:fld>
            <a:endParaRPr lang="en-GB"/>
          </a:p>
        </p:txBody>
      </p:sp>
    </p:spTree>
    <p:extLst>
      <p:ext uri="{BB962C8B-B14F-4D97-AF65-F5344CB8AC3E}">
        <p14:creationId xmlns:p14="http://schemas.microsoft.com/office/powerpoint/2010/main" val="2852457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B3E087-2604-783D-0EC0-AD592921A4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FA49A4-B9B4-6DA4-A0BF-14B8C4CDE5CF}"/>
              </a:ext>
            </a:extLst>
          </p:cNvPr>
          <p:cNvSpPr>
            <a:spLocks noGrp="1"/>
          </p:cNvSpPr>
          <p:nvPr>
            <p:ph type="title"/>
          </p:nvPr>
        </p:nvSpPr>
        <p:spPr/>
        <p:txBody>
          <a:bodyPr/>
          <a:lstStyle/>
          <a:p>
            <a:r>
              <a:rPr lang="en-GB" dirty="0"/>
              <a:t>Four blocks</a:t>
            </a:r>
          </a:p>
        </p:txBody>
      </p:sp>
      <p:sp>
        <p:nvSpPr>
          <p:cNvPr id="4" name="TextBox 3">
            <a:extLst>
              <a:ext uri="{FF2B5EF4-FFF2-40B4-BE49-F238E27FC236}">
                <a16:creationId xmlns:a16="http://schemas.microsoft.com/office/drawing/2014/main" id="{F2F66E5C-FB46-F689-6C42-FDAE62FF7614}"/>
              </a:ext>
            </a:extLst>
          </p:cNvPr>
          <p:cNvSpPr txBox="1">
            <a:spLocks noChangeAspect="1"/>
          </p:cNvSpPr>
          <p:nvPr/>
        </p:nvSpPr>
        <p:spPr>
          <a:xfrm>
            <a:off x="587004" y="1419726"/>
            <a:ext cx="3291840" cy="1200329"/>
          </a:xfrm>
          <a:prstGeom prst="rect">
            <a:avLst/>
          </a:prstGeom>
          <a:solidFill>
            <a:schemeClr val="tx2">
              <a:lumMod val="10000"/>
              <a:lumOff val="90000"/>
            </a:schemeClr>
          </a:solidFill>
          <a:ln>
            <a:solidFill>
              <a:srgbClr val="5B92E5"/>
            </a:solidFill>
          </a:ln>
        </p:spPr>
        <p:txBody>
          <a:bodyPr wrap="square" rtlCol="0">
            <a:spAutoFit/>
          </a:bodyPr>
          <a:lstStyle/>
          <a:p>
            <a:pPr algn="ctr"/>
            <a:r>
              <a:rPr lang="en-GB" sz="1600" dirty="0"/>
              <a:t>Safety Management System</a:t>
            </a:r>
          </a:p>
          <a:p>
            <a:pPr algn="ctr"/>
            <a:r>
              <a:rPr lang="en-GB" sz="1400" dirty="0"/>
              <a:t>Requires the manufacturer to document its processes for managing and mitigating risk throughout the ADS lifecycle. </a:t>
            </a:r>
          </a:p>
        </p:txBody>
      </p:sp>
      <p:sp>
        <p:nvSpPr>
          <p:cNvPr id="5" name="TextBox 4">
            <a:extLst>
              <a:ext uri="{FF2B5EF4-FFF2-40B4-BE49-F238E27FC236}">
                <a16:creationId xmlns:a16="http://schemas.microsoft.com/office/drawing/2014/main" id="{AD19FCC4-5722-1EA3-EDEF-896658EA42D8}"/>
              </a:ext>
            </a:extLst>
          </p:cNvPr>
          <p:cNvSpPr txBox="1">
            <a:spLocks noChangeAspect="1"/>
          </p:cNvSpPr>
          <p:nvPr/>
        </p:nvSpPr>
        <p:spPr>
          <a:xfrm>
            <a:off x="7850868" y="1419726"/>
            <a:ext cx="3291840" cy="1200329"/>
          </a:xfrm>
          <a:prstGeom prst="rect">
            <a:avLst/>
          </a:prstGeom>
          <a:solidFill>
            <a:schemeClr val="accent6">
              <a:lumMod val="20000"/>
              <a:lumOff val="80000"/>
            </a:schemeClr>
          </a:solidFill>
          <a:ln>
            <a:solidFill>
              <a:srgbClr val="5B92E5"/>
            </a:solidFill>
          </a:ln>
        </p:spPr>
        <p:txBody>
          <a:bodyPr wrap="square" rtlCol="0">
            <a:spAutoFit/>
          </a:bodyPr>
          <a:lstStyle/>
          <a:p>
            <a:pPr algn="ctr"/>
            <a:r>
              <a:rPr lang="en-GB" sz="1600" dirty="0"/>
              <a:t>Safety Concept</a:t>
            </a:r>
          </a:p>
          <a:p>
            <a:pPr algn="ctr"/>
            <a:r>
              <a:rPr lang="en-GB" sz="1400" dirty="0"/>
              <a:t>Requires the manufacturer to describe the ADS via documentation on the outcomes from applying the SMS to the ADS design and development.</a:t>
            </a:r>
          </a:p>
        </p:txBody>
      </p:sp>
      <p:sp>
        <p:nvSpPr>
          <p:cNvPr id="6" name="TextBox 5">
            <a:extLst>
              <a:ext uri="{FF2B5EF4-FFF2-40B4-BE49-F238E27FC236}">
                <a16:creationId xmlns:a16="http://schemas.microsoft.com/office/drawing/2014/main" id="{91483892-D0EE-4892-DCF7-136C2CE373F4}"/>
              </a:ext>
            </a:extLst>
          </p:cNvPr>
          <p:cNvSpPr txBox="1">
            <a:spLocks noChangeAspect="1"/>
          </p:cNvSpPr>
          <p:nvPr/>
        </p:nvSpPr>
        <p:spPr>
          <a:xfrm>
            <a:off x="7850868" y="2954531"/>
            <a:ext cx="3291840" cy="1200329"/>
          </a:xfrm>
          <a:prstGeom prst="rect">
            <a:avLst/>
          </a:prstGeom>
          <a:solidFill>
            <a:schemeClr val="accent6">
              <a:lumMod val="20000"/>
              <a:lumOff val="80000"/>
            </a:schemeClr>
          </a:solidFill>
          <a:ln>
            <a:solidFill>
              <a:srgbClr val="5B92E5"/>
            </a:solidFill>
          </a:ln>
        </p:spPr>
        <p:txBody>
          <a:bodyPr wrap="square" rtlCol="0">
            <a:spAutoFit/>
          </a:bodyPr>
          <a:lstStyle/>
          <a:p>
            <a:pPr algn="ctr"/>
            <a:r>
              <a:rPr lang="en-GB" sz="1600" dirty="0"/>
              <a:t>Safety Case</a:t>
            </a:r>
          </a:p>
          <a:p>
            <a:pPr algn="ctr"/>
            <a:r>
              <a:rPr lang="en-GB" sz="1400" dirty="0"/>
              <a:t>Requires the manufacturer to document the outcomes of its verification and validation of the ADS safety concept via a structured, evidence-based argument.</a:t>
            </a:r>
          </a:p>
        </p:txBody>
      </p:sp>
      <p:sp>
        <p:nvSpPr>
          <p:cNvPr id="7" name="TextBox 6">
            <a:extLst>
              <a:ext uri="{FF2B5EF4-FFF2-40B4-BE49-F238E27FC236}">
                <a16:creationId xmlns:a16="http://schemas.microsoft.com/office/drawing/2014/main" id="{1A1E7DAB-07A6-8392-9C81-FC8300100DE3}"/>
              </a:ext>
            </a:extLst>
          </p:cNvPr>
          <p:cNvSpPr txBox="1">
            <a:spLocks noChangeAspect="1"/>
          </p:cNvSpPr>
          <p:nvPr/>
        </p:nvSpPr>
        <p:spPr>
          <a:xfrm>
            <a:off x="4218936" y="1419726"/>
            <a:ext cx="3291840" cy="1200329"/>
          </a:xfrm>
          <a:prstGeom prst="rect">
            <a:avLst/>
          </a:prstGeom>
          <a:solidFill>
            <a:schemeClr val="tx2">
              <a:lumMod val="10000"/>
              <a:lumOff val="90000"/>
            </a:schemeClr>
          </a:solidFill>
          <a:ln>
            <a:solidFill>
              <a:srgbClr val="5B92E5"/>
            </a:solidFill>
          </a:ln>
        </p:spPr>
        <p:txBody>
          <a:bodyPr wrap="square" rtlCol="0">
            <a:spAutoFit/>
          </a:bodyPr>
          <a:lstStyle/>
          <a:p>
            <a:pPr algn="ctr"/>
            <a:r>
              <a:rPr lang="en-GB" sz="1600" dirty="0"/>
              <a:t>Safety Management System Audit</a:t>
            </a:r>
          </a:p>
          <a:p>
            <a:pPr algn="ctr"/>
            <a:r>
              <a:rPr lang="en-GB" sz="1400" dirty="0"/>
              <a:t>Requires a review and validation of the manufacturer’s SMS for compliance with the specifications of the regulation (GTR or UNR).</a:t>
            </a:r>
          </a:p>
        </p:txBody>
      </p:sp>
      <p:sp>
        <p:nvSpPr>
          <p:cNvPr id="8" name="TextBox 7">
            <a:extLst>
              <a:ext uri="{FF2B5EF4-FFF2-40B4-BE49-F238E27FC236}">
                <a16:creationId xmlns:a16="http://schemas.microsoft.com/office/drawing/2014/main" id="{91F5B6FC-3F70-1DFF-B699-553A0298CF76}"/>
              </a:ext>
            </a:extLst>
          </p:cNvPr>
          <p:cNvSpPr txBox="1">
            <a:spLocks noChangeAspect="1"/>
          </p:cNvSpPr>
          <p:nvPr/>
        </p:nvSpPr>
        <p:spPr>
          <a:xfrm>
            <a:off x="4218936" y="2954531"/>
            <a:ext cx="3291840" cy="1200329"/>
          </a:xfrm>
          <a:prstGeom prst="rect">
            <a:avLst/>
          </a:prstGeom>
          <a:solidFill>
            <a:schemeClr val="accent6">
              <a:lumMod val="20000"/>
              <a:lumOff val="80000"/>
            </a:schemeClr>
          </a:solidFill>
          <a:ln>
            <a:solidFill>
              <a:srgbClr val="5B92E5"/>
            </a:solidFill>
          </a:ln>
        </p:spPr>
        <p:txBody>
          <a:bodyPr wrap="square" rtlCol="0">
            <a:spAutoFit/>
          </a:bodyPr>
          <a:lstStyle/>
          <a:p>
            <a:pPr algn="ctr"/>
            <a:r>
              <a:rPr lang="en-GB" sz="1600" dirty="0"/>
              <a:t>Safety Assessment</a:t>
            </a:r>
          </a:p>
          <a:p>
            <a:pPr algn="ctr"/>
            <a:r>
              <a:rPr lang="en-GB" sz="1400" dirty="0"/>
              <a:t>Requires a review and preliminary validation of the manufacturer’s safety case for the ADS as compliant with the specifications of the regulation.</a:t>
            </a:r>
          </a:p>
        </p:txBody>
      </p:sp>
      <p:sp>
        <p:nvSpPr>
          <p:cNvPr id="9" name="TextBox 8">
            <a:extLst>
              <a:ext uri="{FF2B5EF4-FFF2-40B4-BE49-F238E27FC236}">
                <a16:creationId xmlns:a16="http://schemas.microsoft.com/office/drawing/2014/main" id="{AF0A6029-86AD-6AD4-103B-28ED5BD928C2}"/>
              </a:ext>
            </a:extLst>
          </p:cNvPr>
          <p:cNvSpPr txBox="1">
            <a:spLocks noChangeAspect="1"/>
          </p:cNvSpPr>
          <p:nvPr/>
        </p:nvSpPr>
        <p:spPr>
          <a:xfrm>
            <a:off x="587004" y="2954530"/>
            <a:ext cx="3291840" cy="1200329"/>
          </a:xfrm>
          <a:prstGeom prst="rect">
            <a:avLst/>
          </a:prstGeom>
          <a:solidFill>
            <a:schemeClr val="accent2">
              <a:lumMod val="20000"/>
              <a:lumOff val="80000"/>
            </a:schemeClr>
          </a:solidFill>
          <a:ln>
            <a:solidFill>
              <a:srgbClr val="5B92E5"/>
            </a:solidFill>
          </a:ln>
        </p:spPr>
        <p:txBody>
          <a:bodyPr wrap="square" rtlCol="0">
            <a:spAutoFit/>
          </a:bodyPr>
          <a:lstStyle/>
          <a:p>
            <a:pPr algn="ctr"/>
            <a:r>
              <a:rPr lang="en-GB" sz="1600" dirty="0"/>
              <a:t>ADS Virtual Testing</a:t>
            </a:r>
          </a:p>
          <a:p>
            <a:pPr algn="ctr"/>
            <a:r>
              <a:rPr lang="en-GB" sz="1400" dirty="0"/>
              <a:t>Requires selective verification and validation of evidence in the safety case that was generated via the manufacturer’s virtual testing toolchain.</a:t>
            </a:r>
          </a:p>
        </p:txBody>
      </p:sp>
      <p:sp>
        <p:nvSpPr>
          <p:cNvPr id="10" name="TextBox 9">
            <a:extLst>
              <a:ext uri="{FF2B5EF4-FFF2-40B4-BE49-F238E27FC236}">
                <a16:creationId xmlns:a16="http://schemas.microsoft.com/office/drawing/2014/main" id="{53B01B5B-72ED-4970-690A-91F7CD5DAA9D}"/>
              </a:ext>
            </a:extLst>
          </p:cNvPr>
          <p:cNvSpPr txBox="1">
            <a:spLocks noChangeAspect="1"/>
          </p:cNvSpPr>
          <p:nvPr/>
        </p:nvSpPr>
        <p:spPr>
          <a:xfrm>
            <a:off x="587004" y="4489334"/>
            <a:ext cx="3291840" cy="1200329"/>
          </a:xfrm>
          <a:prstGeom prst="rect">
            <a:avLst/>
          </a:prstGeom>
          <a:solidFill>
            <a:schemeClr val="accent2">
              <a:lumMod val="20000"/>
              <a:lumOff val="80000"/>
            </a:schemeClr>
          </a:solidFill>
          <a:ln>
            <a:solidFill>
              <a:srgbClr val="5B92E5"/>
            </a:solidFill>
          </a:ln>
        </p:spPr>
        <p:txBody>
          <a:bodyPr wrap="square" rtlCol="0">
            <a:noAutofit/>
          </a:bodyPr>
          <a:lstStyle/>
          <a:p>
            <a:pPr algn="ctr"/>
            <a:r>
              <a:rPr lang="en-GB" sz="1600" dirty="0"/>
              <a:t>ADS Track Testing</a:t>
            </a:r>
          </a:p>
          <a:p>
            <a:pPr algn="ctr"/>
            <a:r>
              <a:rPr lang="en-GB" sz="1400" dirty="0"/>
              <a:t>Requires selective verification and validation of the evidence in the safety case generated via track tests, including confirmation of virtual testing results.</a:t>
            </a:r>
          </a:p>
        </p:txBody>
      </p:sp>
      <p:sp>
        <p:nvSpPr>
          <p:cNvPr id="17" name="TextBox 16">
            <a:extLst>
              <a:ext uri="{FF2B5EF4-FFF2-40B4-BE49-F238E27FC236}">
                <a16:creationId xmlns:a16="http://schemas.microsoft.com/office/drawing/2014/main" id="{AA210E63-F970-E0C3-6CCF-D1FB829FD594}"/>
              </a:ext>
            </a:extLst>
          </p:cNvPr>
          <p:cNvSpPr txBox="1">
            <a:spLocks noChangeAspect="1"/>
          </p:cNvSpPr>
          <p:nvPr/>
        </p:nvSpPr>
        <p:spPr>
          <a:xfrm>
            <a:off x="4218936" y="4489334"/>
            <a:ext cx="3291840" cy="1200329"/>
          </a:xfrm>
          <a:prstGeom prst="rect">
            <a:avLst/>
          </a:prstGeom>
          <a:solidFill>
            <a:schemeClr val="accent2">
              <a:lumMod val="20000"/>
              <a:lumOff val="80000"/>
            </a:schemeClr>
          </a:solidFill>
          <a:ln>
            <a:solidFill>
              <a:srgbClr val="5B92E5"/>
            </a:solidFill>
          </a:ln>
        </p:spPr>
        <p:txBody>
          <a:bodyPr wrap="square" rtlCol="0">
            <a:noAutofit/>
          </a:bodyPr>
          <a:lstStyle/>
          <a:p>
            <a:pPr algn="ctr"/>
            <a:r>
              <a:rPr lang="en-GB" sz="1600" dirty="0"/>
              <a:t>Real-World Test Drives</a:t>
            </a:r>
          </a:p>
          <a:p>
            <a:pPr algn="ctr"/>
            <a:r>
              <a:rPr lang="en-GB" sz="1400" dirty="0"/>
              <a:t>Requires verification and validation of the safety-case argumentation via engineered testing on public roads under uncontrolled conditions.</a:t>
            </a:r>
          </a:p>
        </p:txBody>
      </p:sp>
      <p:sp>
        <p:nvSpPr>
          <p:cNvPr id="3" name="TextBox 2">
            <a:extLst>
              <a:ext uri="{FF2B5EF4-FFF2-40B4-BE49-F238E27FC236}">
                <a16:creationId xmlns:a16="http://schemas.microsoft.com/office/drawing/2014/main" id="{AC709DE8-B43D-9798-DA19-1C7C235ACE96}"/>
              </a:ext>
            </a:extLst>
          </p:cNvPr>
          <p:cNvSpPr txBox="1">
            <a:spLocks noChangeAspect="1"/>
          </p:cNvSpPr>
          <p:nvPr/>
        </p:nvSpPr>
        <p:spPr>
          <a:xfrm>
            <a:off x="7850868" y="4489333"/>
            <a:ext cx="3291840" cy="1200329"/>
          </a:xfrm>
          <a:prstGeom prst="rect">
            <a:avLst/>
          </a:prstGeom>
          <a:solidFill>
            <a:schemeClr val="accent5">
              <a:lumMod val="20000"/>
              <a:lumOff val="80000"/>
            </a:schemeClr>
          </a:solidFill>
          <a:ln>
            <a:solidFill>
              <a:srgbClr val="5B92E5"/>
            </a:solidFill>
          </a:ln>
        </p:spPr>
        <p:txBody>
          <a:bodyPr wrap="square" rtlCol="0">
            <a:noAutofit/>
          </a:bodyPr>
          <a:lstStyle/>
          <a:p>
            <a:pPr algn="ctr"/>
            <a:r>
              <a:rPr lang="en-GB" sz="1600" dirty="0"/>
              <a:t>In-Service Monitoring/Reporting</a:t>
            </a:r>
          </a:p>
          <a:p>
            <a:pPr algn="ctr"/>
            <a:r>
              <a:rPr lang="en-GB" sz="1400" dirty="0"/>
              <a:t>Requires the manufacturer to monitor ADS performance, report anomalies and data, and remedy issues. Also enables targeted information sharing.</a:t>
            </a:r>
          </a:p>
        </p:txBody>
      </p:sp>
      <p:sp>
        <p:nvSpPr>
          <p:cNvPr id="11" name="Slide Number Placeholder 10">
            <a:extLst>
              <a:ext uri="{FF2B5EF4-FFF2-40B4-BE49-F238E27FC236}">
                <a16:creationId xmlns:a16="http://schemas.microsoft.com/office/drawing/2014/main" id="{AB423EF9-427D-33DA-BD99-316141690CD8}"/>
              </a:ext>
            </a:extLst>
          </p:cNvPr>
          <p:cNvSpPr>
            <a:spLocks noGrp="1"/>
          </p:cNvSpPr>
          <p:nvPr>
            <p:ph type="sldNum" sz="quarter" idx="12"/>
          </p:nvPr>
        </p:nvSpPr>
        <p:spPr/>
        <p:txBody>
          <a:bodyPr/>
          <a:lstStyle/>
          <a:p>
            <a:fld id="{E86BEC5D-650B-45AB-8A82-D87DAB8534EE}" type="slidenum">
              <a:rPr lang="en-GB" smtClean="0"/>
              <a:t>7</a:t>
            </a:fld>
            <a:endParaRPr lang="en-GB"/>
          </a:p>
        </p:txBody>
      </p:sp>
    </p:spTree>
    <p:extLst>
      <p:ext uri="{BB962C8B-B14F-4D97-AF65-F5344CB8AC3E}">
        <p14:creationId xmlns:p14="http://schemas.microsoft.com/office/powerpoint/2010/main" val="66841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444017-837D-B700-0BBF-0BA37A20D1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04F207-5FFA-4AE5-69B0-0D01EEF1FF98}"/>
              </a:ext>
            </a:extLst>
          </p:cNvPr>
          <p:cNvSpPr>
            <a:spLocks noGrp="1"/>
          </p:cNvSpPr>
          <p:nvPr>
            <p:ph type="title"/>
          </p:nvPr>
        </p:nvSpPr>
        <p:spPr/>
        <p:txBody>
          <a:bodyPr/>
          <a:lstStyle/>
          <a:p>
            <a:r>
              <a:rPr lang="en-GB" dirty="0"/>
              <a:t>“Alignment” perspective</a:t>
            </a:r>
          </a:p>
        </p:txBody>
      </p:sp>
      <p:sp>
        <p:nvSpPr>
          <p:cNvPr id="4" name="TextBox 3">
            <a:extLst>
              <a:ext uri="{FF2B5EF4-FFF2-40B4-BE49-F238E27FC236}">
                <a16:creationId xmlns:a16="http://schemas.microsoft.com/office/drawing/2014/main" id="{67A48684-E19B-9395-CF6B-5202A2047688}"/>
              </a:ext>
            </a:extLst>
          </p:cNvPr>
          <p:cNvSpPr txBox="1">
            <a:spLocks noChangeAspect="1"/>
          </p:cNvSpPr>
          <p:nvPr/>
        </p:nvSpPr>
        <p:spPr>
          <a:xfrm>
            <a:off x="587004" y="1386498"/>
            <a:ext cx="3291840" cy="1200329"/>
          </a:xfrm>
          <a:prstGeom prst="rect">
            <a:avLst/>
          </a:prstGeom>
          <a:solidFill>
            <a:schemeClr val="tx2">
              <a:lumMod val="10000"/>
              <a:lumOff val="90000"/>
            </a:schemeClr>
          </a:solidFill>
          <a:ln>
            <a:solidFill>
              <a:srgbClr val="5B92E5"/>
            </a:solidFill>
          </a:ln>
        </p:spPr>
        <p:txBody>
          <a:bodyPr wrap="square" rtlCol="0">
            <a:spAutoFit/>
          </a:bodyPr>
          <a:lstStyle/>
          <a:p>
            <a:pPr algn="ctr"/>
            <a:r>
              <a:rPr lang="en-GB" sz="1600" dirty="0"/>
              <a:t>Safety Management System</a:t>
            </a:r>
          </a:p>
          <a:p>
            <a:pPr algn="ctr"/>
            <a:r>
              <a:rPr lang="en-GB" sz="1400" dirty="0"/>
              <a:t>Requires the manufacturer to document its processes for managing and mitigating risk throughout the ADS lifecycle. </a:t>
            </a:r>
          </a:p>
        </p:txBody>
      </p:sp>
      <p:sp>
        <p:nvSpPr>
          <p:cNvPr id="5" name="TextBox 4">
            <a:extLst>
              <a:ext uri="{FF2B5EF4-FFF2-40B4-BE49-F238E27FC236}">
                <a16:creationId xmlns:a16="http://schemas.microsoft.com/office/drawing/2014/main" id="{6D6C79E6-F1FE-853F-B39E-C0444D1E9A2C}"/>
              </a:ext>
            </a:extLst>
          </p:cNvPr>
          <p:cNvSpPr txBox="1">
            <a:spLocks noChangeAspect="1"/>
          </p:cNvSpPr>
          <p:nvPr/>
        </p:nvSpPr>
        <p:spPr>
          <a:xfrm>
            <a:off x="4218936" y="1405426"/>
            <a:ext cx="3291840" cy="1200329"/>
          </a:xfrm>
          <a:prstGeom prst="rect">
            <a:avLst/>
          </a:prstGeom>
          <a:solidFill>
            <a:schemeClr val="accent6">
              <a:lumMod val="20000"/>
              <a:lumOff val="80000"/>
            </a:schemeClr>
          </a:solidFill>
          <a:ln>
            <a:solidFill>
              <a:srgbClr val="5B92E5"/>
            </a:solidFill>
          </a:ln>
        </p:spPr>
        <p:txBody>
          <a:bodyPr wrap="square" rtlCol="0">
            <a:spAutoFit/>
          </a:bodyPr>
          <a:lstStyle/>
          <a:p>
            <a:pPr algn="ctr"/>
            <a:r>
              <a:rPr lang="en-GB" sz="1600" dirty="0"/>
              <a:t>Safety Concept</a:t>
            </a:r>
          </a:p>
          <a:p>
            <a:pPr algn="ctr"/>
            <a:r>
              <a:rPr lang="en-GB" sz="1400" dirty="0"/>
              <a:t>Requires the manufacturer to describe the ADS via documentation on the outcomes from applying the SMS to the ADS design and development.</a:t>
            </a:r>
          </a:p>
        </p:txBody>
      </p:sp>
      <p:sp>
        <p:nvSpPr>
          <p:cNvPr id="6" name="TextBox 5">
            <a:extLst>
              <a:ext uri="{FF2B5EF4-FFF2-40B4-BE49-F238E27FC236}">
                <a16:creationId xmlns:a16="http://schemas.microsoft.com/office/drawing/2014/main" id="{9F8C5D33-2E72-30AF-42D7-912C2BE64891}"/>
              </a:ext>
            </a:extLst>
          </p:cNvPr>
          <p:cNvSpPr txBox="1">
            <a:spLocks noChangeAspect="1"/>
          </p:cNvSpPr>
          <p:nvPr/>
        </p:nvSpPr>
        <p:spPr>
          <a:xfrm>
            <a:off x="4218936" y="2868181"/>
            <a:ext cx="3291840" cy="1200329"/>
          </a:xfrm>
          <a:prstGeom prst="rect">
            <a:avLst/>
          </a:prstGeom>
          <a:solidFill>
            <a:schemeClr val="accent6">
              <a:lumMod val="20000"/>
              <a:lumOff val="80000"/>
            </a:schemeClr>
          </a:solidFill>
          <a:ln>
            <a:solidFill>
              <a:srgbClr val="5B92E5"/>
            </a:solidFill>
          </a:ln>
        </p:spPr>
        <p:txBody>
          <a:bodyPr wrap="square" rtlCol="0">
            <a:spAutoFit/>
          </a:bodyPr>
          <a:lstStyle/>
          <a:p>
            <a:pPr algn="ctr"/>
            <a:r>
              <a:rPr lang="en-GB" sz="1600" dirty="0"/>
              <a:t>Safety Case</a:t>
            </a:r>
          </a:p>
          <a:p>
            <a:pPr algn="ctr"/>
            <a:r>
              <a:rPr lang="en-GB" sz="1400" dirty="0"/>
              <a:t>Requires the manufacturer to document the outcomes of its verification and validation of the ADS safety concept via a structured, evidence-based argument.</a:t>
            </a:r>
          </a:p>
        </p:txBody>
      </p:sp>
      <p:sp>
        <p:nvSpPr>
          <p:cNvPr id="7" name="TextBox 6">
            <a:extLst>
              <a:ext uri="{FF2B5EF4-FFF2-40B4-BE49-F238E27FC236}">
                <a16:creationId xmlns:a16="http://schemas.microsoft.com/office/drawing/2014/main" id="{481F0C6F-6D71-881E-4E17-8905917942D3}"/>
              </a:ext>
            </a:extLst>
          </p:cNvPr>
          <p:cNvSpPr txBox="1">
            <a:spLocks noChangeAspect="1"/>
          </p:cNvSpPr>
          <p:nvPr/>
        </p:nvSpPr>
        <p:spPr>
          <a:xfrm>
            <a:off x="587004" y="2868180"/>
            <a:ext cx="3291840" cy="1200329"/>
          </a:xfrm>
          <a:prstGeom prst="rect">
            <a:avLst/>
          </a:prstGeom>
          <a:solidFill>
            <a:schemeClr val="tx2">
              <a:lumMod val="10000"/>
              <a:lumOff val="90000"/>
            </a:schemeClr>
          </a:solidFill>
          <a:ln>
            <a:solidFill>
              <a:srgbClr val="5B92E5"/>
            </a:solidFill>
          </a:ln>
        </p:spPr>
        <p:txBody>
          <a:bodyPr wrap="square" rtlCol="0">
            <a:spAutoFit/>
          </a:bodyPr>
          <a:lstStyle/>
          <a:p>
            <a:pPr algn="ctr"/>
            <a:r>
              <a:rPr lang="en-GB" sz="1600" dirty="0"/>
              <a:t>Safety Management System Audit</a:t>
            </a:r>
          </a:p>
          <a:p>
            <a:pPr algn="ctr"/>
            <a:r>
              <a:rPr lang="en-GB" sz="1400" dirty="0"/>
              <a:t>Requires a review and validation of the manufacturer’s SMS for compliance with the specifications of the regulation (GTR or UNR).</a:t>
            </a:r>
          </a:p>
        </p:txBody>
      </p:sp>
      <p:sp>
        <p:nvSpPr>
          <p:cNvPr id="8" name="TextBox 7">
            <a:extLst>
              <a:ext uri="{FF2B5EF4-FFF2-40B4-BE49-F238E27FC236}">
                <a16:creationId xmlns:a16="http://schemas.microsoft.com/office/drawing/2014/main" id="{0A96B9EE-FE6F-8EE6-7A9C-E89BDC290501}"/>
              </a:ext>
            </a:extLst>
          </p:cNvPr>
          <p:cNvSpPr txBox="1">
            <a:spLocks noChangeAspect="1"/>
          </p:cNvSpPr>
          <p:nvPr/>
        </p:nvSpPr>
        <p:spPr>
          <a:xfrm>
            <a:off x="7850868" y="1986663"/>
            <a:ext cx="3291840" cy="1200329"/>
          </a:xfrm>
          <a:prstGeom prst="rect">
            <a:avLst/>
          </a:prstGeom>
          <a:solidFill>
            <a:schemeClr val="accent6">
              <a:lumMod val="20000"/>
              <a:lumOff val="80000"/>
            </a:schemeClr>
          </a:solidFill>
          <a:ln>
            <a:solidFill>
              <a:srgbClr val="5B92E5"/>
            </a:solidFill>
          </a:ln>
        </p:spPr>
        <p:txBody>
          <a:bodyPr wrap="square" rtlCol="0">
            <a:spAutoFit/>
          </a:bodyPr>
          <a:lstStyle/>
          <a:p>
            <a:pPr algn="ctr"/>
            <a:r>
              <a:rPr lang="en-GB" sz="1600" dirty="0"/>
              <a:t>Safety Assessment</a:t>
            </a:r>
          </a:p>
          <a:p>
            <a:pPr algn="ctr"/>
            <a:r>
              <a:rPr lang="en-GB" sz="1400" dirty="0"/>
              <a:t>Requires a review and preliminary validation of the manufacturer’s safety case for the ADS as compliant with the specifications of the regulation.</a:t>
            </a:r>
          </a:p>
        </p:txBody>
      </p:sp>
      <p:sp>
        <p:nvSpPr>
          <p:cNvPr id="9" name="TextBox 8">
            <a:extLst>
              <a:ext uri="{FF2B5EF4-FFF2-40B4-BE49-F238E27FC236}">
                <a16:creationId xmlns:a16="http://schemas.microsoft.com/office/drawing/2014/main" id="{B42790BA-4346-1D64-4DF6-8F06C6533B22}"/>
              </a:ext>
            </a:extLst>
          </p:cNvPr>
          <p:cNvSpPr txBox="1">
            <a:spLocks noChangeAspect="1"/>
          </p:cNvSpPr>
          <p:nvPr/>
        </p:nvSpPr>
        <p:spPr>
          <a:xfrm>
            <a:off x="7896628" y="3430490"/>
            <a:ext cx="3291840" cy="1200329"/>
          </a:xfrm>
          <a:prstGeom prst="rect">
            <a:avLst/>
          </a:prstGeom>
          <a:solidFill>
            <a:schemeClr val="accent2">
              <a:lumMod val="20000"/>
              <a:lumOff val="80000"/>
            </a:schemeClr>
          </a:solidFill>
          <a:ln>
            <a:solidFill>
              <a:srgbClr val="5B92E5"/>
            </a:solidFill>
          </a:ln>
        </p:spPr>
        <p:txBody>
          <a:bodyPr wrap="square" rtlCol="0">
            <a:spAutoFit/>
          </a:bodyPr>
          <a:lstStyle/>
          <a:p>
            <a:pPr algn="ctr"/>
            <a:r>
              <a:rPr lang="en-GB" sz="1600" dirty="0"/>
              <a:t>ADS Virtual Testing</a:t>
            </a:r>
          </a:p>
          <a:p>
            <a:pPr algn="ctr"/>
            <a:r>
              <a:rPr lang="en-GB" sz="1400" dirty="0"/>
              <a:t>Requires selective verification and validation of evidence in the safety case that was generated via the manufacturer’s virtual testing toolchain.</a:t>
            </a:r>
          </a:p>
        </p:txBody>
      </p:sp>
      <p:sp>
        <p:nvSpPr>
          <p:cNvPr id="10" name="TextBox 9">
            <a:extLst>
              <a:ext uri="{FF2B5EF4-FFF2-40B4-BE49-F238E27FC236}">
                <a16:creationId xmlns:a16="http://schemas.microsoft.com/office/drawing/2014/main" id="{FCA9F403-875F-8894-D5C7-52B293147C2E}"/>
              </a:ext>
            </a:extLst>
          </p:cNvPr>
          <p:cNvSpPr txBox="1">
            <a:spLocks noChangeAspect="1"/>
          </p:cNvSpPr>
          <p:nvPr/>
        </p:nvSpPr>
        <p:spPr>
          <a:xfrm>
            <a:off x="7896628" y="4707049"/>
            <a:ext cx="3291840" cy="1200329"/>
          </a:xfrm>
          <a:prstGeom prst="rect">
            <a:avLst/>
          </a:prstGeom>
          <a:solidFill>
            <a:schemeClr val="accent2">
              <a:lumMod val="20000"/>
              <a:lumOff val="80000"/>
            </a:schemeClr>
          </a:solidFill>
          <a:ln>
            <a:solidFill>
              <a:srgbClr val="5B92E5"/>
            </a:solidFill>
          </a:ln>
        </p:spPr>
        <p:txBody>
          <a:bodyPr wrap="square" rtlCol="0">
            <a:noAutofit/>
          </a:bodyPr>
          <a:lstStyle/>
          <a:p>
            <a:pPr algn="ctr"/>
            <a:r>
              <a:rPr lang="en-GB" sz="1600" dirty="0"/>
              <a:t>ADS Track Testing</a:t>
            </a:r>
          </a:p>
          <a:p>
            <a:pPr algn="ctr"/>
            <a:r>
              <a:rPr lang="en-GB" sz="1400" dirty="0"/>
              <a:t>Requires selective verification and validation of the evidence in the safety case generated via track tests, including confirmation of virtual testing results.</a:t>
            </a:r>
          </a:p>
        </p:txBody>
      </p:sp>
      <p:sp>
        <p:nvSpPr>
          <p:cNvPr id="17" name="TextBox 16">
            <a:extLst>
              <a:ext uri="{FF2B5EF4-FFF2-40B4-BE49-F238E27FC236}">
                <a16:creationId xmlns:a16="http://schemas.microsoft.com/office/drawing/2014/main" id="{F4AA82DC-A662-A7FC-0132-E48184E2EF93}"/>
              </a:ext>
            </a:extLst>
          </p:cNvPr>
          <p:cNvSpPr txBox="1">
            <a:spLocks noChangeAspect="1"/>
          </p:cNvSpPr>
          <p:nvPr/>
        </p:nvSpPr>
        <p:spPr>
          <a:xfrm>
            <a:off x="4450080" y="4885623"/>
            <a:ext cx="3291840" cy="1200329"/>
          </a:xfrm>
          <a:prstGeom prst="rect">
            <a:avLst/>
          </a:prstGeom>
          <a:solidFill>
            <a:schemeClr val="accent2">
              <a:lumMod val="20000"/>
              <a:lumOff val="80000"/>
            </a:schemeClr>
          </a:solidFill>
          <a:ln>
            <a:solidFill>
              <a:srgbClr val="5B92E5"/>
            </a:solidFill>
          </a:ln>
        </p:spPr>
        <p:txBody>
          <a:bodyPr wrap="square" rtlCol="0">
            <a:noAutofit/>
          </a:bodyPr>
          <a:lstStyle/>
          <a:p>
            <a:pPr algn="ctr"/>
            <a:r>
              <a:rPr lang="en-GB" sz="1600" dirty="0"/>
              <a:t>Real-World Test Drives</a:t>
            </a:r>
          </a:p>
          <a:p>
            <a:pPr algn="ctr"/>
            <a:r>
              <a:rPr lang="en-GB" sz="1400" dirty="0"/>
              <a:t>Requires verification and validation of the safety-case argumentation via engineered testing on public roads under uncontrolled conditions.</a:t>
            </a:r>
          </a:p>
        </p:txBody>
      </p:sp>
      <p:sp>
        <p:nvSpPr>
          <p:cNvPr id="3" name="TextBox 2">
            <a:extLst>
              <a:ext uri="{FF2B5EF4-FFF2-40B4-BE49-F238E27FC236}">
                <a16:creationId xmlns:a16="http://schemas.microsoft.com/office/drawing/2014/main" id="{C7C0425B-8C18-DAFD-9427-9AE33FCC03D2}"/>
              </a:ext>
            </a:extLst>
          </p:cNvPr>
          <p:cNvSpPr txBox="1">
            <a:spLocks noChangeAspect="1"/>
          </p:cNvSpPr>
          <p:nvPr/>
        </p:nvSpPr>
        <p:spPr>
          <a:xfrm>
            <a:off x="467450" y="4885623"/>
            <a:ext cx="3291840" cy="1200329"/>
          </a:xfrm>
          <a:prstGeom prst="rect">
            <a:avLst/>
          </a:prstGeom>
          <a:solidFill>
            <a:schemeClr val="accent5">
              <a:lumMod val="20000"/>
              <a:lumOff val="80000"/>
            </a:schemeClr>
          </a:solidFill>
          <a:ln>
            <a:solidFill>
              <a:srgbClr val="5B92E5"/>
            </a:solidFill>
          </a:ln>
        </p:spPr>
        <p:txBody>
          <a:bodyPr wrap="square" rtlCol="0">
            <a:noAutofit/>
          </a:bodyPr>
          <a:lstStyle/>
          <a:p>
            <a:pPr algn="ctr"/>
            <a:r>
              <a:rPr lang="en-GB" sz="1600" dirty="0"/>
              <a:t>In-Service Monitoring/Reporting</a:t>
            </a:r>
          </a:p>
          <a:p>
            <a:pPr algn="ctr"/>
            <a:r>
              <a:rPr lang="en-GB" sz="1400" dirty="0"/>
              <a:t>Requires the manufacturer to monitor ADS performance, report anomalies and data, and remedy issues. Also enables targeted information sharing.</a:t>
            </a:r>
          </a:p>
        </p:txBody>
      </p:sp>
      <p:sp>
        <p:nvSpPr>
          <p:cNvPr id="11" name="Slide Number Placeholder 10">
            <a:extLst>
              <a:ext uri="{FF2B5EF4-FFF2-40B4-BE49-F238E27FC236}">
                <a16:creationId xmlns:a16="http://schemas.microsoft.com/office/drawing/2014/main" id="{EDB7FC37-EABC-2DA2-65E5-DD58B04A6863}"/>
              </a:ext>
            </a:extLst>
          </p:cNvPr>
          <p:cNvSpPr>
            <a:spLocks noGrp="1"/>
          </p:cNvSpPr>
          <p:nvPr>
            <p:ph type="sldNum" sz="quarter" idx="12"/>
          </p:nvPr>
        </p:nvSpPr>
        <p:spPr/>
        <p:txBody>
          <a:bodyPr/>
          <a:lstStyle/>
          <a:p>
            <a:fld id="{E86BEC5D-650B-45AB-8A82-D87DAB8534EE}" type="slidenum">
              <a:rPr lang="en-GB" smtClean="0"/>
              <a:t>8</a:t>
            </a:fld>
            <a:endParaRPr lang="en-GB"/>
          </a:p>
        </p:txBody>
      </p:sp>
    </p:spTree>
    <p:extLst>
      <p:ext uri="{BB962C8B-B14F-4D97-AF65-F5344CB8AC3E}">
        <p14:creationId xmlns:p14="http://schemas.microsoft.com/office/powerpoint/2010/main" val="8115787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1326</TotalTime>
  <Words>876</Words>
  <Application>Microsoft Office PowerPoint</Application>
  <PresentationFormat>Widescreen</PresentationFormat>
  <Paragraphs>154</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Aptos</vt:lpstr>
      <vt:lpstr>Arial</vt:lpstr>
      <vt:lpstr>Roboto</vt:lpstr>
      <vt:lpstr>Roboto Light</vt:lpstr>
      <vt:lpstr>Office Theme</vt:lpstr>
      <vt:lpstr>Session orientation and status of work</vt:lpstr>
      <vt:lpstr>Session Agenda</vt:lpstr>
      <vt:lpstr>Draft general calendar</vt:lpstr>
      <vt:lpstr>Draft general work plan</vt:lpstr>
      <vt:lpstr>Areas of work</vt:lpstr>
      <vt:lpstr>5th session objectives</vt:lpstr>
      <vt:lpstr>Four blocks</vt:lpstr>
      <vt:lpstr>“Alignment” perspective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Orientation deck</dc:title>
  <dc:creator>John Creamer</dc:creator>
  <cp:lastModifiedBy>John Creamer</cp:lastModifiedBy>
  <cp:revision>20</cp:revision>
  <dcterms:created xsi:type="dcterms:W3CDTF">2024-05-13T08:09:26Z</dcterms:created>
  <dcterms:modified xsi:type="dcterms:W3CDTF">2024-12-06T16:50:35Z</dcterms:modified>
</cp:coreProperties>
</file>