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0"/>
    <a:srgbClr val="0E1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740" y="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733A0-398B-4BAF-BD25-169F4A83029D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F6594-2178-41A6-A524-8B4506A0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DBE20A17-55EC-48D6-9738-E14184FEE2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477051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375719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E9E9-6F38-400E-9FB0-ECF39432B4AE}" type="datetime1">
              <a:rPr lang="en-GB" smtClean="0"/>
              <a:t>22/11/2024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422891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59348C-D905-4D23-BCD3-3E67B8AC9C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10009188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10009188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D71-6BA4-4EC5-9D0A-D110F42FDBC8}" type="datetime1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AD6EFB-DCB7-4908-B421-2DA8D2217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38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653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13D0-DBEA-4E23-B208-6B1541E03BBF}" type="datetime1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438320-98E0-48FC-AF97-FCB83C58EA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23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B404-A5A8-4EB0-B3E9-B4C563EE0E4F}" type="datetime1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71C351-05BE-4F1B-9839-A78A90F760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57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pie chart&#10;&#10;Description automatically generated">
            <a:extLst>
              <a:ext uri="{FF2B5EF4-FFF2-40B4-BE49-F238E27FC236}">
                <a16:creationId xmlns:a16="http://schemas.microsoft.com/office/drawing/2014/main" id="{394C8829-8C33-454C-9063-4FDAAFE46F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4380" y="1616146"/>
            <a:ext cx="6530574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01FC1-C2EC-401A-AF86-58DC4F33B0F4}" type="datetime1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7554" y="7372601"/>
            <a:ext cx="4114800" cy="180908"/>
          </a:xfrm>
        </p:spPr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091B7-AAF7-4F34-BF79-62CD1990FA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EEED1A2-F6C1-4943-A33D-7164D567F6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386" y="682082"/>
            <a:ext cx="4842846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EC9A-AC47-4545-A33D-F8CA8CAA522D}" type="datetime1">
              <a:rPr lang="en-GB" smtClean="0"/>
              <a:t>22/11/2024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46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3BEDB83D-452B-4004-B1FC-E5671AE18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7953" y="2307264"/>
            <a:ext cx="10600661" cy="2170147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2651-019D-4965-9307-8327B5DB4463}" type="datetime1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69EAE4-3CDA-4513-8093-616ACBB5E1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03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7822B-8636-4D6C-A236-88D01E832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9AF1C-01C0-42A8-9C4B-1E9C2782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F086-AC2A-4DE9-BCDB-7DC183EBB6F5}" type="datetime1">
              <a:rPr lang="en-GB" smtClean="0"/>
              <a:t>22/11/2024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B40710-263D-407F-AC80-4C89F77E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E2B16-C39C-474E-9069-5E9A3570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92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4A999-34D9-4A4D-B40E-FD064B13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AB78-CB19-443B-B72C-09EC136A1470}" type="datetime1">
              <a:rPr lang="en-GB" smtClean="0"/>
              <a:t>22/11/2024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D61DA-1957-490D-BD36-CBE15ED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0A2D9-B2DC-4447-BE4B-97055C9A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15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FD45-A41C-4B76-A618-E3A1F694D339}" type="datetime1">
              <a:rPr lang="en-GB" smtClean="0"/>
              <a:t>22/11/2024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4F166C-672F-418A-AA26-69FDF88032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5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88947-B772-4B8D-8E16-B9C145399131}" type="datetime1">
              <a:rPr lang="en-GB" smtClean="0"/>
              <a:t>22/11/2024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137D607-7FA0-4694-98B8-9BE3BA4994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8AB64D-EFCF-4602-8B62-1D05A4835A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FDB70B-4EF2-4B05-94C2-8D00CB534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90875" y="0"/>
            <a:ext cx="9001125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B0E8E6B3-C742-4CE1-87A8-038754EB25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1220374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7421" y="2905213"/>
            <a:ext cx="4694806" cy="1332715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8797" y="4237928"/>
            <a:ext cx="472343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7236-A4A1-4FF6-94CB-990F785CDA80}" type="datetime1">
              <a:rPr lang="en-GB" smtClean="0"/>
              <a:t>22/11/2024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8797" y="5143653"/>
            <a:ext cx="4723430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8440923-ECE0-4C9A-A034-12616DFC86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8798" y="6302066"/>
            <a:ext cx="472343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E57993-70E0-41B0-BB34-6C3CD22F2A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95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2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6C488-6A16-4E11-9869-26E29C97E94A}" type="datetime1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4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44783AAB-0890-47C8-9B93-700F4C97A9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79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EED0-4203-4480-A1D2-62814A760000}" type="datetime1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07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E7152A-3151-4B38-B050-E34299548D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65813" y="0"/>
            <a:ext cx="6326187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42B53CC2-CB0F-4FB0-9D77-A2D8AEE5E2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C870-3CB5-493A-AD2B-340D71A2B215}" type="datetime1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5F85DA-DF18-4085-8332-66FA0CF5CD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57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BC7C05-E1FE-4037-AA20-F9569B1C62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95925" y="0"/>
            <a:ext cx="6696075" cy="68834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9" name="Picture 8" descr="Shape, arrow&#10;&#10;Description automatically generated">
            <a:extLst>
              <a:ext uri="{FF2B5EF4-FFF2-40B4-BE49-F238E27FC236}">
                <a16:creationId xmlns:a16="http://schemas.microsoft.com/office/drawing/2014/main" id="{5404C8EA-A77B-4F00-A7B1-5D25002A23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837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0D36-2A07-421B-81E4-8BF9C951B1B7}" type="datetime1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DE3238-799A-4D47-945B-B19892DAE5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9354097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9354097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95E7-AE79-4952-9FE7-20FBE8D30D69}" type="datetime1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(edit this in Insert &gt; Header and Footer, then click 'Apply to All')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4F2716-E3FF-4D83-B640-444E8721E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28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1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D5C50-436E-4229-BA72-2D200375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40267"/>
            <a:ext cx="11449049" cy="12504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FA3E5-0B93-495B-AE27-AE619B1C7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940311"/>
            <a:ext cx="11449050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BB6F-9A36-441D-9BB9-1F32FE541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72222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643BB-370F-4A38-ADD6-7C39687C9943}" type="datetime1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F3454-7D82-42C0-8A0F-3B535FCED2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59758" y="6365061"/>
            <a:ext cx="6276474" cy="1809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Presentation Title (edit this in Insert &gt; Header and Footer, then click 'Apply to All')</a:t>
            </a:r>
            <a:endParaRPr lang="en-GB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99B28-17A1-4609-80B9-FC51E4DD8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7323" y="71900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F9F179-383E-42D2-9EE1-1819EAC710B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0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65" r:id="rId4"/>
    <p:sldLayoutId id="2147483650" r:id="rId5"/>
    <p:sldLayoutId id="2147483666" r:id="rId6"/>
    <p:sldLayoutId id="2147483667" r:id="rId7"/>
    <p:sldLayoutId id="2147483668" r:id="rId8"/>
    <p:sldLayoutId id="2147483659" r:id="rId9"/>
    <p:sldLayoutId id="2147483660" r:id="rId10"/>
    <p:sldLayoutId id="2147483652" r:id="rId11"/>
    <p:sldLayoutId id="2147483661" r:id="rId12"/>
    <p:sldLayoutId id="2147483651" r:id="rId13"/>
    <p:sldLayoutId id="2147483669" r:id="rId14"/>
    <p:sldLayoutId id="2147483670" r:id="rId15"/>
    <p:sldLayoutId id="2147483654" r:id="rId16"/>
    <p:sldLayoutId id="2147483655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115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•"/>
        <a:defRPr sz="2400" b="1" kern="1200">
          <a:solidFill>
            <a:srgbClr val="006AB0"/>
          </a:solidFill>
          <a:latin typeface="+mn-lt"/>
          <a:ea typeface="+mn-ea"/>
          <a:cs typeface="+mn-cs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-381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13" indent="-23495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475" indent="-398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 userDrawn="1">
          <p15:clr>
            <a:srgbClr val="F26B43"/>
          </p15:clr>
        </p15:guide>
        <p15:guide id="2" pos="7446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orient="horz" pos="4104" userDrawn="1">
          <p15:clr>
            <a:srgbClr val="F26B43"/>
          </p15:clr>
        </p15:guide>
        <p15:guide id="5" orient="horz" pos="1220" userDrawn="1">
          <p15:clr>
            <a:srgbClr val="F26B43"/>
          </p15:clr>
        </p15:guide>
        <p15:guide id="6" orient="horz" pos="3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660D4-7D71-452A-91FD-5B14AA924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48" y="628372"/>
            <a:ext cx="9354097" cy="609987"/>
          </a:xfrm>
        </p:spPr>
        <p:txBody>
          <a:bodyPr/>
          <a:lstStyle/>
          <a:p>
            <a:r>
              <a:rPr lang="en-GB" sz="3600" dirty="0"/>
              <a:t>ADS Feature type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9907B-DA1E-4DB5-AB2D-8F173DE78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351914"/>
            <a:ext cx="10561568" cy="540669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CD5937"/>
                </a:solidFill>
                <a:effectLst/>
              </a:rPr>
              <a:t>See </a:t>
            </a:r>
            <a:r>
              <a:rPr lang="en-GB" dirty="0"/>
              <a:t>ADS-03-13 </a:t>
            </a:r>
            <a:r>
              <a:rPr lang="en-GB" dirty="0">
                <a:solidFill>
                  <a:srgbClr val="CD5937"/>
                </a:solidFill>
              </a:rPr>
              <a:t>and</a:t>
            </a:r>
            <a:r>
              <a:rPr lang="en-GB" dirty="0"/>
              <a:t> ADS-04-24 </a:t>
            </a:r>
            <a:r>
              <a:rPr lang="en-GB" dirty="0">
                <a:solidFill>
                  <a:srgbClr val="CD5937"/>
                </a:solidFill>
              </a:rPr>
              <a:t>for original proposals and examples</a:t>
            </a:r>
          </a:p>
          <a:p>
            <a:pPr marL="0" indent="0">
              <a:buNone/>
            </a:pPr>
            <a:r>
              <a:rPr lang="en-US" dirty="0"/>
              <a:t>Option 1</a:t>
            </a:r>
          </a:p>
          <a:p>
            <a:pPr marL="0" indent="0">
              <a:buNone/>
            </a:pPr>
            <a:r>
              <a:rPr lang="en-US" i="1" dirty="0">
                <a:solidFill>
                  <a:srgbClr val="CD5937"/>
                </a:solidFill>
                <a:effectLst/>
              </a:rPr>
              <a:t>3.3.1. “ADS feature of type 1 (ADSF-1)” means an ADS feature which includes an ADS fallback response requiring a fallback user.</a:t>
            </a:r>
            <a:br>
              <a:rPr lang="en-US" i="1" dirty="0">
                <a:solidFill>
                  <a:srgbClr val="CD5937"/>
                </a:solidFill>
                <a:effectLst/>
              </a:rPr>
            </a:b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CD5937"/>
                </a:solidFill>
                <a:effectLst/>
              </a:rPr>
              <a:t>3.3.2. “ADS feature of type 2 (ADSF-2)” means an ADS feature which does not include an ADS fallback response requiring a fallback user.</a:t>
            </a:r>
            <a:br>
              <a:rPr lang="en-US" b="0" i="1" dirty="0">
                <a:solidFill>
                  <a:srgbClr val="CD5937"/>
                </a:solidFill>
                <a:effectLst/>
              </a:rPr>
            </a:br>
            <a:r>
              <a:rPr lang="en-US" dirty="0"/>
              <a:t>Option 2</a:t>
            </a:r>
          </a:p>
          <a:p>
            <a:pPr marL="0" indent="0">
              <a:buNone/>
            </a:pPr>
            <a:r>
              <a:rPr lang="en-US" i="1" dirty="0">
                <a:solidFill>
                  <a:srgbClr val="CD5937"/>
                </a:solidFill>
                <a:effectLst/>
              </a:rPr>
              <a:t>3.3.1. “ADS feature of Level 3” means an ADS feature which includes an ADS fallback response requiring a fallback user.</a:t>
            </a: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CD5937"/>
                </a:solidFill>
                <a:effectLst/>
              </a:rPr>
              <a:t>3.3.2. “ADS feature of Level 4” means an ADS feature which does not include an ADS fallback response requiring a fallback user.</a:t>
            </a:r>
            <a:endParaRPr lang="en-US" dirty="0">
              <a:effectLst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270A63-160E-62FF-DA5A-5366C3188A37}"/>
              </a:ext>
            </a:extLst>
          </p:cNvPr>
          <p:cNvSpPr txBox="1"/>
          <p:nvPr/>
        </p:nvSpPr>
        <p:spPr>
          <a:xfrm>
            <a:off x="182880" y="203995"/>
            <a:ext cx="3624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Submitted by the experts from the United Kingdom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D0116B-5D6D-88D9-68D3-3B930439306F}"/>
              </a:ext>
            </a:extLst>
          </p:cNvPr>
          <p:cNvSpPr txBox="1"/>
          <p:nvPr/>
        </p:nvSpPr>
        <p:spPr>
          <a:xfrm>
            <a:off x="10371834" y="203994"/>
            <a:ext cx="1676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Document ADS-05-08</a:t>
            </a:r>
          </a:p>
          <a:p>
            <a:pPr algn="r"/>
            <a:r>
              <a:rPr lang="en-GB" sz="1200" dirty="0"/>
              <a:t>5</a:t>
            </a:r>
            <a:r>
              <a:rPr lang="en-GB" sz="1200" baseline="30000" dirty="0"/>
              <a:t>th</a:t>
            </a:r>
            <a:r>
              <a:rPr lang="en-GB" sz="1200" dirty="0"/>
              <a:t> ADS IWG Session</a:t>
            </a:r>
          </a:p>
          <a:p>
            <a:pPr algn="r"/>
            <a:r>
              <a:rPr lang="en-GB" sz="1200"/>
              <a:t>9-13 December 2024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0913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fT_Set 1">
      <a:dk1>
        <a:srgbClr val="161616"/>
      </a:dk1>
      <a:lt1>
        <a:sysClr val="window" lastClr="FFFFFF"/>
      </a:lt1>
      <a:dk2>
        <a:srgbClr val="161616"/>
      </a:dk2>
      <a:lt2>
        <a:srgbClr val="EEF1F2"/>
      </a:lt2>
      <a:accent1>
        <a:srgbClr val="006853"/>
      </a:accent1>
      <a:accent2>
        <a:srgbClr val="1DE9B6"/>
      </a:accent2>
      <a:accent3>
        <a:srgbClr val="15B542"/>
      </a:accent3>
      <a:accent4>
        <a:srgbClr val="161616"/>
      </a:accent4>
      <a:accent5>
        <a:srgbClr val="EEF1F2"/>
      </a:accent5>
      <a:accent6>
        <a:srgbClr val="626262"/>
      </a:accent6>
      <a:hlink>
        <a:srgbClr val="0082CA"/>
      </a:hlink>
      <a:folHlink>
        <a:srgbClr val="006AB0"/>
      </a:folHlink>
    </a:clrScheme>
    <a:fontScheme name="D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fT_set1">
        <a:dk1>
          <a:sysClr val="windowText" lastClr="000000"/>
        </a:dk1>
        <a:lt1>
          <a:sysClr val="window" lastClr="FFFFFF"/>
        </a:lt1>
        <a:dk2>
          <a:srgbClr val="44546A"/>
        </a:dk2>
        <a:lt2>
          <a:srgbClr val="E7E6E6"/>
        </a:lt2>
        <a:accent1>
          <a:srgbClr val="006853"/>
        </a:accent1>
        <a:accent2>
          <a:srgbClr val="1DE9B6"/>
        </a:accent2>
        <a:accent3>
          <a:srgbClr val="15B542"/>
        </a:accent3>
        <a:accent4>
          <a:srgbClr val="161616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2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15B542"/>
        </a:accent1>
        <a:accent2>
          <a:srgbClr val="88EF1B"/>
        </a:accent2>
        <a:accent3>
          <a:srgbClr val="9D98C9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3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5500"/>
        </a:accent1>
        <a:accent2>
          <a:srgbClr val="161616"/>
        </a:accent2>
        <a:accent3>
          <a:srgbClr val="EEF1F2"/>
        </a:accent3>
        <a:accent4>
          <a:srgbClr val="FDBB8B"/>
        </a:accent4>
        <a:accent5>
          <a:srgbClr val="626262"/>
        </a:accent5>
        <a:accent6>
          <a:srgbClr val="161616"/>
        </a:accent6>
        <a:hlink>
          <a:srgbClr val="0082CA"/>
        </a:hlink>
        <a:folHlink>
          <a:srgbClr val="006AB0"/>
        </a:folHlink>
      </a:clrScheme>
    </a:extraClrScheme>
    <a:extraClrScheme>
      <a:clrScheme name="DfT_Set 4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D833"/>
        </a:accent1>
        <a:accent2>
          <a:srgbClr val="0E115F"/>
        </a:accent2>
        <a:accent3>
          <a:srgbClr val="F8FB9E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</a:extraClrSchemeLst>
  <a:extLst>
    <a:ext uri="{05A4C25C-085E-4340-85A3-A5531E510DB2}">
      <thm15:themeFamily xmlns:thm15="http://schemas.microsoft.com/office/thememl/2012/main" name="DfT Wide screen_Plain comp_OLD" id="{E247C650-169F-4905-B4BE-4027D275A526}" vid="{3EC51F70-330A-472A-B2EC-370E9E56B8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curity_x0020_Classification xmlns="15ff3d39-6e7b-4d70-9b7c-8d9fe85d0f29">Official</Security_x0020_Classification>
    <Historical_x0020_Importance xmlns="15ff3d39-6e7b-4d70-9b7c-8d9fe85d0f29">false</Historical_x0020_Importance>
    <cc54f3d3b0c44d2e8d85ddc68d8d3df7 xmlns="7db8b507-b8c4-4646-8d69-f4543fe6c418">
      <Terms xmlns="http://schemas.microsoft.com/office/infopath/2007/PartnerControls"/>
    </cc54f3d3b0c44d2e8d85ddc68d8d3df7>
    <dlc_EmailTo xmlns="15ff3d39-6e7b-4d70-9b7c-8d9fe85d0f29" xsi:nil="true"/>
    <TaxCatchAll xmlns="15ff3d39-6e7b-4d70-9b7c-8d9fe85d0f29" xsi:nil="true"/>
    <dlc_EmailSubject xmlns="15ff3d39-6e7b-4d70-9b7c-8d9fe85d0f29" xsi:nil="true"/>
    <dlc_EmailCC xmlns="15ff3d39-6e7b-4d70-9b7c-8d9fe85d0f29" xsi:nil="true"/>
    <dlc_EmailBCC xmlns="15ff3d39-6e7b-4d70-9b7c-8d9fe85d0f29" xsi:nil="true"/>
    <dlc_EmailFrom xmlns="15ff3d39-6e7b-4d70-9b7c-8d9fe85d0f29" xsi:nil="true"/>
    <dlc_EmailReceivedUTC xmlns="15ff3d39-6e7b-4d70-9b7c-8d9fe85d0f29" xsi:nil="true"/>
    <pc519adf3c7948f6bb06869155db6953 xmlns="7db8b507-b8c4-4646-8d69-f4543fe6c418">
      <Terms xmlns="http://schemas.microsoft.com/office/infopath/2007/PartnerControls"/>
    </pc519adf3c7948f6bb06869155db6953>
    <dlc_EmailSentUTC xmlns="15ff3d39-6e7b-4d70-9b7c-8d9fe85d0f2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DB43548079ED488038674281F17617" ma:contentTypeVersion="13" ma:contentTypeDescription="Create a new document." ma:contentTypeScope="" ma:versionID="77a0ee75fc5ebdd3bf1ceb4b7ffaf31e">
  <xsd:schema xmlns:xsd="http://www.w3.org/2001/XMLSchema" xmlns:xs="http://www.w3.org/2001/XMLSchema" xmlns:p="http://schemas.microsoft.com/office/2006/metadata/properties" xmlns:ns2="7db8b507-b8c4-4646-8d69-f4543fe6c418" xmlns:ns3="15ff3d39-6e7b-4d70-9b7c-8d9fe85d0f29" xmlns:ns4="d5ddba2b-351f-47c4-8062-ad9cd3b6a5d4" targetNamespace="http://schemas.microsoft.com/office/2006/metadata/properties" ma:root="true" ma:fieldsID="838c7cf560fdd30a08f70749dcb2ae34" ns2:_="" ns3:_="" ns4:_="">
    <xsd:import namespace="7db8b507-b8c4-4646-8d69-f4543fe6c418"/>
    <xsd:import namespace="15ff3d39-6e7b-4d70-9b7c-8d9fe85d0f29"/>
    <xsd:import namespace="d5ddba2b-351f-47c4-8062-ad9cd3b6a5d4"/>
    <xsd:element name="properties">
      <xsd:complexType>
        <xsd:sequence>
          <xsd:element name="documentManagement">
            <xsd:complexType>
              <xsd:all>
                <xsd:element ref="ns2:cc54f3d3b0c44d2e8d85ddc68d8d3df7" minOccurs="0"/>
                <xsd:element ref="ns3:TaxCatchAll" minOccurs="0"/>
                <xsd:element ref="ns3:TaxCatchAllLabel" minOccurs="0"/>
                <xsd:element ref="ns2:pc519adf3c7948f6bb06869155db6953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b8b507-b8c4-4646-8d69-f4543fe6c418" elementFormDefault="qualified">
    <xsd:import namespace="http://schemas.microsoft.com/office/2006/documentManagement/types"/>
    <xsd:import namespace="http://schemas.microsoft.com/office/infopath/2007/PartnerControls"/>
    <xsd:element name="cc54f3d3b0c44d2e8d85ddc68d8d3df7" ma:index="8" nillable="true" ma:taxonomy="true" ma:internalName="cc54f3d3b0c44d2e8d85ddc68d8d3df7" ma:taxonomyFieldName="CustomTag" ma:displayName="Custom Tag" ma:default="" ma:fieldId="{cc54f3d3-b0c4-4d2e-8d85-ddc68d8d3df7}" ma:sspId="5de26ec3-896b-4bef-bed1-ad194f885b2b" ma:termSetId="1e8b3ab3-8c29-4b03-91e4-e0283209d941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pc519adf3c7948f6bb06869155db6953" ma:index="12" nillable="true" ma:taxonomy="true" ma:internalName="pc519adf3c7948f6bb06869155db6953" ma:taxonomyFieldName="FinancialYear" ma:displayName="Financial Year" ma:fieldId="{9c519adf-3c79-48f6-bb06-869155db6953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ae3a3179-0454-4a17-9f6e-08bcb148c918}" ma:internalName="TaxCatchAll" ma:showField="CatchAllData" ma:web="7db8b507-b8c4-4646-8d69-f4543fe6c4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ae3a3179-0454-4a17-9f6e-08bcb148c918}" ma:internalName="TaxCatchAllLabel" ma:readOnly="true" ma:showField="CatchAllDataLabel" ma:web="7db8b507-b8c4-4646-8d69-f4543fe6c4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ddba2b-351f-47c4-8062-ad9cd3b6a5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04A443-D1A7-4D61-8BE7-273502FFCD0C}">
  <ds:schemaRefs>
    <ds:schemaRef ds:uri="http://purl.org/dc/terms/"/>
    <ds:schemaRef ds:uri="7db8b507-b8c4-4646-8d69-f4543fe6c418"/>
    <ds:schemaRef ds:uri="http://purl.org/dc/dcmitype/"/>
    <ds:schemaRef ds:uri="http://schemas.microsoft.com/office/2006/metadata/properties"/>
    <ds:schemaRef ds:uri="http://schemas.microsoft.com/office/2006/documentManagement/types"/>
    <ds:schemaRef ds:uri="d5ddba2b-351f-47c4-8062-ad9cd3b6a5d4"/>
    <ds:schemaRef ds:uri="http://schemas.microsoft.com/office/infopath/2007/PartnerControls"/>
    <ds:schemaRef ds:uri="15ff3d39-6e7b-4d70-9b7c-8d9fe85d0f29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F340E26-E3CD-4DBB-9FD9-633877B854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b8b507-b8c4-4646-8d69-f4543fe6c418"/>
    <ds:schemaRef ds:uri="15ff3d39-6e7b-4d70-9b7c-8d9fe85d0f29"/>
    <ds:schemaRef ds:uri="d5ddba2b-351f-47c4-8062-ad9cd3b6a5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6DFC95-C8D0-4697-A08D-1FE9ADCDD3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DfT Wide screen_Plain comp</Template>
  <TotalTime>14</TotalTime>
  <Words>140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ADS Feature type definitions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Peter Edwards</dc:creator>
  <cp:lastModifiedBy>John Creamer</cp:lastModifiedBy>
  <cp:revision>2</cp:revision>
  <dcterms:created xsi:type="dcterms:W3CDTF">2024-11-22T14:32:04Z</dcterms:created>
  <dcterms:modified xsi:type="dcterms:W3CDTF">2024-11-22T16:10:38Z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0x0101005BDB43548079ED488038674281F17617</vt:lpwstr>
  </property>
  <property fmtid="{D5CDD505-2E9C-101B-9397-08002B2CF9AE}" pid="3" name="CustomTag">
    <vt:lpwstr/>
  </property>
  <property fmtid="{D5CDD505-2E9C-101B-9397-08002B2CF9AE}" pid="4" name="FinancialYear">
    <vt:lpwstr/>
  </property>
</Properties>
</file>