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sldIdLst>
    <p:sldId id="268"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AB0"/>
    <a:srgbClr val="0E115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howGuides="1">
      <p:cViewPr varScale="1">
        <p:scale>
          <a:sx n="61" d="100"/>
          <a:sy n="61" d="100"/>
        </p:scale>
        <p:origin x="700" y="38"/>
      </p:cViewPr>
      <p:guideLst>
        <p:guide orient="horz" pos="2160"/>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1733A0-398B-4BAF-BD25-169F4A83029D}" type="datetimeFigureOut">
              <a:rPr lang="en-GB" smtClean="0"/>
              <a:t>27/11/2024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9F6594-2178-41A6-A524-8B4506A022E8}" type="slidenum">
              <a:rPr lang="en-GB" smtClean="0"/>
              <a:t>‹#›</a:t>
            </a:fld>
            <a:endParaRPr lang="en-GB"/>
          </a:p>
        </p:txBody>
      </p:sp>
    </p:spTree>
    <p:extLst>
      <p:ext uri="{BB962C8B-B14F-4D97-AF65-F5344CB8AC3E}">
        <p14:creationId xmlns:p14="http://schemas.microsoft.com/office/powerpoint/2010/main" val="41986429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1" name="Picture 40">
            <a:extLst>
              <a:ext uri="{FF2B5EF4-FFF2-40B4-BE49-F238E27FC236}">
                <a16:creationId xmlns:a16="http://schemas.microsoft.com/office/drawing/2014/main" id="{DBE20A17-55EC-48D6-9738-E14184FEE227}"/>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1246379" y="3477051"/>
            <a:ext cx="10574144" cy="881196"/>
          </a:xfrm>
        </p:spPr>
        <p:txBody>
          <a:bodyPr anchor="t" anchorCtr="0">
            <a:noAutofit/>
          </a:bodyPr>
          <a:lstStyle>
            <a:lvl1pPr algn="l">
              <a:lnSpc>
                <a:spcPct val="90000"/>
              </a:lnSpc>
              <a:defRPr sz="6400"/>
            </a:lvl1pPr>
          </a:lstStyle>
          <a:p>
            <a:r>
              <a:rPr lang="en-US" dirty="0"/>
              <a:t>Click to edit title</a:t>
            </a:r>
            <a:endParaRPr lang="en-GB" dirty="0"/>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1246379" y="4375719"/>
            <a:ext cx="9446860" cy="772877"/>
          </a:xfrm>
        </p:spPr>
        <p:txBody>
          <a:bodyPr/>
          <a:lstStyle>
            <a:lvl1pPr marL="0" indent="0" algn="l">
              <a:lnSpc>
                <a:spcPct val="90000"/>
              </a:lnSpc>
              <a:buNone/>
              <a:defRPr sz="54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endParaRPr lang="en-GB" dirty="0"/>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0441CA4A-50C1-4391-8A8D-A3B1EDB63E20}" type="datetime1">
              <a:rPr lang="en-GB" smtClean="0"/>
              <a:t>27/11/2024</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1246188" y="5422891"/>
            <a:ext cx="4849812" cy="698347"/>
          </a:xfrm>
        </p:spPr>
        <p:txBody>
          <a:bodyPr/>
          <a:lstStyle>
            <a:lvl1pPr>
              <a:buNone/>
              <a:defRPr sz="1600">
                <a:solidFill>
                  <a:srgbClr val="0E115F"/>
                </a:solidFill>
              </a:defRPr>
            </a:lvl1pPr>
          </a:lstStyle>
          <a:p>
            <a:pPr lvl="0"/>
            <a:r>
              <a:rPr lang="en-US"/>
              <a:t>Click to edit Master text styles</a:t>
            </a:r>
          </a:p>
        </p:txBody>
      </p:sp>
      <p:sp>
        <p:nvSpPr>
          <p:cNvPr id="8" name="Text Placeholder 7">
            <a:extLst>
              <a:ext uri="{FF2B5EF4-FFF2-40B4-BE49-F238E27FC236}">
                <a16:creationId xmlns:a16="http://schemas.microsoft.com/office/drawing/2014/main" id="{1B85752F-2A9A-4A95-A01C-0EA26995C928}"/>
              </a:ext>
            </a:extLst>
          </p:cNvPr>
          <p:cNvSpPr>
            <a:spLocks noGrp="1"/>
          </p:cNvSpPr>
          <p:nvPr>
            <p:ph type="body" sz="quarter" idx="14" hasCustomPrompt="1"/>
          </p:nvPr>
        </p:nvSpPr>
        <p:spPr>
          <a:xfrm>
            <a:off x="1246188" y="6302066"/>
            <a:ext cx="4849812" cy="298760"/>
          </a:xfrm>
        </p:spPr>
        <p:txBody>
          <a:bodyPr anchor="ctr" anchorCtr="0"/>
          <a:lstStyle>
            <a:lvl1pPr>
              <a:buNone/>
              <a:defRPr sz="1200">
                <a:solidFill>
                  <a:schemeClr val="accent6"/>
                </a:solidFill>
              </a:defRPr>
            </a:lvl1pPr>
          </a:lstStyle>
          <a:p>
            <a:pPr lvl="0"/>
            <a:r>
              <a:rPr lang="en-GB" dirty="0"/>
              <a:t>INSERT SECURITY CLASSIFICATION / DRAFT STATUS</a:t>
            </a:r>
          </a:p>
        </p:txBody>
      </p:sp>
      <p:pic>
        <p:nvPicPr>
          <p:cNvPr id="11" name="Picture 10">
            <a:extLst>
              <a:ext uri="{FF2B5EF4-FFF2-40B4-BE49-F238E27FC236}">
                <a16:creationId xmlns:a16="http://schemas.microsoft.com/office/drawing/2014/main" id="{E359348C-D905-4D23-BCD3-3E67B8AC9C0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0592" y="361132"/>
            <a:ext cx="1187904" cy="754185"/>
          </a:xfrm>
          <a:prstGeom prst="rect">
            <a:avLst/>
          </a:prstGeom>
        </p:spPr>
      </p:pic>
    </p:spTree>
    <p:extLst>
      <p:ext uri="{BB962C8B-B14F-4D97-AF65-F5344CB8AC3E}">
        <p14:creationId xmlns:p14="http://schemas.microsoft.com/office/powerpoint/2010/main" val="3154961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 preserve="1">
  <p:cSld name="Title and Content_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1475" y="440267"/>
            <a:ext cx="10009188" cy="1250421"/>
          </a:xfrm>
        </p:spPr>
        <p:txBody>
          <a:bodyPr/>
          <a:lstStyle/>
          <a:p>
            <a:r>
              <a:rPr lang="en-US" dirty="0"/>
              <a:t>Click to edit title</a:t>
            </a:r>
            <a:endParaRPr lang="en-GB" dirty="0"/>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p:nvPr>
        </p:nvSpPr>
        <p:spPr>
          <a:xfrm>
            <a:off x="371475" y="1940311"/>
            <a:ext cx="10009188" cy="38886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33C39AA2-177F-402C-B7F7-6536571FB979}" type="datetime1">
              <a:rPr lang="en-GB" smtClean="0"/>
              <a:t>27/11/2024</a:t>
            </a:fld>
            <a:endParaRPr lang="en-GB"/>
          </a:p>
        </p:txBody>
      </p:sp>
      <p:sp>
        <p:nvSpPr>
          <p:cNvPr id="5" name="Footer Placeholder 4">
            <a:extLst>
              <a:ext uri="{FF2B5EF4-FFF2-40B4-BE49-F238E27FC236}">
                <a16:creationId xmlns:a16="http://schemas.microsoft.com/office/drawing/2014/main" id="{795FCFCE-00E3-447F-98E9-AF0FF8CC87B4}"/>
              </a:ext>
            </a:extLst>
          </p:cNvPr>
          <p:cNvSpPr>
            <a:spLocks noGrp="1"/>
          </p:cNvSpPr>
          <p:nvPr>
            <p:ph type="ftr" sz="quarter" idx="11"/>
          </p:nvPr>
        </p:nvSpPr>
        <p:spPr/>
        <p:txBody>
          <a:bodyPr/>
          <a:lstStyle/>
          <a:p>
            <a:r>
              <a:rPr lang="en-GB"/>
              <a:t>Presentation Title (edit this in Insert &gt; Header and Footer, then click 'Apply to All')</a:t>
            </a:r>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9" name="Picture 8">
            <a:extLst>
              <a:ext uri="{FF2B5EF4-FFF2-40B4-BE49-F238E27FC236}">
                <a16:creationId xmlns:a16="http://schemas.microsoft.com/office/drawing/2014/main" id="{88AD6EFB-DCB7-4908-B421-2DA8D22177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4060138718"/>
      </p:ext>
    </p:extLst>
  </p:cSld>
  <p:clrMapOvr>
    <a:masterClrMapping/>
  </p:clrMapOvr>
  <p:extLst>
    <p:ext uri="{DCECCB84-F9BA-43D5-87BE-67443E8EF086}">
      <p15:sldGuideLst xmlns:p15="http://schemas.microsoft.com/office/powerpoint/2012/main">
        <p15:guide id="1" pos="3840" userDrawn="1">
          <p15:clr>
            <a:srgbClr val="FBAE40"/>
          </p15:clr>
        </p15:guide>
        <p15:guide id="2" pos="6539"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B1431-7BF7-4C84-96BB-FBBE70F49FA0}"/>
              </a:ext>
            </a:extLst>
          </p:cNvPr>
          <p:cNvSpPr>
            <a:spLocks noGrp="1"/>
          </p:cNvSpPr>
          <p:nvPr>
            <p:ph type="title" hasCustomPrompt="1"/>
          </p:nvPr>
        </p:nvSpPr>
        <p:spPr/>
        <p:txBody>
          <a:bodyPr/>
          <a:lstStyle/>
          <a:p>
            <a:r>
              <a:rPr lang="en-US" dirty="0"/>
              <a:t>Click to edit title</a:t>
            </a:r>
            <a:endParaRPr lang="en-GB" dirty="0"/>
          </a:p>
        </p:txBody>
      </p:sp>
      <p:sp>
        <p:nvSpPr>
          <p:cNvPr id="3" name="Content Placeholder 2">
            <a:extLst>
              <a:ext uri="{FF2B5EF4-FFF2-40B4-BE49-F238E27FC236}">
                <a16:creationId xmlns:a16="http://schemas.microsoft.com/office/drawing/2014/main" id="{7F473ABD-193F-43B4-AD0A-8CD541502451}"/>
              </a:ext>
            </a:extLst>
          </p:cNvPr>
          <p:cNvSpPr>
            <a:spLocks noGrp="1"/>
          </p:cNvSpPr>
          <p:nvPr>
            <p:ph sz="half" idx="1"/>
          </p:nvPr>
        </p:nvSpPr>
        <p:spPr>
          <a:xfrm>
            <a:off x="371474" y="1940400"/>
            <a:ext cx="5560399" cy="390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a:extLst>
              <a:ext uri="{FF2B5EF4-FFF2-40B4-BE49-F238E27FC236}">
                <a16:creationId xmlns:a16="http://schemas.microsoft.com/office/drawing/2014/main" id="{0540FE9A-9727-490B-9311-D95AE35E7D69}"/>
              </a:ext>
            </a:extLst>
          </p:cNvPr>
          <p:cNvSpPr>
            <a:spLocks noGrp="1"/>
          </p:cNvSpPr>
          <p:nvPr>
            <p:ph sz="half" idx="2"/>
          </p:nvPr>
        </p:nvSpPr>
        <p:spPr>
          <a:xfrm>
            <a:off x="6260123" y="1940400"/>
            <a:ext cx="5560399" cy="390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Date Placeholder 4">
            <a:extLst>
              <a:ext uri="{FF2B5EF4-FFF2-40B4-BE49-F238E27FC236}">
                <a16:creationId xmlns:a16="http://schemas.microsoft.com/office/drawing/2014/main" id="{742EC72B-60A8-4C57-B209-AAE6CBB3AF7D}"/>
              </a:ext>
            </a:extLst>
          </p:cNvPr>
          <p:cNvSpPr>
            <a:spLocks noGrp="1"/>
          </p:cNvSpPr>
          <p:nvPr>
            <p:ph type="dt" sz="half" idx="10"/>
          </p:nvPr>
        </p:nvSpPr>
        <p:spPr/>
        <p:txBody>
          <a:bodyPr/>
          <a:lstStyle/>
          <a:p>
            <a:fld id="{1300D639-000C-4EF9-B3F5-1BE45EAB15C5}" type="datetime1">
              <a:rPr lang="en-GB" smtClean="0"/>
              <a:t>27/11/2024</a:t>
            </a:fld>
            <a:endParaRPr lang="en-GB"/>
          </a:p>
        </p:txBody>
      </p:sp>
      <p:sp>
        <p:nvSpPr>
          <p:cNvPr id="6" name="Footer Placeholder 5">
            <a:extLst>
              <a:ext uri="{FF2B5EF4-FFF2-40B4-BE49-F238E27FC236}">
                <a16:creationId xmlns:a16="http://schemas.microsoft.com/office/drawing/2014/main" id="{0432333B-02BE-43CD-9884-AC2C5864A2BB}"/>
              </a:ext>
            </a:extLst>
          </p:cNvPr>
          <p:cNvSpPr>
            <a:spLocks noGrp="1"/>
          </p:cNvSpPr>
          <p:nvPr>
            <p:ph type="ftr" sz="quarter" idx="11"/>
          </p:nvPr>
        </p:nvSpPr>
        <p:spPr/>
        <p:txBody>
          <a:bodyPr/>
          <a:lstStyle/>
          <a:p>
            <a:r>
              <a:rPr lang="en-GB"/>
              <a:t>Presentation Title (edit this in Insert &gt; Header and Footer, then click 'Apply to All')</a:t>
            </a:r>
          </a:p>
        </p:txBody>
      </p:sp>
      <p:sp>
        <p:nvSpPr>
          <p:cNvPr id="7" name="Slide Number Placeholder 6">
            <a:extLst>
              <a:ext uri="{FF2B5EF4-FFF2-40B4-BE49-F238E27FC236}">
                <a16:creationId xmlns:a16="http://schemas.microsoft.com/office/drawing/2014/main" id="{5C17A260-EC6E-430A-8832-821DA804AD78}"/>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10" name="Picture 9">
            <a:extLst>
              <a:ext uri="{FF2B5EF4-FFF2-40B4-BE49-F238E27FC236}">
                <a16:creationId xmlns:a16="http://schemas.microsoft.com/office/drawing/2014/main" id="{A3438320-98E0-48FC-AF97-FCB83C58EA5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10022235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woObj" preserve="1">
  <p:cSld name="Two Content_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B1431-7BF7-4C84-96BB-FBBE70F49FA0}"/>
              </a:ext>
            </a:extLst>
          </p:cNvPr>
          <p:cNvSpPr>
            <a:spLocks noGrp="1"/>
          </p:cNvSpPr>
          <p:nvPr>
            <p:ph type="title" hasCustomPrompt="1"/>
          </p:nvPr>
        </p:nvSpPr>
        <p:spPr/>
        <p:txBody>
          <a:bodyPr/>
          <a:lstStyle/>
          <a:p>
            <a:r>
              <a:rPr lang="en-US" dirty="0"/>
              <a:t>Click to edit title</a:t>
            </a:r>
            <a:endParaRPr lang="en-GB" dirty="0"/>
          </a:p>
        </p:txBody>
      </p:sp>
      <p:sp>
        <p:nvSpPr>
          <p:cNvPr id="3" name="Content Placeholder 2">
            <a:extLst>
              <a:ext uri="{FF2B5EF4-FFF2-40B4-BE49-F238E27FC236}">
                <a16:creationId xmlns:a16="http://schemas.microsoft.com/office/drawing/2014/main" id="{7F473ABD-193F-43B4-AD0A-8CD541502451}"/>
              </a:ext>
            </a:extLst>
          </p:cNvPr>
          <p:cNvSpPr>
            <a:spLocks noGrp="1"/>
          </p:cNvSpPr>
          <p:nvPr>
            <p:ph sz="half" idx="1"/>
          </p:nvPr>
        </p:nvSpPr>
        <p:spPr>
          <a:xfrm>
            <a:off x="371474" y="1940400"/>
            <a:ext cx="5560399" cy="390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a:extLst>
              <a:ext uri="{FF2B5EF4-FFF2-40B4-BE49-F238E27FC236}">
                <a16:creationId xmlns:a16="http://schemas.microsoft.com/office/drawing/2014/main" id="{0540FE9A-9727-490B-9311-D95AE35E7D69}"/>
              </a:ext>
            </a:extLst>
          </p:cNvPr>
          <p:cNvSpPr>
            <a:spLocks noGrp="1"/>
          </p:cNvSpPr>
          <p:nvPr>
            <p:ph sz="half" idx="2"/>
          </p:nvPr>
        </p:nvSpPr>
        <p:spPr>
          <a:xfrm>
            <a:off x="6260123" y="1940400"/>
            <a:ext cx="5560399" cy="390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Date Placeholder 4">
            <a:extLst>
              <a:ext uri="{FF2B5EF4-FFF2-40B4-BE49-F238E27FC236}">
                <a16:creationId xmlns:a16="http://schemas.microsoft.com/office/drawing/2014/main" id="{742EC72B-60A8-4C57-B209-AAE6CBB3AF7D}"/>
              </a:ext>
            </a:extLst>
          </p:cNvPr>
          <p:cNvSpPr>
            <a:spLocks noGrp="1"/>
          </p:cNvSpPr>
          <p:nvPr>
            <p:ph type="dt" sz="half" idx="10"/>
          </p:nvPr>
        </p:nvSpPr>
        <p:spPr/>
        <p:txBody>
          <a:bodyPr/>
          <a:lstStyle/>
          <a:p>
            <a:fld id="{9F5578F8-93FA-4104-A7DB-E75EE280CA02}" type="datetime1">
              <a:rPr lang="en-GB" smtClean="0"/>
              <a:t>27/11/2024</a:t>
            </a:fld>
            <a:endParaRPr lang="en-GB"/>
          </a:p>
        </p:txBody>
      </p:sp>
      <p:sp>
        <p:nvSpPr>
          <p:cNvPr id="6" name="Footer Placeholder 5">
            <a:extLst>
              <a:ext uri="{FF2B5EF4-FFF2-40B4-BE49-F238E27FC236}">
                <a16:creationId xmlns:a16="http://schemas.microsoft.com/office/drawing/2014/main" id="{0432333B-02BE-43CD-9884-AC2C5864A2BB}"/>
              </a:ext>
            </a:extLst>
          </p:cNvPr>
          <p:cNvSpPr>
            <a:spLocks noGrp="1"/>
          </p:cNvSpPr>
          <p:nvPr>
            <p:ph type="ftr" sz="quarter" idx="11"/>
          </p:nvPr>
        </p:nvSpPr>
        <p:spPr/>
        <p:txBody>
          <a:bodyPr/>
          <a:lstStyle/>
          <a:p>
            <a:r>
              <a:rPr lang="en-GB"/>
              <a:t>Presentation Title (edit this in Insert &gt; Header and Footer, then click 'Apply to All')</a:t>
            </a:r>
          </a:p>
        </p:txBody>
      </p:sp>
      <p:sp>
        <p:nvSpPr>
          <p:cNvPr id="7" name="Slide Number Placeholder 6">
            <a:extLst>
              <a:ext uri="{FF2B5EF4-FFF2-40B4-BE49-F238E27FC236}">
                <a16:creationId xmlns:a16="http://schemas.microsoft.com/office/drawing/2014/main" id="{5C17A260-EC6E-430A-8832-821DA804AD78}"/>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10" name="Picture 9">
            <a:extLst>
              <a:ext uri="{FF2B5EF4-FFF2-40B4-BE49-F238E27FC236}">
                <a16:creationId xmlns:a16="http://schemas.microsoft.com/office/drawing/2014/main" id="{6171C351-05BE-4F1B-9839-A78A90F7601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5714574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30" name="Picture 29" descr="A picture containing pie chart&#10;&#10;Description automatically generated">
            <a:extLst>
              <a:ext uri="{FF2B5EF4-FFF2-40B4-BE49-F238E27FC236}">
                <a16:creationId xmlns:a16="http://schemas.microsoft.com/office/drawing/2014/main" id="{394C8829-8C33-454C-9063-4FDAAFE46FFA}"/>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
          <a:stretch/>
        </p:blipFill>
        <p:spPr>
          <a:xfrm>
            <a:off x="0" y="0"/>
            <a:ext cx="12192000" cy="6858000"/>
          </a:xfrm>
          <a:prstGeom prst="rect">
            <a:avLst/>
          </a:prstGeom>
        </p:spPr>
      </p:pic>
      <p:sp>
        <p:nvSpPr>
          <p:cNvPr id="2" name="Title 1">
            <a:extLst>
              <a:ext uri="{FF2B5EF4-FFF2-40B4-BE49-F238E27FC236}">
                <a16:creationId xmlns:a16="http://schemas.microsoft.com/office/drawing/2014/main" id="{2ADD2A2A-8C01-4EF3-BFC3-F565457DB216}"/>
              </a:ext>
            </a:extLst>
          </p:cNvPr>
          <p:cNvSpPr>
            <a:spLocks noGrp="1"/>
          </p:cNvSpPr>
          <p:nvPr>
            <p:ph type="title" hasCustomPrompt="1"/>
          </p:nvPr>
        </p:nvSpPr>
        <p:spPr>
          <a:xfrm>
            <a:off x="5284380" y="1616146"/>
            <a:ext cx="6530574" cy="2861266"/>
          </a:xfrm>
        </p:spPr>
        <p:txBody>
          <a:bodyPr anchor="t" anchorCtr="0"/>
          <a:lstStyle>
            <a:lvl1pPr>
              <a:lnSpc>
                <a:spcPct val="100000"/>
              </a:lnSpc>
              <a:defRPr sz="6000">
                <a:solidFill>
                  <a:schemeClr val="bg1"/>
                </a:solidFill>
              </a:defRPr>
            </a:lvl1pPr>
          </a:lstStyle>
          <a:p>
            <a:r>
              <a:rPr lang="en-US" dirty="0"/>
              <a:t>Click to edit title</a:t>
            </a:r>
            <a:endParaRPr lang="en-GB" dirty="0"/>
          </a:p>
        </p:txBody>
      </p:sp>
      <p:sp>
        <p:nvSpPr>
          <p:cNvPr id="4" name="Date Placeholder 3">
            <a:extLst>
              <a:ext uri="{FF2B5EF4-FFF2-40B4-BE49-F238E27FC236}">
                <a16:creationId xmlns:a16="http://schemas.microsoft.com/office/drawing/2014/main" id="{0CB2CA2C-2DC0-44FB-A3DA-1A1BC13EAAC4}"/>
              </a:ext>
            </a:extLst>
          </p:cNvPr>
          <p:cNvSpPr>
            <a:spLocks noGrp="1"/>
          </p:cNvSpPr>
          <p:nvPr>
            <p:ph type="dt" sz="half" idx="10"/>
          </p:nvPr>
        </p:nvSpPr>
        <p:spPr/>
        <p:txBody>
          <a:bodyPr/>
          <a:lstStyle/>
          <a:p>
            <a:fld id="{24E49906-9D5F-4794-A851-9FE113A39481}" type="datetime1">
              <a:rPr lang="en-GB" smtClean="0"/>
              <a:t>27/11/2024</a:t>
            </a:fld>
            <a:endParaRPr lang="en-GB"/>
          </a:p>
        </p:txBody>
      </p:sp>
      <p:sp>
        <p:nvSpPr>
          <p:cNvPr id="5" name="Footer Placeholder 4">
            <a:extLst>
              <a:ext uri="{FF2B5EF4-FFF2-40B4-BE49-F238E27FC236}">
                <a16:creationId xmlns:a16="http://schemas.microsoft.com/office/drawing/2014/main" id="{A61ADBB4-B47C-4AA5-8BED-8FE06246CF81}"/>
              </a:ext>
            </a:extLst>
          </p:cNvPr>
          <p:cNvSpPr>
            <a:spLocks noGrp="1"/>
          </p:cNvSpPr>
          <p:nvPr>
            <p:ph type="ftr" sz="quarter" idx="11"/>
          </p:nvPr>
        </p:nvSpPr>
        <p:spPr>
          <a:xfrm>
            <a:off x="4017554" y="7372601"/>
            <a:ext cx="4114800" cy="180908"/>
          </a:xfrm>
        </p:spPr>
        <p:txBody>
          <a:bodyPr/>
          <a:lstStyle/>
          <a:p>
            <a:r>
              <a:rPr lang="en-GB"/>
              <a:t>Presentation Title (edit this in Insert &gt; Header and Footer, then click 'Apply to All')</a:t>
            </a:r>
            <a:endParaRPr lang="en-GB" dirty="0"/>
          </a:p>
        </p:txBody>
      </p:sp>
      <p:sp>
        <p:nvSpPr>
          <p:cNvPr id="6" name="Slide Number Placeholder 5">
            <a:extLst>
              <a:ext uri="{FF2B5EF4-FFF2-40B4-BE49-F238E27FC236}">
                <a16:creationId xmlns:a16="http://schemas.microsoft.com/office/drawing/2014/main" id="{3491671A-B7B4-4787-939C-D195FB6F262E}"/>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8" name="Picture 7">
            <a:extLst>
              <a:ext uri="{FF2B5EF4-FFF2-40B4-BE49-F238E27FC236}">
                <a16:creationId xmlns:a16="http://schemas.microsoft.com/office/drawing/2014/main" id="{BE9091B7-AAF7-4F34-BF79-62CD1990FA8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4745205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_1">
    <p:spTree>
      <p:nvGrpSpPr>
        <p:cNvPr id="1" name=""/>
        <p:cNvGrpSpPr/>
        <p:nvPr/>
      </p:nvGrpSpPr>
      <p:grpSpPr>
        <a:xfrm>
          <a:off x="0" y="0"/>
          <a:ext cx="0" cy="0"/>
          <a:chOff x="0" y="0"/>
          <a:chExt cx="0" cy="0"/>
        </a:xfrm>
      </p:grpSpPr>
      <p:pic>
        <p:nvPicPr>
          <p:cNvPr id="7" name="Picture 6" descr="Icon&#10;&#10;Description automatically generated">
            <a:extLst>
              <a:ext uri="{FF2B5EF4-FFF2-40B4-BE49-F238E27FC236}">
                <a16:creationId xmlns:a16="http://schemas.microsoft.com/office/drawing/2014/main" id="{8EEED1A2-F6C1-4943-A33D-7164D567F6A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ADD2A2A-8C01-4EF3-BFC3-F565457DB216}"/>
              </a:ext>
            </a:extLst>
          </p:cNvPr>
          <p:cNvSpPr>
            <a:spLocks noGrp="1"/>
          </p:cNvSpPr>
          <p:nvPr>
            <p:ph type="title" hasCustomPrompt="1"/>
          </p:nvPr>
        </p:nvSpPr>
        <p:spPr>
          <a:xfrm>
            <a:off x="653386" y="682082"/>
            <a:ext cx="4842846" cy="2861266"/>
          </a:xfrm>
        </p:spPr>
        <p:txBody>
          <a:bodyPr anchor="t" anchorCtr="0"/>
          <a:lstStyle>
            <a:lvl1pPr>
              <a:lnSpc>
                <a:spcPct val="100000"/>
              </a:lnSpc>
              <a:defRPr sz="6000">
                <a:solidFill>
                  <a:schemeClr val="bg1"/>
                </a:solidFill>
              </a:defRPr>
            </a:lvl1pPr>
          </a:lstStyle>
          <a:p>
            <a:r>
              <a:rPr lang="en-US" dirty="0"/>
              <a:t>Click to edit title</a:t>
            </a:r>
            <a:endParaRPr lang="en-GB" dirty="0"/>
          </a:p>
        </p:txBody>
      </p:sp>
      <p:sp>
        <p:nvSpPr>
          <p:cNvPr id="4" name="Date Placeholder 3">
            <a:extLst>
              <a:ext uri="{FF2B5EF4-FFF2-40B4-BE49-F238E27FC236}">
                <a16:creationId xmlns:a16="http://schemas.microsoft.com/office/drawing/2014/main" id="{0CB2CA2C-2DC0-44FB-A3DA-1A1BC13EAAC4}"/>
              </a:ext>
            </a:extLst>
          </p:cNvPr>
          <p:cNvSpPr>
            <a:spLocks noGrp="1"/>
          </p:cNvSpPr>
          <p:nvPr>
            <p:ph type="dt" sz="half" idx="10"/>
          </p:nvPr>
        </p:nvSpPr>
        <p:spPr/>
        <p:txBody>
          <a:bodyPr/>
          <a:lstStyle/>
          <a:p>
            <a:fld id="{9F9B4BD2-7AFC-4F87-BE88-72F3CE07CA5D}" type="datetime1">
              <a:rPr lang="en-GB" smtClean="0"/>
              <a:t>27/11/2024</a:t>
            </a:fld>
            <a:endParaRPr lang="en-GB"/>
          </a:p>
        </p:txBody>
      </p:sp>
      <p:sp>
        <p:nvSpPr>
          <p:cNvPr id="6" name="Slide Number Placeholder 5">
            <a:extLst>
              <a:ext uri="{FF2B5EF4-FFF2-40B4-BE49-F238E27FC236}">
                <a16:creationId xmlns:a16="http://schemas.microsoft.com/office/drawing/2014/main" id="{3491671A-B7B4-4787-939C-D195FB6F262E}"/>
              </a:ext>
            </a:extLst>
          </p:cNvPr>
          <p:cNvSpPr>
            <a:spLocks noGrp="1"/>
          </p:cNvSpPr>
          <p:nvPr>
            <p:ph type="sldNum" sz="quarter" idx="12"/>
          </p:nvPr>
        </p:nvSpPr>
        <p:spPr/>
        <p:txBody>
          <a:bodyPr/>
          <a:lstStyle/>
          <a:p>
            <a:fld id="{2F83CBB2-9ABF-4D19-8234-691D70D0F573}" type="slidenum">
              <a:rPr lang="en-GB" smtClean="0"/>
              <a:t>‹#›</a:t>
            </a:fld>
            <a:endParaRPr lang="en-GB"/>
          </a:p>
        </p:txBody>
      </p:sp>
    </p:spTree>
    <p:extLst>
      <p:ext uri="{BB962C8B-B14F-4D97-AF65-F5344CB8AC3E}">
        <p14:creationId xmlns:p14="http://schemas.microsoft.com/office/powerpoint/2010/main" val="10523468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_2">
    <p:bg>
      <p:bgPr>
        <a:solidFill>
          <a:schemeClr val="accent2"/>
        </a:solidFill>
        <a:effectLst/>
      </p:bgPr>
    </p:bg>
    <p:spTree>
      <p:nvGrpSpPr>
        <p:cNvPr id="1" name=""/>
        <p:cNvGrpSpPr/>
        <p:nvPr/>
      </p:nvGrpSpPr>
      <p:grpSpPr>
        <a:xfrm>
          <a:off x="0" y="0"/>
          <a:ext cx="0" cy="0"/>
          <a:chOff x="0" y="0"/>
          <a:chExt cx="0" cy="0"/>
        </a:xfrm>
      </p:grpSpPr>
      <p:pic>
        <p:nvPicPr>
          <p:cNvPr id="7" name="Picture 6" descr="Shape, rectangle&#10;&#10;Description automatically generated">
            <a:extLst>
              <a:ext uri="{FF2B5EF4-FFF2-40B4-BE49-F238E27FC236}">
                <a16:creationId xmlns:a16="http://schemas.microsoft.com/office/drawing/2014/main" id="{3BEDB83D-452B-4004-B1FC-E5671AE18CC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b="-1"/>
          <a:stretch/>
        </p:blipFill>
        <p:spPr>
          <a:xfrm>
            <a:off x="0" y="0"/>
            <a:ext cx="12192000" cy="6858000"/>
          </a:xfrm>
          <a:prstGeom prst="rect">
            <a:avLst/>
          </a:prstGeom>
        </p:spPr>
      </p:pic>
      <p:sp>
        <p:nvSpPr>
          <p:cNvPr id="2" name="Title 1">
            <a:extLst>
              <a:ext uri="{FF2B5EF4-FFF2-40B4-BE49-F238E27FC236}">
                <a16:creationId xmlns:a16="http://schemas.microsoft.com/office/drawing/2014/main" id="{2ADD2A2A-8C01-4EF3-BFC3-F565457DB216}"/>
              </a:ext>
            </a:extLst>
          </p:cNvPr>
          <p:cNvSpPr>
            <a:spLocks noGrp="1"/>
          </p:cNvSpPr>
          <p:nvPr>
            <p:ph type="title" hasCustomPrompt="1"/>
          </p:nvPr>
        </p:nvSpPr>
        <p:spPr>
          <a:xfrm>
            <a:off x="637953" y="2307264"/>
            <a:ext cx="10600661" cy="2170147"/>
          </a:xfrm>
        </p:spPr>
        <p:txBody>
          <a:bodyPr anchor="t" anchorCtr="0"/>
          <a:lstStyle>
            <a:lvl1pPr>
              <a:lnSpc>
                <a:spcPct val="100000"/>
              </a:lnSpc>
              <a:defRPr sz="6000">
                <a:solidFill>
                  <a:schemeClr val="bg1"/>
                </a:solidFill>
              </a:defRPr>
            </a:lvl1pPr>
          </a:lstStyle>
          <a:p>
            <a:r>
              <a:rPr lang="en-US" dirty="0"/>
              <a:t>Click to edit title</a:t>
            </a:r>
            <a:endParaRPr lang="en-GB" dirty="0"/>
          </a:p>
        </p:txBody>
      </p:sp>
      <p:sp>
        <p:nvSpPr>
          <p:cNvPr id="4" name="Date Placeholder 3">
            <a:extLst>
              <a:ext uri="{FF2B5EF4-FFF2-40B4-BE49-F238E27FC236}">
                <a16:creationId xmlns:a16="http://schemas.microsoft.com/office/drawing/2014/main" id="{0CB2CA2C-2DC0-44FB-A3DA-1A1BC13EAAC4}"/>
              </a:ext>
            </a:extLst>
          </p:cNvPr>
          <p:cNvSpPr>
            <a:spLocks noGrp="1"/>
          </p:cNvSpPr>
          <p:nvPr>
            <p:ph type="dt" sz="half" idx="10"/>
          </p:nvPr>
        </p:nvSpPr>
        <p:spPr/>
        <p:txBody>
          <a:bodyPr/>
          <a:lstStyle/>
          <a:p>
            <a:fld id="{61BAC13A-A155-4C10-947F-5917D36CBC0A}" type="datetime1">
              <a:rPr lang="en-GB" smtClean="0"/>
              <a:t>27/11/2024</a:t>
            </a:fld>
            <a:endParaRPr lang="en-GB"/>
          </a:p>
        </p:txBody>
      </p:sp>
      <p:sp>
        <p:nvSpPr>
          <p:cNvPr id="5" name="Footer Placeholder 4">
            <a:extLst>
              <a:ext uri="{FF2B5EF4-FFF2-40B4-BE49-F238E27FC236}">
                <a16:creationId xmlns:a16="http://schemas.microsoft.com/office/drawing/2014/main" id="{A61ADBB4-B47C-4AA5-8BED-8FE06246CF81}"/>
              </a:ext>
            </a:extLst>
          </p:cNvPr>
          <p:cNvSpPr>
            <a:spLocks noGrp="1"/>
          </p:cNvSpPr>
          <p:nvPr>
            <p:ph type="ftr" sz="quarter" idx="11"/>
          </p:nvPr>
        </p:nvSpPr>
        <p:spPr/>
        <p:txBody>
          <a:bodyPr/>
          <a:lstStyle/>
          <a:p>
            <a:r>
              <a:rPr lang="en-GB"/>
              <a:t>Presentation Title (edit this in Insert &gt; Header and Footer, then click 'Apply to All')</a:t>
            </a:r>
          </a:p>
        </p:txBody>
      </p:sp>
      <p:sp>
        <p:nvSpPr>
          <p:cNvPr id="6" name="Slide Number Placeholder 5">
            <a:extLst>
              <a:ext uri="{FF2B5EF4-FFF2-40B4-BE49-F238E27FC236}">
                <a16:creationId xmlns:a16="http://schemas.microsoft.com/office/drawing/2014/main" id="{3491671A-B7B4-4787-939C-D195FB6F262E}"/>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8" name="Picture 7">
            <a:extLst>
              <a:ext uri="{FF2B5EF4-FFF2-40B4-BE49-F238E27FC236}">
                <a16:creationId xmlns:a16="http://schemas.microsoft.com/office/drawing/2014/main" id="{FA69EAE4-3CDA-4513-8093-616ACBB5E19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26940030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7822B-8636-4D6C-A236-88D01E832609}"/>
              </a:ext>
            </a:extLst>
          </p:cNvPr>
          <p:cNvSpPr>
            <a:spLocks noGrp="1"/>
          </p:cNvSpPr>
          <p:nvPr>
            <p:ph type="title" hasCustomPrompt="1"/>
          </p:nvPr>
        </p:nvSpPr>
        <p:spPr/>
        <p:txBody>
          <a:bodyPr/>
          <a:lstStyle/>
          <a:p>
            <a:r>
              <a:rPr lang="en-US" dirty="0"/>
              <a:t>Click to edit title</a:t>
            </a:r>
            <a:endParaRPr lang="en-GB" dirty="0"/>
          </a:p>
        </p:txBody>
      </p:sp>
      <p:sp>
        <p:nvSpPr>
          <p:cNvPr id="3" name="Date Placeholder 2">
            <a:extLst>
              <a:ext uri="{FF2B5EF4-FFF2-40B4-BE49-F238E27FC236}">
                <a16:creationId xmlns:a16="http://schemas.microsoft.com/office/drawing/2014/main" id="{7399AF1C-01C0-42A8-9C4B-1E9C27828846}"/>
              </a:ext>
            </a:extLst>
          </p:cNvPr>
          <p:cNvSpPr>
            <a:spLocks noGrp="1"/>
          </p:cNvSpPr>
          <p:nvPr>
            <p:ph type="dt" sz="half" idx="10"/>
          </p:nvPr>
        </p:nvSpPr>
        <p:spPr/>
        <p:txBody>
          <a:bodyPr/>
          <a:lstStyle/>
          <a:p>
            <a:fld id="{36AEA20A-2A6A-4365-B107-D5FAD502ECE6}" type="datetime1">
              <a:rPr lang="en-GB" smtClean="0"/>
              <a:t>27/11/2024</a:t>
            </a:fld>
            <a:endParaRPr lang="en-GB"/>
          </a:p>
        </p:txBody>
      </p:sp>
      <p:sp>
        <p:nvSpPr>
          <p:cNvPr id="4" name="Footer Placeholder 3">
            <a:extLst>
              <a:ext uri="{FF2B5EF4-FFF2-40B4-BE49-F238E27FC236}">
                <a16:creationId xmlns:a16="http://schemas.microsoft.com/office/drawing/2014/main" id="{F4B40710-263D-407F-AC80-4C89F77E69BB}"/>
              </a:ext>
            </a:extLst>
          </p:cNvPr>
          <p:cNvSpPr>
            <a:spLocks noGrp="1"/>
          </p:cNvSpPr>
          <p:nvPr>
            <p:ph type="ftr" sz="quarter" idx="11"/>
          </p:nvPr>
        </p:nvSpPr>
        <p:spPr/>
        <p:txBody>
          <a:bodyPr/>
          <a:lstStyle/>
          <a:p>
            <a:r>
              <a:rPr lang="en-GB"/>
              <a:t>Presentation Title (edit this in Insert &gt; Header and Footer, then click 'Apply to All')</a:t>
            </a:r>
          </a:p>
        </p:txBody>
      </p:sp>
      <p:sp>
        <p:nvSpPr>
          <p:cNvPr id="5" name="Slide Number Placeholder 4">
            <a:extLst>
              <a:ext uri="{FF2B5EF4-FFF2-40B4-BE49-F238E27FC236}">
                <a16:creationId xmlns:a16="http://schemas.microsoft.com/office/drawing/2014/main" id="{764E2B16-C39C-474E-9069-5E9A3570FD29}"/>
              </a:ext>
            </a:extLst>
          </p:cNvPr>
          <p:cNvSpPr>
            <a:spLocks noGrp="1"/>
          </p:cNvSpPr>
          <p:nvPr>
            <p:ph type="sldNum" sz="quarter" idx="12"/>
          </p:nvPr>
        </p:nvSpPr>
        <p:spPr/>
        <p:txBody>
          <a:bodyPr/>
          <a:lstStyle/>
          <a:p>
            <a:fld id="{2F83CBB2-9ABF-4D19-8234-691D70D0F573}" type="slidenum">
              <a:rPr lang="en-GB" smtClean="0"/>
              <a:t>‹#›</a:t>
            </a:fld>
            <a:endParaRPr lang="en-GB"/>
          </a:p>
        </p:txBody>
      </p:sp>
    </p:spTree>
    <p:extLst>
      <p:ext uri="{BB962C8B-B14F-4D97-AF65-F5344CB8AC3E}">
        <p14:creationId xmlns:p14="http://schemas.microsoft.com/office/powerpoint/2010/main" val="8369927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6B4A999-34D9-4A4D-B40E-FD064B1319CF}"/>
              </a:ext>
            </a:extLst>
          </p:cNvPr>
          <p:cNvSpPr>
            <a:spLocks noGrp="1"/>
          </p:cNvSpPr>
          <p:nvPr>
            <p:ph type="dt" sz="half" idx="10"/>
          </p:nvPr>
        </p:nvSpPr>
        <p:spPr/>
        <p:txBody>
          <a:bodyPr/>
          <a:lstStyle/>
          <a:p>
            <a:fld id="{8458F134-F5FE-4471-9A48-70B5F7DDA748}" type="datetime1">
              <a:rPr lang="en-GB" smtClean="0"/>
              <a:t>27/11/2024</a:t>
            </a:fld>
            <a:endParaRPr lang="en-GB"/>
          </a:p>
        </p:txBody>
      </p:sp>
      <p:sp>
        <p:nvSpPr>
          <p:cNvPr id="3" name="Footer Placeholder 2">
            <a:extLst>
              <a:ext uri="{FF2B5EF4-FFF2-40B4-BE49-F238E27FC236}">
                <a16:creationId xmlns:a16="http://schemas.microsoft.com/office/drawing/2014/main" id="{07AD61DA-1957-490D-BD36-CBE15EDF6526}"/>
              </a:ext>
            </a:extLst>
          </p:cNvPr>
          <p:cNvSpPr>
            <a:spLocks noGrp="1"/>
          </p:cNvSpPr>
          <p:nvPr>
            <p:ph type="ftr" sz="quarter" idx="11"/>
          </p:nvPr>
        </p:nvSpPr>
        <p:spPr/>
        <p:txBody>
          <a:bodyPr/>
          <a:lstStyle/>
          <a:p>
            <a:r>
              <a:rPr lang="en-GB"/>
              <a:t>Presentation Title (edit this in Insert &gt; Header and Footer, then click 'Apply to All')</a:t>
            </a:r>
          </a:p>
        </p:txBody>
      </p:sp>
      <p:sp>
        <p:nvSpPr>
          <p:cNvPr id="4" name="Slide Number Placeholder 3">
            <a:extLst>
              <a:ext uri="{FF2B5EF4-FFF2-40B4-BE49-F238E27FC236}">
                <a16:creationId xmlns:a16="http://schemas.microsoft.com/office/drawing/2014/main" id="{C4F0A2D9-B2DC-4447-BE4B-97055C9A8466}"/>
              </a:ext>
            </a:extLst>
          </p:cNvPr>
          <p:cNvSpPr>
            <a:spLocks noGrp="1"/>
          </p:cNvSpPr>
          <p:nvPr>
            <p:ph type="sldNum" sz="quarter" idx="12"/>
          </p:nvPr>
        </p:nvSpPr>
        <p:spPr/>
        <p:txBody>
          <a:bodyPr/>
          <a:lstStyle/>
          <a:p>
            <a:fld id="{2F83CBB2-9ABF-4D19-8234-691D70D0F573}" type="slidenum">
              <a:rPr lang="en-GB" smtClean="0"/>
              <a:t>‹#›</a:t>
            </a:fld>
            <a:endParaRPr lang="en-GB"/>
          </a:p>
        </p:txBody>
      </p:sp>
    </p:spTree>
    <p:extLst>
      <p:ext uri="{BB962C8B-B14F-4D97-AF65-F5344CB8AC3E}">
        <p14:creationId xmlns:p14="http://schemas.microsoft.com/office/powerpoint/2010/main" val="1440154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_1">
    <p:bg>
      <p:bgPr>
        <a:solidFill>
          <a:schemeClr val="accent2"/>
        </a:solidFill>
        <a:effectLst/>
      </p:bgPr>
    </p:bg>
    <p:spTree>
      <p:nvGrpSpPr>
        <p:cNvPr id="1" name=""/>
        <p:cNvGrpSpPr/>
        <p:nvPr/>
      </p:nvGrpSpPr>
      <p:grpSpPr>
        <a:xfrm>
          <a:off x="0" y="0"/>
          <a:ext cx="0" cy="0"/>
          <a:chOff x="0" y="0"/>
          <a:chExt cx="0" cy="0"/>
        </a:xfrm>
      </p:grpSpPr>
      <p:pic>
        <p:nvPicPr>
          <p:cNvPr id="8" name="Picture 7" descr="Shape, arrow&#10;&#10;Description automatically generated">
            <a:extLst>
              <a:ext uri="{FF2B5EF4-FFF2-40B4-BE49-F238E27FC236}">
                <a16:creationId xmlns:a16="http://schemas.microsoft.com/office/drawing/2014/main" id="{F2FFC308-E1AF-490A-BC7A-864C2E29DE6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1"/>
            <a:ext cx="12192001" cy="6874655"/>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1246379" y="3770967"/>
            <a:ext cx="10574144" cy="881196"/>
          </a:xfrm>
        </p:spPr>
        <p:txBody>
          <a:bodyPr anchor="t" anchorCtr="0">
            <a:noAutofit/>
          </a:bodyPr>
          <a:lstStyle>
            <a:lvl1pPr algn="l">
              <a:lnSpc>
                <a:spcPct val="90000"/>
              </a:lnSpc>
              <a:defRPr sz="6400">
                <a:solidFill>
                  <a:schemeClr val="bg1"/>
                </a:solidFill>
              </a:defRPr>
            </a:lvl1pPr>
          </a:lstStyle>
          <a:p>
            <a:r>
              <a:rPr lang="en-US" dirty="0"/>
              <a:t>Click to edit title</a:t>
            </a:r>
            <a:endParaRPr lang="en-GB" dirty="0"/>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1246379" y="4669635"/>
            <a:ext cx="9446860" cy="772877"/>
          </a:xfrm>
        </p:spPr>
        <p:txBody>
          <a:bodyPr/>
          <a:lstStyle>
            <a:lvl1pPr marL="0" indent="0" algn="l">
              <a:lnSpc>
                <a:spcPct val="90000"/>
              </a:lnSpc>
              <a:buNone/>
              <a:defRPr sz="54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endParaRPr lang="en-GB" dirty="0"/>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575589C6-817F-485F-A65A-D13FC98151AD}" type="datetime1">
              <a:rPr lang="en-GB" smtClean="0"/>
              <a:t>27/11/2024</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1246188" y="5727693"/>
            <a:ext cx="4849812" cy="698347"/>
          </a:xfrm>
        </p:spPr>
        <p:txBody>
          <a:bodyPr/>
          <a:lstStyle>
            <a:lvl1pPr>
              <a:buNone/>
              <a:defRPr sz="1600">
                <a:solidFill>
                  <a:schemeClr val="bg1"/>
                </a:solidFill>
              </a:defRPr>
            </a:lvl1pPr>
          </a:lstStyle>
          <a:p>
            <a:pPr lvl="0"/>
            <a:r>
              <a:rPr lang="en-US"/>
              <a:t>Click to edit Master text styles</a:t>
            </a:r>
          </a:p>
        </p:txBody>
      </p:sp>
      <p:sp>
        <p:nvSpPr>
          <p:cNvPr id="13" name="Text Placeholder 7">
            <a:extLst>
              <a:ext uri="{FF2B5EF4-FFF2-40B4-BE49-F238E27FC236}">
                <a16:creationId xmlns:a16="http://schemas.microsoft.com/office/drawing/2014/main" id="{0BDB854A-7269-4DC0-9140-879E83DC7CDA}"/>
              </a:ext>
            </a:extLst>
          </p:cNvPr>
          <p:cNvSpPr>
            <a:spLocks noGrp="1"/>
          </p:cNvSpPr>
          <p:nvPr>
            <p:ph type="body" sz="quarter" idx="14" hasCustomPrompt="1"/>
          </p:nvPr>
        </p:nvSpPr>
        <p:spPr>
          <a:xfrm>
            <a:off x="1246188" y="6302066"/>
            <a:ext cx="4849812" cy="298760"/>
          </a:xfrm>
        </p:spPr>
        <p:txBody>
          <a:bodyPr anchor="ctr" anchorCtr="0"/>
          <a:lstStyle>
            <a:lvl1pPr>
              <a:buNone/>
              <a:defRPr sz="1200">
                <a:solidFill>
                  <a:schemeClr val="bg1"/>
                </a:solidFill>
              </a:defRPr>
            </a:lvl1pPr>
          </a:lstStyle>
          <a:p>
            <a:pPr lvl="0"/>
            <a:r>
              <a:rPr lang="en-GB" dirty="0"/>
              <a:t>INSERT SECURITY CLASSIFICATION / DRAFT STATUS</a:t>
            </a:r>
          </a:p>
        </p:txBody>
      </p:sp>
      <p:pic>
        <p:nvPicPr>
          <p:cNvPr id="11" name="Picture 10">
            <a:extLst>
              <a:ext uri="{FF2B5EF4-FFF2-40B4-BE49-F238E27FC236}">
                <a16:creationId xmlns:a16="http://schemas.microsoft.com/office/drawing/2014/main" id="{A34F166C-672F-418A-AA26-69FDF880322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0592" y="361132"/>
            <a:ext cx="1187904" cy="754185"/>
          </a:xfrm>
          <a:prstGeom prst="rect">
            <a:avLst/>
          </a:prstGeom>
        </p:spPr>
      </p:pic>
    </p:spTree>
    <p:extLst>
      <p:ext uri="{BB962C8B-B14F-4D97-AF65-F5344CB8AC3E}">
        <p14:creationId xmlns:p14="http://schemas.microsoft.com/office/powerpoint/2010/main" val="4137050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_2">
    <p:bg>
      <p:bgPr>
        <a:solidFill>
          <a:schemeClr val="accent2"/>
        </a:solidFill>
        <a:effectLst/>
      </p:bgPr>
    </p:bg>
    <p:spTree>
      <p:nvGrpSpPr>
        <p:cNvPr id="1" name=""/>
        <p:cNvGrpSpPr/>
        <p:nvPr/>
      </p:nvGrpSpPr>
      <p:grpSpPr>
        <a:xfrm>
          <a:off x="0" y="0"/>
          <a:ext cx="0" cy="0"/>
          <a:chOff x="0" y="0"/>
          <a:chExt cx="0" cy="0"/>
        </a:xfrm>
      </p:grpSpPr>
      <p:pic>
        <p:nvPicPr>
          <p:cNvPr id="8" name="Picture 7" descr="Shape, arrow&#10;&#10;Description automatically generated">
            <a:extLst>
              <a:ext uri="{FF2B5EF4-FFF2-40B4-BE49-F238E27FC236}">
                <a16:creationId xmlns:a16="http://schemas.microsoft.com/office/drawing/2014/main" id="{F2FFC308-E1AF-490A-BC7A-864C2E29DE6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1"/>
            <a:ext cx="12192001" cy="6874655"/>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1246379" y="3770967"/>
            <a:ext cx="10574144" cy="881196"/>
          </a:xfrm>
        </p:spPr>
        <p:txBody>
          <a:bodyPr anchor="t" anchorCtr="0">
            <a:noAutofit/>
          </a:bodyPr>
          <a:lstStyle>
            <a:lvl1pPr algn="l">
              <a:lnSpc>
                <a:spcPct val="90000"/>
              </a:lnSpc>
              <a:defRPr sz="6400">
                <a:solidFill>
                  <a:schemeClr val="bg1"/>
                </a:solidFill>
              </a:defRPr>
            </a:lvl1pPr>
          </a:lstStyle>
          <a:p>
            <a:r>
              <a:rPr lang="en-US" dirty="0"/>
              <a:t>Click to edit title</a:t>
            </a:r>
            <a:endParaRPr lang="en-GB" dirty="0"/>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1246379" y="4669635"/>
            <a:ext cx="9446860" cy="772877"/>
          </a:xfrm>
        </p:spPr>
        <p:txBody>
          <a:bodyPr/>
          <a:lstStyle>
            <a:lvl1pPr marL="0" indent="0" algn="l">
              <a:lnSpc>
                <a:spcPct val="90000"/>
              </a:lnSpc>
              <a:buNone/>
              <a:defRPr sz="54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endParaRPr lang="en-GB" dirty="0"/>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1AC12057-FE50-46D0-9DBC-BC423D260A02}" type="datetime1">
              <a:rPr lang="en-GB" smtClean="0"/>
              <a:t>27/11/2024</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1246188" y="5727693"/>
            <a:ext cx="4849812" cy="698347"/>
          </a:xfrm>
        </p:spPr>
        <p:txBody>
          <a:bodyPr/>
          <a:lstStyle>
            <a:lvl1pPr>
              <a:buNone/>
              <a:defRPr sz="1600">
                <a:solidFill>
                  <a:schemeClr val="bg1"/>
                </a:solidFill>
              </a:defRPr>
            </a:lvl1pPr>
          </a:lstStyle>
          <a:p>
            <a:pPr lvl="0"/>
            <a:r>
              <a:rPr lang="en-US"/>
              <a:t>Click to edit Master text styles</a:t>
            </a:r>
          </a:p>
        </p:txBody>
      </p:sp>
      <p:sp>
        <p:nvSpPr>
          <p:cNvPr id="11" name="Text Placeholder 7">
            <a:extLst>
              <a:ext uri="{FF2B5EF4-FFF2-40B4-BE49-F238E27FC236}">
                <a16:creationId xmlns:a16="http://schemas.microsoft.com/office/drawing/2014/main" id="{3137D607-7FA0-4694-98B8-9BE3BA49941C}"/>
              </a:ext>
            </a:extLst>
          </p:cNvPr>
          <p:cNvSpPr>
            <a:spLocks noGrp="1"/>
          </p:cNvSpPr>
          <p:nvPr>
            <p:ph type="body" sz="quarter" idx="14" hasCustomPrompt="1"/>
          </p:nvPr>
        </p:nvSpPr>
        <p:spPr>
          <a:xfrm>
            <a:off x="1246188" y="6302066"/>
            <a:ext cx="4849812" cy="298760"/>
          </a:xfrm>
        </p:spPr>
        <p:txBody>
          <a:bodyPr anchor="ctr" anchorCtr="0"/>
          <a:lstStyle>
            <a:lvl1pPr>
              <a:buNone/>
              <a:defRPr sz="1200">
                <a:solidFill>
                  <a:schemeClr val="bg1"/>
                </a:solidFill>
              </a:defRPr>
            </a:lvl1pPr>
          </a:lstStyle>
          <a:p>
            <a:pPr lvl="0"/>
            <a:r>
              <a:rPr lang="en-GB" dirty="0"/>
              <a:t>INSERT SECURITY CLASSIFICATION / DRAFT STATUS</a:t>
            </a:r>
          </a:p>
        </p:txBody>
      </p:sp>
      <p:pic>
        <p:nvPicPr>
          <p:cNvPr id="12" name="Picture 11">
            <a:extLst>
              <a:ext uri="{FF2B5EF4-FFF2-40B4-BE49-F238E27FC236}">
                <a16:creationId xmlns:a16="http://schemas.microsoft.com/office/drawing/2014/main" id="{B78AB64D-EFCF-4602-8B62-1D05A4835AB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0592" y="361132"/>
            <a:ext cx="1187904" cy="754185"/>
          </a:xfrm>
          <a:prstGeom prst="rect">
            <a:avLst/>
          </a:prstGeom>
        </p:spPr>
      </p:pic>
    </p:spTree>
    <p:extLst>
      <p:ext uri="{BB962C8B-B14F-4D97-AF65-F5344CB8AC3E}">
        <p14:creationId xmlns:p14="http://schemas.microsoft.com/office/powerpoint/2010/main" val="94206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_3">
    <p:bg>
      <p:bgPr>
        <a:solidFill>
          <a:schemeClr val="accent2"/>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96FDB70B-4EF2-4B05-94C2-8D00CB534A2B}"/>
              </a:ext>
            </a:extLst>
          </p:cNvPr>
          <p:cNvSpPr>
            <a:spLocks noGrp="1"/>
          </p:cNvSpPr>
          <p:nvPr>
            <p:ph type="pic" sz="quarter" idx="15"/>
          </p:nvPr>
        </p:nvSpPr>
        <p:spPr>
          <a:xfrm>
            <a:off x="3190875" y="0"/>
            <a:ext cx="9001125" cy="6858000"/>
          </a:xfrm>
          <a:solidFill>
            <a:schemeClr val="accent2"/>
          </a:solidFill>
        </p:spPr>
        <p:txBody>
          <a:bodyPr/>
          <a:lstStyle>
            <a:lvl1pPr>
              <a:buNone/>
              <a:defRPr/>
            </a:lvl1pPr>
          </a:lstStyle>
          <a:p>
            <a:r>
              <a:rPr lang="en-US"/>
              <a:t>Click icon to add picture</a:t>
            </a:r>
            <a:endParaRPr lang="en-GB" dirty="0"/>
          </a:p>
        </p:txBody>
      </p:sp>
      <p:pic>
        <p:nvPicPr>
          <p:cNvPr id="11" name="Picture 10" descr="A picture containing icon&#10;&#10;Description automatically generated">
            <a:extLst>
              <a:ext uri="{FF2B5EF4-FFF2-40B4-BE49-F238E27FC236}">
                <a16:creationId xmlns:a16="http://schemas.microsoft.com/office/drawing/2014/main" id="{B0E8E6B3-C742-4CE1-87A8-038754EB252D}"/>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1"/>
            <a:ext cx="12203740" cy="6858001"/>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617421" y="2905213"/>
            <a:ext cx="4694806" cy="1332715"/>
          </a:xfrm>
        </p:spPr>
        <p:txBody>
          <a:bodyPr anchor="t" anchorCtr="0">
            <a:noAutofit/>
          </a:bodyPr>
          <a:lstStyle>
            <a:lvl1pPr algn="l">
              <a:lnSpc>
                <a:spcPct val="90000"/>
              </a:lnSpc>
              <a:defRPr sz="4800">
                <a:solidFill>
                  <a:schemeClr val="bg1"/>
                </a:solidFill>
              </a:defRPr>
            </a:lvl1pPr>
          </a:lstStyle>
          <a:p>
            <a:r>
              <a:rPr lang="en-US" dirty="0"/>
              <a:t>Click to edit title</a:t>
            </a:r>
            <a:endParaRPr lang="en-GB" dirty="0"/>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588797" y="4237928"/>
            <a:ext cx="4723430" cy="772877"/>
          </a:xfrm>
        </p:spPr>
        <p:txBody>
          <a:bodyPr/>
          <a:lstStyle>
            <a:lvl1pPr marL="0" indent="0" algn="l">
              <a:lnSpc>
                <a:spcPct val="90000"/>
              </a:lnSpc>
              <a:buNone/>
              <a:defRPr sz="4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endParaRPr lang="en-GB" dirty="0"/>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0DE53EAE-6E12-4ED1-A9CA-7417A64E2EEA}" type="datetime1">
              <a:rPr lang="en-GB" smtClean="0"/>
              <a:t>27/11/2024</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588797" y="5143653"/>
            <a:ext cx="4723430" cy="698347"/>
          </a:xfrm>
        </p:spPr>
        <p:txBody>
          <a:bodyPr/>
          <a:lstStyle>
            <a:lvl1pPr>
              <a:buNone/>
              <a:defRPr sz="1600">
                <a:solidFill>
                  <a:schemeClr val="bg1"/>
                </a:solidFill>
              </a:defRPr>
            </a:lvl1pPr>
          </a:lstStyle>
          <a:p>
            <a:pPr lvl="0"/>
            <a:r>
              <a:rPr lang="en-US"/>
              <a:t>Click to edit Master text styles</a:t>
            </a:r>
          </a:p>
        </p:txBody>
      </p:sp>
      <p:sp>
        <p:nvSpPr>
          <p:cNvPr id="13" name="Text Placeholder 7">
            <a:extLst>
              <a:ext uri="{FF2B5EF4-FFF2-40B4-BE49-F238E27FC236}">
                <a16:creationId xmlns:a16="http://schemas.microsoft.com/office/drawing/2014/main" id="{A8440923-ECE0-4C9A-A034-12616DFC86FD}"/>
              </a:ext>
            </a:extLst>
          </p:cNvPr>
          <p:cNvSpPr>
            <a:spLocks noGrp="1"/>
          </p:cNvSpPr>
          <p:nvPr>
            <p:ph type="body" sz="quarter" idx="14" hasCustomPrompt="1"/>
          </p:nvPr>
        </p:nvSpPr>
        <p:spPr>
          <a:xfrm>
            <a:off x="588798" y="6302066"/>
            <a:ext cx="4723430" cy="298760"/>
          </a:xfrm>
        </p:spPr>
        <p:txBody>
          <a:bodyPr anchor="ctr" anchorCtr="0"/>
          <a:lstStyle>
            <a:lvl1pPr>
              <a:buNone/>
              <a:defRPr sz="1200">
                <a:solidFill>
                  <a:schemeClr val="tx1"/>
                </a:solidFill>
              </a:defRPr>
            </a:lvl1pPr>
          </a:lstStyle>
          <a:p>
            <a:pPr lvl="0"/>
            <a:r>
              <a:rPr lang="en-GB" dirty="0"/>
              <a:t>INSERT SECURITY CLASSIFICATION / DRAFT STATUS</a:t>
            </a:r>
          </a:p>
        </p:txBody>
      </p:sp>
      <p:pic>
        <p:nvPicPr>
          <p:cNvPr id="12" name="Picture 11">
            <a:extLst>
              <a:ext uri="{FF2B5EF4-FFF2-40B4-BE49-F238E27FC236}">
                <a16:creationId xmlns:a16="http://schemas.microsoft.com/office/drawing/2014/main" id="{C4E57993-70E0-41B0-BB34-6C3CD22F2AB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0592" y="361132"/>
            <a:ext cx="1187904" cy="754185"/>
          </a:xfrm>
          <a:prstGeom prst="rect">
            <a:avLst/>
          </a:prstGeom>
        </p:spPr>
      </p:pic>
    </p:spTree>
    <p:extLst>
      <p:ext uri="{BB962C8B-B14F-4D97-AF65-F5344CB8AC3E}">
        <p14:creationId xmlns:p14="http://schemas.microsoft.com/office/powerpoint/2010/main" val="3277895106"/>
      </p:ext>
    </p:extLst>
  </p:cSld>
  <p:clrMapOvr>
    <a:masterClrMapping/>
  </p:clrMapOvr>
  <p:extLst>
    <p:ext uri="{DCECCB84-F9BA-43D5-87BE-67443E8EF086}">
      <p15:sldGuideLst xmlns:p15="http://schemas.microsoft.com/office/powerpoint/2012/main">
        <p15:guide id="1" pos="2525"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p:txBody>
          <a:bodyPr/>
          <a:lstStyle/>
          <a:p>
            <a:r>
              <a:rPr lang="en-US" dirty="0"/>
              <a:t>Click to edit title</a:t>
            </a:r>
            <a:endParaRPr lang="en-GB" dirty="0"/>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p:txBody>
          <a:bodyPr/>
          <a:lstStyle/>
          <a:p>
            <a:pPr lvl="0"/>
            <a:r>
              <a:rPr lang="en-US" dirty="0"/>
              <a:t>Click to edit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4B7F1A05-EC57-4F47-AFE1-0444A3BD79C2}" type="datetime1">
              <a:rPr lang="en-GB" smtClean="0"/>
              <a:t>27/11/2024</a:t>
            </a:fld>
            <a:endParaRPr lang="en-GB"/>
          </a:p>
        </p:txBody>
      </p:sp>
      <p:sp>
        <p:nvSpPr>
          <p:cNvPr id="5" name="Footer Placeholder 4">
            <a:extLst>
              <a:ext uri="{FF2B5EF4-FFF2-40B4-BE49-F238E27FC236}">
                <a16:creationId xmlns:a16="http://schemas.microsoft.com/office/drawing/2014/main" id="{795FCFCE-00E3-447F-98E9-AF0FF8CC87B4}"/>
              </a:ext>
            </a:extLst>
          </p:cNvPr>
          <p:cNvSpPr>
            <a:spLocks noGrp="1"/>
          </p:cNvSpPr>
          <p:nvPr>
            <p:ph type="ftr" sz="quarter" idx="11"/>
          </p:nvPr>
        </p:nvSpPr>
        <p:spPr/>
        <p:txBody>
          <a:bodyPr/>
          <a:lstStyle/>
          <a:p>
            <a:r>
              <a:rPr lang="en-GB"/>
              <a:t>Presentation Title (edit this in Insert &gt; Header and Footer, then click 'Apply to All')</a:t>
            </a:r>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spTree>
    <p:extLst>
      <p:ext uri="{BB962C8B-B14F-4D97-AF65-F5344CB8AC3E}">
        <p14:creationId xmlns:p14="http://schemas.microsoft.com/office/powerpoint/2010/main" val="556745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Content and graphic">
    <p:spTree>
      <p:nvGrpSpPr>
        <p:cNvPr id="1" name=""/>
        <p:cNvGrpSpPr/>
        <p:nvPr/>
      </p:nvGrpSpPr>
      <p:grpSpPr>
        <a:xfrm>
          <a:off x="0" y="0"/>
          <a:ext cx="0" cy="0"/>
          <a:chOff x="0" y="0"/>
          <a:chExt cx="0" cy="0"/>
        </a:xfrm>
      </p:grpSpPr>
      <p:pic>
        <p:nvPicPr>
          <p:cNvPr id="12" name="Picture 11" descr="Shape, arrow&#10;&#10;Description automatically generated">
            <a:extLst>
              <a:ext uri="{FF2B5EF4-FFF2-40B4-BE49-F238E27FC236}">
                <a16:creationId xmlns:a16="http://schemas.microsoft.com/office/drawing/2014/main" id="{44783AAB-0890-47C8-9B93-700F4C97A9F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192000" cy="6879771"/>
          </a:xfrm>
          <a:prstGeom prst="rect">
            <a:avLst/>
          </a:prstGeom>
        </p:spPr>
      </p:pic>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1476" y="440267"/>
            <a:ext cx="7281182" cy="1250421"/>
          </a:xfrm>
        </p:spPr>
        <p:txBody>
          <a:bodyPr/>
          <a:lstStyle/>
          <a:p>
            <a:r>
              <a:rPr lang="en-US" dirty="0"/>
              <a:t>Click to edit title</a:t>
            </a:r>
            <a:endParaRPr lang="en-GB" dirty="0"/>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p:nvPr>
        </p:nvSpPr>
        <p:spPr>
          <a:xfrm>
            <a:off x="371475" y="1940311"/>
            <a:ext cx="5572125" cy="38886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BBA7D5ED-CF65-4B21-8864-A0C58CBD9A0D}" type="datetime1">
              <a:rPr lang="en-GB" smtClean="0"/>
              <a:t>27/11/2024</a:t>
            </a:fld>
            <a:endParaRPr lang="en-GB"/>
          </a:p>
        </p:txBody>
      </p:sp>
      <p:sp>
        <p:nvSpPr>
          <p:cNvPr id="5" name="Footer Placeholder 4">
            <a:extLst>
              <a:ext uri="{FF2B5EF4-FFF2-40B4-BE49-F238E27FC236}">
                <a16:creationId xmlns:a16="http://schemas.microsoft.com/office/drawing/2014/main" id="{795FCFCE-00E3-447F-98E9-AF0FF8CC87B4}"/>
              </a:ext>
            </a:extLst>
          </p:cNvPr>
          <p:cNvSpPr>
            <a:spLocks noGrp="1"/>
          </p:cNvSpPr>
          <p:nvPr>
            <p:ph type="ftr" sz="quarter" idx="11"/>
          </p:nvPr>
        </p:nvSpPr>
        <p:spPr/>
        <p:txBody>
          <a:bodyPr/>
          <a:lstStyle/>
          <a:p>
            <a:r>
              <a:rPr lang="en-GB"/>
              <a:t>Presentation Title (edit this in Insert &gt; Header and Footer, then click 'Apply to All')</a:t>
            </a:r>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spTree>
    <p:extLst>
      <p:ext uri="{BB962C8B-B14F-4D97-AF65-F5344CB8AC3E}">
        <p14:creationId xmlns:p14="http://schemas.microsoft.com/office/powerpoint/2010/main" val="3876077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Content and pictur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2E7152A-3151-4B38-B050-E34299548DB7}"/>
              </a:ext>
            </a:extLst>
          </p:cNvPr>
          <p:cNvSpPr>
            <a:spLocks noGrp="1"/>
          </p:cNvSpPr>
          <p:nvPr>
            <p:ph type="pic" sz="quarter" idx="13"/>
          </p:nvPr>
        </p:nvSpPr>
        <p:spPr>
          <a:xfrm>
            <a:off x="5865813" y="0"/>
            <a:ext cx="6326187" cy="6858000"/>
          </a:xfrm>
          <a:solidFill>
            <a:schemeClr val="accent2"/>
          </a:solidFill>
        </p:spPr>
        <p:txBody>
          <a:bodyPr/>
          <a:lstStyle>
            <a:lvl1pPr>
              <a:buNone/>
              <a:defRPr/>
            </a:lvl1pPr>
          </a:lstStyle>
          <a:p>
            <a:r>
              <a:rPr lang="en-US"/>
              <a:t>Click icon to add picture</a:t>
            </a:r>
            <a:endParaRPr lang="en-GB" dirty="0"/>
          </a:p>
        </p:txBody>
      </p:sp>
      <p:pic>
        <p:nvPicPr>
          <p:cNvPr id="8" name="Picture 7" descr="Shape&#10;&#10;Description automatically generated">
            <a:extLst>
              <a:ext uri="{FF2B5EF4-FFF2-40B4-BE49-F238E27FC236}">
                <a16:creationId xmlns:a16="http://schemas.microsoft.com/office/drawing/2014/main" id="{42B53CC2-CB0F-4FB0-9D77-A2D8AEE5E26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1"/>
            <a:ext cx="12192001" cy="6858000"/>
          </a:xfrm>
          <a:prstGeom prst="rect">
            <a:avLst/>
          </a:prstGeom>
        </p:spPr>
      </p:pic>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1476" y="440267"/>
            <a:ext cx="7281182" cy="1250421"/>
          </a:xfrm>
        </p:spPr>
        <p:txBody>
          <a:bodyPr/>
          <a:lstStyle/>
          <a:p>
            <a:r>
              <a:rPr lang="en-US" dirty="0"/>
              <a:t>Click to edit title</a:t>
            </a:r>
            <a:endParaRPr lang="en-GB" dirty="0"/>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p:nvPr>
        </p:nvSpPr>
        <p:spPr>
          <a:xfrm>
            <a:off x="371475" y="1940311"/>
            <a:ext cx="5572125" cy="38886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06D7D473-0A0A-4676-BA72-230804EC8BA2}" type="datetime1">
              <a:rPr lang="en-GB" smtClean="0"/>
              <a:t>27/11/2024</a:t>
            </a:fld>
            <a:endParaRPr lang="en-GB"/>
          </a:p>
        </p:txBody>
      </p:sp>
      <p:sp>
        <p:nvSpPr>
          <p:cNvPr id="5" name="Footer Placeholder 4">
            <a:extLst>
              <a:ext uri="{FF2B5EF4-FFF2-40B4-BE49-F238E27FC236}">
                <a16:creationId xmlns:a16="http://schemas.microsoft.com/office/drawing/2014/main" id="{795FCFCE-00E3-447F-98E9-AF0FF8CC87B4}"/>
              </a:ext>
            </a:extLst>
          </p:cNvPr>
          <p:cNvSpPr>
            <a:spLocks noGrp="1"/>
          </p:cNvSpPr>
          <p:nvPr>
            <p:ph type="ftr" sz="quarter" idx="11"/>
          </p:nvPr>
        </p:nvSpPr>
        <p:spPr/>
        <p:txBody>
          <a:bodyPr/>
          <a:lstStyle/>
          <a:p>
            <a:r>
              <a:rPr lang="en-GB"/>
              <a:t>Presentation Title (edit this in Insert &gt; Header and Footer, then click 'Apply to All')</a:t>
            </a:r>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10" name="Picture 9">
            <a:extLst>
              <a:ext uri="{FF2B5EF4-FFF2-40B4-BE49-F238E27FC236}">
                <a16:creationId xmlns:a16="http://schemas.microsoft.com/office/drawing/2014/main" id="{555F85DA-DF18-4085-8332-66FA0CF5CDD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3639576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Content and picture_1">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6BC7C05-E1FE-4037-AA20-F9569B1C6292}"/>
              </a:ext>
            </a:extLst>
          </p:cNvPr>
          <p:cNvSpPr>
            <a:spLocks noGrp="1"/>
          </p:cNvSpPr>
          <p:nvPr>
            <p:ph type="pic" sz="quarter" idx="13"/>
          </p:nvPr>
        </p:nvSpPr>
        <p:spPr>
          <a:xfrm>
            <a:off x="5495925" y="0"/>
            <a:ext cx="6696075" cy="6883400"/>
          </a:xfrm>
          <a:solidFill>
            <a:schemeClr val="accent2"/>
          </a:solidFill>
        </p:spPr>
        <p:txBody>
          <a:bodyPr/>
          <a:lstStyle/>
          <a:p>
            <a:r>
              <a:rPr lang="en-US"/>
              <a:t>Click icon to add picture</a:t>
            </a:r>
            <a:endParaRPr lang="en-GB" dirty="0"/>
          </a:p>
        </p:txBody>
      </p:sp>
      <p:pic>
        <p:nvPicPr>
          <p:cNvPr id="9" name="Picture 8" descr="Shape, arrow&#10;&#10;Description automatically generated">
            <a:extLst>
              <a:ext uri="{FF2B5EF4-FFF2-40B4-BE49-F238E27FC236}">
                <a16:creationId xmlns:a16="http://schemas.microsoft.com/office/drawing/2014/main" id="{5404C8EA-A77B-4F00-A7B1-5D25002A230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83776"/>
          </a:xfrm>
          <a:prstGeom prst="rect">
            <a:avLst/>
          </a:prstGeom>
        </p:spPr>
      </p:pic>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1476" y="440267"/>
            <a:ext cx="7281182" cy="1250421"/>
          </a:xfrm>
        </p:spPr>
        <p:txBody>
          <a:bodyPr/>
          <a:lstStyle/>
          <a:p>
            <a:r>
              <a:rPr lang="en-US" dirty="0"/>
              <a:t>Click to edit title</a:t>
            </a:r>
            <a:endParaRPr lang="en-GB" dirty="0"/>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p:nvPr>
        </p:nvSpPr>
        <p:spPr>
          <a:xfrm>
            <a:off x="371475" y="1940311"/>
            <a:ext cx="5572125" cy="38886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5F3B6FF1-8D44-435E-8630-CE02BBEBFB19}" type="datetime1">
              <a:rPr lang="en-GB" smtClean="0"/>
              <a:t>27/11/2024</a:t>
            </a:fld>
            <a:endParaRPr lang="en-GB"/>
          </a:p>
        </p:txBody>
      </p:sp>
      <p:sp>
        <p:nvSpPr>
          <p:cNvPr id="5" name="Footer Placeholder 4">
            <a:extLst>
              <a:ext uri="{FF2B5EF4-FFF2-40B4-BE49-F238E27FC236}">
                <a16:creationId xmlns:a16="http://schemas.microsoft.com/office/drawing/2014/main" id="{795FCFCE-00E3-447F-98E9-AF0FF8CC87B4}"/>
              </a:ext>
            </a:extLst>
          </p:cNvPr>
          <p:cNvSpPr>
            <a:spLocks noGrp="1"/>
          </p:cNvSpPr>
          <p:nvPr>
            <p:ph type="ftr" sz="quarter" idx="11"/>
          </p:nvPr>
        </p:nvSpPr>
        <p:spPr/>
        <p:txBody>
          <a:bodyPr/>
          <a:lstStyle/>
          <a:p>
            <a:r>
              <a:rPr lang="en-GB"/>
              <a:t>Presentation Title (edit this in Insert &gt; Header and Footer, then click 'Apply to All')</a:t>
            </a:r>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10" name="Picture 9">
            <a:extLst>
              <a:ext uri="{FF2B5EF4-FFF2-40B4-BE49-F238E27FC236}">
                <a16:creationId xmlns:a16="http://schemas.microsoft.com/office/drawing/2014/main" id="{44DE3238-799A-4D47-945B-B19892DAE56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1108103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 preserve="1">
  <p:cSld name="Title and Content_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1475" y="440267"/>
            <a:ext cx="9354097" cy="1250421"/>
          </a:xfrm>
        </p:spPr>
        <p:txBody>
          <a:bodyPr/>
          <a:lstStyle/>
          <a:p>
            <a:r>
              <a:rPr lang="en-US" dirty="0"/>
              <a:t>Click to edit title</a:t>
            </a:r>
            <a:endParaRPr lang="en-GB" dirty="0"/>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p:nvPr>
        </p:nvSpPr>
        <p:spPr>
          <a:xfrm>
            <a:off x="371475" y="1940311"/>
            <a:ext cx="9354097" cy="38886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A2964283-7531-4140-9345-61B02CAE7807}" type="datetime1">
              <a:rPr lang="en-GB" smtClean="0"/>
              <a:t>27/11/2024</a:t>
            </a:fld>
            <a:endParaRPr lang="en-GB"/>
          </a:p>
        </p:txBody>
      </p:sp>
      <p:sp>
        <p:nvSpPr>
          <p:cNvPr id="5" name="Footer Placeholder 4">
            <a:extLst>
              <a:ext uri="{FF2B5EF4-FFF2-40B4-BE49-F238E27FC236}">
                <a16:creationId xmlns:a16="http://schemas.microsoft.com/office/drawing/2014/main" id="{795FCFCE-00E3-447F-98E9-AF0FF8CC87B4}"/>
              </a:ext>
            </a:extLst>
          </p:cNvPr>
          <p:cNvSpPr>
            <a:spLocks noGrp="1"/>
          </p:cNvSpPr>
          <p:nvPr>
            <p:ph type="ftr" sz="quarter" idx="11"/>
          </p:nvPr>
        </p:nvSpPr>
        <p:spPr/>
        <p:txBody>
          <a:bodyPr/>
          <a:lstStyle/>
          <a:p>
            <a:r>
              <a:rPr lang="en-GB"/>
              <a:t>Presentation Title (edit this in Insert &gt; Header and Footer, then click 'Apply to All')</a:t>
            </a:r>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9" name="Picture 8">
            <a:extLst>
              <a:ext uri="{FF2B5EF4-FFF2-40B4-BE49-F238E27FC236}">
                <a16:creationId xmlns:a16="http://schemas.microsoft.com/office/drawing/2014/main" id="{B64F2716-E3FF-4D83-B640-444E8721EFD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1734728227"/>
      </p:ext>
    </p:extLst>
  </p:cSld>
  <p:clrMapOvr>
    <a:masterClrMapping/>
  </p:clrMapOvr>
  <p:extLst>
    <p:ext uri="{DCECCB84-F9BA-43D5-87BE-67443E8EF086}">
      <p15:sldGuideLst xmlns:p15="http://schemas.microsoft.com/office/powerpoint/2012/main">
        <p15:guide id="1" pos="6123"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6D5C50-436E-4229-BA72-2D200375BB51}"/>
              </a:ext>
            </a:extLst>
          </p:cNvPr>
          <p:cNvSpPr>
            <a:spLocks noGrp="1"/>
          </p:cNvSpPr>
          <p:nvPr>
            <p:ph type="title"/>
          </p:nvPr>
        </p:nvSpPr>
        <p:spPr>
          <a:xfrm>
            <a:off x="371475" y="440267"/>
            <a:ext cx="11449049" cy="1250421"/>
          </a:xfrm>
          <a:prstGeom prst="rect">
            <a:avLst/>
          </a:prstGeom>
        </p:spPr>
        <p:txBody>
          <a:bodyPr vert="horz" lIns="0" tIns="0" rIns="0" bIns="0" rtlCol="0" anchor="t" anchorCtr="0">
            <a:noAutofit/>
          </a:bodyPr>
          <a:lstStyle/>
          <a:p>
            <a:r>
              <a:rPr lang="en-US" dirty="0"/>
              <a:t>Click to edit title</a:t>
            </a:r>
            <a:endParaRPr lang="en-GB" dirty="0"/>
          </a:p>
        </p:txBody>
      </p:sp>
      <p:sp>
        <p:nvSpPr>
          <p:cNvPr id="3" name="Text Placeholder 2">
            <a:extLst>
              <a:ext uri="{FF2B5EF4-FFF2-40B4-BE49-F238E27FC236}">
                <a16:creationId xmlns:a16="http://schemas.microsoft.com/office/drawing/2014/main" id="{563FA3E5-0B93-495B-AE27-AE619B1C7957}"/>
              </a:ext>
            </a:extLst>
          </p:cNvPr>
          <p:cNvSpPr>
            <a:spLocks noGrp="1"/>
          </p:cNvSpPr>
          <p:nvPr>
            <p:ph type="body" idx="1"/>
          </p:nvPr>
        </p:nvSpPr>
        <p:spPr>
          <a:xfrm>
            <a:off x="371475" y="1940311"/>
            <a:ext cx="11449050" cy="3888695"/>
          </a:xfrm>
          <a:prstGeom prst="rect">
            <a:avLst/>
          </a:prstGeom>
        </p:spPr>
        <p:txBody>
          <a:bodyPr vert="horz" lIns="0" tIns="0" rIns="0" bIns="0" rtlCol="0">
            <a:noAutofit/>
          </a:bodyPr>
          <a:lstStyle/>
          <a:p>
            <a:pPr lvl="0"/>
            <a:r>
              <a:rPr lang="en-US" dirty="0"/>
              <a:t>Click to edit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174DBB6F-9A36-441D-9BB9-1F32FE541879}"/>
              </a:ext>
            </a:extLst>
          </p:cNvPr>
          <p:cNvSpPr>
            <a:spLocks noGrp="1"/>
          </p:cNvSpPr>
          <p:nvPr>
            <p:ph type="dt" sz="half" idx="2"/>
          </p:nvPr>
        </p:nvSpPr>
        <p:spPr>
          <a:xfrm>
            <a:off x="371475" y="7222268"/>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72ED62-FD52-4F24-BAB9-57158CFFF0D1}" type="datetime1">
              <a:rPr lang="en-GB" smtClean="0"/>
              <a:t>27/11/2024</a:t>
            </a:fld>
            <a:endParaRPr lang="en-GB"/>
          </a:p>
        </p:txBody>
      </p:sp>
      <p:sp>
        <p:nvSpPr>
          <p:cNvPr id="5" name="Footer Placeholder 4">
            <a:extLst>
              <a:ext uri="{FF2B5EF4-FFF2-40B4-BE49-F238E27FC236}">
                <a16:creationId xmlns:a16="http://schemas.microsoft.com/office/drawing/2014/main" id="{630F3454-7D82-42C0-8A0F-3B535FCED205}"/>
              </a:ext>
            </a:extLst>
          </p:cNvPr>
          <p:cNvSpPr>
            <a:spLocks noGrp="1"/>
          </p:cNvSpPr>
          <p:nvPr>
            <p:ph type="ftr" sz="quarter" idx="3"/>
          </p:nvPr>
        </p:nvSpPr>
        <p:spPr>
          <a:xfrm>
            <a:off x="2959758" y="6365061"/>
            <a:ext cx="6276474" cy="180908"/>
          </a:xfrm>
          <a:prstGeom prst="rect">
            <a:avLst/>
          </a:prstGeom>
        </p:spPr>
        <p:txBody>
          <a:bodyPr vert="horz" lIns="0" tIns="0" rIns="0" bIns="0" rtlCol="0" anchor="ctr"/>
          <a:lstStyle>
            <a:lvl1pPr algn="ctr">
              <a:defRPr sz="1000">
                <a:solidFill>
                  <a:schemeClr val="tx1"/>
                </a:solidFill>
              </a:defRPr>
            </a:lvl1pPr>
          </a:lstStyle>
          <a:p>
            <a:r>
              <a:rPr lang="en-GB" dirty="0"/>
              <a:t>Presentation Title (edit this in Insert &gt; Header and Footer, then click 'Apply to All')</a:t>
            </a:r>
            <a:endParaRPr lang="en-GB" sz="1000" dirty="0"/>
          </a:p>
        </p:txBody>
      </p:sp>
      <p:sp>
        <p:nvSpPr>
          <p:cNvPr id="6" name="Slide Number Placeholder 5">
            <a:extLst>
              <a:ext uri="{FF2B5EF4-FFF2-40B4-BE49-F238E27FC236}">
                <a16:creationId xmlns:a16="http://schemas.microsoft.com/office/drawing/2014/main" id="{A7999B28-17A1-4609-80B9-FC51E4DD889D}"/>
              </a:ext>
            </a:extLst>
          </p:cNvPr>
          <p:cNvSpPr>
            <a:spLocks noGrp="1"/>
          </p:cNvSpPr>
          <p:nvPr>
            <p:ph type="sldNum" sz="quarter" idx="4"/>
          </p:nvPr>
        </p:nvSpPr>
        <p:spPr>
          <a:xfrm>
            <a:off x="9077323" y="7190039"/>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83CBB2-9ABF-4D19-8234-691D70D0F573}" type="slidenum">
              <a:rPr lang="en-GB" smtClean="0"/>
              <a:t>‹#›</a:t>
            </a:fld>
            <a:endParaRPr lang="en-GB"/>
          </a:p>
        </p:txBody>
      </p:sp>
      <p:pic>
        <p:nvPicPr>
          <p:cNvPr id="8" name="Picture 7">
            <a:extLst>
              <a:ext uri="{FF2B5EF4-FFF2-40B4-BE49-F238E27FC236}">
                <a16:creationId xmlns:a16="http://schemas.microsoft.com/office/drawing/2014/main" id="{0DF9F179-383E-42D2-9EE1-1819EAC710BA}"/>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3715503000"/>
      </p:ext>
    </p:extLst>
  </p:cSld>
  <p:clrMap bg1="lt1" tx1="dk1" bg2="lt2" tx2="dk2" accent1="accent1" accent2="accent2" accent3="accent3" accent4="accent4" accent5="accent5" accent6="accent6" hlink="hlink" folHlink="folHlink"/>
  <p:sldLayoutIdLst>
    <p:sldLayoutId id="2147483649" r:id="rId1"/>
    <p:sldLayoutId id="2147483663" r:id="rId2"/>
    <p:sldLayoutId id="2147483664" r:id="rId3"/>
    <p:sldLayoutId id="2147483665" r:id="rId4"/>
    <p:sldLayoutId id="2147483650" r:id="rId5"/>
    <p:sldLayoutId id="2147483666" r:id="rId6"/>
    <p:sldLayoutId id="2147483667" r:id="rId7"/>
    <p:sldLayoutId id="2147483668" r:id="rId8"/>
    <p:sldLayoutId id="2147483659" r:id="rId9"/>
    <p:sldLayoutId id="2147483660" r:id="rId10"/>
    <p:sldLayoutId id="2147483652" r:id="rId11"/>
    <p:sldLayoutId id="2147483661" r:id="rId12"/>
    <p:sldLayoutId id="2147483651" r:id="rId13"/>
    <p:sldLayoutId id="2147483669" r:id="rId14"/>
    <p:sldLayoutId id="2147483670" r:id="rId15"/>
    <p:sldLayoutId id="2147483654" r:id="rId16"/>
    <p:sldLayoutId id="2147483655" r:id="rId17"/>
  </p:sldLayoutIdLst>
  <p:hf sldNum="0" hdr="0" ftr="0" dt="0"/>
  <p:txStyles>
    <p:titleStyle>
      <a:lvl1pPr algn="l" defTabSz="914400" rtl="0" eaLnBrk="1" latinLnBrk="0" hangingPunct="1">
        <a:lnSpc>
          <a:spcPct val="90000"/>
        </a:lnSpc>
        <a:spcBef>
          <a:spcPct val="0"/>
        </a:spcBef>
        <a:buNone/>
        <a:defRPr sz="4400" b="1" kern="1200">
          <a:solidFill>
            <a:srgbClr val="0E115F"/>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400"/>
        </a:spcAft>
        <a:buSzPct val="110000"/>
        <a:buFont typeface="Arial" panose="020B0604020202020204" pitchFamily="34" charset="0"/>
        <a:buChar char="•"/>
        <a:defRPr sz="2400" b="1" kern="1200">
          <a:solidFill>
            <a:srgbClr val="006AB0"/>
          </a:solidFill>
          <a:latin typeface="+mn-lt"/>
          <a:ea typeface="+mn-ea"/>
          <a:cs typeface="+mn-cs"/>
        </a:defRPr>
      </a:lvl1pPr>
      <a:lvl2pPr marL="230400" indent="-230400" algn="l" defTabSz="914400" rtl="0" eaLnBrk="1" latinLnBrk="0" hangingPunct="1">
        <a:lnSpc>
          <a:spcPct val="90000"/>
        </a:lnSpc>
        <a:spcBef>
          <a:spcPts val="500"/>
        </a:spcBef>
        <a:buSzPct val="110000"/>
        <a:buFont typeface="Arial" panose="020B0604020202020204" pitchFamily="34" charset="0"/>
        <a:buChar char="•"/>
        <a:defRPr sz="1800" kern="1200">
          <a:solidFill>
            <a:schemeClr val="tx1"/>
          </a:solidFill>
          <a:latin typeface="+mn-lt"/>
          <a:ea typeface="+mn-ea"/>
          <a:cs typeface="+mn-cs"/>
        </a:defRPr>
      </a:lvl2pPr>
      <a:lvl3pPr marL="627063" indent="-3810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862013" indent="-234950" algn="l" defTabSz="914400" rtl="0" eaLnBrk="1" latinLnBrk="0" hangingPunct="1">
        <a:lnSpc>
          <a:spcPct val="90000"/>
        </a:lnSpc>
        <a:spcBef>
          <a:spcPts val="500"/>
        </a:spcBef>
        <a:buSzPct val="110000"/>
        <a:buFont typeface="Arial" panose="020B0604020202020204" pitchFamily="34" charset="0"/>
        <a:buChar char="•"/>
        <a:defRPr sz="1800" kern="1200">
          <a:solidFill>
            <a:schemeClr val="tx1"/>
          </a:solidFill>
          <a:latin typeface="+mn-lt"/>
          <a:ea typeface="+mn-ea"/>
          <a:cs typeface="+mn-cs"/>
        </a:defRPr>
      </a:lvl4pPr>
      <a:lvl5pPr marL="1260475" indent="-398463"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34" userDrawn="1">
          <p15:clr>
            <a:srgbClr val="F26B43"/>
          </p15:clr>
        </p15:guide>
        <p15:guide id="2" pos="7446" userDrawn="1">
          <p15:clr>
            <a:srgbClr val="F26B43"/>
          </p15:clr>
        </p15:guide>
        <p15:guide id="3" pos="3840" userDrawn="1">
          <p15:clr>
            <a:srgbClr val="F26B43"/>
          </p15:clr>
        </p15:guide>
        <p15:guide id="4" orient="horz" pos="4104" userDrawn="1">
          <p15:clr>
            <a:srgbClr val="F26B43"/>
          </p15:clr>
        </p15:guide>
        <p15:guide id="5" orient="horz" pos="1220" userDrawn="1">
          <p15:clr>
            <a:srgbClr val="F26B43"/>
          </p15:clr>
        </p15:guide>
        <p15:guide id="6" orient="horz" pos="36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660D4-7D71-452A-91FD-5B14AA924AB2}"/>
              </a:ext>
            </a:extLst>
          </p:cNvPr>
          <p:cNvSpPr>
            <a:spLocks noGrp="1"/>
          </p:cNvSpPr>
          <p:nvPr>
            <p:ph type="title"/>
          </p:nvPr>
        </p:nvSpPr>
        <p:spPr>
          <a:xfrm>
            <a:off x="371475" y="862149"/>
            <a:ext cx="9354097" cy="828539"/>
          </a:xfrm>
        </p:spPr>
        <p:txBody>
          <a:bodyPr/>
          <a:lstStyle/>
          <a:p>
            <a:r>
              <a:rPr lang="en-GB" dirty="0"/>
              <a:t>Proposal for general requirements</a:t>
            </a:r>
          </a:p>
        </p:txBody>
      </p:sp>
      <p:sp>
        <p:nvSpPr>
          <p:cNvPr id="3" name="Content Placeholder 2">
            <a:extLst>
              <a:ext uri="{FF2B5EF4-FFF2-40B4-BE49-F238E27FC236}">
                <a16:creationId xmlns:a16="http://schemas.microsoft.com/office/drawing/2014/main" id="{8459907B-DA1E-4DB5-AB2D-8F173DE789CF}"/>
              </a:ext>
            </a:extLst>
          </p:cNvPr>
          <p:cNvSpPr>
            <a:spLocks noGrp="1"/>
          </p:cNvSpPr>
          <p:nvPr>
            <p:ph idx="1"/>
          </p:nvPr>
        </p:nvSpPr>
        <p:spPr>
          <a:xfrm>
            <a:off x="371475" y="1940311"/>
            <a:ext cx="10848068" cy="4323756"/>
          </a:xfrm>
        </p:spPr>
        <p:txBody>
          <a:bodyPr/>
          <a:lstStyle/>
          <a:p>
            <a:pPr marL="0" indent="0">
              <a:buNone/>
            </a:pPr>
            <a:r>
              <a:rPr lang="en-US" sz="1600" dirty="0">
                <a:solidFill>
                  <a:schemeClr val="tx1"/>
                </a:solidFill>
              </a:rPr>
              <a:t>New requirement: </a:t>
            </a:r>
            <a:r>
              <a:rPr lang="en-US" sz="1600" b="0" i="1" dirty="0">
                <a:solidFill>
                  <a:schemeClr val="tx1"/>
                </a:solidFill>
              </a:rPr>
              <a:t>The ADS shall receive and appropriately manage all signals received from other vehicle systems. A list of these signals and how they are managed shall be included in the manufacturer’s safety case.</a:t>
            </a:r>
          </a:p>
          <a:p>
            <a:pPr marL="0" indent="0">
              <a:buNone/>
            </a:pPr>
            <a:r>
              <a:rPr lang="en-US" sz="1600" b="0" dirty="0">
                <a:solidFill>
                  <a:schemeClr val="tx1"/>
                </a:solidFill>
              </a:rPr>
              <a:t> </a:t>
            </a:r>
          </a:p>
          <a:p>
            <a:pPr marL="0" indent="0">
              <a:buNone/>
            </a:pPr>
            <a:r>
              <a:rPr lang="en-US" sz="1600" dirty="0">
                <a:solidFill>
                  <a:schemeClr val="tx1"/>
                </a:solidFill>
                <a:effectLst/>
              </a:rPr>
              <a:t>Interpretation</a:t>
            </a:r>
            <a:r>
              <a:rPr lang="en-US" sz="1600" b="0" dirty="0">
                <a:solidFill>
                  <a:schemeClr val="tx1"/>
                </a:solidFill>
                <a:effectLst/>
              </a:rPr>
              <a:t> </a:t>
            </a:r>
            <a:r>
              <a:rPr lang="en-US" sz="1600" dirty="0">
                <a:solidFill>
                  <a:schemeClr val="tx1"/>
                </a:solidFill>
                <a:effectLst/>
              </a:rPr>
              <a:t>document</a:t>
            </a:r>
            <a:r>
              <a:rPr lang="en-US" sz="1600" b="0" dirty="0">
                <a:solidFill>
                  <a:schemeClr val="tx1"/>
                </a:solidFill>
                <a:effectLst/>
              </a:rPr>
              <a:t>: Management of these signals will depend on circumstances such as the type of ADS Feature, the vehicle use case, current traffic situation and applicable laws, but could include notifying passengers, passing the information on to a fallback user / remote operator / on-board supervisor, or DDT-related actions such as stopping the vehicle.</a:t>
            </a:r>
          </a:p>
          <a:p>
            <a:pPr marL="0" indent="0">
              <a:buNone/>
            </a:pPr>
            <a:r>
              <a:rPr lang="en-US" sz="1600" b="0" dirty="0">
                <a:solidFill>
                  <a:schemeClr val="tx1"/>
                </a:solidFill>
                <a:effectLst/>
              </a:rPr>
              <a:t> </a:t>
            </a:r>
          </a:p>
          <a:p>
            <a:pPr marL="0" indent="0">
              <a:buNone/>
            </a:pPr>
            <a:r>
              <a:rPr lang="en-US" sz="1600" dirty="0">
                <a:solidFill>
                  <a:schemeClr val="tx1"/>
                </a:solidFill>
              </a:rPr>
              <a:t>New requirement: </a:t>
            </a:r>
            <a:r>
              <a:rPr lang="en-US" sz="1600" b="0" i="1" dirty="0">
                <a:solidFill>
                  <a:schemeClr val="tx1"/>
                </a:solidFill>
              </a:rPr>
              <a:t>[While a Type 2 feature is active], the ADS shall manage relevant non-DDT-related tasks (which would otherwise be performed by a driver) in accordance with the manufacturer’s safety case. Alternatively, where the ADS does not perform such necessary tasks, the safety case shall describe how these tasks are performed.</a:t>
            </a:r>
          </a:p>
          <a:p>
            <a:pPr marL="0" indent="0">
              <a:buNone/>
            </a:pPr>
            <a:r>
              <a:rPr lang="en-US" sz="1600" b="0" dirty="0">
                <a:solidFill>
                  <a:schemeClr val="tx1"/>
                </a:solidFill>
              </a:rPr>
              <a:t> </a:t>
            </a:r>
          </a:p>
          <a:p>
            <a:pPr marL="0" indent="0">
              <a:buNone/>
            </a:pPr>
            <a:r>
              <a:rPr lang="en-US" sz="1600" dirty="0">
                <a:solidFill>
                  <a:schemeClr val="tx1"/>
                </a:solidFill>
                <a:effectLst/>
              </a:rPr>
              <a:t>Interpretation document</a:t>
            </a:r>
            <a:r>
              <a:rPr lang="en-US" sz="1600" b="0" dirty="0">
                <a:solidFill>
                  <a:schemeClr val="tx1"/>
                </a:solidFill>
                <a:effectLst/>
              </a:rPr>
              <a:t>: The tasks in scope of this requirement will depend on various factors including the type of vehicle and its use case. Examples of such tasks might include opening doors in an emergency, controlling the temperature of the passenger compartment, or ensuring that occupants are correctly seated and have their safety belts fastened. Examples of alternative means might include an on-board or remote supervisor, without which the ADS cannot operate. </a:t>
            </a:r>
            <a:endParaRPr lang="en-US" b="0" dirty="0">
              <a:solidFill>
                <a:schemeClr val="tx1"/>
              </a:solidFill>
              <a:effectLst/>
            </a:endParaRPr>
          </a:p>
          <a:p>
            <a:pPr marL="0" indent="0">
              <a:buNone/>
            </a:pPr>
            <a:endParaRPr lang="en-GB" dirty="0"/>
          </a:p>
        </p:txBody>
      </p:sp>
      <p:sp>
        <p:nvSpPr>
          <p:cNvPr id="4" name="TextBox 3">
            <a:extLst>
              <a:ext uri="{FF2B5EF4-FFF2-40B4-BE49-F238E27FC236}">
                <a16:creationId xmlns:a16="http://schemas.microsoft.com/office/drawing/2014/main" id="{245E8D34-11A7-DFA2-E641-FF3A3F23E9DE}"/>
              </a:ext>
            </a:extLst>
          </p:cNvPr>
          <p:cNvSpPr txBox="1"/>
          <p:nvPr/>
        </p:nvSpPr>
        <p:spPr>
          <a:xfrm>
            <a:off x="182880" y="203995"/>
            <a:ext cx="3624710" cy="276999"/>
          </a:xfrm>
          <a:prstGeom prst="rect">
            <a:avLst/>
          </a:prstGeom>
          <a:noFill/>
        </p:spPr>
        <p:txBody>
          <a:bodyPr wrap="none" rtlCol="0">
            <a:spAutoFit/>
          </a:bodyPr>
          <a:lstStyle/>
          <a:p>
            <a:r>
              <a:rPr lang="en-GB" sz="1200" dirty="0"/>
              <a:t>Submitted by the experts from the United Kingdom</a:t>
            </a:r>
          </a:p>
        </p:txBody>
      </p:sp>
      <p:sp>
        <p:nvSpPr>
          <p:cNvPr id="5" name="TextBox 4">
            <a:extLst>
              <a:ext uri="{FF2B5EF4-FFF2-40B4-BE49-F238E27FC236}">
                <a16:creationId xmlns:a16="http://schemas.microsoft.com/office/drawing/2014/main" id="{EE3FC897-F43E-45AB-A64D-1F6B9B58456D}"/>
              </a:ext>
            </a:extLst>
          </p:cNvPr>
          <p:cNvSpPr txBox="1"/>
          <p:nvPr/>
        </p:nvSpPr>
        <p:spPr>
          <a:xfrm>
            <a:off x="10371834" y="203994"/>
            <a:ext cx="1676677" cy="646331"/>
          </a:xfrm>
          <a:prstGeom prst="rect">
            <a:avLst/>
          </a:prstGeom>
          <a:noFill/>
        </p:spPr>
        <p:txBody>
          <a:bodyPr wrap="none" rtlCol="0">
            <a:spAutoFit/>
          </a:bodyPr>
          <a:lstStyle/>
          <a:p>
            <a:pPr algn="r"/>
            <a:r>
              <a:rPr lang="en-GB" sz="1200" dirty="0"/>
              <a:t>Document ADS-05-11</a:t>
            </a:r>
          </a:p>
          <a:p>
            <a:pPr algn="r"/>
            <a:r>
              <a:rPr lang="en-GB" sz="1200" dirty="0"/>
              <a:t>5</a:t>
            </a:r>
            <a:r>
              <a:rPr lang="en-GB" sz="1200" baseline="30000" dirty="0"/>
              <a:t>th</a:t>
            </a:r>
            <a:r>
              <a:rPr lang="en-GB" sz="1200" dirty="0"/>
              <a:t> ADS IWG Session</a:t>
            </a:r>
          </a:p>
          <a:p>
            <a:pPr algn="r"/>
            <a:r>
              <a:rPr lang="en-GB" sz="1200" dirty="0"/>
              <a:t>9-13 December 2024</a:t>
            </a:r>
          </a:p>
        </p:txBody>
      </p:sp>
    </p:spTree>
    <p:extLst>
      <p:ext uri="{BB962C8B-B14F-4D97-AF65-F5344CB8AC3E}">
        <p14:creationId xmlns:p14="http://schemas.microsoft.com/office/powerpoint/2010/main" val="4250913027"/>
      </p:ext>
    </p:extLst>
  </p:cSld>
  <p:clrMapOvr>
    <a:masterClrMapping/>
  </p:clrMapOvr>
</p:sld>
</file>

<file path=ppt/theme/theme1.xml><?xml version="1.0" encoding="utf-8"?>
<a:theme xmlns:a="http://schemas.openxmlformats.org/drawingml/2006/main" name="Office Theme">
  <a:themeElements>
    <a:clrScheme name="DfT_Set 1">
      <a:dk1>
        <a:srgbClr val="161616"/>
      </a:dk1>
      <a:lt1>
        <a:sysClr val="window" lastClr="FFFFFF"/>
      </a:lt1>
      <a:dk2>
        <a:srgbClr val="161616"/>
      </a:dk2>
      <a:lt2>
        <a:srgbClr val="EEF1F2"/>
      </a:lt2>
      <a:accent1>
        <a:srgbClr val="006853"/>
      </a:accent1>
      <a:accent2>
        <a:srgbClr val="1DE9B6"/>
      </a:accent2>
      <a:accent3>
        <a:srgbClr val="15B542"/>
      </a:accent3>
      <a:accent4>
        <a:srgbClr val="161616"/>
      </a:accent4>
      <a:accent5>
        <a:srgbClr val="EEF1F2"/>
      </a:accent5>
      <a:accent6>
        <a:srgbClr val="626262"/>
      </a:accent6>
      <a:hlink>
        <a:srgbClr val="0082CA"/>
      </a:hlink>
      <a:folHlink>
        <a:srgbClr val="006AB0"/>
      </a:folHlink>
    </a:clrScheme>
    <a:fontScheme name="Df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fT_set1">
        <a:dk1>
          <a:sysClr val="windowText" lastClr="000000"/>
        </a:dk1>
        <a:lt1>
          <a:sysClr val="window" lastClr="FFFFFF"/>
        </a:lt1>
        <a:dk2>
          <a:srgbClr val="44546A"/>
        </a:dk2>
        <a:lt2>
          <a:srgbClr val="E7E6E6"/>
        </a:lt2>
        <a:accent1>
          <a:srgbClr val="006853"/>
        </a:accent1>
        <a:accent2>
          <a:srgbClr val="1DE9B6"/>
        </a:accent2>
        <a:accent3>
          <a:srgbClr val="15B542"/>
        </a:accent3>
        <a:accent4>
          <a:srgbClr val="161616"/>
        </a:accent4>
        <a:accent5>
          <a:srgbClr val="EEF1F2"/>
        </a:accent5>
        <a:accent6>
          <a:srgbClr val="626262"/>
        </a:accent6>
        <a:hlink>
          <a:srgbClr val="0082CA"/>
        </a:hlink>
        <a:folHlink>
          <a:srgbClr val="006AB0"/>
        </a:folHlink>
      </a:clrScheme>
    </a:extraClrScheme>
    <a:extraClrScheme>
      <a:clrScheme name="DfT_Set2">
        <a:dk1>
          <a:srgbClr val="161616"/>
        </a:dk1>
        <a:lt1>
          <a:sysClr val="window" lastClr="FFFFFF"/>
        </a:lt1>
        <a:dk2>
          <a:srgbClr val="161616"/>
        </a:dk2>
        <a:lt2>
          <a:srgbClr val="EEF1F2"/>
        </a:lt2>
        <a:accent1>
          <a:srgbClr val="15B542"/>
        </a:accent1>
        <a:accent2>
          <a:srgbClr val="88EF1B"/>
        </a:accent2>
        <a:accent3>
          <a:srgbClr val="9D98C9"/>
        </a:accent3>
        <a:accent4>
          <a:srgbClr val="0E115F"/>
        </a:accent4>
        <a:accent5>
          <a:srgbClr val="EEF1F2"/>
        </a:accent5>
        <a:accent6>
          <a:srgbClr val="626262"/>
        </a:accent6>
        <a:hlink>
          <a:srgbClr val="0082CA"/>
        </a:hlink>
        <a:folHlink>
          <a:srgbClr val="006AB0"/>
        </a:folHlink>
      </a:clrScheme>
    </a:extraClrScheme>
    <a:extraClrScheme>
      <a:clrScheme name="DfT_Set3">
        <a:dk1>
          <a:srgbClr val="161616"/>
        </a:dk1>
        <a:lt1>
          <a:sysClr val="window" lastClr="FFFFFF"/>
        </a:lt1>
        <a:dk2>
          <a:srgbClr val="161616"/>
        </a:dk2>
        <a:lt2>
          <a:srgbClr val="EEF1F2"/>
        </a:lt2>
        <a:accent1>
          <a:srgbClr val="FF5500"/>
        </a:accent1>
        <a:accent2>
          <a:srgbClr val="161616"/>
        </a:accent2>
        <a:accent3>
          <a:srgbClr val="EEF1F2"/>
        </a:accent3>
        <a:accent4>
          <a:srgbClr val="FDBB8B"/>
        </a:accent4>
        <a:accent5>
          <a:srgbClr val="626262"/>
        </a:accent5>
        <a:accent6>
          <a:srgbClr val="161616"/>
        </a:accent6>
        <a:hlink>
          <a:srgbClr val="0082CA"/>
        </a:hlink>
        <a:folHlink>
          <a:srgbClr val="006AB0"/>
        </a:folHlink>
      </a:clrScheme>
    </a:extraClrScheme>
    <a:extraClrScheme>
      <a:clrScheme name="DfT_Set 4">
        <a:dk1>
          <a:srgbClr val="161616"/>
        </a:dk1>
        <a:lt1>
          <a:sysClr val="window" lastClr="FFFFFF"/>
        </a:lt1>
        <a:dk2>
          <a:srgbClr val="161616"/>
        </a:dk2>
        <a:lt2>
          <a:srgbClr val="EEF1F2"/>
        </a:lt2>
        <a:accent1>
          <a:srgbClr val="FFD833"/>
        </a:accent1>
        <a:accent2>
          <a:srgbClr val="0E115F"/>
        </a:accent2>
        <a:accent3>
          <a:srgbClr val="F8FB9E"/>
        </a:accent3>
        <a:accent4>
          <a:srgbClr val="0E115F"/>
        </a:accent4>
        <a:accent5>
          <a:srgbClr val="EEF1F2"/>
        </a:accent5>
        <a:accent6>
          <a:srgbClr val="626262"/>
        </a:accent6>
        <a:hlink>
          <a:srgbClr val="0082CA"/>
        </a:hlink>
        <a:folHlink>
          <a:srgbClr val="006AB0"/>
        </a:folHlink>
      </a:clrScheme>
    </a:extraClrScheme>
  </a:extraClrSchemeLst>
  <a:extLst>
    <a:ext uri="{05A4C25C-085E-4340-85A3-A5531E510DB2}">
      <thm15:themeFamily xmlns:thm15="http://schemas.microsoft.com/office/thememl/2012/main" name="DfT Wide screen_Plain comp_OLD" id="{E247C650-169F-4905-B4BE-4027D275A526}" vid="{3EC51F70-330A-472A-B2EC-370E9E56B82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ecurity_x0020_Classification xmlns="15ff3d39-6e7b-4d70-9b7c-8d9fe85d0f29">Official</Security_x0020_Classification>
    <Historical_x0020_Importance xmlns="15ff3d39-6e7b-4d70-9b7c-8d9fe85d0f29">false</Historical_x0020_Importance>
    <cc54f3d3b0c44d2e8d85ddc68d8d3df7 xmlns="7db8b507-b8c4-4646-8d69-f4543fe6c418">
      <Terms xmlns="http://schemas.microsoft.com/office/infopath/2007/PartnerControls"/>
    </cc54f3d3b0c44d2e8d85ddc68d8d3df7>
    <dlc_EmailTo xmlns="15ff3d39-6e7b-4d70-9b7c-8d9fe85d0f29" xsi:nil="true"/>
    <TaxCatchAll xmlns="15ff3d39-6e7b-4d70-9b7c-8d9fe85d0f29" xsi:nil="true"/>
    <dlc_EmailSubject xmlns="15ff3d39-6e7b-4d70-9b7c-8d9fe85d0f29" xsi:nil="true"/>
    <dlc_EmailCC xmlns="15ff3d39-6e7b-4d70-9b7c-8d9fe85d0f29" xsi:nil="true"/>
    <dlc_EmailBCC xmlns="15ff3d39-6e7b-4d70-9b7c-8d9fe85d0f29" xsi:nil="true"/>
    <dlc_EmailFrom xmlns="15ff3d39-6e7b-4d70-9b7c-8d9fe85d0f29" xsi:nil="true"/>
    <dlc_EmailReceivedUTC xmlns="15ff3d39-6e7b-4d70-9b7c-8d9fe85d0f29" xsi:nil="true"/>
    <pc519adf3c7948f6bb06869155db6953 xmlns="7db8b507-b8c4-4646-8d69-f4543fe6c418">
      <Terms xmlns="http://schemas.microsoft.com/office/infopath/2007/PartnerControls"/>
    </pc519adf3c7948f6bb06869155db6953>
    <dlc_EmailSentUTC xmlns="15ff3d39-6e7b-4d70-9b7c-8d9fe85d0f29"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BDB43548079ED488038674281F17617" ma:contentTypeVersion="13" ma:contentTypeDescription="Create a new document." ma:contentTypeScope="" ma:versionID="77a0ee75fc5ebdd3bf1ceb4b7ffaf31e">
  <xsd:schema xmlns:xsd="http://www.w3.org/2001/XMLSchema" xmlns:xs="http://www.w3.org/2001/XMLSchema" xmlns:p="http://schemas.microsoft.com/office/2006/metadata/properties" xmlns:ns2="7db8b507-b8c4-4646-8d69-f4543fe6c418" xmlns:ns3="15ff3d39-6e7b-4d70-9b7c-8d9fe85d0f29" xmlns:ns4="d5ddba2b-351f-47c4-8062-ad9cd3b6a5d4" targetNamespace="http://schemas.microsoft.com/office/2006/metadata/properties" ma:root="true" ma:fieldsID="838c7cf560fdd30a08f70749dcb2ae34" ns2:_="" ns3:_="" ns4:_="">
    <xsd:import namespace="7db8b507-b8c4-4646-8d69-f4543fe6c418"/>
    <xsd:import namespace="15ff3d39-6e7b-4d70-9b7c-8d9fe85d0f29"/>
    <xsd:import namespace="d5ddba2b-351f-47c4-8062-ad9cd3b6a5d4"/>
    <xsd:element name="properties">
      <xsd:complexType>
        <xsd:sequence>
          <xsd:element name="documentManagement">
            <xsd:complexType>
              <xsd:all>
                <xsd:element ref="ns2:cc54f3d3b0c44d2e8d85ddc68d8d3df7" minOccurs="0"/>
                <xsd:element ref="ns3:TaxCatchAll" minOccurs="0"/>
                <xsd:element ref="ns3:TaxCatchAllLabel" minOccurs="0"/>
                <xsd:element ref="ns2:pc519adf3c7948f6bb06869155db6953" minOccurs="0"/>
                <xsd:element ref="ns3:Historical_x0020_Importance" minOccurs="0"/>
                <xsd:element ref="ns3:Security_x0020_Classification" minOccurs="0"/>
                <xsd:element ref="ns3:dlc_EmailBCC" minOccurs="0"/>
                <xsd:element ref="ns3:dlc_EmailCC" minOccurs="0"/>
                <xsd:element ref="ns3:dlc_EmailReceivedUTC" minOccurs="0"/>
                <xsd:element ref="ns3:dlc_EmailSentUTC" minOccurs="0"/>
                <xsd:element ref="ns3:dlc_EmailFrom" minOccurs="0"/>
                <xsd:element ref="ns3:dlc_EmailSubject" minOccurs="0"/>
                <xsd:element ref="ns3:dlc_EmailTo"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element ref="ns4:MediaServiceDateTaken" minOccurs="0"/>
                <xsd:element ref="ns4:MediaServiceLocation" minOccurs="0"/>
                <xsd:element ref="ns2:SharedWithUsers" minOccurs="0"/>
                <xsd:element ref="ns2:SharedWithDetails" minOccurs="0"/>
                <xsd:element ref="ns4:MediaServiceAutoKeyPoints" minOccurs="0"/>
                <xsd:element ref="ns4:MediaServiceKeyPoints"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b8b507-b8c4-4646-8d69-f4543fe6c418" elementFormDefault="qualified">
    <xsd:import namespace="http://schemas.microsoft.com/office/2006/documentManagement/types"/>
    <xsd:import namespace="http://schemas.microsoft.com/office/infopath/2007/PartnerControls"/>
    <xsd:element name="cc54f3d3b0c44d2e8d85ddc68d8d3df7" ma:index="8" nillable="true" ma:taxonomy="true" ma:internalName="cc54f3d3b0c44d2e8d85ddc68d8d3df7" ma:taxonomyFieldName="CustomTag" ma:displayName="Custom Tag" ma:default="" ma:fieldId="{cc54f3d3-b0c4-4d2e-8d85-ddc68d8d3df7}" ma:sspId="5de26ec3-896b-4bef-bed1-ad194f885b2b" ma:termSetId="1e8b3ab3-8c29-4b03-91e4-e0283209d941" ma:anchorId="00000000-0000-0000-0000-000000000000" ma:open="true" ma:isKeyword="false">
      <xsd:complexType>
        <xsd:sequence>
          <xsd:element ref="pc:Terms" minOccurs="0" maxOccurs="1"/>
        </xsd:sequence>
      </xsd:complexType>
    </xsd:element>
    <xsd:element name="pc519adf3c7948f6bb06869155db6953" ma:index="12" nillable="true" ma:taxonomy="true" ma:internalName="pc519adf3c7948f6bb06869155db6953" ma:taxonomyFieldName="FinancialYear" ma:displayName="Financial Year" ma:fieldId="{9c519adf-3c79-48f6-bb06-869155db6953}" ma:sspId="5de26ec3-896b-4bef-bed1-ad194f885b2b" ma:termSetId="ad0d7153-16bc-4f62-8559-37863dc2e057" ma:anchorId="00000000-0000-0000-0000-000000000000" ma:open="false" ma:isKeyword="false">
      <xsd:complexType>
        <xsd:sequence>
          <xsd:element ref="pc:Terms" minOccurs="0" maxOccurs="1"/>
        </xsd:sequence>
      </xsd:complexType>
    </xsd:element>
    <xsd:element name="SharedWithUsers" ma:index="3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2"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5ff3d39-6e7b-4d70-9b7c-8d9fe85d0f29"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ae3a3179-0454-4a17-9f6e-08bcb148c918}" ma:internalName="TaxCatchAll" ma:showField="CatchAllData" ma:web="7db8b507-b8c4-4646-8d69-f4543fe6c418">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ae3a3179-0454-4a17-9f6e-08bcb148c918}" ma:internalName="TaxCatchAllLabel" ma:readOnly="true" ma:showField="CatchAllDataLabel" ma:web="7db8b507-b8c4-4646-8d69-f4543fe6c418">
      <xsd:complexType>
        <xsd:complexContent>
          <xsd:extension base="dms:MultiChoiceLookup">
            <xsd:sequence>
              <xsd:element name="Value" type="dms:Lookup" maxOccurs="unbounded" minOccurs="0" nillable="true"/>
            </xsd:sequence>
          </xsd:extension>
        </xsd:complexContent>
      </xsd:complexType>
    </xsd:element>
    <xsd:element name="Historical_x0020_Importance" ma:index="14" nillable="true" ma:displayName="Historical Importance" ma:default="0" ma:internalName="Historical_x0020_Importance">
      <xsd:simpleType>
        <xsd:restriction base="dms:Boolean"/>
      </xsd:simpleType>
    </xsd:element>
    <xsd:element name="Security_x0020_Classification" ma:index="15" nillable="true" ma:displayName="Security Classification" ma:default="Official" ma:format="Dropdown" ma:internalName="Security_x0020_Classification">
      <xsd:simpleType>
        <xsd:restriction base="dms:Choice">
          <xsd:enumeration value="Official Sensitive"/>
          <xsd:enumeration value="Official"/>
        </xsd:restriction>
      </xsd:simpleType>
    </xsd:element>
    <xsd:element name="dlc_EmailBCC" ma:index="16" nillable="true" ma:displayName="BCC" ma:description="" ma:internalName="dlc_EmailBCC">
      <xsd:simpleType>
        <xsd:restriction base="dms:Note">
          <xsd:maxLength value="1024"/>
        </xsd:restriction>
      </xsd:simpleType>
    </xsd:element>
    <xsd:element name="dlc_EmailCC" ma:index="17" nillable="true" ma:displayName="CC" ma:description="" ma:internalName="dlc_EmailCC">
      <xsd:simpleType>
        <xsd:restriction base="dms:Note">
          <xsd:maxLength value="1024"/>
        </xsd:restriction>
      </xsd:simpleType>
    </xsd:element>
    <xsd:element name="dlc_EmailReceivedUTC" ma:index="18" nillable="true" ma:displayName="Date Received" ma:description="" ma:internalName="dlc_EmailReceivedUTC">
      <xsd:simpleType>
        <xsd:restriction base="dms:DateTime"/>
      </xsd:simpleType>
    </xsd:element>
    <xsd:element name="dlc_EmailSentUTC" ma:index="19" nillable="true" ma:displayName="Date Sent" ma:description="" ma:internalName="dlc_EmailSentUTC">
      <xsd:simpleType>
        <xsd:restriction base="dms:DateTime"/>
      </xsd:simpleType>
    </xsd:element>
    <xsd:element name="dlc_EmailFrom" ma:index="20" nillable="true" ma:displayName="From" ma:description="" ma:internalName="dlc_EmailFrom">
      <xsd:simpleType>
        <xsd:restriction base="dms:Text">
          <xsd:maxLength value="255"/>
        </xsd:restriction>
      </xsd:simpleType>
    </xsd:element>
    <xsd:element name="dlc_EmailSubject" ma:index="21" nillable="true" ma:displayName="Email Subject" ma:description="" ma:internalName="dlc_EmailSubject">
      <xsd:simpleType>
        <xsd:restriction base="dms:Note"/>
      </xsd:simpleType>
    </xsd:element>
    <xsd:element name="dlc_EmailTo" ma:index="22" nillable="true" ma:displayName="To" ma:description="" ma:internalName="dlc_EmailTo">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5ddba2b-351f-47c4-8062-ad9cd3b6a5d4" elementFormDefault="qualified">
    <xsd:import namespace="http://schemas.microsoft.com/office/2006/documentManagement/types"/>
    <xsd:import namespace="http://schemas.microsoft.com/office/infopath/2007/PartnerControls"/>
    <xsd:element name="MediaServiceMetadata" ma:index="23" nillable="true" ma:displayName="MediaServiceMetadata" ma:hidden="true" ma:internalName="MediaServiceMetadata" ma:readOnly="true">
      <xsd:simpleType>
        <xsd:restriction base="dms:Note"/>
      </xsd:simpleType>
    </xsd:element>
    <xsd:element name="MediaServiceFastMetadata" ma:index="24" nillable="true" ma:displayName="MediaServiceFastMetadata" ma:hidden="true" ma:internalName="MediaServiceFastMetadata" ma:readOnly="true">
      <xsd:simpleType>
        <xsd:restriction base="dms:Note"/>
      </xsd:simpleType>
    </xsd:element>
    <xsd:element name="MediaServiceAutoTags" ma:index="25" nillable="true" ma:displayName="Tags" ma:internalName="MediaServiceAutoTags" ma:readOnly="true">
      <xsd:simpleType>
        <xsd:restriction base="dms:Text"/>
      </xsd:simpleType>
    </xsd:element>
    <xsd:element name="MediaServiceOCR" ma:index="26" nillable="true" ma:displayName="Extracted Text" ma:internalName="MediaServiceOCR" ma:readOnly="true">
      <xsd:simpleType>
        <xsd:restriction base="dms:Note">
          <xsd:maxLength value="255"/>
        </xsd:restriction>
      </xsd:simpleType>
    </xsd:element>
    <xsd:element name="MediaServiceGenerationTime" ma:index="27" nillable="true" ma:displayName="MediaServiceGenerationTime" ma:hidden="true" ma:internalName="MediaServiceGenerationTime" ma:readOnly="true">
      <xsd:simpleType>
        <xsd:restriction base="dms:Text"/>
      </xsd:simpleType>
    </xsd:element>
    <xsd:element name="MediaServiceEventHashCode" ma:index="28" nillable="true" ma:displayName="MediaServiceEventHashCode" ma:hidden="true" ma:internalName="MediaServiceEventHashCode" ma:readOnly="true">
      <xsd:simpleType>
        <xsd:restriction base="dms:Text"/>
      </xsd:simpleType>
    </xsd:element>
    <xsd:element name="MediaServiceDateTaken" ma:index="29" nillable="true" ma:displayName="MediaServiceDateTaken" ma:hidden="true" ma:internalName="MediaServiceDateTaken" ma:readOnly="true">
      <xsd:simpleType>
        <xsd:restriction base="dms:Text"/>
      </xsd:simpleType>
    </xsd:element>
    <xsd:element name="MediaServiceLocation" ma:index="30" nillable="true" ma:displayName="Location" ma:internalName="MediaServiceLocation" ma:readOnly="true">
      <xsd:simpleType>
        <xsd:restriction base="dms:Text"/>
      </xsd:simpleType>
    </xsd:element>
    <xsd:element name="MediaServiceAutoKeyPoints" ma:index="33" nillable="true" ma:displayName="MediaServiceAutoKeyPoints" ma:hidden="true" ma:internalName="MediaServiceAutoKeyPoints" ma:readOnly="true">
      <xsd:simpleType>
        <xsd:restriction base="dms:Note"/>
      </xsd:simpleType>
    </xsd:element>
    <xsd:element name="MediaServiceKeyPoints" ma:index="34" nillable="true" ma:displayName="KeyPoints" ma:internalName="MediaServiceKeyPoints" ma:readOnly="true">
      <xsd:simpleType>
        <xsd:restriction base="dms:Note">
          <xsd:maxLength value="255"/>
        </xsd:restriction>
      </xsd:simpleType>
    </xsd:element>
    <xsd:element name="MediaLengthInSeconds" ma:index="3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F6DFC95-C8D0-4697-A08D-1FE9ADCDD37D}">
  <ds:schemaRefs>
    <ds:schemaRef ds:uri="http://schemas.microsoft.com/sharepoint/v3/contenttype/forms"/>
  </ds:schemaRefs>
</ds:datastoreItem>
</file>

<file path=customXml/itemProps2.xml><?xml version="1.0" encoding="utf-8"?>
<ds:datastoreItem xmlns:ds="http://schemas.openxmlformats.org/officeDocument/2006/customXml" ds:itemID="{FB04A443-D1A7-4D61-8BE7-273502FFCD0C}">
  <ds:schemaRefs>
    <ds:schemaRef ds:uri="http://purl.org/dc/terms/"/>
    <ds:schemaRef ds:uri="7db8b507-b8c4-4646-8d69-f4543fe6c418"/>
    <ds:schemaRef ds:uri="http://purl.org/dc/dcmitype/"/>
    <ds:schemaRef ds:uri="http://schemas.microsoft.com/office/2006/metadata/properties"/>
    <ds:schemaRef ds:uri="http://schemas.microsoft.com/office/2006/documentManagement/types"/>
    <ds:schemaRef ds:uri="d5ddba2b-351f-47c4-8062-ad9cd3b6a5d4"/>
    <ds:schemaRef ds:uri="http://schemas.microsoft.com/office/infopath/2007/PartnerControls"/>
    <ds:schemaRef ds:uri="15ff3d39-6e7b-4d70-9b7c-8d9fe85d0f29"/>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2F340E26-E3CD-4DBB-9FD9-633877B854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db8b507-b8c4-4646-8d69-f4543fe6c418"/>
    <ds:schemaRef ds:uri="15ff3d39-6e7b-4d70-9b7c-8d9fe85d0f29"/>
    <ds:schemaRef ds:uri="d5ddba2b-351f-47c4-8062-ad9cd3b6a5d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DfT Wide screen_Plain comp</Template>
  <TotalTime>14</TotalTime>
  <Words>260</Words>
  <Application>Microsoft Office PowerPoint</Application>
  <PresentationFormat>Widescreen</PresentationFormat>
  <Paragraphs>12</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Proposal for general requirements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Peter Edwards</dc:creator>
  <cp:lastModifiedBy>John Creamer</cp:lastModifiedBy>
  <cp:revision>2</cp:revision>
  <dcterms:created xsi:type="dcterms:W3CDTF">2024-11-26T15:33:00Z</dcterms:created>
  <dcterms:modified xsi:type="dcterms:W3CDTF">2024-11-27T09:31:14Z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0x0101005BDB43548079ED488038674281F17617</vt:lpwstr>
  </property>
  <property fmtid="{D5CDD505-2E9C-101B-9397-08002B2CF9AE}" pid="3" name="CustomTag">
    <vt:lpwstr/>
  </property>
  <property fmtid="{D5CDD505-2E9C-101B-9397-08002B2CF9AE}" pid="4" name="FinancialYear">
    <vt:lpwstr/>
  </property>
</Properties>
</file>