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1916" r:id="rId2"/>
    <p:sldId id="1912" r:id="rId3"/>
    <p:sldId id="1918" r:id="rId4"/>
    <p:sldId id="1881" r:id="rId5"/>
    <p:sldId id="1919" r:id="rId6"/>
    <p:sldId id="1886" r:id="rId7"/>
    <p:sldId id="1905" r:id="rId8"/>
    <p:sldId id="1917" r:id="rId9"/>
    <p:sldId id="1915" r:id="rId10"/>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2E4A919-25BF-8CF2-9DE7-2B092094F04F}" name="KUNIMICHI HATANO (波多野 邦道)" initials="KH" userId="S::J0612998@jpn.mds.honda.com::aea4234a-ab08-4c0d-a6c8-b080a53d995a" providerId="AD"/>
  <p188:author id="{6EB6521D-C6CD-AC99-4FCC-061390782E54}" name="J" initials="J" userId="J" providerId="None"/>
  <p188:author id="{AABF31AF-3348-759D-B7F4-D47F94C6EB36}" name="榊原 昂平" initials="昂榊" userId="S::sakakibara-k2p7@mlit.go.jp::594a276d-c59c-48ab-80e2-019d57c240a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0000"/>
    <a:srgbClr val="BBE0E3"/>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36" autoAdjust="0"/>
    <p:restoredTop sz="96540" autoAdjust="0"/>
  </p:normalViewPr>
  <p:slideViewPr>
    <p:cSldViewPr snapToGrid="0">
      <p:cViewPr varScale="1">
        <p:scale>
          <a:sx n="61" d="100"/>
          <a:sy n="61" d="100"/>
        </p:scale>
        <p:origin x="868" y="38"/>
      </p:cViewPr>
      <p:guideLst/>
    </p:cSldViewPr>
  </p:slideViewPr>
  <p:notesTextViewPr>
    <p:cViewPr>
      <p:scale>
        <a:sx n="1" d="1"/>
        <a:sy n="1" d="1"/>
      </p:scale>
      <p:origin x="0" y="0"/>
    </p:cViewPr>
  </p:notesTextViewPr>
  <p:sorterViewPr>
    <p:cViewPr>
      <p:scale>
        <a:sx n="75" d="100"/>
        <a:sy n="75" d="100"/>
      </p:scale>
      <p:origin x="0" y="0"/>
    </p:cViewPr>
  </p:sorterViewPr>
  <p:notesViewPr>
    <p:cSldViewPr snapToGrid="0">
      <p:cViewPr varScale="1">
        <p:scale>
          <a:sx n="77" d="100"/>
          <a:sy n="77" d="100"/>
        </p:scale>
        <p:origin x="401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6" cy="498693"/>
          </a:xfrm>
          <a:prstGeom prst="rect">
            <a:avLst/>
          </a:prstGeom>
        </p:spPr>
        <p:txBody>
          <a:bodyPr vert="horz" lIns="95683" tIns="47842" rIns="95683" bIns="4784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6" cy="498693"/>
          </a:xfrm>
          <a:prstGeom prst="rect">
            <a:avLst/>
          </a:prstGeom>
        </p:spPr>
        <p:txBody>
          <a:bodyPr vert="horz" lIns="95683" tIns="47842" rIns="95683" bIns="47842" rtlCol="0"/>
          <a:lstStyle>
            <a:lvl1pPr algn="r">
              <a:defRPr sz="1200"/>
            </a:lvl1pPr>
          </a:lstStyle>
          <a:p>
            <a:fld id="{751CE8FD-4545-46E1-90C4-35E426D31BED}" type="datetimeFigureOut">
              <a:rPr kumimoji="1" lang="ja-JP" altLang="en-US" smtClean="0"/>
              <a:t>2024/12/6</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5683" tIns="47842" rIns="95683" bIns="47842"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5"/>
          </a:xfrm>
          <a:prstGeom prst="rect">
            <a:avLst/>
          </a:prstGeom>
        </p:spPr>
        <p:txBody>
          <a:bodyPr vert="horz" lIns="95683" tIns="47842" rIns="95683" bIns="4784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6" cy="498692"/>
          </a:xfrm>
          <a:prstGeom prst="rect">
            <a:avLst/>
          </a:prstGeom>
        </p:spPr>
        <p:txBody>
          <a:bodyPr vert="horz" lIns="95683" tIns="47842" rIns="95683" bIns="4784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6" cy="498692"/>
          </a:xfrm>
          <a:prstGeom prst="rect">
            <a:avLst/>
          </a:prstGeom>
        </p:spPr>
        <p:txBody>
          <a:bodyPr vert="horz" lIns="95683" tIns="47842" rIns="95683" bIns="47842" rtlCol="0" anchor="b"/>
          <a:lstStyle>
            <a:lvl1pPr algn="r">
              <a:defRPr sz="1200"/>
            </a:lvl1pPr>
          </a:lstStyle>
          <a:p>
            <a:fld id="{424826AE-A3A0-4DB1-97F1-99E6633A1EC0}" type="slidenum">
              <a:rPr kumimoji="1" lang="ja-JP" altLang="en-US" smtClean="0"/>
              <a:t>‹#›</a:t>
            </a:fld>
            <a:endParaRPr kumimoji="1" lang="ja-JP" altLang="en-US"/>
          </a:p>
        </p:txBody>
      </p:sp>
    </p:spTree>
    <p:extLst>
      <p:ext uri="{BB962C8B-B14F-4D97-AF65-F5344CB8AC3E}">
        <p14:creationId xmlns:p14="http://schemas.microsoft.com/office/powerpoint/2010/main" val="241538453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p:nvPr>
        </p:nvSpPr>
        <p:spPr/>
        <p:txBody>
          <a:bodyPr/>
          <a:lstStyle/>
          <a:p>
            <a:pPr defTabSz="956834">
              <a:defRPr/>
            </a:pPr>
            <a:endParaRPr lang="en-US" altLang="ja-JP" dirty="0">
              <a:solidFill>
                <a:prstClr val="black"/>
              </a:solidFill>
              <a:latin typeface="游ゴシック" panose="020F0502020204030204"/>
              <a:ea typeface="游ゴシック" panose="020B0400000000000000" pitchFamily="50" charset="-128"/>
            </a:endParaRPr>
          </a:p>
        </p:txBody>
      </p:sp>
      <p:sp>
        <p:nvSpPr>
          <p:cNvPr id="5" name="日付プレースホルダー 4"/>
          <p:cNvSpPr>
            <a:spLocks noGrp="1"/>
          </p:cNvSpPr>
          <p:nvPr>
            <p:ph type="dt" idx="1"/>
          </p:nvPr>
        </p:nvSpPr>
        <p:spPr/>
        <p:txBody>
          <a:bodyPr/>
          <a:lstStyle/>
          <a:p>
            <a:pPr defTabSz="956834">
              <a:defRPr/>
            </a:pPr>
            <a:endParaRPr lang="en-US" altLang="ja-JP" dirty="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4243194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スライド イメージ プレースホルダー 1"/>
          <p:cNvSpPr>
            <a:spLocks noGrp="1" noRot="1" noChangeAspect="1" noTextEdit="1"/>
          </p:cNvSpPr>
          <p:nvPr>
            <p:ph type="sldImg"/>
          </p:nvPr>
        </p:nvSpPr>
        <p:spPr>
          <a:xfrm>
            <a:off x="-557213" y="881063"/>
            <a:ext cx="7824788" cy="4402137"/>
          </a:xfrm>
          <a:ln/>
        </p:spPr>
      </p:sp>
      <p:sp>
        <p:nvSpPr>
          <p:cNvPr id="61443" name="ノート プレースホルダー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ja-JP" altLang="en-US" dirty="0">
              <a:ea typeface="ＭＳ Ｐ明朝" charset="0"/>
            </a:endParaRPr>
          </a:p>
        </p:txBody>
      </p:sp>
      <p:sp>
        <p:nvSpPr>
          <p:cNvPr id="97284" name="日付プレースホルダー 2"/>
          <p:cNvSpPr>
            <a:spLocks noGrp="1"/>
          </p:cNvSpPr>
          <p:nvPr>
            <p:ph type="dt" sz="quarter"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kumimoji="1">
                <a:solidFill>
                  <a:schemeClr val="tx1"/>
                </a:solidFill>
                <a:latin typeface="Arial" charset="0"/>
                <a:ea typeface="ＭＳ Ｐゴシック" charset="0"/>
                <a:cs typeface="ＭＳ Ｐゴシック" charset="0"/>
              </a:defRPr>
            </a:lvl1pPr>
            <a:lvl2pPr marL="750784" indent="-288764">
              <a:defRPr kumimoji="1">
                <a:solidFill>
                  <a:schemeClr val="tx1"/>
                </a:solidFill>
                <a:latin typeface="Arial" charset="0"/>
                <a:ea typeface="ＭＳ Ｐゴシック" charset="0"/>
              </a:defRPr>
            </a:lvl2pPr>
            <a:lvl3pPr marL="1155053" indent="-231011">
              <a:defRPr kumimoji="1">
                <a:solidFill>
                  <a:schemeClr val="tx1"/>
                </a:solidFill>
                <a:latin typeface="Arial" charset="0"/>
                <a:ea typeface="ＭＳ Ｐゴシック" charset="0"/>
              </a:defRPr>
            </a:lvl3pPr>
            <a:lvl4pPr marL="1617074" indent="-231011">
              <a:defRPr kumimoji="1">
                <a:solidFill>
                  <a:schemeClr val="tx1"/>
                </a:solidFill>
                <a:latin typeface="Arial" charset="0"/>
                <a:ea typeface="ＭＳ Ｐゴシック" charset="0"/>
              </a:defRPr>
            </a:lvl4pPr>
            <a:lvl5pPr marL="2079094" indent="-231011">
              <a:defRPr kumimoji="1">
                <a:solidFill>
                  <a:schemeClr val="tx1"/>
                </a:solidFill>
                <a:latin typeface="Arial" charset="0"/>
                <a:ea typeface="ＭＳ Ｐゴシック" charset="0"/>
              </a:defRPr>
            </a:lvl5pPr>
            <a:lvl6pPr marL="2541117" indent="-231011" eaLnBrk="0" fontAlgn="base" hangingPunct="0">
              <a:spcBef>
                <a:spcPct val="0"/>
              </a:spcBef>
              <a:spcAft>
                <a:spcPct val="0"/>
              </a:spcAft>
              <a:defRPr kumimoji="1">
                <a:solidFill>
                  <a:schemeClr val="tx1"/>
                </a:solidFill>
                <a:latin typeface="Arial" charset="0"/>
                <a:ea typeface="ＭＳ Ｐゴシック" charset="0"/>
              </a:defRPr>
            </a:lvl6pPr>
            <a:lvl7pPr marL="3003138" indent="-231011" eaLnBrk="0" fontAlgn="base" hangingPunct="0">
              <a:spcBef>
                <a:spcPct val="0"/>
              </a:spcBef>
              <a:spcAft>
                <a:spcPct val="0"/>
              </a:spcAft>
              <a:defRPr kumimoji="1">
                <a:solidFill>
                  <a:schemeClr val="tx1"/>
                </a:solidFill>
                <a:latin typeface="Arial" charset="0"/>
                <a:ea typeface="ＭＳ Ｐゴシック" charset="0"/>
              </a:defRPr>
            </a:lvl7pPr>
            <a:lvl8pPr marL="3465158" indent="-231011" eaLnBrk="0" fontAlgn="base" hangingPunct="0">
              <a:spcBef>
                <a:spcPct val="0"/>
              </a:spcBef>
              <a:spcAft>
                <a:spcPct val="0"/>
              </a:spcAft>
              <a:defRPr kumimoji="1">
                <a:solidFill>
                  <a:schemeClr val="tx1"/>
                </a:solidFill>
                <a:latin typeface="Arial" charset="0"/>
                <a:ea typeface="ＭＳ Ｐゴシック" charset="0"/>
              </a:defRPr>
            </a:lvl8pPr>
            <a:lvl9pPr marL="3927179" indent="-231011" eaLnBrk="0" fontAlgn="base" hangingPunct="0">
              <a:spcBef>
                <a:spcPct val="0"/>
              </a:spcBef>
              <a:spcAft>
                <a:spcPct val="0"/>
              </a:spcAft>
              <a:defRPr kumimoji="1">
                <a:solidFill>
                  <a:schemeClr val="tx1"/>
                </a:solidFill>
                <a:latin typeface="Arial" charset="0"/>
                <a:ea typeface="ＭＳ Ｐゴシック" charset="0"/>
              </a:defRPr>
            </a:lvl9pPr>
          </a:lstStyle>
          <a:p>
            <a:pPr defTabSz="956834" fontAlgn="base">
              <a:spcBef>
                <a:spcPct val="0"/>
              </a:spcBef>
              <a:spcAft>
                <a:spcPct val="0"/>
              </a:spcAft>
              <a:defRPr/>
            </a:pPr>
            <a:endParaRPr lang="en-US" altLang="ja-JP" dirty="0">
              <a:solidFill>
                <a:srgbClr val="000000"/>
              </a:solidFill>
            </a:endParaRPr>
          </a:p>
        </p:txBody>
      </p:sp>
      <p:sp>
        <p:nvSpPr>
          <p:cNvPr id="97285" name="ヘッダー プレースホルダー 3"/>
          <p:cNvSpPr>
            <a:spLocks noGrp="1"/>
          </p:cNvSpPr>
          <p:nvPr>
            <p:ph type="hdr" sz="quarter"/>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kumimoji="1">
                <a:solidFill>
                  <a:schemeClr val="tx1"/>
                </a:solidFill>
                <a:latin typeface="Arial" charset="0"/>
                <a:ea typeface="ＭＳ Ｐゴシック" charset="0"/>
                <a:cs typeface="ＭＳ Ｐゴシック" charset="0"/>
              </a:defRPr>
            </a:lvl1pPr>
            <a:lvl2pPr marL="750784" indent="-288764">
              <a:defRPr kumimoji="1">
                <a:solidFill>
                  <a:schemeClr val="tx1"/>
                </a:solidFill>
                <a:latin typeface="Arial" charset="0"/>
                <a:ea typeface="ＭＳ Ｐゴシック" charset="0"/>
              </a:defRPr>
            </a:lvl2pPr>
            <a:lvl3pPr marL="1155053" indent="-231011">
              <a:defRPr kumimoji="1">
                <a:solidFill>
                  <a:schemeClr val="tx1"/>
                </a:solidFill>
                <a:latin typeface="Arial" charset="0"/>
                <a:ea typeface="ＭＳ Ｐゴシック" charset="0"/>
              </a:defRPr>
            </a:lvl3pPr>
            <a:lvl4pPr marL="1617074" indent="-231011">
              <a:defRPr kumimoji="1">
                <a:solidFill>
                  <a:schemeClr val="tx1"/>
                </a:solidFill>
                <a:latin typeface="Arial" charset="0"/>
                <a:ea typeface="ＭＳ Ｐゴシック" charset="0"/>
              </a:defRPr>
            </a:lvl4pPr>
            <a:lvl5pPr marL="2079094" indent="-231011">
              <a:defRPr kumimoji="1">
                <a:solidFill>
                  <a:schemeClr val="tx1"/>
                </a:solidFill>
                <a:latin typeface="Arial" charset="0"/>
                <a:ea typeface="ＭＳ Ｐゴシック" charset="0"/>
              </a:defRPr>
            </a:lvl5pPr>
            <a:lvl6pPr marL="2541117" indent="-231011" eaLnBrk="0" fontAlgn="base" hangingPunct="0">
              <a:spcBef>
                <a:spcPct val="0"/>
              </a:spcBef>
              <a:spcAft>
                <a:spcPct val="0"/>
              </a:spcAft>
              <a:defRPr kumimoji="1">
                <a:solidFill>
                  <a:schemeClr val="tx1"/>
                </a:solidFill>
                <a:latin typeface="Arial" charset="0"/>
                <a:ea typeface="ＭＳ Ｐゴシック" charset="0"/>
              </a:defRPr>
            </a:lvl6pPr>
            <a:lvl7pPr marL="3003138" indent="-231011" eaLnBrk="0" fontAlgn="base" hangingPunct="0">
              <a:spcBef>
                <a:spcPct val="0"/>
              </a:spcBef>
              <a:spcAft>
                <a:spcPct val="0"/>
              </a:spcAft>
              <a:defRPr kumimoji="1">
                <a:solidFill>
                  <a:schemeClr val="tx1"/>
                </a:solidFill>
                <a:latin typeface="Arial" charset="0"/>
                <a:ea typeface="ＭＳ Ｐゴシック" charset="0"/>
              </a:defRPr>
            </a:lvl7pPr>
            <a:lvl8pPr marL="3465158" indent="-231011" eaLnBrk="0" fontAlgn="base" hangingPunct="0">
              <a:spcBef>
                <a:spcPct val="0"/>
              </a:spcBef>
              <a:spcAft>
                <a:spcPct val="0"/>
              </a:spcAft>
              <a:defRPr kumimoji="1">
                <a:solidFill>
                  <a:schemeClr val="tx1"/>
                </a:solidFill>
                <a:latin typeface="Arial" charset="0"/>
                <a:ea typeface="ＭＳ Ｐゴシック" charset="0"/>
              </a:defRPr>
            </a:lvl8pPr>
            <a:lvl9pPr marL="3927179" indent="-231011" eaLnBrk="0" fontAlgn="base" hangingPunct="0">
              <a:spcBef>
                <a:spcPct val="0"/>
              </a:spcBef>
              <a:spcAft>
                <a:spcPct val="0"/>
              </a:spcAft>
              <a:defRPr kumimoji="1">
                <a:solidFill>
                  <a:schemeClr val="tx1"/>
                </a:solidFill>
                <a:latin typeface="Arial" charset="0"/>
                <a:ea typeface="ＭＳ Ｐゴシック" charset="0"/>
              </a:defRPr>
            </a:lvl9pPr>
          </a:lstStyle>
          <a:p>
            <a:pPr defTabSz="956834" fontAlgn="base">
              <a:spcBef>
                <a:spcPct val="0"/>
              </a:spcBef>
              <a:spcAft>
                <a:spcPct val="0"/>
              </a:spcAft>
              <a:defRPr/>
            </a:pPr>
            <a:endParaRPr lang="en-US" altLang="ja-JP" dirty="0">
              <a:solidFill>
                <a:srgbClr val="000000"/>
              </a:solidFill>
            </a:endParaRPr>
          </a:p>
        </p:txBody>
      </p:sp>
    </p:spTree>
    <p:extLst>
      <p:ext uri="{BB962C8B-B14F-4D97-AF65-F5344CB8AC3E}">
        <p14:creationId xmlns:p14="http://schemas.microsoft.com/office/powerpoint/2010/main" val="2221749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b="1" dirty="0">
              <a:solidFill>
                <a:srgbClr val="00B0F0"/>
              </a:solidFill>
            </a:endParaRPr>
          </a:p>
        </p:txBody>
      </p:sp>
      <p:sp>
        <p:nvSpPr>
          <p:cNvPr id="4" name="ヘッダー プレースホルダー 3"/>
          <p:cNvSpPr>
            <a:spLocks noGrp="1"/>
          </p:cNvSpPr>
          <p:nvPr>
            <p:ph type="hdr" sz="quarter"/>
          </p:nvPr>
        </p:nvSpPr>
        <p:spPr/>
        <p:txBody>
          <a:bodyPr/>
          <a:lstStyle/>
          <a:p>
            <a:pPr>
              <a:defRPr/>
            </a:pPr>
            <a:endParaRPr lang="en-US" altLang="ja-JP" dirty="0"/>
          </a:p>
        </p:txBody>
      </p:sp>
      <p:sp>
        <p:nvSpPr>
          <p:cNvPr id="5" name="日付プレースホルダー 4"/>
          <p:cNvSpPr>
            <a:spLocks noGrp="1"/>
          </p:cNvSpPr>
          <p:nvPr>
            <p:ph type="dt" idx="1"/>
          </p:nvPr>
        </p:nvSpPr>
        <p:spPr/>
        <p:txBody>
          <a:bodyPr/>
          <a:lstStyle/>
          <a:p>
            <a:pPr>
              <a:defRPr/>
            </a:pPr>
            <a:endParaRPr lang="en-US" altLang="ja-JP" dirty="0"/>
          </a:p>
        </p:txBody>
      </p:sp>
    </p:spTree>
    <p:extLst>
      <p:ext uri="{BB962C8B-B14F-4D97-AF65-F5344CB8AC3E}">
        <p14:creationId xmlns:p14="http://schemas.microsoft.com/office/powerpoint/2010/main" val="2434149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スライド イメージ プレースホルダー 1"/>
          <p:cNvSpPr>
            <a:spLocks noGrp="1" noRot="1" noChangeAspect="1" noTextEdit="1"/>
          </p:cNvSpPr>
          <p:nvPr>
            <p:ph type="sldImg"/>
          </p:nvPr>
        </p:nvSpPr>
        <p:spPr>
          <a:xfrm>
            <a:off x="-220663" y="811213"/>
            <a:ext cx="7200901" cy="4051300"/>
          </a:xfrm>
          <a:ln/>
        </p:spPr>
      </p:sp>
      <p:sp>
        <p:nvSpPr>
          <p:cNvPr id="70659" name="ノート プレースホルダー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ltLang="ja-JP" kern="0" dirty="0">
              <a:solidFill>
                <a:srgbClr val="000000"/>
              </a:solidFill>
              <a:latin typeface="Meiryo UI" panose="020B0604030504040204" pitchFamily="50" charset="-128"/>
              <a:ea typeface="Meiryo UI" panose="020B0604030504040204" pitchFamily="50" charset="-128"/>
            </a:endParaRPr>
          </a:p>
        </p:txBody>
      </p:sp>
      <p:sp>
        <p:nvSpPr>
          <p:cNvPr id="106500" name="日付プレースホルダー 2"/>
          <p:cNvSpPr>
            <a:spLocks noGrp="1"/>
          </p:cNvSpPr>
          <p:nvPr>
            <p:ph type="dt" sz="quarter"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kumimoji="1">
                <a:solidFill>
                  <a:schemeClr val="tx1"/>
                </a:solidFill>
                <a:latin typeface="Arial" charset="0"/>
                <a:ea typeface="ＭＳ Ｐゴシック" charset="0"/>
                <a:cs typeface="ＭＳ Ｐゴシック" charset="0"/>
              </a:defRPr>
            </a:lvl1pPr>
            <a:lvl2pPr marL="750849" indent="-288789">
              <a:defRPr kumimoji="1">
                <a:solidFill>
                  <a:schemeClr val="tx1"/>
                </a:solidFill>
                <a:latin typeface="Arial" charset="0"/>
                <a:ea typeface="ＭＳ Ｐゴシック" charset="0"/>
              </a:defRPr>
            </a:lvl2pPr>
            <a:lvl3pPr marL="1155154" indent="-231032">
              <a:defRPr kumimoji="1">
                <a:solidFill>
                  <a:schemeClr val="tx1"/>
                </a:solidFill>
                <a:latin typeface="Arial" charset="0"/>
                <a:ea typeface="ＭＳ Ｐゴシック" charset="0"/>
              </a:defRPr>
            </a:lvl3pPr>
            <a:lvl4pPr marL="1617213" indent="-231032">
              <a:defRPr kumimoji="1">
                <a:solidFill>
                  <a:schemeClr val="tx1"/>
                </a:solidFill>
                <a:latin typeface="Arial" charset="0"/>
                <a:ea typeface="ＭＳ Ｐゴシック" charset="0"/>
              </a:defRPr>
            </a:lvl4pPr>
            <a:lvl5pPr marL="2079275" indent="-231032">
              <a:defRPr kumimoji="1">
                <a:solidFill>
                  <a:schemeClr val="tx1"/>
                </a:solidFill>
                <a:latin typeface="Arial" charset="0"/>
                <a:ea typeface="ＭＳ Ｐゴシック" charset="0"/>
              </a:defRPr>
            </a:lvl5pPr>
            <a:lvl6pPr marL="2541337" indent="-231032" eaLnBrk="0" fontAlgn="base" hangingPunct="0">
              <a:spcBef>
                <a:spcPct val="0"/>
              </a:spcBef>
              <a:spcAft>
                <a:spcPct val="0"/>
              </a:spcAft>
              <a:defRPr kumimoji="1">
                <a:solidFill>
                  <a:schemeClr val="tx1"/>
                </a:solidFill>
                <a:latin typeface="Arial" charset="0"/>
                <a:ea typeface="ＭＳ Ｐゴシック" charset="0"/>
              </a:defRPr>
            </a:lvl6pPr>
            <a:lvl7pPr marL="3003397" indent="-231032" eaLnBrk="0" fontAlgn="base" hangingPunct="0">
              <a:spcBef>
                <a:spcPct val="0"/>
              </a:spcBef>
              <a:spcAft>
                <a:spcPct val="0"/>
              </a:spcAft>
              <a:defRPr kumimoji="1">
                <a:solidFill>
                  <a:schemeClr val="tx1"/>
                </a:solidFill>
                <a:latin typeface="Arial" charset="0"/>
                <a:ea typeface="ＭＳ Ｐゴシック" charset="0"/>
              </a:defRPr>
            </a:lvl7pPr>
            <a:lvl8pPr marL="3465457" indent="-231032" eaLnBrk="0" fontAlgn="base" hangingPunct="0">
              <a:spcBef>
                <a:spcPct val="0"/>
              </a:spcBef>
              <a:spcAft>
                <a:spcPct val="0"/>
              </a:spcAft>
              <a:defRPr kumimoji="1">
                <a:solidFill>
                  <a:schemeClr val="tx1"/>
                </a:solidFill>
                <a:latin typeface="Arial" charset="0"/>
                <a:ea typeface="ＭＳ Ｐゴシック" charset="0"/>
              </a:defRPr>
            </a:lvl8pPr>
            <a:lvl9pPr marL="3927518" indent="-231032" eaLnBrk="0" fontAlgn="base" hangingPunct="0">
              <a:spcBef>
                <a:spcPct val="0"/>
              </a:spcBef>
              <a:spcAft>
                <a:spcPct val="0"/>
              </a:spcAft>
              <a:defRPr kumimoji="1">
                <a:solidFill>
                  <a:schemeClr val="tx1"/>
                </a:solidFill>
                <a:latin typeface="Arial" charset="0"/>
                <a:ea typeface="ＭＳ Ｐゴシック" charset="0"/>
              </a:defRPr>
            </a:lvl9pPr>
          </a:lstStyle>
          <a:p>
            <a:pPr>
              <a:defRPr/>
            </a:pPr>
            <a:endParaRPr lang="en-US" altLang="ja-JP" dirty="0"/>
          </a:p>
        </p:txBody>
      </p:sp>
      <p:sp>
        <p:nvSpPr>
          <p:cNvPr id="106501" name="ヘッダー プレースホルダー 3"/>
          <p:cNvSpPr>
            <a:spLocks noGrp="1"/>
          </p:cNvSpPr>
          <p:nvPr>
            <p:ph type="hdr" sz="quarter"/>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kumimoji="1">
                <a:solidFill>
                  <a:schemeClr val="tx1"/>
                </a:solidFill>
                <a:latin typeface="Arial" charset="0"/>
                <a:ea typeface="ＭＳ Ｐゴシック" charset="0"/>
                <a:cs typeface="ＭＳ Ｐゴシック" charset="0"/>
              </a:defRPr>
            </a:lvl1pPr>
            <a:lvl2pPr marL="750849" indent="-288789">
              <a:defRPr kumimoji="1">
                <a:solidFill>
                  <a:schemeClr val="tx1"/>
                </a:solidFill>
                <a:latin typeface="Arial" charset="0"/>
                <a:ea typeface="ＭＳ Ｐゴシック" charset="0"/>
              </a:defRPr>
            </a:lvl2pPr>
            <a:lvl3pPr marL="1155154" indent="-231032">
              <a:defRPr kumimoji="1">
                <a:solidFill>
                  <a:schemeClr val="tx1"/>
                </a:solidFill>
                <a:latin typeface="Arial" charset="0"/>
                <a:ea typeface="ＭＳ Ｐゴシック" charset="0"/>
              </a:defRPr>
            </a:lvl3pPr>
            <a:lvl4pPr marL="1617213" indent="-231032">
              <a:defRPr kumimoji="1">
                <a:solidFill>
                  <a:schemeClr val="tx1"/>
                </a:solidFill>
                <a:latin typeface="Arial" charset="0"/>
                <a:ea typeface="ＭＳ Ｐゴシック" charset="0"/>
              </a:defRPr>
            </a:lvl4pPr>
            <a:lvl5pPr marL="2079275" indent="-231032">
              <a:defRPr kumimoji="1">
                <a:solidFill>
                  <a:schemeClr val="tx1"/>
                </a:solidFill>
                <a:latin typeface="Arial" charset="0"/>
                <a:ea typeface="ＭＳ Ｐゴシック" charset="0"/>
              </a:defRPr>
            </a:lvl5pPr>
            <a:lvl6pPr marL="2541337" indent="-231032" eaLnBrk="0" fontAlgn="base" hangingPunct="0">
              <a:spcBef>
                <a:spcPct val="0"/>
              </a:spcBef>
              <a:spcAft>
                <a:spcPct val="0"/>
              </a:spcAft>
              <a:defRPr kumimoji="1">
                <a:solidFill>
                  <a:schemeClr val="tx1"/>
                </a:solidFill>
                <a:latin typeface="Arial" charset="0"/>
                <a:ea typeface="ＭＳ Ｐゴシック" charset="0"/>
              </a:defRPr>
            </a:lvl6pPr>
            <a:lvl7pPr marL="3003397" indent="-231032" eaLnBrk="0" fontAlgn="base" hangingPunct="0">
              <a:spcBef>
                <a:spcPct val="0"/>
              </a:spcBef>
              <a:spcAft>
                <a:spcPct val="0"/>
              </a:spcAft>
              <a:defRPr kumimoji="1">
                <a:solidFill>
                  <a:schemeClr val="tx1"/>
                </a:solidFill>
                <a:latin typeface="Arial" charset="0"/>
                <a:ea typeface="ＭＳ Ｐゴシック" charset="0"/>
              </a:defRPr>
            </a:lvl7pPr>
            <a:lvl8pPr marL="3465457" indent="-231032" eaLnBrk="0" fontAlgn="base" hangingPunct="0">
              <a:spcBef>
                <a:spcPct val="0"/>
              </a:spcBef>
              <a:spcAft>
                <a:spcPct val="0"/>
              </a:spcAft>
              <a:defRPr kumimoji="1">
                <a:solidFill>
                  <a:schemeClr val="tx1"/>
                </a:solidFill>
                <a:latin typeface="Arial" charset="0"/>
                <a:ea typeface="ＭＳ Ｐゴシック" charset="0"/>
              </a:defRPr>
            </a:lvl8pPr>
            <a:lvl9pPr marL="3927518" indent="-231032" eaLnBrk="0" fontAlgn="base" hangingPunct="0">
              <a:spcBef>
                <a:spcPct val="0"/>
              </a:spcBef>
              <a:spcAft>
                <a:spcPct val="0"/>
              </a:spcAft>
              <a:defRPr kumimoji="1">
                <a:solidFill>
                  <a:schemeClr val="tx1"/>
                </a:solidFill>
                <a:latin typeface="Arial" charset="0"/>
                <a:ea typeface="ＭＳ Ｐゴシック" charset="0"/>
              </a:defRPr>
            </a:lvl9pPr>
          </a:lstStyle>
          <a:p>
            <a:pPr>
              <a:defRPr/>
            </a:pPr>
            <a:endParaRPr lang="en-US" altLang="ja-JP" dirty="0"/>
          </a:p>
        </p:txBody>
      </p:sp>
    </p:spTree>
    <p:extLst>
      <p:ext uri="{BB962C8B-B14F-4D97-AF65-F5344CB8AC3E}">
        <p14:creationId xmlns:p14="http://schemas.microsoft.com/office/powerpoint/2010/main" val="2692477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latin typeface="Meiryo UI" panose="020B0604030504040204" pitchFamily="34" charset="-128"/>
              <a:ea typeface="Meiryo UI" panose="020B0604030504040204" pitchFamily="34" charset="-128"/>
              <a:cs typeface="メイリオ" panose="020B0604030504040204" pitchFamily="50" charset="-128"/>
            </a:endParaRPr>
          </a:p>
        </p:txBody>
      </p:sp>
      <p:sp>
        <p:nvSpPr>
          <p:cNvPr id="4" name="ヘッダー プレースホルダー 3"/>
          <p:cNvSpPr>
            <a:spLocks noGrp="1"/>
          </p:cNvSpPr>
          <p:nvPr>
            <p:ph type="hdr" sz="quarter"/>
          </p:nvPr>
        </p:nvSpPr>
        <p:spPr/>
        <p:txBody>
          <a:bodyPr/>
          <a:lstStyle/>
          <a:p>
            <a:pPr>
              <a:defRPr/>
            </a:pPr>
            <a:endParaRPr lang="en-US" altLang="ja-JP" dirty="0"/>
          </a:p>
        </p:txBody>
      </p:sp>
      <p:sp>
        <p:nvSpPr>
          <p:cNvPr id="5" name="日付プレースホルダー 4"/>
          <p:cNvSpPr>
            <a:spLocks noGrp="1"/>
          </p:cNvSpPr>
          <p:nvPr>
            <p:ph type="dt" idx="1"/>
          </p:nvPr>
        </p:nvSpPr>
        <p:spPr/>
        <p:txBody>
          <a:bodyPr/>
          <a:lstStyle/>
          <a:p>
            <a:pPr>
              <a:defRPr/>
            </a:pPr>
            <a:endParaRPr lang="en-US" altLang="ja-JP" dirty="0"/>
          </a:p>
        </p:txBody>
      </p:sp>
    </p:spTree>
    <p:extLst>
      <p:ext uri="{BB962C8B-B14F-4D97-AF65-F5344CB8AC3E}">
        <p14:creationId xmlns:p14="http://schemas.microsoft.com/office/powerpoint/2010/main" val="2922103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424826AE-A3A0-4DB1-97F1-99E6633A1EC0}" type="slidenum">
              <a:rPr kumimoji="1" lang="ja-JP" altLang="en-US" smtClean="0"/>
              <a:t>6</a:t>
            </a:fld>
            <a:endParaRPr kumimoji="1" lang="ja-JP" altLang="en-US"/>
          </a:p>
        </p:txBody>
      </p:sp>
    </p:spTree>
    <p:extLst>
      <p:ext uri="{BB962C8B-B14F-4D97-AF65-F5344CB8AC3E}">
        <p14:creationId xmlns:p14="http://schemas.microsoft.com/office/powerpoint/2010/main" val="4211591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424826AE-A3A0-4DB1-97F1-99E6633A1EC0}" type="slidenum">
              <a:rPr kumimoji="1" lang="ja-JP" altLang="en-US" smtClean="0"/>
              <a:t>7</a:t>
            </a:fld>
            <a:endParaRPr kumimoji="1" lang="ja-JP" altLang="en-US"/>
          </a:p>
        </p:txBody>
      </p:sp>
    </p:spTree>
    <p:extLst>
      <p:ext uri="{BB962C8B-B14F-4D97-AF65-F5344CB8AC3E}">
        <p14:creationId xmlns:p14="http://schemas.microsoft.com/office/powerpoint/2010/main" val="1154009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424826AE-A3A0-4DB1-97F1-99E6633A1EC0}" type="slidenum">
              <a:rPr kumimoji="1" lang="ja-JP" altLang="en-US" smtClean="0"/>
              <a:t>8</a:t>
            </a:fld>
            <a:endParaRPr kumimoji="1" lang="ja-JP" altLang="en-US"/>
          </a:p>
        </p:txBody>
      </p:sp>
    </p:spTree>
    <p:extLst>
      <p:ext uri="{BB962C8B-B14F-4D97-AF65-F5344CB8AC3E}">
        <p14:creationId xmlns:p14="http://schemas.microsoft.com/office/powerpoint/2010/main" val="3642452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424826AE-A3A0-4DB1-97F1-99E6633A1EC0}" type="slidenum">
              <a:rPr kumimoji="1" lang="ja-JP" altLang="en-US" smtClean="0"/>
              <a:t>9</a:t>
            </a:fld>
            <a:endParaRPr kumimoji="1" lang="ja-JP" altLang="en-US"/>
          </a:p>
        </p:txBody>
      </p:sp>
    </p:spTree>
    <p:extLst>
      <p:ext uri="{BB962C8B-B14F-4D97-AF65-F5344CB8AC3E}">
        <p14:creationId xmlns:p14="http://schemas.microsoft.com/office/powerpoint/2010/main" val="1836122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28"/>
            <a:ext cx="103632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dirty="0"/>
              <a:t>マスター サブタイトルの書式設定</a:t>
            </a:r>
          </a:p>
        </p:txBody>
      </p:sp>
      <p:sp>
        <p:nvSpPr>
          <p:cNvPr id="4" name="Rectangle 6"/>
          <p:cNvSpPr>
            <a:spLocks noGrp="1" noChangeArrowheads="1"/>
          </p:cNvSpPr>
          <p:nvPr>
            <p:ph type="sldNum" sz="quarter" idx="10"/>
          </p:nvPr>
        </p:nvSpPr>
        <p:spPr>
          <a:ln/>
        </p:spPr>
        <p:txBody>
          <a:bodyPr/>
          <a:lstStyle>
            <a:lvl1pPr>
              <a:defRPr/>
            </a:lvl1pPr>
          </a:lstStyle>
          <a:p>
            <a:pPr>
              <a:defRPr/>
            </a:pPr>
            <a:fld id="{5253ADD0-69D4-450F-BD2B-4589929574B2}" type="slidenum">
              <a:rPr lang="en-US" altLang="ja-JP"/>
              <a:pPr>
                <a:defRPr/>
              </a:pPr>
              <a:t>‹#›</a:t>
            </a:fld>
            <a:endParaRPr lang="en-US" altLang="ja-JP" dirty="0"/>
          </a:p>
        </p:txBody>
      </p:sp>
    </p:spTree>
    <p:extLst>
      <p:ext uri="{BB962C8B-B14F-4D97-AF65-F5344CB8AC3E}">
        <p14:creationId xmlns:p14="http://schemas.microsoft.com/office/powerpoint/2010/main" val="427537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E041CBE0-99E9-49F0-B62F-CA31DDEAA288}" type="slidenum">
              <a:rPr lang="en-US" altLang="ja-JP"/>
              <a:pPr>
                <a:defRPr/>
              </a:pPr>
              <a:t>‹#›</a:t>
            </a:fld>
            <a:endParaRPr lang="en-US" altLang="ja-JP" dirty="0"/>
          </a:p>
        </p:txBody>
      </p:sp>
    </p:spTree>
    <p:extLst>
      <p:ext uri="{BB962C8B-B14F-4D97-AF65-F5344CB8AC3E}">
        <p14:creationId xmlns:p14="http://schemas.microsoft.com/office/powerpoint/2010/main" val="492312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41"/>
            <a:ext cx="27432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09600" y="274641"/>
            <a:ext cx="80264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9311DD9C-397E-4F18-8DE2-63316B4BAD98}" type="slidenum">
              <a:rPr lang="en-US" altLang="ja-JP"/>
              <a:pPr>
                <a:defRPr/>
              </a:pPr>
              <a:t>‹#›</a:t>
            </a:fld>
            <a:endParaRPr lang="en-US" altLang="ja-JP" dirty="0"/>
          </a:p>
        </p:txBody>
      </p:sp>
    </p:spTree>
    <p:extLst>
      <p:ext uri="{BB962C8B-B14F-4D97-AF65-F5344CB8AC3E}">
        <p14:creationId xmlns:p14="http://schemas.microsoft.com/office/powerpoint/2010/main" val="1648151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標準スライド">
    <p:spTree>
      <p:nvGrpSpPr>
        <p:cNvPr id="1" name=""/>
        <p:cNvGrpSpPr/>
        <p:nvPr/>
      </p:nvGrpSpPr>
      <p:grpSpPr>
        <a:xfrm>
          <a:off x="0" y="0"/>
          <a:ext cx="0" cy="0"/>
          <a:chOff x="0" y="0"/>
          <a:chExt cx="0" cy="0"/>
        </a:xfrm>
      </p:grpSpPr>
      <p:sp>
        <p:nvSpPr>
          <p:cNvPr id="6" name="タイトル 1"/>
          <p:cNvSpPr>
            <a:spLocks noGrp="1"/>
          </p:cNvSpPr>
          <p:nvPr>
            <p:ph type="title"/>
          </p:nvPr>
        </p:nvSpPr>
        <p:spPr>
          <a:xfrm>
            <a:off x="246735" y="188644"/>
            <a:ext cx="11699080" cy="461665"/>
          </a:xfrm>
        </p:spPr>
        <p:txBody>
          <a:bodyPr>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lvl="0"/>
            <a:r>
              <a:rPr lang="ja-JP" altLang="en-US"/>
              <a:t>マスター タイトルの書式設定</a:t>
            </a:r>
            <a:endParaRPr lang="ja-JP" altLang="en-US" dirty="0"/>
          </a:p>
        </p:txBody>
      </p:sp>
      <p:sp>
        <p:nvSpPr>
          <p:cNvPr id="8" name="テキスト プレースホルダー 9"/>
          <p:cNvSpPr>
            <a:spLocks noGrp="1"/>
          </p:cNvSpPr>
          <p:nvPr>
            <p:ph type="body" sz="quarter" idx="13"/>
          </p:nvPr>
        </p:nvSpPr>
        <p:spPr>
          <a:xfrm>
            <a:off x="247131" y="6309324"/>
            <a:ext cx="11565196" cy="161583"/>
          </a:xfrm>
          <a:noFill/>
        </p:spPr>
        <p:txBody>
          <a:bodyPr lIns="0" tIns="0" rIns="0" bIns="0"/>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lang="ja-JP" altLang="en-US"/>
              <a:t>マスター テキストの書式設定</a:t>
            </a:r>
          </a:p>
        </p:txBody>
      </p:sp>
      <p:sp>
        <p:nvSpPr>
          <p:cNvPr id="9" name="テキスト プレースホルダー 9"/>
          <p:cNvSpPr>
            <a:spLocks noGrp="1"/>
          </p:cNvSpPr>
          <p:nvPr>
            <p:ph type="body" sz="quarter" idx="14"/>
          </p:nvPr>
        </p:nvSpPr>
        <p:spPr>
          <a:xfrm>
            <a:off x="247134" y="3104968"/>
            <a:ext cx="2280703" cy="307777"/>
          </a:xfrm>
          <a:noFill/>
        </p:spPr>
        <p:txBody>
          <a:bodyPr wrap="none" lIns="0" tIns="0" rIns="0" bIns="0"/>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lang="ja-JP" altLang="en-US"/>
              <a:t>マスター テキストの書式設定</a:t>
            </a:r>
          </a:p>
        </p:txBody>
      </p:sp>
      <p:sp>
        <p:nvSpPr>
          <p:cNvPr id="10" name="テキスト プレースホルダー 9"/>
          <p:cNvSpPr>
            <a:spLocks noGrp="1"/>
          </p:cNvSpPr>
          <p:nvPr>
            <p:ph type="body" sz="quarter" idx="15"/>
          </p:nvPr>
        </p:nvSpPr>
        <p:spPr>
          <a:xfrm>
            <a:off x="246736" y="3769295"/>
            <a:ext cx="1598071" cy="215444"/>
          </a:xfrm>
          <a:noFill/>
        </p:spPr>
        <p:txBody>
          <a:bodyPr wrap="none" lIns="0" tIns="0" rIns="0" bIns="0"/>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lang="ja-JP" altLang="en-US"/>
              <a:t>マスター テキストの書式設定</a:t>
            </a:r>
          </a:p>
        </p:txBody>
      </p:sp>
      <p:sp>
        <p:nvSpPr>
          <p:cNvPr id="11" name="テキスト プレースホルダー 9"/>
          <p:cNvSpPr>
            <a:spLocks noGrp="1"/>
          </p:cNvSpPr>
          <p:nvPr>
            <p:ph type="body" sz="quarter" idx="16"/>
          </p:nvPr>
        </p:nvSpPr>
        <p:spPr>
          <a:xfrm>
            <a:off x="246736" y="4365108"/>
            <a:ext cx="1357373" cy="161583"/>
          </a:xfrm>
          <a:noFill/>
        </p:spPr>
        <p:txBody>
          <a:bodyPr wrap="none" lIns="0" tIns="0" rIns="0" bIns="0"/>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lang="ja-JP" altLang="en-US"/>
              <a:t>マスター テキストの書式設定</a:t>
            </a:r>
          </a:p>
        </p:txBody>
      </p:sp>
      <p:sp>
        <p:nvSpPr>
          <p:cNvPr id="12" name="テキスト プレースホルダー 11"/>
          <p:cNvSpPr>
            <a:spLocks noGrp="1"/>
          </p:cNvSpPr>
          <p:nvPr>
            <p:ph type="body" sz="quarter" idx="17"/>
          </p:nvPr>
        </p:nvSpPr>
        <p:spPr>
          <a:xfrm>
            <a:off x="246187" y="764704"/>
            <a:ext cx="11699631" cy="525886"/>
          </a:xfrm>
          <a:solidFill>
            <a:srgbClr val="99D6EC"/>
          </a:solidFill>
          <a:ln>
            <a:noFill/>
          </a:ln>
        </p:spPr>
        <p:txBody>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lvl="0"/>
            <a:r>
              <a:rPr lang="ja-JP" altLang="en-US"/>
              <a:t>マスター テキストの書式設定</a:t>
            </a:r>
          </a:p>
        </p:txBody>
      </p:sp>
      <p:sp>
        <p:nvSpPr>
          <p:cNvPr id="13" name="日付プレースホルダー 2"/>
          <p:cNvSpPr>
            <a:spLocks noGrp="1"/>
          </p:cNvSpPr>
          <p:nvPr>
            <p:ph type="dt" sz="half" idx="18"/>
          </p:nvPr>
        </p:nvSpPr>
        <p:spPr>
          <a:xfrm>
            <a:off x="-12700" y="6519866"/>
            <a:ext cx="2844800" cy="365125"/>
          </a:xfrm>
          <a:prstGeom prst="rect">
            <a:avLst/>
          </a:prstGeom>
        </p:spPr>
        <p:txBody>
          <a:bodyPr/>
          <a:lstStyle>
            <a:lvl1pPr eaLnBrk="0" fontAlgn="base" hangingPunct="0">
              <a:spcBef>
                <a:spcPct val="0"/>
              </a:spcBef>
              <a:spcAft>
                <a:spcPct val="0"/>
              </a:spcAft>
              <a:defRPr/>
            </a:lvl1pPr>
          </a:lstStyle>
          <a:p>
            <a:pPr>
              <a:defRPr/>
            </a:pPr>
            <a:endParaRPr lang="ja-JP" altLang="en-US"/>
          </a:p>
        </p:txBody>
      </p:sp>
      <p:sp>
        <p:nvSpPr>
          <p:cNvPr id="14" name="フッター プレースホルダー 3"/>
          <p:cNvSpPr>
            <a:spLocks noGrp="1"/>
          </p:cNvSpPr>
          <p:nvPr>
            <p:ph type="ftr" sz="quarter" idx="19"/>
          </p:nvPr>
        </p:nvSpPr>
        <p:spPr>
          <a:xfrm>
            <a:off x="4176184" y="6524628"/>
            <a:ext cx="3860800" cy="365125"/>
          </a:xfrm>
          <a:prstGeom prst="rect">
            <a:avLst/>
          </a:prstGeom>
        </p:spPr>
        <p:txBody>
          <a:bodyPr/>
          <a:lstStyle>
            <a:lvl1pPr eaLnBrk="0" fontAlgn="base" hangingPunct="0">
              <a:spcBef>
                <a:spcPct val="0"/>
              </a:spcBef>
              <a:spcAft>
                <a:spcPct val="0"/>
              </a:spcAft>
              <a:defRPr>
                <a:latin typeface="Arial" panose="020B0604020202020204" pitchFamily="34" charset="0"/>
              </a:defRPr>
            </a:lvl1pPr>
          </a:lstStyle>
          <a:p>
            <a:pPr>
              <a:defRPr/>
            </a:pPr>
            <a:endParaRPr lang="ja-JP" altLang="en-US"/>
          </a:p>
        </p:txBody>
      </p:sp>
      <p:sp>
        <p:nvSpPr>
          <p:cNvPr id="15" name="スライド番号プレースホルダー 4"/>
          <p:cNvSpPr>
            <a:spLocks noGrp="1"/>
          </p:cNvSpPr>
          <p:nvPr>
            <p:ph type="sldNum" sz="quarter" idx="20"/>
          </p:nvPr>
        </p:nvSpPr>
        <p:spPr/>
        <p:txBody>
          <a:bodyPr/>
          <a:lstStyle>
            <a:lvl1pPr eaLnBrk="0" hangingPunct="0">
              <a:defRPr/>
            </a:lvl1pPr>
          </a:lstStyle>
          <a:p>
            <a:pPr>
              <a:defRPr/>
            </a:pPr>
            <a:fld id="{3065E605-AF65-4DF6-8302-FC8E1F75E4C1}" type="slidenum">
              <a:rPr lang="ja-JP" altLang="en-US"/>
              <a:pPr>
                <a:defRPr/>
              </a:pPr>
              <a:t>‹#›</a:t>
            </a:fld>
            <a:endParaRPr lang="ja-JP" altLang="en-US"/>
          </a:p>
        </p:txBody>
      </p:sp>
    </p:spTree>
    <p:extLst>
      <p:ext uri="{BB962C8B-B14F-4D97-AF65-F5344CB8AC3E}">
        <p14:creationId xmlns:p14="http://schemas.microsoft.com/office/powerpoint/2010/main" val="939032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320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E9F61DC9-02F9-4527-BABB-1DDEA63BADDF}" type="slidenum">
              <a:rPr lang="en-US" altLang="ja-JP"/>
              <a:pPr>
                <a:defRPr/>
              </a:pPr>
              <a:t>‹#›</a:t>
            </a:fld>
            <a:endParaRPr lang="en-US" altLang="ja-JP" dirty="0"/>
          </a:p>
        </p:txBody>
      </p:sp>
    </p:spTree>
    <p:extLst>
      <p:ext uri="{BB962C8B-B14F-4D97-AF65-F5344CB8AC3E}">
        <p14:creationId xmlns:p14="http://schemas.microsoft.com/office/powerpoint/2010/main" val="1176149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3"/>
            <a:ext cx="10363200" cy="1362075"/>
          </a:xfrm>
        </p:spPr>
        <p:txBody>
          <a:bodyPr anchor="t"/>
          <a:lstStyle>
            <a:lvl1pPr algn="l">
              <a:defRPr sz="4000" b="0" cap="all"/>
            </a:lvl1pPr>
          </a:lstStyle>
          <a:p>
            <a:r>
              <a:rPr lang="ja-JP" altLang="en-US" dirty="0"/>
              <a:t>マスター タイトルの書式設定</a:t>
            </a:r>
          </a:p>
        </p:txBody>
      </p:sp>
      <p:sp>
        <p:nvSpPr>
          <p:cNvPr id="3" name="テキスト プレースホルダー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dirty="0"/>
              <a:t>マスター テキストの書式設定</a:t>
            </a:r>
          </a:p>
        </p:txBody>
      </p:sp>
      <p:sp>
        <p:nvSpPr>
          <p:cNvPr id="4" name="Rectangle 6"/>
          <p:cNvSpPr>
            <a:spLocks noGrp="1" noChangeArrowheads="1"/>
          </p:cNvSpPr>
          <p:nvPr>
            <p:ph type="sldNum" sz="quarter" idx="10"/>
          </p:nvPr>
        </p:nvSpPr>
        <p:spPr>
          <a:ln/>
        </p:spPr>
        <p:txBody>
          <a:bodyPr/>
          <a:lstStyle>
            <a:lvl1pPr>
              <a:defRPr/>
            </a:lvl1pPr>
          </a:lstStyle>
          <a:p>
            <a:pPr>
              <a:defRPr/>
            </a:pPr>
            <a:fld id="{EF348996-BF64-4095-9959-8FBBABC9FB3F}" type="slidenum">
              <a:rPr lang="en-US" altLang="ja-JP"/>
              <a:pPr>
                <a:defRPr/>
              </a:pPr>
              <a:t>‹#›</a:t>
            </a:fld>
            <a:endParaRPr lang="en-US" altLang="ja-JP" dirty="0"/>
          </a:p>
        </p:txBody>
      </p:sp>
    </p:spTree>
    <p:extLst>
      <p:ext uri="{BB962C8B-B14F-4D97-AF65-F5344CB8AC3E}">
        <p14:creationId xmlns:p14="http://schemas.microsoft.com/office/powerpoint/2010/main" val="3258413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6"/>
          <p:cNvSpPr>
            <a:spLocks noGrp="1" noChangeArrowheads="1"/>
          </p:cNvSpPr>
          <p:nvPr>
            <p:ph type="sldNum" sz="quarter" idx="10"/>
          </p:nvPr>
        </p:nvSpPr>
        <p:spPr>
          <a:ln/>
        </p:spPr>
        <p:txBody>
          <a:bodyPr/>
          <a:lstStyle>
            <a:lvl1pPr>
              <a:defRPr/>
            </a:lvl1pPr>
          </a:lstStyle>
          <a:p>
            <a:pPr>
              <a:defRPr/>
            </a:pPr>
            <a:fld id="{052357A2-211B-45B1-B24F-45A97D8F6B5E}" type="slidenum">
              <a:rPr lang="en-US" altLang="ja-JP"/>
              <a:pPr>
                <a:defRPr/>
              </a:pPr>
              <a:t>‹#›</a:t>
            </a:fld>
            <a:endParaRPr lang="en-US" altLang="ja-JP" dirty="0"/>
          </a:p>
        </p:txBody>
      </p:sp>
    </p:spTree>
    <p:extLst>
      <p:ext uri="{BB962C8B-B14F-4D97-AF65-F5344CB8AC3E}">
        <p14:creationId xmlns:p14="http://schemas.microsoft.com/office/powerpoint/2010/main" val="4213261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6"/>
          <p:cNvSpPr>
            <a:spLocks noGrp="1" noChangeArrowheads="1"/>
          </p:cNvSpPr>
          <p:nvPr>
            <p:ph type="sldNum" sz="quarter" idx="10"/>
          </p:nvPr>
        </p:nvSpPr>
        <p:spPr>
          <a:ln/>
        </p:spPr>
        <p:txBody>
          <a:bodyPr/>
          <a:lstStyle>
            <a:lvl1pPr>
              <a:defRPr/>
            </a:lvl1pPr>
          </a:lstStyle>
          <a:p>
            <a:pPr>
              <a:defRPr/>
            </a:pPr>
            <a:fld id="{94404601-F463-4D90-84F2-66B83F6CA01E}" type="slidenum">
              <a:rPr lang="en-US" altLang="ja-JP"/>
              <a:pPr>
                <a:defRPr/>
              </a:pPr>
              <a:t>‹#›</a:t>
            </a:fld>
            <a:endParaRPr lang="en-US" altLang="ja-JP" dirty="0"/>
          </a:p>
        </p:txBody>
      </p:sp>
    </p:spTree>
    <p:extLst>
      <p:ext uri="{BB962C8B-B14F-4D97-AF65-F5344CB8AC3E}">
        <p14:creationId xmlns:p14="http://schemas.microsoft.com/office/powerpoint/2010/main" val="303622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6"/>
          <p:cNvSpPr>
            <a:spLocks noGrp="1" noChangeArrowheads="1"/>
          </p:cNvSpPr>
          <p:nvPr>
            <p:ph type="sldNum" sz="quarter" idx="10"/>
          </p:nvPr>
        </p:nvSpPr>
        <p:spPr>
          <a:ln/>
        </p:spPr>
        <p:txBody>
          <a:bodyPr/>
          <a:lstStyle>
            <a:lvl1pPr>
              <a:defRPr/>
            </a:lvl1pPr>
          </a:lstStyle>
          <a:p>
            <a:pPr>
              <a:defRPr/>
            </a:pPr>
            <a:fld id="{D21F5B64-CFB7-43D3-8D42-59AEF8152AC1}" type="slidenum">
              <a:rPr lang="en-US" altLang="ja-JP"/>
              <a:pPr>
                <a:defRPr/>
              </a:pPr>
              <a:t>‹#›</a:t>
            </a:fld>
            <a:endParaRPr lang="en-US" altLang="ja-JP" dirty="0"/>
          </a:p>
        </p:txBody>
      </p:sp>
    </p:spTree>
    <p:extLst>
      <p:ext uri="{BB962C8B-B14F-4D97-AF65-F5344CB8AC3E}">
        <p14:creationId xmlns:p14="http://schemas.microsoft.com/office/powerpoint/2010/main" val="2077591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96E8013-5837-46BB-9363-3A1FD7AC338D}" type="slidenum">
              <a:rPr lang="en-US" altLang="ja-JP"/>
              <a:pPr>
                <a:defRPr/>
              </a:pPr>
              <a:t>‹#›</a:t>
            </a:fld>
            <a:endParaRPr lang="en-US" altLang="ja-JP" dirty="0"/>
          </a:p>
        </p:txBody>
      </p:sp>
    </p:spTree>
    <p:extLst>
      <p:ext uri="{BB962C8B-B14F-4D97-AF65-F5344CB8AC3E}">
        <p14:creationId xmlns:p14="http://schemas.microsoft.com/office/powerpoint/2010/main" val="702427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2" y="273050"/>
            <a:ext cx="4011084"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6"/>
          <p:cNvSpPr>
            <a:spLocks noGrp="1" noChangeArrowheads="1"/>
          </p:cNvSpPr>
          <p:nvPr>
            <p:ph type="sldNum" sz="quarter" idx="10"/>
          </p:nvPr>
        </p:nvSpPr>
        <p:spPr>
          <a:ln/>
        </p:spPr>
        <p:txBody>
          <a:bodyPr/>
          <a:lstStyle>
            <a:lvl1pPr>
              <a:defRPr/>
            </a:lvl1pPr>
          </a:lstStyle>
          <a:p>
            <a:pPr>
              <a:defRPr/>
            </a:pPr>
            <a:fld id="{B561EDBD-783F-4035-BBF6-9EF052C4078B}" type="slidenum">
              <a:rPr lang="en-US" altLang="ja-JP"/>
              <a:pPr>
                <a:defRPr/>
              </a:pPr>
              <a:t>‹#›</a:t>
            </a:fld>
            <a:endParaRPr lang="en-US" altLang="ja-JP" dirty="0"/>
          </a:p>
        </p:txBody>
      </p:sp>
    </p:spTree>
    <p:extLst>
      <p:ext uri="{BB962C8B-B14F-4D97-AF65-F5344CB8AC3E}">
        <p14:creationId xmlns:p14="http://schemas.microsoft.com/office/powerpoint/2010/main" val="1856015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6"/>
          <p:cNvSpPr>
            <a:spLocks noGrp="1" noChangeArrowheads="1"/>
          </p:cNvSpPr>
          <p:nvPr>
            <p:ph type="sldNum" sz="quarter" idx="10"/>
          </p:nvPr>
        </p:nvSpPr>
        <p:spPr>
          <a:ln/>
        </p:spPr>
        <p:txBody>
          <a:bodyPr/>
          <a:lstStyle>
            <a:lvl1pPr>
              <a:defRPr/>
            </a:lvl1pPr>
          </a:lstStyle>
          <a:p>
            <a:pPr>
              <a:defRPr/>
            </a:pPr>
            <a:fld id="{60D23BAE-B7E3-4701-9AC6-EB2AFA6B0634}" type="slidenum">
              <a:rPr lang="en-US" altLang="ja-JP"/>
              <a:pPr>
                <a:defRPr/>
              </a:pPr>
              <a:t>‹#›</a:t>
            </a:fld>
            <a:endParaRPr lang="en-US" altLang="ja-JP" dirty="0"/>
          </a:p>
        </p:txBody>
      </p:sp>
    </p:spTree>
    <p:extLst>
      <p:ext uri="{BB962C8B-B14F-4D97-AF65-F5344CB8AC3E}">
        <p14:creationId xmlns:p14="http://schemas.microsoft.com/office/powerpoint/2010/main" val="3915765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027" name="Rectangle 3"/>
          <p:cNvSpPr>
            <a:spLocks noGrp="1" noChangeArrowheads="1"/>
          </p:cNvSpPr>
          <p:nvPr>
            <p:ph type="body" idx="1"/>
          </p:nvPr>
        </p:nvSpPr>
        <p:spPr bwMode="auto">
          <a:xfrm>
            <a:off x="609600" y="1600203"/>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30" name="Rectangle 6"/>
          <p:cNvSpPr>
            <a:spLocks noGrp="1" noChangeArrowheads="1"/>
          </p:cNvSpPr>
          <p:nvPr>
            <p:ph type="sldNum" sz="quarter" idx="4"/>
          </p:nvPr>
        </p:nvSpPr>
        <p:spPr bwMode="auto">
          <a:xfrm>
            <a:off x="4673600" y="6292850"/>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eaLnBrk="1" hangingPunct="1">
              <a:defRPr sz="1200">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A4BEF937-B24D-4D15-8681-A472E27F9898}" type="slidenum">
              <a:rPr lang="en-US" altLang="ja-JP" smtClean="0"/>
              <a:pPr>
                <a:defRPr/>
              </a:pPr>
              <a:t>‹#›</a:t>
            </a:fld>
            <a:endParaRPr lang="en-US" altLang="ja-JP" dirty="0"/>
          </a:p>
        </p:txBody>
      </p:sp>
      <p:sp>
        <p:nvSpPr>
          <p:cNvPr id="1029" name="直角三角形 15"/>
          <p:cNvSpPr>
            <a:spLocks noChangeArrowheads="1"/>
          </p:cNvSpPr>
          <p:nvPr userDrawn="1"/>
        </p:nvSpPr>
        <p:spPr bwMode="auto">
          <a:xfrm flipV="1">
            <a:off x="239184" y="6165850"/>
            <a:ext cx="11715749" cy="71438"/>
          </a:xfrm>
          <a:prstGeom prst="rtTriangle">
            <a:avLst/>
          </a:prstGeom>
          <a:gradFill rotWithShape="0">
            <a:gsLst>
              <a:gs pos="0">
                <a:srgbClr val="007300"/>
              </a:gs>
              <a:gs pos="50000">
                <a:srgbClr val="007300"/>
              </a:gs>
              <a:gs pos="83000">
                <a:srgbClr val="008000"/>
              </a:gs>
              <a:gs pos="100000">
                <a:srgbClr val="008A00"/>
              </a:gs>
            </a:gsLst>
            <a:lin ang="0" scaled="1"/>
          </a:gra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round/>
                <a:headEnd/>
                <a:tailEnd/>
              </a14:hiddenLine>
            </a:ext>
          </a:extLst>
        </p:spPr>
        <p:txBody>
          <a:bodyPr rot="10800000" lIns="97200" tIns="46800" rIns="97200" bIns="46800"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endParaRPr lang="ja-JP" altLang="en-US" sz="2800">
              <a:latin typeface="FrankfurtGothic" pitchFamily="34" charset="0"/>
            </a:endParaRPr>
          </a:p>
        </p:txBody>
      </p:sp>
      <p:sp>
        <p:nvSpPr>
          <p:cNvPr id="8" name="テキスト ボックス 7">
            <a:extLst>
              <a:ext uri="{FF2B5EF4-FFF2-40B4-BE49-F238E27FC236}">
                <a16:creationId xmlns:a16="http://schemas.microsoft.com/office/drawing/2014/main" id="{59DD54D4-B475-4043-8488-AE3181FD46AC}"/>
              </a:ext>
            </a:extLst>
          </p:cNvPr>
          <p:cNvSpPr txBox="1">
            <a:spLocks noChangeArrowheads="1"/>
          </p:cNvSpPr>
          <p:nvPr userDrawn="1"/>
        </p:nvSpPr>
        <p:spPr bwMode="auto">
          <a:xfrm>
            <a:off x="9582913" y="6263759"/>
            <a:ext cx="25511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defRPr/>
            </a:pPr>
            <a:r>
              <a:rPr lang="en-US" altLang="ja-JP" sz="900" dirty="0">
                <a:effectLst>
                  <a:outerShdw blurRad="38100" dist="38100" dir="2700000" algn="tl">
                    <a:srgbClr val="C0C0C0"/>
                  </a:outerShdw>
                </a:effectLst>
                <a:latin typeface="Meiryo UI" panose="020B0604030504040204" pitchFamily="50" charset="-128"/>
                <a:ea typeface="Meiryo UI" panose="020B0604030504040204" pitchFamily="50" charset="-128"/>
                <a:cs typeface="Meiryo UI" panose="020B0604030504040204" pitchFamily="50" charset="-128"/>
              </a:rPr>
              <a:t>9</a:t>
            </a:r>
            <a:r>
              <a:rPr lang="en-US" altLang="ja-JP" sz="900" baseline="30000" dirty="0">
                <a:effectLst>
                  <a:outerShdw blurRad="38100" dist="38100" dir="2700000" algn="tl">
                    <a:srgbClr val="C0C0C0"/>
                  </a:outerShdw>
                </a:effectLst>
                <a:latin typeface="Meiryo UI" panose="020B0604030504040204" pitchFamily="50" charset="-128"/>
                <a:ea typeface="Meiryo UI" panose="020B0604030504040204" pitchFamily="50" charset="-128"/>
                <a:cs typeface="Meiryo UI" panose="020B0604030504040204" pitchFamily="50" charset="-128"/>
              </a:rPr>
              <a:t>th</a:t>
            </a:r>
            <a:r>
              <a:rPr lang="en-US" altLang="ja-JP" sz="900" dirty="0">
                <a:effectLst>
                  <a:outerShdw blurRad="38100" dist="38100" dir="2700000" algn="tl">
                    <a:srgbClr val="C0C0C0"/>
                  </a:outerShdw>
                </a:effectLst>
                <a:latin typeface="Meiryo UI" panose="020B0604030504040204" pitchFamily="50" charset="-128"/>
                <a:ea typeface="Meiryo UI" panose="020B0604030504040204" pitchFamily="50" charset="-128"/>
                <a:cs typeface="Meiryo UI" panose="020B0604030504040204" pitchFamily="50" charset="-128"/>
              </a:rPr>
              <a:t>, Dec. 2024</a:t>
            </a:r>
          </a:p>
          <a:p>
            <a:pPr algn="ctr" eaLnBrk="1" hangingPunct="1">
              <a:defRPr/>
            </a:pPr>
            <a:r>
              <a:rPr lang="en-US" altLang="ja-JP" sz="9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5</a:t>
            </a:r>
            <a:r>
              <a:rPr lang="en-US" altLang="ja-JP" sz="900" baseline="300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th</a:t>
            </a:r>
            <a:r>
              <a:rPr lang="en-US" altLang="ja-JP" sz="9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 ADS-IWG @Seoul</a:t>
            </a:r>
            <a:endParaRPr kumimoji="1" lang="ja-JP" altLang="en-US" sz="9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endParaRPr>
          </a:p>
        </p:txBody>
      </p:sp>
      <p:pic>
        <p:nvPicPr>
          <p:cNvPr id="2" name="Picture 11" descr="D:\Users\Kawai\Desktop\名刺作成\交通研ロゴマーク\ロゴいろいろ\ptn03+bl.jpg">
            <a:extLst>
              <a:ext uri="{FF2B5EF4-FFF2-40B4-BE49-F238E27FC236}">
                <a16:creationId xmlns:a16="http://schemas.microsoft.com/office/drawing/2014/main" id="{60929DA6-11EF-0CEB-50D6-1E9295FF756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34939" y="6383338"/>
            <a:ext cx="2816225"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12613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eaLnBrk="0" fontAlgn="base" hangingPunct="0">
        <a:spcBef>
          <a:spcPct val="0"/>
        </a:spcBef>
        <a:spcAft>
          <a:spcPct val="0"/>
        </a:spcAft>
        <a:defRPr kumimoji="1" sz="3600">
          <a:solidFill>
            <a:schemeClr val="tx2"/>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2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eaLnBrk="0" fontAlgn="base" hangingPunct="0">
        <a:spcBef>
          <a:spcPct val="20000"/>
        </a:spcBef>
        <a:spcAft>
          <a:spcPct val="0"/>
        </a:spcAft>
        <a:buChar char="–"/>
        <a:defRPr kumimoji="1" sz="2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rtl="0" eaLnBrk="0" fontAlgn="base" hangingPunct="0">
        <a:spcBef>
          <a:spcPct val="20000"/>
        </a:spcBef>
        <a:spcAft>
          <a:spcPct val="0"/>
        </a:spcAft>
        <a:buChar char="•"/>
        <a:defRPr kumimoji="1"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rtl="0" eaLnBrk="0" fontAlgn="base" hangingPunct="0">
        <a:spcBef>
          <a:spcPct val="20000"/>
        </a:spcBef>
        <a:spcAft>
          <a:spcPct val="0"/>
        </a:spcAft>
        <a:buChar char="–"/>
        <a:defRPr kumimoji="1" sz="1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rtl="0" eaLnBrk="0" fontAlgn="base" hangingPunct="0">
        <a:spcBef>
          <a:spcPct val="20000"/>
        </a:spcBef>
        <a:spcAft>
          <a:spcPct val="0"/>
        </a:spcAft>
        <a:buChar char="»"/>
        <a:defRPr kumimoji="1" sz="1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6982EEA8-561F-B461-43DE-BB33DF61990E}"/>
              </a:ext>
            </a:extLst>
          </p:cNvPr>
          <p:cNvSpPr>
            <a:spLocks noGrp="1"/>
          </p:cNvSpPr>
          <p:nvPr>
            <p:ph type="title"/>
          </p:nvPr>
        </p:nvSpPr>
        <p:spPr>
          <a:xfrm>
            <a:off x="226979" y="286886"/>
            <a:ext cx="10972800" cy="780895"/>
          </a:xfrm>
        </p:spPr>
        <p:txBody>
          <a:bodyPr/>
          <a:lstStyle/>
          <a:p>
            <a:pPr algn="ctr"/>
            <a:r>
              <a:rPr lang="en-US" altLang="ja-JP" sz="3600" u="sng" dirty="0"/>
              <a:t>Introduction</a:t>
            </a:r>
            <a:endParaRPr lang="ja-JP" altLang="en-US" sz="3600" u="sng" dirty="0"/>
          </a:p>
        </p:txBody>
      </p:sp>
      <p:sp>
        <p:nvSpPr>
          <p:cNvPr id="6" name="コンテンツ プレースホルダー 5">
            <a:extLst>
              <a:ext uri="{FF2B5EF4-FFF2-40B4-BE49-F238E27FC236}">
                <a16:creationId xmlns:a16="http://schemas.microsoft.com/office/drawing/2014/main" id="{7F2ED819-72DF-3072-C0EE-A1C3B4489121}"/>
              </a:ext>
            </a:extLst>
          </p:cNvPr>
          <p:cNvSpPr>
            <a:spLocks noGrp="1"/>
          </p:cNvSpPr>
          <p:nvPr>
            <p:ph idx="1"/>
          </p:nvPr>
        </p:nvSpPr>
        <p:spPr>
          <a:xfrm>
            <a:off x="609600" y="1472787"/>
            <a:ext cx="10207558" cy="4415057"/>
          </a:xfrm>
        </p:spPr>
        <p:txBody>
          <a:bodyPr/>
          <a:lstStyle/>
          <a:p>
            <a:pPr marL="342900" lvl="0" indent="-342900">
              <a:buFont typeface="Arial" panose="020B0604020202020204" pitchFamily="34" charset="0"/>
              <a:buChar char="•"/>
              <a:tabLst>
                <a:tab pos="457200" algn="l"/>
              </a:tabLst>
            </a:pPr>
            <a:r>
              <a:rPr lang="en-US" altLang="ja-JP" sz="1800" dirty="0">
                <a:cs typeface="Times New Roman" panose="02020603050405020304" pitchFamily="18" charset="0"/>
              </a:rPr>
              <a:t>Japan</a:t>
            </a:r>
            <a:r>
              <a:rPr lang="en-US" altLang="ja-JP" sz="1800" dirty="0">
                <a:effectLst/>
                <a:cs typeface="Times New Roman" panose="02020603050405020304" pitchFamily="18" charset="0"/>
              </a:rPr>
              <a:t> deeply appreciates the tremendous contributions of all participants in the ADS-IWG and OPI meetings. Thanks to your efforts, discussions on the realization of ADV safety have been progressing steadily.</a:t>
            </a:r>
          </a:p>
          <a:p>
            <a:pPr marL="342900" lvl="0" indent="-342900">
              <a:buFont typeface="Arial" panose="020B0604020202020204" pitchFamily="34" charset="0"/>
              <a:buChar char="•"/>
              <a:tabLst>
                <a:tab pos="457200" algn="l"/>
              </a:tabLst>
            </a:pPr>
            <a:endParaRPr lang="ja-JP" altLang="ja-JP" sz="1800" dirty="0">
              <a:effectLst/>
              <a:cs typeface="Times New Roman" panose="02020603050405020304" pitchFamily="18" charset="0"/>
            </a:endParaRPr>
          </a:p>
          <a:p>
            <a:pPr marL="342900" lvl="0" indent="-342900">
              <a:buFont typeface="Arial" panose="020B0604020202020204" pitchFamily="34" charset="0"/>
              <a:buChar char="•"/>
              <a:tabLst>
                <a:tab pos="457200" algn="l"/>
              </a:tabLst>
            </a:pPr>
            <a:r>
              <a:rPr lang="en-US" altLang="ja-JP" sz="1800" dirty="0">
                <a:effectLst/>
                <a:cs typeface="Times New Roman" panose="02020603050405020304" pitchFamily="18" charset="0"/>
              </a:rPr>
              <a:t>One notable achievement of this conference is the formulation of “the Guidelines and Recommendations for ADS” last June</a:t>
            </a:r>
            <a:r>
              <a:rPr lang="en-US" altLang="ja-JP" sz="1800" dirty="0">
                <a:latin typeface="Times New Roman" panose="02020603050405020304" pitchFamily="18" charset="0"/>
                <a:cs typeface="Times New Roman" panose="02020603050405020304" pitchFamily="18" charset="0"/>
              </a:rPr>
              <a:t>⸻</a:t>
            </a:r>
            <a:r>
              <a:rPr lang="en-US" altLang="ja-JP" sz="1800" dirty="0">
                <a:effectLst/>
                <a:cs typeface="Times New Roman" panose="02020603050405020304" pitchFamily="18" charset="0"/>
              </a:rPr>
              <a:t>a milestone that would not have been possible without your invaluable support. </a:t>
            </a:r>
            <a:r>
              <a:rPr lang="en-US" altLang="ja-JP" sz="1800" dirty="0">
                <a:cs typeface="Times New Roman" panose="02020603050405020304" pitchFamily="18" charset="0"/>
              </a:rPr>
              <a:t>We</a:t>
            </a:r>
            <a:r>
              <a:rPr lang="en-US" altLang="ja-JP" sz="1800" dirty="0">
                <a:effectLst/>
                <a:cs typeface="Times New Roman" panose="02020603050405020304" pitchFamily="18" charset="0"/>
              </a:rPr>
              <a:t> extend our sincere respect and gratitude for your commitment.</a:t>
            </a:r>
          </a:p>
          <a:p>
            <a:pPr marL="342900" lvl="0" indent="-342900">
              <a:buFont typeface="Arial" panose="020B0604020202020204" pitchFamily="34" charset="0"/>
              <a:buChar char="•"/>
              <a:tabLst>
                <a:tab pos="457200" algn="l"/>
              </a:tabLst>
            </a:pPr>
            <a:endParaRPr lang="ja-JP" altLang="ja-JP" sz="1800" dirty="0">
              <a:effectLst/>
              <a:cs typeface="Times New Roman" panose="02020603050405020304" pitchFamily="18" charset="0"/>
            </a:endParaRPr>
          </a:p>
          <a:p>
            <a:pPr marL="342900" lvl="0" indent="-342900">
              <a:buFont typeface="Arial" panose="020B0604020202020204" pitchFamily="34" charset="0"/>
              <a:buChar char="•"/>
              <a:tabLst>
                <a:tab pos="457200" algn="l"/>
              </a:tabLst>
            </a:pPr>
            <a:r>
              <a:rPr lang="en-US" altLang="ja-JP" sz="1800" dirty="0">
                <a:effectLst/>
                <a:cs typeface="Times New Roman" panose="02020603050405020304" pitchFamily="18" charset="0"/>
              </a:rPr>
              <a:t>Nevertheless, challenges remain within the ADS-IWG, and Japan is fully committed to making its best effort to address these issues.</a:t>
            </a:r>
          </a:p>
          <a:p>
            <a:pPr marL="342900" lvl="0" indent="-342900">
              <a:buFont typeface="Arial" panose="020B0604020202020204" pitchFamily="34" charset="0"/>
              <a:buChar char="•"/>
              <a:tabLst>
                <a:tab pos="457200" algn="l"/>
              </a:tabLst>
            </a:pPr>
            <a:endParaRPr lang="ja-JP" altLang="ja-JP" sz="1800" dirty="0">
              <a:effectLst/>
              <a:cs typeface="Times New Roman" panose="02020603050405020304" pitchFamily="18" charset="0"/>
            </a:endParaRPr>
          </a:p>
          <a:p>
            <a:pPr lvl="0">
              <a:buFont typeface="Arial" panose="020B0604020202020204" pitchFamily="34" charset="0"/>
              <a:buChar char="•"/>
              <a:tabLst>
                <a:tab pos="457200" algn="l"/>
              </a:tabLst>
            </a:pPr>
            <a:r>
              <a:rPr lang="en-US" altLang="ja-JP" sz="1800" dirty="0">
                <a:effectLst/>
                <a:cs typeface="Times New Roman" panose="02020603050405020304" pitchFamily="18" charset="0"/>
              </a:rPr>
              <a:t>With this determination, we would like to share our thoughts on the premise for further discussions at the ADS-IWG</a:t>
            </a:r>
            <a:r>
              <a:rPr lang="en-US" altLang="ja-JP" sz="1800" dirty="0">
                <a:cs typeface="Times New Roman" panose="02020603050405020304" pitchFamily="18" charset="0"/>
              </a:rPr>
              <a:t>.</a:t>
            </a:r>
            <a:endParaRPr lang="ja-JP" altLang="ja-JP" sz="1800" dirty="0">
              <a:effectLst/>
              <a:cs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F8C675F4-4E9F-9397-B7D9-2424BD681143}"/>
              </a:ext>
            </a:extLst>
          </p:cNvPr>
          <p:cNvSpPr>
            <a:spLocks noGrp="1"/>
          </p:cNvSpPr>
          <p:nvPr>
            <p:ph type="sldNum"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9F61DC9-02F9-4527-BABB-1DDEA63BADDF}"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2" name="TextBox 4">
            <a:extLst>
              <a:ext uri="{FF2B5EF4-FFF2-40B4-BE49-F238E27FC236}">
                <a16:creationId xmlns:a16="http://schemas.microsoft.com/office/drawing/2014/main" id="{258A4AF1-A426-C60D-371E-773B2C740831}"/>
              </a:ext>
            </a:extLst>
          </p:cNvPr>
          <p:cNvSpPr txBox="1"/>
          <p:nvPr/>
        </p:nvSpPr>
        <p:spPr>
          <a:xfrm>
            <a:off x="10336632" y="203994"/>
            <a:ext cx="1711879" cy="646331"/>
          </a:xfrm>
          <a:prstGeom prst="rect">
            <a:avLst/>
          </a:prstGeom>
          <a:noFill/>
        </p:spPr>
        <p:txBody>
          <a:bodyPr wrap="none" rtlCol="0">
            <a:spAutoFit/>
          </a:bodyPr>
          <a:lstStyle/>
          <a:p>
            <a:pPr algn="r"/>
            <a:r>
              <a:rPr lang="en-GB" sz="1200" dirty="0"/>
              <a:t>Document ADS-05-</a:t>
            </a:r>
            <a:r>
              <a:rPr lang="en-US" sz="1200" dirty="0"/>
              <a:t>15</a:t>
            </a:r>
            <a:endParaRPr lang="en-GB" sz="1200" dirty="0"/>
          </a:p>
          <a:p>
            <a:pPr algn="r"/>
            <a:r>
              <a:rPr lang="en-GB" sz="1200" dirty="0"/>
              <a:t>5</a:t>
            </a:r>
            <a:r>
              <a:rPr lang="en-GB" sz="1200" baseline="30000" dirty="0"/>
              <a:t>th</a:t>
            </a:r>
            <a:r>
              <a:rPr lang="en-GB" sz="1200" dirty="0"/>
              <a:t> ADS IWG Session</a:t>
            </a:r>
          </a:p>
          <a:p>
            <a:pPr algn="r"/>
            <a:r>
              <a:rPr lang="en-GB" sz="1200" dirty="0"/>
              <a:t>9-13 December 2024</a:t>
            </a:r>
          </a:p>
        </p:txBody>
      </p:sp>
    </p:spTree>
    <p:extLst>
      <p:ext uri="{BB962C8B-B14F-4D97-AF65-F5344CB8AC3E}">
        <p14:creationId xmlns:p14="http://schemas.microsoft.com/office/powerpoint/2010/main" val="3978166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ctrTitle"/>
          </p:nvPr>
        </p:nvSpPr>
        <p:spPr>
          <a:xfrm>
            <a:off x="1296423" y="1545771"/>
            <a:ext cx="9314697" cy="1639067"/>
          </a:xfrm>
        </p:spPr>
        <p:txBody>
          <a:bodyPr/>
          <a:lstStyle/>
          <a:p>
            <a:pPr algn="ctr" eaLnBrk="1" hangingPunct="1">
              <a:defRPr/>
            </a:pPr>
            <a:r>
              <a:rPr lang="en-US" altLang="ja-JP" sz="4000" dirty="0">
                <a:effectLst>
                  <a:outerShdw blurRad="38100" dist="38100" dir="2700000" algn="tl">
                    <a:srgbClr val="000000">
                      <a:alpha val="43137"/>
                    </a:srgbClr>
                  </a:outerShdw>
                </a:effectLst>
              </a:rPr>
              <a:t>Premises of the Discussions </a:t>
            </a:r>
            <a:br>
              <a:rPr lang="en-US" altLang="ja-JP" sz="4000" dirty="0">
                <a:effectLst>
                  <a:outerShdw blurRad="38100" dist="38100" dir="2700000" algn="tl">
                    <a:srgbClr val="000000">
                      <a:alpha val="43137"/>
                    </a:srgbClr>
                  </a:outerShdw>
                </a:effectLst>
              </a:rPr>
            </a:br>
            <a:r>
              <a:rPr lang="en-US" altLang="ja-JP" sz="4000" dirty="0">
                <a:effectLst>
                  <a:outerShdw blurRad="38100" dist="38100" dir="2700000" algn="tl">
                    <a:srgbClr val="000000">
                      <a:alpha val="43137"/>
                    </a:srgbClr>
                  </a:outerShdw>
                </a:effectLst>
              </a:rPr>
              <a:t>for the ADS Regulation</a:t>
            </a:r>
            <a:br>
              <a:rPr lang="en-US" altLang="ja-JP" sz="4000" dirty="0">
                <a:effectLst>
                  <a:outerShdw blurRad="38100" dist="38100" dir="2700000" algn="tl">
                    <a:srgbClr val="000000">
                      <a:alpha val="43137"/>
                    </a:srgbClr>
                  </a:outerShdw>
                </a:effectLst>
              </a:rPr>
            </a:br>
            <a:endParaRPr lang="ja-JP" altLang="en-US" sz="4000" dirty="0">
              <a:solidFill>
                <a:schemeClr val="tx1"/>
              </a:solidFill>
            </a:endParaRPr>
          </a:p>
        </p:txBody>
      </p:sp>
      <p:sp>
        <p:nvSpPr>
          <p:cNvPr id="3" name="Rectangle 3">
            <a:extLst>
              <a:ext uri="{FF2B5EF4-FFF2-40B4-BE49-F238E27FC236}">
                <a16:creationId xmlns:a16="http://schemas.microsoft.com/office/drawing/2014/main" id="{3F3DE778-2ED2-AF3E-D639-357A2E4F0F90}"/>
              </a:ext>
            </a:extLst>
          </p:cNvPr>
          <p:cNvSpPr txBox="1">
            <a:spLocks noChangeArrowheads="1"/>
          </p:cNvSpPr>
          <p:nvPr/>
        </p:nvSpPr>
        <p:spPr bwMode="auto">
          <a:xfrm>
            <a:off x="2305696" y="4771905"/>
            <a:ext cx="7296150" cy="1120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2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1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1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chemeClr val="tx1"/>
                </a:solidFill>
                <a:latin typeface="+mn-lt"/>
                <a:ea typeface="+mn-ea"/>
              </a:defRPr>
            </a:lvl6pPr>
            <a:lvl7pPr marL="2743200" indent="0" algn="ctr" rtl="0" fontAlgn="base">
              <a:spcBef>
                <a:spcPct val="20000"/>
              </a:spcBef>
              <a:spcAft>
                <a:spcPct val="0"/>
              </a:spcAft>
              <a:buNone/>
              <a:defRPr kumimoji="1" sz="2000">
                <a:solidFill>
                  <a:schemeClr val="tx1"/>
                </a:solidFill>
                <a:latin typeface="+mn-lt"/>
                <a:ea typeface="+mn-ea"/>
              </a:defRPr>
            </a:lvl7pPr>
            <a:lvl8pPr marL="3200400" indent="0" algn="ctr" rtl="0" fontAlgn="base">
              <a:spcBef>
                <a:spcPct val="20000"/>
              </a:spcBef>
              <a:spcAft>
                <a:spcPct val="0"/>
              </a:spcAft>
              <a:buNone/>
              <a:defRPr kumimoji="1" sz="2000">
                <a:solidFill>
                  <a:schemeClr val="tx1"/>
                </a:solidFill>
                <a:latin typeface="+mn-lt"/>
                <a:ea typeface="+mn-ea"/>
              </a:defRPr>
            </a:lvl8pPr>
            <a:lvl9pPr marL="3657600" indent="0" algn="ctr" rtl="0" fontAlgn="base">
              <a:spcBef>
                <a:spcPct val="20000"/>
              </a:spcBef>
              <a:spcAft>
                <a:spcPct val="0"/>
              </a:spcAft>
              <a:buNone/>
              <a:defRPr kumimoji="1" sz="2000">
                <a:solidFill>
                  <a:schemeClr val="tx1"/>
                </a:solidFill>
                <a:latin typeface="+mn-lt"/>
                <a:ea typeface="+mn-ea"/>
              </a:defRPr>
            </a:lvl9pPr>
          </a:lstStyle>
          <a:p>
            <a:pPr eaLnBrk="1" hangingPunct="1">
              <a:defRPr/>
            </a:pPr>
            <a:r>
              <a:rPr lang="en-US" altLang="ja-JP" sz="3200" kern="0" dirty="0">
                <a:latin typeface="Meiryo UI" charset="0"/>
                <a:ea typeface="Meiryo UI" charset="0"/>
                <a:cs typeface="Meiryo UI" charset="0"/>
              </a:rPr>
              <a:t>MLIT, JAPAN</a:t>
            </a:r>
          </a:p>
        </p:txBody>
      </p:sp>
      <p:sp>
        <p:nvSpPr>
          <p:cNvPr id="4" name="TextBox 4">
            <a:extLst>
              <a:ext uri="{FF2B5EF4-FFF2-40B4-BE49-F238E27FC236}">
                <a16:creationId xmlns:a16="http://schemas.microsoft.com/office/drawing/2014/main" id="{0D0F71BF-D4F2-FB7C-686C-A6DC2156AF07}"/>
              </a:ext>
            </a:extLst>
          </p:cNvPr>
          <p:cNvSpPr txBox="1"/>
          <p:nvPr/>
        </p:nvSpPr>
        <p:spPr>
          <a:xfrm>
            <a:off x="10336632" y="203994"/>
            <a:ext cx="1711879" cy="646331"/>
          </a:xfrm>
          <a:prstGeom prst="rect">
            <a:avLst/>
          </a:prstGeom>
          <a:noFill/>
        </p:spPr>
        <p:txBody>
          <a:bodyPr wrap="none" rtlCol="0">
            <a:spAutoFit/>
          </a:bodyPr>
          <a:lstStyle/>
          <a:p>
            <a:pPr algn="r"/>
            <a:r>
              <a:rPr lang="en-GB" sz="1200" dirty="0"/>
              <a:t>Document ADS-05-</a:t>
            </a:r>
            <a:r>
              <a:rPr lang="en-US" altLang="ja-JP" sz="1200" dirty="0"/>
              <a:t>XX</a:t>
            </a:r>
            <a:endParaRPr lang="en-GB" sz="1200" dirty="0"/>
          </a:p>
          <a:p>
            <a:pPr algn="r"/>
            <a:r>
              <a:rPr lang="en-GB" sz="1200" dirty="0"/>
              <a:t>5</a:t>
            </a:r>
            <a:r>
              <a:rPr lang="en-GB" sz="1200" baseline="30000" dirty="0"/>
              <a:t>th</a:t>
            </a:r>
            <a:r>
              <a:rPr lang="en-GB" sz="1200" dirty="0"/>
              <a:t> ADS IWG Session</a:t>
            </a:r>
          </a:p>
          <a:p>
            <a:pPr algn="r"/>
            <a:r>
              <a:rPr lang="en-GB" sz="1200" dirty="0"/>
              <a:t>9-13 December 2024</a:t>
            </a:r>
          </a:p>
        </p:txBody>
      </p:sp>
    </p:spTree>
    <p:extLst>
      <p:ext uri="{BB962C8B-B14F-4D97-AF65-F5344CB8AC3E}">
        <p14:creationId xmlns:p14="http://schemas.microsoft.com/office/powerpoint/2010/main" val="1305901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6982EEA8-561F-B461-43DE-BB33DF61990E}"/>
              </a:ext>
            </a:extLst>
          </p:cNvPr>
          <p:cNvSpPr>
            <a:spLocks noGrp="1"/>
          </p:cNvSpPr>
          <p:nvPr>
            <p:ph type="title"/>
          </p:nvPr>
        </p:nvSpPr>
        <p:spPr>
          <a:xfrm>
            <a:off x="133350" y="77805"/>
            <a:ext cx="10972800" cy="533396"/>
          </a:xfrm>
        </p:spPr>
        <p:txBody>
          <a:bodyPr/>
          <a:lstStyle/>
          <a:p>
            <a:r>
              <a:rPr lang="en-US" altLang="ja-JP" dirty="0">
                <a:solidFill>
                  <a:schemeClr val="tx1"/>
                </a:solidFill>
              </a:rPr>
              <a:t>Prerequisite</a:t>
            </a:r>
            <a:endParaRPr lang="ja-JP" altLang="en-US" dirty="0"/>
          </a:p>
        </p:txBody>
      </p:sp>
      <p:sp>
        <p:nvSpPr>
          <p:cNvPr id="4" name="スライド番号プレースホルダー 3">
            <a:extLst>
              <a:ext uri="{FF2B5EF4-FFF2-40B4-BE49-F238E27FC236}">
                <a16:creationId xmlns:a16="http://schemas.microsoft.com/office/drawing/2014/main" id="{F8C675F4-4E9F-9397-B7D9-2424BD681143}"/>
              </a:ext>
            </a:extLst>
          </p:cNvPr>
          <p:cNvSpPr>
            <a:spLocks noGrp="1"/>
          </p:cNvSpPr>
          <p:nvPr>
            <p:ph type="sldNum" sz="quarter" idx="10"/>
          </p:nvPr>
        </p:nvSpPr>
        <p:spPr/>
        <p:txBody>
          <a:bodyPr/>
          <a:lstStyle/>
          <a:p>
            <a:pPr>
              <a:defRPr/>
            </a:pPr>
            <a:fld id="{E9F61DC9-02F9-4527-BABB-1DDEA63BADDF}" type="slidenum">
              <a:rPr lang="en-US" altLang="ja-JP" smtClean="0"/>
              <a:pPr>
                <a:defRPr/>
              </a:pPr>
              <a:t>3</a:t>
            </a:fld>
            <a:endParaRPr lang="en-US" altLang="ja-JP" dirty="0"/>
          </a:p>
        </p:txBody>
      </p:sp>
      <p:sp>
        <p:nvSpPr>
          <p:cNvPr id="3" name="コンテンツ プレースホルダー 5">
            <a:extLst>
              <a:ext uri="{FF2B5EF4-FFF2-40B4-BE49-F238E27FC236}">
                <a16:creationId xmlns:a16="http://schemas.microsoft.com/office/drawing/2014/main" id="{541E8945-5783-640E-5C59-FC31E8BA518D}"/>
              </a:ext>
            </a:extLst>
          </p:cNvPr>
          <p:cNvSpPr txBox="1">
            <a:spLocks/>
          </p:cNvSpPr>
          <p:nvPr/>
        </p:nvSpPr>
        <p:spPr bwMode="auto">
          <a:xfrm>
            <a:off x="133350" y="775940"/>
            <a:ext cx="11642338" cy="5306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2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eaLnBrk="0" fontAlgn="base" hangingPunct="0">
              <a:spcBef>
                <a:spcPct val="20000"/>
              </a:spcBef>
              <a:spcAft>
                <a:spcPct val="0"/>
              </a:spcAft>
              <a:buChar char="–"/>
              <a:defRPr kumimoji="1" sz="2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rtl="0" eaLnBrk="0" fontAlgn="base" hangingPunct="0">
              <a:spcBef>
                <a:spcPct val="20000"/>
              </a:spcBef>
              <a:spcAft>
                <a:spcPct val="0"/>
              </a:spcAft>
              <a:buChar char="•"/>
              <a:defRPr kumimoji="1"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rtl="0" eaLnBrk="0" fontAlgn="base" hangingPunct="0">
              <a:spcBef>
                <a:spcPct val="20000"/>
              </a:spcBef>
              <a:spcAft>
                <a:spcPct val="0"/>
              </a:spcAft>
              <a:buChar char="–"/>
              <a:defRPr kumimoji="1" sz="1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rtl="0" eaLnBrk="0" fontAlgn="base" hangingPunct="0">
              <a:spcBef>
                <a:spcPct val="20000"/>
              </a:spcBef>
              <a:spcAft>
                <a:spcPct val="0"/>
              </a:spcAft>
              <a:buChar char="»"/>
              <a:defRPr kumimoji="1" sz="1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algn="just">
              <a:spcBef>
                <a:spcPct val="0"/>
              </a:spcBef>
              <a:buFont typeface="Arial" panose="020B0604020202020204" pitchFamily="34" charset="0"/>
              <a:buChar char="•"/>
              <a:defRPr/>
            </a:pPr>
            <a:r>
              <a:rPr lang="en-US" altLang="ja-JP" sz="1800" kern="1200" dirty="0">
                <a:cs typeface="+mn-cs"/>
              </a:rPr>
              <a:t>Principle of ADS</a:t>
            </a:r>
            <a:r>
              <a:rPr lang="en-US" altLang="ja-JP" sz="1800" dirty="0">
                <a:cs typeface="+mn-cs"/>
              </a:rPr>
              <a:t>;</a:t>
            </a:r>
            <a:r>
              <a:rPr lang="en-US" altLang="ja-JP" sz="1800" kern="1200" dirty="0">
                <a:cs typeface="+mn-cs"/>
              </a:rPr>
              <a:t> ADS vehicles shall not cause any traffic accidents resulting in injury or death that are reasonably foreseeable and preventable</a:t>
            </a:r>
            <a:r>
              <a:rPr lang="ja-JP" altLang="en-US" sz="1800" kern="0" dirty="0"/>
              <a:t> </a:t>
            </a:r>
            <a:r>
              <a:rPr lang="en-US" altLang="ja-JP" sz="1800" kern="0" dirty="0"/>
              <a:t>within</a:t>
            </a:r>
            <a:r>
              <a:rPr lang="ja-JP" altLang="en-US" sz="1800" kern="0" dirty="0"/>
              <a:t> </a:t>
            </a:r>
            <a:r>
              <a:rPr lang="en-US" altLang="ja-JP" sz="1800" kern="0" dirty="0"/>
              <a:t>ODD.</a:t>
            </a:r>
          </a:p>
          <a:p>
            <a:pPr algn="just">
              <a:spcBef>
                <a:spcPct val="0"/>
              </a:spcBef>
              <a:buFont typeface="Arial" panose="020B0604020202020204" pitchFamily="34" charset="0"/>
              <a:buChar char="•"/>
              <a:defRPr/>
            </a:pPr>
            <a:endParaRPr lang="en-US" altLang="ja-JP" sz="1800" i="1" kern="1200" dirty="0"/>
          </a:p>
          <a:p>
            <a:pPr algn="just">
              <a:buFont typeface="Arial" panose="020B0604020202020204" pitchFamily="34" charset="0"/>
              <a:buChar char="•"/>
            </a:pPr>
            <a:r>
              <a:rPr lang="en-US" altLang="ja-JP" sz="1800" kern="0" dirty="0">
                <a:cs typeface="ＭＳ Ｐゴシック" panose="020B0600070205080204" pitchFamily="50" charset="-128"/>
              </a:rPr>
              <a:t>It is reasonable </a:t>
            </a:r>
            <a:r>
              <a:rPr lang="en-IN" altLang="ja-JP" sz="1800" kern="0" dirty="0">
                <a:cs typeface="ＭＳ Ｐゴシック" panose="020B0600070205080204" pitchFamily="50" charset="-128"/>
              </a:rPr>
              <a:t>to expect that the OEM will develop an ADV and the vehicle user will operate it with their best efforts to avoid traffic accidents</a:t>
            </a:r>
            <a:r>
              <a:rPr lang="en-US" altLang="ja-JP" sz="1800" kern="0" dirty="0">
                <a:cs typeface="ＭＳ Ｐゴシック" panose="020B0600070205080204" pitchFamily="50" charset="-128"/>
              </a:rPr>
              <a:t>.</a:t>
            </a:r>
            <a:r>
              <a:rPr lang="ja-JP" altLang="en-US" sz="1800" kern="0" dirty="0">
                <a:cs typeface="ＭＳ Ｐゴシック" panose="020B0600070205080204" pitchFamily="50" charset="-128"/>
              </a:rPr>
              <a:t> </a:t>
            </a:r>
            <a:r>
              <a:rPr lang="en-US" altLang="ja-JP" sz="1800" kern="0" dirty="0">
                <a:cs typeface="ＭＳ Ｐゴシック" panose="020B0600070205080204" pitchFamily="50" charset="-128"/>
              </a:rPr>
              <a:t>At the same time, TAA and TS should work on developing the necessary technical standards and review systems for ADS. </a:t>
            </a:r>
            <a:endParaRPr lang="en-IN" altLang="ja-JP" sz="1800" kern="0" dirty="0">
              <a:cs typeface="ＭＳ Ｐゴシック" panose="020B0600070205080204" pitchFamily="50" charset="-128"/>
            </a:endParaRPr>
          </a:p>
          <a:p>
            <a:pPr algn="just">
              <a:buFont typeface="Arial" panose="020B0604020202020204" pitchFamily="34" charset="0"/>
              <a:buChar char="•"/>
            </a:pPr>
            <a:endParaRPr lang="en-US" altLang="ja-JP" sz="1800" kern="0" dirty="0">
              <a:cs typeface="ＭＳ Ｐゴシック" panose="020B0600070205080204" pitchFamily="50" charset="-128"/>
            </a:endParaRPr>
          </a:p>
          <a:p>
            <a:pPr marR="0" lvl="0" algn="just" defTabSz="914400" rtl="0" eaLnBrk="0" fontAlgn="base" latinLnBrk="0" hangingPunct="0">
              <a:spcBef>
                <a:spcPct val="0"/>
              </a:spcBef>
              <a:spcAft>
                <a:spcPct val="0"/>
              </a:spcAft>
              <a:buClrTx/>
              <a:buSzTx/>
              <a:buFont typeface="Arial" panose="020B0604020202020204" pitchFamily="34" charset="0"/>
              <a:buChar char="•"/>
              <a:tabLst/>
              <a:defRPr/>
            </a:pPr>
            <a:r>
              <a:rPr lang="en-US" altLang="ja-JP" sz="1800" dirty="0">
                <a:effectLst/>
                <a:cs typeface="ＭＳ Ｐゴシック" panose="020B0600070205080204" pitchFamily="50" charset="-128"/>
              </a:rPr>
              <a:t>Currently, it is impossible to create an ADV that can avoid accidents completely;</a:t>
            </a:r>
            <a:r>
              <a:rPr lang="en-US" altLang="ja-JP" sz="1800" dirty="0">
                <a:cs typeface="ＭＳ Ｐゴシック" panose="020B0600070205080204" pitchFamily="50" charset="-128"/>
              </a:rPr>
              <a:t> traffic accidents of unforeseeable and unpreventable cannot be avoided perfectly, and in some cases, accidents due to malfunctions in the systems would happen.</a:t>
            </a:r>
          </a:p>
          <a:p>
            <a:pPr marL="360000" lvl="0" indent="0" algn="just">
              <a:spcBef>
                <a:spcPct val="0"/>
              </a:spcBef>
              <a:buNone/>
              <a:defRPr/>
            </a:pPr>
            <a:r>
              <a:rPr lang="ja-JP" altLang="en-US" sz="1800" dirty="0">
                <a:effectLst/>
                <a:cs typeface="ＭＳ Ｐゴシック" panose="020B0600070205080204" pitchFamily="50" charset="-128"/>
              </a:rPr>
              <a:t>→</a:t>
            </a:r>
            <a:r>
              <a:rPr kumimoji="1" lang="en-US" altLang="ja-JP" sz="1800" b="0"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cs typeface="+mn-cs"/>
              </a:rPr>
              <a:t>Should develop ADS regulation to</a:t>
            </a:r>
            <a:r>
              <a:rPr lang="en-US" altLang="ja-JP" sz="1800" kern="1200" dirty="0">
                <a:solidFill>
                  <a:srgbClr val="FF0000"/>
                </a:solidFill>
                <a:cs typeface="+mn-cs"/>
              </a:rPr>
              <a:t> </a:t>
            </a:r>
            <a:r>
              <a:rPr lang="en-US" altLang="ja-JP" sz="1800" kern="1200" dirty="0">
                <a:solidFill>
                  <a:srgbClr val="FF0000"/>
                </a:solidFill>
                <a:effectLst>
                  <a:outerShdw blurRad="38100" dist="38100" dir="2700000" algn="tl">
                    <a:srgbClr val="000000">
                      <a:alpha val="43137"/>
                    </a:srgbClr>
                  </a:outerShdw>
                </a:effectLst>
                <a:cs typeface="+mn-cs"/>
              </a:rPr>
              <a:t>minimize the residual risks on the recognition </a:t>
            </a:r>
            <a:r>
              <a:rPr kumimoji="1" lang="en-US" altLang="ja-JP" sz="1800" b="0"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cs typeface="+mn-cs"/>
              </a:rPr>
              <a:t>that traffic</a:t>
            </a:r>
            <a:r>
              <a:rPr lang="en-US" altLang="ja-JP" sz="1800" dirty="0">
                <a:solidFill>
                  <a:srgbClr val="FF0000"/>
                </a:solidFill>
                <a:effectLst>
                  <a:outerShdw blurRad="38100" dist="38100" dir="2700000" algn="tl">
                    <a:srgbClr val="000000">
                      <a:alpha val="43137"/>
                    </a:srgbClr>
                  </a:outerShdw>
                </a:effectLst>
              </a:rPr>
              <a:t> </a:t>
            </a:r>
            <a:r>
              <a:rPr kumimoji="1" lang="en-US" altLang="ja-JP" sz="1800" b="0"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cs typeface="+mn-cs"/>
              </a:rPr>
              <a:t>accidents of</a:t>
            </a:r>
            <a:r>
              <a:rPr lang="en-US" altLang="ja-JP" sz="1800" kern="1200" dirty="0">
                <a:solidFill>
                  <a:srgbClr val="FF0000"/>
                </a:solidFill>
                <a:effectLst>
                  <a:outerShdw blurRad="38100" dist="38100" dir="2700000" algn="tl">
                    <a:srgbClr val="000000">
                      <a:alpha val="43137"/>
                    </a:srgbClr>
                  </a:outerShdw>
                </a:effectLst>
                <a:cs typeface="+mn-cs"/>
              </a:rPr>
              <a:t> unforeseeable and unpreventable </a:t>
            </a:r>
            <a:r>
              <a:rPr kumimoji="1" lang="en-US" altLang="ja-JP" sz="1800" b="0"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cs typeface="+mn-cs"/>
              </a:rPr>
              <a:t>may occur even with </a:t>
            </a:r>
            <a:r>
              <a:rPr kumimoji="1" lang="en-US" altLang="ja-JP" sz="1800" b="0" i="0" u="none"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cs typeface="+mn-cs"/>
              </a:rPr>
              <a:t>ADVs</a:t>
            </a:r>
            <a:r>
              <a:rPr kumimoji="1" lang="en-US" altLang="ja-JP" sz="1800" b="0" i="0" u="none" strike="noStrike" kern="1200" cap="none" spc="0" normalizeH="0" baseline="0" noProof="0" dirty="0" err="1">
                <a:ln>
                  <a:noFill/>
                </a:ln>
                <a:solidFill>
                  <a:srgbClr val="FF0000"/>
                </a:solidFill>
                <a:effectLst/>
                <a:uLnTx/>
                <a:uFillTx/>
                <a:cs typeface="+mn-cs"/>
              </a:rPr>
              <a:t>.</a:t>
            </a:r>
            <a:r>
              <a:rPr kumimoji="1" lang="en-US" altLang="ja-JP" sz="1800" b="0" i="0" u="none" strike="noStrike" kern="1200" cap="none" spc="0" normalizeH="0" baseline="0" noProof="0" dirty="0">
                <a:ln>
                  <a:noFill/>
                </a:ln>
                <a:solidFill>
                  <a:srgbClr val="FF0000"/>
                </a:solidFill>
                <a:effectLst/>
                <a:uLnTx/>
                <a:uFillTx/>
                <a:cs typeface="+mn-cs"/>
              </a:rPr>
              <a:t> </a:t>
            </a:r>
            <a:endParaRPr kumimoji="1" lang="en-US" altLang="ja-JP" sz="1800" b="0" i="0" u="none" strike="noStrike" cap="none" spc="0" normalizeH="0" baseline="0" noProof="0" dirty="0">
              <a:ln>
                <a:noFill/>
              </a:ln>
              <a:solidFill>
                <a:srgbClr val="FF0000"/>
              </a:solidFill>
              <a:effectLst/>
              <a:uLnTx/>
              <a:uFillTx/>
              <a:cs typeface="+mn-cs"/>
            </a:endParaRPr>
          </a:p>
          <a:p>
            <a:pPr marL="360000" lvl="0" indent="0" algn="just">
              <a:spcBef>
                <a:spcPct val="0"/>
              </a:spcBef>
              <a:buNone/>
              <a:defRPr/>
            </a:pPr>
            <a:r>
              <a:rPr lang="en-US" altLang="ja-JP" sz="1800" kern="0" dirty="0">
                <a:cs typeface="ＭＳ Ｐゴシック" panose="020B0600070205080204" pitchFamily="50" charset="-128"/>
              </a:rPr>
              <a:t>When it comes to traffic accidents of unforeseeable and unpreventable, it is difficult to cover all the causes in advance. Therefore, it is necessary to consider a mechanism for the investigation of the causes and the feedback of the analysis results into the regulation after the event.</a:t>
            </a:r>
          </a:p>
          <a:p>
            <a:pPr algn="just">
              <a:buFont typeface="Arial" panose="020B0604020202020204" pitchFamily="34" charset="0"/>
              <a:buChar char="•"/>
            </a:pPr>
            <a:endParaRPr lang="en-US" altLang="ja-JP" sz="1800" kern="0" dirty="0">
              <a:cs typeface="ＭＳ Ｐゴシック" panose="020B0600070205080204" pitchFamily="50" charset="-128"/>
            </a:endParaRPr>
          </a:p>
          <a:p>
            <a:pPr algn="just">
              <a:buFont typeface="Arial" panose="020B0604020202020204" pitchFamily="34" charset="0"/>
              <a:buChar char="•"/>
            </a:pPr>
            <a:r>
              <a:rPr lang="en-US" altLang="ja-JP" sz="1800" kern="0" dirty="0">
                <a:cs typeface="ＭＳ Ｐゴシック" panose="020B0600070205080204" pitchFamily="50" charset="-128"/>
              </a:rPr>
              <a:t>Liability in the event of an accident is a judicial decision based on the circumstances of each incident. It cannot be predetermined for all cases.</a:t>
            </a:r>
            <a:r>
              <a:rPr lang="ja-JP" altLang="en-US" sz="1800" kern="0" dirty="0">
                <a:cs typeface="ＭＳ Ｐゴシック" panose="020B0600070205080204" pitchFamily="50" charset="-128"/>
              </a:rPr>
              <a:t>　</a:t>
            </a:r>
            <a:endParaRPr lang="ja-JP" altLang="en-US" sz="1800" kern="0" dirty="0"/>
          </a:p>
          <a:p>
            <a:pPr marL="0" lvl="0" indent="0" algn="just">
              <a:spcBef>
                <a:spcPct val="0"/>
              </a:spcBef>
              <a:buNone/>
              <a:defRPr/>
            </a:pPr>
            <a:endParaRPr lang="en-US" altLang="ja-JP" sz="1800" dirty="0">
              <a:solidFill>
                <a:srgbClr val="FF0000"/>
              </a:solidFill>
              <a:cs typeface="ＭＳ Ｐゴシック" panose="020B0600070205080204" pitchFamily="50" charset="-128"/>
            </a:endParaRPr>
          </a:p>
          <a:p>
            <a:pPr algn="just">
              <a:buFont typeface="Arial" panose="020B0604020202020204" pitchFamily="34" charset="0"/>
              <a:buChar char="•"/>
            </a:pPr>
            <a:endParaRPr lang="en-US" altLang="ja-JP" sz="1800" kern="0" dirty="0">
              <a:cs typeface="ＭＳ Ｐゴシック" panose="020B0600070205080204" pitchFamily="50" charset="-128"/>
            </a:endParaRPr>
          </a:p>
          <a:p>
            <a:pPr algn="just">
              <a:buFont typeface="Arial" panose="020B0604020202020204" pitchFamily="34" charset="0"/>
              <a:buChar char="•"/>
            </a:pPr>
            <a:endParaRPr lang="ja-JP" altLang="en-US" sz="1800" kern="0" dirty="0">
              <a:highlight>
                <a:srgbClr val="FFFF00"/>
              </a:highlight>
            </a:endParaRPr>
          </a:p>
        </p:txBody>
      </p:sp>
    </p:spTree>
    <p:extLst>
      <p:ext uri="{BB962C8B-B14F-4D97-AF65-F5344CB8AC3E}">
        <p14:creationId xmlns:p14="http://schemas.microsoft.com/office/powerpoint/2010/main" val="3678041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5173" y="86305"/>
            <a:ext cx="9550932" cy="583746"/>
          </a:xfrm>
        </p:spPr>
        <p:txBody>
          <a:bodyPr/>
          <a:lstStyle/>
          <a:p>
            <a:pPr algn="l">
              <a:defRPr/>
            </a:pPr>
            <a:r>
              <a:rPr lang="en-US" altLang="ja-JP" dirty="0">
                <a:solidFill>
                  <a:schemeClr val="tx1"/>
                </a:solidFill>
              </a:rPr>
              <a:t>How much can accidents be reduced</a:t>
            </a:r>
            <a:r>
              <a:rPr lang="en-US" altLang="ja-JP" dirty="0">
                <a:solidFill>
                  <a:schemeClr val="accent4"/>
                </a:solidFill>
              </a:rPr>
              <a:t>?</a:t>
            </a:r>
            <a:endParaRPr lang="ja-JP" altLang="en-US" dirty="0">
              <a:solidFill>
                <a:schemeClr val="accent4"/>
              </a:solidFill>
            </a:endParaRPr>
          </a:p>
        </p:txBody>
      </p:sp>
      <p:sp>
        <p:nvSpPr>
          <p:cNvPr id="28678" name="テキスト ボックス 73"/>
          <p:cNvSpPr txBox="1">
            <a:spLocks noChangeArrowheads="1"/>
          </p:cNvSpPr>
          <p:nvPr/>
        </p:nvSpPr>
        <p:spPr bwMode="auto">
          <a:xfrm>
            <a:off x="5925678" y="1012166"/>
            <a:ext cx="5734744" cy="1446550"/>
          </a:xfrm>
          <a:prstGeom prst="rect">
            <a:avLst/>
          </a:prstGeom>
          <a:solidFill>
            <a:schemeClr val="bg1"/>
          </a:solidFill>
          <a:ln w="3175">
            <a:solidFill>
              <a:schemeClr val="tx1"/>
            </a:solidFill>
            <a:miter lim="800000"/>
            <a:headEnd/>
            <a:tailEnd/>
          </a:ln>
        </p:spPr>
        <p:txBody>
          <a:bodyPr wrap="square">
            <a:spAutoFit/>
          </a:bodyPr>
          <a:lstStyle>
            <a:lvl1pPr marL="285750" indent="-285750">
              <a:spcBef>
                <a:spcPct val="20000"/>
              </a:spcBef>
              <a:buChar char="•"/>
              <a:defRPr kumimoji="1" sz="3200">
                <a:solidFill>
                  <a:schemeClr val="tx1"/>
                </a:solidFill>
                <a:latin typeface="Arial" pitchFamily="34" charset="0"/>
                <a:ea typeface="ＭＳ Ｐゴシック" pitchFamily="50" charset="-128"/>
              </a:defRPr>
            </a:lvl1pPr>
            <a:lvl2pPr marL="742950" indent="-285750">
              <a:spcBef>
                <a:spcPct val="20000"/>
              </a:spcBef>
              <a:buChar char="–"/>
              <a:defRPr kumimoji="1" sz="2800">
                <a:solidFill>
                  <a:schemeClr val="tx1"/>
                </a:solidFill>
                <a:latin typeface="Arial" pitchFamily="34" charset="0"/>
                <a:ea typeface="ＭＳ Ｐゴシック" pitchFamily="50" charset="-128"/>
              </a:defRPr>
            </a:lvl2pPr>
            <a:lvl3pPr marL="1143000" indent="-228600">
              <a:spcBef>
                <a:spcPct val="20000"/>
              </a:spcBef>
              <a:buChar char="•"/>
              <a:defRPr kumimoji="1" sz="2400">
                <a:solidFill>
                  <a:schemeClr val="tx1"/>
                </a:solidFill>
                <a:latin typeface="Arial" pitchFamily="34" charset="0"/>
                <a:ea typeface="ＭＳ Ｐゴシック" pitchFamily="50" charset="-128"/>
              </a:defRPr>
            </a:lvl3pPr>
            <a:lvl4pPr marL="1600200" indent="-228600">
              <a:spcBef>
                <a:spcPct val="20000"/>
              </a:spcBef>
              <a:buChar char="–"/>
              <a:defRPr kumimoji="1" sz="2000">
                <a:solidFill>
                  <a:schemeClr val="tx1"/>
                </a:solidFill>
                <a:latin typeface="Arial" pitchFamily="34" charset="0"/>
                <a:ea typeface="ＭＳ Ｐゴシック" pitchFamily="50" charset="-128"/>
              </a:defRPr>
            </a:lvl4pPr>
            <a:lvl5pPr marL="2057400" indent="-22860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marL="0" indent="0">
              <a:spcBef>
                <a:spcPct val="0"/>
              </a:spcBef>
              <a:buNone/>
            </a:pPr>
            <a:r>
              <a:rPr lang="en-US" altLang="ja-JP" sz="1600" u="sng" dirty="0">
                <a:solidFill>
                  <a:srgbClr val="000000"/>
                </a:solidFill>
                <a:latin typeface="Meiryo UI" pitchFamily="50" charset="-128"/>
                <a:ea typeface="Meiryo UI" pitchFamily="50" charset="-128"/>
                <a:cs typeface="Meiryo UI" pitchFamily="50" charset="-128"/>
              </a:rPr>
              <a:t>Implications of Automated Driving</a:t>
            </a:r>
          </a:p>
          <a:p>
            <a:pPr marL="0" indent="0">
              <a:spcBef>
                <a:spcPct val="0"/>
              </a:spcBef>
              <a:buNone/>
            </a:pPr>
            <a:endParaRPr lang="en-US" altLang="ja-JP" sz="1600" u="sng" dirty="0">
              <a:solidFill>
                <a:srgbClr val="000000"/>
              </a:solidFill>
              <a:latin typeface="Meiryo UI" pitchFamily="50" charset="-128"/>
              <a:ea typeface="Meiryo UI" pitchFamily="50" charset="-128"/>
              <a:cs typeface="Meiryo UI" pitchFamily="50" charset="-128"/>
            </a:endParaRPr>
          </a:p>
          <a:p>
            <a:pPr>
              <a:spcBef>
                <a:spcPct val="0"/>
              </a:spcBef>
              <a:buFont typeface="Arial" panose="020B0604020202020204" pitchFamily="34" charset="0"/>
              <a:buChar char="•"/>
            </a:pPr>
            <a:r>
              <a:rPr lang="en-US" altLang="ja-JP" sz="1400" dirty="0">
                <a:solidFill>
                  <a:srgbClr val="000000"/>
                </a:solidFill>
                <a:latin typeface="Meiryo UI" pitchFamily="50" charset="-128"/>
                <a:ea typeface="Meiryo UI" pitchFamily="50" charset="-128"/>
                <a:cs typeface="Meiryo UI" pitchFamily="50" charset="-128"/>
              </a:rPr>
              <a:t>The majority of fatal accidents are caused by "driver error".</a:t>
            </a:r>
          </a:p>
          <a:p>
            <a:pPr>
              <a:spcBef>
                <a:spcPct val="0"/>
              </a:spcBef>
              <a:buFont typeface="Arial" panose="020B0604020202020204" pitchFamily="34" charset="0"/>
              <a:buChar char="•"/>
            </a:pPr>
            <a:r>
              <a:rPr lang="en-US" altLang="ja-JP" sz="1400" dirty="0">
                <a:solidFill>
                  <a:srgbClr val="000000"/>
                </a:solidFill>
                <a:latin typeface="Meiryo UI" pitchFamily="50" charset="-128"/>
                <a:ea typeface="Meiryo UI" pitchFamily="50" charset="-128"/>
                <a:cs typeface="Meiryo UI" pitchFamily="50" charset="-128"/>
              </a:rPr>
              <a:t>The practical application of automated driving is expected to be effective in significantly reducing traffic accidents caused by drivers.</a:t>
            </a:r>
          </a:p>
        </p:txBody>
      </p:sp>
      <p:grpSp>
        <p:nvGrpSpPr>
          <p:cNvPr id="3" name="グループ化 2"/>
          <p:cNvGrpSpPr/>
          <p:nvPr/>
        </p:nvGrpSpPr>
        <p:grpSpPr>
          <a:xfrm>
            <a:off x="422275" y="852841"/>
            <a:ext cx="5158582" cy="5072542"/>
            <a:chOff x="69846" y="1512886"/>
            <a:chExt cx="5158582" cy="5072542"/>
          </a:xfrm>
        </p:grpSpPr>
        <p:sp>
          <p:nvSpPr>
            <p:cNvPr id="62" name="Rectangle 2"/>
            <p:cNvSpPr txBox="1">
              <a:spLocks noChangeArrowheads="1"/>
            </p:cNvSpPr>
            <p:nvPr/>
          </p:nvSpPr>
          <p:spPr bwMode="auto">
            <a:xfrm>
              <a:off x="69846" y="1512886"/>
              <a:ext cx="5006573" cy="662870"/>
            </a:xfrm>
            <a:prstGeom prst="rect">
              <a:avLst/>
            </a:prstGeom>
            <a:noFill/>
            <a:ln w="9525">
              <a:noFill/>
              <a:miter lim="800000"/>
              <a:headEnd/>
              <a:tailEnd/>
            </a:ln>
            <a:effectLst/>
          </p:spPr>
          <p:txBody>
            <a:bodyPr anchor="ctr"/>
            <a:lstStyle/>
            <a:p>
              <a:pPr algn="ctr">
                <a:defRPr/>
              </a:pPr>
              <a:r>
                <a:rPr lang="en-US" altLang="ja-JP" sz="2000" kern="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Ratio of fatal accidents caused by violation of laws (2021)</a:t>
              </a:r>
              <a:endParaRPr lang="ja-JP" altLang="en-US" sz="2000" kern="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676" name="テキスト ボックス 5"/>
            <p:cNvSpPr txBox="1">
              <a:spLocks noChangeArrowheads="1"/>
            </p:cNvSpPr>
            <p:nvPr/>
          </p:nvSpPr>
          <p:spPr bwMode="auto">
            <a:xfrm>
              <a:off x="1478051" y="6369984"/>
              <a:ext cx="326687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itchFamily="34" charset="0"/>
                  <a:ea typeface="ＭＳ Ｐゴシック" pitchFamily="50" charset="-128"/>
                </a:defRPr>
              </a:lvl1pPr>
              <a:lvl2pPr marL="742950" indent="-285750">
                <a:spcBef>
                  <a:spcPct val="20000"/>
                </a:spcBef>
                <a:buChar char="–"/>
                <a:defRPr kumimoji="1" sz="2800">
                  <a:solidFill>
                    <a:schemeClr val="tx1"/>
                  </a:solidFill>
                  <a:latin typeface="Arial" pitchFamily="34" charset="0"/>
                  <a:ea typeface="ＭＳ Ｐゴシック" pitchFamily="50" charset="-128"/>
                </a:defRPr>
              </a:lvl2pPr>
              <a:lvl3pPr marL="1143000" indent="-228600">
                <a:spcBef>
                  <a:spcPct val="20000"/>
                </a:spcBef>
                <a:buChar char="•"/>
                <a:defRPr kumimoji="1" sz="2400">
                  <a:solidFill>
                    <a:schemeClr val="tx1"/>
                  </a:solidFill>
                  <a:latin typeface="Arial" pitchFamily="34" charset="0"/>
                  <a:ea typeface="ＭＳ Ｐゴシック" pitchFamily="50" charset="-128"/>
                </a:defRPr>
              </a:lvl3pPr>
              <a:lvl4pPr marL="1600200" indent="-228600">
                <a:spcBef>
                  <a:spcPct val="20000"/>
                </a:spcBef>
                <a:buChar char="–"/>
                <a:defRPr kumimoji="1" sz="2000">
                  <a:solidFill>
                    <a:schemeClr val="tx1"/>
                  </a:solidFill>
                  <a:latin typeface="Arial" pitchFamily="34" charset="0"/>
                  <a:ea typeface="ＭＳ Ｐゴシック" pitchFamily="50" charset="-128"/>
                </a:defRPr>
              </a:lvl4pPr>
              <a:lvl5pPr marL="2057400" indent="-22860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spcBef>
                  <a:spcPct val="0"/>
                </a:spcBef>
                <a:buFontTx/>
                <a:buNone/>
              </a:pPr>
              <a:r>
                <a:rPr lang="en-US" altLang="ja-JP" sz="800" dirty="0">
                  <a:solidFill>
                    <a:srgbClr val="000000"/>
                  </a:solidFill>
                  <a:latin typeface="Meiryo UI" pitchFamily="50" charset="-128"/>
                  <a:ea typeface="Meiryo UI" pitchFamily="50" charset="-128"/>
                  <a:cs typeface="Meiryo UI" pitchFamily="50" charset="-128"/>
                </a:rPr>
                <a:t>From the 2022 edition of the White Paper on Traffic Safety</a:t>
              </a:r>
              <a:endParaRPr lang="ja-JP" altLang="en-US" sz="800" dirty="0">
                <a:solidFill>
                  <a:srgbClr val="000000"/>
                </a:solidFill>
                <a:latin typeface="Meiryo UI" pitchFamily="50" charset="-128"/>
                <a:ea typeface="Meiryo UI" pitchFamily="50" charset="-128"/>
                <a:cs typeface="Meiryo UI" pitchFamily="50" charset="-128"/>
              </a:endParaRPr>
            </a:p>
          </p:txBody>
        </p:sp>
        <p:sp>
          <p:nvSpPr>
            <p:cNvPr id="28677" name="テキスト ボックス 69"/>
            <p:cNvSpPr txBox="1">
              <a:spLocks noChangeArrowheads="1"/>
            </p:cNvSpPr>
            <p:nvPr/>
          </p:nvSpPr>
          <p:spPr bwMode="auto">
            <a:xfrm>
              <a:off x="3499641" y="3143445"/>
              <a:ext cx="172878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itchFamily="34" charset="0"/>
                  <a:ea typeface="ＭＳ Ｐゴシック" pitchFamily="50" charset="-128"/>
                </a:defRPr>
              </a:lvl1pPr>
              <a:lvl2pPr marL="742950" indent="-285750">
                <a:spcBef>
                  <a:spcPct val="20000"/>
                </a:spcBef>
                <a:buChar char="–"/>
                <a:defRPr kumimoji="1" sz="2800">
                  <a:solidFill>
                    <a:schemeClr val="tx1"/>
                  </a:solidFill>
                  <a:latin typeface="Arial" pitchFamily="34" charset="0"/>
                  <a:ea typeface="ＭＳ Ｐゴシック" pitchFamily="50" charset="-128"/>
                </a:defRPr>
              </a:lvl2pPr>
              <a:lvl3pPr marL="1143000" indent="-228600">
                <a:spcBef>
                  <a:spcPct val="20000"/>
                </a:spcBef>
                <a:buChar char="•"/>
                <a:defRPr kumimoji="1" sz="2400">
                  <a:solidFill>
                    <a:schemeClr val="tx1"/>
                  </a:solidFill>
                  <a:latin typeface="Arial" pitchFamily="34" charset="0"/>
                  <a:ea typeface="ＭＳ Ｐゴシック" pitchFamily="50" charset="-128"/>
                </a:defRPr>
              </a:lvl3pPr>
              <a:lvl4pPr marL="1600200" indent="-228600">
                <a:spcBef>
                  <a:spcPct val="20000"/>
                </a:spcBef>
                <a:buChar char="–"/>
                <a:defRPr kumimoji="1" sz="2000">
                  <a:solidFill>
                    <a:schemeClr val="tx1"/>
                  </a:solidFill>
                  <a:latin typeface="Arial" pitchFamily="34" charset="0"/>
                  <a:ea typeface="ＭＳ Ｐゴシック" pitchFamily="50" charset="-128"/>
                </a:defRPr>
              </a:lvl4pPr>
              <a:lvl5pPr marL="2057400" indent="-22860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spcBef>
                  <a:spcPct val="0"/>
                </a:spcBef>
                <a:buFontTx/>
                <a:buNone/>
              </a:pPr>
              <a:r>
                <a:rPr lang="en-US" altLang="ja-JP" sz="1800" dirty="0">
                  <a:solidFill>
                    <a:srgbClr val="FF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5</a:t>
              </a:r>
              <a:r>
                <a:rPr lang="ja-JP" altLang="en-US" sz="1800" dirty="0">
                  <a:solidFill>
                    <a:srgbClr val="FF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a:t>
              </a:r>
              <a:r>
                <a:rPr lang="en-US" altLang="ja-JP" sz="1800" dirty="0">
                  <a:solidFill>
                    <a:srgbClr val="FF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Pedestrians, other causes</a:t>
              </a:r>
              <a:endParaRPr lang="ja-JP" altLang="en-US" sz="1800" dirty="0">
                <a:solidFill>
                  <a:srgbClr val="FF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nvGrpSpPr>
            <p:cNvPr id="28679" name="グループ化 110"/>
            <p:cNvGrpSpPr>
              <a:grpSpLocks/>
            </p:cNvGrpSpPr>
            <p:nvPr/>
          </p:nvGrpSpPr>
          <p:grpSpPr bwMode="auto">
            <a:xfrm>
              <a:off x="579438" y="2363789"/>
              <a:ext cx="2649536" cy="2646362"/>
              <a:chOff x="704528" y="1562457"/>
              <a:chExt cx="2518770" cy="2360686"/>
            </a:xfrm>
          </p:grpSpPr>
          <p:sp>
            <p:nvSpPr>
              <p:cNvPr id="82" name="円/楕円 81"/>
              <p:cNvSpPr/>
              <p:nvPr/>
            </p:nvSpPr>
            <p:spPr>
              <a:xfrm>
                <a:off x="704528" y="1562457"/>
                <a:ext cx="2518770" cy="2360686"/>
              </a:xfrm>
              <a:prstGeom prst="ellipse">
                <a:avLst/>
              </a:prstGeom>
              <a:solidFill>
                <a:srgbClr val="FFFFCC"/>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400"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3" name="円/楕円 82"/>
              <p:cNvSpPr/>
              <p:nvPr/>
            </p:nvSpPr>
            <p:spPr>
              <a:xfrm>
                <a:off x="1735277" y="2550914"/>
                <a:ext cx="464818" cy="433335"/>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40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91" name="直線コネクタ 90"/>
              <p:cNvCxnSpPr/>
              <p:nvPr/>
            </p:nvCxnSpPr>
            <p:spPr>
              <a:xfrm flipH="1">
                <a:off x="1680947" y="1572369"/>
                <a:ext cx="76967" cy="19826"/>
              </a:xfrm>
              <a:prstGeom prst="line">
                <a:avLst/>
              </a:prstGeom>
              <a:ln w="19050">
                <a:solidFill>
                  <a:schemeClr val="accent2"/>
                </a:solidFill>
              </a:ln>
            </p:spPr>
            <p:style>
              <a:lnRef idx="1">
                <a:schemeClr val="accent2"/>
              </a:lnRef>
              <a:fillRef idx="0">
                <a:schemeClr val="accent2"/>
              </a:fillRef>
              <a:effectRef idx="0">
                <a:schemeClr val="accent2"/>
              </a:effectRef>
              <a:fontRef idx="minor">
                <a:schemeClr val="tx1"/>
              </a:fontRef>
            </p:style>
          </p:cxnSp>
          <p:sp>
            <p:nvSpPr>
              <p:cNvPr id="89" name="フリーフォーム 88"/>
              <p:cNvSpPr/>
              <p:nvPr/>
            </p:nvSpPr>
            <p:spPr>
              <a:xfrm>
                <a:off x="1683189" y="1583698"/>
                <a:ext cx="271647" cy="967216"/>
              </a:xfrm>
              <a:custGeom>
                <a:avLst/>
                <a:gdLst>
                  <a:gd name="connsiteX0" fmla="*/ 0 w 252413"/>
                  <a:gd name="connsiteY0" fmla="*/ 19050 h 885825"/>
                  <a:gd name="connsiteX1" fmla="*/ 233363 w 252413"/>
                  <a:gd name="connsiteY1" fmla="*/ 885825 h 885825"/>
                  <a:gd name="connsiteX2" fmla="*/ 247650 w 252413"/>
                  <a:gd name="connsiteY2" fmla="*/ 885825 h 885825"/>
                  <a:gd name="connsiteX3" fmla="*/ 252413 w 252413"/>
                  <a:gd name="connsiteY3" fmla="*/ 0 h 885825"/>
                  <a:gd name="connsiteX4" fmla="*/ 0 w 252413"/>
                  <a:gd name="connsiteY4" fmla="*/ 19050 h 885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413" h="885825">
                    <a:moveTo>
                      <a:pt x="0" y="19050"/>
                    </a:moveTo>
                    <a:lnTo>
                      <a:pt x="233363" y="885825"/>
                    </a:lnTo>
                    <a:lnTo>
                      <a:pt x="247650" y="885825"/>
                    </a:lnTo>
                    <a:cubicBezTo>
                      <a:pt x="249238" y="590550"/>
                      <a:pt x="250825" y="295275"/>
                      <a:pt x="252413" y="0"/>
                    </a:cubicBezTo>
                    <a:lnTo>
                      <a:pt x="0" y="19050"/>
                    </a:lnTo>
                    <a:close/>
                  </a:path>
                </a:pathLst>
              </a:cu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400"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85" name="直線コネクタ 84"/>
              <p:cNvCxnSpPr/>
              <p:nvPr/>
            </p:nvCxnSpPr>
            <p:spPr>
              <a:xfrm>
                <a:off x="1674911" y="1578033"/>
                <a:ext cx="255047" cy="98279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a:off x="1959442" y="1572369"/>
                <a:ext cx="0" cy="98279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8680" name="テキスト ボックス 66"/>
            <p:cNvSpPr txBox="1">
              <a:spLocks noChangeArrowheads="1"/>
            </p:cNvSpPr>
            <p:nvPr/>
          </p:nvSpPr>
          <p:spPr bwMode="auto">
            <a:xfrm>
              <a:off x="1035049" y="4073525"/>
              <a:ext cx="18913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itchFamily="34" charset="0"/>
                  <a:ea typeface="ＭＳ Ｐゴシック" pitchFamily="50" charset="-128"/>
                </a:defRPr>
              </a:lvl1pPr>
              <a:lvl2pPr marL="742950" indent="-285750">
                <a:spcBef>
                  <a:spcPct val="20000"/>
                </a:spcBef>
                <a:buChar char="–"/>
                <a:defRPr kumimoji="1" sz="2800">
                  <a:solidFill>
                    <a:schemeClr val="tx1"/>
                  </a:solidFill>
                  <a:latin typeface="Arial" pitchFamily="34" charset="0"/>
                  <a:ea typeface="ＭＳ Ｐゴシック" pitchFamily="50" charset="-128"/>
                </a:defRPr>
              </a:lvl2pPr>
              <a:lvl3pPr marL="1143000" indent="-228600">
                <a:spcBef>
                  <a:spcPct val="20000"/>
                </a:spcBef>
                <a:buChar char="•"/>
                <a:defRPr kumimoji="1" sz="2400">
                  <a:solidFill>
                    <a:schemeClr val="tx1"/>
                  </a:solidFill>
                  <a:latin typeface="Arial" pitchFamily="34" charset="0"/>
                  <a:ea typeface="ＭＳ Ｐゴシック" pitchFamily="50" charset="-128"/>
                </a:defRPr>
              </a:lvl3pPr>
              <a:lvl4pPr marL="1600200" indent="-228600">
                <a:spcBef>
                  <a:spcPct val="20000"/>
                </a:spcBef>
                <a:buChar char="–"/>
                <a:defRPr kumimoji="1" sz="2000">
                  <a:solidFill>
                    <a:schemeClr val="tx1"/>
                  </a:solidFill>
                  <a:latin typeface="Arial" pitchFamily="34" charset="0"/>
                  <a:ea typeface="ＭＳ Ｐゴシック" pitchFamily="50" charset="-128"/>
                </a:defRPr>
              </a:lvl4pPr>
              <a:lvl5pPr marL="2057400" indent="-22860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a:spcBef>
                  <a:spcPct val="0"/>
                </a:spcBef>
                <a:buFontTx/>
                <a:buNone/>
              </a:pPr>
              <a:r>
                <a:rPr lang="en-US" altLang="ja-JP" sz="1600" dirty="0">
                  <a:solidFill>
                    <a:schemeClr val="accent2"/>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95</a:t>
              </a:r>
              <a:r>
                <a:rPr lang="ja-JP" altLang="en-US" sz="1600" dirty="0">
                  <a:solidFill>
                    <a:schemeClr val="accent2"/>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a:t>
              </a:r>
              <a:endParaRPr lang="en-US" altLang="ja-JP" sz="1600" dirty="0">
                <a:solidFill>
                  <a:schemeClr val="accent2"/>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a:p>
              <a:pPr algn="ctr">
                <a:spcBef>
                  <a:spcPct val="0"/>
                </a:spcBef>
                <a:buFontTx/>
                <a:buNone/>
              </a:pPr>
              <a:r>
                <a:rPr lang="en-US" altLang="ja-JP" sz="1600" dirty="0">
                  <a:solidFill>
                    <a:schemeClr val="accent2"/>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Driver Violations</a:t>
              </a:r>
              <a:endParaRPr lang="ja-JP" altLang="en-US" sz="1400" dirty="0">
                <a:solidFill>
                  <a:schemeClr val="accent2"/>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sp>
        <p:nvSpPr>
          <p:cNvPr id="117" name="Rectangle 2"/>
          <p:cNvSpPr txBox="1">
            <a:spLocks noChangeArrowheads="1"/>
          </p:cNvSpPr>
          <p:nvPr/>
        </p:nvSpPr>
        <p:spPr bwMode="auto">
          <a:xfrm>
            <a:off x="494117" y="4521554"/>
            <a:ext cx="3870246" cy="345217"/>
          </a:xfrm>
          <a:prstGeom prst="rect">
            <a:avLst/>
          </a:prstGeom>
          <a:noFill/>
          <a:ln w="9525">
            <a:noFill/>
            <a:miter lim="800000"/>
            <a:headEnd/>
            <a:tailEnd/>
          </a:ln>
          <a:effectLst/>
        </p:spPr>
        <p:txBody>
          <a:bodyPr anchor="ctr"/>
          <a:lstStyle/>
          <a:p>
            <a:pPr algn="ctr">
              <a:defRPr/>
            </a:pPr>
            <a:r>
              <a:rPr lang="en-US" altLang="ja-JP" sz="1200" kern="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Number of traffic accidents resulting in fatalities and injuries in 2021</a:t>
            </a:r>
            <a:endParaRPr lang="ja-JP" altLang="en-US" sz="1200" kern="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333" name="スライド番号プレースホルダー 11"/>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defRPr kumimoji="1" sz="2400">
                <a:solidFill>
                  <a:schemeClr val="tx1"/>
                </a:solidFill>
                <a:latin typeface="Arial" pitchFamily="34" charset="0"/>
                <a:ea typeface="ＭＳ Ｐゴシック" pitchFamily="50" charset="-128"/>
              </a:defRPr>
            </a:lvl1pPr>
            <a:lvl2pPr marL="742950" indent="-285750">
              <a:defRPr kumimoji="1" sz="2400">
                <a:solidFill>
                  <a:schemeClr val="tx1"/>
                </a:solidFill>
                <a:latin typeface="Arial" pitchFamily="34" charset="0"/>
                <a:ea typeface="ＭＳ Ｐゴシック" pitchFamily="50" charset="-128"/>
              </a:defRPr>
            </a:lvl2pPr>
            <a:lvl3pPr marL="1143000" indent="-228600">
              <a:defRPr kumimoji="1" sz="2400">
                <a:solidFill>
                  <a:schemeClr val="tx1"/>
                </a:solidFill>
                <a:latin typeface="Arial" pitchFamily="34" charset="0"/>
                <a:ea typeface="ＭＳ Ｐゴシック" pitchFamily="50" charset="-128"/>
              </a:defRPr>
            </a:lvl3pPr>
            <a:lvl4pPr marL="1600200" indent="-228600">
              <a:defRPr kumimoji="1" sz="2400">
                <a:solidFill>
                  <a:schemeClr val="tx1"/>
                </a:solidFill>
                <a:latin typeface="Arial" pitchFamily="34" charset="0"/>
                <a:ea typeface="ＭＳ Ｐゴシック" pitchFamily="50" charset="-128"/>
              </a:defRPr>
            </a:lvl4pPr>
            <a:lvl5pPr marL="2057400" indent="-228600">
              <a:defRPr kumimoji="1" sz="24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a:defRPr/>
            </a:pPr>
            <a:fld id="{96782BE2-D45A-48C8-92BB-21644FD2FE19}" type="slidenum">
              <a:rPr lang="en-US" altLang="ja-JP" sz="1400"/>
              <a:pPr>
                <a:defRPr/>
              </a:pPr>
              <a:t>4</a:t>
            </a:fld>
            <a:endParaRPr lang="en-US" altLang="ja-JP" sz="1400" dirty="0"/>
          </a:p>
        </p:txBody>
      </p:sp>
      <p:graphicFrame>
        <p:nvGraphicFramePr>
          <p:cNvPr id="4" name="表 80">
            <a:extLst>
              <a:ext uri="{FF2B5EF4-FFF2-40B4-BE49-F238E27FC236}">
                <a16:creationId xmlns:a16="http://schemas.microsoft.com/office/drawing/2014/main" id="{324B6A5C-3E2B-4D41-A271-05ACC2F3056D}"/>
              </a:ext>
            </a:extLst>
          </p:cNvPr>
          <p:cNvGraphicFramePr>
            <a:graphicFrameLocks noGrp="1"/>
          </p:cNvGraphicFramePr>
          <p:nvPr/>
        </p:nvGraphicFramePr>
        <p:xfrm>
          <a:off x="1103665" y="4940656"/>
          <a:ext cx="2477738" cy="684628"/>
        </p:xfrm>
        <a:graphic>
          <a:graphicData uri="http://schemas.openxmlformats.org/drawingml/2006/table">
            <a:tbl>
              <a:tblPr firstRow="1" bandRow="1">
                <a:tableStyleId>{69C7853C-536D-4A76-A0AE-DD22124D55A5}</a:tableStyleId>
              </a:tblPr>
              <a:tblGrid>
                <a:gridCol w="1238869">
                  <a:extLst>
                    <a:ext uri="{9D8B030D-6E8A-4147-A177-3AD203B41FA5}">
                      <a16:colId xmlns:a16="http://schemas.microsoft.com/office/drawing/2014/main" val="20000"/>
                    </a:ext>
                  </a:extLst>
                </a:gridCol>
                <a:gridCol w="1238869">
                  <a:extLst>
                    <a:ext uri="{9D8B030D-6E8A-4147-A177-3AD203B41FA5}">
                      <a16:colId xmlns:a16="http://schemas.microsoft.com/office/drawing/2014/main" val="20001"/>
                    </a:ext>
                  </a:extLst>
                </a:gridCol>
              </a:tblGrid>
              <a:tr h="342314">
                <a:tc>
                  <a:txBody>
                    <a:bodyPr/>
                    <a:lstStyle/>
                    <a:p>
                      <a:pPr algn="ctr"/>
                      <a:r>
                        <a:rPr lang="en-US" altLang="ja-JP" sz="1400" b="0" kern="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fatalities</a:t>
                      </a:r>
                      <a:endParaRPr kumimoji="1" lang="ja-JP" altLang="en-US" sz="1300" b="0" dirty="0">
                        <a:solidFill>
                          <a:schemeClr val="tx1"/>
                        </a:solidFill>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en-US" altLang="ja-JP" sz="1300" b="0" dirty="0">
                          <a:solidFill>
                            <a:schemeClr val="tx1"/>
                          </a:solidFill>
                          <a:latin typeface="Meiryo UI" panose="020B0604030504040204" pitchFamily="50" charset="-128"/>
                          <a:ea typeface="Meiryo UI" panose="020B0604030504040204" pitchFamily="50" charset="-128"/>
                        </a:rPr>
                        <a:t>2,636</a:t>
                      </a:r>
                      <a:endParaRPr kumimoji="1" lang="ja-JP" altLang="en-US" sz="1300" b="0" dirty="0">
                        <a:solidFill>
                          <a:schemeClr val="tx1"/>
                        </a:solidFill>
                        <a:latin typeface="Meiryo UI" panose="020B0604030504040204" pitchFamily="50" charset="-128"/>
                        <a:ea typeface="Meiryo UI" panose="020B0604030504040204" pitchFamily="50" charset="-128"/>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42314">
                <a:tc>
                  <a:txBody>
                    <a:bodyPr/>
                    <a:lstStyle/>
                    <a:p>
                      <a:pPr algn="ctr"/>
                      <a:r>
                        <a:rPr lang="en-US" altLang="ja-JP" sz="1400" kern="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injuries</a:t>
                      </a:r>
                      <a:endParaRPr kumimoji="1" lang="ja-JP" altLang="en-US" sz="1300" b="0" dirty="0">
                        <a:solidFill>
                          <a:schemeClr val="tx1"/>
                        </a:solidFill>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en-US" altLang="ja-JP" sz="1300" b="0" dirty="0">
                          <a:solidFill>
                            <a:schemeClr val="tx1"/>
                          </a:solidFill>
                          <a:latin typeface="Meiryo UI" panose="020B0604030504040204" pitchFamily="50" charset="-128"/>
                          <a:ea typeface="Meiryo UI" panose="020B0604030504040204" pitchFamily="50" charset="-128"/>
                        </a:rPr>
                        <a:t>362,131</a:t>
                      </a:r>
                      <a:endParaRPr kumimoji="1" lang="ja-JP" altLang="en-US" sz="1300" b="0" dirty="0">
                        <a:solidFill>
                          <a:schemeClr val="tx1"/>
                        </a:solidFill>
                        <a:latin typeface="Meiryo UI" panose="020B0604030504040204" pitchFamily="50" charset="-128"/>
                        <a:ea typeface="Meiryo UI" panose="020B0604030504040204" pitchFamily="50" charset="-128"/>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30" name="直線矢印コネクタ 29">
            <a:extLst>
              <a:ext uri="{FF2B5EF4-FFF2-40B4-BE49-F238E27FC236}">
                <a16:creationId xmlns:a16="http://schemas.microsoft.com/office/drawing/2014/main" id="{2E8467F0-895C-4AE7-D11F-463C9FFB63AE}"/>
              </a:ext>
            </a:extLst>
          </p:cNvPr>
          <p:cNvCxnSpPr>
            <a:cxnSpLocks/>
            <a:stCxn id="28677" idx="1"/>
          </p:cNvCxnSpPr>
          <p:nvPr/>
        </p:nvCxnSpPr>
        <p:spPr>
          <a:xfrm flipH="1" flipV="1">
            <a:off x="2138296" y="2008737"/>
            <a:ext cx="1713774" cy="936328"/>
          </a:xfrm>
          <a:prstGeom prst="straightConnector1">
            <a:avLst/>
          </a:prstGeom>
          <a:ln w="19050">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3" name="矢印: 下 32">
            <a:extLst>
              <a:ext uri="{FF2B5EF4-FFF2-40B4-BE49-F238E27FC236}">
                <a16:creationId xmlns:a16="http://schemas.microsoft.com/office/drawing/2014/main" id="{06045B4B-A043-7BA8-36D6-BC391B14F0C8}"/>
              </a:ext>
            </a:extLst>
          </p:cNvPr>
          <p:cNvSpPr/>
          <p:nvPr/>
        </p:nvSpPr>
        <p:spPr>
          <a:xfrm>
            <a:off x="7459663" y="2573744"/>
            <a:ext cx="2301872" cy="1057333"/>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en-US" altLang="ja-JP" i="1" dirty="0">
                <a:latin typeface="Century" panose="02040604050505020304" pitchFamily="18" charset="0"/>
              </a:rPr>
              <a:t>However</a:t>
            </a:r>
            <a:endParaRPr kumimoji="1" lang="ja-JP" altLang="en-US" i="1" dirty="0">
              <a:latin typeface="Century" panose="02040604050505020304" pitchFamily="18" charset="0"/>
            </a:endParaRPr>
          </a:p>
        </p:txBody>
      </p:sp>
      <p:sp>
        <p:nvSpPr>
          <p:cNvPr id="34" name="テキスト ボックス 73">
            <a:extLst>
              <a:ext uri="{FF2B5EF4-FFF2-40B4-BE49-F238E27FC236}">
                <a16:creationId xmlns:a16="http://schemas.microsoft.com/office/drawing/2014/main" id="{AE61FEE0-AA95-42D4-0720-D157C0E7FA93}"/>
              </a:ext>
            </a:extLst>
          </p:cNvPr>
          <p:cNvSpPr txBox="1">
            <a:spLocks noChangeArrowheads="1"/>
          </p:cNvSpPr>
          <p:nvPr/>
        </p:nvSpPr>
        <p:spPr bwMode="auto">
          <a:xfrm>
            <a:off x="5580857" y="3646027"/>
            <a:ext cx="6369240" cy="584775"/>
          </a:xfrm>
          <a:prstGeom prst="rect">
            <a:avLst/>
          </a:prstGeom>
          <a:solidFill>
            <a:schemeClr val="bg1"/>
          </a:solidFill>
          <a:ln w="3175">
            <a:noFill/>
            <a:miter lim="800000"/>
            <a:headEnd/>
            <a:tailEnd/>
          </a:ln>
        </p:spPr>
        <p:txBody>
          <a:bodyPr wrap="square">
            <a:spAutoFit/>
          </a:bodyPr>
          <a:lstStyle>
            <a:lvl1pPr marL="285750" indent="-285750">
              <a:spcBef>
                <a:spcPct val="20000"/>
              </a:spcBef>
              <a:buChar char="•"/>
              <a:defRPr kumimoji="1" sz="3200">
                <a:solidFill>
                  <a:schemeClr val="tx1"/>
                </a:solidFill>
                <a:latin typeface="Arial" pitchFamily="34" charset="0"/>
                <a:ea typeface="ＭＳ Ｐゴシック" pitchFamily="50" charset="-128"/>
              </a:defRPr>
            </a:lvl1pPr>
            <a:lvl2pPr marL="742950" indent="-285750">
              <a:spcBef>
                <a:spcPct val="20000"/>
              </a:spcBef>
              <a:buChar char="–"/>
              <a:defRPr kumimoji="1" sz="2800">
                <a:solidFill>
                  <a:schemeClr val="tx1"/>
                </a:solidFill>
                <a:latin typeface="Arial" pitchFamily="34" charset="0"/>
                <a:ea typeface="ＭＳ Ｐゴシック" pitchFamily="50" charset="-128"/>
              </a:defRPr>
            </a:lvl2pPr>
            <a:lvl3pPr marL="1143000" indent="-228600">
              <a:spcBef>
                <a:spcPct val="20000"/>
              </a:spcBef>
              <a:buChar char="•"/>
              <a:defRPr kumimoji="1" sz="2400">
                <a:solidFill>
                  <a:schemeClr val="tx1"/>
                </a:solidFill>
                <a:latin typeface="Arial" pitchFamily="34" charset="0"/>
                <a:ea typeface="ＭＳ Ｐゴシック" pitchFamily="50" charset="-128"/>
              </a:defRPr>
            </a:lvl3pPr>
            <a:lvl4pPr marL="1600200" indent="-228600">
              <a:spcBef>
                <a:spcPct val="20000"/>
              </a:spcBef>
              <a:buChar char="–"/>
              <a:defRPr kumimoji="1" sz="2000">
                <a:solidFill>
                  <a:schemeClr val="tx1"/>
                </a:solidFill>
                <a:latin typeface="Arial" pitchFamily="34" charset="0"/>
                <a:ea typeface="ＭＳ Ｐゴシック" pitchFamily="50" charset="-128"/>
              </a:defRPr>
            </a:lvl4pPr>
            <a:lvl5pPr marL="2057400" indent="-22860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marL="0" indent="0">
              <a:spcBef>
                <a:spcPct val="0"/>
              </a:spcBef>
              <a:buNone/>
            </a:pPr>
            <a:r>
              <a:rPr lang="en-US" altLang="ja-JP" sz="1600" dirty="0">
                <a:solidFill>
                  <a:srgbClr val="000000"/>
                </a:solidFill>
                <a:latin typeface="Meiryo UI" pitchFamily="50" charset="-128"/>
                <a:ea typeface="Meiryo UI" pitchFamily="50" charset="-128"/>
                <a:cs typeface="Meiryo UI" pitchFamily="50" charset="-128"/>
              </a:rPr>
              <a:t>Even if drivers were to never violate the law, </a:t>
            </a:r>
            <a:r>
              <a:rPr lang="en-US" altLang="ja-JP" sz="1600" u="sng" dirty="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5% of </a:t>
            </a:r>
            <a:r>
              <a:rPr lang="en-US" altLang="ja-JP" sz="1600" u="sng"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accidents </a:t>
            </a:r>
            <a:r>
              <a:rPr lang="ja-JP" altLang="en-US" sz="1600" u="sng"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a:t>
            </a:r>
            <a:r>
              <a:rPr lang="en-US" altLang="ja-JP" sz="1600" u="sng"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including caused by the others</a:t>
            </a:r>
            <a:r>
              <a:rPr lang="ja-JP" altLang="en-US" sz="1600" u="sng"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a:t>
            </a:r>
            <a:r>
              <a:rPr lang="en-US" altLang="ja-JP" sz="1600" u="sng" dirty="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would still occur</a:t>
            </a:r>
            <a:r>
              <a:rPr lang="en-US" altLang="ja-JP" sz="1600" dirty="0">
                <a:solidFill>
                  <a:srgbClr val="000000"/>
                </a:solidFill>
                <a:latin typeface="Meiryo UI" pitchFamily="50" charset="-128"/>
                <a:ea typeface="Meiryo UI" pitchFamily="50" charset="-128"/>
                <a:cs typeface="Meiryo UI" pitchFamily="50" charset="-128"/>
              </a:rPr>
              <a:t>.</a:t>
            </a:r>
          </a:p>
        </p:txBody>
      </p:sp>
      <p:sp>
        <p:nvSpPr>
          <p:cNvPr id="35" name="テキスト ボックス 73">
            <a:extLst>
              <a:ext uri="{FF2B5EF4-FFF2-40B4-BE49-F238E27FC236}">
                <a16:creationId xmlns:a16="http://schemas.microsoft.com/office/drawing/2014/main" id="{4352E478-E1AF-455E-2B5A-700E9CB592A6}"/>
              </a:ext>
            </a:extLst>
          </p:cNvPr>
          <p:cNvSpPr txBox="1">
            <a:spLocks noChangeArrowheads="1"/>
          </p:cNvSpPr>
          <p:nvPr/>
        </p:nvSpPr>
        <p:spPr bwMode="auto">
          <a:xfrm>
            <a:off x="5767861" y="4483289"/>
            <a:ext cx="5685476" cy="400110"/>
          </a:xfrm>
          <a:prstGeom prst="rect">
            <a:avLst/>
          </a:prstGeom>
          <a:solidFill>
            <a:schemeClr val="bg1"/>
          </a:solidFill>
          <a:ln w="3175">
            <a:solidFill>
              <a:schemeClr val="tx1"/>
            </a:solidFill>
            <a:miter lim="800000"/>
            <a:headEnd/>
            <a:tailEnd/>
          </a:ln>
        </p:spPr>
        <p:txBody>
          <a:bodyPr wrap="square">
            <a:spAutoFit/>
          </a:bodyPr>
          <a:lstStyle>
            <a:lvl1pPr marL="285750" indent="-285750">
              <a:spcBef>
                <a:spcPct val="20000"/>
              </a:spcBef>
              <a:buChar char="•"/>
              <a:defRPr kumimoji="1" sz="3200">
                <a:solidFill>
                  <a:schemeClr val="tx1"/>
                </a:solidFill>
                <a:latin typeface="Arial" pitchFamily="34" charset="0"/>
                <a:ea typeface="ＭＳ Ｐゴシック" pitchFamily="50" charset="-128"/>
              </a:defRPr>
            </a:lvl1pPr>
            <a:lvl2pPr marL="742950" indent="-285750">
              <a:spcBef>
                <a:spcPct val="20000"/>
              </a:spcBef>
              <a:buChar char="–"/>
              <a:defRPr kumimoji="1" sz="2800">
                <a:solidFill>
                  <a:schemeClr val="tx1"/>
                </a:solidFill>
                <a:latin typeface="Arial" pitchFamily="34" charset="0"/>
                <a:ea typeface="ＭＳ Ｐゴシック" pitchFamily="50" charset="-128"/>
              </a:defRPr>
            </a:lvl2pPr>
            <a:lvl3pPr marL="1143000" indent="-228600">
              <a:spcBef>
                <a:spcPct val="20000"/>
              </a:spcBef>
              <a:buChar char="•"/>
              <a:defRPr kumimoji="1" sz="2400">
                <a:solidFill>
                  <a:schemeClr val="tx1"/>
                </a:solidFill>
                <a:latin typeface="Arial" pitchFamily="34" charset="0"/>
                <a:ea typeface="ＭＳ Ｐゴシック" pitchFamily="50" charset="-128"/>
              </a:defRPr>
            </a:lvl3pPr>
            <a:lvl4pPr marL="1600200" indent="-228600">
              <a:spcBef>
                <a:spcPct val="20000"/>
              </a:spcBef>
              <a:buChar char="–"/>
              <a:defRPr kumimoji="1" sz="2000">
                <a:solidFill>
                  <a:schemeClr val="tx1"/>
                </a:solidFill>
                <a:latin typeface="Arial" pitchFamily="34" charset="0"/>
                <a:ea typeface="ＭＳ Ｐゴシック" pitchFamily="50" charset="-128"/>
              </a:defRPr>
            </a:lvl4pPr>
            <a:lvl5pPr marL="2057400" indent="-22860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marL="0" indent="0">
              <a:spcBef>
                <a:spcPct val="0"/>
              </a:spcBef>
              <a:buNone/>
            </a:pPr>
            <a:r>
              <a:rPr lang="en-US" altLang="ja-JP" sz="2000" dirty="0">
                <a:solidFill>
                  <a:srgbClr val="000000"/>
                </a:solidFill>
                <a:latin typeface="Meiryo UI" pitchFamily="50" charset="-128"/>
                <a:ea typeface="Meiryo UI" pitchFamily="50" charset="-128"/>
                <a:cs typeface="Meiryo UI" pitchFamily="50" charset="-128"/>
              </a:rPr>
              <a:t>The possibility of an accident is </a:t>
            </a:r>
            <a:r>
              <a:rPr lang="en-US" altLang="ja-JP" sz="2000" dirty="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Never Zero</a:t>
            </a:r>
            <a:r>
              <a:rPr lang="en-US" altLang="ja-JP" sz="2000" dirty="0">
                <a:solidFill>
                  <a:srgbClr val="000000"/>
                </a:solidFill>
                <a:latin typeface="Meiryo UI" pitchFamily="50" charset="-128"/>
                <a:ea typeface="Meiryo UI" pitchFamily="50" charset="-128"/>
                <a:cs typeface="Meiryo UI" pitchFamily="50" charset="-128"/>
              </a:rPr>
              <a:t>.</a:t>
            </a:r>
          </a:p>
        </p:txBody>
      </p:sp>
      <p:sp>
        <p:nvSpPr>
          <p:cNvPr id="37" name="テキスト ボックス 73">
            <a:extLst>
              <a:ext uri="{FF2B5EF4-FFF2-40B4-BE49-F238E27FC236}">
                <a16:creationId xmlns:a16="http://schemas.microsoft.com/office/drawing/2014/main" id="{CF53451A-7E05-AFE3-2383-F7FA0626AA68}"/>
              </a:ext>
            </a:extLst>
          </p:cNvPr>
          <p:cNvSpPr txBox="1">
            <a:spLocks noChangeArrowheads="1"/>
          </p:cNvSpPr>
          <p:nvPr/>
        </p:nvSpPr>
        <p:spPr bwMode="auto">
          <a:xfrm>
            <a:off x="5097350" y="5183036"/>
            <a:ext cx="6865474" cy="830997"/>
          </a:xfrm>
          <a:prstGeom prst="rect">
            <a:avLst/>
          </a:prstGeom>
          <a:solidFill>
            <a:schemeClr val="bg1"/>
          </a:solidFill>
          <a:ln w="3175">
            <a:solidFill>
              <a:schemeClr val="tx1"/>
            </a:solidFill>
            <a:miter lim="800000"/>
            <a:headEnd/>
            <a:tailEnd/>
          </a:ln>
          <a:effectLst>
            <a:outerShdw blurRad="50800" dist="38100" dir="2700000" algn="tl" rotWithShape="0">
              <a:prstClr val="black">
                <a:alpha val="40000"/>
              </a:prstClr>
            </a:outerShdw>
          </a:effectLst>
        </p:spPr>
        <p:txBody>
          <a:bodyPr wrap="square">
            <a:spAutoFit/>
          </a:bodyPr>
          <a:lstStyle>
            <a:lvl1pPr marL="285750" indent="-285750">
              <a:spcBef>
                <a:spcPct val="20000"/>
              </a:spcBef>
              <a:buChar char="•"/>
              <a:defRPr kumimoji="1" sz="3200">
                <a:solidFill>
                  <a:schemeClr val="tx1"/>
                </a:solidFill>
                <a:latin typeface="Arial" pitchFamily="34" charset="0"/>
                <a:ea typeface="ＭＳ Ｐゴシック" pitchFamily="50" charset="-128"/>
              </a:defRPr>
            </a:lvl1pPr>
            <a:lvl2pPr marL="742950" indent="-285750">
              <a:spcBef>
                <a:spcPct val="20000"/>
              </a:spcBef>
              <a:buChar char="–"/>
              <a:defRPr kumimoji="1" sz="2800">
                <a:solidFill>
                  <a:schemeClr val="tx1"/>
                </a:solidFill>
                <a:latin typeface="Arial" pitchFamily="34" charset="0"/>
                <a:ea typeface="ＭＳ Ｐゴシック" pitchFamily="50" charset="-128"/>
              </a:defRPr>
            </a:lvl2pPr>
            <a:lvl3pPr marL="1143000" indent="-228600">
              <a:spcBef>
                <a:spcPct val="20000"/>
              </a:spcBef>
              <a:buChar char="•"/>
              <a:defRPr kumimoji="1" sz="2400">
                <a:solidFill>
                  <a:schemeClr val="tx1"/>
                </a:solidFill>
                <a:latin typeface="Arial" pitchFamily="34" charset="0"/>
                <a:ea typeface="ＭＳ Ｐゴシック" pitchFamily="50" charset="-128"/>
              </a:defRPr>
            </a:lvl3pPr>
            <a:lvl4pPr marL="1600200" indent="-228600">
              <a:spcBef>
                <a:spcPct val="20000"/>
              </a:spcBef>
              <a:buChar char="–"/>
              <a:defRPr kumimoji="1" sz="2000">
                <a:solidFill>
                  <a:schemeClr val="tx1"/>
                </a:solidFill>
                <a:latin typeface="Arial" pitchFamily="34" charset="0"/>
                <a:ea typeface="ＭＳ Ｐゴシック" pitchFamily="50" charset="-128"/>
              </a:defRPr>
            </a:lvl4pPr>
            <a:lvl5pPr marL="2057400" indent="-22860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marL="0" indent="0">
              <a:spcBef>
                <a:spcPct val="0"/>
              </a:spcBef>
              <a:buNone/>
            </a:pPr>
            <a:r>
              <a:rPr lang="en-US" altLang="ja-JP" sz="2400" dirty="0">
                <a:solidFill>
                  <a:srgbClr val="000000"/>
                </a:solidFill>
                <a:latin typeface="Meiryo UI" pitchFamily="50" charset="-128"/>
                <a:ea typeface="Meiryo UI" pitchFamily="50" charset="-128"/>
                <a:cs typeface="Meiryo UI" pitchFamily="50" charset="-128"/>
              </a:rPr>
              <a:t>The possibility of accidents cannot be ruled out, even with ADV that do not violate laws.</a:t>
            </a:r>
          </a:p>
        </p:txBody>
      </p:sp>
    </p:spTree>
    <p:extLst>
      <p:ext uri="{BB962C8B-B14F-4D97-AF65-F5344CB8AC3E}">
        <p14:creationId xmlns:p14="http://schemas.microsoft.com/office/powerpoint/2010/main" val="4014344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黒い背景に白い文字のロゴ&#10;&#10;低い精度で自動的に生成された説明">
            <a:extLst>
              <a:ext uri="{FF2B5EF4-FFF2-40B4-BE49-F238E27FC236}">
                <a16:creationId xmlns:a16="http://schemas.microsoft.com/office/drawing/2014/main" id="{3AD2698A-AB9B-8D88-05E7-8D99E1123C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21775" y="1928153"/>
            <a:ext cx="704641" cy="704641"/>
          </a:xfrm>
          <a:prstGeom prst="rect">
            <a:avLst/>
          </a:prstGeom>
          <a:noFill/>
        </p:spPr>
      </p:pic>
      <p:cxnSp>
        <p:nvCxnSpPr>
          <p:cNvPr id="26" name="直線コネクタ 25"/>
          <p:cNvCxnSpPr/>
          <p:nvPr/>
        </p:nvCxnSpPr>
        <p:spPr>
          <a:xfrm>
            <a:off x="6456040" y="1383482"/>
            <a:ext cx="0" cy="4536504"/>
          </a:xfrm>
          <a:prstGeom prst="line">
            <a:avLst/>
          </a:prstGeom>
        </p:spPr>
        <p:style>
          <a:lnRef idx="1">
            <a:schemeClr val="accent1"/>
          </a:lnRef>
          <a:fillRef idx="0">
            <a:schemeClr val="accent1"/>
          </a:fillRef>
          <a:effectRef idx="0">
            <a:schemeClr val="accent1"/>
          </a:effectRef>
          <a:fontRef idx="minor">
            <a:schemeClr val="tx1"/>
          </a:fontRef>
        </p:style>
      </p:cxnSp>
      <p:sp>
        <p:nvSpPr>
          <p:cNvPr id="36" name="正方形/長方形 35"/>
          <p:cNvSpPr/>
          <p:nvPr/>
        </p:nvSpPr>
        <p:spPr>
          <a:xfrm>
            <a:off x="2999656" y="3903762"/>
            <a:ext cx="3432766" cy="2016224"/>
          </a:xfrm>
          <a:prstGeom prst="rect">
            <a:avLst/>
          </a:prstGeom>
          <a:pattFill prst="wdUpDiag">
            <a:fgClr>
              <a:schemeClr val="accent2">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34" charset="-128"/>
              <a:ea typeface="Meiryo UI" panose="020B0604030504040204" pitchFamily="34" charset="-128"/>
            </a:endParaRPr>
          </a:p>
        </p:txBody>
      </p:sp>
      <p:sp>
        <p:nvSpPr>
          <p:cNvPr id="31" name="角丸四角形 30"/>
          <p:cNvSpPr/>
          <p:nvPr/>
        </p:nvSpPr>
        <p:spPr>
          <a:xfrm>
            <a:off x="3123749" y="3903765"/>
            <a:ext cx="6889213" cy="353943"/>
          </a:xfrm>
          <a:prstGeom prst="roundRect">
            <a:avLst/>
          </a:prstGeom>
          <a:solidFill>
            <a:srgbClr val="F1F9F9"/>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34" charset="-128"/>
              <a:ea typeface="Meiryo UI" panose="020B0604030504040204" pitchFamily="34" charset="-128"/>
            </a:endParaRPr>
          </a:p>
        </p:txBody>
      </p:sp>
      <p:sp>
        <p:nvSpPr>
          <p:cNvPr id="4" name="タイトル 3"/>
          <p:cNvSpPr>
            <a:spLocks noGrp="1"/>
          </p:cNvSpPr>
          <p:nvPr>
            <p:ph type="title"/>
          </p:nvPr>
        </p:nvSpPr>
        <p:spPr>
          <a:xfrm>
            <a:off x="57396" y="43118"/>
            <a:ext cx="10603970" cy="1031795"/>
          </a:xfrm>
        </p:spPr>
        <p:txBody>
          <a:bodyPr>
            <a:noAutofit/>
          </a:bodyPr>
          <a:lstStyle/>
          <a:p>
            <a:pPr algn="l"/>
            <a:r>
              <a:rPr lang="en-US" altLang="ja-JP" sz="3200" dirty="0">
                <a:latin typeface="Meiryo UI" panose="020B0604030504040204" pitchFamily="34" charset="-128"/>
                <a:ea typeface="Meiryo UI" panose="020B0604030504040204" pitchFamily="34" charset="-128"/>
                <a:cs typeface="メイリオ" panose="020B0604030504040204" pitchFamily="50" charset="-128"/>
              </a:rPr>
              <a:t>Differences between Conventional and AD Vehicles in Certification Tests</a:t>
            </a:r>
            <a:endParaRPr lang="ja-JP" altLang="en-US" sz="3200" dirty="0">
              <a:latin typeface="Meiryo UI" panose="020B0604030504040204" pitchFamily="34" charset="-128"/>
              <a:ea typeface="Meiryo UI" panose="020B0604030504040204" pitchFamily="34" charset="-128"/>
              <a:cs typeface="メイリオ" panose="020B0604030504040204" pitchFamily="50" charset="-128"/>
            </a:endParaRPr>
          </a:p>
        </p:txBody>
      </p:sp>
      <p:sp>
        <p:nvSpPr>
          <p:cNvPr id="5" name="テキスト ボックス 4"/>
          <p:cNvSpPr txBox="1"/>
          <p:nvPr/>
        </p:nvSpPr>
        <p:spPr>
          <a:xfrm>
            <a:off x="1359611" y="2352657"/>
            <a:ext cx="1657755" cy="646331"/>
          </a:xfrm>
          <a:prstGeom prst="rect">
            <a:avLst/>
          </a:prstGeom>
          <a:noFill/>
        </p:spPr>
        <p:txBody>
          <a:bodyPr wrap="square" rtlCol="0">
            <a:spAutoFit/>
          </a:bodyPr>
          <a:lstStyle/>
          <a:p>
            <a:pPr algn="r"/>
            <a:r>
              <a:rPr kumimoji="1" lang="en-US" altLang="ja-JP"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Conventional Vehicles</a:t>
            </a:r>
            <a:endParaRPr kumimoji="1" lang="ja-JP" altLang="en-US"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endParaRPr>
          </a:p>
        </p:txBody>
      </p:sp>
      <p:sp>
        <p:nvSpPr>
          <p:cNvPr id="6" name="テキスト ボックス 5"/>
          <p:cNvSpPr txBox="1"/>
          <p:nvPr/>
        </p:nvSpPr>
        <p:spPr>
          <a:xfrm>
            <a:off x="1568354" y="3965733"/>
            <a:ext cx="1379509" cy="830997"/>
          </a:xfrm>
          <a:prstGeom prst="rect">
            <a:avLst/>
          </a:prstGeom>
          <a:noFill/>
        </p:spPr>
        <p:txBody>
          <a:bodyPr wrap="square" rtlCol="0">
            <a:spAutoFit/>
          </a:bodyPr>
          <a:lstStyle/>
          <a:p>
            <a:pPr algn="r"/>
            <a:r>
              <a:rPr lang="en-US" altLang="ja-JP" sz="1600"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Automated</a:t>
            </a:r>
            <a:r>
              <a:rPr lang="ja-JP" altLang="en-US" sz="1600"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 </a:t>
            </a:r>
            <a:r>
              <a:rPr lang="en-US" altLang="ja-JP" sz="1600"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Driving</a:t>
            </a:r>
            <a:r>
              <a:rPr lang="ja-JP" altLang="en-US" sz="1600"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 </a:t>
            </a:r>
            <a:r>
              <a:rPr lang="en-US" altLang="ja-JP" sz="1600"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Vehicles</a:t>
            </a:r>
            <a:endParaRPr lang="ja-JP" altLang="en-US" sz="1600"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endParaRPr>
          </a:p>
        </p:txBody>
      </p:sp>
      <p:sp>
        <p:nvSpPr>
          <p:cNvPr id="7" name="テキスト ボックス 6"/>
          <p:cNvSpPr txBox="1"/>
          <p:nvPr/>
        </p:nvSpPr>
        <p:spPr>
          <a:xfrm>
            <a:off x="3050488" y="1456684"/>
            <a:ext cx="3333157" cy="338554"/>
          </a:xfrm>
          <a:prstGeom prst="rect">
            <a:avLst/>
          </a:prstGeom>
          <a:noFill/>
        </p:spPr>
        <p:txBody>
          <a:bodyPr wrap="none" rtlCol="0">
            <a:spAutoFit/>
          </a:bodyPr>
          <a:lstStyle/>
          <a:p>
            <a:r>
              <a:rPr kumimoji="1" lang="en-US" altLang="ja-JP" sz="1600"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Perception, Decision, Operation</a:t>
            </a:r>
            <a:endParaRPr kumimoji="1" lang="ja-JP" altLang="en-US" sz="1600"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endParaRPr>
          </a:p>
        </p:txBody>
      </p:sp>
      <p:sp>
        <p:nvSpPr>
          <p:cNvPr id="10" name="テキスト ボックス 9"/>
          <p:cNvSpPr txBox="1"/>
          <p:nvPr/>
        </p:nvSpPr>
        <p:spPr>
          <a:xfrm>
            <a:off x="7771930" y="1425906"/>
            <a:ext cx="971741" cy="369332"/>
          </a:xfrm>
          <a:prstGeom prst="rect">
            <a:avLst/>
          </a:prstGeom>
          <a:noFill/>
        </p:spPr>
        <p:txBody>
          <a:bodyPr wrap="none" rtlCol="0">
            <a:spAutoFit/>
          </a:bodyPr>
          <a:lstStyle/>
          <a:p>
            <a:r>
              <a:rPr kumimoji="1" lang="en-US" altLang="ja-JP"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Motion</a:t>
            </a:r>
            <a:endParaRPr kumimoji="1" lang="ja-JP" altLang="en-US"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endParaRPr>
          </a:p>
        </p:txBody>
      </p:sp>
      <p:sp>
        <p:nvSpPr>
          <p:cNvPr id="11" name="テキスト ボックス 10"/>
          <p:cNvSpPr txBox="1"/>
          <p:nvPr/>
        </p:nvSpPr>
        <p:spPr>
          <a:xfrm>
            <a:off x="3931631" y="2080596"/>
            <a:ext cx="800219" cy="369332"/>
          </a:xfrm>
          <a:prstGeom prst="rect">
            <a:avLst/>
          </a:prstGeom>
          <a:noFill/>
        </p:spPr>
        <p:txBody>
          <a:bodyPr wrap="none" rtlCol="0">
            <a:spAutoFit/>
          </a:bodyPr>
          <a:lstStyle/>
          <a:p>
            <a:r>
              <a:rPr lang="en-US" altLang="ja-JP" i="0" dirty="0">
                <a:effectLst>
                  <a:outerShdw blurRad="38100" dist="38100" dir="2700000" algn="tl">
                    <a:srgbClr val="000000">
                      <a:alpha val="43137"/>
                    </a:srgbClr>
                  </a:outerShdw>
                </a:effectLst>
                <a:latin typeface="Arial" panose="020B0604020202020204" pitchFamily="34" charset="0"/>
              </a:rPr>
              <a:t>Driver</a:t>
            </a:r>
            <a:endParaRPr kumimoji="1" lang="ja-JP" altLang="en-US"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85890" y="2074391"/>
            <a:ext cx="636958" cy="401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テキスト ボックス 12"/>
          <p:cNvSpPr txBox="1"/>
          <p:nvPr/>
        </p:nvSpPr>
        <p:spPr>
          <a:xfrm>
            <a:off x="6816081" y="2615082"/>
            <a:ext cx="3132971" cy="984885"/>
          </a:xfrm>
          <a:prstGeom prst="rect">
            <a:avLst/>
          </a:prstGeom>
          <a:noFill/>
        </p:spPr>
        <p:txBody>
          <a:bodyPr wrap="square" rtlCol="0">
            <a:spAutoFit/>
          </a:bodyPr>
          <a:lstStyle/>
          <a:p>
            <a:pPr algn="just"/>
            <a:r>
              <a:rPr lang="en-US" altLang="ja-JP" sz="1400" dirty="0">
                <a:latin typeface="Meiryo UI" panose="020B0604030504040204" pitchFamily="34" charset="-128"/>
                <a:ea typeface="Meiryo UI" panose="020B0604030504040204" pitchFamily="34" charset="-128"/>
                <a:cs typeface="メイリオ" panose="020B0604030504040204" pitchFamily="50" charset="-128"/>
              </a:rPr>
              <a:t>Certification, inspection, and recall systems ensure that the system functions properly</a:t>
            </a:r>
            <a:r>
              <a:rPr lang="en-US" altLang="ja-JP" sz="1400"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 in</a:t>
            </a:r>
            <a:r>
              <a:rPr lang="en-US" altLang="ja-JP" sz="1400" u="sng"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 response to </a:t>
            </a:r>
            <a:r>
              <a:rPr lang="en-US" altLang="ja-JP" sz="1600" u="sng"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driving</a:t>
            </a:r>
            <a:r>
              <a:rPr lang="en-US" altLang="ja-JP" sz="1400" u="sng"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 operation.</a:t>
            </a:r>
            <a:endParaRPr lang="ja-JP" altLang="en-US" sz="1400" u="sng"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endParaRPr>
          </a:p>
        </p:txBody>
      </p:sp>
      <p:sp>
        <p:nvSpPr>
          <p:cNvPr id="14" name="テキスト ボックス 13"/>
          <p:cNvSpPr txBox="1"/>
          <p:nvPr/>
        </p:nvSpPr>
        <p:spPr>
          <a:xfrm>
            <a:off x="7693251" y="2083075"/>
            <a:ext cx="928524" cy="369332"/>
          </a:xfrm>
          <a:prstGeom prst="rect">
            <a:avLst/>
          </a:prstGeom>
          <a:noFill/>
        </p:spPr>
        <p:txBody>
          <a:bodyPr wrap="none" rtlCol="0">
            <a:spAutoFit/>
          </a:bodyPr>
          <a:lstStyle/>
          <a:p>
            <a:r>
              <a:rPr kumimoji="1" lang="en-US" altLang="ja-JP" dirty="0">
                <a:effectLst>
                  <a:outerShdw blurRad="38100" dist="38100" dir="2700000" algn="tl">
                    <a:srgbClr val="000000">
                      <a:alpha val="43137"/>
                    </a:srgbClr>
                  </a:outerShdw>
                </a:effectLst>
                <a:ea typeface="Meiryo UI" panose="020B0604030504040204" pitchFamily="34" charset="-128"/>
                <a:cs typeface="Arial" panose="020B0604020202020204" pitchFamily="34" charset="0"/>
              </a:rPr>
              <a:t>Vehicle</a:t>
            </a:r>
            <a:endParaRPr kumimoji="1" lang="ja-JP" altLang="en-US" dirty="0">
              <a:effectLst>
                <a:outerShdw blurRad="38100" dist="38100" dir="2700000" algn="tl">
                  <a:srgbClr val="000000">
                    <a:alpha val="43137"/>
                  </a:srgbClr>
                </a:outerShdw>
              </a:effectLst>
              <a:ea typeface="Meiryo UI" panose="020B0604030504040204" pitchFamily="34" charset="-128"/>
              <a:cs typeface="Arial" panose="020B0604020202020204" pitchFamily="34" charset="0"/>
            </a:endParaRPr>
          </a:p>
        </p:txBody>
      </p:sp>
      <p:sp>
        <p:nvSpPr>
          <p:cNvPr id="15" name="テキスト ボックス 14"/>
          <p:cNvSpPr txBox="1"/>
          <p:nvPr/>
        </p:nvSpPr>
        <p:spPr>
          <a:xfrm>
            <a:off x="3166018" y="2628014"/>
            <a:ext cx="2929982" cy="954107"/>
          </a:xfrm>
          <a:prstGeom prst="rect">
            <a:avLst/>
          </a:prstGeom>
          <a:noFill/>
        </p:spPr>
        <p:txBody>
          <a:bodyPr wrap="square" rtlCol="0">
            <a:spAutoFit/>
          </a:bodyPr>
          <a:lstStyle/>
          <a:p>
            <a:pPr algn="just"/>
            <a:r>
              <a:rPr lang="en-US" altLang="ja-JP" sz="1400"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The driver's license system ensures that the driver is able to perceive, decide, and operate the vehicle correctly.</a:t>
            </a:r>
            <a:endParaRPr lang="ja-JP" altLang="en-US" sz="1400" dirty="0">
              <a:latin typeface="Meiryo UI" panose="020B0604030504040204" pitchFamily="34" charset="-128"/>
              <a:ea typeface="Meiryo UI" panose="020B0604030504040204" pitchFamily="34" charset="-128"/>
              <a:cs typeface="メイリオ" panose="020B0604030504040204" pitchFamily="50" charset="-128"/>
            </a:endParaRPr>
          </a:p>
        </p:txBody>
      </p:sp>
      <p:sp>
        <p:nvSpPr>
          <p:cNvPr id="19" name="テキスト ボックス 18"/>
          <p:cNvSpPr txBox="1"/>
          <p:nvPr/>
        </p:nvSpPr>
        <p:spPr>
          <a:xfrm>
            <a:off x="5347498" y="3884097"/>
            <a:ext cx="2582887" cy="369332"/>
          </a:xfrm>
          <a:prstGeom prst="rect">
            <a:avLst/>
          </a:prstGeom>
          <a:noFill/>
        </p:spPr>
        <p:txBody>
          <a:bodyPr wrap="none" rtlCol="0" anchor="ctr">
            <a:spAutoFit/>
          </a:bodyPr>
          <a:lstStyle/>
          <a:p>
            <a:r>
              <a:rPr kumimoji="1" lang="en-US" altLang="ja-JP" dirty="0">
                <a:effectLst>
                  <a:outerShdw blurRad="38100" dist="38100" dir="2700000" algn="tl">
                    <a:srgbClr val="000000">
                      <a:alpha val="43137"/>
                    </a:srgbClr>
                  </a:outerShdw>
                </a:effectLst>
                <a:ea typeface="Meiryo UI" panose="020B0604030504040204" pitchFamily="34" charset="-128"/>
                <a:cs typeface="Arial" panose="020B0604020202020204" pitchFamily="34" charset="0"/>
              </a:rPr>
              <a:t>Vehicle (w/ AD System)</a:t>
            </a:r>
            <a:endParaRPr kumimoji="1" lang="ja-JP" altLang="en-US" dirty="0">
              <a:effectLst>
                <a:outerShdw blurRad="38100" dist="38100" dir="2700000" algn="tl">
                  <a:srgbClr val="000000">
                    <a:alpha val="43137"/>
                  </a:srgbClr>
                </a:outerShdw>
              </a:effectLst>
              <a:ea typeface="Meiryo UI" panose="020B0604030504040204" pitchFamily="34" charset="-128"/>
              <a:cs typeface="Arial" panose="020B0604020202020204" pitchFamily="34" charset="0"/>
            </a:endParaRPr>
          </a:p>
        </p:txBody>
      </p:sp>
      <p:cxnSp>
        <p:nvCxnSpPr>
          <p:cNvPr id="21" name="直線コネクタ 20"/>
          <p:cNvCxnSpPr/>
          <p:nvPr/>
        </p:nvCxnSpPr>
        <p:spPr>
          <a:xfrm>
            <a:off x="1762086" y="1815530"/>
            <a:ext cx="84383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2999656" y="1455490"/>
            <a:ext cx="0" cy="4536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1703512" y="3875729"/>
            <a:ext cx="8438370"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右矢印 23"/>
          <p:cNvSpPr/>
          <p:nvPr/>
        </p:nvSpPr>
        <p:spPr>
          <a:xfrm>
            <a:off x="6051663" y="2173319"/>
            <a:ext cx="792746" cy="225316"/>
          </a:xfrm>
          <a:prstGeom prst="rightArrow">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34" charset="-128"/>
              <a:ea typeface="Meiryo UI" panose="020B0604030504040204" pitchFamily="34" charset="-128"/>
            </a:endParaRPr>
          </a:p>
        </p:txBody>
      </p:sp>
      <p:sp>
        <p:nvSpPr>
          <p:cNvPr id="35" name="テキスト ボックス 34"/>
          <p:cNvSpPr txBox="1"/>
          <p:nvPr/>
        </p:nvSpPr>
        <p:spPr>
          <a:xfrm>
            <a:off x="6748937" y="4416247"/>
            <a:ext cx="3327307" cy="954107"/>
          </a:xfrm>
          <a:prstGeom prst="rect">
            <a:avLst/>
          </a:prstGeom>
          <a:noFill/>
        </p:spPr>
        <p:txBody>
          <a:bodyPr wrap="square" rtlCol="0">
            <a:spAutoFit/>
          </a:bodyPr>
          <a:lstStyle/>
          <a:p>
            <a:pPr algn="just"/>
            <a:r>
              <a:rPr lang="en-US" altLang="ja-JP" sz="1400" dirty="0">
                <a:latin typeface="Meiryo UI" panose="020B0604030504040204" pitchFamily="34" charset="-128"/>
                <a:ea typeface="Meiryo UI" panose="020B0604030504040204" pitchFamily="34" charset="-128"/>
                <a:cs typeface="メイリオ" panose="020B0604030504040204" pitchFamily="50" charset="-128"/>
              </a:rPr>
              <a:t>Certification, inspection, and recall systems ensure that the system functions properly in </a:t>
            </a:r>
            <a:r>
              <a:rPr lang="en-US" altLang="ja-JP" sz="1400" u="sng"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response to driving operation or system input.</a:t>
            </a:r>
            <a:endParaRPr lang="ja-JP" altLang="en-US" sz="1400" u="sng" dirty="0">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endParaRPr>
          </a:p>
        </p:txBody>
      </p:sp>
      <p:sp>
        <p:nvSpPr>
          <p:cNvPr id="33" name="テキスト ボックス 32"/>
          <p:cNvSpPr txBox="1"/>
          <p:nvPr/>
        </p:nvSpPr>
        <p:spPr>
          <a:xfrm>
            <a:off x="3173776" y="4518050"/>
            <a:ext cx="3274260" cy="830997"/>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kumimoji="1" lang="en-US" altLang="ja-JP" sz="1600" dirty="0">
                <a:solidFill>
                  <a:srgbClr val="FF0000"/>
                </a:solidFill>
                <a:latin typeface="Meiryo UI" panose="020B0604030504040204" pitchFamily="34" charset="-128"/>
                <a:ea typeface="Meiryo UI" panose="020B0604030504040204" pitchFamily="34" charset="-128"/>
                <a:cs typeface="メイリオ" panose="020B0604030504040204" pitchFamily="50" charset="-128"/>
              </a:rPr>
              <a:t>How can we ensure safe driving, traditionally guaranteed by human drivers?</a:t>
            </a:r>
            <a:endParaRPr kumimoji="1" lang="ja-JP" altLang="en-US" sz="1600" dirty="0">
              <a:solidFill>
                <a:srgbClr val="FF0000"/>
              </a:solidFill>
              <a:latin typeface="Meiryo UI" panose="020B0604030504040204" pitchFamily="34" charset="-128"/>
              <a:ea typeface="Meiryo UI" panose="020B0604030504040204" pitchFamily="34" charset="-128"/>
              <a:cs typeface="メイリオ" panose="020B0604030504040204" pitchFamily="50" charset="-128"/>
            </a:endParaRPr>
          </a:p>
        </p:txBody>
      </p:sp>
      <p:sp>
        <p:nvSpPr>
          <p:cNvPr id="38" name="スライド番号プレースホルダー 2">
            <a:extLst>
              <a:ext uri="{FF2B5EF4-FFF2-40B4-BE49-F238E27FC236}">
                <a16:creationId xmlns:a16="http://schemas.microsoft.com/office/drawing/2014/main" id="{3C54C875-D272-4E62-873C-7CB344AEE7B5}"/>
              </a:ext>
            </a:extLst>
          </p:cNvPr>
          <p:cNvSpPr>
            <a:spLocks noGrp="1"/>
          </p:cNvSpPr>
          <p:nvPr>
            <p:ph type="sldNum" sz="quarter" idx="10"/>
          </p:nvPr>
        </p:nvSpPr>
        <p:spPr>
          <a:xfrm>
            <a:off x="5029200" y="6292850"/>
            <a:ext cx="2133600" cy="476250"/>
          </a:xfrm>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defRPr kumimoji="1" sz="2400">
                <a:solidFill>
                  <a:schemeClr val="tx1"/>
                </a:solidFill>
                <a:latin typeface="Arial" pitchFamily="34" charset="0"/>
                <a:ea typeface="ＭＳ Ｐゴシック" pitchFamily="50" charset="-128"/>
              </a:defRPr>
            </a:lvl1pPr>
            <a:lvl2pPr marL="742950" indent="-285750">
              <a:defRPr kumimoji="1" sz="2400">
                <a:solidFill>
                  <a:schemeClr val="tx1"/>
                </a:solidFill>
                <a:latin typeface="Arial" pitchFamily="34" charset="0"/>
                <a:ea typeface="ＭＳ Ｐゴシック" pitchFamily="50" charset="-128"/>
              </a:defRPr>
            </a:lvl2pPr>
            <a:lvl3pPr marL="1143000" indent="-228600">
              <a:defRPr kumimoji="1" sz="2400">
                <a:solidFill>
                  <a:schemeClr val="tx1"/>
                </a:solidFill>
                <a:latin typeface="Arial" pitchFamily="34" charset="0"/>
                <a:ea typeface="ＭＳ Ｐゴシック" pitchFamily="50" charset="-128"/>
              </a:defRPr>
            </a:lvl3pPr>
            <a:lvl4pPr marL="1600200" indent="-228600">
              <a:defRPr kumimoji="1" sz="2400">
                <a:solidFill>
                  <a:schemeClr val="tx1"/>
                </a:solidFill>
                <a:latin typeface="Arial" pitchFamily="34" charset="0"/>
                <a:ea typeface="ＭＳ Ｐゴシック" pitchFamily="50" charset="-128"/>
              </a:defRPr>
            </a:lvl4pPr>
            <a:lvl5pPr marL="2057400" indent="-228600">
              <a:defRPr kumimoji="1" sz="24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a:defRPr/>
            </a:pPr>
            <a:fld id="{6D17213A-F856-4B40-AA5E-78A41AE2340B}" type="slidenum">
              <a:rPr lang="en-US" altLang="ja-JP" sz="1400"/>
              <a:pPr>
                <a:defRPr/>
              </a:pPr>
              <a:t>5</a:t>
            </a:fld>
            <a:endParaRPr lang="en-US" altLang="ja-JP" sz="1400" dirty="0"/>
          </a:p>
        </p:txBody>
      </p:sp>
      <p:grpSp>
        <p:nvGrpSpPr>
          <p:cNvPr id="17" name="グループ化 16">
            <a:extLst>
              <a:ext uri="{FF2B5EF4-FFF2-40B4-BE49-F238E27FC236}">
                <a16:creationId xmlns:a16="http://schemas.microsoft.com/office/drawing/2014/main" id="{0FE45377-EE9A-E640-5F3C-5B4791DEE401}"/>
              </a:ext>
            </a:extLst>
          </p:cNvPr>
          <p:cNvGrpSpPr/>
          <p:nvPr/>
        </p:nvGrpSpPr>
        <p:grpSpPr>
          <a:xfrm>
            <a:off x="4710619" y="3938878"/>
            <a:ext cx="648762" cy="247725"/>
            <a:chOff x="6196715" y="1234396"/>
            <a:chExt cx="800431" cy="309344"/>
          </a:xfrm>
        </p:grpSpPr>
        <p:sp>
          <p:nvSpPr>
            <p:cNvPr id="20" name="四角形: 角を丸くする 19">
              <a:extLst>
                <a:ext uri="{FF2B5EF4-FFF2-40B4-BE49-F238E27FC236}">
                  <a16:creationId xmlns:a16="http://schemas.microsoft.com/office/drawing/2014/main" id="{05B83276-037E-D0E0-46A5-49AE829B3FFD}"/>
                </a:ext>
              </a:extLst>
            </p:cNvPr>
            <p:cNvSpPr/>
            <p:nvPr/>
          </p:nvSpPr>
          <p:spPr>
            <a:xfrm>
              <a:off x="6206670" y="1235963"/>
              <a:ext cx="790476" cy="307777"/>
            </a:xfrm>
            <a:prstGeom prst="roundRect">
              <a:avLst/>
            </a:prstGeom>
            <a:solidFill>
              <a:srgbClr val="FFFF00"/>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j-lt"/>
              </a:endParaRPr>
            </a:p>
          </p:txBody>
        </p:sp>
        <p:sp>
          <p:nvSpPr>
            <p:cNvPr id="22" name="テキスト ボックス 21">
              <a:extLst>
                <a:ext uri="{FF2B5EF4-FFF2-40B4-BE49-F238E27FC236}">
                  <a16:creationId xmlns:a16="http://schemas.microsoft.com/office/drawing/2014/main" id="{BAA69FBE-E22E-8FC2-B219-E76849240D79}"/>
                </a:ext>
              </a:extLst>
            </p:cNvPr>
            <p:cNvSpPr txBox="1"/>
            <p:nvPr/>
          </p:nvSpPr>
          <p:spPr>
            <a:xfrm>
              <a:off x="6196715" y="1234396"/>
              <a:ext cx="677943" cy="276999"/>
            </a:xfrm>
            <a:prstGeom prst="rect">
              <a:avLst/>
            </a:prstGeom>
            <a:noFill/>
          </p:spPr>
          <p:txBody>
            <a:bodyPr wrap="none" rtlCol="0">
              <a:spAutoFit/>
            </a:bodyPr>
            <a:lstStyle/>
            <a:p>
              <a:r>
                <a:rPr lang="en-US" altLang="ja-JP" sz="1200" dirty="0">
                  <a:latin typeface="+mj-lt"/>
                  <a:ea typeface="Meiryo UI" panose="020B0604030504040204" pitchFamily="50" charset="-128"/>
                </a:rPr>
                <a:t>Vehicle</a:t>
              </a:r>
              <a:endParaRPr lang="ja-JP" altLang="en-US" sz="1200" dirty="0">
                <a:latin typeface="+mj-lt"/>
                <a:ea typeface="Meiryo UI" panose="020B0604030504040204" pitchFamily="50" charset="-128"/>
              </a:endParaRPr>
            </a:p>
          </p:txBody>
        </p:sp>
      </p:grpSp>
      <p:grpSp>
        <p:nvGrpSpPr>
          <p:cNvPr id="27" name="グループ化 26">
            <a:extLst>
              <a:ext uri="{FF2B5EF4-FFF2-40B4-BE49-F238E27FC236}">
                <a16:creationId xmlns:a16="http://schemas.microsoft.com/office/drawing/2014/main" id="{9493B35D-582D-CEC3-DD18-869EEC9E0D76}"/>
              </a:ext>
            </a:extLst>
          </p:cNvPr>
          <p:cNvGrpSpPr/>
          <p:nvPr/>
        </p:nvGrpSpPr>
        <p:grpSpPr>
          <a:xfrm>
            <a:off x="3055303" y="1872372"/>
            <a:ext cx="650488" cy="250138"/>
            <a:chOff x="6202639" y="1951004"/>
            <a:chExt cx="802561" cy="312357"/>
          </a:xfrm>
        </p:grpSpPr>
        <p:sp>
          <p:nvSpPr>
            <p:cNvPr id="28" name="四角形: 角を丸くする 27">
              <a:extLst>
                <a:ext uri="{FF2B5EF4-FFF2-40B4-BE49-F238E27FC236}">
                  <a16:creationId xmlns:a16="http://schemas.microsoft.com/office/drawing/2014/main" id="{D2916585-3B14-87DF-F268-8D65EB853B82}"/>
                </a:ext>
              </a:extLst>
            </p:cNvPr>
            <p:cNvSpPr/>
            <p:nvPr/>
          </p:nvSpPr>
          <p:spPr>
            <a:xfrm>
              <a:off x="6214724" y="1955584"/>
              <a:ext cx="790476" cy="307777"/>
            </a:xfrm>
            <a:prstGeom prst="roundRect">
              <a:avLst/>
            </a:prstGeom>
            <a:solidFill>
              <a:srgbClr val="FF0000"/>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j-lt"/>
              </a:endParaRPr>
            </a:p>
          </p:txBody>
        </p:sp>
        <p:sp>
          <p:nvSpPr>
            <p:cNvPr id="29" name="テキスト ボックス 28">
              <a:extLst>
                <a:ext uri="{FF2B5EF4-FFF2-40B4-BE49-F238E27FC236}">
                  <a16:creationId xmlns:a16="http://schemas.microsoft.com/office/drawing/2014/main" id="{1A0DB485-E097-403C-075A-14D1A96BAA1B}"/>
                </a:ext>
              </a:extLst>
            </p:cNvPr>
            <p:cNvSpPr txBox="1"/>
            <p:nvPr/>
          </p:nvSpPr>
          <p:spPr>
            <a:xfrm>
              <a:off x="6202639" y="1951004"/>
              <a:ext cx="678391" cy="276999"/>
            </a:xfrm>
            <a:prstGeom prst="rect">
              <a:avLst/>
            </a:prstGeom>
            <a:noFill/>
          </p:spPr>
          <p:txBody>
            <a:bodyPr wrap="none" rtlCol="0">
              <a:spAutoFit/>
            </a:bodyPr>
            <a:lstStyle/>
            <a:p>
              <a:r>
                <a:rPr lang="en-US" altLang="ja-JP" sz="1200" dirty="0">
                  <a:latin typeface="+mj-lt"/>
                  <a:ea typeface="Meiryo UI" panose="020B0604030504040204" pitchFamily="50" charset="-128"/>
                </a:rPr>
                <a:t>Human</a:t>
              </a:r>
              <a:endParaRPr lang="ja-JP" altLang="en-US" sz="1200" dirty="0">
                <a:latin typeface="+mj-lt"/>
                <a:ea typeface="Meiryo UI" panose="020B0604030504040204" pitchFamily="50" charset="-128"/>
              </a:endParaRPr>
            </a:p>
          </p:txBody>
        </p:sp>
      </p:grpSp>
      <p:grpSp>
        <p:nvGrpSpPr>
          <p:cNvPr id="30" name="グループ化 29">
            <a:extLst>
              <a:ext uri="{FF2B5EF4-FFF2-40B4-BE49-F238E27FC236}">
                <a16:creationId xmlns:a16="http://schemas.microsoft.com/office/drawing/2014/main" id="{B69E23FE-E8DE-C136-3E6C-CBB751B78A13}"/>
              </a:ext>
            </a:extLst>
          </p:cNvPr>
          <p:cNvGrpSpPr/>
          <p:nvPr/>
        </p:nvGrpSpPr>
        <p:grpSpPr>
          <a:xfrm>
            <a:off x="6558363" y="1862132"/>
            <a:ext cx="648762" cy="247725"/>
            <a:chOff x="6196715" y="1234396"/>
            <a:chExt cx="800431" cy="309344"/>
          </a:xfrm>
        </p:grpSpPr>
        <p:sp>
          <p:nvSpPr>
            <p:cNvPr id="34" name="四角形: 角を丸くする 33">
              <a:extLst>
                <a:ext uri="{FF2B5EF4-FFF2-40B4-BE49-F238E27FC236}">
                  <a16:creationId xmlns:a16="http://schemas.microsoft.com/office/drawing/2014/main" id="{F0085581-ECCE-5E81-AD88-A5B1F7B6C7EF}"/>
                </a:ext>
              </a:extLst>
            </p:cNvPr>
            <p:cNvSpPr/>
            <p:nvPr/>
          </p:nvSpPr>
          <p:spPr>
            <a:xfrm>
              <a:off x="6206670" y="1235963"/>
              <a:ext cx="790476" cy="307777"/>
            </a:xfrm>
            <a:prstGeom prst="roundRect">
              <a:avLst/>
            </a:prstGeom>
            <a:solidFill>
              <a:srgbClr val="FFFF00"/>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j-lt"/>
              </a:endParaRPr>
            </a:p>
          </p:txBody>
        </p:sp>
        <p:sp>
          <p:nvSpPr>
            <p:cNvPr id="39" name="テキスト ボックス 38">
              <a:extLst>
                <a:ext uri="{FF2B5EF4-FFF2-40B4-BE49-F238E27FC236}">
                  <a16:creationId xmlns:a16="http://schemas.microsoft.com/office/drawing/2014/main" id="{CC450150-4927-FFCA-D564-A771B282D04F}"/>
                </a:ext>
              </a:extLst>
            </p:cNvPr>
            <p:cNvSpPr txBox="1"/>
            <p:nvPr/>
          </p:nvSpPr>
          <p:spPr>
            <a:xfrm>
              <a:off x="6196715" y="1234396"/>
              <a:ext cx="677943" cy="276999"/>
            </a:xfrm>
            <a:prstGeom prst="rect">
              <a:avLst/>
            </a:prstGeom>
            <a:noFill/>
          </p:spPr>
          <p:txBody>
            <a:bodyPr wrap="none" rtlCol="0">
              <a:spAutoFit/>
            </a:bodyPr>
            <a:lstStyle/>
            <a:p>
              <a:r>
                <a:rPr lang="en-US" altLang="ja-JP" sz="1200" dirty="0">
                  <a:latin typeface="+mj-lt"/>
                  <a:ea typeface="Meiryo UI" panose="020B0604030504040204" pitchFamily="50" charset="-128"/>
                </a:rPr>
                <a:t>Vehicle</a:t>
              </a:r>
              <a:endParaRPr lang="ja-JP" altLang="en-US" sz="1200" dirty="0">
                <a:latin typeface="+mj-lt"/>
                <a:ea typeface="Meiryo UI" panose="020B0604030504040204" pitchFamily="50" charset="-128"/>
              </a:endParaRPr>
            </a:p>
          </p:txBody>
        </p:sp>
      </p:grpSp>
      <p:sp>
        <p:nvSpPr>
          <p:cNvPr id="3" name="テキスト ボックス 31">
            <a:extLst>
              <a:ext uri="{FF2B5EF4-FFF2-40B4-BE49-F238E27FC236}">
                <a16:creationId xmlns:a16="http://schemas.microsoft.com/office/drawing/2014/main" id="{C853FA0C-4167-05AA-8430-F9D16AC174EF}"/>
              </a:ext>
            </a:extLst>
          </p:cNvPr>
          <p:cNvSpPr txBox="1"/>
          <p:nvPr/>
        </p:nvSpPr>
        <p:spPr>
          <a:xfrm>
            <a:off x="6504817" y="5414038"/>
            <a:ext cx="4083169" cy="523220"/>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FF0000"/>
                </a:solidFill>
                <a:effectLst/>
                <a:uLnTx/>
                <a:uFillTx/>
                <a:latin typeface="Meiryo UI" panose="020B0604030504040204" pitchFamily="34" charset="-128"/>
                <a:ea typeface="Meiryo UI" panose="020B0604030504040204" pitchFamily="34" charset="-128"/>
                <a:cs typeface="メイリオ" panose="020B0604030504040204" pitchFamily="50" charset="-128"/>
              </a:rPr>
              <a:t>Can be tested using similar test methods as </a:t>
            </a: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FF0000"/>
                </a:solidFill>
                <a:effectLst/>
                <a:uLnTx/>
                <a:uFillTx/>
                <a:latin typeface="Meiryo UI" panose="020B0604030504040204" pitchFamily="34" charset="-128"/>
                <a:ea typeface="Meiryo UI" panose="020B0604030504040204" pitchFamily="34" charset="-128"/>
                <a:cs typeface="メイリオ" panose="020B0604030504040204" pitchFamily="50" charset="-128"/>
              </a:rPr>
              <a:t>conventional vehicles</a:t>
            </a:r>
            <a:endParaRPr kumimoji="1" lang="ja-JP" altLang="en-US" sz="1400" b="0" i="0" u="none" strike="noStrike" kern="1200" cap="none" spc="0" normalizeH="0" baseline="0" noProof="0" dirty="0">
              <a:ln>
                <a:noFill/>
              </a:ln>
              <a:solidFill>
                <a:srgbClr val="FF0000"/>
              </a:solidFill>
              <a:effectLst/>
              <a:uLnTx/>
              <a:uFillTx/>
              <a:latin typeface="Meiryo UI" panose="020B0604030504040204" pitchFamily="34" charset="-128"/>
              <a:ea typeface="Meiryo UI" panose="020B0604030504040204" pitchFamily="34" charset="-128"/>
              <a:cs typeface="メイリオ" panose="020B0604030504040204" pitchFamily="50" charset="-128"/>
            </a:endParaRPr>
          </a:p>
        </p:txBody>
      </p:sp>
      <p:sp>
        <p:nvSpPr>
          <p:cNvPr id="8" name="テキスト ボックス 39">
            <a:extLst>
              <a:ext uri="{FF2B5EF4-FFF2-40B4-BE49-F238E27FC236}">
                <a16:creationId xmlns:a16="http://schemas.microsoft.com/office/drawing/2014/main" id="{91CF8FDE-289B-B38E-42B5-B30AC851FA4B}"/>
              </a:ext>
            </a:extLst>
          </p:cNvPr>
          <p:cNvSpPr txBox="1"/>
          <p:nvPr/>
        </p:nvSpPr>
        <p:spPr>
          <a:xfrm>
            <a:off x="3007660" y="5512584"/>
            <a:ext cx="3448380" cy="338554"/>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altLang="ja-JP" sz="1600" dirty="0">
                <a:solidFill>
                  <a:srgbClr val="00B0F0"/>
                </a:solidFill>
                <a:effectLst>
                  <a:outerShdw blurRad="38100" dist="38100" dir="2700000" algn="tl">
                    <a:srgbClr val="000000">
                      <a:alpha val="43137"/>
                    </a:srgbClr>
                  </a:outerShdw>
                </a:effectLst>
                <a:latin typeface="Meiryo UI" panose="020B0604030504040204" pitchFamily="34" charset="-128"/>
                <a:ea typeface="Meiryo UI" panose="020B0604030504040204" pitchFamily="34" charset="-128"/>
                <a:cs typeface="メイリオ" panose="020B0604030504040204" pitchFamily="50" charset="-128"/>
              </a:rPr>
              <a:t>Addressing this aspect is crucial </a:t>
            </a:r>
            <a:endParaRPr kumimoji="1" lang="ja-JP" altLang="en-US" sz="1600" b="0"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Meiryo UI" panose="020B0604030504040204" pitchFamily="34" charset="-128"/>
              <a:ea typeface="Meiryo UI" panose="020B0604030504040204" pitchFamily="34" charset="-128"/>
              <a:cs typeface="メイリオ" panose="020B0604030504040204" pitchFamily="50" charset="-128"/>
            </a:endParaRPr>
          </a:p>
        </p:txBody>
      </p:sp>
    </p:spTree>
    <p:extLst>
      <p:ext uri="{BB962C8B-B14F-4D97-AF65-F5344CB8AC3E}">
        <p14:creationId xmlns:p14="http://schemas.microsoft.com/office/powerpoint/2010/main" val="3602263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FFCDF3-E37D-4997-2949-3B719D1AC434}"/>
              </a:ext>
            </a:extLst>
          </p:cNvPr>
          <p:cNvSpPr>
            <a:spLocks noGrp="1"/>
          </p:cNvSpPr>
          <p:nvPr>
            <p:ph type="title"/>
          </p:nvPr>
        </p:nvSpPr>
        <p:spPr>
          <a:xfrm>
            <a:off x="86023" y="141249"/>
            <a:ext cx="10972800" cy="698428"/>
          </a:xfrm>
        </p:spPr>
        <p:txBody>
          <a:bodyPr/>
          <a:lstStyle/>
          <a:p>
            <a:r>
              <a:rPr kumimoji="1" lang="en-US" altLang="ja-JP" dirty="0"/>
              <a:t>What can We do?</a:t>
            </a:r>
            <a:endParaRPr kumimoji="1" lang="ja-JP" altLang="en-US" dirty="0"/>
          </a:p>
        </p:txBody>
      </p:sp>
      <p:sp>
        <p:nvSpPr>
          <p:cNvPr id="3" name="コンテンツ プレースホルダー 2">
            <a:extLst>
              <a:ext uri="{FF2B5EF4-FFF2-40B4-BE49-F238E27FC236}">
                <a16:creationId xmlns:a16="http://schemas.microsoft.com/office/drawing/2014/main" id="{366998A2-5646-AAD0-DDD4-D9721B8877C0}"/>
              </a:ext>
            </a:extLst>
          </p:cNvPr>
          <p:cNvSpPr>
            <a:spLocks noGrp="1"/>
          </p:cNvSpPr>
          <p:nvPr>
            <p:ph idx="1"/>
          </p:nvPr>
        </p:nvSpPr>
        <p:spPr>
          <a:xfrm>
            <a:off x="350717" y="1018096"/>
            <a:ext cx="11755260" cy="5201667"/>
          </a:xfrm>
        </p:spPr>
        <p:txBody>
          <a:bodyPr/>
          <a:lstStyle/>
          <a:p>
            <a:pPr marL="0" indent="0">
              <a:buNone/>
            </a:pPr>
            <a:r>
              <a:rPr lang="ja-JP" altLang="en-US" sz="1800" dirty="0">
                <a:effectLst/>
                <a:cs typeface="ＭＳ Ｐゴシック" panose="020B0600070205080204" pitchFamily="50" charset="-128"/>
              </a:rPr>
              <a:t>　</a:t>
            </a:r>
            <a:r>
              <a:rPr lang="en-US" altLang="ja-JP" sz="1800" dirty="0">
                <a:effectLst/>
                <a:cs typeface="ＭＳ Ｐゴシック" panose="020B0600070205080204" pitchFamily="50" charset="-128"/>
              </a:rPr>
              <a:t>What we can do is </a:t>
            </a:r>
            <a:r>
              <a:rPr lang="en-US" altLang="ja-JP" sz="1800" u="sng" dirty="0">
                <a:solidFill>
                  <a:srgbClr val="FF0000"/>
                </a:solidFill>
                <a:effectLst>
                  <a:outerShdw blurRad="38100" dist="38100" dir="2700000" algn="tl">
                    <a:srgbClr val="000000">
                      <a:alpha val="43137"/>
                    </a:srgbClr>
                  </a:outerShdw>
                </a:effectLst>
                <a:cs typeface="ＭＳ Ｐゴシック" panose="020B0600070205080204" pitchFamily="50" charset="-128"/>
              </a:rPr>
              <a:t>make every effort to operate ADVs in a manner that can be considered safe </a:t>
            </a:r>
            <a:r>
              <a:rPr lang="en-US" altLang="ja-JP" sz="1800" dirty="0">
                <a:effectLst/>
                <a:cs typeface="ＭＳ Ｐゴシック" panose="020B0600070205080204" pitchFamily="50" charset="-128"/>
              </a:rPr>
              <a:t>and, in the unfortunate event of a traffic accident, </a:t>
            </a:r>
            <a:r>
              <a:rPr lang="en-US" altLang="ja-JP" sz="1800" u="sng" dirty="0">
                <a:solidFill>
                  <a:srgbClr val="FF0000"/>
                </a:solidFill>
                <a:effectLst>
                  <a:outerShdw blurRad="38100" dist="38100" dir="2700000" algn="tl">
                    <a:srgbClr val="000000">
                      <a:alpha val="43137"/>
                    </a:srgbClr>
                  </a:outerShdw>
                </a:effectLst>
                <a:cs typeface="ＭＳ Ｐゴシック" panose="020B0600070205080204" pitchFamily="50" charset="-128"/>
              </a:rPr>
              <a:t>to ensure that the cause for the accident can be fairly and impartially determined by outsiders.</a:t>
            </a:r>
            <a:r>
              <a:rPr lang="ja-JP" altLang="en-US" sz="1800" dirty="0">
                <a:effectLst/>
                <a:cs typeface="ＭＳ Ｐゴシック" panose="020B0600070205080204" pitchFamily="50" charset="-128"/>
              </a:rPr>
              <a:t>　</a:t>
            </a:r>
            <a:r>
              <a:rPr lang="en-US" altLang="ja-JP" sz="1800" dirty="0">
                <a:effectLst/>
                <a:cs typeface="ＭＳ Ｐゴシック" panose="020B0600070205080204" pitchFamily="50" charset="-128"/>
              </a:rPr>
              <a:t>This is </a:t>
            </a:r>
            <a:r>
              <a:rPr lang="en-US" altLang="ja-JP" sz="1800" u="sng" dirty="0">
                <a:solidFill>
                  <a:srgbClr val="FF0000"/>
                </a:solidFill>
                <a:effectLst>
                  <a:outerShdw blurRad="38100" dist="38100" dir="2700000" algn="tl">
                    <a:srgbClr val="000000">
                      <a:alpha val="43137"/>
                    </a:srgbClr>
                  </a:outerShdw>
                </a:effectLst>
                <a:cs typeface="ＭＳ Ｐゴシック" panose="020B0600070205080204" pitchFamily="50" charset="-128"/>
              </a:rPr>
              <a:t>also for the protection of OEMs </a:t>
            </a:r>
            <a:r>
              <a:rPr lang="en-US" altLang="ja-JP" sz="1800" dirty="0">
                <a:effectLst/>
                <a:cs typeface="ＭＳ Ｐゴシック" panose="020B0600070205080204" pitchFamily="50" charset="-128"/>
              </a:rPr>
              <a:t>who are developing and manufacturing ADVs that are safe and beneficial to society.</a:t>
            </a:r>
          </a:p>
          <a:p>
            <a:pPr marL="0" indent="0">
              <a:buNone/>
            </a:pPr>
            <a:endParaRPr lang="en-US" altLang="ja-JP" sz="1800" dirty="0">
              <a:effectLst/>
              <a:cs typeface="ＭＳ Ｐゴシック" panose="020B0600070205080204" pitchFamily="50" charset="-128"/>
            </a:endParaRPr>
          </a:p>
          <a:p>
            <a:pPr>
              <a:buFont typeface="Arial" panose="020B0604020202020204" pitchFamily="34" charset="0"/>
              <a:buChar char="•"/>
            </a:pPr>
            <a:r>
              <a:rPr lang="en-US" altLang="ja-JP" sz="2000" dirty="0">
                <a:effectLst/>
                <a:cs typeface="ＭＳ Ｐゴシック" panose="020B0600070205080204" pitchFamily="50" charset="-128"/>
              </a:rPr>
              <a:t>It is obvious for the OEM to design the vehicle with the best possible efforts to ensure safety in the event of any foreseeable occurrence. </a:t>
            </a:r>
            <a:r>
              <a:rPr lang="ja-JP" altLang="en-US" sz="1800" dirty="0">
                <a:effectLst/>
                <a:cs typeface="ＭＳ Ｐゴシック" panose="020B0600070205080204" pitchFamily="50" charset="-128"/>
              </a:rPr>
              <a:t>　</a:t>
            </a:r>
            <a:endParaRPr lang="en-US" altLang="ja-JP" sz="1800" dirty="0">
              <a:cs typeface="ＭＳ Ｐゴシック" panose="020B0600070205080204" pitchFamily="50" charset="-128"/>
            </a:endParaRPr>
          </a:p>
          <a:p>
            <a:pPr marL="0" indent="0">
              <a:buNone/>
            </a:pPr>
            <a:r>
              <a:rPr lang="ja-JP" altLang="en-US" sz="1800" dirty="0">
                <a:effectLst/>
                <a:cs typeface="ＭＳ Ｐゴシック" panose="020B0600070205080204" pitchFamily="50" charset="-128"/>
              </a:rPr>
              <a:t>　</a:t>
            </a:r>
            <a:endParaRPr lang="en-US" altLang="ja-JP" sz="1800" dirty="0">
              <a:effectLst/>
              <a:cs typeface="ＭＳ Ｐゴシック" panose="020B0600070205080204" pitchFamily="50" charset="-128"/>
            </a:endParaRPr>
          </a:p>
          <a:p>
            <a:pPr marL="0" indent="0">
              <a:buNone/>
            </a:pPr>
            <a:r>
              <a:rPr lang="en-US" altLang="ja-JP" sz="2000" dirty="0">
                <a:effectLst>
                  <a:outerShdw blurRad="38100" dist="38100" dir="2700000" algn="tl">
                    <a:srgbClr val="000000">
                      <a:alpha val="43137"/>
                    </a:srgbClr>
                  </a:outerShdw>
                </a:effectLst>
                <a:cs typeface="ＭＳ Ｐゴシック" panose="020B0600070205080204" pitchFamily="50" charset="-128"/>
              </a:rPr>
              <a:t>However, traffic accidents cannot be perfectly avoided.</a:t>
            </a:r>
          </a:p>
          <a:p>
            <a:pPr marL="0" indent="0">
              <a:buNone/>
            </a:pPr>
            <a:endParaRPr lang="en-US" altLang="ja-JP" sz="2000" dirty="0">
              <a:effectLst>
                <a:outerShdw blurRad="38100" dist="38100" dir="2700000" algn="tl">
                  <a:srgbClr val="000000">
                    <a:alpha val="43137"/>
                  </a:srgbClr>
                </a:outerShdw>
              </a:effectLst>
              <a:cs typeface="ＭＳ Ｐゴシック" panose="020B0600070205080204" pitchFamily="50" charset="-128"/>
            </a:endParaRPr>
          </a:p>
          <a:p>
            <a:pPr marL="0" indent="0">
              <a:buNone/>
            </a:pPr>
            <a:r>
              <a:rPr lang="en-US" altLang="ja-JP" sz="2000" dirty="0">
                <a:cs typeface="ＭＳ Ｐゴシック" panose="020B0600070205080204" pitchFamily="50" charset="-128"/>
              </a:rPr>
              <a:t> The e</a:t>
            </a:r>
            <a:r>
              <a:rPr lang="en-US" altLang="ja-JP" sz="2000" dirty="0">
                <a:effectLst/>
                <a:cs typeface="ＭＳ Ｐゴシック" panose="020B0600070205080204" pitchFamily="50" charset="-128"/>
              </a:rPr>
              <a:t>ssential points which OEMs and TAAs can do are:</a:t>
            </a:r>
            <a:endParaRPr lang="en-US" altLang="ja-JP" sz="2000" dirty="0">
              <a:effectLst>
                <a:outerShdw blurRad="38100" dist="38100" dir="2700000" algn="tl">
                  <a:srgbClr val="000000">
                    <a:alpha val="43137"/>
                  </a:srgbClr>
                </a:outerShdw>
              </a:effectLst>
              <a:cs typeface="ＭＳ Ｐゴシック" panose="020B0600070205080204" pitchFamily="50" charset="-128"/>
            </a:endParaRPr>
          </a:p>
          <a:p>
            <a:pPr>
              <a:buFont typeface="Arial" panose="020B0604020202020204" pitchFamily="34" charset="0"/>
              <a:buChar char="•"/>
            </a:pPr>
            <a:r>
              <a:rPr lang="en-US" altLang="ja-JP" sz="2000" dirty="0">
                <a:effectLst/>
                <a:cs typeface="ＭＳ Ｐゴシック" panose="020B0600070205080204" pitchFamily="50" charset="-128"/>
              </a:rPr>
              <a:t>To establish management system in advance to clarify the cause after an accident occurs.</a:t>
            </a:r>
            <a:r>
              <a:rPr lang="ja-JP" altLang="en-US" sz="2000" dirty="0">
                <a:effectLst/>
                <a:cs typeface="ＭＳ Ｐゴシック" panose="020B0600070205080204" pitchFamily="50" charset="-128"/>
              </a:rPr>
              <a:t>　　</a:t>
            </a:r>
            <a:endParaRPr lang="en-US" altLang="ja-JP" sz="2000" dirty="0">
              <a:cs typeface="ＭＳ Ｐゴシック" panose="020B0600070205080204" pitchFamily="50" charset="-128"/>
            </a:endParaRPr>
          </a:p>
          <a:p>
            <a:pPr>
              <a:buFont typeface="Arial" panose="020B0604020202020204" pitchFamily="34" charset="0"/>
              <a:buChar char="•"/>
            </a:pPr>
            <a:r>
              <a:rPr lang="en-US" altLang="ja-JP" sz="2000" dirty="0">
                <a:cs typeface="ＭＳ Ｐゴシック" panose="020B0600070205080204" pitchFamily="50" charset="-128"/>
              </a:rPr>
              <a:t>If the issue occurs due to the ADV, have a development system to consider and develop countermeasures (improvement of hardware and/or software etc.).  </a:t>
            </a:r>
          </a:p>
          <a:p>
            <a:pPr marL="0" indent="0">
              <a:buNone/>
            </a:pPr>
            <a:r>
              <a:rPr lang="ja-JP" altLang="en-US" sz="2000" dirty="0">
                <a:cs typeface="ＭＳ Ｐゴシック" panose="020B0600070205080204" pitchFamily="50" charset="-128"/>
              </a:rPr>
              <a:t>　</a:t>
            </a:r>
            <a:endParaRPr lang="en-US" altLang="ja-JP" sz="2000" dirty="0"/>
          </a:p>
        </p:txBody>
      </p:sp>
      <p:sp>
        <p:nvSpPr>
          <p:cNvPr id="4" name="スライド番号プレースホルダー 3">
            <a:extLst>
              <a:ext uri="{FF2B5EF4-FFF2-40B4-BE49-F238E27FC236}">
                <a16:creationId xmlns:a16="http://schemas.microsoft.com/office/drawing/2014/main" id="{27BB9D1C-B650-B968-75DC-DC7994D6D680}"/>
              </a:ext>
            </a:extLst>
          </p:cNvPr>
          <p:cNvSpPr>
            <a:spLocks noGrp="1"/>
          </p:cNvSpPr>
          <p:nvPr>
            <p:ph type="sldNum" sz="quarter" idx="10"/>
          </p:nvPr>
        </p:nvSpPr>
        <p:spPr/>
        <p:txBody>
          <a:bodyPr/>
          <a:lstStyle/>
          <a:p>
            <a:pPr>
              <a:defRPr/>
            </a:pPr>
            <a:fld id="{E9F61DC9-02F9-4527-BABB-1DDEA63BADDF}" type="slidenum">
              <a:rPr lang="en-US" altLang="ja-JP" smtClean="0"/>
              <a:pPr>
                <a:defRPr/>
              </a:pPr>
              <a:t>6</a:t>
            </a:fld>
            <a:endParaRPr lang="en-US" altLang="ja-JP" dirty="0"/>
          </a:p>
        </p:txBody>
      </p:sp>
    </p:spTree>
    <p:extLst>
      <p:ext uri="{BB962C8B-B14F-4D97-AF65-F5344CB8AC3E}">
        <p14:creationId xmlns:p14="http://schemas.microsoft.com/office/powerpoint/2010/main" val="1559085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808A3B-9771-376E-E9DA-AF0FDAD04307}"/>
              </a:ext>
            </a:extLst>
          </p:cNvPr>
          <p:cNvSpPr>
            <a:spLocks noGrp="1"/>
          </p:cNvSpPr>
          <p:nvPr>
            <p:ph type="title"/>
          </p:nvPr>
        </p:nvSpPr>
        <p:spPr>
          <a:xfrm>
            <a:off x="100553" y="-46524"/>
            <a:ext cx="10972800" cy="935857"/>
          </a:xfrm>
        </p:spPr>
        <p:txBody>
          <a:bodyPr/>
          <a:lstStyle/>
          <a:p>
            <a:r>
              <a:rPr kumimoji="1" lang="en-US" altLang="ja-JP" dirty="0"/>
              <a:t>What </a:t>
            </a:r>
            <a:r>
              <a:rPr lang="en-US" altLang="ja-JP" dirty="0">
                <a:solidFill>
                  <a:schemeClr val="tx1"/>
                </a:solidFill>
              </a:rPr>
              <a:t>w</a:t>
            </a:r>
            <a:r>
              <a:rPr kumimoji="1" lang="en-US" altLang="ja-JP" dirty="0">
                <a:solidFill>
                  <a:schemeClr val="tx1"/>
                </a:solidFill>
              </a:rPr>
              <a:t>e should do?</a:t>
            </a:r>
            <a:endParaRPr kumimoji="1" lang="ja-JP" altLang="en-US" dirty="0">
              <a:solidFill>
                <a:schemeClr val="tx1"/>
              </a:solidFill>
            </a:endParaRPr>
          </a:p>
        </p:txBody>
      </p:sp>
      <p:sp>
        <p:nvSpPr>
          <p:cNvPr id="4" name="スライド番号プレースホルダー 3">
            <a:extLst>
              <a:ext uri="{FF2B5EF4-FFF2-40B4-BE49-F238E27FC236}">
                <a16:creationId xmlns:a16="http://schemas.microsoft.com/office/drawing/2014/main" id="{0D7D06AE-A66A-30C8-11DD-36A69A94DD35}"/>
              </a:ext>
            </a:extLst>
          </p:cNvPr>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E9F61DC9-02F9-4527-BABB-1DDEA63BADDF}"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rPr>
              <a:pPr marL="0" marR="0" lvl="0" indent="0" algn="ctr" defTabSz="914400" rtl="0" eaLnBrk="1" fontAlgn="base" latinLnBrk="0" hangingPunct="1">
                <a:lnSpc>
                  <a:spcPct val="100000"/>
                </a:lnSpc>
                <a:spcBef>
                  <a:spcPct val="0"/>
                </a:spcBef>
                <a:spcAft>
                  <a:spcPct val="0"/>
                </a:spcAft>
                <a:buClrTx/>
                <a:buSzTx/>
                <a:buFontTx/>
                <a:buNone/>
                <a:tabLst/>
                <a:defRPr/>
              </a:pPr>
              <a:t>7</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5" name="コンテンツ プレースホルダー 2">
            <a:extLst>
              <a:ext uri="{FF2B5EF4-FFF2-40B4-BE49-F238E27FC236}">
                <a16:creationId xmlns:a16="http://schemas.microsoft.com/office/drawing/2014/main" id="{DBD80715-1488-9AA7-A052-1E5ADCADD840}"/>
              </a:ext>
            </a:extLst>
          </p:cNvPr>
          <p:cNvSpPr txBox="1">
            <a:spLocks/>
          </p:cNvSpPr>
          <p:nvPr/>
        </p:nvSpPr>
        <p:spPr bwMode="auto">
          <a:xfrm>
            <a:off x="308709" y="889333"/>
            <a:ext cx="11712905" cy="5206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2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eaLnBrk="0" fontAlgn="base" hangingPunct="0">
              <a:spcBef>
                <a:spcPct val="20000"/>
              </a:spcBef>
              <a:spcAft>
                <a:spcPct val="0"/>
              </a:spcAft>
              <a:buChar char="–"/>
              <a:defRPr kumimoji="1" sz="2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rtl="0" eaLnBrk="0" fontAlgn="base" hangingPunct="0">
              <a:spcBef>
                <a:spcPct val="20000"/>
              </a:spcBef>
              <a:spcAft>
                <a:spcPct val="0"/>
              </a:spcAft>
              <a:buChar char="•"/>
              <a:defRPr kumimoji="1"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rtl="0" eaLnBrk="0" fontAlgn="base" hangingPunct="0">
              <a:spcBef>
                <a:spcPct val="20000"/>
              </a:spcBef>
              <a:spcAft>
                <a:spcPct val="0"/>
              </a:spcAft>
              <a:buChar char="–"/>
              <a:defRPr kumimoji="1" sz="1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rtl="0" eaLnBrk="0" fontAlgn="base" hangingPunct="0">
              <a:spcBef>
                <a:spcPct val="20000"/>
              </a:spcBef>
              <a:spcAft>
                <a:spcPct val="0"/>
              </a:spcAft>
              <a:buChar char="»"/>
              <a:defRPr kumimoji="1" sz="1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0" indent="0">
              <a:buFontTx/>
              <a:buNone/>
            </a:pPr>
            <a:r>
              <a:rPr lang="ja-JP" altLang="en-US" sz="1800" kern="0" dirty="0">
                <a:cs typeface="ＭＳ Ｐゴシック" panose="020B0600070205080204" pitchFamily="50" charset="-128"/>
              </a:rPr>
              <a:t>１）</a:t>
            </a:r>
            <a:r>
              <a:rPr lang="en-US" altLang="ja-JP" sz="1800" u="sng" kern="0" dirty="0">
                <a:cs typeface="ＭＳ Ｐゴシック" panose="020B0600070205080204" pitchFamily="50" charset="-128"/>
              </a:rPr>
              <a:t>To confirm Implementing </a:t>
            </a:r>
            <a:r>
              <a:rPr lang="en-US" altLang="ja-JP" sz="1800" u="sng" kern="0" dirty="0" err="1">
                <a:cs typeface="ＭＳ Ｐゴシック" panose="020B0600070205080204" pitchFamily="50" charset="-128"/>
              </a:rPr>
              <a:t>countermeasurement</a:t>
            </a:r>
            <a:endParaRPr lang="en-US" altLang="ja-JP" sz="1800" u="sng" kern="0" dirty="0">
              <a:cs typeface="ＭＳ Ｐゴシック" panose="020B0600070205080204" pitchFamily="50" charset="-128"/>
            </a:endParaRPr>
          </a:p>
          <a:p>
            <a:pPr marL="0" indent="0">
              <a:lnSpc>
                <a:spcPct val="150000"/>
              </a:lnSpc>
              <a:buFontTx/>
              <a:buNone/>
            </a:pPr>
            <a:r>
              <a:rPr lang="en-US" altLang="ja-JP" sz="1400" kern="0" dirty="0">
                <a:cs typeface="ＭＳ Ｐゴシック" panose="020B0600070205080204" pitchFamily="50" charset="-128"/>
              </a:rPr>
              <a:t>    a)</a:t>
            </a:r>
            <a:r>
              <a:rPr lang="en-US" altLang="ja-JP" sz="1400" u="sng" kern="0" dirty="0">
                <a:cs typeface="ＭＳ Ｐゴシック" panose="020B0600070205080204" pitchFamily="50" charset="-128"/>
              </a:rPr>
              <a:t>To set up scenarios in ODD </a:t>
            </a:r>
            <a:r>
              <a:rPr lang="en-US" altLang="ja-JP" sz="1400" kern="0" dirty="0">
                <a:cs typeface="ＭＳ Ｐゴシック" panose="020B0600070205080204" pitchFamily="50" charset="-128"/>
              </a:rPr>
              <a:t>to ensure safety in events and situations that </a:t>
            </a:r>
            <a:r>
              <a:rPr lang="en-US" altLang="ja-JP" sz="1400" u="sng" kern="0" dirty="0">
                <a:cs typeface="ＭＳ Ｐゴシック" panose="020B0600070205080204" pitchFamily="50" charset="-128"/>
              </a:rPr>
              <a:t>can be generally anticipated. At the same time, we need recognize there is limitation of the number of scenarios we can check at certification stage.</a:t>
            </a:r>
          </a:p>
          <a:p>
            <a:pPr marL="0" indent="0">
              <a:lnSpc>
                <a:spcPct val="150000"/>
              </a:lnSpc>
              <a:buFontTx/>
              <a:buNone/>
            </a:pPr>
            <a:r>
              <a:rPr lang="ja-JP" altLang="en-US" sz="1400" kern="0" dirty="0">
                <a:cs typeface="ＭＳ Ｐゴシック" panose="020B0600070205080204" pitchFamily="50" charset="-128"/>
              </a:rPr>
              <a:t>　　</a:t>
            </a:r>
            <a:r>
              <a:rPr lang="en-US" altLang="ja-JP" sz="1400" kern="0" dirty="0">
                <a:cs typeface="ＭＳ Ｐゴシック" panose="020B0600070205080204" pitchFamily="50" charset="-128"/>
              </a:rPr>
              <a:t>b</a:t>
            </a:r>
            <a:r>
              <a:rPr lang="en-US" altLang="ja-JP" sz="1400" u="sng" kern="0" dirty="0">
                <a:cs typeface="ＭＳ Ｐゴシック" panose="020B0600070205080204" pitchFamily="50" charset="-128"/>
              </a:rPr>
              <a:t>) Audit the development process</a:t>
            </a:r>
            <a:r>
              <a:rPr lang="en-US" altLang="ja-JP" sz="1400" kern="0" dirty="0">
                <a:cs typeface="ＭＳ Ｐゴシック" panose="020B0600070205080204" pitchFamily="50" charset="-128"/>
              </a:rPr>
              <a:t>, etc., to confirm development with maximum efforts to ensure safety. (To be discussed)</a:t>
            </a:r>
          </a:p>
          <a:p>
            <a:pPr marL="400050" lvl="1" indent="0">
              <a:lnSpc>
                <a:spcPct val="150000"/>
              </a:lnSpc>
              <a:buFontTx/>
              <a:buNone/>
            </a:pPr>
            <a:endParaRPr lang="ja-JP" altLang="en-US" sz="1800" kern="0" dirty="0">
              <a:solidFill>
                <a:srgbClr val="FF0000"/>
              </a:solidFill>
              <a:cs typeface="ＭＳ Ｐゴシック" panose="020B0600070205080204" pitchFamily="50" charset="-128"/>
            </a:endParaRPr>
          </a:p>
          <a:p>
            <a:pPr marL="0" indent="0">
              <a:buFontTx/>
              <a:buNone/>
              <a:defRPr/>
            </a:pPr>
            <a:r>
              <a:rPr lang="ja-JP" altLang="en-US" sz="1800" kern="0" dirty="0">
                <a:cs typeface="ＭＳ Ｐゴシック" panose="020B0600070205080204" pitchFamily="50" charset="-128"/>
              </a:rPr>
              <a:t>２）</a:t>
            </a:r>
            <a:r>
              <a:rPr lang="en-US" altLang="ja-JP" sz="1800" u="sng" kern="0" dirty="0">
                <a:cs typeface="ＭＳ Ｐゴシック" panose="020B0600070205080204" pitchFamily="50" charset="-128"/>
              </a:rPr>
              <a:t>To confirm the responsibilities of the authorities</a:t>
            </a:r>
          </a:p>
          <a:p>
            <a:pPr marL="0" indent="0">
              <a:lnSpc>
                <a:spcPct val="150000"/>
              </a:lnSpc>
              <a:spcBef>
                <a:spcPts val="24"/>
              </a:spcBef>
              <a:buFontTx/>
              <a:buNone/>
              <a:defRPr/>
            </a:pPr>
            <a:r>
              <a:rPr lang="en-US" altLang="ja-JP" sz="1400" kern="0" dirty="0">
                <a:cs typeface="ＭＳ Ｐゴシック" panose="020B0600070205080204" pitchFamily="50" charset="-128"/>
              </a:rPr>
              <a:t>    c)</a:t>
            </a:r>
            <a:r>
              <a:rPr lang="ja-JP" altLang="en-US" sz="1400" kern="0" dirty="0">
                <a:cs typeface="ＭＳ Ｐゴシック" panose="020B0600070205080204" pitchFamily="50" charset="-128"/>
              </a:rPr>
              <a:t> </a:t>
            </a:r>
            <a:r>
              <a:rPr lang="en-US" altLang="ja-JP" sz="1400" kern="0" dirty="0">
                <a:cs typeface="ＭＳ Ｐゴシック" panose="020B0600070205080204" pitchFamily="50" charset="-128"/>
              </a:rPr>
              <a:t>To build the capacity to examine the validity of the OEM’s methods for ensuring safety and update scenarios and requirements continuously based on the traffic accident information</a:t>
            </a:r>
          </a:p>
          <a:p>
            <a:pPr marL="400050" lvl="1" indent="0">
              <a:buFontTx/>
              <a:buNone/>
            </a:pPr>
            <a:endParaRPr lang="en-US" altLang="ja-JP" sz="1800" kern="0" dirty="0">
              <a:cs typeface="ＭＳ Ｐゴシック" panose="020B0600070205080204" pitchFamily="50" charset="-128"/>
            </a:endParaRPr>
          </a:p>
          <a:p>
            <a:pPr marL="0" indent="0">
              <a:buFontTx/>
              <a:buNone/>
            </a:pPr>
            <a:r>
              <a:rPr lang="en-US" altLang="ja-JP" sz="1800" kern="0" dirty="0">
                <a:cs typeface="ＭＳ Ｐゴシック" panose="020B0600070205080204" pitchFamily="50" charset="-128"/>
              </a:rPr>
              <a:t>3</a:t>
            </a:r>
            <a:r>
              <a:rPr lang="ja-JP" altLang="en-US" sz="1800" kern="0" dirty="0">
                <a:cs typeface="ＭＳ Ｐゴシック" panose="020B0600070205080204" pitchFamily="50" charset="-128"/>
              </a:rPr>
              <a:t>）</a:t>
            </a:r>
            <a:r>
              <a:rPr lang="en-US" altLang="ja-JP" sz="1800" u="sng" kern="0" dirty="0">
                <a:cs typeface="ＭＳ Ｐゴシック" panose="020B0600070205080204" pitchFamily="50" charset="-128"/>
              </a:rPr>
              <a:t>To implement (Causes and countermeasures for unforeseen events)</a:t>
            </a:r>
            <a:r>
              <a:rPr lang="en-US" altLang="ja-JP" sz="1800" kern="0" dirty="0">
                <a:cs typeface="ＭＳ Ｐゴシック" panose="020B0600070205080204" pitchFamily="50" charset="-128"/>
              </a:rPr>
              <a:t>: </a:t>
            </a:r>
          </a:p>
          <a:p>
            <a:pPr marL="0" indent="0">
              <a:lnSpc>
                <a:spcPct val="150000"/>
              </a:lnSpc>
              <a:spcBef>
                <a:spcPts val="24"/>
              </a:spcBef>
              <a:buFontTx/>
              <a:buNone/>
            </a:pPr>
            <a:r>
              <a:rPr lang="en-US" altLang="ja-JP" sz="1400" kern="0" dirty="0">
                <a:cs typeface="ＭＳ Ｐゴシック" panose="020B0600070205080204" pitchFamily="50" charset="-128"/>
              </a:rPr>
              <a:t>    d) Information is needed to evaluate the ADS status (especially whether it was preventable) at the time of the accident. (DSSAD, external information etc.)</a:t>
            </a:r>
          </a:p>
          <a:p>
            <a:pPr marL="0" indent="0">
              <a:lnSpc>
                <a:spcPct val="150000"/>
              </a:lnSpc>
              <a:spcBef>
                <a:spcPts val="24"/>
              </a:spcBef>
              <a:buFontTx/>
              <a:buNone/>
            </a:pPr>
            <a:r>
              <a:rPr lang="en-US" altLang="ja-JP" sz="1400" kern="0" dirty="0">
                <a:cs typeface="ＭＳ Ｐゴシック" panose="020B0600070205080204" pitchFamily="50" charset="-128"/>
              </a:rPr>
              <a:t>    e) </a:t>
            </a:r>
            <a:r>
              <a:rPr kumimoji="1" lang="en-US" altLang="ja-JP" sz="1400" b="0" i="0" u="none" strike="noStrike" kern="0" cap="none" spc="0" normalizeH="0" baseline="0" noProof="0" dirty="0">
                <a:ln>
                  <a:noFill/>
                </a:ln>
                <a:solidFill>
                  <a:srgbClr val="000000"/>
                </a:solidFill>
                <a:effectLst/>
                <a:uLnTx/>
                <a:uFillTx/>
                <a:cs typeface="ＭＳ Ｐゴシック" panose="020B0600070205080204" pitchFamily="50" charset="-128"/>
              </a:rPr>
              <a:t>Countermeasures are implemented ,for example</a:t>
            </a:r>
            <a:r>
              <a:rPr kumimoji="1" lang="en-US" altLang="ja-JP" sz="1400" b="0" i="0" u="none" strike="noStrike" kern="0" cap="none" spc="0" normalizeH="0" baseline="0" noProof="0" dirty="0">
                <a:ln>
                  <a:noFill/>
                </a:ln>
                <a:effectLst/>
                <a:uLnTx/>
                <a:uFillTx/>
                <a:cs typeface="ＭＳ Ｐゴシック" panose="020B0600070205080204" pitchFamily="50" charset="-128"/>
              </a:rPr>
              <a:t>, by modifying the hardware and/or the software. </a:t>
            </a:r>
          </a:p>
          <a:p>
            <a:pPr marL="0" indent="0">
              <a:lnSpc>
                <a:spcPct val="150000"/>
              </a:lnSpc>
              <a:spcBef>
                <a:spcPts val="24"/>
              </a:spcBef>
              <a:buFontTx/>
              <a:buNone/>
            </a:pPr>
            <a:r>
              <a:rPr lang="en-US" altLang="ja-JP" sz="1400" kern="0" dirty="0">
                <a:cs typeface="ＭＳ Ｐゴシック" panose="020B0600070205080204" pitchFamily="50" charset="-128"/>
              </a:rPr>
              <a:t>        </a:t>
            </a:r>
            <a:r>
              <a:rPr kumimoji="1" lang="en-US" altLang="ja-JP" sz="1400" b="0" i="0" u="none" strike="noStrike" kern="0" cap="none" spc="0" normalizeH="0" baseline="0" noProof="0" dirty="0">
                <a:ln>
                  <a:noFill/>
                </a:ln>
                <a:effectLst/>
                <a:uLnTx/>
                <a:uFillTx/>
                <a:cs typeface="ＭＳ Ｐゴシック" panose="020B0600070205080204" pitchFamily="50" charset="-128"/>
              </a:rPr>
              <a:t>(Remedy actions for identified causes relating the vehicles operated in the market</a:t>
            </a:r>
            <a:r>
              <a:rPr kumimoji="1" lang="en-US" altLang="ja-JP" sz="1400" b="0" i="0" u="none" strike="noStrike" kern="0" cap="none" spc="0" normalizeH="0" baseline="0" noProof="0" dirty="0">
                <a:ln>
                  <a:noFill/>
                </a:ln>
                <a:solidFill>
                  <a:srgbClr val="00B050"/>
                </a:solidFill>
                <a:effectLst/>
                <a:uLnTx/>
                <a:uFillTx/>
                <a:cs typeface="ＭＳ Ｐゴシック" panose="020B0600070205080204" pitchFamily="50" charset="-128"/>
              </a:rPr>
              <a:t>.</a:t>
            </a:r>
            <a:r>
              <a:rPr kumimoji="1" lang="en-US" altLang="ja-JP" sz="1400" b="0" i="0" u="none" strike="noStrike" kern="0" cap="none" spc="0" normalizeH="0" baseline="0" noProof="0" dirty="0">
                <a:ln>
                  <a:noFill/>
                </a:ln>
                <a:solidFill>
                  <a:srgbClr val="000000"/>
                </a:solidFill>
                <a:effectLst/>
                <a:uLnTx/>
                <a:uFillTx/>
                <a:cs typeface="ＭＳ Ｐゴシック" panose="020B0600070205080204" pitchFamily="50" charset="-128"/>
              </a:rPr>
              <a:t>) </a:t>
            </a:r>
          </a:p>
          <a:p>
            <a:pPr marL="0" indent="0">
              <a:lnSpc>
                <a:spcPct val="150000"/>
              </a:lnSpc>
              <a:spcBef>
                <a:spcPts val="24"/>
              </a:spcBef>
              <a:buFontTx/>
              <a:buNone/>
            </a:pPr>
            <a:r>
              <a:rPr lang="en-US" altLang="ja-JP" sz="1400" kern="0" dirty="0">
                <a:solidFill>
                  <a:srgbClr val="000000"/>
                </a:solidFill>
                <a:cs typeface="ＭＳ Ｐゴシック" panose="020B0600070205080204" pitchFamily="50" charset="-128"/>
              </a:rPr>
              <a:t>    </a:t>
            </a:r>
            <a:r>
              <a:rPr lang="en-US" altLang="ja-JP" sz="1400" kern="0" dirty="0">
                <a:cs typeface="ＭＳ Ｐゴシック" panose="020B0600070205080204" pitchFamily="50" charset="-128"/>
              </a:rPr>
              <a:t>f)  Identify events that have not been anticipated by reports of safety relevant events by ISMR.</a:t>
            </a:r>
            <a:endParaRPr kumimoji="1" lang="en-US" altLang="ja-JP" sz="1400" b="0" i="0" u="none" strike="noStrike" kern="0" cap="none" spc="0" normalizeH="0" baseline="0" noProof="0" dirty="0">
              <a:ln>
                <a:noFill/>
              </a:ln>
              <a:solidFill>
                <a:srgbClr val="000000"/>
              </a:solidFill>
              <a:effectLst/>
              <a:uLnTx/>
              <a:uFillTx/>
              <a:cs typeface="ＭＳ Ｐゴシック" panose="020B0600070205080204" pitchFamily="50" charset="-128"/>
            </a:endParaRPr>
          </a:p>
          <a:p>
            <a:pPr marL="0" marR="0" lvl="0" indent="0" algn="l" defTabSz="914400" rtl="0" eaLnBrk="1" fontAlgn="auto" latinLnBrk="0" hangingPunct="1">
              <a:lnSpc>
                <a:spcPct val="100000"/>
              </a:lnSpc>
              <a:spcBef>
                <a:spcPts val="24"/>
              </a:spcBef>
              <a:spcAft>
                <a:spcPts val="0"/>
              </a:spcAft>
              <a:buClrTx/>
              <a:buSzTx/>
              <a:buFontTx/>
              <a:buNone/>
              <a:tabLst/>
              <a:defRPr/>
            </a:pPr>
            <a:r>
              <a:rPr lang="en-US" altLang="ja-JP" sz="1400" kern="0" dirty="0">
                <a:cs typeface="ＭＳ Ｐゴシック" panose="020B0600070205080204" pitchFamily="50" charset="-128"/>
              </a:rPr>
              <a:t>     </a:t>
            </a:r>
            <a:endParaRPr kumimoji="1" lang="en-US" altLang="ja-JP" sz="1400" b="0" i="0" u="none" strike="noStrike" kern="1200" cap="none" spc="0" normalizeH="0" baseline="0" noProof="0" dirty="0">
              <a:ln>
                <a:noFill/>
              </a:ln>
              <a:solidFill>
                <a:srgbClr val="000000"/>
              </a:solidFill>
              <a:effectLst/>
              <a:uLnTx/>
              <a:uFillTx/>
              <a:cs typeface="+mn-cs"/>
            </a:endParaRPr>
          </a:p>
          <a:p>
            <a:pPr marL="0" indent="0">
              <a:lnSpc>
                <a:spcPct val="150000"/>
              </a:lnSpc>
              <a:buFontTx/>
              <a:buNone/>
            </a:pPr>
            <a:endParaRPr lang="en-US" altLang="ja-JP" sz="1400" kern="0" dirty="0">
              <a:cs typeface="ＭＳ Ｐゴシック" panose="020B0600070205080204" pitchFamily="50" charset="-128"/>
            </a:endParaRPr>
          </a:p>
        </p:txBody>
      </p:sp>
    </p:spTree>
    <p:extLst>
      <p:ext uri="{BB962C8B-B14F-4D97-AF65-F5344CB8AC3E}">
        <p14:creationId xmlns:p14="http://schemas.microsoft.com/office/powerpoint/2010/main" val="2195042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2841BC-7C2D-C7FB-937A-A450FFD86357}"/>
              </a:ext>
            </a:extLst>
          </p:cNvPr>
          <p:cNvSpPr>
            <a:spLocks noGrp="1"/>
          </p:cNvSpPr>
          <p:nvPr>
            <p:ph type="title"/>
          </p:nvPr>
        </p:nvSpPr>
        <p:spPr>
          <a:xfrm>
            <a:off x="98591" y="88900"/>
            <a:ext cx="10972800" cy="748990"/>
          </a:xfrm>
        </p:spPr>
        <p:txBody>
          <a:bodyPr/>
          <a:lstStyle/>
          <a:p>
            <a:r>
              <a:rPr kumimoji="1" lang="en-US" altLang="ja-JP" dirty="0"/>
              <a:t>ADVs</a:t>
            </a:r>
            <a:r>
              <a:rPr lang="en-US" altLang="ja-JP" dirty="0"/>
              <a:t> </a:t>
            </a:r>
            <a:r>
              <a:rPr kumimoji="1" lang="en-US" altLang="ja-JP" dirty="0"/>
              <a:t>are Nothing Special</a:t>
            </a:r>
            <a:endParaRPr kumimoji="1" lang="ja-JP" altLang="en-US" dirty="0"/>
          </a:p>
        </p:txBody>
      </p:sp>
      <p:sp>
        <p:nvSpPr>
          <p:cNvPr id="3" name="コンテンツ プレースホルダー 2">
            <a:extLst>
              <a:ext uri="{FF2B5EF4-FFF2-40B4-BE49-F238E27FC236}">
                <a16:creationId xmlns:a16="http://schemas.microsoft.com/office/drawing/2014/main" id="{115BC3DB-253D-7C2C-99DE-F2A76932E77A}"/>
              </a:ext>
            </a:extLst>
          </p:cNvPr>
          <p:cNvSpPr>
            <a:spLocks noGrp="1"/>
          </p:cNvSpPr>
          <p:nvPr>
            <p:ph idx="1"/>
          </p:nvPr>
        </p:nvSpPr>
        <p:spPr>
          <a:xfrm>
            <a:off x="609600" y="1254455"/>
            <a:ext cx="10972800" cy="4217077"/>
          </a:xfrm>
        </p:spPr>
        <p:txBody>
          <a:bodyPr/>
          <a:lstStyle/>
          <a:p>
            <a:r>
              <a:rPr lang="en-US" altLang="ja-JP" sz="2000" dirty="0">
                <a:effectLst/>
                <a:cs typeface="ＭＳ Ｐゴシック" panose="020B0600070205080204" pitchFamily="50" charset="-128"/>
              </a:rPr>
              <a:t>Automated vehicles are essentially the same as human-driven vehicles.</a:t>
            </a:r>
          </a:p>
          <a:p>
            <a:endParaRPr lang="en-US" altLang="ja-JP" sz="2000" dirty="0">
              <a:cs typeface="ＭＳ Ｐゴシック" panose="020B0600070205080204" pitchFamily="50" charset="-128"/>
            </a:endParaRPr>
          </a:p>
          <a:p>
            <a:r>
              <a:rPr lang="en-US" altLang="ja-JP" sz="2000" dirty="0">
                <a:effectLst/>
                <a:cs typeface="ＭＳ Ｐゴシック" panose="020B0600070205080204" pitchFamily="50" charset="-128"/>
              </a:rPr>
              <a:t>When an accident occurs, </a:t>
            </a:r>
            <a:r>
              <a:rPr lang="en-US" altLang="ja-JP" sz="2000" u="sng" dirty="0">
                <a:effectLst/>
                <a:cs typeface="ＭＳ Ｐゴシック" panose="020B0600070205080204" pitchFamily="50" charset="-128"/>
              </a:rPr>
              <a:t>we must avoid a situation </a:t>
            </a:r>
            <a:r>
              <a:rPr lang="en-US" altLang="ja-JP" sz="2000" dirty="0">
                <a:effectLst/>
                <a:cs typeface="ＭＳ Ｐゴシック" panose="020B0600070205080204" pitchFamily="50" charset="-128"/>
              </a:rPr>
              <a:t>where </a:t>
            </a:r>
            <a:r>
              <a:rPr lang="en-US" altLang="ja-JP" sz="2000" u="sng" dirty="0">
                <a:effectLst/>
                <a:cs typeface="ＭＳ Ｐゴシック" panose="020B0600070205080204" pitchFamily="50" charset="-128"/>
              </a:rPr>
              <a:t>liability is not or cannot be clearly defined.</a:t>
            </a:r>
          </a:p>
          <a:p>
            <a:endParaRPr lang="en-US" altLang="ja-JP" sz="2000" u="sng" dirty="0">
              <a:effectLst/>
              <a:cs typeface="ＭＳ Ｐゴシック" panose="020B0600070205080204" pitchFamily="50" charset="-128"/>
            </a:endParaRPr>
          </a:p>
          <a:p>
            <a:r>
              <a:rPr lang="en-US" altLang="ja-JP" sz="2000" dirty="0">
                <a:cs typeface="ＭＳ Ｐゴシック" panose="020B0600070205080204" pitchFamily="50" charset="-128"/>
              </a:rPr>
              <a:t>Even if the ADV has passed the certification, it cannot be avoided that unforeseeable or unpreventable traffic accidents may occur. In these cases, the causes or the liability of traffic accidents might be on a case-by-case basis.</a:t>
            </a:r>
          </a:p>
          <a:p>
            <a:endParaRPr lang="en-US" altLang="ja-JP" sz="2000" u="sng" dirty="0">
              <a:effectLst>
                <a:outerShdw blurRad="38100" dist="38100" dir="2700000" algn="tl">
                  <a:srgbClr val="000000">
                    <a:alpha val="43137"/>
                  </a:srgbClr>
                </a:outerShdw>
              </a:effectLst>
              <a:highlight>
                <a:srgbClr val="FFFF00"/>
              </a:highlight>
              <a:cs typeface="ＭＳ Ｐゴシック" panose="020B0600070205080204" pitchFamily="50" charset="-128"/>
            </a:endParaRPr>
          </a:p>
          <a:p>
            <a:r>
              <a:rPr lang="en-US" altLang="ja-JP" sz="2000" dirty="0">
                <a:effectLst/>
                <a:cs typeface="ＭＳ Ｐゴシック" panose="020B0600070205080204" pitchFamily="50" charset="-128"/>
              </a:rPr>
              <a:t>When driving the vehicles, the ADS (w/ OEM) </a:t>
            </a:r>
            <a:r>
              <a:rPr lang="en-US" altLang="ja-JP" sz="2000" u="sng" dirty="0">
                <a:effectLst>
                  <a:outerShdw blurRad="38100" dist="38100" dir="2700000" algn="tl">
                    <a:srgbClr val="000000">
                      <a:alpha val="43137"/>
                    </a:srgbClr>
                  </a:outerShdw>
                </a:effectLst>
                <a:cs typeface="ＭＳ Ｐゴシック" panose="020B0600070205080204" pitchFamily="50" charset="-128"/>
              </a:rPr>
              <a:t>must always account for the risk of accidents, just as in cases involving human drivers.</a:t>
            </a:r>
            <a:endParaRPr kumimoji="1" lang="ja-JP" altLang="en-US" sz="2000" u="sng" dirty="0">
              <a:effectLst>
                <a:outerShdw blurRad="38100" dist="38100" dir="2700000" algn="tl">
                  <a:srgbClr val="000000">
                    <a:alpha val="43137"/>
                  </a:srgbClr>
                </a:outerShdw>
              </a:effectLst>
            </a:endParaRPr>
          </a:p>
        </p:txBody>
      </p:sp>
      <p:sp>
        <p:nvSpPr>
          <p:cNvPr id="4" name="スライド番号プレースホルダー 3">
            <a:extLst>
              <a:ext uri="{FF2B5EF4-FFF2-40B4-BE49-F238E27FC236}">
                <a16:creationId xmlns:a16="http://schemas.microsoft.com/office/drawing/2014/main" id="{9CF87493-6C79-761A-AFE3-1CE24D918374}"/>
              </a:ext>
            </a:extLst>
          </p:cNvPr>
          <p:cNvSpPr>
            <a:spLocks noGrp="1"/>
          </p:cNvSpPr>
          <p:nvPr>
            <p:ph type="sldNum" sz="quarter" idx="10"/>
          </p:nvPr>
        </p:nvSpPr>
        <p:spPr/>
        <p:txBody>
          <a:bodyPr/>
          <a:lstStyle/>
          <a:p>
            <a:pPr>
              <a:defRPr/>
            </a:pPr>
            <a:fld id="{E9F61DC9-02F9-4527-BABB-1DDEA63BADDF}" type="slidenum">
              <a:rPr lang="en-US" altLang="ja-JP" smtClean="0"/>
              <a:pPr>
                <a:defRPr/>
              </a:pPr>
              <a:t>8</a:t>
            </a:fld>
            <a:endParaRPr lang="en-US" altLang="ja-JP" dirty="0"/>
          </a:p>
        </p:txBody>
      </p:sp>
    </p:spTree>
    <p:extLst>
      <p:ext uri="{BB962C8B-B14F-4D97-AF65-F5344CB8AC3E}">
        <p14:creationId xmlns:p14="http://schemas.microsoft.com/office/powerpoint/2010/main" val="1328704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35A800-11AB-9057-6071-8F83F4F51C21}"/>
              </a:ext>
            </a:extLst>
          </p:cNvPr>
          <p:cNvSpPr>
            <a:spLocks noGrp="1"/>
          </p:cNvSpPr>
          <p:nvPr>
            <p:ph type="title"/>
          </p:nvPr>
        </p:nvSpPr>
        <p:spPr>
          <a:xfrm>
            <a:off x="127538" y="93354"/>
            <a:ext cx="10972800" cy="572848"/>
          </a:xfrm>
        </p:spPr>
        <p:txBody>
          <a:bodyPr/>
          <a:lstStyle/>
          <a:p>
            <a:r>
              <a:rPr kumimoji="1" lang="en-US" altLang="ja-JP" dirty="0"/>
              <a:t>Summary</a:t>
            </a:r>
            <a:endParaRPr kumimoji="1" lang="ja-JP" altLang="en-US" dirty="0"/>
          </a:p>
        </p:txBody>
      </p:sp>
      <p:sp>
        <p:nvSpPr>
          <p:cNvPr id="3" name="スライド番号プレースホルダー 2">
            <a:extLst>
              <a:ext uri="{FF2B5EF4-FFF2-40B4-BE49-F238E27FC236}">
                <a16:creationId xmlns:a16="http://schemas.microsoft.com/office/drawing/2014/main" id="{B2FF9DA9-48C6-9F2D-5F27-AD7FA53400F0}"/>
              </a:ext>
            </a:extLst>
          </p:cNvPr>
          <p:cNvSpPr>
            <a:spLocks noGrp="1"/>
          </p:cNvSpPr>
          <p:nvPr>
            <p:ph type="sldNum" sz="quarter" idx="10"/>
          </p:nvPr>
        </p:nvSpPr>
        <p:spPr>
          <a:xfrm>
            <a:off x="4673600" y="6350437"/>
            <a:ext cx="2844800" cy="476250"/>
          </a:xfrm>
        </p:spPr>
        <p:txBody>
          <a:bodyPr/>
          <a:lstStyle/>
          <a:p>
            <a:pPr>
              <a:defRPr/>
            </a:pPr>
            <a:fld id="{D21F5B64-CFB7-43D3-8D42-59AEF8152AC1}" type="slidenum">
              <a:rPr lang="en-US" altLang="ja-JP" smtClean="0"/>
              <a:pPr>
                <a:defRPr/>
              </a:pPr>
              <a:t>9</a:t>
            </a:fld>
            <a:endParaRPr lang="en-US" altLang="ja-JP" dirty="0"/>
          </a:p>
        </p:txBody>
      </p:sp>
      <p:sp>
        <p:nvSpPr>
          <p:cNvPr id="6" name="テキスト ボックス 5">
            <a:extLst>
              <a:ext uri="{FF2B5EF4-FFF2-40B4-BE49-F238E27FC236}">
                <a16:creationId xmlns:a16="http://schemas.microsoft.com/office/drawing/2014/main" id="{8F78BAC0-73ED-3ACE-33D0-B8B7EFA1BA20}"/>
              </a:ext>
            </a:extLst>
          </p:cNvPr>
          <p:cNvSpPr txBox="1"/>
          <p:nvPr/>
        </p:nvSpPr>
        <p:spPr>
          <a:xfrm>
            <a:off x="687659" y="874529"/>
            <a:ext cx="11089887" cy="4001095"/>
          </a:xfrm>
          <a:prstGeom prst="rect">
            <a:avLst/>
          </a:prstGeom>
          <a:noFill/>
        </p:spPr>
        <p:txBody>
          <a:bodyPr wrap="square">
            <a:spAutoFit/>
          </a:bodyPr>
          <a:lstStyle/>
          <a:p>
            <a:pPr marR="0" lvl="0" algn="just" defTabSz="914400" rtl="0" eaLnBrk="0" fontAlgn="base" latinLnBrk="0" hangingPunct="0">
              <a:lnSpc>
                <a:spcPct val="100000"/>
              </a:lnSpc>
              <a:spcBef>
                <a:spcPct val="0"/>
              </a:spcBef>
              <a:spcAft>
                <a:spcPct val="0"/>
              </a:spcAft>
              <a:buClrTx/>
              <a:buSzTx/>
              <a:tabLst/>
              <a:defRPr/>
            </a:pPr>
            <a:r>
              <a:rPr kumimoji="1" lang="en-US" altLang="ja-JP" sz="1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ADS vehicles shall not cause traffic accidents resulting in injury or death that are reasonably foreseeable and preventable</a:t>
            </a:r>
            <a:r>
              <a:rPr lang="ja-JP" altLang="en-US" sz="12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within</a:t>
            </a:r>
            <a:r>
              <a:rPr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ODD.</a:t>
            </a:r>
            <a:endParaRPr lang="en-US" altLang="ja-JP" sz="1800" dirty="0">
              <a:latin typeface="Meiryo UI" panose="020B0604030504040204" pitchFamily="50" charset="-128"/>
              <a:ea typeface="Meiryo UI" panose="020B0604030504040204" pitchFamily="50" charset="-128"/>
              <a:cs typeface="ＭＳ Ｐゴシック" panose="020B0600070205080204" pitchFamily="50" charset="-128"/>
            </a:endParaRPr>
          </a:p>
          <a:p>
            <a:pPr algn="just"/>
            <a:r>
              <a:rPr lang="en-US" altLang="ja-JP" sz="1800" dirty="0">
                <a:effectLst/>
                <a:latin typeface="Meiryo UI" panose="020B0604030504040204" pitchFamily="50" charset="-128"/>
                <a:ea typeface="Meiryo UI" panose="020B0604030504040204" pitchFamily="50" charset="-128"/>
                <a:cs typeface="ＭＳ Ｐゴシック" panose="020B0600070205080204" pitchFamily="50" charset="-128"/>
              </a:rPr>
              <a:t>It is reasonable </a:t>
            </a:r>
            <a:r>
              <a:rPr lang="en-IN" altLang="ja-JP" sz="1800" dirty="0">
                <a:effectLst/>
                <a:latin typeface="Meiryo UI" panose="020B0604030504040204" pitchFamily="50" charset="-128"/>
                <a:ea typeface="Meiryo UI" panose="020B0604030504040204" pitchFamily="50" charset="-128"/>
                <a:cs typeface="ＭＳ Ｐゴシック" panose="020B0600070205080204" pitchFamily="50" charset="-128"/>
              </a:rPr>
              <a:t>to expect that the OEM will develop an ADV and the vehicle user will operate it with their best efforts to avoid accidents.</a:t>
            </a:r>
            <a:r>
              <a:rPr kumimoji="1" lang="en-US" altLang="ja-JP" sz="18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ＭＳ Ｐゴシック" panose="020B0600070205080204" pitchFamily="50" charset="-128"/>
              </a:rPr>
              <a:t> At the same time, TAA and TS should work on developing the necessary technical standards and review systems for ADS. </a:t>
            </a:r>
          </a:p>
          <a:p>
            <a:pPr algn="just"/>
            <a:endParaRPr lang="en-US" altLang="ja-JP" kern="0" dirty="0">
              <a:latin typeface="Meiryo UI" panose="020B0604030504040204" pitchFamily="50" charset="-128"/>
              <a:ea typeface="Meiryo UI" panose="020B0604030504040204" pitchFamily="50" charset="-128"/>
              <a:cs typeface="ＭＳ Ｐゴシック" panose="020B0600070205080204" pitchFamily="50" charset="-128"/>
            </a:endParaRPr>
          </a:p>
          <a:p>
            <a:pPr algn="just"/>
            <a:r>
              <a:rPr lang="en-US" altLang="ja-JP" sz="2000" dirty="0">
                <a:latin typeface="Meiryo UI" panose="020B0604030504040204" pitchFamily="50" charset="-128"/>
                <a:ea typeface="Meiryo UI" panose="020B0604030504040204" pitchFamily="50" charset="-128"/>
                <a:cs typeface="ＭＳ Ｐゴシック" panose="020B0600070205080204" pitchFamily="50" charset="-128"/>
              </a:rPr>
              <a:t>However, </a:t>
            </a:r>
            <a:r>
              <a:rPr lang="en-US" altLang="ja-JP" sz="1800" dirty="0">
                <a:effectLst/>
                <a:latin typeface="Meiryo UI" panose="020B0604030504040204" pitchFamily="50" charset="-128"/>
                <a:ea typeface="Meiryo UI" panose="020B0604030504040204" pitchFamily="50" charset="-128"/>
              </a:rPr>
              <a:t>traffic accidents that are unforeseeable and unpreventable may occur even with ADS.</a:t>
            </a:r>
            <a:endParaRPr lang="en-US" altLang="ja-JP" sz="2000" u="sng" dirty="0">
              <a:latin typeface="Meiryo UI" panose="020B0604030504040204" pitchFamily="50" charset="-128"/>
              <a:ea typeface="Meiryo UI" panose="020B0604030504040204" pitchFamily="50" charset="-128"/>
              <a:cs typeface="ＭＳ Ｐゴシック" panose="020B0600070205080204" pitchFamily="50" charset="-128"/>
            </a:endParaRPr>
          </a:p>
          <a:p>
            <a:pPr algn="just"/>
            <a:endParaRPr lang="en-IN" altLang="ja-JP" sz="1800" dirty="0">
              <a:effectLst/>
              <a:latin typeface="Meiryo UI" panose="020B0604030504040204" pitchFamily="50" charset="-128"/>
              <a:ea typeface="Meiryo UI" panose="020B0604030504040204" pitchFamily="50" charset="-128"/>
              <a:cs typeface="ＭＳ Ｐゴシック" panose="020B0600070205080204" pitchFamily="50" charset="-128"/>
            </a:endParaRPr>
          </a:p>
          <a:p>
            <a:pPr algn="just"/>
            <a:r>
              <a:rPr lang="en-US" altLang="ja-JP" dirty="0">
                <a:latin typeface="Meiryo UI" panose="020B0604030504040204" pitchFamily="50" charset="-128"/>
                <a:ea typeface="Meiryo UI" panose="020B0604030504040204" pitchFamily="50" charset="-128"/>
                <a:cs typeface="ＭＳ Ｐゴシック" panose="020B0600070205080204" pitchFamily="50" charset="-128"/>
              </a:rPr>
              <a:t>Our responsibility is to make every effort to operate ADVs in a manner that prioritizes safety. In the unfortunate event of an accident, it is crucial to ensure that the cause of the accident can be fairly and impartially determined by external.</a:t>
            </a:r>
            <a:endParaRPr lang="ja-JP" altLang="en-US" dirty="0">
              <a:latin typeface="Meiryo UI" panose="020B0604030504040204" pitchFamily="50" charset="-128"/>
              <a:ea typeface="Meiryo UI" panose="020B0604030504040204" pitchFamily="50" charset="-128"/>
            </a:endParaRPr>
          </a:p>
          <a:p>
            <a:pPr algn="just"/>
            <a:endParaRPr lang="en-US" altLang="ja-JP" sz="1800" dirty="0">
              <a:effectLst/>
              <a:cs typeface="ＭＳ Ｐゴシック" panose="020B0600070205080204" pitchFamily="50" charset="-128"/>
            </a:endParaRPr>
          </a:p>
          <a:p>
            <a:pPr algn="just"/>
            <a:r>
              <a:rPr lang="en-US" altLang="ja-JP" dirty="0">
                <a:latin typeface="Meiryo UI" panose="020B0604030504040204" pitchFamily="50" charset="-128"/>
                <a:ea typeface="Meiryo UI" panose="020B0604030504040204" pitchFamily="50" charset="-128"/>
              </a:rPr>
              <a:t>For operating these vehicles, the ADS (in conjunction with the OEM) must take action of countermeasures, just as is expected in cases of conventional vehicle.</a:t>
            </a:r>
            <a:endParaRPr kumimoji="1" lang="ja-JP" altLang="en-US" sz="18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E2D1C1B3-CB1F-BC86-1D0A-CE3074B683F8}"/>
              </a:ext>
            </a:extLst>
          </p:cNvPr>
          <p:cNvSpPr txBox="1"/>
          <p:nvPr/>
        </p:nvSpPr>
        <p:spPr>
          <a:xfrm>
            <a:off x="687658" y="5162443"/>
            <a:ext cx="11089887" cy="707886"/>
          </a:xfrm>
          <a:prstGeom prst="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just"/>
            <a:r>
              <a:rPr kumimoji="1" lang="en-US" altLang="ja-JP" sz="2000" dirty="0">
                <a:latin typeface="Meiryo UI" panose="020B0604030504040204" pitchFamily="50" charset="-128"/>
                <a:ea typeface="Meiryo UI" panose="020B0604030504040204" pitchFamily="50" charset="-128"/>
              </a:rPr>
              <a:t>We believe it is important to be conscious of these aspects to proceed with realistic methods of vehicle safety assessment.</a:t>
            </a:r>
            <a:r>
              <a:rPr lang="ja-JP" altLang="en-US" sz="2000" dirty="0">
                <a:latin typeface="Meiryo UI" panose="020B0604030504040204" pitchFamily="50" charset="-128"/>
                <a:ea typeface="Meiryo UI" panose="020B0604030504040204" pitchFamily="50" charset="-128"/>
              </a:rPr>
              <a:t>　</a:t>
            </a:r>
            <a:endParaRPr kumimoji="1" lang="ja-JP" altLang="en-US" sz="2000" dirty="0">
              <a:solidFill>
                <a:srgbClr val="00B050"/>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453116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3908</TotalTime>
  <Words>1328</Words>
  <Application>Microsoft Office PowerPoint</Application>
  <PresentationFormat>Widescreen</PresentationFormat>
  <Paragraphs>119</Paragraphs>
  <Slides>9</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Meiryo UI</vt:lpstr>
      <vt:lpstr>ＭＳ Ｐゴシック</vt:lpstr>
      <vt:lpstr>ＭＳ Ｐ明朝</vt:lpstr>
      <vt:lpstr>游ゴシック</vt:lpstr>
      <vt:lpstr>Arial</vt:lpstr>
      <vt:lpstr>Century</vt:lpstr>
      <vt:lpstr>FrankfurtGothic</vt:lpstr>
      <vt:lpstr>Times New Roman</vt:lpstr>
      <vt:lpstr>標準デザイン</vt:lpstr>
      <vt:lpstr>Introduction</vt:lpstr>
      <vt:lpstr>Premises of the Discussions  for the ADS Regulation </vt:lpstr>
      <vt:lpstr>Prerequisite</vt:lpstr>
      <vt:lpstr>How much can accidents be reduced?</vt:lpstr>
      <vt:lpstr>Differences between Conventional and AD Vehicles in Certification Tests</vt:lpstr>
      <vt:lpstr>What can We do?</vt:lpstr>
      <vt:lpstr>What we should do?</vt:lpstr>
      <vt:lpstr>ADVs are Nothing Special</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kk</dc:creator>
  <cp:lastModifiedBy>John Creamer</cp:lastModifiedBy>
  <cp:revision>97</cp:revision>
  <cp:lastPrinted>2024-12-06T00:16:52Z</cp:lastPrinted>
  <dcterms:created xsi:type="dcterms:W3CDTF">2024-11-18T06:02:56Z</dcterms:created>
  <dcterms:modified xsi:type="dcterms:W3CDTF">2024-12-06T14:09:27Z</dcterms:modified>
</cp:coreProperties>
</file>