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60" r:id="rId4"/>
  </p:sldMasterIdLst>
  <p:notesMasterIdLst>
    <p:notesMasterId r:id="rId20"/>
  </p:notesMasterIdLst>
  <p:handoutMasterIdLst>
    <p:handoutMasterId r:id="rId21"/>
  </p:handoutMasterIdLst>
  <p:sldIdLst>
    <p:sldId id="385" r:id="rId5"/>
    <p:sldId id="386" r:id="rId6"/>
    <p:sldId id="416" r:id="rId7"/>
    <p:sldId id="417" r:id="rId8"/>
    <p:sldId id="414" r:id="rId9"/>
    <p:sldId id="419" r:id="rId10"/>
    <p:sldId id="423" r:id="rId11"/>
    <p:sldId id="424" r:id="rId12"/>
    <p:sldId id="427" r:id="rId13"/>
    <p:sldId id="421" r:id="rId14"/>
    <p:sldId id="422" r:id="rId15"/>
    <p:sldId id="415" r:id="rId16"/>
    <p:sldId id="426" r:id="rId17"/>
    <p:sldId id="429" r:id="rId18"/>
    <p:sldId id="40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3" pos="480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8" name="Author" initials="A" lastIdx="0" clrIdx="7"/>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8938"/>
    <a:srgbClr val="375623"/>
    <a:srgbClr val="A9D08E"/>
    <a:srgbClr val="48702E"/>
    <a:srgbClr val="DFDFDF"/>
    <a:srgbClr val="ED7D31"/>
    <a:srgbClr val="FFFFFF"/>
    <a:srgbClr val="E4D17F"/>
    <a:srgbClr val="D5D99A"/>
    <a:srgbClr val="D247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6014" autoAdjust="0"/>
    <p:restoredTop sz="94560"/>
  </p:normalViewPr>
  <p:slideViewPr>
    <p:cSldViewPr snapToGrid="0">
      <p:cViewPr varScale="1">
        <p:scale>
          <a:sx n="62" d="100"/>
          <a:sy n="62" d="100"/>
        </p:scale>
        <p:origin x="738" y="30"/>
      </p:cViewPr>
      <p:guideLst>
        <p:guide orient="horz" pos="2880"/>
        <p:guide pos="4800"/>
      </p:guideLst>
    </p:cSldViewPr>
  </p:slideViewPr>
  <p:notesTextViewPr>
    <p:cViewPr>
      <p:scale>
        <a:sx n="1" d="1"/>
        <a:sy n="1" d="1"/>
      </p:scale>
      <p:origin x="0" y="0"/>
    </p:cViewPr>
  </p:notesTextViewPr>
  <p:notesViewPr>
    <p:cSldViewPr snapToGrid="0">
      <p:cViewPr>
        <p:scale>
          <a:sx n="1" d="2"/>
          <a:sy n="1" d="2"/>
        </p:scale>
        <p:origin x="3403" y="28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8/10/relationships/authors" Targe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42B021-2884-47AB-80E8-1B06E5292B12}"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9984CD3A-EC52-45F4-8DB1-02C5688F2337}">
      <dgm:prSet phldrT="[Text]"/>
      <dgm:spPr>
        <a:solidFill>
          <a:schemeClr val="bg2">
            <a:lumMod val="25000"/>
          </a:schemeClr>
        </a:solidFill>
      </dgm:spPr>
      <dgm:t>
        <a:bodyPr/>
        <a:lstStyle/>
        <a:p>
          <a:r>
            <a:rPr lang="en-US" dirty="0"/>
            <a:t>ADS Regulatory readiness</a:t>
          </a:r>
        </a:p>
      </dgm:t>
    </dgm:pt>
    <dgm:pt modelId="{B6BB37AD-9EE6-4D4C-8A18-1A5612EB34E9}" type="parTrans" cxnId="{50C9CE5D-9221-4BD7-8202-6CEAD63BB02A}">
      <dgm:prSet/>
      <dgm:spPr/>
      <dgm:t>
        <a:bodyPr/>
        <a:lstStyle/>
        <a:p>
          <a:endParaRPr lang="en-US"/>
        </a:p>
      </dgm:t>
    </dgm:pt>
    <dgm:pt modelId="{77BE617A-8A30-4501-9802-4DBC22B83F94}" type="sibTrans" cxnId="{50C9CE5D-9221-4BD7-8202-6CEAD63BB02A}">
      <dgm:prSet/>
      <dgm:spPr/>
      <dgm:t>
        <a:bodyPr/>
        <a:lstStyle/>
        <a:p>
          <a:endParaRPr lang="en-US"/>
        </a:p>
      </dgm:t>
    </dgm:pt>
    <dgm:pt modelId="{CF3B3458-D266-4108-B106-417E41B9731A}">
      <dgm:prSet phldrT="[Text]"/>
      <dgm:spPr>
        <a:solidFill>
          <a:schemeClr val="accent4"/>
        </a:solidFill>
      </dgm:spPr>
      <dgm:t>
        <a:bodyPr/>
        <a:lstStyle/>
        <a:p>
          <a:r>
            <a:rPr lang="en-US" dirty="0">
              <a:solidFill>
                <a:schemeClr val="tx1">
                  <a:lumMod val="95000"/>
                  <a:lumOff val="5000"/>
                </a:schemeClr>
              </a:solidFill>
            </a:rPr>
            <a:t>Non-ADS Regulations</a:t>
          </a:r>
        </a:p>
      </dgm:t>
    </dgm:pt>
    <dgm:pt modelId="{3E1B7F69-FB04-487C-9F85-7D88CFEF4A61}" type="parTrans" cxnId="{1046A838-40C4-43AF-985F-EA09D187A7B6}">
      <dgm:prSet/>
      <dgm:spPr>
        <a:solidFill>
          <a:schemeClr val="accent4"/>
        </a:solidFill>
        <a:ln>
          <a:solidFill>
            <a:schemeClr val="accent4"/>
          </a:solidFill>
        </a:ln>
      </dgm:spPr>
      <dgm:t>
        <a:bodyPr/>
        <a:lstStyle/>
        <a:p>
          <a:endParaRPr lang="en-US"/>
        </a:p>
      </dgm:t>
    </dgm:pt>
    <dgm:pt modelId="{9025182D-BCFD-4418-B3B2-9D0E7B12E406}" type="sibTrans" cxnId="{1046A838-40C4-43AF-985F-EA09D187A7B6}">
      <dgm:prSet/>
      <dgm:spPr/>
      <dgm:t>
        <a:bodyPr/>
        <a:lstStyle/>
        <a:p>
          <a:endParaRPr lang="en-US"/>
        </a:p>
      </dgm:t>
    </dgm:pt>
    <dgm:pt modelId="{52CFA293-7299-4131-B369-63A306A855DB}">
      <dgm:prSet phldrT="[Text]"/>
      <dgm:spPr>
        <a:solidFill>
          <a:schemeClr val="accent4"/>
        </a:solidFill>
      </dgm:spPr>
      <dgm:t>
        <a:bodyPr/>
        <a:lstStyle/>
        <a:p>
          <a:r>
            <a:rPr lang="en-US" dirty="0">
              <a:solidFill>
                <a:schemeClr val="tx1">
                  <a:lumMod val="95000"/>
                  <a:lumOff val="5000"/>
                </a:schemeClr>
              </a:solidFill>
            </a:rPr>
            <a:t>Relevant for ADS</a:t>
          </a:r>
        </a:p>
      </dgm:t>
    </dgm:pt>
    <dgm:pt modelId="{B1C068D8-E752-47D9-8442-A4F2EEF50374}" type="parTrans" cxnId="{7F27A02F-FF0C-4933-8E46-E9C7DE4EA167}">
      <dgm:prSet/>
      <dgm:spPr>
        <a:solidFill>
          <a:schemeClr val="accent4"/>
        </a:solidFill>
        <a:ln>
          <a:solidFill>
            <a:schemeClr val="accent4"/>
          </a:solidFill>
        </a:ln>
      </dgm:spPr>
      <dgm:t>
        <a:bodyPr/>
        <a:lstStyle/>
        <a:p>
          <a:endParaRPr lang="en-US"/>
        </a:p>
      </dgm:t>
    </dgm:pt>
    <dgm:pt modelId="{07211EC7-3AF4-4DAE-A8D0-A83A2D9E7092}" type="sibTrans" cxnId="{7F27A02F-FF0C-4933-8E46-E9C7DE4EA167}">
      <dgm:prSet/>
      <dgm:spPr/>
      <dgm:t>
        <a:bodyPr/>
        <a:lstStyle/>
        <a:p>
          <a:endParaRPr lang="en-US"/>
        </a:p>
      </dgm:t>
    </dgm:pt>
    <dgm:pt modelId="{D8DE61EB-C581-402E-B362-44AC7D9AB619}">
      <dgm:prSet phldrT="[Text]"/>
      <dgm:spPr>
        <a:solidFill>
          <a:schemeClr val="bg2">
            <a:lumMod val="25000"/>
          </a:schemeClr>
        </a:solidFill>
      </dgm:spPr>
      <dgm:t>
        <a:bodyPr/>
        <a:lstStyle/>
        <a:p>
          <a:r>
            <a:rPr lang="en-US" dirty="0"/>
            <a:t>Not relevant for ADS</a:t>
          </a:r>
        </a:p>
      </dgm:t>
    </dgm:pt>
    <dgm:pt modelId="{6BB30790-42B1-4BB8-9ACC-44F50CD66434}" type="parTrans" cxnId="{6AFE3F4E-3FB5-4233-A4DA-41A734C70994}">
      <dgm:prSet/>
      <dgm:spPr>
        <a:ln>
          <a:solidFill>
            <a:schemeClr val="bg2">
              <a:lumMod val="25000"/>
            </a:schemeClr>
          </a:solidFill>
        </a:ln>
      </dgm:spPr>
      <dgm:t>
        <a:bodyPr/>
        <a:lstStyle/>
        <a:p>
          <a:endParaRPr lang="en-US"/>
        </a:p>
      </dgm:t>
    </dgm:pt>
    <dgm:pt modelId="{A288CB07-5705-4EDB-9669-2D98CB1E46D4}" type="sibTrans" cxnId="{6AFE3F4E-3FB5-4233-A4DA-41A734C70994}">
      <dgm:prSet/>
      <dgm:spPr/>
      <dgm:t>
        <a:bodyPr/>
        <a:lstStyle/>
        <a:p>
          <a:endParaRPr lang="en-US"/>
        </a:p>
      </dgm:t>
    </dgm:pt>
    <dgm:pt modelId="{417AB198-8E26-4F40-BDDF-1BC6EB2438D6}">
      <dgm:prSet phldrT="[Text]"/>
      <dgm:spPr>
        <a:solidFill>
          <a:schemeClr val="bg2">
            <a:lumMod val="25000"/>
          </a:schemeClr>
        </a:solidFill>
      </dgm:spPr>
      <dgm:t>
        <a:bodyPr/>
        <a:lstStyle/>
        <a:p>
          <a:r>
            <a:rPr lang="en-US" dirty="0"/>
            <a:t>ADS Regulations</a:t>
          </a:r>
        </a:p>
      </dgm:t>
    </dgm:pt>
    <dgm:pt modelId="{3BB07084-1A78-489B-A390-88C0C6C12703}" type="parTrans" cxnId="{B9EABA7B-3961-4FF8-977B-678E23A47512}">
      <dgm:prSet/>
      <dgm:spPr>
        <a:ln>
          <a:solidFill>
            <a:schemeClr val="bg2">
              <a:lumMod val="25000"/>
            </a:schemeClr>
          </a:solidFill>
        </a:ln>
      </dgm:spPr>
      <dgm:t>
        <a:bodyPr/>
        <a:lstStyle/>
        <a:p>
          <a:endParaRPr lang="en-US"/>
        </a:p>
      </dgm:t>
    </dgm:pt>
    <dgm:pt modelId="{39D1C55D-B068-4A97-A351-4472F4AABF72}" type="sibTrans" cxnId="{B9EABA7B-3961-4FF8-977B-678E23A47512}">
      <dgm:prSet/>
      <dgm:spPr/>
      <dgm:t>
        <a:bodyPr/>
        <a:lstStyle/>
        <a:p>
          <a:endParaRPr lang="en-US"/>
        </a:p>
      </dgm:t>
    </dgm:pt>
    <dgm:pt modelId="{DC6F3B9D-CCAE-4132-AFE1-E96FEE2FC7B2}">
      <dgm:prSet phldrT="[Text]"/>
      <dgm:spPr>
        <a:solidFill>
          <a:schemeClr val="accent4"/>
        </a:solidFill>
      </dgm:spPr>
      <dgm:t>
        <a:bodyPr/>
        <a:lstStyle/>
        <a:p>
          <a:r>
            <a:rPr lang="en-US" dirty="0">
              <a:solidFill>
                <a:schemeClr val="tx1">
                  <a:lumMod val="95000"/>
                  <a:lumOff val="5000"/>
                </a:schemeClr>
              </a:solidFill>
            </a:rPr>
            <a:t>Amendments needed</a:t>
          </a:r>
        </a:p>
      </dgm:t>
    </dgm:pt>
    <dgm:pt modelId="{85423256-B396-4169-A36B-A3C5A68D3201}" type="parTrans" cxnId="{865CF432-F495-44B6-8D1E-0AFFCF9D2077}">
      <dgm:prSet/>
      <dgm:spPr>
        <a:solidFill>
          <a:schemeClr val="accent4"/>
        </a:solidFill>
        <a:ln>
          <a:solidFill>
            <a:schemeClr val="accent4"/>
          </a:solidFill>
        </a:ln>
      </dgm:spPr>
      <dgm:t>
        <a:bodyPr/>
        <a:lstStyle/>
        <a:p>
          <a:endParaRPr lang="en-US"/>
        </a:p>
      </dgm:t>
    </dgm:pt>
    <dgm:pt modelId="{1890A6E8-6432-495B-AB87-4EB8ED72B54D}" type="sibTrans" cxnId="{865CF432-F495-44B6-8D1E-0AFFCF9D2077}">
      <dgm:prSet/>
      <dgm:spPr/>
      <dgm:t>
        <a:bodyPr/>
        <a:lstStyle/>
        <a:p>
          <a:endParaRPr lang="en-US"/>
        </a:p>
      </dgm:t>
    </dgm:pt>
    <dgm:pt modelId="{90184362-C028-4842-A982-4C1C4DCC7BCB}">
      <dgm:prSet phldrT="[Text]"/>
      <dgm:spPr>
        <a:solidFill>
          <a:schemeClr val="bg2">
            <a:lumMod val="25000"/>
          </a:schemeClr>
        </a:solidFill>
      </dgm:spPr>
      <dgm:t>
        <a:bodyPr/>
        <a:lstStyle/>
        <a:p>
          <a:r>
            <a:rPr lang="en-US" dirty="0"/>
            <a:t>Amendments not needed</a:t>
          </a:r>
        </a:p>
      </dgm:t>
    </dgm:pt>
    <dgm:pt modelId="{B61F7AF3-391D-4874-84EB-FB05F98F6F00}" type="parTrans" cxnId="{CBC48C94-2F88-450D-9500-DA606A775738}">
      <dgm:prSet/>
      <dgm:spPr/>
      <dgm:t>
        <a:bodyPr/>
        <a:lstStyle/>
        <a:p>
          <a:endParaRPr lang="en-US"/>
        </a:p>
      </dgm:t>
    </dgm:pt>
    <dgm:pt modelId="{EE5AA1A8-979B-45E4-BB4D-CE52E3A270EC}" type="sibTrans" cxnId="{CBC48C94-2F88-450D-9500-DA606A775738}">
      <dgm:prSet/>
      <dgm:spPr/>
      <dgm:t>
        <a:bodyPr/>
        <a:lstStyle/>
        <a:p>
          <a:endParaRPr lang="en-US"/>
        </a:p>
      </dgm:t>
    </dgm:pt>
    <dgm:pt modelId="{8DFA350D-98E4-49F5-AABD-A5CD0406D3AC}" type="pres">
      <dgm:prSet presAssocID="{2642B021-2884-47AB-80E8-1B06E5292B12}" presName="hierChild1" presStyleCnt="0">
        <dgm:presLayoutVars>
          <dgm:orgChart val="1"/>
          <dgm:chPref val="1"/>
          <dgm:dir/>
          <dgm:animOne val="branch"/>
          <dgm:animLvl val="lvl"/>
          <dgm:resizeHandles/>
        </dgm:presLayoutVars>
      </dgm:prSet>
      <dgm:spPr/>
    </dgm:pt>
    <dgm:pt modelId="{2163417F-EBF2-4ED0-977D-D228A8B1A908}" type="pres">
      <dgm:prSet presAssocID="{9984CD3A-EC52-45F4-8DB1-02C5688F2337}" presName="hierRoot1" presStyleCnt="0">
        <dgm:presLayoutVars>
          <dgm:hierBranch val="init"/>
        </dgm:presLayoutVars>
      </dgm:prSet>
      <dgm:spPr/>
    </dgm:pt>
    <dgm:pt modelId="{FF1DEBF6-6B36-4A2C-A075-0DC9321CDA02}" type="pres">
      <dgm:prSet presAssocID="{9984CD3A-EC52-45F4-8DB1-02C5688F2337}" presName="rootComposite1" presStyleCnt="0"/>
      <dgm:spPr/>
    </dgm:pt>
    <dgm:pt modelId="{1734C551-8562-4E2A-B7AB-244BA95B410C}" type="pres">
      <dgm:prSet presAssocID="{9984CD3A-EC52-45F4-8DB1-02C5688F2337}" presName="rootText1" presStyleLbl="node0" presStyleIdx="0" presStyleCnt="1" custScaleX="117297">
        <dgm:presLayoutVars>
          <dgm:chPref val="3"/>
        </dgm:presLayoutVars>
      </dgm:prSet>
      <dgm:spPr/>
    </dgm:pt>
    <dgm:pt modelId="{D9C2BE44-9B9C-44DC-B19A-51AAF77D1A91}" type="pres">
      <dgm:prSet presAssocID="{9984CD3A-EC52-45F4-8DB1-02C5688F2337}" presName="rootConnector1" presStyleLbl="node1" presStyleIdx="0" presStyleCnt="0"/>
      <dgm:spPr/>
    </dgm:pt>
    <dgm:pt modelId="{39507D63-8A22-4004-BFE2-A2E26797D069}" type="pres">
      <dgm:prSet presAssocID="{9984CD3A-EC52-45F4-8DB1-02C5688F2337}" presName="hierChild2" presStyleCnt="0"/>
      <dgm:spPr/>
    </dgm:pt>
    <dgm:pt modelId="{DA929213-E55D-40FE-9DD9-2912A40ADDA2}" type="pres">
      <dgm:prSet presAssocID="{3BB07084-1A78-489B-A390-88C0C6C12703}" presName="Name37" presStyleLbl="parChTrans1D2" presStyleIdx="0" presStyleCnt="2"/>
      <dgm:spPr/>
    </dgm:pt>
    <dgm:pt modelId="{BB1DCD38-6B48-4859-9C6A-83337E45E551}" type="pres">
      <dgm:prSet presAssocID="{417AB198-8E26-4F40-BDDF-1BC6EB2438D6}" presName="hierRoot2" presStyleCnt="0">
        <dgm:presLayoutVars>
          <dgm:hierBranch val="init"/>
        </dgm:presLayoutVars>
      </dgm:prSet>
      <dgm:spPr/>
    </dgm:pt>
    <dgm:pt modelId="{A2EC09BE-999C-423B-9C90-BC0F6310ADB2}" type="pres">
      <dgm:prSet presAssocID="{417AB198-8E26-4F40-BDDF-1BC6EB2438D6}" presName="rootComposite" presStyleCnt="0"/>
      <dgm:spPr/>
    </dgm:pt>
    <dgm:pt modelId="{86430F4F-EA68-4656-8768-6EDF88CF7ADF}" type="pres">
      <dgm:prSet presAssocID="{417AB198-8E26-4F40-BDDF-1BC6EB2438D6}" presName="rootText" presStyleLbl="node2" presStyleIdx="0" presStyleCnt="2">
        <dgm:presLayoutVars>
          <dgm:chPref val="3"/>
        </dgm:presLayoutVars>
      </dgm:prSet>
      <dgm:spPr/>
    </dgm:pt>
    <dgm:pt modelId="{31A36DB1-601D-49EA-8581-9B09B4D7AC5F}" type="pres">
      <dgm:prSet presAssocID="{417AB198-8E26-4F40-BDDF-1BC6EB2438D6}" presName="rootConnector" presStyleLbl="node2" presStyleIdx="0" presStyleCnt="2"/>
      <dgm:spPr/>
    </dgm:pt>
    <dgm:pt modelId="{A860A1CC-5D6C-45A3-8B90-A1CC6E8D2DDE}" type="pres">
      <dgm:prSet presAssocID="{417AB198-8E26-4F40-BDDF-1BC6EB2438D6}" presName="hierChild4" presStyleCnt="0"/>
      <dgm:spPr/>
    </dgm:pt>
    <dgm:pt modelId="{B2002820-59EC-4881-B7D2-60FBB43BD61D}" type="pres">
      <dgm:prSet presAssocID="{417AB198-8E26-4F40-BDDF-1BC6EB2438D6}" presName="hierChild5" presStyleCnt="0"/>
      <dgm:spPr/>
    </dgm:pt>
    <dgm:pt modelId="{0CC9B081-F119-482E-94EF-0C6110D3B725}" type="pres">
      <dgm:prSet presAssocID="{3E1B7F69-FB04-487C-9F85-7D88CFEF4A61}" presName="Name37" presStyleLbl="parChTrans1D2" presStyleIdx="1" presStyleCnt="2"/>
      <dgm:spPr/>
    </dgm:pt>
    <dgm:pt modelId="{47E35C59-DEE1-4859-B2B2-933E23491A0D}" type="pres">
      <dgm:prSet presAssocID="{CF3B3458-D266-4108-B106-417E41B9731A}" presName="hierRoot2" presStyleCnt="0">
        <dgm:presLayoutVars>
          <dgm:hierBranch val="init"/>
        </dgm:presLayoutVars>
      </dgm:prSet>
      <dgm:spPr/>
    </dgm:pt>
    <dgm:pt modelId="{B8411EC8-FD51-406E-9522-CBB7637E5199}" type="pres">
      <dgm:prSet presAssocID="{CF3B3458-D266-4108-B106-417E41B9731A}" presName="rootComposite" presStyleCnt="0"/>
      <dgm:spPr/>
    </dgm:pt>
    <dgm:pt modelId="{14525EEF-8349-41A7-8AAD-11791462EB11}" type="pres">
      <dgm:prSet presAssocID="{CF3B3458-D266-4108-B106-417E41B9731A}" presName="rootText" presStyleLbl="node2" presStyleIdx="1" presStyleCnt="2">
        <dgm:presLayoutVars>
          <dgm:chPref val="3"/>
        </dgm:presLayoutVars>
      </dgm:prSet>
      <dgm:spPr/>
    </dgm:pt>
    <dgm:pt modelId="{2FE9A4A7-963E-4476-8A20-7537D06CFC16}" type="pres">
      <dgm:prSet presAssocID="{CF3B3458-D266-4108-B106-417E41B9731A}" presName="rootConnector" presStyleLbl="node2" presStyleIdx="1" presStyleCnt="2"/>
      <dgm:spPr/>
    </dgm:pt>
    <dgm:pt modelId="{F0F335C6-68E9-4C8D-B68D-1D2A9CF99376}" type="pres">
      <dgm:prSet presAssocID="{CF3B3458-D266-4108-B106-417E41B9731A}" presName="hierChild4" presStyleCnt="0"/>
      <dgm:spPr/>
    </dgm:pt>
    <dgm:pt modelId="{DC1888C5-F144-4266-8F49-2CB2EB3032E9}" type="pres">
      <dgm:prSet presAssocID="{B1C068D8-E752-47D9-8442-A4F2EEF50374}" presName="Name37" presStyleLbl="parChTrans1D3" presStyleIdx="0" presStyleCnt="2"/>
      <dgm:spPr/>
    </dgm:pt>
    <dgm:pt modelId="{BAC84FE3-DF95-48EE-BD3B-EF11477CABFD}" type="pres">
      <dgm:prSet presAssocID="{52CFA293-7299-4131-B369-63A306A855DB}" presName="hierRoot2" presStyleCnt="0">
        <dgm:presLayoutVars>
          <dgm:hierBranch val="init"/>
        </dgm:presLayoutVars>
      </dgm:prSet>
      <dgm:spPr/>
    </dgm:pt>
    <dgm:pt modelId="{4BC3DB99-2E64-4F79-83D5-DF5B7820037C}" type="pres">
      <dgm:prSet presAssocID="{52CFA293-7299-4131-B369-63A306A855DB}" presName="rootComposite" presStyleCnt="0"/>
      <dgm:spPr/>
    </dgm:pt>
    <dgm:pt modelId="{E345AEAA-57FE-43FF-BE29-D661F1404A12}" type="pres">
      <dgm:prSet presAssocID="{52CFA293-7299-4131-B369-63A306A855DB}" presName="rootText" presStyleLbl="node3" presStyleIdx="0" presStyleCnt="2">
        <dgm:presLayoutVars>
          <dgm:chPref val="3"/>
        </dgm:presLayoutVars>
      </dgm:prSet>
      <dgm:spPr/>
    </dgm:pt>
    <dgm:pt modelId="{A77E97AB-CBC0-485C-83E3-F282444CE231}" type="pres">
      <dgm:prSet presAssocID="{52CFA293-7299-4131-B369-63A306A855DB}" presName="rootConnector" presStyleLbl="node3" presStyleIdx="0" presStyleCnt="2"/>
      <dgm:spPr/>
    </dgm:pt>
    <dgm:pt modelId="{EBC6F1FB-A7EA-4CBC-AB05-001C81931B8D}" type="pres">
      <dgm:prSet presAssocID="{52CFA293-7299-4131-B369-63A306A855DB}" presName="hierChild4" presStyleCnt="0"/>
      <dgm:spPr/>
    </dgm:pt>
    <dgm:pt modelId="{96E9C71A-C9BB-43BA-980B-EFD9A3AA4231}" type="pres">
      <dgm:prSet presAssocID="{85423256-B396-4169-A36B-A3C5A68D3201}" presName="Name37" presStyleLbl="parChTrans1D4" presStyleIdx="0" presStyleCnt="2"/>
      <dgm:spPr/>
    </dgm:pt>
    <dgm:pt modelId="{C2FA3D13-0F54-4EBC-8A3F-9884A1E65F0F}" type="pres">
      <dgm:prSet presAssocID="{DC6F3B9D-CCAE-4132-AFE1-E96FEE2FC7B2}" presName="hierRoot2" presStyleCnt="0">
        <dgm:presLayoutVars>
          <dgm:hierBranch val="init"/>
        </dgm:presLayoutVars>
      </dgm:prSet>
      <dgm:spPr/>
    </dgm:pt>
    <dgm:pt modelId="{4DF74D64-5A64-40EA-B672-FF7EAF503BD0}" type="pres">
      <dgm:prSet presAssocID="{DC6F3B9D-CCAE-4132-AFE1-E96FEE2FC7B2}" presName="rootComposite" presStyleCnt="0"/>
      <dgm:spPr/>
    </dgm:pt>
    <dgm:pt modelId="{A8D48C73-0FE7-4522-BF37-05DE3615D8DE}" type="pres">
      <dgm:prSet presAssocID="{DC6F3B9D-CCAE-4132-AFE1-E96FEE2FC7B2}" presName="rootText" presStyleLbl="node4" presStyleIdx="0" presStyleCnt="2">
        <dgm:presLayoutVars>
          <dgm:chPref val="3"/>
        </dgm:presLayoutVars>
      </dgm:prSet>
      <dgm:spPr/>
    </dgm:pt>
    <dgm:pt modelId="{C4E4577A-27CA-4399-8D97-3F93B40798F4}" type="pres">
      <dgm:prSet presAssocID="{DC6F3B9D-CCAE-4132-AFE1-E96FEE2FC7B2}" presName="rootConnector" presStyleLbl="node4" presStyleIdx="0" presStyleCnt="2"/>
      <dgm:spPr/>
    </dgm:pt>
    <dgm:pt modelId="{4D4834E4-BAD2-477E-B843-8448F4182420}" type="pres">
      <dgm:prSet presAssocID="{DC6F3B9D-CCAE-4132-AFE1-E96FEE2FC7B2}" presName="hierChild4" presStyleCnt="0"/>
      <dgm:spPr/>
    </dgm:pt>
    <dgm:pt modelId="{00FCAE60-E7E6-4F5B-910C-E9001D259390}" type="pres">
      <dgm:prSet presAssocID="{DC6F3B9D-CCAE-4132-AFE1-E96FEE2FC7B2}" presName="hierChild5" presStyleCnt="0"/>
      <dgm:spPr/>
    </dgm:pt>
    <dgm:pt modelId="{C1C908F6-34A6-4FFA-8165-982EE2F039E5}" type="pres">
      <dgm:prSet presAssocID="{B61F7AF3-391D-4874-84EB-FB05F98F6F00}" presName="Name37" presStyleLbl="parChTrans1D4" presStyleIdx="1" presStyleCnt="2"/>
      <dgm:spPr/>
    </dgm:pt>
    <dgm:pt modelId="{4BB51938-EE1A-42E6-A8E2-E6C3301E834A}" type="pres">
      <dgm:prSet presAssocID="{90184362-C028-4842-A982-4C1C4DCC7BCB}" presName="hierRoot2" presStyleCnt="0">
        <dgm:presLayoutVars>
          <dgm:hierBranch val="init"/>
        </dgm:presLayoutVars>
      </dgm:prSet>
      <dgm:spPr/>
    </dgm:pt>
    <dgm:pt modelId="{F9523215-1993-4FE5-9217-AB3FBFD0B718}" type="pres">
      <dgm:prSet presAssocID="{90184362-C028-4842-A982-4C1C4DCC7BCB}" presName="rootComposite" presStyleCnt="0"/>
      <dgm:spPr/>
    </dgm:pt>
    <dgm:pt modelId="{51F1503F-81D9-4DEE-B56A-2156F9099108}" type="pres">
      <dgm:prSet presAssocID="{90184362-C028-4842-A982-4C1C4DCC7BCB}" presName="rootText" presStyleLbl="node4" presStyleIdx="1" presStyleCnt="2">
        <dgm:presLayoutVars>
          <dgm:chPref val="3"/>
        </dgm:presLayoutVars>
      </dgm:prSet>
      <dgm:spPr/>
    </dgm:pt>
    <dgm:pt modelId="{18DCF390-C3A9-41B3-87DD-817371B0EA4D}" type="pres">
      <dgm:prSet presAssocID="{90184362-C028-4842-A982-4C1C4DCC7BCB}" presName="rootConnector" presStyleLbl="node4" presStyleIdx="1" presStyleCnt="2"/>
      <dgm:spPr/>
    </dgm:pt>
    <dgm:pt modelId="{B1066FD5-30E3-4871-B4A4-75591A8F24FC}" type="pres">
      <dgm:prSet presAssocID="{90184362-C028-4842-A982-4C1C4DCC7BCB}" presName="hierChild4" presStyleCnt="0"/>
      <dgm:spPr/>
    </dgm:pt>
    <dgm:pt modelId="{329AD707-B502-468E-A939-884277184B86}" type="pres">
      <dgm:prSet presAssocID="{90184362-C028-4842-A982-4C1C4DCC7BCB}" presName="hierChild5" presStyleCnt="0"/>
      <dgm:spPr/>
    </dgm:pt>
    <dgm:pt modelId="{B85C0D9A-F0C3-49F9-91B7-E3175B8AF0EB}" type="pres">
      <dgm:prSet presAssocID="{52CFA293-7299-4131-B369-63A306A855DB}" presName="hierChild5" presStyleCnt="0"/>
      <dgm:spPr/>
    </dgm:pt>
    <dgm:pt modelId="{2456B564-D728-4E0F-8500-255F2EC513FE}" type="pres">
      <dgm:prSet presAssocID="{6BB30790-42B1-4BB8-9ACC-44F50CD66434}" presName="Name37" presStyleLbl="parChTrans1D3" presStyleIdx="1" presStyleCnt="2"/>
      <dgm:spPr/>
    </dgm:pt>
    <dgm:pt modelId="{C263850E-D205-4B78-9CB6-698CF7DFC595}" type="pres">
      <dgm:prSet presAssocID="{D8DE61EB-C581-402E-B362-44AC7D9AB619}" presName="hierRoot2" presStyleCnt="0">
        <dgm:presLayoutVars>
          <dgm:hierBranch val="init"/>
        </dgm:presLayoutVars>
      </dgm:prSet>
      <dgm:spPr/>
    </dgm:pt>
    <dgm:pt modelId="{91CE3305-565A-4F83-93AE-86472AE3E5AD}" type="pres">
      <dgm:prSet presAssocID="{D8DE61EB-C581-402E-B362-44AC7D9AB619}" presName="rootComposite" presStyleCnt="0"/>
      <dgm:spPr/>
    </dgm:pt>
    <dgm:pt modelId="{DAA1BF68-2FF9-4AE6-A791-CBCE36DB88DC}" type="pres">
      <dgm:prSet presAssocID="{D8DE61EB-C581-402E-B362-44AC7D9AB619}" presName="rootText" presStyleLbl="node3" presStyleIdx="1" presStyleCnt="2">
        <dgm:presLayoutVars>
          <dgm:chPref val="3"/>
        </dgm:presLayoutVars>
      </dgm:prSet>
      <dgm:spPr/>
    </dgm:pt>
    <dgm:pt modelId="{0C315F12-AEC1-4E30-8A9F-CB05CC50EB2D}" type="pres">
      <dgm:prSet presAssocID="{D8DE61EB-C581-402E-B362-44AC7D9AB619}" presName="rootConnector" presStyleLbl="node3" presStyleIdx="1" presStyleCnt="2"/>
      <dgm:spPr/>
    </dgm:pt>
    <dgm:pt modelId="{37883333-0991-4260-A9DD-624DCBD8D457}" type="pres">
      <dgm:prSet presAssocID="{D8DE61EB-C581-402E-B362-44AC7D9AB619}" presName="hierChild4" presStyleCnt="0"/>
      <dgm:spPr/>
    </dgm:pt>
    <dgm:pt modelId="{222F46F0-5337-4B8D-BA3B-EA3F658BF7BB}" type="pres">
      <dgm:prSet presAssocID="{D8DE61EB-C581-402E-B362-44AC7D9AB619}" presName="hierChild5" presStyleCnt="0"/>
      <dgm:spPr/>
    </dgm:pt>
    <dgm:pt modelId="{9BC04901-3F5D-41F8-85E2-3361203BC5D7}" type="pres">
      <dgm:prSet presAssocID="{CF3B3458-D266-4108-B106-417E41B9731A}" presName="hierChild5" presStyleCnt="0"/>
      <dgm:spPr/>
    </dgm:pt>
    <dgm:pt modelId="{A3A46B14-2302-4157-91B8-67CD57D3ECDA}" type="pres">
      <dgm:prSet presAssocID="{9984CD3A-EC52-45F4-8DB1-02C5688F2337}" presName="hierChild3" presStyleCnt="0"/>
      <dgm:spPr/>
    </dgm:pt>
  </dgm:ptLst>
  <dgm:cxnLst>
    <dgm:cxn modelId="{0A89002F-858D-4B24-A682-7E34178290DD}" type="presOf" srcId="{CF3B3458-D266-4108-B106-417E41B9731A}" destId="{2FE9A4A7-963E-4476-8A20-7537D06CFC16}" srcOrd="1" destOrd="0" presId="urn:microsoft.com/office/officeart/2005/8/layout/orgChart1"/>
    <dgm:cxn modelId="{7F27A02F-FF0C-4933-8E46-E9C7DE4EA167}" srcId="{CF3B3458-D266-4108-B106-417E41B9731A}" destId="{52CFA293-7299-4131-B369-63A306A855DB}" srcOrd="0" destOrd="0" parTransId="{B1C068D8-E752-47D9-8442-A4F2EEF50374}" sibTransId="{07211EC7-3AF4-4DAE-A8D0-A83A2D9E7092}"/>
    <dgm:cxn modelId="{865CF432-F495-44B6-8D1E-0AFFCF9D2077}" srcId="{52CFA293-7299-4131-B369-63A306A855DB}" destId="{DC6F3B9D-CCAE-4132-AFE1-E96FEE2FC7B2}" srcOrd="0" destOrd="0" parTransId="{85423256-B396-4169-A36B-A3C5A68D3201}" sibTransId="{1890A6E8-6432-495B-AB87-4EB8ED72B54D}"/>
    <dgm:cxn modelId="{1046A838-40C4-43AF-985F-EA09D187A7B6}" srcId="{9984CD3A-EC52-45F4-8DB1-02C5688F2337}" destId="{CF3B3458-D266-4108-B106-417E41B9731A}" srcOrd="1" destOrd="0" parTransId="{3E1B7F69-FB04-487C-9F85-7D88CFEF4A61}" sibTransId="{9025182D-BCFD-4418-B3B2-9D0E7B12E406}"/>
    <dgm:cxn modelId="{EACBD83B-9DBF-446E-BC8E-17B5B306664B}" type="presOf" srcId="{85423256-B396-4169-A36B-A3C5A68D3201}" destId="{96E9C71A-C9BB-43BA-980B-EFD9A3AA4231}" srcOrd="0" destOrd="0" presId="urn:microsoft.com/office/officeart/2005/8/layout/orgChart1"/>
    <dgm:cxn modelId="{50C9CE5D-9221-4BD7-8202-6CEAD63BB02A}" srcId="{2642B021-2884-47AB-80E8-1B06E5292B12}" destId="{9984CD3A-EC52-45F4-8DB1-02C5688F2337}" srcOrd="0" destOrd="0" parTransId="{B6BB37AD-9EE6-4D4C-8A18-1A5612EB34E9}" sibTransId="{77BE617A-8A30-4501-9802-4DBC22B83F94}"/>
    <dgm:cxn modelId="{F4F48944-5CF6-45CD-A22F-CE62E65F10E3}" type="presOf" srcId="{CF3B3458-D266-4108-B106-417E41B9731A}" destId="{14525EEF-8349-41A7-8AAD-11791462EB11}" srcOrd="0" destOrd="0" presId="urn:microsoft.com/office/officeart/2005/8/layout/orgChart1"/>
    <dgm:cxn modelId="{DA5C3D46-78F8-4D74-A4FF-3A4A9B89321F}" type="presOf" srcId="{6BB30790-42B1-4BB8-9ACC-44F50CD66434}" destId="{2456B564-D728-4E0F-8500-255F2EC513FE}" srcOrd="0" destOrd="0" presId="urn:microsoft.com/office/officeart/2005/8/layout/orgChart1"/>
    <dgm:cxn modelId="{AABDB76B-3352-47FB-B87D-AFF0087DB224}" type="presOf" srcId="{417AB198-8E26-4F40-BDDF-1BC6EB2438D6}" destId="{86430F4F-EA68-4656-8768-6EDF88CF7ADF}" srcOrd="0" destOrd="0" presId="urn:microsoft.com/office/officeart/2005/8/layout/orgChart1"/>
    <dgm:cxn modelId="{6AFE3F4E-3FB5-4233-A4DA-41A734C70994}" srcId="{CF3B3458-D266-4108-B106-417E41B9731A}" destId="{D8DE61EB-C581-402E-B362-44AC7D9AB619}" srcOrd="1" destOrd="0" parTransId="{6BB30790-42B1-4BB8-9ACC-44F50CD66434}" sibTransId="{A288CB07-5705-4EDB-9669-2D98CB1E46D4}"/>
    <dgm:cxn modelId="{A3AA0770-E19A-4FF6-86BF-0C33543622B4}" type="presOf" srcId="{3BB07084-1A78-489B-A390-88C0C6C12703}" destId="{DA929213-E55D-40FE-9DD9-2912A40ADDA2}" srcOrd="0" destOrd="0" presId="urn:microsoft.com/office/officeart/2005/8/layout/orgChart1"/>
    <dgm:cxn modelId="{60A67256-6B02-4186-BA7B-A51ACD42E254}" type="presOf" srcId="{D8DE61EB-C581-402E-B362-44AC7D9AB619}" destId="{0C315F12-AEC1-4E30-8A9F-CB05CC50EB2D}" srcOrd="1" destOrd="0" presId="urn:microsoft.com/office/officeart/2005/8/layout/orgChart1"/>
    <dgm:cxn modelId="{B9EABA7B-3961-4FF8-977B-678E23A47512}" srcId="{9984CD3A-EC52-45F4-8DB1-02C5688F2337}" destId="{417AB198-8E26-4F40-BDDF-1BC6EB2438D6}" srcOrd="0" destOrd="0" parTransId="{3BB07084-1A78-489B-A390-88C0C6C12703}" sibTransId="{39D1C55D-B068-4A97-A351-4472F4AABF72}"/>
    <dgm:cxn modelId="{CBC48C94-2F88-450D-9500-DA606A775738}" srcId="{52CFA293-7299-4131-B369-63A306A855DB}" destId="{90184362-C028-4842-A982-4C1C4DCC7BCB}" srcOrd="1" destOrd="0" parTransId="{B61F7AF3-391D-4874-84EB-FB05F98F6F00}" sibTransId="{EE5AA1A8-979B-45E4-BB4D-CE52E3A270EC}"/>
    <dgm:cxn modelId="{78BDA395-7995-47F8-8073-1E67768676C5}" type="presOf" srcId="{9984CD3A-EC52-45F4-8DB1-02C5688F2337}" destId="{1734C551-8562-4E2A-B7AB-244BA95B410C}" srcOrd="0" destOrd="0" presId="urn:microsoft.com/office/officeart/2005/8/layout/orgChart1"/>
    <dgm:cxn modelId="{7208DA98-DC35-4AB8-A3DD-7C6ED375E850}" type="presOf" srcId="{2642B021-2884-47AB-80E8-1B06E5292B12}" destId="{8DFA350D-98E4-49F5-AABD-A5CD0406D3AC}" srcOrd="0" destOrd="0" presId="urn:microsoft.com/office/officeart/2005/8/layout/orgChart1"/>
    <dgm:cxn modelId="{C9C9B39A-8CB7-46D5-8AA0-B5F856B69604}" type="presOf" srcId="{9984CD3A-EC52-45F4-8DB1-02C5688F2337}" destId="{D9C2BE44-9B9C-44DC-B19A-51AAF77D1A91}" srcOrd="1" destOrd="0" presId="urn:microsoft.com/office/officeart/2005/8/layout/orgChart1"/>
    <dgm:cxn modelId="{560EB4AA-058B-4A04-8550-24F60B222B22}" type="presOf" srcId="{DC6F3B9D-CCAE-4132-AFE1-E96FEE2FC7B2}" destId="{A8D48C73-0FE7-4522-BF37-05DE3615D8DE}" srcOrd="0" destOrd="0" presId="urn:microsoft.com/office/officeart/2005/8/layout/orgChart1"/>
    <dgm:cxn modelId="{88B644AC-E738-405B-9653-14C0D8B9E464}" type="presOf" srcId="{D8DE61EB-C581-402E-B362-44AC7D9AB619}" destId="{DAA1BF68-2FF9-4AE6-A791-CBCE36DB88DC}" srcOrd="0" destOrd="0" presId="urn:microsoft.com/office/officeart/2005/8/layout/orgChart1"/>
    <dgm:cxn modelId="{8C82DEAD-5E33-4FD2-85B0-47F4373F8363}" type="presOf" srcId="{52CFA293-7299-4131-B369-63A306A855DB}" destId="{A77E97AB-CBC0-485C-83E3-F282444CE231}" srcOrd="1" destOrd="0" presId="urn:microsoft.com/office/officeart/2005/8/layout/orgChart1"/>
    <dgm:cxn modelId="{76FA80B1-BD2C-438F-97A9-4946DAA173BA}" type="presOf" srcId="{52CFA293-7299-4131-B369-63A306A855DB}" destId="{E345AEAA-57FE-43FF-BE29-D661F1404A12}" srcOrd="0" destOrd="0" presId="urn:microsoft.com/office/officeart/2005/8/layout/orgChart1"/>
    <dgm:cxn modelId="{10DAFEB8-4A5B-4BEF-BEA8-201ADF8E36B2}" type="presOf" srcId="{417AB198-8E26-4F40-BDDF-1BC6EB2438D6}" destId="{31A36DB1-601D-49EA-8581-9B09B4D7AC5F}" srcOrd="1" destOrd="0" presId="urn:microsoft.com/office/officeart/2005/8/layout/orgChart1"/>
    <dgm:cxn modelId="{817AEEC1-455A-4F46-80FF-7197C4AE032A}" type="presOf" srcId="{90184362-C028-4842-A982-4C1C4DCC7BCB}" destId="{18DCF390-C3A9-41B3-87DD-817371B0EA4D}" srcOrd="1" destOrd="0" presId="urn:microsoft.com/office/officeart/2005/8/layout/orgChart1"/>
    <dgm:cxn modelId="{31434BC6-9079-42D0-A8D0-01C04623D00D}" type="presOf" srcId="{90184362-C028-4842-A982-4C1C4DCC7BCB}" destId="{51F1503F-81D9-4DEE-B56A-2156F9099108}" srcOrd="0" destOrd="0" presId="urn:microsoft.com/office/officeart/2005/8/layout/orgChart1"/>
    <dgm:cxn modelId="{748D27C8-0FA3-4471-8231-76028BE2B902}" type="presOf" srcId="{DC6F3B9D-CCAE-4132-AFE1-E96FEE2FC7B2}" destId="{C4E4577A-27CA-4399-8D97-3F93B40798F4}" srcOrd="1" destOrd="0" presId="urn:microsoft.com/office/officeart/2005/8/layout/orgChart1"/>
    <dgm:cxn modelId="{2FE378E6-F734-4487-9C45-C7A862FDA678}" type="presOf" srcId="{3E1B7F69-FB04-487C-9F85-7D88CFEF4A61}" destId="{0CC9B081-F119-482E-94EF-0C6110D3B725}" srcOrd="0" destOrd="0" presId="urn:microsoft.com/office/officeart/2005/8/layout/orgChart1"/>
    <dgm:cxn modelId="{76F067ED-C4F1-46EF-BE1E-F1B4194B31FB}" type="presOf" srcId="{B61F7AF3-391D-4874-84EB-FB05F98F6F00}" destId="{C1C908F6-34A6-4FFA-8165-982EE2F039E5}" srcOrd="0" destOrd="0" presId="urn:microsoft.com/office/officeart/2005/8/layout/orgChart1"/>
    <dgm:cxn modelId="{2B3080F7-F4AE-4381-B5C9-EF3D1406BA26}" type="presOf" srcId="{B1C068D8-E752-47D9-8442-A4F2EEF50374}" destId="{DC1888C5-F144-4266-8F49-2CB2EB3032E9}" srcOrd="0" destOrd="0" presId="urn:microsoft.com/office/officeart/2005/8/layout/orgChart1"/>
    <dgm:cxn modelId="{CA96B6B0-5AF6-467A-BD53-C089C78D41B1}" type="presParOf" srcId="{8DFA350D-98E4-49F5-AABD-A5CD0406D3AC}" destId="{2163417F-EBF2-4ED0-977D-D228A8B1A908}" srcOrd="0" destOrd="0" presId="urn:microsoft.com/office/officeart/2005/8/layout/orgChart1"/>
    <dgm:cxn modelId="{134423AE-BCEE-4164-8D84-5C3331E05C40}" type="presParOf" srcId="{2163417F-EBF2-4ED0-977D-D228A8B1A908}" destId="{FF1DEBF6-6B36-4A2C-A075-0DC9321CDA02}" srcOrd="0" destOrd="0" presId="urn:microsoft.com/office/officeart/2005/8/layout/orgChart1"/>
    <dgm:cxn modelId="{0843BD71-1F44-4DAC-BBF0-0C8DAC9BA69D}" type="presParOf" srcId="{FF1DEBF6-6B36-4A2C-A075-0DC9321CDA02}" destId="{1734C551-8562-4E2A-B7AB-244BA95B410C}" srcOrd="0" destOrd="0" presId="urn:microsoft.com/office/officeart/2005/8/layout/orgChart1"/>
    <dgm:cxn modelId="{F11AA7CA-B088-45D0-988F-52CAC16A786C}" type="presParOf" srcId="{FF1DEBF6-6B36-4A2C-A075-0DC9321CDA02}" destId="{D9C2BE44-9B9C-44DC-B19A-51AAF77D1A91}" srcOrd="1" destOrd="0" presId="urn:microsoft.com/office/officeart/2005/8/layout/orgChart1"/>
    <dgm:cxn modelId="{8C89B2F2-3090-4A73-B30F-7904D47C7588}" type="presParOf" srcId="{2163417F-EBF2-4ED0-977D-D228A8B1A908}" destId="{39507D63-8A22-4004-BFE2-A2E26797D069}" srcOrd="1" destOrd="0" presId="urn:microsoft.com/office/officeart/2005/8/layout/orgChart1"/>
    <dgm:cxn modelId="{685695BD-9A17-4F9F-A843-AF7AABB5F611}" type="presParOf" srcId="{39507D63-8A22-4004-BFE2-A2E26797D069}" destId="{DA929213-E55D-40FE-9DD9-2912A40ADDA2}" srcOrd="0" destOrd="0" presId="urn:microsoft.com/office/officeart/2005/8/layout/orgChart1"/>
    <dgm:cxn modelId="{CB1B2561-E304-4949-8E44-009E4FD9B2D7}" type="presParOf" srcId="{39507D63-8A22-4004-BFE2-A2E26797D069}" destId="{BB1DCD38-6B48-4859-9C6A-83337E45E551}" srcOrd="1" destOrd="0" presId="urn:microsoft.com/office/officeart/2005/8/layout/orgChart1"/>
    <dgm:cxn modelId="{F990CCDB-AED4-488B-815D-A980BB17A7B6}" type="presParOf" srcId="{BB1DCD38-6B48-4859-9C6A-83337E45E551}" destId="{A2EC09BE-999C-423B-9C90-BC0F6310ADB2}" srcOrd="0" destOrd="0" presId="urn:microsoft.com/office/officeart/2005/8/layout/orgChart1"/>
    <dgm:cxn modelId="{D1901C68-E97D-48D4-BF84-3E0EF19DBE61}" type="presParOf" srcId="{A2EC09BE-999C-423B-9C90-BC0F6310ADB2}" destId="{86430F4F-EA68-4656-8768-6EDF88CF7ADF}" srcOrd="0" destOrd="0" presId="urn:microsoft.com/office/officeart/2005/8/layout/orgChart1"/>
    <dgm:cxn modelId="{47073408-C9BD-411D-B59F-487345FC5814}" type="presParOf" srcId="{A2EC09BE-999C-423B-9C90-BC0F6310ADB2}" destId="{31A36DB1-601D-49EA-8581-9B09B4D7AC5F}" srcOrd="1" destOrd="0" presId="urn:microsoft.com/office/officeart/2005/8/layout/orgChart1"/>
    <dgm:cxn modelId="{47BF359E-BE2F-432B-BCD3-326A6080E628}" type="presParOf" srcId="{BB1DCD38-6B48-4859-9C6A-83337E45E551}" destId="{A860A1CC-5D6C-45A3-8B90-A1CC6E8D2DDE}" srcOrd="1" destOrd="0" presId="urn:microsoft.com/office/officeart/2005/8/layout/orgChart1"/>
    <dgm:cxn modelId="{9C41ECE4-5E6E-40C4-87D8-D3B667D92471}" type="presParOf" srcId="{BB1DCD38-6B48-4859-9C6A-83337E45E551}" destId="{B2002820-59EC-4881-B7D2-60FBB43BD61D}" srcOrd="2" destOrd="0" presId="urn:microsoft.com/office/officeart/2005/8/layout/orgChart1"/>
    <dgm:cxn modelId="{C4503470-7D1F-40A6-AC6B-ACB3F8E9D162}" type="presParOf" srcId="{39507D63-8A22-4004-BFE2-A2E26797D069}" destId="{0CC9B081-F119-482E-94EF-0C6110D3B725}" srcOrd="2" destOrd="0" presId="urn:microsoft.com/office/officeart/2005/8/layout/orgChart1"/>
    <dgm:cxn modelId="{408EBD2E-EAE7-4795-B91D-0D559F3800A0}" type="presParOf" srcId="{39507D63-8A22-4004-BFE2-A2E26797D069}" destId="{47E35C59-DEE1-4859-B2B2-933E23491A0D}" srcOrd="3" destOrd="0" presId="urn:microsoft.com/office/officeart/2005/8/layout/orgChart1"/>
    <dgm:cxn modelId="{9C1CC400-8DF2-48FF-808E-8A69E319B4C3}" type="presParOf" srcId="{47E35C59-DEE1-4859-B2B2-933E23491A0D}" destId="{B8411EC8-FD51-406E-9522-CBB7637E5199}" srcOrd="0" destOrd="0" presId="urn:microsoft.com/office/officeart/2005/8/layout/orgChart1"/>
    <dgm:cxn modelId="{E5088B99-8012-4609-8728-5C22B13D1794}" type="presParOf" srcId="{B8411EC8-FD51-406E-9522-CBB7637E5199}" destId="{14525EEF-8349-41A7-8AAD-11791462EB11}" srcOrd="0" destOrd="0" presId="urn:microsoft.com/office/officeart/2005/8/layout/orgChart1"/>
    <dgm:cxn modelId="{04A36E0B-1F9D-4D3B-8044-24BA1B9BB4DD}" type="presParOf" srcId="{B8411EC8-FD51-406E-9522-CBB7637E5199}" destId="{2FE9A4A7-963E-4476-8A20-7537D06CFC16}" srcOrd="1" destOrd="0" presId="urn:microsoft.com/office/officeart/2005/8/layout/orgChart1"/>
    <dgm:cxn modelId="{13DC0987-DE92-4360-B2FB-026006254BC8}" type="presParOf" srcId="{47E35C59-DEE1-4859-B2B2-933E23491A0D}" destId="{F0F335C6-68E9-4C8D-B68D-1D2A9CF99376}" srcOrd="1" destOrd="0" presId="urn:microsoft.com/office/officeart/2005/8/layout/orgChart1"/>
    <dgm:cxn modelId="{18F07DC2-1F23-4062-B571-6B832DA93059}" type="presParOf" srcId="{F0F335C6-68E9-4C8D-B68D-1D2A9CF99376}" destId="{DC1888C5-F144-4266-8F49-2CB2EB3032E9}" srcOrd="0" destOrd="0" presId="urn:microsoft.com/office/officeart/2005/8/layout/orgChart1"/>
    <dgm:cxn modelId="{40E3CDAA-47F0-4A5B-BDE6-8B8CE2952588}" type="presParOf" srcId="{F0F335C6-68E9-4C8D-B68D-1D2A9CF99376}" destId="{BAC84FE3-DF95-48EE-BD3B-EF11477CABFD}" srcOrd="1" destOrd="0" presId="urn:microsoft.com/office/officeart/2005/8/layout/orgChart1"/>
    <dgm:cxn modelId="{ACECA777-FB68-4CB3-89DD-398412DD6E0E}" type="presParOf" srcId="{BAC84FE3-DF95-48EE-BD3B-EF11477CABFD}" destId="{4BC3DB99-2E64-4F79-83D5-DF5B7820037C}" srcOrd="0" destOrd="0" presId="urn:microsoft.com/office/officeart/2005/8/layout/orgChart1"/>
    <dgm:cxn modelId="{14059FCB-39D0-4A70-9F37-6E048C8CDB1C}" type="presParOf" srcId="{4BC3DB99-2E64-4F79-83D5-DF5B7820037C}" destId="{E345AEAA-57FE-43FF-BE29-D661F1404A12}" srcOrd="0" destOrd="0" presId="urn:microsoft.com/office/officeart/2005/8/layout/orgChart1"/>
    <dgm:cxn modelId="{47AE5C60-B3D0-4FEE-A871-F2EAEE6C54BB}" type="presParOf" srcId="{4BC3DB99-2E64-4F79-83D5-DF5B7820037C}" destId="{A77E97AB-CBC0-485C-83E3-F282444CE231}" srcOrd="1" destOrd="0" presId="urn:microsoft.com/office/officeart/2005/8/layout/orgChart1"/>
    <dgm:cxn modelId="{F4304C6E-4B95-4366-ABFD-1D9DB13F4B55}" type="presParOf" srcId="{BAC84FE3-DF95-48EE-BD3B-EF11477CABFD}" destId="{EBC6F1FB-A7EA-4CBC-AB05-001C81931B8D}" srcOrd="1" destOrd="0" presId="urn:microsoft.com/office/officeart/2005/8/layout/orgChart1"/>
    <dgm:cxn modelId="{63E4373B-3864-4D58-A6A2-9E43C9E6FD92}" type="presParOf" srcId="{EBC6F1FB-A7EA-4CBC-AB05-001C81931B8D}" destId="{96E9C71A-C9BB-43BA-980B-EFD9A3AA4231}" srcOrd="0" destOrd="0" presId="urn:microsoft.com/office/officeart/2005/8/layout/orgChart1"/>
    <dgm:cxn modelId="{DE05B076-2569-45D3-AA91-1D7E23905E6E}" type="presParOf" srcId="{EBC6F1FB-A7EA-4CBC-AB05-001C81931B8D}" destId="{C2FA3D13-0F54-4EBC-8A3F-9884A1E65F0F}" srcOrd="1" destOrd="0" presId="urn:microsoft.com/office/officeart/2005/8/layout/orgChart1"/>
    <dgm:cxn modelId="{2E9CA1BD-C9AA-4CE3-9028-8E529B3C3416}" type="presParOf" srcId="{C2FA3D13-0F54-4EBC-8A3F-9884A1E65F0F}" destId="{4DF74D64-5A64-40EA-B672-FF7EAF503BD0}" srcOrd="0" destOrd="0" presId="urn:microsoft.com/office/officeart/2005/8/layout/orgChart1"/>
    <dgm:cxn modelId="{C92ED177-A3C5-41D1-960B-CA836D869080}" type="presParOf" srcId="{4DF74D64-5A64-40EA-B672-FF7EAF503BD0}" destId="{A8D48C73-0FE7-4522-BF37-05DE3615D8DE}" srcOrd="0" destOrd="0" presId="urn:microsoft.com/office/officeart/2005/8/layout/orgChart1"/>
    <dgm:cxn modelId="{707EE9FB-15EA-443C-99C5-2EB0C4C864AA}" type="presParOf" srcId="{4DF74D64-5A64-40EA-B672-FF7EAF503BD0}" destId="{C4E4577A-27CA-4399-8D97-3F93B40798F4}" srcOrd="1" destOrd="0" presId="urn:microsoft.com/office/officeart/2005/8/layout/orgChart1"/>
    <dgm:cxn modelId="{34EBDC08-B326-40E8-9D20-F9F760543FB3}" type="presParOf" srcId="{C2FA3D13-0F54-4EBC-8A3F-9884A1E65F0F}" destId="{4D4834E4-BAD2-477E-B843-8448F4182420}" srcOrd="1" destOrd="0" presId="urn:microsoft.com/office/officeart/2005/8/layout/orgChart1"/>
    <dgm:cxn modelId="{7A45A101-223C-40E3-A68E-053FCE799117}" type="presParOf" srcId="{C2FA3D13-0F54-4EBC-8A3F-9884A1E65F0F}" destId="{00FCAE60-E7E6-4F5B-910C-E9001D259390}" srcOrd="2" destOrd="0" presId="urn:microsoft.com/office/officeart/2005/8/layout/orgChart1"/>
    <dgm:cxn modelId="{994A96C8-E9D1-42A7-99F8-DA4582125757}" type="presParOf" srcId="{EBC6F1FB-A7EA-4CBC-AB05-001C81931B8D}" destId="{C1C908F6-34A6-4FFA-8165-982EE2F039E5}" srcOrd="2" destOrd="0" presId="urn:microsoft.com/office/officeart/2005/8/layout/orgChart1"/>
    <dgm:cxn modelId="{05948F4E-171D-4F9D-BACD-AF10FE6F9959}" type="presParOf" srcId="{EBC6F1FB-A7EA-4CBC-AB05-001C81931B8D}" destId="{4BB51938-EE1A-42E6-A8E2-E6C3301E834A}" srcOrd="3" destOrd="0" presId="urn:microsoft.com/office/officeart/2005/8/layout/orgChart1"/>
    <dgm:cxn modelId="{99538A12-C36B-4151-B93D-3B60D4E76737}" type="presParOf" srcId="{4BB51938-EE1A-42E6-A8E2-E6C3301E834A}" destId="{F9523215-1993-4FE5-9217-AB3FBFD0B718}" srcOrd="0" destOrd="0" presId="urn:microsoft.com/office/officeart/2005/8/layout/orgChart1"/>
    <dgm:cxn modelId="{7316A2E2-4B35-4A94-99EC-2D914EE9824A}" type="presParOf" srcId="{F9523215-1993-4FE5-9217-AB3FBFD0B718}" destId="{51F1503F-81D9-4DEE-B56A-2156F9099108}" srcOrd="0" destOrd="0" presId="urn:microsoft.com/office/officeart/2005/8/layout/orgChart1"/>
    <dgm:cxn modelId="{B7750D29-47D4-4E86-9087-935C87AB74BF}" type="presParOf" srcId="{F9523215-1993-4FE5-9217-AB3FBFD0B718}" destId="{18DCF390-C3A9-41B3-87DD-817371B0EA4D}" srcOrd="1" destOrd="0" presId="urn:microsoft.com/office/officeart/2005/8/layout/orgChart1"/>
    <dgm:cxn modelId="{3EA65B9C-D05F-40FD-A57E-38449FE655C5}" type="presParOf" srcId="{4BB51938-EE1A-42E6-A8E2-E6C3301E834A}" destId="{B1066FD5-30E3-4871-B4A4-75591A8F24FC}" srcOrd="1" destOrd="0" presId="urn:microsoft.com/office/officeart/2005/8/layout/orgChart1"/>
    <dgm:cxn modelId="{8C7D7D3B-7352-4B7F-973D-C7E626BC6B17}" type="presParOf" srcId="{4BB51938-EE1A-42E6-A8E2-E6C3301E834A}" destId="{329AD707-B502-468E-A939-884277184B86}" srcOrd="2" destOrd="0" presId="urn:microsoft.com/office/officeart/2005/8/layout/orgChart1"/>
    <dgm:cxn modelId="{33825679-5551-4E4B-B6B8-B0A389DF4CF6}" type="presParOf" srcId="{BAC84FE3-DF95-48EE-BD3B-EF11477CABFD}" destId="{B85C0D9A-F0C3-49F9-91B7-E3175B8AF0EB}" srcOrd="2" destOrd="0" presId="urn:microsoft.com/office/officeart/2005/8/layout/orgChart1"/>
    <dgm:cxn modelId="{2802E783-F301-45CC-947C-40E1483009B4}" type="presParOf" srcId="{F0F335C6-68E9-4C8D-B68D-1D2A9CF99376}" destId="{2456B564-D728-4E0F-8500-255F2EC513FE}" srcOrd="2" destOrd="0" presId="urn:microsoft.com/office/officeart/2005/8/layout/orgChart1"/>
    <dgm:cxn modelId="{4B075AB4-4AAE-485B-A31F-A7949419A463}" type="presParOf" srcId="{F0F335C6-68E9-4C8D-B68D-1D2A9CF99376}" destId="{C263850E-D205-4B78-9CB6-698CF7DFC595}" srcOrd="3" destOrd="0" presId="urn:microsoft.com/office/officeart/2005/8/layout/orgChart1"/>
    <dgm:cxn modelId="{70F2C59E-1233-44E9-85AF-F53F60147E3E}" type="presParOf" srcId="{C263850E-D205-4B78-9CB6-698CF7DFC595}" destId="{91CE3305-565A-4F83-93AE-86472AE3E5AD}" srcOrd="0" destOrd="0" presId="urn:microsoft.com/office/officeart/2005/8/layout/orgChart1"/>
    <dgm:cxn modelId="{69309C92-05D4-4273-96E1-E6EFD3843094}" type="presParOf" srcId="{91CE3305-565A-4F83-93AE-86472AE3E5AD}" destId="{DAA1BF68-2FF9-4AE6-A791-CBCE36DB88DC}" srcOrd="0" destOrd="0" presId="urn:microsoft.com/office/officeart/2005/8/layout/orgChart1"/>
    <dgm:cxn modelId="{9F5DB79C-420E-4313-B318-DA23E6951E6C}" type="presParOf" srcId="{91CE3305-565A-4F83-93AE-86472AE3E5AD}" destId="{0C315F12-AEC1-4E30-8A9F-CB05CC50EB2D}" srcOrd="1" destOrd="0" presId="urn:microsoft.com/office/officeart/2005/8/layout/orgChart1"/>
    <dgm:cxn modelId="{A6B658E5-D06D-4AE2-A3FB-8A09F9AF7FF5}" type="presParOf" srcId="{C263850E-D205-4B78-9CB6-698CF7DFC595}" destId="{37883333-0991-4260-A9DD-624DCBD8D457}" srcOrd="1" destOrd="0" presId="urn:microsoft.com/office/officeart/2005/8/layout/orgChart1"/>
    <dgm:cxn modelId="{C211C55C-7358-48D0-B77C-C6074410349D}" type="presParOf" srcId="{C263850E-D205-4B78-9CB6-698CF7DFC595}" destId="{222F46F0-5337-4B8D-BA3B-EA3F658BF7BB}" srcOrd="2" destOrd="0" presId="urn:microsoft.com/office/officeart/2005/8/layout/orgChart1"/>
    <dgm:cxn modelId="{17A55280-E109-487B-949E-2C31800D3D04}" type="presParOf" srcId="{47E35C59-DEE1-4859-B2B2-933E23491A0D}" destId="{9BC04901-3F5D-41F8-85E2-3361203BC5D7}" srcOrd="2" destOrd="0" presId="urn:microsoft.com/office/officeart/2005/8/layout/orgChart1"/>
    <dgm:cxn modelId="{7B477177-371F-4F62-B0B9-38301812CE61}" type="presParOf" srcId="{2163417F-EBF2-4ED0-977D-D228A8B1A908}" destId="{A3A46B14-2302-4157-91B8-67CD57D3ECDA}"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56B564-D728-4E0F-8500-255F2EC513FE}">
      <dsp:nvSpPr>
        <dsp:cNvPr id="0" name=""/>
        <dsp:cNvSpPr/>
      </dsp:nvSpPr>
      <dsp:spPr>
        <a:xfrm>
          <a:off x="2262162" y="1038667"/>
          <a:ext cx="518464" cy="179963"/>
        </a:xfrm>
        <a:custGeom>
          <a:avLst/>
          <a:gdLst/>
          <a:ahLst/>
          <a:cxnLst/>
          <a:rect l="0" t="0" r="0" b="0"/>
          <a:pathLst>
            <a:path>
              <a:moveTo>
                <a:pt x="0" y="0"/>
              </a:moveTo>
              <a:lnTo>
                <a:pt x="0" y="89981"/>
              </a:lnTo>
              <a:lnTo>
                <a:pt x="518464" y="89981"/>
              </a:lnTo>
              <a:lnTo>
                <a:pt x="518464" y="179963"/>
              </a:lnTo>
            </a:path>
          </a:pathLst>
        </a:custGeom>
        <a:noFill/>
        <a:ln w="12700" cap="flat" cmpd="sng" algn="ctr">
          <a:solidFill>
            <a:schemeClr val="bg2">
              <a:lumMod val="25000"/>
            </a:schemeClr>
          </a:solidFill>
          <a:prstDash val="solid"/>
          <a:miter lim="800000"/>
        </a:ln>
        <a:effectLst/>
      </dsp:spPr>
      <dsp:style>
        <a:lnRef idx="2">
          <a:scrgbClr r="0" g="0" b="0"/>
        </a:lnRef>
        <a:fillRef idx="0">
          <a:scrgbClr r="0" g="0" b="0"/>
        </a:fillRef>
        <a:effectRef idx="0">
          <a:scrgbClr r="0" g="0" b="0"/>
        </a:effectRef>
        <a:fontRef idx="minor"/>
      </dsp:style>
    </dsp:sp>
    <dsp:sp modelId="{C1C908F6-34A6-4FFA-8165-982EE2F039E5}">
      <dsp:nvSpPr>
        <dsp:cNvPr id="0" name=""/>
        <dsp:cNvSpPr/>
      </dsp:nvSpPr>
      <dsp:spPr>
        <a:xfrm>
          <a:off x="1400911" y="1647114"/>
          <a:ext cx="128545" cy="1002651"/>
        </a:xfrm>
        <a:custGeom>
          <a:avLst/>
          <a:gdLst/>
          <a:ahLst/>
          <a:cxnLst/>
          <a:rect l="0" t="0" r="0" b="0"/>
          <a:pathLst>
            <a:path>
              <a:moveTo>
                <a:pt x="0" y="0"/>
              </a:moveTo>
              <a:lnTo>
                <a:pt x="0" y="1002651"/>
              </a:lnTo>
              <a:lnTo>
                <a:pt x="128545" y="100265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6E9C71A-C9BB-43BA-980B-EFD9A3AA4231}">
      <dsp:nvSpPr>
        <dsp:cNvPr id="0" name=""/>
        <dsp:cNvSpPr/>
      </dsp:nvSpPr>
      <dsp:spPr>
        <a:xfrm>
          <a:off x="1400911" y="1647114"/>
          <a:ext cx="128545" cy="394204"/>
        </a:xfrm>
        <a:custGeom>
          <a:avLst/>
          <a:gdLst/>
          <a:ahLst/>
          <a:cxnLst/>
          <a:rect l="0" t="0" r="0" b="0"/>
          <a:pathLst>
            <a:path>
              <a:moveTo>
                <a:pt x="0" y="0"/>
              </a:moveTo>
              <a:lnTo>
                <a:pt x="0" y="394204"/>
              </a:lnTo>
              <a:lnTo>
                <a:pt x="128545" y="394204"/>
              </a:lnTo>
            </a:path>
          </a:pathLst>
        </a:custGeom>
        <a:noFill/>
        <a:ln w="12700" cap="flat" cmpd="sng" algn="ctr">
          <a:solidFill>
            <a:schemeClr val="accent4"/>
          </a:solidFill>
          <a:prstDash val="solid"/>
          <a:miter lim="800000"/>
        </a:ln>
        <a:effectLst/>
      </dsp:spPr>
      <dsp:style>
        <a:lnRef idx="2">
          <a:scrgbClr r="0" g="0" b="0"/>
        </a:lnRef>
        <a:fillRef idx="0">
          <a:scrgbClr r="0" g="0" b="0"/>
        </a:fillRef>
        <a:effectRef idx="0">
          <a:scrgbClr r="0" g="0" b="0"/>
        </a:effectRef>
        <a:fontRef idx="minor"/>
      </dsp:style>
    </dsp:sp>
    <dsp:sp modelId="{DC1888C5-F144-4266-8F49-2CB2EB3032E9}">
      <dsp:nvSpPr>
        <dsp:cNvPr id="0" name=""/>
        <dsp:cNvSpPr/>
      </dsp:nvSpPr>
      <dsp:spPr>
        <a:xfrm>
          <a:off x="1743698" y="1038667"/>
          <a:ext cx="518464" cy="179963"/>
        </a:xfrm>
        <a:custGeom>
          <a:avLst/>
          <a:gdLst/>
          <a:ahLst/>
          <a:cxnLst/>
          <a:rect l="0" t="0" r="0" b="0"/>
          <a:pathLst>
            <a:path>
              <a:moveTo>
                <a:pt x="518464" y="0"/>
              </a:moveTo>
              <a:lnTo>
                <a:pt x="518464" y="89981"/>
              </a:lnTo>
              <a:lnTo>
                <a:pt x="0" y="89981"/>
              </a:lnTo>
              <a:lnTo>
                <a:pt x="0" y="179963"/>
              </a:lnTo>
            </a:path>
          </a:pathLst>
        </a:custGeom>
        <a:noFill/>
        <a:ln w="12700" cap="flat" cmpd="sng" algn="ctr">
          <a:solidFill>
            <a:schemeClr val="accent4"/>
          </a:solidFill>
          <a:prstDash val="solid"/>
          <a:miter lim="800000"/>
        </a:ln>
        <a:effectLst/>
      </dsp:spPr>
      <dsp:style>
        <a:lnRef idx="2">
          <a:scrgbClr r="0" g="0" b="0"/>
        </a:lnRef>
        <a:fillRef idx="0">
          <a:scrgbClr r="0" g="0" b="0"/>
        </a:fillRef>
        <a:effectRef idx="0">
          <a:scrgbClr r="0" g="0" b="0"/>
        </a:effectRef>
        <a:fontRef idx="minor"/>
      </dsp:style>
    </dsp:sp>
    <dsp:sp modelId="{0CC9B081-F119-482E-94EF-0C6110D3B725}">
      <dsp:nvSpPr>
        <dsp:cNvPr id="0" name=""/>
        <dsp:cNvSpPr/>
      </dsp:nvSpPr>
      <dsp:spPr>
        <a:xfrm>
          <a:off x="1743698" y="430221"/>
          <a:ext cx="518464" cy="179963"/>
        </a:xfrm>
        <a:custGeom>
          <a:avLst/>
          <a:gdLst/>
          <a:ahLst/>
          <a:cxnLst/>
          <a:rect l="0" t="0" r="0" b="0"/>
          <a:pathLst>
            <a:path>
              <a:moveTo>
                <a:pt x="0" y="0"/>
              </a:moveTo>
              <a:lnTo>
                <a:pt x="0" y="89981"/>
              </a:lnTo>
              <a:lnTo>
                <a:pt x="518464" y="89981"/>
              </a:lnTo>
              <a:lnTo>
                <a:pt x="518464" y="179963"/>
              </a:lnTo>
            </a:path>
          </a:pathLst>
        </a:custGeom>
        <a:noFill/>
        <a:ln w="12700" cap="flat" cmpd="sng" algn="ctr">
          <a:solidFill>
            <a:schemeClr val="accent4"/>
          </a:solidFill>
          <a:prstDash val="solid"/>
          <a:miter lim="800000"/>
        </a:ln>
        <a:effectLst/>
      </dsp:spPr>
      <dsp:style>
        <a:lnRef idx="2">
          <a:scrgbClr r="0" g="0" b="0"/>
        </a:lnRef>
        <a:fillRef idx="0">
          <a:scrgbClr r="0" g="0" b="0"/>
        </a:fillRef>
        <a:effectRef idx="0">
          <a:scrgbClr r="0" g="0" b="0"/>
        </a:effectRef>
        <a:fontRef idx="minor"/>
      </dsp:style>
    </dsp:sp>
    <dsp:sp modelId="{DA929213-E55D-40FE-9DD9-2912A40ADDA2}">
      <dsp:nvSpPr>
        <dsp:cNvPr id="0" name=""/>
        <dsp:cNvSpPr/>
      </dsp:nvSpPr>
      <dsp:spPr>
        <a:xfrm>
          <a:off x="1225233" y="430221"/>
          <a:ext cx="518464" cy="179963"/>
        </a:xfrm>
        <a:custGeom>
          <a:avLst/>
          <a:gdLst/>
          <a:ahLst/>
          <a:cxnLst/>
          <a:rect l="0" t="0" r="0" b="0"/>
          <a:pathLst>
            <a:path>
              <a:moveTo>
                <a:pt x="518464" y="0"/>
              </a:moveTo>
              <a:lnTo>
                <a:pt x="518464" y="89981"/>
              </a:lnTo>
              <a:lnTo>
                <a:pt x="0" y="89981"/>
              </a:lnTo>
              <a:lnTo>
                <a:pt x="0" y="179963"/>
              </a:lnTo>
            </a:path>
          </a:pathLst>
        </a:custGeom>
        <a:noFill/>
        <a:ln w="12700" cap="flat" cmpd="sng" algn="ctr">
          <a:solidFill>
            <a:schemeClr val="bg2">
              <a:lumMod val="25000"/>
            </a:schemeClr>
          </a:solidFill>
          <a:prstDash val="solid"/>
          <a:miter lim="800000"/>
        </a:ln>
        <a:effectLst/>
      </dsp:spPr>
      <dsp:style>
        <a:lnRef idx="2">
          <a:scrgbClr r="0" g="0" b="0"/>
        </a:lnRef>
        <a:fillRef idx="0">
          <a:scrgbClr r="0" g="0" b="0"/>
        </a:fillRef>
        <a:effectRef idx="0">
          <a:scrgbClr r="0" g="0" b="0"/>
        </a:effectRef>
        <a:fontRef idx="minor"/>
      </dsp:style>
    </dsp:sp>
    <dsp:sp modelId="{1734C551-8562-4E2A-B7AB-244BA95B410C}">
      <dsp:nvSpPr>
        <dsp:cNvPr id="0" name=""/>
        <dsp:cNvSpPr/>
      </dsp:nvSpPr>
      <dsp:spPr>
        <a:xfrm>
          <a:off x="1241099" y="1738"/>
          <a:ext cx="1005196" cy="428483"/>
        </a:xfrm>
        <a:prstGeom prst="rect">
          <a:avLst/>
        </a:prstGeom>
        <a:solidFill>
          <a:schemeClr val="bg2">
            <a:lumMod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ADS Regulatory readiness</a:t>
          </a:r>
        </a:p>
      </dsp:txBody>
      <dsp:txXfrm>
        <a:off x="1241099" y="1738"/>
        <a:ext cx="1005196" cy="428483"/>
      </dsp:txXfrm>
    </dsp:sp>
    <dsp:sp modelId="{86430F4F-EA68-4656-8768-6EDF88CF7ADF}">
      <dsp:nvSpPr>
        <dsp:cNvPr id="0" name=""/>
        <dsp:cNvSpPr/>
      </dsp:nvSpPr>
      <dsp:spPr>
        <a:xfrm>
          <a:off x="796749" y="610184"/>
          <a:ext cx="856966" cy="428483"/>
        </a:xfrm>
        <a:prstGeom prst="rect">
          <a:avLst/>
        </a:prstGeom>
        <a:solidFill>
          <a:schemeClr val="bg2">
            <a:lumMod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ADS Regulations</a:t>
          </a:r>
        </a:p>
      </dsp:txBody>
      <dsp:txXfrm>
        <a:off x="796749" y="610184"/>
        <a:ext cx="856966" cy="428483"/>
      </dsp:txXfrm>
    </dsp:sp>
    <dsp:sp modelId="{14525EEF-8349-41A7-8AAD-11791462EB11}">
      <dsp:nvSpPr>
        <dsp:cNvPr id="0" name=""/>
        <dsp:cNvSpPr/>
      </dsp:nvSpPr>
      <dsp:spPr>
        <a:xfrm>
          <a:off x="1833679" y="610184"/>
          <a:ext cx="856966" cy="428483"/>
        </a:xfrm>
        <a:prstGeom prst="rect">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solidFill>
                <a:schemeClr val="tx1">
                  <a:lumMod val="95000"/>
                  <a:lumOff val="5000"/>
                </a:schemeClr>
              </a:solidFill>
            </a:rPr>
            <a:t>Non-ADS Regulations</a:t>
          </a:r>
        </a:p>
      </dsp:txBody>
      <dsp:txXfrm>
        <a:off x="1833679" y="610184"/>
        <a:ext cx="856966" cy="428483"/>
      </dsp:txXfrm>
    </dsp:sp>
    <dsp:sp modelId="{E345AEAA-57FE-43FF-BE29-D661F1404A12}">
      <dsp:nvSpPr>
        <dsp:cNvPr id="0" name=""/>
        <dsp:cNvSpPr/>
      </dsp:nvSpPr>
      <dsp:spPr>
        <a:xfrm>
          <a:off x="1315214" y="1218630"/>
          <a:ext cx="856966" cy="428483"/>
        </a:xfrm>
        <a:prstGeom prst="rect">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solidFill>
                <a:schemeClr val="tx1">
                  <a:lumMod val="95000"/>
                  <a:lumOff val="5000"/>
                </a:schemeClr>
              </a:solidFill>
            </a:rPr>
            <a:t>Relevant for ADS</a:t>
          </a:r>
        </a:p>
      </dsp:txBody>
      <dsp:txXfrm>
        <a:off x="1315214" y="1218630"/>
        <a:ext cx="856966" cy="428483"/>
      </dsp:txXfrm>
    </dsp:sp>
    <dsp:sp modelId="{A8D48C73-0FE7-4522-BF37-05DE3615D8DE}">
      <dsp:nvSpPr>
        <dsp:cNvPr id="0" name=""/>
        <dsp:cNvSpPr/>
      </dsp:nvSpPr>
      <dsp:spPr>
        <a:xfrm>
          <a:off x="1529456" y="1827077"/>
          <a:ext cx="856966" cy="428483"/>
        </a:xfrm>
        <a:prstGeom prst="rect">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solidFill>
                <a:schemeClr val="tx1">
                  <a:lumMod val="95000"/>
                  <a:lumOff val="5000"/>
                </a:schemeClr>
              </a:solidFill>
            </a:rPr>
            <a:t>Amendments needed</a:t>
          </a:r>
        </a:p>
      </dsp:txBody>
      <dsp:txXfrm>
        <a:off x="1529456" y="1827077"/>
        <a:ext cx="856966" cy="428483"/>
      </dsp:txXfrm>
    </dsp:sp>
    <dsp:sp modelId="{51F1503F-81D9-4DEE-B56A-2156F9099108}">
      <dsp:nvSpPr>
        <dsp:cNvPr id="0" name=""/>
        <dsp:cNvSpPr/>
      </dsp:nvSpPr>
      <dsp:spPr>
        <a:xfrm>
          <a:off x="1529456" y="2435523"/>
          <a:ext cx="856966" cy="428483"/>
        </a:xfrm>
        <a:prstGeom prst="rect">
          <a:avLst/>
        </a:prstGeom>
        <a:solidFill>
          <a:schemeClr val="bg2">
            <a:lumMod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Amendments not needed</a:t>
          </a:r>
        </a:p>
      </dsp:txBody>
      <dsp:txXfrm>
        <a:off x="1529456" y="2435523"/>
        <a:ext cx="856966" cy="428483"/>
      </dsp:txXfrm>
    </dsp:sp>
    <dsp:sp modelId="{DAA1BF68-2FF9-4AE6-A791-CBCE36DB88DC}">
      <dsp:nvSpPr>
        <dsp:cNvPr id="0" name=""/>
        <dsp:cNvSpPr/>
      </dsp:nvSpPr>
      <dsp:spPr>
        <a:xfrm>
          <a:off x="2352144" y="1218630"/>
          <a:ext cx="856966" cy="428483"/>
        </a:xfrm>
        <a:prstGeom prst="rect">
          <a:avLst/>
        </a:prstGeom>
        <a:solidFill>
          <a:schemeClr val="bg2">
            <a:lumMod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Not relevant for ADS</a:t>
          </a:r>
        </a:p>
      </dsp:txBody>
      <dsp:txXfrm>
        <a:off x="2352144" y="1218630"/>
        <a:ext cx="856966" cy="428483"/>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0680FBE-A8DF-4758-9AC4-3A9E1039168F}" type="datetimeFigureOut">
              <a:rPr lang="en-US" smtClean="0"/>
              <a:t>06-Dec-24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C679768-A2FC-4D08-91F6-8DCE6C566B36}" type="slidenum">
              <a:rPr lang="en-US" smtClean="0"/>
              <a:t>‹#›</a:t>
            </a:fld>
            <a:endParaRPr lang="en-US"/>
          </a:p>
        </p:txBody>
      </p:sp>
    </p:spTree>
    <p:extLst>
      <p:ext uri="{BB962C8B-B14F-4D97-AF65-F5344CB8AC3E}">
        <p14:creationId xmlns:p14="http://schemas.microsoft.com/office/powerpoint/2010/main" val="1830255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13577B-6902-467D-A26C-08A0DD5E4E03}" type="datetimeFigureOut">
              <a:rPr lang="en-US" smtClean="0"/>
              <a:t>06-Dec-24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61EA0F-A667-4B49-8422-0062BC55E249}" type="slidenum">
              <a:rPr lang="en-US" smtClean="0"/>
              <a:t>‹#›</a:t>
            </a:fld>
            <a:endParaRPr lang="en-US"/>
          </a:p>
        </p:txBody>
      </p:sp>
    </p:spTree>
    <p:extLst>
      <p:ext uri="{BB962C8B-B14F-4D97-AF65-F5344CB8AC3E}">
        <p14:creationId xmlns:p14="http://schemas.microsoft.com/office/powerpoint/2010/main" val="3381910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DF61EA0F-A667-4B49-8422-0062BC55E249}" type="slidenum">
              <a:rPr lang="en-US" smtClean="0"/>
              <a:t>6</a:t>
            </a:fld>
            <a:endParaRPr lang="en-US"/>
          </a:p>
        </p:txBody>
      </p:sp>
    </p:spTree>
    <p:extLst>
      <p:ext uri="{BB962C8B-B14F-4D97-AF65-F5344CB8AC3E}">
        <p14:creationId xmlns:p14="http://schemas.microsoft.com/office/powerpoint/2010/main" val="3886571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DF61EA0F-A667-4B49-8422-0062BC55E249}" type="slidenum">
              <a:rPr lang="en-US" smtClean="0"/>
              <a:t>7</a:t>
            </a:fld>
            <a:endParaRPr lang="en-US"/>
          </a:p>
        </p:txBody>
      </p:sp>
    </p:spTree>
    <p:extLst>
      <p:ext uri="{BB962C8B-B14F-4D97-AF65-F5344CB8AC3E}">
        <p14:creationId xmlns:p14="http://schemas.microsoft.com/office/powerpoint/2010/main" val="36992039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DF61EA0F-A667-4B49-8422-0062BC55E249}" type="slidenum">
              <a:rPr lang="en-US" smtClean="0"/>
              <a:t>13</a:t>
            </a:fld>
            <a:endParaRPr lang="en-US"/>
          </a:p>
        </p:txBody>
      </p:sp>
    </p:spTree>
    <p:extLst>
      <p:ext uri="{BB962C8B-B14F-4D97-AF65-F5344CB8AC3E}">
        <p14:creationId xmlns:p14="http://schemas.microsoft.com/office/powerpoint/2010/main" val="30219233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p:cNvSpPr>
            <a:spLocks noGrp="1"/>
          </p:cNvSpPr>
          <p:nvPr>
            <p:ph type="title"/>
          </p:nvPr>
        </p:nvSpPr>
        <p:spPr>
          <a:xfrm>
            <a:off x="448056" y="2551176"/>
            <a:ext cx="9922447" cy="914400"/>
          </a:xfrm>
        </p:spPr>
        <p:txBody>
          <a:bodyPr/>
          <a:lstStyle>
            <a:lvl1pPr>
              <a:defRPr sz="5400" b="0">
                <a:solidFill>
                  <a:schemeClr val="tx1"/>
                </a:solidFill>
              </a:defRPr>
            </a:lvl1pPr>
          </a:lstStyle>
          <a:p>
            <a:endParaRPr lang="en-US" dirty="0"/>
          </a:p>
        </p:txBody>
      </p:sp>
      <p:sp>
        <p:nvSpPr>
          <p:cNvPr id="5" name="Text Placeholder 4">
            <a:extLst>
              <a:ext uri="{FF2B5EF4-FFF2-40B4-BE49-F238E27FC236}">
                <a16:creationId xmlns:a16="http://schemas.microsoft.com/office/drawing/2014/main" id="{B107D0E1-EAED-8E08-24BA-8F930364BA96}"/>
              </a:ext>
            </a:extLst>
          </p:cNvPr>
          <p:cNvSpPr>
            <a:spLocks noGrp="1"/>
          </p:cNvSpPr>
          <p:nvPr>
            <p:ph type="body" sz="quarter" idx="10"/>
          </p:nvPr>
        </p:nvSpPr>
        <p:spPr>
          <a:xfrm>
            <a:off x="448056" y="3575304"/>
            <a:ext cx="9921943" cy="862012"/>
          </a:xfrm>
        </p:spPr>
        <p:txBody>
          <a:bodyPr>
            <a:normAutofit/>
          </a:bodyPr>
          <a:lstStyle>
            <a:lvl1pPr>
              <a:defRPr sz="2400">
                <a:solidFill>
                  <a:schemeClr val="accent2"/>
                </a:solidFill>
              </a:defRPr>
            </a:lvl1pPr>
          </a:lstStyle>
          <a:p>
            <a:pPr lvl="0"/>
            <a:r>
              <a:rPr lang="en-US" dirty="0"/>
              <a:t>Click to edit Master text styles</a:t>
            </a:r>
          </a:p>
        </p:txBody>
      </p:sp>
    </p:spTree>
    <p:extLst>
      <p:ext uri="{BB962C8B-B14F-4D97-AF65-F5344CB8AC3E}">
        <p14:creationId xmlns:p14="http://schemas.microsoft.com/office/powerpoint/2010/main" val="1718549498"/>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ABE10-5A8F-5044-434F-7434A03566A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85243B5-B498-1E60-5D02-983D13E8289B}"/>
              </a:ext>
            </a:extLst>
          </p:cNvPr>
          <p:cNvSpPr>
            <a:spLocks noGrp="1"/>
          </p:cNvSpPr>
          <p:nvPr>
            <p:ph type="dt" sz="half" idx="10"/>
          </p:nvPr>
        </p:nvSpPr>
        <p:spPr/>
        <p:txBody>
          <a:bodyPr/>
          <a:lstStyle/>
          <a:p>
            <a:fld id="{D79CDADE-0B38-4F3E-B126-04B5753FBA85}" type="datetime1">
              <a:rPr lang="en-US" smtClean="0"/>
              <a:t>06-Dec-24</a:t>
            </a:fld>
            <a:endParaRPr lang="en-US" dirty="0"/>
          </a:p>
        </p:txBody>
      </p:sp>
      <p:sp>
        <p:nvSpPr>
          <p:cNvPr id="4" name="Footer Placeholder 3">
            <a:extLst>
              <a:ext uri="{FF2B5EF4-FFF2-40B4-BE49-F238E27FC236}">
                <a16:creationId xmlns:a16="http://schemas.microsoft.com/office/drawing/2014/main" id="{7DBD33E4-41B8-74EC-F9A4-3E1DCC0E7506}"/>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522A375B-2E8B-0F31-9DE4-A5F0682ADFB7}"/>
              </a:ext>
            </a:extLst>
          </p:cNvPr>
          <p:cNvSpPr>
            <a:spLocks noGrp="1"/>
          </p:cNvSpPr>
          <p:nvPr>
            <p:ph type="sldNum" sz="quarter" idx="12"/>
          </p:nvPr>
        </p:nvSpPr>
        <p:spPr/>
        <p:txBody>
          <a:bodyPr/>
          <a:lstStyle/>
          <a:p>
            <a:fld id="{9860EDB8-5305-433F-BE41-D7A86D811DB3}" type="slidenum">
              <a:rPr lang="en-US" smtClean="0"/>
              <a:pPr/>
              <a:t>‹#›</a:t>
            </a:fld>
            <a:endParaRPr lang="en-US"/>
          </a:p>
        </p:txBody>
      </p:sp>
      <p:sp>
        <p:nvSpPr>
          <p:cNvPr id="7" name="Content Placeholder 6">
            <a:extLst>
              <a:ext uri="{FF2B5EF4-FFF2-40B4-BE49-F238E27FC236}">
                <a16:creationId xmlns:a16="http://schemas.microsoft.com/office/drawing/2014/main" id="{CB40353B-463E-6D13-F92E-564948AFA386}"/>
              </a:ext>
            </a:extLst>
          </p:cNvPr>
          <p:cNvSpPr>
            <a:spLocks noGrp="1"/>
          </p:cNvSpPr>
          <p:nvPr>
            <p:ph sz="quarter" idx="13"/>
          </p:nvPr>
        </p:nvSpPr>
        <p:spPr>
          <a:xfrm>
            <a:off x="444500" y="1463040"/>
            <a:ext cx="11210543" cy="460174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46811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ABE10-5A8F-5044-434F-7434A03566A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85243B5-B498-1E60-5D02-983D13E8289B}"/>
              </a:ext>
            </a:extLst>
          </p:cNvPr>
          <p:cNvSpPr>
            <a:spLocks noGrp="1"/>
          </p:cNvSpPr>
          <p:nvPr>
            <p:ph type="dt" sz="half" idx="10"/>
          </p:nvPr>
        </p:nvSpPr>
        <p:spPr/>
        <p:txBody>
          <a:bodyPr/>
          <a:lstStyle/>
          <a:p>
            <a:fld id="{F310D028-822A-4D31-AF2F-424DF73B6FA8}" type="datetime1">
              <a:rPr lang="en-US" smtClean="0"/>
              <a:t>06-Dec-24</a:t>
            </a:fld>
            <a:endParaRPr lang="en-US"/>
          </a:p>
        </p:txBody>
      </p:sp>
      <p:sp>
        <p:nvSpPr>
          <p:cNvPr id="4" name="Footer Placeholder 3">
            <a:extLst>
              <a:ext uri="{FF2B5EF4-FFF2-40B4-BE49-F238E27FC236}">
                <a16:creationId xmlns:a16="http://schemas.microsoft.com/office/drawing/2014/main" id="{7DBD33E4-41B8-74EC-F9A4-3E1DCC0E750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22A375B-2E8B-0F31-9DE4-A5F0682ADFB7}"/>
              </a:ext>
            </a:extLst>
          </p:cNvPr>
          <p:cNvSpPr>
            <a:spLocks noGrp="1"/>
          </p:cNvSpPr>
          <p:nvPr>
            <p:ph type="sldNum" sz="quarter" idx="12"/>
          </p:nvPr>
        </p:nvSpPr>
        <p:spPr/>
        <p:txBody>
          <a:bodyPr/>
          <a:lstStyle/>
          <a:p>
            <a:fld id="{9860EDB8-5305-433F-BE41-D7A86D811DB3}" type="slidenum">
              <a:rPr lang="en-US" smtClean="0"/>
              <a:pPr/>
              <a:t>‹#›</a:t>
            </a:fld>
            <a:endParaRPr lang="en-US"/>
          </a:p>
        </p:txBody>
      </p:sp>
      <p:sp>
        <p:nvSpPr>
          <p:cNvPr id="7" name="Content Placeholder 6">
            <a:extLst>
              <a:ext uri="{FF2B5EF4-FFF2-40B4-BE49-F238E27FC236}">
                <a16:creationId xmlns:a16="http://schemas.microsoft.com/office/drawing/2014/main" id="{CB40353B-463E-6D13-F92E-564948AFA386}"/>
              </a:ext>
            </a:extLst>
          </p:cNvPr>
          <p:cNvSpPr>
            <a:spLocks noGrp="1"/>
          </p:cNvSpPr>
          <p:nvPr>
            <p:ph sz="quarter" idx="13"/>
          </p:nvPr>
        </p:nvSpPr>
        <p:spPr>
          <a:xfrm>
            <a:off x="444500" y="1463040"/>
            <a:ext cx="5330952" cy="460174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6">
            <a:extLst>
              <a:ext uri="{FF2B5EF4-FFF2-40B4-BE49-F238E27FC236}">
                <a16:creationId xmlns:a16="http://schemas.microsoft.com/office/drawing/2014/main" id="{904E943F-C687-D3B3-4E36-65D69E3E2F0C}"/>
              </a:ext>
            </a:extLst>
          </p:cNvPr>
          <p:cNvSpPr>
            <a:spLocks noGrp="1"/>
          </p:cNvSpPr>
          <p:nvPr>
            <p:ph sz="quarter" idx="14"/>
          </p:nvPr>
        </p:nvSpPr>
        <p:spPr>
          <a:xfrm>
            <a:off x="6298690" y="1463040"/>
            <a:ext cx="5330952" cy="460174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332104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sho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ABE10-5A8F-5044-434F-7434A03566A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85243B5-B498-1E60-5D02-983D13E8289B}"/>
              </a:ext>
            </a:extLst>
          </p:cNvPr>
          <p:cNvSpPr>
            <a:spLocks noGrp="1"/>
          </p:cNvSpPr>
          <p:nvPr>
            <p:ph type="dt" sz="half" idx="10"/>
          </p:nvPr>
        </p:nvSpPr>
        <p:spPr/>
        <p:txBody>
          <a:bodyPr/>
          <a:lstStyle/>
          <a:p>
            <a:fld id="{42A9A4D6-2091-4F9D-B882-5E60CE3295E1}" type="datetime1">
              <a:rPr lang="en-US" smtClean="0"/>
              <a:t>06-Dec-24</a:t>
            </a:fld>
            <a:endParaRPr lang="en-US"/>
          </a:p>
        </p:txBody>
      </p:sp>
      <p:sp>
        <p:nvSpPr>
          <p:cNvPr id="4" name="Footer Placeholder 3">
            <a:extLst>
              <a:ext uri="{FF2B5EF4-FFF2-40B4-BE49-F238E27FC236}">
                <a16:creationId xmlns:a16="http://schemas.microsoft.com/office/drawing/2014/main" id="{7DBD33E4-41B8-74EC-F9A4-3E1DCC0E7506}"/>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522A375B-2E8B-0F31-9DE4-A5F0682ADFB7}"/>
              </a:ext>
            </a:extLst>
          </p:cNvPr>
          <p:cNvSpPr>
            <a:spLocks noGrp="1"/>
          </p:cNvSpPr>
          <p:nvPr>
            <p:ph type="sldNum" sz="quarter" idx="12"/>
          </p:nvPr>
        </p:nvSpPr>
        <p:spPr/>
        <p:txBody>
          <a:bodyPr/>
          <a:lstStyle/>
          <a:p>
            <a:fld id="{9860EDB8-5305-433F-BE41-D7A86D811DB3}" type="slidenum">
              <a:rPr lang="en-US" smtClean="0"/>
              <a:pPr/>
              <a:t>‹#›</a:t>
            </a:fld>
            <a:endParaRPr lang="en-US"/>
          </a:p>
        </p:txBody>
      </p:sp>
      <p:sp>
        <p:nvSpPr>
          <p:cNvPr id="7" name="Content Placeholder 6">
            <a:extLst>
              <a:ext uri="{FF2B5EF4-FFF2-40B4-BE49-F238E27FC236}">
                <a16:creationId xmlns:a16="http://schemas.microsoft.com/office/drawing/2014/main" id="{CB40353B-463E-6D13-F92E-564948AFA386}"/>
              </a:ext>
            </a:extLst>
          </p:cNvPr>
          <p:cNvSpPr>
            <a:spLocks noGrp="1"/>
          </p:cNvSpPr>
          <p:nvPr>
            <p:ph sz="quarter" idx="13"/>
          </p:nvPr>
        </p:nvSpPr>
        <p:spPr>
          <a:xfrm>
            <a:off x="444500" y="1463040"/>
            <a:ext cx="5330952" cy="460174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90700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ABE10-5A8F-5044-434F-7434A03566A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85243B5-B498-1E60-5D02-983D13E8289B}"/>
              </a:ext>
            </a:extLst>
          </p:cNvPr>
          <p:cNvSpPr>
            <a:spLocks noGrp="1"/>
          </p:cNvSpPr>
          <p:nvPr>
            <p:ph type="dt" sz="half" idx="10"/>
          </p:nvPr>
        </p:nvSpPr>
        <p:spPr/>
        <p:txBody>
          <a:bodyPr/>
          <a:lstStyle/>
          <a:p>
            <a:fld id="{041F5FE9-F1E8-4E16-A050-E2B1781A9FF4}" type="datetime1">
              <a:rPr lang="en-US" smtClean="0"/>
              <a:t>06-Dec-24</a:t>
            </a:fld>
            <a:endParaRPr lang="en-US"/>
          </a:p>
        </p:txBody>
      </p:sp>
      <p:sp>
        <p:nvSpPr>
          <p:cNvPr id="4" name="Footer Placeholder 3">
            <a:extLst>
              <a:ext uri="{FF2B5EF4-FFF2-40B4-BE49-F238E27FC236}">
                <a16:creationId xmlns:a16="http://schemas.microsoft.com/office/drawing/2014/main" id="{7DBD33E4-41B8-74EC-F9A4-3E1DCC0E750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22A375B-2E8B-0F31-9DE4-A5F0682ADFB7}"/>
              </a:ext>
            </a:extLst>
          </p:cNvPr>
          <p:cNvSpPr>
            <a:spLocks noGrp="1"/>
          </p:cNvSpPr>
          <p:nvPr>
            <p:ph type="sldNum" sz="quarter" idx="12"/>
          </p:nvPr>
        </p:nvSpPr>
        <p:spPr/>
        <p:txBody>
          <a:bodyPr/>
          <a:lstStyle/>
          <a:p>
            <a:fld id="{9860EDB8-5305-433F-BE41-D7A86D811DB3}" type="slidenum">
              <a:rPr lang="en-US" smtClean="0"/>
              <a:pPr/>
              <a:t>‹#›</a:t>
            </a:fld>
            <a:endParaRPr lang="en-US"/>
          </a:p>
        </p:txBody>
      </p:sp>
    </p:spTree>
    <p:extLst>
      <p:ext uri="{BB962C8B-B14F-4D97-AF65-F5344CB8AC3E}">
        <p14:creationId xmlns:p14="http://schemas.microsoft.com/office/powerpoint/2010/main" val="292383236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44500" y="430609"/>
            <a:ext cx="11210544" cy="557784"/>
          </a:xfrm>
          <a:prstGeom prst="rect">
            <a:avLst/>
          </a:prstGeom>
        </p:spPr>
        <p:txBody>
          <a:bodyPr vert="horz" lIns="91440" tIns="45720" rIns="91440" bIns="45720" rtlCol="0" anchor="t" anchorCtr="0">
            <a:normAutofit/>
          </a:bodyPr>
          <a:lstStyle/>
          <a:p>
            <a:r>
              <a:rPr lang="en-US"/>
              <a:t>Click to edit Master title style</a:t>
            </a:r>
          </a:p>
        </p:txBody>
      </p:sp>
      <p:sp>
        <p:nvSpPr>
          <p:cNvPr id="3" name="Text Placeholder 2"/>
          <p:cNvSpPr>
            <a:spLocks noGrp="1"/>
          </p:cNvSpPr>
          <p:nvPr>
            <p:ph type="body" idx="1"/>
          </p:nvPr>
        </p:nvSpPr>
        <p:spPr>
          <a:xfrm>
            <a:off x="448056" y="1447800"/>
            <a:ext cx="11210543" cy="397764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19099" y="6427391"/>
            <a:ext cx="3276600" cy="141686"/>
          </a:xfrm>
          <a:prstGeom prst="rect">
            <a:avLst/>
          </a:prstGeom>
        </p:spPr>
        <p:txBody>
          <a:bodyPr vert="horz" lIns="91440" tIns="45720" rIns="91440" bIns="45720" rtlCol="0" anchor="ctr"/>
          <a:lstStyle>
            <a:lvl1pPr algn="l">
              <a:defRPr sz="800" baseline="0">
                <a:solidFill>
                  <a:schemeClr val="tx1">
                    <a:lumMod val="65000"/>
                    <a:lumOff val="35000"/>
                  </a:schemeClr>
                </a:solidFill>
              </a:defRPr>
            </a:lvl1pPr>
          </a:lstStyle>
          <a:p>
            <a:fld id="{6E3FF238-0ED5-4909-85F5-3EB669286239}" type="datetime1">
              <a:rPr lang="en-US" smtClean="0"/>
              <a:t>06-Dec-24</a:t>
            </a:fld>
            <a:endParaRPr lang="en-US"/>
          </a:p>
        </p:txBody>
      </p:sp>
      <p:sp>
        <p:nvSpPr>
          <p:cNvPr id="5" name="Footer Placeholder 4"/>
          <p:cNvSpPr>
            <a:spLocks noGrp="1"/>
          </p:cNvSpPr>
          <p:nvPr>
            <p:ph type="ftr" sz="quarter" idx="3"/>
          </p:nvPr>
        </p:nvSpPr>
        <p:spPr>
          <a:xfrm>
            <a:off x="4648200" y="6427391"/>
            <a:ext cx="2895600" cy="141686"/>
          </a:xfrm>
          <a:prstGeom prst="rect">
            <a:avLst/>
          </a:prstGeom>
        </p:spPr>
        <p:txBody>
          <a:bodyPr vert="horz" lIns="91440" tIns="45720" rIns="91440" bIns="45720" rtlCol="0" anchor="ctr"/>
          <a:lstStyle>
            <a:lvl1pPr algn="ctr">
              <a:defRPr sz="800" baseline="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53042" y="6427391"/>
            <a:ext cx="3276600" cy="141686"/>
          </a:xfrm>
          <a:prstGeom prst="rect">
            <a:avLst/>
          </a:prstGeom>
        </p:spPr>
        <p:txBody>
          <a:bodyPr vert="horz" lIns="91440" tIns="45720" rIns="91440" bIns="45720" rtlCol="0" anchor="ctr"/>
          <a:lstStyle>
            <a:lvl1pPr algn="r">
              <a:defRPr sz="800" baseline="0">
                <a:solidFill>
                  <a:schemeClr val="tx1">
                    <a:lumMod val="65000"/>
                    <a:lumOff val="35000"/>
                  </a:schemeClr>
                </a:solidFill>
              </a:defRPr>
            </a:lvl1pPr>
          </a:lstStyle>
          <a:p>
            <a:fld id="{9860EDB8-5305-433F-BE41-D7A86D811DB3}" type="slidenum">
              <a:rPr lang="en-US" smtClean="0"/>
              <a:pPr/>
              <a:t>‹#›</a:t>
            </a:fld>
            <a:endParaRPr lang="en-US"/>
          </a:p>
        </p:txBody>
      </p:sp>
      <p:cxnSp>
        <p:nvCxnSpPr>
          <p:cNvPr id="7" name="Straight Connector 6">
            <a:extLst>
              <a:ext uri="{FF2B5EF4-FFF2-40B4-BE49-F238E27FC236}">
                <a16:creationId xmlns:a16="http://schemas.microsoft.com/office/drawing/2014/main" id="{D8F39A1B-8AD1-2C34-AB40-00704468E828}"/>
              </a:ext>
            </a:extLst>
          </p:cNvPr>
          <p:cNvCxnSpPr>
            <a:cxnSpLocks/>
          </p:cNvCxnSpPr>
          <p:nvPr userDrawn="1"/>
        </p:nvCxnSpPr>
        <p:spPr>
          <a:xfrm>
            <a:off x="535940" y="112283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3F5CC40B-0351-0BE3-AB9F-F97C7064C2C7}"/>
              </a:ext>
            </a:extLst>
          </p:cNvPr>
          <p:cNvSpPr txBox="1"/>
          <p:nvPr userDrawn="1"/>
        </p:nvSpPr>
        <p:spPr>
          <a:xfrm>
            <a:off x="10086277" y="50181"/>
            <a:ext cx="1928733" cy="738664"/>
          </a:xfrm>
          <a:prstGeom prst="rect">
            <a:avLst/>
          </a:prstGeom>
          <a:noFill/>
        </p:spPr>
        <p:txBody>
          <a:bodyPr wrap="none" rtlCol="0">
            <a:spAutoFit/>
          </a:bodyPr>
          <a:lstStyle/>
          <a:p>
            <a:r>
              <a:rPr lang="en-GB" sz="1400" dirty="0"/>
              <a:t>Document ADS-05-17</a:t>
            </a:r>
          </a:p>
          <a:p>
            <a:pPr algn="r"/>
            <a:r>
              <a:rPr lang="en-GB" sz="1400" dirty="0"/>
              <a:t>5</a:t>
            </a:r>
            <a:r>
              <a:rPr lang="en-GB" sz="1400" baseline="30000" dirty="0"/>
              <a:t>th</a:t>
            </a:r>
            <a:r>
              <a:rPr lang="en-GB" sz="1400" dirty="0"/>
              <a:t> ADS IWG session</a:t>
            </a:r>
          </a:p>
          <a:p>
            <a:pPr algn="r"/>
            <a:r>
              <a:rPr lang="en-GB" sz="1400" dirty="0"/>
              <a:t>9-13 December 2024</a:t>
            </a:r>
          </a:p>
        </p:txBody>
      </p:sp>
    </p:spTree>
    <p:extLst>
      <p:ext uri="{BB962C8B-B14F-4D97-AF65-F5344CB8AC3E}">
        <p14:creationId xmlns:p14="http://schemas.microsoft.com/office/powerpoint/2010/main" val="946754946"/>
      </p:ext>
    </p:extLst>
  </p:cSld>
  <p:clrMap bg1="lt1" tx1="dk1" bg2="lt2" tx2="dk2" accent1="accent1" accent2="accent2" accent3="accent3" accent4="accent4" accent5="accent5" accent6="accent6" hlink="hlink" folHlink="folHlink"/>
  <p:sldLayoutIdLst>
    <p:sldLayoutId id="2147483661" r:id="rId1"/>
    <p:sldLayoutId id="2147483664" r:id="rId2"/>
    <p:sldLayoutId id="2147483665" r:id="rId3"/>
    <p:sldLayoutId id="2147483666" r:id="rId4"/>
    <p:sldLayoutId id="2147483667" r:id="rId5"/>
  </p:sldLayoutIdLst>
  <p:hf hdr="0" ftr="0" dt="0"/>
  <p:txStyles>
    <p:titleStyle>
      <a:lvl1pPr algn="l" defTabSz="914400" rtl="0" eaLnBrk="1" latinLnBrk="0" hangingPunct="1">
        <a:spcBef>
          <a:spcPct val="0"/>
        </a:spcBef>
        <a:buNone/>
        <a:defRPr sz="2800" kern="1200">
          <a:solidFill>
            <a:schemeClr val="bg2">
              <a:lumMod val="25000"/>
            </a:schemeClr>
          </a:solidFill>
          <a:latin typeface="+mn-lt"/>
          <a:ea typeface="+mj-ea"/>
          <a:cs typeface="+mj-cs"/>
        </a:defRPr>
      </a:lvl1pPr>
    </p:titleStyle>
    <p:bodyStyle>
      <a:lvl1pPr marL="0" indent="0" algn="l" defTabSz="914400" rtl="0" eaLnBrk="1" latinLnBrk="0" hangingPunct="1">
        <a:lnSpc>
          <a:spcPct val="100000"/>
        </a:lnSpc>
        <a:spcBef>
          <a:spcPts val="1000"/>
        </a:spcBef>
        <a:spcAft>
          <a:spcPts val="1200"/>
        </a:spcAft>
        <a:buFontTx/>
        <a:buNone/>
        <a:defRPr lang="en-US" sz="1600" kern="1200" dirty="0">
          <a:solidFill>
            <a:schemeClr val="bg2">
              <a:lumMod val="25000"/>
            </a:schemeClr>
          </a:solidFill>
          <a:latin typeface="+mn-lt"/>
          <a:ea typeface="+mn-ea"/>
          <a:cs typeface="+mn-cs"/>
        </a:defRPr>
      </a:lvl1pPr>
      <a:lvl2pPr marL="283464" indent="-283464" algn="l" defTabSz="914400" rtl="0" eaLnBrk="1" latinLnBrk="0" hangingPunct="1">
        <a:lnSpc>
          <a:spcPct val="100000"/>
        </a:lnSpc>
        <a:spcBef>
          <a:spcPts val="1000"/>
        </a:spcBef>
        <a:spcAft>
          <a:spcPts val="1200"/>
        </a:spcAft>
        <a:buFont typeface="Arial" panose="020B0604020202020204" pitchFamily="34" charset="0"/>
        <a:buChar char="•"/>
        <a:defRPr lang="en-US" sz="1600" kern="1200" dirty="0">
          <a:solidFill>
            <a:schemeClr val="bg2">
              <a:lumMod val="25000"/>
            </a:schemeClr>
          </a:solidFill>
          <a:latin typeface="+mn-lt"/>
          <a:ea typeface="+mn-ea"/>
          <a:cs typeface="+mn-cs"/>
        </a:defRPr>
      </a:lvl2pPr>
      <a:lvl3pPr marL="685800" indent="-228600" algn="l" defTabSz="914400" rtl="0" eaLnBrk="1" latinLnBrk="0" hangingPunct="1">
        <a:lnSpc>
          <a:spcPct val="100000"/>
        </a:lnSpc>
        <a:spcBef>
          <a:spcPts val="1000"/>
        </a:spcBef>
        <a:spcAft>
          <a:spcPts val="1200"/>
        </a:spcAft>
        <a:buFont typeface="Arial" panose="020B0604020202020204" pitchFamily="34" charset="0"/>
        <a:buChar char="•"/>
        <a:defRPr lang="en-US" sz="1600" kern="1200" dirty="0">
          <a:solidFill>
            <a:schemeClr val="bg2">
              <a:lumMod val="25000"/>
            </a:schemeClr>
          </a:solidFill>
          <a:latin typeface="+mn-lt"/>
          <a:ea typeface="+mn-ea"/>
          <a:cs typeface="+mn-cs"/>
        </a:defRPr>
      </a:lvl3pPr>
      <a:lvl4pPr marL="1143000" indent="-228600" algn="l" defTabSz="914400" rtl="0" eaLnBrk="1" latinLnBrk="0" hangingPunct="1">
        <a:lnSpc>
          <a:spcPct val="100000"/>
        </a:lnSpc>
        <a:spcBef>
          <a:spcPts val="1000"/>
        </a:spcBef>
        <a:spcAft>
          <a:spcPts val="1200"/>
        </a:spcAft>
        <a:buFont typeface="Arial" panose="020B0604020202020204" pitchFamily="34" charset="0"/>
        <a:buChar char="•"/>
        <a:defRPr lang="en-US" sz="1600" kern="1200" dirty="0" smtClean="0">
          <a:solidFill>
            <a:schemeClr val="bg2">
              <a:lumMod val="25000"/>
            </a:schemeClr>
          </a:solidFill>
          <a:latin typeface="+mn-lt"/>
          <a:ea typeface="+mn-ea"/>
          <a:cs typeface="+mn-cs"/>
        </a:defRPr>
      </a:lvl4pPr>
      <a:lvl5pPr marL="1600200" indent="-228600" algn="l" defTabSz="914400" rtl="0" eaLnBrk="1" latinLnBrk="0" hangingPunct="1">
        <a:lnSpc>
          <a:spcPct val="100000"/>
        </a:lnSpc>
        <a:spcBef>
          <a:spcPts val="1000"/>
        </a:spcBef>
        <a:spcAft>
          <a:spcPts val="1200"/>
        </a:spcAft>
        <a:buFont typeface="Arial" panose="020B0604020202020204" pitchFamily="34" charset="0"/>
        <a:buChar char="•"/>
        <a:defRPr lang="en-US" sz="1600" kern="1200" dirty="0" smtClean="0">
          <a:solidFill>
            <a:schemeClr val="bg2">
              <a:lumMod val="25000"/>
            </a:schemeClr>
          </a:solidFill>
          <a:latin typeface="+mn-lt"/>
          <a:ea typeface="+mn-ea"/>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984" userDrawn="1">
          <p15:clr>
            <a:srgbClr val="F26B43"/>
          </p15:clr>
        </p15:guide>
        <p15:guide id="2" pos="336" userDrawn="1">
          <p15:clr>
            <a:srgbClr val="F26B43"/>
          </p15:clr>
        </p15:guide>
        <p15:guide id="3" pos="7320" userDrawn="1">
          <p15:clr>
            <a:srgbClr val="F26B43"/>
          </p15:clr>
        </p15:guide>
        <p15:guide id="4" orient="horz" pos="912" userDrawn="1">
          <p15:clr>
            <a:srgbClr val="F26B43"/>
          </p15:clr>
        </p15:guide>
        <p15:guide id="5" orient="horz" pos="264" userDrawn="1">
          <p15:clr>
            <a:srgbClr val="F26B43"/>
          </p15:clr>
        </p15:guide>
        <p15:guide id="6" orient="horz" pos="696" userDrawn="1">
          <p15:clr>
            <a:srgbClr val="F26B43"/>
          </p15:clr>
        </p15:guide>
        <p15:guide id="7" pos="369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hyperlink" Target="mailto:ndenouden@rdw.nl" TargetMode="External"/><Relationship Id="rId13" Type="http://schemas.openxmlformats.org/officeDocument/2006/relationships/hyperlink" Target="mailto:apott@hyundai-europe.com" TargetMode="External"/><Relationship Id="rId3" Type="http://schemas.openxmlformats.org/officeDocument/2006/relationships/hyperlink" Target="mailto:shervin.solhkonan@scania.com" TargetMode="External"/><Relationship Id="rId7" Type="http://schemas.openxmlformats.org/officeDocument/2006/relationships/hyperlink" Target="mailto:Lukas.Schwenkschuster@odelo.de" TargetMode="External"/><Relationship Id="rId12" Type="http://schemas.openxmlformats.org/officeDocument/2006/relationships/hyperlink" Target="mailto:gerlach@de.tuv.com" TargetMode="External"/><Relationship Id="rId2" Type="http://schemas.openxmlformats.org/officeDocument/2006/relationships/hyperlink" Target="mailto:JBoersma@rdw.nl" TargetMode="External"/><Relationship Id="rId16" Type="http://schemas.openxmlformats.org/officeDocument/2006/relationships/hyperlink" Target="mailto:consultant.tr3@clepa.be" TargetMode="External"/><Relationship Id="rId1" Type="http://schemas.openxmlformats.org/officeDocument/2006/relationships/slideLayout" Target="../slideLayouts/slideLayout4.xml"/><Relationship Id="rId6" Type="http://schemas.openxmlformats.org/officeDocument/2006/relationships/hyperlink" Target="mailto:karl.manz@t-online.de" TargetMode="External"/><Relationship Id="rId11" Type="http://schemas.openxmlformats.org/officeDocument/2006/relationships/hyperlink" Target="mailto:ofontaine@oica.net" TargetMode="External"/><Relationship Id="rId5" Type="http://schemas.openxmlformats.org/officeDocument/2006/relationships/hyperlink" Target="mailto:jmprigent@oica.net" TargetMode="External"/><Relationship Id="rId15" Type="http://schemas.openxmlformats.org/officeDocument/2006/relationships/hyperlink" Target="mailto:romain.pessia@developpement-durable.gouv.fr" TargetMode="External"/><Relationship Id="rId10" Type="http://schemas.openxmlformats.org/officeDocument/2006/relationships/hyperlink" Target="mailto:hlammers@rdw.nl" TargetMode="External"/><Relationship Id="rId4" Type="http://schemas.openxmlformats.org/officeDocument/2006/relationships/hyperlink" Target="mailto:zissis.tsakiridis@bmdv.bund.de" TargetMode="External"/><Relationship Id="rId9" Type="http://schemas.openxmlformats.org/officeDocument/2006/relationships/hyperlink" Target="mailto:banita@avere.org" TargetMode="External"/><Relationship Id="rId14" Type="http://schemas.openxmlformats.org/officeDocument/2006/relationships/hyperlink" Target="mailto:wujiajie@catarc.ac.cn" TargetMode="Externa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D66E636-D1D5-3AAC-5CD5-A2F5C585CB49}"/>
              </a:ext>
            </a:extLst>
          </p:cNvPr>
          <p:cNvSpPr>
            <a:spLocks noGrp="1"/>
          </p:cNvSpPr>
          <p:nvPr>
            <p:ph type="title"/>
          </p:nvPr>
        </p:nvSpPr>
        <p:spPr>
          <a:xfrm>
            <a:off x="305126" y="2335120"/>
            <a:ext cx="11727730" cy="2187760"/>
          </a:xfrm>
          <a:noFill/>
        </p:spPr>
        <p:txBody>
          <a:bodyPr anchor="ctr">
            <a:normAutofit/>
          </a:bodyPr>
          <a:lstStyle/>
          <a:p>
            <a:r>
              <a:rPr lang="en-US" dirty="0">
                <a:solidFill>
                  <a:schemeClr val="tx1">
                    <a:lumMod val="95000"/>
                    <a:lumOff val="5000"/>
                  </a:schemeClr>
                </a:solidFill>
              </a:rPr>
              <a:t>Regulatory fitness for </a:t>
            </a:r>
            <a:br>
              <a:rPr lang="en-US" dirty="0">
                <a:solidFill>
                  <a:schemeClr val="tx1">
                    <a:lumMod val="95000"/>
                    <a:lumOff val="5000"/>
                  </a:schemeClr>
                </a:solidFill>
              </a:rPr>
            </a:br>
            <a:r>
              <a:rPr lang="en-US" dirty="0">
                <a:solidFill>
                  <a:schemeClr val="tx1">
                    <a:lumMod val="95000"/>
                    <a:lumOff val="5000"/>
                  </a:schemeClr>
                </a:solidFill>
              </a:rPr>
              <a:t>Automated Driving Systems</a:t>
            </a:r>
            <a:endParaRPr lang="en-US" sz="1900" b="1" dirty="0">
              <a:solidFill>
                <a:schemeClr val="tx1">
                  <a:lumMod val="95000"/>
                  <a:lumOff val="5000"/>
                </a:schemeClr>
              </a:solidFill>
            </a:endParaRPr>
          </a:p>
        </p:txBody>
      </p:sp>
      <p:sp>
        <p:nvSpPr>
          <p:cNvPr id="5" name="Text Placeholder 4">
            <a:extLst>
              <a:ext uri="{FF2B5EF4-FFF2-40B4-BE49-F238E27FC236}">
                <a16:creationId xmlns:a16="http://schemas.microsoft.com/office/drawing/2014/main" id="{DE831F0C-52BB-6204-5BF6-C4DDD23942D3}"/>
              </a:ext>
            </a:extLst>
          </p:cNvPr>
          <p:cNvSpPr>
            <a:spLocks noGrp="1"/>
          </p:cNvSpPr>
          <p:nvPr>
            <p:ph type="body" sz="quarter" idx="10"/>
          </p:nvPr>
        </p:nvSpPr>
        <p:spPr>
          <a:xfrm>
            <a:off x="305126" y="4522880"/>
            <a:ext cx="11380433" cy="1099333"/>
          </a:xfrm>
        </p:spPr>
        <p:txBody>
          <a:bodyPr>
            <a:normAutofit fontScale="62500" lnSpcReduction="20000"/>
          </a:bodyPr>
          <a:lstStyle/>
          <a:p>
            <a:r>
              <a:rPr lang="en-US" sz="5100" dirty="0">
                <a:solidFill>
                  <a:schemeClr val="accent2"/>
                </a:solidFill>
              </a:rPr>
              <a:t>Presentation of horizontal issues to IWG ADS</a:t>
            </a:r>
            <a:endParaRPr lang="en-US" sz="5100" dirty="0"/>
          </a:p>
          <a:p>
            <a:r>
              <a:rPr lang="en-US" sz="2500" dirty="0">
                <a:solidFill>
                  <a:schemeClr val="accent2"/>
                </a:solidFill>
              </a:rPr>
              <a:t>GRBP TF AVRS — GRE TF AVSR — GRE IWG EMC — GRPE TF AVRS — GRSG TF AVRS — GRSP TF AVRS — GRVA TF FADS</a:t>
            </a:r>
          </a:p>
        </p:txBody>
      </p:sp>
      <p:sp>
        <p:nvSpPr>
          <p:cNvPr id="3" name="TextBox 2">
            <a:extLst>
              <a:ext uri="{FF2B5EF4-FFF2-40B4-BE49-F238E27FC236}">
                <a16:creationId xmlns:a16="http://schemas.microsoft.com/office/drawing/2014/main" id="{403DFD5E-3E80-0381-B02B-D9D16692D680}"/>
              </a:ext>
            </a:extLst>
          </p:cNvPr>
          <p:cNvSpPr txBox="1"/>
          <p:nvPr/>
        </p:nvSpPr>
        <p:spPr>
          <a:xfrm>
            <a:off x="243897" y="111736"/>
            <a:ext cx="5229492" cy="307777"/>
          </a:xfrm>
          <a:prstGeom prst="rect">
            <a:avLst/>
          </a:prstGeom>
          <a:noFill/>
        </p:spPr>
        <p:txBody>
          <a:bodyPr wrap="square" rtlCol="0">
            <a:spAutoFit/>
          </a:bodyPr>
          <a:lstStyle/>
          <a:p>
            <a:r>
              <a:rPr lang="en-US" sz="1400" dirty="0">
                <a:latin typeface="Roboto" panose="02000000000000000000" pitchFamily="2" charset="0"/>
                <a:ea typeface="Roboto" panose="02000000000000000000" pitchFamily="2" charset="0"/>
                <a:cs typeface="Roboto" panose="02000000000000000000" pitchFamily="2" charset="0"/>
              </a:rPr>
              <a:t>Transmitted</a:t>
            </a:r>
            <a:r>
              <a:rPr lang="en-US" sz="1400" dirty="0">
                <a:effectLst/>
                <a:latin typeface="Roboto" panose="02000000000000000000" pitchFamily="2" charset="0"/>
                <a:ea typeface="Roboto" panose="02000000000000000000" pitchFamily="2" charset="0"/>
                <a:cs typeface="Roboto" panose="02000000000000000000" pitchFamily="2" charset="0"/>
              </a:rPr>
              <a:t> by the co-chairs of GRVA TF FADS</a:t>
            </a:r>
          </a:p>
        </p:txBody>
      </p:sp>
      <p:sp>
        <p:nvSpPr>
          <p:cNvPr id="2" name="TextBox 1">
            <a:extLst>
              <a:ext uri="{FF2B5EF4-FFF2-40B4-BE49-F238E27FC236}">
                <a16:creationId xmlns:a16="http://schemas.microsoft.com/office/drawing/2014/main" id="{CC3A5940-2DED-C735-7B4C-65B1B385B9D9}"/>
              </a:ext>
            </a:extLst>
          </p:cNvPr>
          <p:cNvSpPr txBox="1"/>
          <p:nvPr/>
        </p:nvSpPr>
        <p:spPr>
          <a:xfrm>
            <a:off x="10086277" y="50181"/>
            <a:ext cx="1928733" cy="738664"/>
          </a:xfrm>
          <a:prstGeom prst="rect">
            <a:avLst/>
          </a:prstGeom>
          <a:noFill/>
        </p:spPr>
        <p:txBody>
          <a:bodyPr wrap="none" rtlCol="0">
            <a:spAutoFit/>
          </a:bodyPr>
          <a:lstStyle/>
          <a:p>
            <a:r>
              <a:rPr lang="en-GB" sz="1400" dirty="0"/>
              <a:t>Document ADS-05-17</a:t>
            </a:r>
          </a:p>
          <a:p>
            <a:pPr algn="r"/>
            <a:r>
              <a:rPr lang="en-GB" sz="1400" dirty="0"/>
              <a:t>5</a:t>
            </a:r>
            <a:r>
              <a:rPr lang="en-GB" sz="1400" baseline="30000" dirty="0"/>
              <a:t>th</a:t>
            </a:r>
            <a:r>
              <a:rPr lang="en-GB" sz="1400" dirty="0"/>
              <a:t> ADS IWG session</a:t>
            </a:r>
          </a:p>
          <a:p>
            <a:pPr algn="r"/>
            <a:r>
              <a:rPr lang="en-GB" sz="1400" dirty="0"/>
              <a:t>9-13 December 2024</a:t>
            </a:r>
          </a:p>
        </p:txBody>
      </p:sp>
    </p:spTree>
    <p:extLst>
      <p:ext uri="{BB962C8B-B14F-4D97-AF65-F5344CB8AC3E}">
        <p14:creationId xmlns:p14="http://schemas.microsoft.com/office/powerpoint/2010/main" val="23508753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59">
            <a:extLst>
              <a:ext uri="{FF2B5EF4-FFF2-40B4-BE49-F238E27FC236}">
                <a16:creationId xmlns:a16="http://schemas.microsoft.com/office/drawing/2014/main" id="{ABCC3A43-6C33-412D-9538-A042B00E623A}"/>
              </a:ext>
            </a:extLst>
          </p:cNvPr>
          <p:cNvSpPr/>
          <p:nvPr/>
        </p:nvSpPr>
        <p:spPr>
          <a:xfrm>
            <a:off x="9125913" y="3211953"/>
            <a:ext cx="2028636" cy="904875"/>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Passengers</a:t>
            </a:r>
            <a:endParaRPr lang="fr-FR" dirty="0">
              <a:solidFill>
                <a:schemeClr val="tx1"/>
              </a:solidFill>
            </a:endParaRPr>
          </a:p>
        </p:txBody>
      </p:sp>
      <p:sp>
        <p:nvSpPr>
          <p:cNvPr id="2" name="Titre 1">
            <a:extLst>
              <a:ext uri="{FF2B5EF4-FFF2-40B4-BE49-F238E27FC236}">
                <a16:creationId xmlns:a16="http://schemas.microsoft.com/office/drawing/2014/main" id="{7FDF5170-A5A1-F295-D685-5F196A60D73E}"/>
              </a:ext>
            </a:extLst>
          </p:cNvPr>
          <p:cNvSpPr>
            <a:spLocks noGrp="1"/>
          </p:cNvSpPr>
          <p:nvPr>
            <p:ph type="title"/>
          </p:nvPr>
        </p:nvSpPr>
        <p:spPr/>
        <p:txBody>
          <a:bodyPr/>
          <a:lstStyle/>
          <a:p>
            <a:r>
              <a:rPr lang="en-US" b="1" dirty="0"/>
              <a:t>Horizontal topic 3</a:t>
            </a:r>
            <a:r>
              <a:rPr lang="en-US" dirty="0"/>
              <a:t> – Communication with ADS users (1/4)</a:t>
            </a:r>
            <a:endParaRPr lang="fr-FR" dirty="0"/>
          </a:p>
        </p:txBody>
      </p:sp>
      <p:sp>
        <p:nvSpPr>
          <p:cNvPr id="3" name="Espace réservé du numéro de diapositive 2">
            <a:extLst>
              <a:ext uri="{FF2B5EF4-FFF2-40B4-BE49-F238E27FC236}">
                <a16:creationId xmlns:a16="http://schemas.microsoft.com/office/drawing/2014/main" id="{886A1D32-9A40-4D0D-7F53-2A8A2D7BCB79}"/>
              </a:ext>
            </a:extLst>
          </p:cNvPr>
          <p:cNvSpPr>
            <a:spLocks noGrp="1"/>
          </p:cNvSpPr>
          <p:nvPr>
            <p:ph type="sldNum" sz="quarter" idx="12"/>
          </p:nvPr>
        </p:nvSpPr>
        <p:spPr/>
        <p:txBody>
          <a:bodyPr/>
          <a:lstStyle/>
          <a:p>
            <a:fld id="{9860EDB8-5305-433F-BE41-D7A86D811DB3}" type="slidenum">
              <a:rPr lang="en-US" smtClean="0"/>
              <a:pPr/>
              <a:t>10</a:t>
            </a:fld>
            <a:endParaRPr lang="en-US"/>
          </a:p>
        </p:txBody>
      </p:sp>
      <p:sp>
        <p:nvSpPr>
          <p:cNvPr id="4" name="Rectangle 3">
            <a:extLst>
              <a:ext uri="{FF2B5EF4-FFF2-40B4-BE49-F238E27FC236}">
                <a16:creationId xmlns:a16="http://schemas.microsoft.com/office/drawing/2014/main" id="{8F24EC48-6358-4498-8BF7-F6DFC2DE5FC6}"/>
              </a:ext>
            </a:extLst>
          </p:cNvPr>
          <p:cNvSpPr/>
          <p:nvPr/>
        </p:nvSpPr>
        <p:spPr>
          <a:xfrm>
            <a:off x="862182" y="3211954"/>
            <a:ext cx="2028636" cy="904875"/>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R16</a:t>
            </a:r>
          </a:p>
        </p:txBody>
      </p:sp>
      <p:sp>
        <p:nvSpPr>
          <p:cNvPr id="7" name="Rectangle 6">
            <a:extLst>
              <a:ext uri="{FF2B5EF4-FFF2-40B4-BE49-F238E27FC236}">
                <a16:creationId xmlns:a16="http://schemas.microsoft.com/office/drawing/2014/main" id="{87EE36AA-A5F0-4898-9FD6-6894030FFB06}"/>
              </a:ext>
            </a:extLst>
          </p:cNvPr>
          <p:cNvSpPr/>
          <p:nvPr/>
        </p:nvSpPr>
        <p:spPr>
          <a:xfrm>
            <a:off x="862182" y="4278754"/>
            <a:ext cx="2028636" cy="904875"/>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R48</a:t>
            </a:r>
            <a:endParaRPr lang="fr-FR" dirty="0">
              <a:solidFill>
                <a:schemeClr val="tx1"/>
              </a:solidFill>
            </a:endParaRPr>
          </a:p>
        </p:txBody>
      </p:sp>
      <p:sp>
        <p:nvSpPr>
          <p:cNvPr id="9" name="Rectangle 8">
            <a:extLst>
              <a:ext uri="{FF2B5EF4-FFF2-40B4-BE49-F238E27FC236}">
                <a16:creationId xmlns:a16="http://schemas.microsoft.com/office/drawing/2014/main" id="{83C2A755-6F97-449B-86CE-78EF8EE5D881}"/>
              </a:ext>
            </a:extLst>
          </p:cNvPr>
          <p:cNvSpPr/>
          <p:nvPr/>
        </p:nvSpPr>
        <p:spPr>
          <a:xfrm>
            <a:off x="862182" y="5345554"/>
            <a:ext cx="2028636" cy="904875"/>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R100</a:t>
            </a:r>
            <a:endParaRPr lang="fr-FR" dirty="0">
              <a:solidFill>
                <a:schemeClr val="tx1"/>
              </a:solidFill>
            </a:endParaRPr>
          </a:p>
        </p:txBody>
      </p:sp>
      <p:sp>
        <p:nvSpPr>
          <p:cNvPr id="10" name="Rectangle 9">
            <a:extLst>
              <a:ext uri="{FF2B5EF4-FFF2-40B4-BE49-F238E27FC236}">
                <a16:creationId xmlns:a16="http://schemas.microsoft.com/office/drawing/2014/main" id="{F31CCB6F-ACD6-4C21-9C06-664DB671157A}"/>
              </a:ext>
            </a:extLst>
          </p:cNvPr>
          <p:cNvSpPr/>
          <p:nvPr/>
        </p:nvSpPr>
        <p:spPr>
          <a:xfrm>
            <a:off x="3616759" y="4278752"/>
            <a:ext cx="2028636" cy="9048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R121</a:t>
            </a:r>
            <a:endParaRPr lang="fr-FR" dirty="0">
              <a:solidFill>
                <a:schemeClr val="tx1"/>
              </a:solidFill>
            </a:endParaRPr>
          </a:p>
        </p:txBody>
      </p:sp>
      <p:sp>
        <p:nvSpPr>
          <p:cNvPr id="12" name="ZoneTexte 11">
            <a:extLst>
              <a:ext uri="{FF2B5EF4-FFF2-40B4-BE49-F238E27FC236}">
                <a16:creationId xmlns:a16="http://schemas.microsoft.com/office/drawing/2014/main" id="{57D10D0C-8468-4678-A3FF-A735730D55EA}"/>
              </a:ext>
            </a:extLst>
          </p:cNvPr>
          <p:cNvSpPr txBox="1"/>
          <p:nvPr/>
        </p:nvSpPr>
        <p:spPr>
          <a:xfrm>
            <a:off x="3616759" y="5182649"/>
            <a:ext cx="2028636" cy="646331"/>
          </a:xfrm>
          <a:prstGeom prst="rect">
            <a:avLst/>
          </a:prstGeom>
          <a:noFill/>
        </p:spPr>
        <p:txBody>
          <a:bodyPr wrap="square">
            <a:spAutoFit/>
          </a:bodyPr>
          <a:lstStyle/>
          <a:p>
            <a:pPr>
              <a:spcBef>
                <a:spcPts val="0"/>
              </a:spcBef>
              <a:spcAft>
                <a:spcPts val="0"/>
              </a:spcAft>
            </a:pPr>
            <a:r>
              <a:rPr lang="en-US" sz="1200" i="1" dirty="0"/>
              <a:t>Centralizes how tell-tales are displayed in the vehicle, what symbols to use, etc.</a:t>
            </a:r>
          </a:p>
        </p:txBody>
      </p:sp>
      <p:sp>
        <p:nvSpPr>
          <p:cNvPr id="14" name="ZoneTexte 13">
            <a:extLst>
              <a:ext uri="{FF2B5EF4-FFF2-40B4-BE49-F238E27FC236}">
                <a16:creationId xmlns:a16="http://schemas.microsoft.com/office/drawing/2014/main" id="{2E26A2CA-49DC-4B20-9452-A720D1ACBA75}"/>
              </a:ext>
            </a:extLst>
          </p:cNvPr>
          <p:cNvSpPr txBox="1"/>
          <p:nvPr/>
        </p:nvSpPr>
        <p:spPr>
          <a:xfrm>
            <a:off x="773619" y="2380955"/>
            <a:ext cx="2670799" cy="830997"/>
          </a:xfrm>
          <a:prstGeom prst="rect">
            <a:avLst/>
          </a:prstGeom>
          <a:noFill/>
        </p:spPr>
        <p:txBody>
          <a:bodyPr wrap="square">
            <a:spAutoFit/>
          </a:bodyPr>
          <a:lstStyle/>
          <a:p>
            <a:pPr>
              <a:spcBef>
                <a:spcPts val="0"/>
              </a:spcBef>
              <a:spcAft>
                <a:spcPts val="0"/>
              </a:spcAft>
            </a:pPr>
            <a:r>
              <a:rPr lang="en-US" sz="1200" b="1" i="1" dirty="0">
                <a:solidFill>
                  <a:schemeClr val="accent2"/>
                </a:solidFill>
              </a:rPr>
              <a:t>Each Regulation </a:t>
            </a:r>
            <a:r>
              <a:rPr lang="en-US" sz="1200" i="1" dirty="0"/>
              <a:t>defines what information should be communicated with a warning / tell-tale, when warnings should be triggered, etc.</a:t>
            </a:r>
            <a:endParaRPr lang="en-US" sz="1200" b="1" i="1" dirty="0"/>
          </a:p>
        </p:txBody>
      </p:sp>
      <p:cxnSp>
        <p:nvCxnSpPr>
          <p:cNvPr id="13" name="Connecteur droit avec flèche 12">
            <a:extLst>
              <a:ext uri="{FF2B5EF4-FFF2-40B4-BE49-F238E27FC236}">
                <a16:creationId xmlns:a16="http://schemas.microsoft.com/office/drawing/2014/main" id="{91CFB415-194F-4B0D-98EB-F7B4CA1CCE96}"/>
              </a:ext>
            </a:extLst>
          </p:cNvPr>
          <p:cNvCxnSpPr>
            <a:stCxn id="4" idx="3"/>
            <a:endCxn id="10" idx="1"/>
          </p:cNvCxnSpPr>
          <p:nvPr/>
        </p:nvCxnSpPr>
        <p:spPr>
          <a:xfrm>
            <a:off x="2890818" y="3664392"/>
            <a:ext cx="725941" cy="10667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B224C94F-2598-4A64-ADDA-BA1480E987BE}"/>
              </a:ext>
            </a:extLst>
          </p:cNvPr>
          <p:cNvCxnSpPr>
            <a:cxnSpLocks/>
            <a:stCxn id="7" idx="3"/>
            <a:endCxn id="10" idx="1"/>
          </p:cNvCxnSpPr>
          <p:nvPr/>
        </p:nvCxnSpPr>
        <p:spPr>
          <a:xfrm flipV="1">
            <a:off x="2890818" y="4731190"/>
            <a:ext cx="725941" cy="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976C5D7A-4243-4393-A4EF-AA2993017F23}"/>
              </a:ext>
            </a:extLst>
          </p:cNvPr>
          <p:cNvCxnSpPr>
            <a:cxnSpLocks/>
            <a:stCxn id="9" idx="3"/>
            <a:endCxn id="10" idx="1"/>
          </p:cNvCxnSpPr>
          <p:nvPr/>
        </p:nvCxnSpPr>
        <p:spPr>
          <a:xfrm flipV="1">
            <a:off x="2890818" y="4731190"/>
            <a:ext cx="725941" cy="106680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E4A11D7F-7911-4327-879E-7D0D102B339D}"/>
              </a:ext>
            </a:extLst>
          </p:cNvPr>
          <p:cNvSpPr/>
          <p:nvPr/>
        </p:nvSpPr>
        <p:spPr>
          <a:xfrm>
            <a:off x="6371336" y="4278753"/>
            <a:ext cx="2028636" cy="9048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Driver</a:t>
            </a:r>
            <a:endParaRPr lang="fr-FR" dirty="0">
              <a:solidFill>
                <a:schemeClr val="tx1"/>
              </a:solidFill>
            </a:endParaRPr>
          </a:p>
        </p:txBody>
      </p:sp>
      <p:cxnSp>
        <p:nvCxnSpPr>
          <p:cNvPr id="42" name="Connecteur droit avec flèche 41">
            <a:extLst>
              <a:ext uri="{FF2B5EF4-FFF2-40B4-BE49-F238E27FC236}">
                <a16:creationId xmlns:a16="http://schemas.microsoft.com/office/drawing/2014/main" id="{7968145E-2020-480B-B4BE-2369FA38C2E5}"/>
              </a:ext>
            </a:extLst>
          </p:cNvPr>
          <p:cNvCxnSpPr>
            <a:cxnSpLocks/>
            <a:stCxn id="10" idx="3"/>
            <a:endCxn id="24" idx="1"/>
          </p:cNvCxnSpPr>
          <p:nvPr/>
        </p:nvCxnSpPr>
        <p:spPr>
          <a:xfrm>
            <a:off x="5645395" y="4731190"/>
            <a:ext cx="725941"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Connecteur droit avec flèche 51">
            <a:extLst>
              <a:ext uri="{FF2B5EF4-FFF2-40B4-BE49-F238E27FC236}">
                <a16:creationId xmlns:a16="http://schemas.microsoft.com/office/drawing/2014/main" id="{31613BC6-48AA-4A0C-A7C0-0A8C627332A4}"/>
              </a:ext>
            </a:extLst>
          </p:cNvPr>
          <p:cNvCxnSpPr>
            <a:cxnSpLocks/>
            <a:stCxn id="24" idx="3"/>
            <a:endCxn id="53" idx="1"/>
          </p:cNvCxnSpPr>
          <p:nvPr/>
        </p:nvCxnSpPr>
        <p:spPr>
          <a:xfrm flipV="1">
            <a:off x="8399972" y="4731190"/>
            <a:ext cx="725941" cy="1"/>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53" name="Rectangle 52">
            <a:extLst>
              <a:ext uri="{FF2B5EF4-FFF2-40B4-BE49-F238E27FC236}">
                <a16:creationId xmlns:a16="http://schemas.microsoft.com/office/drawing/2014/main" id="{0816B54D-50A6-413E-8CD9-6E3A433FC1BA}"/>
              </a:ext>
            </a:extLst>
          </p:cNvPr>
          <p:cNvSpPr/>
          <p:nvPr/>
        </p:nvSpPr>
        <p:spPr>
          <a:xfrm>
            <a:off x="9125913" y="4278752"/>
            <a:ext cx="2028636" cy="904875"/>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Reaction</a:t>
            </a:r>
            <a:endParaRPr lang="fr-FR" dirty="0">
              <a:solidFill>
                <a:schemeClr val="tx1"/>
              </a:solidFill>
            </a:endParaRPr>
          </a:p>
        </p:txBody>
      </p:sp>
      <p:sp>
        <p:nvSpPr>
          <p:cNvPr id="61" name="ZoneTexte 60">
            <a:extLst>
              <a:ext uri="{FF2B5EF4-FFF2-40B4-BE49-F238E27FC236}">
                <a16:creationId xmlns:a16="http://schemas.microsoft.com/office/drawing/2014/main" id="{8855E2C1-818B-4DFC-A487-F25A2F5D6C01}"/>
              </a:ext>
            </a:extLst>
          </p:cNvPr>
          <p:cNvSpPr txBox="1"/>
          <p:nvPr/>
        </p:nvSpPr>
        <p:spPr>
          <a:xfrm>
            <a:off x="6297683" y="5216545"/>
            <a:ext cx="2218267" cy="830997"/>
          </a:xfrm>
          <a:prstGeom prst="rect">
            <a:avLst/>
          </a:prstGeom>
          <a:noFill/>
        </p:spPr>
        <p:txBody>
          <a:bodyPr wrap="square">
            <a:spAutoFit/>
          </a:bodyPr>
          <a:lstStyle/>
          <a:p>
            <a:pPr>
              <a:spcBef>
                <a:spcPts val="0"/>
              </a:spcBef>
              <a:spcAft>
                <a:spcPts val="0"/>
              </a:spcAft>
            </a:pPr>
            <a:r>
              <a:rPr lang="en-US" sz="1200" i="1" dirty="0"/>
              <a:t>Is informed, takes appropriate action when necessary, and gives instructions to passengers as appropriate</a:t>
            </a:r>
          </a:p>
        </p:txBody>
      </p:sp>
      <p:cxnSp>
        <p:nvCxnSpPr>
          <p:cNvPr id="62" name="Connecteur droit avec flèche 61">
            <a:extLst>
              <a:ext uri="{FF2B5EF4-FFF2-40B4-BE49-F238E27FC236}">
                <a16:creationId xmlns:a16="http://schemas.microsoft.com/office/drawing/2014/main" id="{55AFF302-D8B7-46DF-98F4-C910646E8E28}"/>
              </a:ext>
            </a:extLst>
          </p:cNvPr>
          <p:cNvCxnSpPr>
            <a:cxnSpLocks/>
            <a:stCxn id="24" idx="3"/>
            <a:endCxn id="60" idx="1"/>
          </p:cNvCxnSpPr>
          <p:nvPr/>
        </p:nvCxnSpPr>
        <p:spPr>
          <a:xfrm flipV="1">
            <a:off x="8399972" y="3664391"/>
            <a:ext cx="725941" cy="1066800"/>
          </a:xfrm>
          <a:prstGeom prst="bentConnector3">
            <a:avLst>
              <a:gd name="adj1" fmla="val 50000"/>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67" name="ZoneTexte 66">
            <a:extLst>
              <a:ext uri="{FF2B5EF4-FFF2-40B4-BE49-F238E27FC236}">
                <a16:creationId xmlns:a16="http://schemas.microsoft.com/office/drawing/2014/main" id="{3C04962B-5464-48B7-B1E4-E543AB61B33A}"/>
              </a:ext>
            </a:extLst>
          </p:cNvPr>
          <p:cNvSpPr txBox="1"/>
          <p:nvPr/>
        </p:nvSpPr>
        <p:spPr>
          <a:xfrm>
            <a:off x="862182" y="1304925"/>
            <a:ext cx="10292367" cy="923330"/>
          </a:xfrm>
          <a:prstGeom prst="rect">
            <a:avLst/>
          </a:prstGeom>
          <a:noFill/>
          <a:ln w="38100">
            <a:noFill/>
          </a:ln>
        </p:spPr>
        <p:txBody>
          <a:bodyPr wrap="square" rtlCol="0">
            <a:spAutoFit/>
          </a:bodyPr>
          <a:lstStyle/>
          <a:p>
            <a:r>
              <a:rPr lang="en-US" dirty="0"/>
              <a:t>In a conventional (non-ADS) vehicle, nearly all information goes to the driver, who has full responsibility to react to regulatory vehicle or safety information (DDT-related or not), but also to communicate to passengers and to give instructions.</a:t>
            </a:r>
            <a:endParaRPr lang="en-GB" dirty="0"/>
          </a:p>
        </p:txBody>
      </p:sp>
    </p:spTree>
    <p:extLst>
      <p:ext uri="{BB962C8B-B14F-4D97-AF65-F5344CB8AC3E}">
        <p14:creationId xmlns:p14="http://schemas.microsoft.com/office/powerpoint/2010/main" val="24672810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ZoneTexte 93">
            <a:extLst>
              <a:ext uri="{FF2B5EF4-FFF2-40B4-BE49-F238E27FC236}">
                <a16:creationId xmlns:a16="http://schemas.microsoft.com/office/drawing/2014/main" id="{D248CAE6-0E4C-4E1F-A1DE-20A045FB2714}"/>
              </a:ext>
            </a:extLst>
          </p:cNvPr>
          <p:cNvSpPr txBox="1"/>
          <p:nvPr/>
        </p:nvSpPr>
        <p:spPr>
          <a:xfrm>
            <a:off x="5663798" y="4132314"/>
            <a:ext cx="3324042" cy="1384995"/>
          </a:xfrm>
          <a:prstGeom prst="rect">
            <a:avLst/>
          </a:prstGeom>
          <a:noFill/>
          <a:ln w="12700">
            <a:solidFill>
              <a:schemeClr val="accent2"/>
            </a:solidFill>
          </a:ln>
        </p:spPr>
        <p:txBody>
          <a:bodyPr wrap="square" rtlCol="0">
            <a:spAutoFit/>
          </a:bodyPr>
          <a:lstStyle/>
          <a:p>
            <a:r>
              <a:rPr lang="en-US" sz="1200" i="1" dirty="0"/>
              <a:t>“The ADS vehicle shall provide safety-related information to the passengers.</a:t>
            </a:r>
          </a:p>
          <a:p>
            <a:endParaRPr lang="en-US" sz="1200" i="1" dirty="0"/>
          </a:p>
          <a:p>
            <a:r>
              <a:rPr lang="en-US" sz="1200" i="1" dirty="0"/>
              <a:t>Information related to the HMI’s indications:</a:t>
            </a:r>
          </a:p>
          <a:p>
            <a:pPr marL="285750" indent="-285750">
              <a:buFont typeface="Arial" panose="020B0604020202020204" pitchFamily="34" charset="0"/>
              <a:buChar char="•"/>
            </a:pPr>
            <a:r>
              <a:rPr lang="en-US" sz="1200" i="1" dirty="0"/>
              <a:t>Visual tell-tales, icons.</a:t>
            </a:r>
          </a:p>
          <a:p>
            <a:pPr marL="285750" indent="-285750">
              <a:buFont typeface="Arial" panose="020B0604020202020204" pitchFamily="34" charset="0"/>
              <a:buChar char="•"/>
            </a:pPr>
            <a:r>
              <a:rPr lang="en-US" sz="1200" i="1" dirty="0"/>
              <a:t>Auditory signals.</a:t>
            </a:r>
          </a:p>
          <a:p>
            <a:pPr marL="285750" indent="-285750">
              <a:buFont typeface="Arial" panose="020B0604020202020204" pitchFamily="34" charset="0"/>
              <a:buChar char="•"/>
            </a:pPr>
            <a:r>
              <a:rPr lang="en-US" sz="1200" i="1" dirty="0"/>
              <a:t>Haptic signals.”</a:t>
            </a:r>
            <a:endParaRPr lang="en-GB" sz="1200" i="1" dirty="0"/>
          </a:p>
        </p:txBody>
      </p:sp>
      <p:sp>
        <p:nvSpPr>
          <p:cNvPr id="2" name="Titre 1">
            <a:extLst>
              <a:ext uri="{FF2B5EF4-FFF2-40B4-BE49-F238E27FC236}">
                <a16:creationId xmlns:a16="http://schemas.microsoft.com/office/drawing/2014/main" id="{7FDF5170-A5A1-F295-D685-5F196A60D73E}"/>
              </a:ext>
            </a:extLst>
          </p:cNvPr>
          <p:cNvSpPr>
            <a:spLocks noGrp="1"/>
          </p:cNvSpPr>
          <p:nvPr>
            <p:ph type="title"/>
          </p:nvPr>
        </p:nvSpPr>
        <p:spPr/>
        <p:txBody>
          <a:bodyPr/>
          <a:lstStyle/>
          <a:p>
            <a:r>
              <a:rPr lang="en-US" dirty="0"/>
              <a:t>Horizontal topic 3 – Communication with ADS users (2/4)</a:t>
            </a:r>
            <a:endParaRPr lang="fr-FR" dirty="0"/>
          </a:p>
        </p:txBody>
      </p:sp>
      <p:sp>
        <p:nvSpPr>
          <p:cNvPr id="3" name="Espace réservé du numéro de diapositive 2">
            <a:extLst>
              <a:ext uri="{FF2B5EF4-FFF2-40B4-BE49-F238E27FC236}">
                <a16:creationId xmlns:a16="http://schemas.microsoft.com/office/drawing/2014/main" id="{886A1D32-9A40-4D0D-7F53-2A8A2D7BCB79}"/>
              </a:ext>
            </a:extLst>
          </p:cNvPr>
          <p:cNvSpPr>
            <a:spLocks noGrp="1"/>
          </p:cNvSpPr>
          <p:nvPr>
            <p:ph type="sldNum" sz="quarter" idx="12"/>
          </p:nvPr>
        </p:nvSpPr>
        <p:spPr/>
        <p:txBody>
          <a:bodyPr/>
          <a:lstStyle/>
          <a:p>
            <a:fld id="{9860EDB8-5305-433F-BE41-D7A86D811DB3}" type="slidenum">
              <a:rPr lang="en-US" smtClean="0"/>
              <a:pPr/>
              <a:t>11</a:t>
            </a:fld>
            <a:endParaRPr lang="en-US"/>
          </a:p>
        </p:txBody>
      </p:sp>
      <p:sp>
        <p:nvSpPr>
          <p:cNvPr id="4" name="Rectangle 3">
            <a:extLst>
              <a:ext uri="{FF2B5EF4-FFF2-40B4-BE49-F238E27FC236}">
                <a16:creationId xmlns:a16="http://schemas.microsoft.com/office/drawing/2014/main" id="{8F24EC48-6358-4498-8BF7-F6DFC2DE5FC6}"/>
              </a:ext>
            </a:extLst>
          </p:cNvPr>
          <p:cNvSpPr/>
          <p:nvPr/>
        </p:nvSpPr>
        <p:spPr>
          <a:xfrm>
            <a:off x="800301" y="2479554"/>
            <a:ext cx="2028636" cy="9048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R16</a:t>
            </a:r>
          </a:p>
        </p:txBody>
      </p:sp>
      <p:sp>
        <p:nvSpPr>
          <p:cNvPr id="7" name="Rectangle 6">
            <a:extLst>
              <a:ext uri="{FF2B5EF4-FFF2-40B4-BE49-F238E27FC236}">
                <a16:creationId xmlns:a16="http://schemas.microsoft.com/office/drawing/2014/main" id="{87EE36AA-A5F0-4898-9FD6-6894030FFB06}"/>
              </a:ext>
            </a:extLst>
          </p:cNvPr>
          <p:cNvSpPr/>
          <p:nvPr/>
        </p:nvSpPr>
        <p:spPr>
          <a:xfrm>
            <a:off x="800301" y="3546354"/>
            <a:ext cx="2028636" cy="9048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R48</a:t>
            </a:r>
            <a:endParaRPr lang="fr-FR" dirty="0">
              <a:solidFill>
                <a:schemeClr val="tx1"/>
              </a:solidFill>
            </a:endParaRPr>
          </a:p>
        </p:txBody>
      </p:sp>
      <p:sp>
        <p:nvSpPr>
          <p:cNvPr id="9" name="Rectangle 8">
            <a:extLst>
              <a:ext uri="{FF2B5EF4-FFF2-40B4-BE49-F238E27FC236}">
                <a16:creationId xmlns:a16="http://schemas.microsoft.com/office/drawing/2014/main" id="{83C2A755-6F97-449B-86CE-78EF8EE5D881}"/>
              </a:ext>
            </a:extLst>
          </p:cNvPr>
          <p:cNvSpPr/>
          <p:nvPr/>
        </p:nvSpPr>
        <p:spPr>
          <a:xfrm>
            <a:off x="800301" y="4613154"/>
            <a:ext cx="2028636" cy="9048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R100</a:t>
            </a:r>
            <a:endParaRPr lang="fr-FR" dirty="0">
              <a:solidFill>
                <a:schemeClr val="tx1"/>
              </a:solidFill>
            </a:endParaRPr>
          </a:p>
        </p:txBody>
      </p:sp>
      <p:cxnSp>
        <p:nvCxnSpPr>
          <p:cNvPr id="13" name="Connecteur droit avec flèche 12">
            <a:extLst>
              <a:ext uri="{FF2B5EF4-FFF2-40B4-BE49-F238E27FC236}">
                <a16:creationId xmlns:a16="http://schemas.microsoft.com/office/drawing/2014/main" id="{91CFB415-194F-4B0D-98EB-F7B4CA1CCE96}"/>
              </a:ext>
            </a:extLst>
          </p:cNvPr>
          <p:cNvCxnSpPr>
            <a:cxnSpLocks/>
            <a:stCxn id="4" idx="3"/>
            <a:endCxn id="24" idx="1"/>
          </p:cNvCxnSpPr>
          <p:nvPr/>
        </p:nvCxnSpPr>
        <p:spPr>
          <a:xfrm>
            <a:off x="2828937" y="2931992"/>
            <a:ext cx="723905" cy="10655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B224C94F-2598-4A64-ADDA-BA1480E987BE}"/>
              </a:ext>
            </a:extLst>
          </p:cNvPr>
          <p:cNvCxnSpPr>
            <a:cxnSpLocks/>
            <a:stCxn id="7" idx="3"/>
            <a:endCxn id="24" idx="1"/>
          </p:cNvCxnSpPr>
          <p:nvPr/>
        </p:nvCxnSpPr>
        <p:spPr>
          <a:xfrm flipV="1">
            <a:off x="2828937" y="3997563"/>
            <a:ext cx="723905" cy="122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976C5D7A-4243-4393-A4EF-AA2993017F23}"/>
              </a:ext>
            </a:extLst>
          </p:cNvPr>
          <p:cNvCxnSpPr>
            <a:cxnSpLocks/>
            <a:stCxn id="9" idx="3"/>
            <a:endCxn id="24" idx="1"/>
          </p:cNvCxnSpPr>
          <p:nvPr/>
        </p:nvCxnSpPr>
        <p:spPr>
          <a:xfrm flipV="1">
            <a:off x="2828937" y="3997563"/>
            <a:ext cx="723905" cy="106802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E4A11D7F-7911-4327-879E-7D0D102B339D}"/>
              </a:ext>
            </a:extLst>
          </p:cNvPr>
          <p:cNvSpPr/>
          <p:nvPr/>
        </p:nvSpPr>
        <p:spPr>
          <a:xfrm>
            <a:off x="3552842" y="3545125"/>
            <a:ext cx="2028636" cy="9048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ADS</a:t>
            </a:r>
          </a:p>
        </p:txBody>
      </p:sp>
      <p:cxnSp>
        <p:nvCxnSpPr>
          <p:cNvPr id="52" name="Connecteur droit avec flèche 51">
            <a:extLst>
              <a:ext uri="{FF2B5EF4-FFF2-40B4-BE49-F238E27FC236}">
                <a16:creationId xmlns:a16="http://schemas.microsoft.com/office/drawing/2014/main" id="{31613BC6-48AA-4A0C-A7C0-0A8C627332A4}"/>
              </a:ext>
            </a:extLst>
          </p:cNvPr>
          <p:cNvCxnSpPr>
            <a:cxnSpLocks/>
            <a:stCxn id="24" idx="3"/>
            <a:endCxn id="53" idx="1"/>
          </p:cNvCxnSpPr>
          <p:nvPr/>
        </p:nvCxnSpPr>
        <p:spPr>
          <a:xfrm flipV="1">
            <a:off x="5581478" y="3997562"/>
            <a:ext cx="3488683" cy="1"/>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53" name="Rectangle 52">
            <a:extLst>
              <a:ext uri="{FF2B5EF4-FFF2-40B4-BE49-F238E27FC236}">
                <a16:creationId xmlns:a16="http://schemas.microsoft.com/office/drawing/2014/main" id="{0816B54D-50A6-413E-8CD9-6E3A433FC1BA}"/>
              </a:ext>
            </a:extLst>
          </p:cNvPr>
          <p:cNvSpPr/>
          <p:nvPr/>
        </p:nvSpPr>
        <p:spPr>
          <a:xfrm>
            <a:off x="9070161" y="3545124"/>
            <a:ext cx="2028636" cy="904875"/>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Reaction</a:t>
            </a:r>
            <a:endParaRPr lang="fr-FR" dirty="0">
              <a:solidFill>
                <a:schemeClr val="tx1"/>
              </a:solidFill>
            </a:endParaRPr>
          </a:p>
        </p:txBody>
      </p:sp>
      <p:sp>
        <p:nvSpPr>
          <p:cNvPr id="32" name="Rectangle 31">
            <a:extLst>
              <a:ext uri="{FF2B5EF4-FFF2-40B4-BE49-F238E27FC236}">
                <a16:creationId xmlns:a16="http://schemas.microsoft.com/office/drawing/2014/main" id="{8692EDD2-F810-4535-9AD5-01FDAA2E7DE0}"/>
              </a:ext>
            </a:extLst>
          </p:cNvPr>
          <p:cNvSpPr/>
          <p:nvPr/>
        </p:nvSpPr>
        <p:spPr>
          <a:xfrm>
            <a:off x="9070161" y="2479554"/>
            <a:ext cx="2028636" cy="904875"/>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Passengers</a:t>
            </a:r>
            <a:endParaRPr lang="fr-FR" dirty="0">
              <a:solidFill>
                <a:schemeClr val="tx1"/>
              </a:solidFill>
            </a:endParaRPr>
          </a:p>
        </p:txBody>
      </p:sp>
      <p:sp>
        <p:nvSpPr>
          <p:cNvPr id="92" name="ZoneTexte 91">
            <a:extLst>
              <a:ext uri="{FF2B5EF4-FFF2-40B4-BE49-F238E27FC236}">
                <a16:creationId xmlns:a16="http://schemas.microsoft.com/office/drawing/2014/main" id="{367FEB82-D6F6-491E-A38F-F1AB7B013FDF}"/>
              </a:ext>
            </a:extLst>
          </p:cNvPr>
          <p:cNvSpPr txBox="1"/>
          <p:nvPr/>
        </p:nvSpPr>
        <p:spPr>
          <a:xfrm>
            <a:off x="800299" y="1336429"/>
            <a:ext cx="10294857" cy="923330"/>
          </a:xfrm>
          <a:prstGeom prst="rect">
            <a:avLst/>
          </a:prstGeom>
          <a:noFill/>
          <a:ln w="38100">
            <a:solidFill>
              <a:schemeClr val="accent4"/>
            </a:solidFill>
          </a:ln>
        </p:spPr>
        <p:txBody>
          <a:bodyPr wrap="square" rtlCol="0">
            <a:spAutoFit/>
          </a:bodyPr>
          <a:lstStyle/>
          <a:p>
            <a:r>
              <a:rPr lang="en-US" dirty="0"/>
              <a:t>In an automated vehicle, information is transmitted directly to the ADS. </a:t>
            </a:r>
          </a:p>
          <a:p>
            <a:r>
              <a:rPr lang="en-US" dirty="0"/>
              <a:t>The ADS Regulation requires the ADS to provide safety-related information to passengers, </a:t>
            </a:r>
            <a:r>
              <a:rPr lang="en-US" b="1" dirty="0"/>
              <a:t>but does not specify what information is relevant, when to provide it, how, and to whom.</a:t>
            </a:r>
            <a:endParaRPr lang="en-GB" b="1" dirty="0"/>
          </a:p>
        </p:txBody>
      </p:sp>
      <p:sp>
        <p:nvSpPr>
          <p:cNvPr id="93" name="ZoneTexte 92">
            <a:extLst>
              <a:ext uri="{FF2B5EF4-FFF2-40B4-BE49-F238E27FC236}">
                <a16:creationId xmlns:a16="http://schemas.microsoft.com/office/drawing/2014/main" id="{F6ECF99A-4127-47E9-9347-6ADDDBA94962}"/>
              </a:ext>
            </a:extLst>
          </p:cNvPr>
          <p:cNvSpPr txBox="1"/>
          <p:nvPr/>
        </p:nvSpPr>
        <p:spPr>
          <a:xfrm>
            <a:off x="7550943" y="5245780"/>
            <a:ext cx="1604198" cy="261610"/>
          </a:xfrm>
          <a:prstGeom prst="rect">
            <a:avLst/>
          </a:prstGeom>
          <a:noFill/>
        </p:spPr>
        <p:txBody>
          <a:bodyPr wrap="square" rtlCol="0">
            <a:spAutoFit/>
          </a:bodyPr>
          <a:lstStyle/>
          <a:p>
            <a:r>
              <a:rPr lang="en-US" sz="1050" i="1" dirty="0"/>
              <a:t>GRVA-18-50r1 (p. 29)</a:t>
            </a:r>
            <a:endParaRPr lang="en-US" sz="1050" dirty="0"/>
          </a:p>
        </p:txBody>
      </p:sp>
      <p:sp>
        <p:nvSpPr>
          <p:cNvPr id="95" name="ZoneTexte 94">
            <a:extLst>
              <a:ext uri="{FF2B5EF4-FFF2-40B4-BE49-F238E27FC236}">
                <a16:creationId xmlns:a16="http://schemas.microsoft.com/office/drawing/2014/main" id="{DE08D2C8-CC6D-4111-9767-965B78028D80}"/>
              </a:ext>
            </a:extLst>
          </p:cNvPr>
          <p:cNvSpPr txBox="1"/>
          <p:nvPr/>
        </p:nvSpPr>
        <p:spPr>
          <a:xfrm>
            <a:off x="800298" y="5804324"/>
            <a:ext cx="10294857" cy="830997"/>
          </a:xfrm>
          <a:prstGeom prst="rect">
            <a:avLst/>
          </a:prstGeom>
          <a:noFill/>
          <a:ln w="38100">
            <a:solidFill>
              <a:schemeClr val="accent4"/>
            </a:solidFill>
          </a:ln>
        </p:spPr>
        <p:txBody>
          <a:bodyPr wrap="square" rtlCol="0">
            <a:spAutoFit/>
          </a:bodyPr>
          <a:lstStyle/>
          <a:p>
            <a:r>
              <a:rPr lang="en-US" sz="1600" dirty="0"/>
              <a:t>Communication from the ADS to users depends on the criticality of the information and on user roles.</a:t>
            </a:r>
          </a:p>
          <a:p>
            <a:r>
              <a:rPr lang="en-US" sz="1600" dirty="0"/>
              <a:t>There is currently </a:t>
            </a:r>
            <a:r>
              <a:rPr lang="en-US" sz="1600" b="1" dirty="0"/>
              <a:t>no requirement for the ADS to transmit any specific safety-relevant information defined in an existing Regulation</a:t>
            </a:r>
            <a:r>
              <a:rPr lang="en-US" sz="1600" dirty="0"/>
              <a:t>.</a:t>
            </a:r>
            <a:endParaRPr lang="en-US" sz="1600" b="1" dirty="0"/>
          </a:p>
        </p:txBody>
      </p:sp>
      <p:cxnSp>
        <p:nvCxnSpPr>
          <p:cNvPr id="44" name="Connecteur droit avec flèche 43">
            <a:extLst>
              <a:ext uri="{FF2B5EF4-FFF2-40B4-BE49-F238E27FC236}">
                <a16:creationId xmlns:a16="http://schemas.microsoft.com/office/drawing/2014/main" id="{4E6C5705-163E-4131-88C1-A6F5BDF6D913}"/>
              </a:ext>
            </a:extLst>
          </p:cNvPr>
          <p:cNvCxnSpPr>
            <a:cxnSpLocks/>
            <a:stCxn id="24" idx="3"/>
            <a:endCxn id="32" idx="1"/>
          </p:cNvCxnSpPr>
          <p:nvPr/>
        </p:nvCxnSpPr>
        <p:spPr>
          <a:xfrm flipV="1">
            <a:off x="5581478" y="2931992"/>
            <a:ext cx="3488683" cy="1065571"/>
          </a:xfrm>
          <a:prstGeom prst="bentConnector3">
            <a:avLst>
              <a:gd name="adj1" fmla="val 50000"/>
            </a:avLst>
          </a:prstGeom>
          <a:ln w="57150">
            <a:solidFill>
              <a:schemeClr val="accent2"/>
            </a:solidFill>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13962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DF5170-A5A1-F295-D685-5F196A60D73E}"/>
              </a:ext>
            </a:extLst>
          </p:cNvPr>
          <p:cNvSpPr>
            <a:spLocks noGrp="1"/>
          </p:cNvSpPr>
          <p:nvPr>
            <p:ph type="title"/>
          </p:nvPr>
        </p:nvSpPr>
        <p:spPr/>
        <p:txBody>
          <a:bodyPr/>
          <a:lstStyle/>
          <a:p>
            <a:r>
              <a:rPr lang="en-US" dirty="0"/>
              <a:t>Horizontal topic 3 – Communication with ADS users (3/4)</a:t>
            </a:r>
            <a:endParaRPr lang="fr-FR" dirty="0"/>
          </a:p>
        </p:txBody>
      </p:sp>
      <p:sp>
        <p:nvSpPr>
          <p:cNvPr id="3" name="Espace réservé du numéro de diapositive 2">
            <a:extLst>
              <a:ext uri="{FF2B5EF4-FFF2-40B4-BE49-F238E27FC236}">
                <a16:creationId xmlns:a16="http://schemas.microsoft.com/office/drawing/2014/main" id="{886A1D32-9A40-4D0D-7F53-2A8A2D7BCB79}"/>
              </a:ext>
            </a:extLst>
          </p:cNvPr>
          <p:cNvSpPr>
            <a:spLocks noGrp="1"/>
          </p:cNvSpPr>
          <p:nvPr>
            <p:ph type="sldNum" sz="quarter" idx="12"/>
          </p:nvPr>
        </p:nvSpPr>
        <p:spPr/>
        <p:txBody>
          <a:bodyPr/>
          <a:lstStyle/>
          <a:p>
            <a:fld id="{9860EDB8-5305-433F-BE41-D7A86D811DB3}" type="slidenum">
              <a:rPr lang="en-US" smtClean="0"/>
              <a:pPr/>
              <a:t>12</a:t>
            </a:fld>
            <a:endParaRPr lang="en-US"/>
          </a:p>
        </p:txBody>
      </p:sp>
      <p:sp>
        <p:nvSpPr>
          <p:cNvPr id="17" name="ZoneTexte 16">
            <a:extLst>
              <a:ext uri="{FF2B5EF4-FFF2-40B4-BE49-F238E27FC236}">
                <a16:creationId xmlns:a16="http://schemas.microsoft.com/office/drawing/2014/main" id="{6F157D6A-F957-4E64-81D1-87C0CA1DA0E8}"/>
              </a:ext>
            </a:extLst>
          </p:cNvPr>
          <p:cNvSpPr txBox="1"/>
          <p:nvPr/>
        </p:nvSpPr>
        <p:spPr>
          <a:xfrm>
            <a:off x="538162" y="1534689"/>
            <a:ext cx="11091480" cy="646331"/>
          </a:xfrm>
          <a:prstGeom prst="rect">
            <a:avLst/>
          </a:prstGeom>
          <a:noFill/>
          <a:ln w="38100">
            <a:solidFill>
              <a:schemeClr val="accent4"/>
            </a:solidFill>
          </a:ln>
        </p:spPr>
        <p:txBody>
          <a:bodyPr wrap="square" rtlCol="0">
            <a:spAutoFit/>
          </a:bodyPr>
          <a:lstStyle/>
          <a:p>
            <a:r>
              <a:rPr lang="en-US" b="1" dirty="0">
                <a:solidFill>
                  <a:schemeClr val="accent2"/>
                </a:solidFill>
              </a:rPr>
              <a:t>Option 1: </a:t>
            </a:r>
            <a:r>
              <a:rPr lang="en-US" dirty="0"/>
              <a:t>do not define any specific requirements for the transmission of information to users; this should be decided by the ADS, and communication strategies may be different from one ADS to another.</a:t>
            </a:r>
          </a:p>
        </p:txBody>
      </p:sp>
      <p:sp>
        <p:nvSpPr>
          <p:cNvPr id="18" name="ZoneTexte 17">
            <a:extLst>
              <a:ext uri="{FF2B5EF4-FFF2-40B4-BE49-F238E27FC236}">
                <a16:creationId xmlns:a16="http://schemas.microsoft.com/office/drawing/2014/main" id="{78D21248-FD77-4F6A-88B7-A97997C63346}"/>
              </a:ext>
            </a:extLst>
          </p:cNvPr>
          <p:cNvSpPr txBox="1"/>
          <p:nvPr/>
        </p:nvSpPr>
        <p:spPr>
          <a:xfrm>
            <a:off x="538162" y="3085234"/>
            <a:ext cx="11116882" cy="646331"/>
          </a:xfrm>
          <a:prstGeom prst="rect">
            <a:avLst/>
          </a:prstGeom>
          <a:noFill/>
          <a:ln w="38100">
            <a:solidFill>
              <a:schemeClr val="accent4"/>
            </a:solidFill>
          </a:ln>
        </p:spPr>
        <p:txBody>
          <a:bodyPr wrap="square" rtlCol="0">
            <a:spAutoFit/>
          </a:bodyPr>
          <a:lstStyle/>
          <a:p>
            <a:r>
              <a:rPr lang="en-US" b="1" dirty="0">
                <a:solidFill>
                  <a:schemeClr val="accent2"/>
                </a:solidFill>
              </a:rPr>
              <a:t>Option 2: </a:t>
            </a:r>
            <a:r>
              <a:rPr lang="en-US" dirty="0"/>
              <a:t>each Regulation may introduce requirements for information directly to passengers when no driver is present in the vehicle.</a:t>
            </a:r>
            <a:endParaRPr lang="en-GB" sz="1400" i="1" dirty="0"/>
          </a:p>
        </p:txBody>
      </p:sp>
      <p:sp>
        <p:nvSpPr>
          <p:cNvPr id="19" name="ZoneTexte 18">
            <a:extLst>
              <a:ext uri="{FF2B5EF4-FFF2-40B4-BE49-F238E27FC236}">
                <a16:creationId xmlns:a16="http://schemas.microsoft.com/office/drawing/2014/main" id="{742F242D-F128-4826-91B0-703C6B45A6AB}"/>
              </a:ext>
            </a:extLst>
          </p:cNvPr>
          <p:cNvSpPr txBox="1"/>
          <p:nvPr/>
        </p:nvSpPr>
        <p:spPr>
          <a:xfrm>
            <a:off x="538765" y="4635779"/>
            <a:ext cx="11116882" cy="646331"/>
          </a:xfrm>
          <a:prstGeom prst="rect">
            <a:avLst/>
          </a:prstGeom>
          <a:noFill/>
          <a:ln w="38100">
            <a:solidFill>
              <a:schemeClr val="accent4"/>
            </a:solidFill>
          </a:ln>
        </p:spPr>
        <p:txBody>
          <a:bodyPr wrap="square" rtlCol="0">
            <a:spAutoFit/>
          </a:bodyPr>
          <a:lstStyle/>
          <a:p>
            <a:r>
              <a:rPr lang="en-US" b="1" dirty="0">
                <a:solidFill>
                  <a:schemeClr val="accent2"/>
                </a:solidFill>
              </a:rPr>
              <a:t>Option 3: </a:t>
            </a:r>
            <a:r>
              <a:rPr lang="en-US" dirty="0"/>
              <a:t>a master table defines expected transmission from the ADS to vehicle users. This table could be integrated in the ADS Regulation or a separate Regulation.</a:t>
            </a:r>
          </a:p>
        </p:txBody>
      </p:sp>
      <p:graphicFrame>
        <p:nvGraphicFramePr>
          <p:cNvPr id="25" name="Tableau 25">
            <a:extLst>
              <a:ext uri="{FF2B5EF4-FFF2-40B4-BE49-F238E27FC236}">
                <a16:creationId xmlns:a16="http://schemas.microsoft.com/office/drawing/2014/main" id="{1250B6A4-B6EB-45FC-84A7-B207275B414F}"/>
              </a:ext>
            </a:extLst>
          </p:cNvPr>
          <p:cNvGraphicFramePr>
            <a:graphicFrameLocks noGrp="1"/>
          </p:cNvGraphicFramePr>
          <p:nvPr>
            <p:extLst>
              <p:ext uri="{D42A27DB-BD31-4B8C-83A1-F6EECF244321}">
                <p14:modId xmlns:p14="http://schemas.microsoft.com/office/powerpoint/2010/main" val="310629619"/>
              </p:ext>
            </p:extLst>
          </p:nvPr>
        </p:nvGraphicFramePr>
        <p:xfrm>
          <a:off x="538162" y="5323311"/>
          <a:ext cx="11116882" cy="579120"/>
        </p:xfrm>
        <a:graphic>
          <a:graphicData uri="http://schemas.openxmlformats.org/drawingml/2006/table">
            <a:tbl>
              <a:tblPr firstRow="1" bandRow="1">
                <a:tableStyleId>{00A15C55-8517-42AA-B614-E9B94910E393}</a:tableStyleId>
              </a:tblPr>
              <a:tblGrid>
                <a:gridCol w="1935883">
                  <a:extLst>
                    <a:ext uri="{9D8B030D-6E8A-4147-A177-3AD203B41FA5}">
                      <a16:colId xmlns:a16="http://schemas.microsoft.com/office/drawing/2014/main" val="3396633936"/>
                    </a:ext>
                  </a:extLst>
                </a:gridCol>
                <a:gridCol w="1956692">
                  <a:extLst>
                    <a:ext uri="{9D8B030D-6E8A-4147-A177-3AD203B41FA5}">
                      <a16:colId xmlns:a16="http://schemas.microsoft.com/office/drawing/2014/main" val="3921240574"/>
                    </a:ext>
                  </a:extLst>
                </a:gridCol>
                <a:gridCol w="2290764">
                  <a:extLst>
                    <a:ext uri="{9D8B030D-6E8A-4147-A177-3AD203B41FA5}">
                      <a16:colId xmlns:a16="http://schemas.microsoft.com/office/drawing/2014/main" val="2516177915"/>
                    </a:ext>
                  </a:extLst>
                </a:gridCol>
                <a:gridCol w="2710167">
                  <a:extLst>
                    <a:ext uri="{9D8B030D-6E8A-4147-A177-3AD203B41FA5}">
                      <a16:colId xmlns:a16="http://schemas.microsoft.com/office/drawing/2014/main" val="3351237498"/>
                    </a:ext>
                  </a:extLst>
                </a:gridCol>
                <a:gridCol w="2223376">
                  <a:extLst>
                    <a:ext uri="{9D8B030D-6E8A-4147-A177-3AD203B41FA5}">
                      <a16:colId xmlns:a16="http://schemas.microsoft.com/office/drawing/2014/main" val="1947595929"/>
                    </a:ext>
                  </a:extLst>
                </a:gridCol>
              </a:tblGrid>
              <a:tr h="370840">
                <a:tc>
                  <a:txBody>
                    <a:bodyPr/>
                    <a:lstStyle/>
                    <a:p>
                      <a:r>
                        <a:rPr lang="en-GB" sz="1600" b="0" dirty="0">
                          <a:solidFill>
                            <a:schemeClr val="bg1"/>
                          </a:solidFill>
                        </a:rPr>
                        <a:t>Regulation</a:t>
                      </a:r>
                      <a:endParaRPr lang="fr-FR" sz="1600" b="0" dirty="0">
                        <a:solidFill>
                          <a:schemeClr val="bg1"/>
                        </a:solidFill>
                      </a:endParaRPr>
                    </a:p>
                  </a:txBody>
                  <a:tcPr>
                    <a:solidFill>
                      <a:schemeClr val="accent3"/>
                    </a:solidFill>
                  </a:tcPr>
                </a:tc>
                <a:tc>
                  <a:txBody>
                    <a:bodyPr/>
                    <a:lstStyle/>
                    <a:p>
                      <a:r>
                        <a:rPr lang="en-GB" sz="1600" b="0" dirty="0">
                          <a:solidFill>
                            <a:schemeClr val="bg1"/>
                          </a:solidFill>
                        </a:rPr>
                        <a:t>Paragraph</a:t>
                      </a:r>
                      <a:endParaRPr lang="fr-FR" sz="1600" b="0" dirty="0">
                        <a:solidFill>
                          <a:schemeClr val="bg1"/>
                        </a:solidFill>
                      </a:endParaRPr>
                    </a:p>
                  </a:txBody>
                  <a:tcPr>
                    <a:solidFill>
                      <a:schemeClr val="accent3"/>
                    </a:solidFill>
                  </a:tcPr>
                </a:tc>
                <a:tc>
                  <a:txBody>
                    <a:bodyPr/>
                    <a:lstStyle/>
                    <a:p>
                      <a:r>
                        <a:rPr lang="en-GB" sz="1600" b="0" dirty="0">
                          <a:solidFill>
                            <a:schemeClr val="bg1"/>
                          </a:solidFill>
                        </a:rPr>
                        <a:t>Description of the information</a:t>
                      </a:r>
                      <a:endParaRPr lang="fr-FR" sz="1600" b="0" dirty="0">
                        <a:solidFill>
                          <a:schemeClr val="bg1"/>
                        </a:solidFill>
                      </a:endParaRPr>
                    </a:p>
                  </a:txBody>
                  <a:tcPr>
                    <a:solidFill>
                      <a:schemeClr val="accent3"/>
                    </a:solidFill>
                  </a:tcPr>
                </a:tc>
                <a:tc>
                  <a:txBody>
                    <a:bodyPr/>
                    <a:lstStyle/>
                    <a:p>
                      <a:r>
                        <a:rPr lang="en-GB" sz="1600" b="0" dirty="0">
                          <a:solidFill>
                            <a:schemeClr val="bg1"/>
                          </a:solidFill>
                        </a:rPr>
                        <a:t>Type of signal (visual / auditory / haptic)</a:t>
                      </a:r>
                      <a:endParaRPr lang="fr-FR" sz="1600" b="0" dirty="0">
                        <a:solidFill>
                          <a:schemeClr val="bg1"/>
                        </a:solidFill>
                      </a:endParaRPr>
                    </a:p>
                  </a:txBody>
                  <a:tcPr>
                    <a:solidFill>
                      <a:schemeClr val="accent3"/>
                    </a:solidFill>
                  </a:tcPr>
                </a:tc>
                <a:tc>
                  <a:txBody>
                    <a:bodyPr/>
                    <a:lstStyle/>
                    <a:p>
                      <a:r>
                        <a:rPr lang="en-GB" sz="1600" b="0" dirty="0">
                          <a:solidFill>
                            <a:schemeClr val="bg1"/>
                          </a:solidFill>
                        </a:rPr>
                        <a:t>Relevant users</a:t>
                      </a:r>
                      <a:endParaRPr lang="fr-FR" sz="1600" b="0" dirty="0">
                        <a:solidFill>
                          <a:schemeClr val="bg1"/>
                        </a:solidFill>
                      </a:endParaRPr>
                    </a:p>
                  </a:txBody>
                  <a:tcPr>
                    <a:solidFill>
                      <a:schemeClr val="accent3"/>
                    </a:solidFill>
                  </a:tcPr>
                </a:tc>
                <a:extLst>
                  <a:ext uri="{0D108BD9-81ED-4DB2-BD59-A6C34878D82A}">
                    <a16:rowId xmlns:a16="http://schemas.microsoft.com/office/drawing/2014/main" val="2804168302"/>
                  </a:ext>
                </a:extLst>
              </a:tr>
            </a:tbl>
          </a:graphicData>
        </a:graphic>
      </p:graphicFrame>
    </p:spTree>
    <p:extLst>
      <p:ext uri="{BB962C8B-B14F-4D97-AF65-F5344CB8AC3E}">
        <p14:creationId xmlns:p14="http://schemas.microsoft.com/office/powerpoint/2010/main" val="37526413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0FC05B7-DD70-46D8-80E9-FF3386E9A809}"/>
              </a:ext>
            </a:extLst>
          </p:cNvPr>
          <p:cNvSpPr>
            <a:spLocks noGrp="1"/>
          </p:cNvSpPr>
          <p:nvPr>
            <p:ph type="title"/>
          </p:nvPr>
        </p:nvSpPr>
        <p:spPr/>
        <p:txBody>
          <a:bodyPr/>
          <a:lstStyle/>
          <a:p>
            <a:r>
              <a:rPr lang="en-US" dirty="0"/>
              <a:t>Horizontal topic 3 – Communication with ADS users (4/4)</a:t>
            </a:r>
            <a:endParaRPr lang="fr-FR" dirty="0"/>
          </a:p>
        </p:txBody>
      </p:sp>
      <p:sp>
        <p:nvSpPr>
          <p:cNvPr id="3" name="Espace réservé du numéro de diapositive 2">
            <a:extLst>
              <a:ext uri="{FF2B5EF4-FFF2-40B4-BE49-F238E27FC236}">
                <a16:creationId xmlns:a16="http://schemas.microsoft.com/office/drawing/2014/main" id="{1F776522-FB83-4B26-9E60-40F1E3A916C9}"/>
              </a:ext>
            </a:extLst>
          </p:cNvPr>
          <p:cNvSpPr>
            <a:spLocks noGrp="1"/>
          </p:cNvSpPr>
          <p:nvPr>
            <p:ph type="sldNum" sz="quarter" idx="12"/>
          </p:nvPr>
        </p:nvSpPr>
        <p:spPr/>
        <p:txBody>
          <a:bodyPr/>
          <a:lstStyle/>
          <a:p>
            <a:fld id="{9860EDB8-5305-433F-BE41-D7A86D811DB3}" type="slidenum">
              <a:rPr lang="en-US" smtClean="0"/>
              <a:pPr/>
              <a:t>13</a:t>
            </a:fld>
            <a:endParaRPr lang="en-US"/>
          </a:p>
        </p:txBody>
      </p:sp>
      <p:graphicFrame>
        <p:nvGraphicFramePr>
          <p:cNvPr id="5" name="Tableau 5">
            <a:extLst>
              <a:ext uri="{FF2B5EF4-FFF2-40B4-BE49-F238E27FC236}">
                <a16:creationId xmlns:a16="http://schemas.microsoft.com/office/drawing/2014/main" id="{62F4293F-3CED-4B27-A48A-77A3839A45B2}"/>
              </a:ext>
            </a:extLst>
          </p:cNvPr>
          <p:cNvGraphicFramePr>
            <a:graphicFrameLocks noGrp="1"/>
          </p:cNvGraphicFramePr>
          <p:nvPr>
            <p:ph sz="quarter" idx="13"/>
            <p:extLst>
              <p:ext uri="{D42A27DB-BD31-4B8C-83A1-F6EECF244321}">
                <p14:modId xmlns:p14="http://schemas.microsoft.com/office/powerpoint/2010/main" val="78552529"/>
              </p:ext>
            </p:extLst>
          </p:nvPr>
        </p:nvGraphicFramePr>
        <p:xfrm>
          <a:off x="520315" y="1963699"/>
          <a:ext cx="11109327" cy="3870960"/>
        </p:xfrm>
        <a:graphic>
          <a:graphicData uri="http://schemas.openxmlformats.org/drawingml/2006/table">
            <a:tbl>
              <a:tblPr firstRow="1" bandRow="1">
                <a:tableStyleId>{00A15C55-8517-42AA-B614-E9B94910E393}</a:tableStyleId>
              </a:tblPr>
              <a:tblGrid>
                <a:gridCol w="3421369">
                  <a:extLst>
                    <a:ext uri="{9D8B030D-6E8A-4147-A177-3AD203B41FA5}">
                      <a16:colId xmlns:a16="http://schemas.microsoft.com/office/drawing/2014/main" val="1735675712"/>
                    </a:ext>
                  </a:extLst>
                </a:gridCol>
                <a:gridCol w="3852909">
                  <a:extLst>
                    <a:ext uri="{9D8B030D-6E8A-4147-A177-3AD203B41FA5}">
                      <a16:colId xmlns:a16="http://schemas.microsoft.com/office/drawing/2014/main" val="4005115175"/>
                    </a:ext>
                  </a:extLst>
                </a:gridCol>
                <a:gridCol w="3835049">
                  <a:extLst>
                    <a:ext uri="{9D8B030D-6E8A-4147-A177-3AD203B41FA5}">
                      <a16:colId xmlns:a16="http://schemas.microsoft.com/office/drawing/2014/main" val="638814576"/>
                    </a:ext>
                  </a:extLst>
                </a:gridCol>
              </a:tblGrid>
              <a:tr h="316730">
                <a:tc>
                  <a:txBody>
                    <a:bodyPr/>
                    <a:lstStyle/>
                    <a:p>
                      <a:r>
                        <a:rPr lang="en-GB" dirty="0">
                          <a:solidFill>
                            <a:schemeClr val="tx1"/>
                          </a:solidFill>
                        </a:rPr>
                        <a:t>Benefits of Option 1</a:t>
                      </a:r>
                      <a:endParaRPr lang="fr-FR" dirty="0">
                        <a:solidFill>
                          <a:schemeClr val="tx1"/>
                        </a:solidFill>
                      </a:endParaRPr>
                    </a:p>
                  </a:txBody>
                  <a:tcPr/>
                </a:tc>
                <a:tc>
                  <a:txBody>
                    <a:bodyPr/>
                    <a:lstStyle/>
                    <a:p>
                      <a:r>
                        <a:rPr lang="en-GB" dirty="0">
                          <a:solidFill>
                            <a:schemeClr val="tx1"/>
                          </a:solidFill>
                        </a:rPr>
                        <a:t>Benefits of Option 2</a:t>
                      </a:r>
                      <a:endParaRPr lang="fr-FR" dirty="0">
                        <a:solidFill>
                          <a:schemeClr val="tx1"/>
                        </a:solidFill>
                      </a:endParaRPr>
                    </a:p>
                  </a:txBody>
                  <a:tcPr/>
                </a:tc>
                <a:tc>
                  <a:txBody>
                    <a:bodyPr/>
                    <a:lstStyle/>
                    <a:p>
                      <a:r>
                        <a:rPr lang="en-GB" dirty="0">
                          <a:solidFill>
                            <a:schemeClr val="tx1"/>
                          </a:solidFill>
                        </a:rPr>
                        <a:t>Benefits of Option 3</a:t>
                      </a:r>
                      <a:endParaRPr lang="fr-FR" dirty="0">
                        <a:solidFill>
                          <a:schemeClr val="tx1"/>
                        </a:solidFill>
                      </a:endParaRPr>
                    </a:p>
                  </a:txBody>
                  <a:tcPr/>
                </a:tc>
                <a:extLst>
                  <a:ext uri="{0D108BD9-81ED-4DB2-BD59-A6C34878D82A}">
                    <a16:rowId xmlns:a16="http://schemas.microsoft.com/office/drawing/2014/main" val="3812628117"/>
                  </a:ext>
                </a:extLst>
              </a:tr>
              <a:tr h="3330260">
                <a:tc>
                  <a:txBody>
                    <a:bodyPr/>
                    <a:lstStyle/>
                    <a:p>
                      <a:pPr marL="285750" indent="-285750">
                        <a:spcBef>
                          <a:spcPts val="0"/>
                        </a:spcBef>
                        <a:buFontTx/>
                        <a:buChar char="-"/>
                      </a:pPr>
                      <a:endParaRPr lang="en-GB" sz="1600" noProof="0" dirty="0"/>
                    </a:p>
                    <a:p>
                      <a:pPr marL="285750" indent="-285750">
                        <a:spcBef>
                          <a:spcPts val="0"/>
                        </a:spcBef>
                        <a:buFontTx/>
                        <a:buChar char="-"/>
                      </a:pPr>
                      <a:r>
                        <a:rPr lang="en-GB" sz="1600" noProof="0" dirty="0"/>
                        <a:t>No need to amend existing Regulations or the ADS Regulation.</a:t>
                      </a:r>
                    </a:p>
                    <a:p>
                      <a:pPr marL="0" indent="0">
                        <a:spcBef>
                          <a:spcPts val="0"/>
                        </a:spcBef>
                        <a:buFontTx/>
                        <a:buNone/>
                      </a:pPr>
                      <a:endParaRPr lang="en-GB" sz="1600" noProof="0" dirty="0"/>
                    </a:p>
                    <a:p>
                      <a:pPr marL="0" indent="0">
                        <a:spcBef>
                          <a:spcPts val="0"/>
                        </a:spcBef>
                        <a:buFontTx/>
                        <a:buNone/>
                      </a:pPr>
                      <a:endParaRPr lang="en-GB" sz="1600" noProof="0" dirty="0"/>
                    </a:p>
                    <a:p>
                      <a:pPr marL="285750" indent="-285750">
                        <a:spcBef>
                          <a:spcPts val="0"/>
                        </a:spcBef>
                        <a:buFontTx/>
                        <a:buChar char="-"/>
                      </a:pPr>
                      <a:r>
                        <a:rPr lang="en-GB" sz="1600" noProof="0" dirty="0"/>
                        <a:t>OEMs are free to define any strategy for communicating with vehicle users.</a:t>
                      </a:r>
                    </a:p>
                    <a:p>
                      <a:pPr marL="285750" indent="-285750">
                        <a:spcBef>
                          <a:spcPts val="0"/>
                        </a:spcBef>
                        <a:buFontTx/>
                        <a:buChar char="-"/>
                      </a:pPr>
                      <a:endParaRPr lang="en-GB" sz="1600" noProof="0" dirty="0"/>
                    </a:p>
                    <a:p>
                      <a:pPr marL="285750" indent="-285750">
                        <a:spcBef>
                          <a:spcPts val="0"/>
                        </a:spcBef>
                        <a:buFontTx/>
                        <a:buChar char="-"/>
                      </a:pPr>
                      <a:endParaRPr lang="en-GB" sz="1600" noProof="0" dirty="0"/>
                    </a:p>
                    <a:p>
                      <a:pPr marL="285750" indent="-285750">
                        <a:spcBef>
                          <a:spcPts val="0"/>
                        </a:spcBef>
                        <a:buFontTx/>
                        <a:buChar char="-"/>
                      </a:pPr>
                      <a:r>
                        <a:rPr lang="en-GB" sz="1600" noProof="0" dirty="0"/>
                        <a:t>Allows for more innovation in ADS operation.</a:t>
                      </a:r>
                    </a:p>
                  </a:txBody>
                  <a:tcPr>
                    <a:solidFill>
                      <a:schemeClr val="bg1">
                        <a:lumMod val="85000"/>
                      </a:schemeClr>
                    </a:solidFill>
                  </a:tcPr>
                </a:tc>
                <a:tc>
                  <a:txBody>
                    <a:bodyPr/>
                    <a:lstStyle/>
                    <a:p>
                      <a:pPr marL="285750" indent="-285750">
                        <a:spcBef>
                          <a:spcPts val="0"/>
                        </a:spcBef>
                        <a:buFontTx/>
                        <a:buChar char="-"/>
                      </a:pPr>
                      <a:endParaRPr lang="en-GB" sz="1600" dirty="0"/>
                    </a:p>
                    <a:p>
                      <a:pPr marL="285750" indent="-285750">
                        <a:spcBef>
                          <a:spcPts val="0"/>
                        </a:spcBef>
                        <a:buFontTx/>
                        <a:buChar char="-"/>
                      </a:pPr>
                      <a:r>
                        <a:rPr lang="en-GB" sz="1600" dirty="0"/>
                        <a:t>No need to amend a master table each time a new warning or information is added to any Regulation.</a:t>
                      </a:r>
                    </a:p>
                    <a:p>
                      <a:pPr marL="285750" indent="-285750">
                        <a:spcBef>
                          <a:spcPts val="0"/>
                        </a:spcBef>
                        <a:buFontTx/>
                        <a:buChar char="-"/>
                      </a:pPr>
                      <a:endParaRPr lang="en-GB" sz="1600" dirty="0"/>
                    </a:p>
                    <a:p>
                      <a:pPr marL="285750" indent="-285750">
                        <a:spcBef>
                          <a:spcPts val="0"/>
                        </a:spcBef>
                        <a:buFontTx/>
                        <a:buChar char="-"/>
                      </a:pPr>
                      <a:r>
                        <a:rPr lang="en-GB" sz="1600" noProof="0" dirty="0"/>
                        <a:t>Requirements for each kind of information can be precisely drafted in each Regulation, rather than in a master table.</a:t>
                      </a:r>
                    </a:p>
                    <a:p>
                      <a:pPr marL="285750" indent="-285750">
                        <a:spcBef>
                          <a:spcPts val="0"/>
                        </a:spcBef>
                        <a:buFontTx/>
                        <a:buChar char="-"/>
                      </a:pPr>
                      <a:endParaRPr lang="en-GB" sz="1600" noProof="0" dirty="0"/>
                    </a:p>
                    <a:p>
                      <a:pPr marL="285750" indent="-285750">
                        <a:spcBef>
                          <a:spcPts val="0"/>
                        </a:spcBef>
                        <a:buFontTx/>
                        <a:buChar char="-"/>
                      </a:pPr>
                      <a:r>
                        <a:rPr lang="en-GB" sz="1600" noProof="0" dirty="0"/>
                        <a:t>Direct communication from the vehicle to the users, without transiting through the ADS.</a:t>
                      </a:r>
                    </a:p>
                  </a:txBody>
                  <a:tcPr>
                    <a:solidFill>
                      <a:schemeClr val="bg1">
                        <a:lumMod val="85000"/>
                      </a:schemeClr>
                    </a:solidFill>
                  </a:tcPr>
                </a:tc>
                <a:tc>
                  <a:txBody>
                    <a:bodyPr/>
                    <a:lstStyle/>
                    <a:p>
                      <a:pPr marL="285750" indent="-285750">
                        <a:spcBef>
                          <a:spcPts val="0"/>
                        </a:spcBef>
                        <a:spcAft>
                          <a:spcPts val="0"/>
                        </a:spcAft>
                        <a:buFontTx/>
                        <a:buChar char="-"/>
                      </a:pPr>
                      <a:endParaRPr lang="en-GB" sz="1600" dirty="0"/>
                    </a:p>
                    <a:p>
                      <a:pPr marL="285750" indent="-285750">
                        <a:spcBef>
                          <a:spcPts val="0"/>
                        </a:spcBef>
                        <a:spcAft>
                          <a:spcPts val="0"/>
                        </a:spcAft>
                        <a:buFontTx/>
                        <a:buChar char="-"/>
                      </a:pPr>
                      <a:r>
                        <a:rPr lang="en-GB" sz="1600" dirty="0"/>
                        <a:t>Clear, harmonised guidance in one location for when and how the ADS should transmit information.</a:t>
                      </a:r>
                    </a:p>
                    <a:p>
                      <a:pPr marL="285750" indent="-285750">
                        <a:spcBef>
                          <a:spcPts val="0"/>
                        </a:spcBef>
                        <a:spcAft>
                          <a:spcPts val="0"/>
                        </a:spcAft>
                        <a:buFontTx/>
                        <a:buChar char="-"/>
                      </a:pPr>
                      <a:endParaRPr lang="en-GB" sz="1600" dirty="0"/>
                    </a:p>
                    <a:p>
                      <a:pPr marL="285750" indent="-285750">
                        <a:spcBef>
                          <a:spcPts val="0"/>
                        </a:spcBef>
                        <a:spcAft>
                          <a:spcPts val="0"/>
                        </a:spcAft>
                        <a:buFontTx/>
                        <a:buChar char="-"/>
                      </a:pPr>
                      <a:endParaRPr lang="en-GB" sz="1600" dirty="0"/>
                    </a:p>
                    <a:p>
                      <a:pPr marL="285750" indent="-285750">
                        <a:spcBef>
                          <a:spcPts val="0"/>
                        </a:spcBef>
                        <a:spcAft>
                          <a:spcPts val="0"/>
                        </a:spcAft>
                        <a:buFontTx/>
                        <a:buChar char="-"/>
                      </a:pPr>
                      <a:r>
                        <a:rPr lang="en-GB" sz="1600" noProof="0" dirty="0"/>
                        <a:t>Information comes from the ADS and not from the vehicle. New methods of information delivery could thus be considered (vocal messages, etc.)</a:t>
                      </a:r>
                    </a:p>
                    <a:p>
                      <a:pPr marL="285750" indent="-285750">
                        <a:spcBef>
                          <a:spcPts val="0"/>
                        </a:spcBef>
                        <a:spcAft>
                          <a:spcPts val="0"/>
                        </a:spcAft>
                        <a:buFontTx/>
                        <a:buChar char="-"/>
                      </a:pPr>
                      <a:endParaRPr lang="en-GB" sz="1600" noProof="0" dirty="0"/>
                    </a:p>
                    <a:p>
                      <a:pPr marL="285750" indent="-285750">
                        <a:spcBef>
                          <a:spcPts val="0"/>
                        </a:spcBef>
                        <a:spcAft>
                          <a:spcPts val="0"/>
                        </a:spcAft>
                        <a:buFontTx/>
                        <a:buChar char="-"/>
                      </a:pPr>
                      <a:r>
                        <a:rPr lang="en-GB" sz="1600" noProof="0" dirty="0"/>
                        <a:t>A master table may also include information specific to the ADS performance of the DDT.</a:t>
                      </a:r>
                    </a:p>
                  </a:txBody>
                  <a:tcPr>
                    <a:solidFill>
                      <a:schemeClr val="bg1">
                        <a:lumMod val="85000"/>
                      </a:schemeClr>
                    </a:solidFill>
                  </a:tcPr>
                </a:tc>
                <a:extLst>
                  <a:ext uri="{0D108BD9-81ED-4DB2-BD59-A6C34878D82A}">
                    <a16:rowId xmlns:a16="http://schemas.microsoft.com/office/drawing/2014/main" val="2958707631"/>
                  </a:ext>
                </a:extLst>
              </a:tr>
            </a:tbl>
          </a:graphicData>
        </a:graphic>
      </p:graphicFrame>
    </p:spTree>
    <p:extLst>
      <p:ext uri="{BB962C8B-B14F-4D97-AF65-F5344CB8AC3E}">
        <p14:creationId xmlns:p14="http://schemas.microsoft.com/office/powerpoint/2010/main" val="31984027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AC7A918-8281-4E4D-84C9-553EE7A8A482}"/>
              </a:ext>
            </a:extLst>
          </p:cNvPr>
          <p:cNvSpPr>
            <a:spLocks noGrp="1"/>
          </p:cNvSpPr>
          <p:nvPr>
            <p:ph type="title"/>
          </p:nvPr>
        </p:nvSpPr>
        <p:spPr/>
        <p:txBody>
          <a:bodyPr/>
          <a:lstStyle/>
          <a:p>
            <a:r>
              <a:rPr lang="en-GB" dirty="0"/>
              <a:t>Wrap-up</a:t>
            </a:r>
            <a:endParaRPr lang="fr-FR" dirty="0"/>
          </a:p>
        </p:txBody>
      </p:sp>
      <p:sp>
        <p:nvSpPr>
          <p:cNvPr id="3" name="Espace réservé du numéro de diapositive 2">
            <a:extLst>
              <a:ext uri="{FF2B5EF4-FFF2-40B4-BE49-F238E27FC236}">
                <a16:creationId xmlns:a16="http://schemas.microsoft.com/office/drawing/2014/main" id="{8CE7B3DB-1DBE-43C9-8DC1-B09BB9BCD594}"/>
              </a:ext>
            </a:extLst>
          </p:cNvPr>
          <p:cNvSpPr>
            <a:spLocks noGrp="1"/>
          </p:cNvSpPr>
          <p:nvPr>
            <p:ph type="sldNum" sz="quarter" idx="12"/>
          </p:nvPr>
        </p:nvSpPr>
        <p:spPr/>
        <p:txBody>
          <a:bodyPr/>
          <a:lstStyle/>
          <a:p>
            <a:fld id="{9860EDB8-5305-433F-BE41-D7A86D811DB3}" type="slidenum">
              <a:rPr lang="en-US" smtClean="0"/>
              <a:pPr/>
              <a:t>14</a:t>
            </a:fld>
            <a:endParaRPr lang="en-US"/>
          </a:p>
        </p:txBody>
      </p:sp>
      <p:sp>
        <p:nvSpPr>
          <p:cNvPr id="4" name="Espace réservé du contenu 3">
            <a:extLst>
              <a:ext uri="{FF2B5EF4-FFF2-40B4-BE49-F238E27FC236}">
                <a16:creationId xmlns:a16="http://schemas.microsoft.com/office/drawing/2014/main" id="{B25D2E8F-7D93-4773-AF74-E246EB712011}"/>
              </a:ext>
            </a:extLst>
          </p:cNvPr>
          <p:cNvSpPr>
            <a:spLocks noGrp="1"/>
          </p:cNvSpPr>
          <p:nvPr>
            <p:ph sz="quarter" idx="13"/>
          </p:nvPr>
        </p:nvSpPr>
        <p:spPr>
          <a:xfrm>
            <a:off x="444499" y="1463039"/>
            <a:ext cx="11469333" cy="4964351"/>
          </a:xfrm>
        </p:spPr>
        <p:txBody>
          <a:bodyPr>
            <a:normAutofit fontScale="77500" lnSpcReduction="20000"/>
          </a:bodyPr>
          <a:lstStyle/>
          <a:p>
            <a:pPr marL="285750" indent="-285750">
              <a:lnSpc>
                <a:spcPct val="120000"/>
              </a:lnSpc>
              <a:spcBef>
                <a:spcPts val="600"/>
              </a:spcBef>
            </a:pPr>
            <a:r>
              <a:rPr lang="en-GB" sz="2000" b="1" dirty="0">
                <a:solidFill>
                  <a:schemeClr val="accent2"/>
                </a:solidFill>
              </a:rPr>
              <a:t>Horizontal Topic 2</a:t>
            </a:r>
          </a:p>
          <a:p>
            <a:pPr marL="569214" lvl="1" indent="-285750">
              <a:lnSpc>
                <a:spcPct val="120000"/>
              </a:lnSpc>
              <a:spcBef>
                <a:spcPts val="600"/>
              </a:spcBef>
              <a:spcAft>
                <a:spcPts val="0"/>
              </a:spcAft>
            </a:pPr>
            <a:r>
              <a:rPr lang="en-GB" sz="2000" dirty="0"/>
              <a:t>Regulations contain many provisions where the role of the driver extends beyond the simple operation of the vehicle.</a:t>
            </a:r>
          </a:p>
          <a:p>
            <a:pPr marL="569214" lvl="1" indent="-285750">
              <a:lnSpc>
                <a:spcPct val="120000"/>
              </a:lnSpc>
              <a:spcBef>
                <a:spcPts val="600"/>
              </a:spcBef>
              <a:spcAft>
                <a:spcPts val="0"/>
              </a:spcAft>
            </a:pPr>
            <a:r>
              <a:rPr lang="en-GB" sz="2000" dirty="0"/>
              <a:t>It is expected that many ADS will perform some of these functions,</a:t>
            </a:r>
          </a:p>
          <a:p>
            <a:pPr marL="569214" lvl="1" indent="-285750">
              <a:lnSpc>
                <a:spcPct val="120000"/>
              </a:lnSpc>
              <a:spcBef>
                <a:spcPts val="600"/>
              </a:spcBef>
              <a:spcAft>
                <a:spcPts val="0"/>
              </a:spcAft>
            </a:pPr>
            <a:r>
              <a:rPr lang="fr-FR" sz="2000" dirty="0" err="1"/>
              <a:t>Yet</a:t>
            </a:r>
            <a:r>
              <a:rPr lang="fr-FR" sz="2000" dirty="0"/>
              <a:t>, </a:t>
            </a:r>
            <a:r>
              <a:rPr lang="fr-FR" sz="2000" dirty="0" err="1"/>
              <a:t>Current</a:t>
            </a:r>
            <a:r>
              <a:rPr lang="fr-FR" sz="2000" dirty="0"/>
              <a:t> IWG ADS draft provisions do not </a:t>
            </a:r>
            <a:r>
              <a:rPr lang="fr-FR" sz="2000" dirty="0" err="1"/>
              <a:t>contain</a:t>
            </a:r>
            <a:r>
              <a:rPr lang="fr-FR" sz="2000" dirty="0"/>
              <a:t> </a:t>
            </a:r>
            <a:r>
              <a:rPr lang="fr-FR" sz="2000" dirty="0" err="1"/>
              <a:t>requirements</a:t>
            </a:r>
            <a:r>
              <a:rPr lang="fr-FR" sz="2000" dirty="0"/>
              <a:t> to </a:t>
            </a:r>
            <a:r>
              <a:rPr lang="fr-FR" sz="2000" dirty="0" err="1"/>
              <a:t>ensure</a:t>
            </a:r>
            <a:r>
              <a:rPr lang="fr-FR" sz="2000" dirty="0"/>
              <a:t> </a:t>
            </a:r>
            <a:r>
              <a:rPr lang="fr-FR" sz="2000" dirty="0" err="1"/>
              <a:t>that</a:t>
            </a:r>
            <a:r>
              <a:rPr lang="fr-FR" sz="2000" dirty="0"/>
              <a:t> </a:t>
            </a:r>
            <a:r>
              <a:rPr lang="fr-FR" sz="2000" dirty="0" err="1"/>
              <a:t>they</a:t>
            </a:r>
            <a:r>
              <a:rPr lang="fr-FR" sz="2000" dirty="0"/>
              <a:t> are </a:t>
            </a:r>
            <a:r>
              <a:rPr lang="fr-FR" sz="2000" dirty="0" err="1"/>
              <a:t>performed</a:t>
            </a:r>
            <a:r>
              <a:rPr lang="fr-FR" sz="2000" dirty="0"/>
              <a:t> </a:t>
            </a:r>
            <a:r>
              <a:rPr lang="fr-FR" sz="2000" dirty="0" err="1"/>
              <a:t>safely</a:t>
            </a:r>
            <a:r>
              <a:rPr lang="fr-FR" sz="2000" dirty="0"/>
              <a:t>.</a:t>
            </a:r>
          </a:p>
          <a:p>
            <a:pPr marL="569214" lvl="1" indent="-285750">
              <a:lnSpc>
                <a:spcPct val="120000"/>
              </a:lnSpc>
              <a:spcBef>
                <a:spcPts val="600"/>
              </a:spcBef>
              <a:spcAft>
                <a:spcPts val="0"/>
              </a:spcAft>
            </a:pPr>
            <a:r>
              <a:rPr lang="fr-FR" sz="2000" dirty="0" err="1"/>
              <a:t>Some</a:t>
            </a:r>
            <a:r>
              <a:rPr lang="fr-FR" sz="2000" dirty="0"/>
              <a:t> of </a:t>
            </a:r>
            <a:r>
              <a:rPr lang="fr-FR" sz="2000" dirty="0" err="1"/>
              <a:t>these</a:t>
            </a:r>
            <a:r>
              <a:rPr lang="fr-FR" sz="2000" dirty="0"/>
              <a:t> </a:t>
            </a:r>
            <a:r>
              <a:rPr lang="fr-FR" sz="2000" dirty="0" err="1"/>
              <a:t>functions</a:t>
            </a:r>
            <a:r>
              <a:rPr lang="fr-FR" sz="2000" dirty="0"/>
              <a:t> </a:t>
            </a:r>
            <a:r>
              <a:rPr lang="fr-FR" sz="2000" dirty="0" err="1"/>
              <a:t>may</a:t>
            </a:r>
            <a:r>
              <a:rPr lang="fr-FR" sz="2000" dirty="0"/>
              <a:t> </a:t>
            </a:r>
            <a:r>
              <a:rPr lang="fr-FR" sz="2000" dirty="0" err="1"/>
              <a:t>be</a:t>
            </a:r>
            <a:r>
              <a:rPr lang="fr-FR" sz="2000" dirty="0"/>
              <a:t> </a:t>
            </a:r>
            <a:r>
              <a:rPr lang="fr-FR" sz="2000" dirty="0" err="1"/>
              <a:t>performed</a:t>
            </a:r>
            <a:r>
              <a:rPr lang="fr-FR" sz="2000" dirty="0"/>
              <a:t> by a </a:t>
            </a:r>
            <a:r>
              <a:rPr lang="fr-FR" sz="2000" dirty="0" err="1"/>
              <a:t>remote</a:t>
            </a:r>
            <a:r>
              <a:rPr lang="fr-FR" sz="2000" dirty="0"/>
              <a:t> </a:t>
            </a:r>
            <a:r>
              <a:rPr lang="fr-FR" sz="2000" dirty="0" err="1"/>
              <a:t>operator</a:t>
            </a:r>
            <a:r>
              <a:rPr lang="fr-FR" sz="2000" dirty="0"/>
              <a:t>, and </a:t>
            </a:r>
            <a:r>
              <a:rPr lang="fr-FR" sz="2000" dirty="0" err="1"/>
              <a:t>it</a:t>
            </a:r>
            <a:r>
              <a:rPr lang="fr-FR" sz="2000" dirty="0"/>
              <a:t> </a:t>
            </a:r>
            <a:r>
              <a:rPr lang="fr-FR" sz="2000" dirty="0" err="1"/>
              <a:t>is</a:t>
            </a:r>
            <a:r>
              <a:rPr lang="fr-FR" sz="2000" dirty="0"/>
              <a:t> </a:t>
            </a:r>
            <a:r>
              <a:rPr lang="fr-FR" sz="2000" dirty="0" err="1"/>
              <a:t>unclear</a:t>
            </a:r>
            <a:r>
              <a:rPr lang="fr-FR" sz="2000" dirty="0"/>
              <a:t> at </a:t>
            </a:r>
            <a:r>
              <a:rPr lang="fr-FR" sz="2000" dirty="0" err="1"/>
              <a:t>this</a:t>
            </a:r>
            <a:r>
              <a:rPr lang="fr-FR" sz="2000" dirty="0"/>
              <a:t> stage how non-ADS </a:t>
            </a:r>
            <a:r>
              <a:rPr lang="fr-FR" sz="2000" dirty="0" err="1"/>
              <a:t>Regulations</a:t>
            </a:r>
            <a:r>
              <a:rPr lang="fr-FR" sz="2000" dirty="0"/>
              <a:t> </a:t>
            </a:r>
            <a:r>
              <a:rPr lang="fr-FR" sz="2000" dirty="0" err="1"/>
              <a:t>should</a:t>
            </a:r>
            <a:r>
              <a:rPr lang="fr-FR" sz="2000" dirty="0"/>
              <a:t> </a:t>
            </a:r>
            <a:r>
              <a:rPr lang="fr-FR" sz="2000" dirty="0" err="1"/>
              <a:t>handle</a:t>
            </a:r>
            <a:r>
              <a:rPr lang="fr-FR" sz="2000" dirty="0"/>
              <a:t> </a:t>
            </a:r>
            <a:r>
              <a:rPr lang="fr-FR" sz="2000" dirty="0" err="1"/>
              <a:t>them</a:t>
            </a:r>
            <a:r>
              <a:rPr lang="fr-FR" sz="2000" dirty="0"/>
              <a:t>.</a:t>
            </a:r>
          </a:p>
          <a:p>
            <a:pPr marL="569214" lvl="1" indent="-285750">
              <a:lnSpc>
                <a:spcPct val="120000"/>
              </a:lnSpc>
              <a:spcBef>
                <a:spcPts val="600"/>
              </a:spcBef>
              <a:spcAft>
                <a:spcPts val="0"/>
              </a:spcAft>
            </a:pPr>
            <a:endParaRPr lang="fr-FR" sz="2000" dirty="0"/>
          </a:p>
          <a:p>
            <a:pPr>
              <a:lnSpc>
                <a:spcPct val="120000"/>
              </a:lnSpc>
              <a:spcBef>
                <a:spcPts val="600"/>
              </a:spcBef>
            </a:pPr>
            <a:r>
              <a:rPr lang="fr-FR" sz="2000" b="1" dirty="0">
                <a:solidFill>
                  <a:schemeClr val="accent2"/>
                </a:solidFill>
              </a:rPr>
              <a:t>Horizontal Topic 3</a:t>
            </a:r>
          </a:p>
          <a:p>
            <a:pPr marL="569214" lvl="1" indent="-285750">
              <a:lnSpc>
                <a:spcPct val="120000"/>
              </a:lnSpc>
              <a:spcBef>
                <a:spcPts val="600"/>
              </a:spcBef>
            </a:pPr>
            <a:r>
              <a:rPr lang="fr-FR" sz="2000" dirty="0" err="1"/>
              <a:t>GRs</a:t>
            </a:r>
            <a:r>
              <a:rPr lang="fr-FR" sz="2000" dirty="0"/>
              <a:t> are </a:t>
            </a:r>
            <a:r>
              <a:rPr lang="fr-FR" sz="2000" dirty="0" err="1"/>
              <a:t>concerned</a:t>
            </a:r>
            <a:r>
              <a:rPr lang="fr-FR" sz="2000" dirty="0"/>
              <a:t> about the </a:t>
            </a:r>
            <a:r>
              <a:rPr lang="fr-FR" sz="2000" dirty="0" err="1"/>
              <a:t>potential</a:t>
            </a:r>
            <a:r>
              <a:rPr lang="fr-FR" sz="2000" dirty="0"/>
              <a:t> </a:t>
            </a:r>
            <a:r>
              <a:rPr lang="fr-FR" sz="2000" dirty="0" err="1"/>
              <a:t>lack</a:t>
            </a:r>
            <a:r>
              <a:rPr lang="fr-FR" sz="2000" dirty="0"/>
              <a:t> of harmonisation </a:t>
            </a:r>
            <a:r>
              <a:rPr lang="fr-FR" sz="2000" dirty="0" err="1"/>
              <a:t>between</a:t>
            </a:r>
            <a:r>
              <a:rPr lang="fr-FR" sz="2000" dirty="0"/>
              <a:t> ADS </a:t>
            </a:r>
            <a:r>
              <a:rPr lang="fr-FR" sz="2000" dirty="0" err="1"/>
              <a:t>vehicles</a:t>
            </a:r>
            <a:r>
              <a:rPr lang="fr-FR" sz="2000" dirty="0"/>
              <a:t> due to the absence of </a:t>
            </a:r>
            <a:r>
              <a:rPr lang="fr-FR" sz="2000" dirty="0" err="1"/>
              <a:t>centralised</a:t>
            </a:r>
            <a:r>
              <a:rPr lang="fr-FR" sz="2000" dirty="0"/>
              <a:t> guidance on how warnings </a:t>
            </a:r>
            <a:r>
              <a:rPr lang="fr-FR" sz="2000" dirty="0" err="1"/>
              <a:t>should</a:t>
            </a:r>
            <a:r>
              <a:rPr lang="fr-FR" sz="2000" dirty="0"/>
              <a:t> </a:t>
            </a:r>
            <a:r>
              <a:rPr lang="fr-FR" sz="2000" dirty="0" err="1"/>
              <a:t>be</a:t>
            </a:r>
            <a:r>
              <a:rPr lang="fr-FR" sz="2000" dirty="0"/>
              <a:t> </a:t>
            </a:r>
            <a:r>
              <a:rPr lang="fr-FR" sz="2000" dirty="0" err="1"/>
              <a:t>handled</a:t>
            </a:r>
            <a:r>
              <a:rPr lang="fr-FR" sz="2000" dirty="0"/>
              <a:t> by the ADS.</a:t>
            </a:r>
          </a:p>
          <a:p>
            <a:pPr marL="569214" lvl="1" indent="-285750">
              <a:lnSpc>
                <a:spcPct val="120000"/>
              </a:lnSpc>
              <a:spcBef>
                <a:spcPts val="600"/>
              </a:spcBef>
            </a:pPr>
            <a:r>
              <a:rPr lang="fr-FR" sz="2000" dirty="0"/>
              <a:t>Guidance </a:t>
            </a:r>
            <a:r>
              <a:rPr lang="fr-FR" sz="2000" dirty="0" err="1"/>
              <a:t>could</a:t>
            </a:r>
            <a:r>
              <a:rPr lang="fr-FR" sz="2000" dirty="0"/>
              <a:t> </a:t>
            </a:r>
            <a:r>
              <a:rPr lang="fr-FR" sz="2000" dirty="0" err="1"/>
              <a:t>be</a:t>
            </a:r>
            <a:r>
              <a:rPr lang="fr-FR" sz="2000" dirty="0"/>
              <a:t> </a:t>
            </a:r>
            <a:r>
              <a:rPr lang="fr-FR" sz="2000" dirty="0" err="1"/>
              <a:t>forced</a:t>
            </a:r>
            <a:r>
              <a:rPr lang="fr-FR" sz="2000" dirty="0"/>
              <a:t> </a:t>
            </a:r>
            <a:r>
              <a:rPr lang="fr-FR" sz="2000" i="1" dirty="0"/>
              <a:t>via </a:t>
            </a:r>
            <a:r>
              <a:rPr lang="fr-FR" sz="2000" dirty="0"/>
              <a:t>the </a:t>
            </a:r>
            <a:r>
              <a:rPr lang="fr-FR" sz="2000" dirty="0" err="1"/>
              <a:t>existing</a:t>
            </a:r>
            <a:r>
              <a:rPr lang="fr-FR" sz="2000" dirty="0"/>
              <a:t> </a:t>
            </a:r>
            <a:r>
              <a:rPr lang="fr-FR" sz="2000" dirty="0" err="1"/>
              <a:t>Regulations</a:t>
            </a:r>
            <a:r>
              <a:rPr lang="fr-FR" sz="2000" dirty="0"/>
              <a:t> for certain </a:t>
            </a:r>
            <a:r>
              <a:rPr lang="fr-FR" sz="2000" dirty="0" err="1"/>
              <a:t>critical</a:t>
            </a:r>
            <a:r>
              <a:rPr lang="fr-FR" sz="2000" dirty="0"/>
              <a:t> warnings, but guidance at the ADS </a:t>
            </a:r>
            <a:r>
              <a:rPr lang="fr-FR" sz="2000" dirty="0" err="1"/>
              <a:t>level</a:t>
            </a:r>
            <a:r>
              <a:rPr lang="fr-FR" sz="2000" dirty="0"/>
              <a:t> (</a:t>
            </a:r>
            <a:r>
              <a:rPr lang="fr-FR" sz="2000" dirty="0" err="1"/>
              <a:t>interpretation</a:t>
            </a:r>
            <a:r>
              <a:rPr lang="fr-FR" sz="2000" dirty="0"/>
              <a:t> document?) </a:t>
            </a:r>
            <a:r>
              <a:rPr lang="fr-FR" sz="2000" dirty="0" err="1"/>
              <a:t>could</a:t>
            </a:r>
            <a:r>
              <a:rPr lang="fr-FR" sz="2000" dirty="0"/>
              <a:t> </a:t>
            </a:r>
            <a:r>
              <a:rPr lang="fr-FR" sz="2000" dirty="0" err="1"/>
              <a:t>be</a:t>
            </a:r>
            <a:r>
              <a:rPr lang="fr-FR" sz="2000" dirty="0"/>
              <a:t> </a:t>
            </a:r>
            <a:r>
              <a:rPr lang="fr-FR" sz="2000" dirty="0" err="1"/>
              <a:t>benefitial</a:t>
            </a:r>
            <a:r>
              <a:rPr lang="fr-FR" sz="2000" dirty="0"/>
              <a:t>.</a:t>
            </a:r>
          </a:p>
          <a:p>
            <a:pPr>
              <a:lnSpc>
                <a:spcPct val="120000"/>
              </a:lnSpc>
              <a:spcBef>
                <a:spcPts val="600"/>
              </a:spcBef>
            </a:pPr>
            <a:r>
              <a:rPr lang="fr-FR" sz="2000" b="1" dirty="0" err="1"/>
              <a:t>Proposals</a:t>
            </a:r>
            <a:r>
              <a:rPr lang="fr-FR" sz="2000" b="1" dirty="0"/>
              <a:t> must </a:t>
            </a:r>
            <a:r>
              <a:rPr lang="fr-FR" sz="2000" b="1" dirty="0" err="1"/>
              <a:t>be</a:t>
            </a:r>
            <a:r>
              <a:rPr lang="fr-FR" sz="2000" b="1" dirty="0"/>
              <a:t> </a:t>
            </a:r>
            <a:r>
              <a:rPr lang="fr-FR" sz="2000" b="1" dirty="0" err="1"/>
              <a:t>ready</a:t>
            </a:r>
            <a:r>
              <a:rPr lang="fr-FR" sz="2000" b="1" dirty="0"/>
              <a:t> for the joint meeting of the fitness expert groups on </a:t>
            </a:r>
            <a:r>
              <a:rPr lang="fr-FR" sz="2000" b="1" dirty="0">
                <a:solidFill>
                  <a:schemeClr val="accent2"/>
                </a:solidFill>
              </a:rPr>
              <a:t>6 and 7 </a:t>
            </a:r>
            <a:r>
              <a:rPr lang="fr-FR" sz="2000" b="1" dirty="0" err="1">
                <a:solidFill>
                  <a:schemeClr val="accent2"/>
                </a:solidFill>
              </a:rPr>
              <a:t>February</a:t>
            </a:r>
            <a:r>
              <a:rPr lang="fr-FR" sz="2000" b="1" dirty="0">
                <a:solidFill>
                  <a:schemeClr val="accent2"/>
                </a:solidFill>
              </a:rPr>
              <a:t> 2025 in Paris, France</a:t>
            </a:r>
          </a:p>
        </p:txBody>
      </p:sp>
    </p:spTree>
    <p:extLst>
      <p:ext uri="{BB962C8B-B14F-4D97-AF65-F5344CB8AC3E}">
        <p14:creationId xmlns:p14="http://schemas.microsoft.com/office/powerpoint/2010/main" val="24094809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108FDC8-ACDD-41D9-2BC3-3C9BF2D27223}"/>
              </a:ext>
            </a:extLst>
          </p:cNvPr>
          <p:cNvSpPr>
            <a:spLocks noGrp="1"/>
          </p:cNvSpPr>
          <p:nvPr>
            <p:ph type="title"/>
          </p:nvPr>
        </p:nvSpPr>
        <p:spPr/>
        <p:txBody>
          <a:bodyPr/>
          <a:lstStyle/>
          <a:p>
            <a:r>
              <a:rPr lang="en-US" dirty="0"/>
              <a:t>Contact information</a:t>
            </a:r>
            <a:endParaRPr lang="fr-FR" dirty="0"/>
          </a:p>
        </p:txBody>
      </p:sp>
      <p:sp>
        <p:nvSpPr>
          <p:cNvPr id="3" name="Espace réservé du numéro de diapositive 2">
            <a:extLst>
              <a:ext uri="{FF2B5EF4-FFF2-40B4-BE49-F238E27FC236}">
                <a16:creationId xmlns:a16="http://schemas.microsoft.com/office/drawing/2014/main" id="{63E5A21E-51B9-05A0-C832-FFDD86459F05}"/>
              </a:ext>
            </a:extLst>
          </p:cNvPr>
          <p:cNvSpPr>
            <a:spLocks noGrp="1"/>
          </p:cNvSpPr>
          <p:nvPr>
            <p:ph type="sldNum" sz="quarter" idx="12"/>
          </p:nvPr>
        </p:nvSpPr>
        <p:spPr/>
        <p:txBody>
          <a:bodyPr/>
          <a:lstStyle/>
          <a:p>
            <a:fld id="{9860EDB8-5305-433F-BE41-D7A86D811DB3}" type="slidenum">
              <a:rPr lang="en-US" smtClean="0"/>
              <a:pPr/>
              <a:t>15</a:t>
            </a:fld>
            <a:endParaRPr lang="en-US"/>
          </a:p>
        </p:txBody>
      </p:sp>
      <p:graphicFrame>
        <p:nvGraphicFramePr>
          <p:cNvPr id="5" name="Espace réservé du contenu 4">
            <a:extLst>
              <a:ext uri="{FF2B5EF4-FFF2-40B4-BE49-F238E27FC236}">
                <a16:creationId xmlns:a16="http://schemas.microsoft.com/office/drawing/2014/main" id="{8639749B-7894-A57B-BB3E-657684CFA99B}"/>
              </a:ext>
            </a:extLst>
          </p:cNvPr>
          <p:cNvGraphicFramePr>
            <a:graphicFrameLocks noGrp="1"/>
          </p:cNvGraphicFramePr>
          <p:nvPr>
            <p:ph sz="quarter" idx="13"/>
            <p:extLst>
              <p:ext uri="{D42A27DB-BD31-4B8C-83A1-F6EECF244321}">
                <p14:modId xmlns:p14="http://schemas.microsoft.com/office/powerpoint/2010/main" val="3251648389"/>
              </p:ext>
            </p:extLst>
          </p:nvPr>
        </p:nvGraphicFramePr>
        <p:xfrm>
          <a:off x="490728" y="1374965"/>
          <a:ext cx="11210544" cy="4851400"/>
        </p:xfrm>
        <a:graphic>
          <a:graphicData uri="http://schemas.openxmlformats.org/drawingml/2006/table">
            <a:tbl>
              <a:tblPr firstRow="1" bandRow="1">
                <a:tableStyleId>{F5AB1C69-6EDB-4FF4-983F-18BD219EF322}</a:tableStyleId>
              </a:tblPr>
              <a:tblGrid>
                <a:gridCol w="3736848">
                  <a:extLst>
                    <a:ext uri="{9D8B030D-6E8A-4147-A177-3AD203B41FA5}">
                      <a16:colId xmlns:a16="http://schemas.microsoft.com/office/drawing/2014/main" val="2843060870"/>
                    </a:ext>
                  </a:extLst>
                </a:gridCol>
                <a:gridCol w="3736848">
                  <a:extLst>
                    <a:ext uri="{9D8B030D-6E8A-4147-A177-3AD203B41FA5}">
                      <a16:colId xmlns:a16="http://schemas.microsoft.com/office/drawing/2014/main" val="4197161722"/>
                    </a:ext>
                  </a:extLst>
                </a:gridCol>
                <a:gridCol w="3736848">
                  <a:extLst>
                    <a:ext uri="{9D8B030D-6E8A-4147-A177-3AD203B41FA5}">
                      <a16:colId xmlns:a16="http://schemas.microsoft.com/office/drawing/2014/main" val="2633546207"/>
                    </a:ext>
                  </a:extLst>
                </a:gridCol>
              </a:tblGrid>
              <a:tr h="370840">
                <a:tc>
                  <a:txBody>
                    <a:bodyPr/>
                    <a:lstStyle/>
                    <a:p>
                      <a:r>
                        <a:rPr lang="en-US" dirty="0"/>
                        <a:t>Group</a:t>
                      </a:r>
                      <a:endParaRPr lang="fr-FR" dirty="0"/>
                    </a:p>
                  </a:txBody>
                  <a:tcPr/>
                </a:tc>
                <a:tc>
                  <a:txBody>
                    <a:bodyPr/>
                    <a:lstStyle/>
                    <a:p>
                      <a:r>
                        <a:rPr lang="en-US" dirty="0"/>
                        <a:t>Chairperson(s) to contact</a:t>
                      </a:r>
                      <a:endParaRPr lang="fr-FR" dirty="0"/>
                    </a:p>
                  </a:txBody>
                  <a:tcPr/>
                </a:tc>
                <a:tc>
                  <a:txBody>
                    <a:bodyPr/>
                    <a:lstStyle/>
                    <a:p>
                      <a:r>
                        <a:rPr lang="en-US" dirty="0"/>
                        <a:t>Secretary</a:t>
                      </a:r>
                      <a:endParaRPr lang="fr-FR" dirty="0"/>
                    </a:p>
                  </a:txBody>
                  <a:tcPr/>
                </a:tc>
                <a:extLst>
                  <a:ext uri="{0D108BD9-81ED-4DB2-BD59-A6C34878D82A}">
                    <a16:rowId xmlns:a16="http://schemas.microsoft.com/office/drawing/2014/main" val="473784310"/>
                  </a:ext>
                </a:extLst>
              </a:tr>
              <a:tr h="640080">
                <a:tc>
                  <a:txBody>
                    <a:bodyPr/>
                    <a:lstStyle/>
                    <a:p>
                      <a:r>
                        <a:rPr lang="en-US" b="1" dirty="0"/>
                        <a:t>GRBP TF AVRS</a:t>
                      </a:r>
                      <a:endParaRPr lang="fr-FR" b="1" dirty="0"/>
                    </a:p>
                  </a:txBody>
                  <a:tcPr anchor="ctr"/>
                </a:tc>
                <a:tc>
                  <a:txBody>
                    <a:bodyPr/>
                    <a:lstStyle/>
                    <a:p>
                      <a:r>
                        <a:rPr lang="en-US" b="0" dirty="0"/>
                        <a:t>Netherlands</a:t>
                      </a:r>
                      <a:r>
                        <a:rPr lang="en-US" dirty="0"/>
                        <a:t> </a:t>
                      </a:r>
                      <a:r>
                        <a:rPr lang="en-US" sz="1400" dirty="0"/>
                        <a:t>(</a:t>
                      </a:r>
                      <a:r>
                        <a:rPr lang="en-US" sz="1400" dirty="0">
                          <a:hlinkClick r:id="rId2"/>
                        </a:rPr>
                        <a:t>Jan </a:t>
                      </a:r>
                      <a:r>
                        <a:rPr lang="en-US" sz="1400" dirty="0" err="1">
                          <a:hlinkClick r:id="rId2"/>
                        </a:rPr>
                        <a:t>Sybren</a:t>
                      </a:r>
                      <a:r>
                        <a:rPr lang="en-US" sz="1400" dirty="0">
                          <a:hlinkClick r:id="rId2"/>
                        </a:rPr>
                        <a:t> BOERSMA</a:t>
                      </a:r>
                      <a:r>
                        <a:rPr lang="en-US" sz="1400" dirty="0"/>
                        <a:t>)</a:t>
                      </a:r>
                      <a:endParaRPr lang="fr-FR" dirty="0"/>
                    </a:p>
                  </a:txBody>
                  <a:tcPr anchor="ctr"/>
                </a:tc>
                <a:tc>
                  <a:txBody>
                    <a:bodyPr/>
                    <a:lstStyle/>
                    <a:p>
                      <a:r>
                        <a:rPr lang="en-US" sz="1800" kern="1200" cap="small" baseline="0" dirty="0" err="1">
                          <a:solidFill>
                            <a:schemeClr val="dk1"/>
                          </a:solidFill>
                          <a:latin typeface="+mn-lt"/>
                          <a:ea typeface="+mn-ea"/>
                          <a:cs typeface="+mn-cs"/>
                        </a:rPr>
                        <a:t>oica</a:t>
                      </a:r>
                      <a:r>
                        <a:rPr lang="en-US" dirty="0"/>
                        <a:t> </a:t>
                      </a:r>
                      <a:r>
                        <a:rPr lang="en-US" sz="1400" dirty="0"/>
                        <a:t>(</a:t>
                      </a:r>
                      <a:r>
                        <a:rPr lang="en-US" sz="1400" dirty="0">
                          <a:hlinkClick r:id="rId3"/>
                        </a:rPr>
                        <a:t>Shervin SOLHKONAN</a:t>
                      </a:r>
                      <a:r>
                        <a:rPr lang="en-US" sz="1400" dirty="0"/>
                        <a:t>)</a:t>
                      </a:r>
                      <a:endParaRPr lang="fr-FR" dirty="0"/>
                    </a:p>
                  </a:txBody>
                  <a:tcPr anchor="ctr"/>
                </a:tc>
                <a:extLst>
                  <a:ext uri="{0D108BD9-81ED-4DB2-BD59-A6C34878D82A}">
                    <a16:rowId xmlns:a16="http://schemas.microsoft.com/office/drawing/2014/main" val="3701226120"/>
                  </a:ext>
                </a:extLst>
              </a:tr>
              <a:tr h="640080">
                <a:tc>
                  <a:txBody>
                    <a:bodyPr/>
                    <a:lstStyle/>
                    <a:p>
                      <a:r>
                        <a:rPr lang="en-US" b="1" dirty="0"/>
                        <a:t>GRE IWG EMC</a:t>
                      </a:r>
                      <a:endParaRPr lang="fr-FR" b="1" dirty="0"/>
                    </a:p>
                  </a:txBody>
                  <a:tcPr anchor="ctr"/>
                </a:tc>
                <a:tc>
                  <a:txBody>
                    <a:bodyPr/>
                    <a:lstStyle/>
                    <a:p>
                      <a:r>
                        <a:rPr lang="en-US" dirty="0"/>
                        <a:t>Germany </a:t>
                      </a:r>
                      <a:r>
                        <a:rPr lang="en-US" sz="1400" dirty="0"/>
                        <a:t>(</a:t>
                      </a:r>
                      <a:r>
                        <a:rPr lang="en-US" sz="1400" dirty="0">
                          <a:hlinkClick r:id="rId4"/>
                        </a:rPr>
                        <a:t>Zissis TSAKIRIDIS</a:t>
                      </a:r>
                      <a:r>
                        <a:rPr lang="en-US" sz="1400" dirty="0"/>
                        <a:t>)</a:t>
                      </a:r>
                      <a:endParaRPr lang="fr-FR" dirty="0"/>
                    </a:p>
                  </a:txBody>
                  <a:tcPr anchor="ctr"/>
                </a:tc>
                <a:tc>
                  <a:txBody>
                    <a:bodyPr/>
                    <a:lstStyle/>
                    <a:p>
                      <a:r>
                        <a:rPr lang="en-US" sz="1800" kern="1200" cap="small" baseline="0" dirty="0" err="1">
                          <a:solidFill>
                            <a:schemeClr val="dk1"/>
                          </a:solidFill>
                          <a:latin typeface="+mn-lt"/>
                          <a:ea typeface="+mn-ea"/>
                          <a:cs typeface="+mn-cs"/>
                        </a:rPr>
                        <a:t>oica</a:t>
                      </a:r>
                      <a:r>
                        <a:rPr lang="en-US" dirty="0"/>
                        <a:t> </a:t>
                      </a:r>
                      <a:r>
                        <a:rPr lang="en-US" sz="1400" dirty="0"/>
                        <a:t>(</a:t>
                      </a:r>
                      <a:r>
                        <a:rPr lang="en-US" sz="1400" dirty="0">
                          <a:hlinkClick r:id="rId5"/>
                        </a:rPr>
                        <a:t>Jean-Marc PRIGENT</a:t>
                      </a:r>
                      <a:r>
                        <a:rPr lang="en-US" sz="1400" dirty="0"/>
                        <a:t>)</a:t>
                      </a:r>
                      <a:endParaRPr lang="fr-FR" dirty="0"/>
                    </a:p>
                  </a:txBody>
                  <a:tcPr anchor="ctr"/>
                </a:tc>
                <a:extLst>
                  <a:ext uri="{0D108BD9-81ED-4DB2-BD59-A6C34878D82A}">
                    <a16:rowId xmlns:a16="http://schemas.microsoft.com/office/drawing/2014/main" val="471641433"/>
                  </a:ext>
                </a:extLst>
              </a:tr>
              <a:tr h="640080">
                <a:tc>
                  <a:txBody>
                    <a:bodyPr/>
                    <a:lstStyle/>
                    <a:p>
                      <a:r>
                        <a:rPr lang="en-US" b="1" dirty="0"/>
                        <a:t>GRE TF AVSR</a:t>
                      </a:r>
                      <a:endParaRPr lang="fr-FR" b="1" dirty="0"/>
                    </a:p>
                  </a:txBody>
                  <a:tcPr anchor="ctr"/>
                </a:tc>
                <a:tc>
                  <a:txBody>
                    <a:bodyPr/>
                    <a:lstStyle/>
                    <a:p>
                      <a:r>
                        <a:rPr lang="en-US" dirty="0"/>
                        <a:t>Germany </a:t>
                      </a:r>
                      <a:r>
                        <a:rPr lang="en-US" sz="1400" dirty="0"/>
                        <a:t>(</a:t>
                      </a:r>
                      <a:r>
                        <a:rPr lang="en-US" sz="1400" dirty="0">
                          <a:hlinkClick r:id="rId6"/>
                        </a:rPr>
                        <a:t>Karl MANZ</a:t>
                      </a:r>
                      <a:r>
                        <a:rPr lang="en-US" sz="1400" dirty="0"/>
                        <a:t>) </a:t>
                      </a:r>
                    </a:p>
                  </a:txBody>
                  <a:tcPr anchor="ctr"/>
                </a:tc>
                <a:tc>
                  <a:txBody>
                    <a:bodyPr/>
                    <a:lstStyle/>
                    <a:p>
                      <a:r>
                        <a:rPr lang="en-US" sz="1800" kern="1200" cap="small" baseline="0" dirty="0" err="1">
                          <a:solidFill>
                            <a:schemeClr val="dk1"/>
                          </a:solidFill>
                          <a:latin typeface="+mn-lt"/>
                          <a:ea typeface="+mn-ea"/>
                          <a:cs typeface="+mn-cs"/>
                        </a:rPr>
                        <a:t>gtb</a:t>
                      </a:r>
                      <a:r>
                        <a:rPr lang="en-US" dirty="0"/>
                        <a:t> </a:t>
                      </a:r>
                      <a:r>
                        <a:rPr lang="en-US" sz="1400" dirty="0"/>
                        <a:t>(</a:t>
                      </a:r>
                      <a:r>
                        <a:rPr lang="en-US" sz="1400" dirty="0">
                          <a:hlinkClick r:id="rId7"/>
                        </a:rPr>
                        <a:t>Lukas </a:t>
                      </a:r>
                      <a:r>
                        <a:rPr lang="en-US" sz="1400" cap="all" baseline="0" dirty="0" err="1">
                          <a:hlinkClick r:id="rId7"/>
                        </a:rPr>
                        <a:t>Schwenkschuster</a:t>
                      </a:r>
                      <a:r>
                        <a:rPr lang="en-US" sz="1400" dirty="0"/>
                        <a:t>)</a:t>
                      </a:r>
                      <a:endParaRPr lang="fr-FR" dirty="0"/>
                    </a:p>
                  </a:txBody>
                  <a:tcPr anchor="ctr"/>
                </a:tc>
                <a:extLst>
                  <a:ext uri="{0D108BD9-81ED-4DB2-BD59-A6C34878D82A}">
                    <a16:rowId xmlns:a16="http://schemas.microsoft.com/office/drawing/2014/main" val="898063620"/>
                  </a:ext>
                </a:extLst>
              </a:tr>
              <a:tr h="640080">
                <a:tc>
                  <a:txBody>
                    <a:bodyPr/>
                    <a:lstStyle/>
                    <a:p>
                      <a:r>
                        <a:rPr lang="en-US" b="1" dirty="0"/>
                        <a:t>GRPE TF AVRS</a:t>
                      </a:r>
                      <a:endParaRPr lang="fr-FR" b="1" dirty="0"/>
                    </a:p>
                  </a:txBody>
                  <a:tcPr anchor="ctr"/>
                </a:tc>
                <a:tc>
                  <a:txBody>
                    <a:bodyPr/>
                    <a:lstStyle/>
                    <a:p>
                      <a:r>
                        <a:rPr lang="en-US" dirty="0"/>
                        <a:t>Netherlands </a:t>
                      </a:r>
                      <a:r>
                        <a:rPr lang="en-US" sz="1400" dirty="0"/>
                        <a:t>(</a:t>
                      </a:r>
                      <a:r>
                        <a:rPr lang="en-US" sz="1400" dirty="0">
                          <a:hlinkClick r:id="rId8"/>
                        </a:rPr>
                        <a:t>Niels DEN OUDEN</a:t>
                      </a:r>
                      <a:r>
                        <a:rPr lang="en-US" sz="1400" dirty="0"/>
                        <a:t>)</a:t>
                      </a:r>
                      <a:endParaRPr lang="fr-FR" sz="1400" dirty="0"/>
                    </a:p>
                  </a:txBody>
                  <a:tcPr anchor="ctr"/>
                </a:tc>
                <a:tc>
                  <a:txBody>
                    <a:bodyPr/>
                    <a:lstStyle/>
                    <a:p>
                      <a:r>
                        <a:rPr lang="en-US" sz="1800" kern="1200" cap="small" baseline="0" dirty="0" err="1">
                          <a:solidFill>
                            <a:schemeClr val="dk1"/>
                          </a:solidFill>
                          <a:latin typeface="+mn-lt"/>
                          <a:ea typeface="+mn-ea"/>
                          <a:cs typeface="+mn-cs"/>
                        </a:rPr>
                        <a:t>avere</a:t>
                      </a:r>
                      <a:r>
                        <a:rPr lang="en-US" sz="1400" dirty="0"/>
                        <a:t> (</a:t>
                      </a:r>
                      <a:r>
                        <a:rPr lang="en-US" sz="1400" dirty="0">
                          <a:hlinkClick r:id="rId9"/>
                        </a:rPr>
                        <a:t>Banita FIDYOVA</a:t>
                      </a:r>
                      <a:r>
                        <a:rPr lang="en-US" sz="1400" dirty="0"/>
                        <a:t>)</a:t>
                      </a:r>
                      <a:endParaRPr lang="fr-FR" dirty="0"/>
                    </a:p>
                  </a:txBody>
                  <a:tcPr anchor="ctr"/>
                </a:tc>
                <a:extLst>
                  <a:ext uri="{0D108BD9-81ED-4DB2-BD59-A6C34878D82A}">
                    <a16:rowId xmlns:a16="http://schemas.microsoft.com/office/drawing/2014/main" val="1951738153"/>
                  </a:ext>
                </a:extLst>
              </a:tr>
              <a:tr h="640080">
                <a:tc>
                  <a:txBody>
                    <a:bodyPr/>
                    <a:lstStyle/>
                    <a:p>
                      <a:r>
                        <a:rPr lang="en-US" b="1" dirty="0"/>
                        <a:t>GRSG TF AVRS</a:t>
                      </a:r>
                      <a:endParaRPr lang="fr-FR" b="1" dirty="0"/>
                    </a:p>
                  </a:txBody>
                  <a:tcPr anchor="ctr"/>
                </a:tc>
                <a:tc>
                  <a:txBody>
                    <a:bodyPr/>
                    <a:lstStyle/>
                    <a:p>
                      <a:r>
                        <a:rPr lang="en-US" dirty="0"/>
                        <a:t>Netherlands </a:t>
                      </a:r>
                      <a:r>
                        <a:rPr lang="en-US" sz="1400" dirty="0"/>
                        <a:t>(</a:t>
                      </a:r>
                      <a:r>
                        <a:rPr lang="en-US" sz="1400" dirty="0">
                          <a:hlinkClick r:id="rId10"/>
                        </a:rPr>
                        <a:t>Hans LAMMERS</a:t>
                      </a:r>
                      <a:r>
                        <a:rPr lang="en-US" sz="1400" dirty="0"/>
                        <a:t>)</a:t>
                      </a:r>
                      <a:endParaRPr lang="fr-FR" dirty="0"/>
                    </a:p>
                  </a:txBody>
                  <a:tcPr anchor="ctr"/>
                </a:tc>
                <a:tc>
                  <a:txBody>
                    <a:bodyPr/>
                    <a:lstStyle/>
                    <a:p>
                      <a:r>
                        <a:rPr lang="en-US" sz="1800" kern="1200" cap="small" baseline="0" dirty="0" err="1">
                          <a:solidFill>
                            <a:schemeClr val="dk1"/>
                          </a:solidFill>
                          <a:latin typeface="+mn-lt"/>
                          <a:ea typeface="+mn-ea"/>
                          <a:cs typeface="+mn-cs"/>
                        </a:rPr>
                        <a:t>oica</a:t>
                      </a:r>
                      <a:r>
                        <a:rPr lang="en-US" dirty="0"/>
                        <a:t> </a:t>
                      </a:r>
                      <a:r>
                        <a:rPr lang="en-US" sz="1400" dirty="0"/>
                        <a:t>(</a:t>
                      </a:r>
                      <a:r>
                        <a:rPr lang="en-US" sz="1400" dirty="0">
                          <a:hlinkClick r:id="rId11"/>
                        </a:rPr>
                        <a:t>Olivier FONTAINE</a:t>
                      </a:r>
                      <a:r>
                        <a:rPr lang="en-US" sz="1400" dirty="0"/>
                        <a:t>)</a:t>
                      </a:r>
                      <a:endParaRPr lang="fr-FR" dirty="0"/>
                    </a:p>
                  </a:txBody>
                  <a:tcPr anchor="ctr"/>
                </a:tc>
                <a:extLst>
                  <a:ext uri="{0D108BD9-81ED-4DB2-BD59-A6C34878D82A}">
                    <a16:rowId xmlns:a16="http://schemas.microsoft.com/office/drawing/2014/main" val="1442773790"/>
                  </a:ext>
                </a:extLst>
              </a:tr>
              <a:tr h="640080">
                <a:tc>
                  <a:txBody>
                    <a:bodyPr/>
                    <a:lstStyle/>
                    <a:p>
                      <a:r>
                        <a:rPr lang="en-US" b="1" dirty="0"/>
                        <a:t>GRSP TF AVRS</a:t>
                      </a:r>
                      <a:endParaRPr lang="fr-FR" b="1" dirty="0"/>
                    </a:p>
                  </a:txBody>
                  <a:tcPr anchor="ctr"/>
                </a:tc>
                <a:tc>
                  <a:txBody>
                    <a:bodyPr/>
                    <a:lstStyle/>
                    <a:p>
                      <a:r>
                        <a:rPr lang="en-US" dirty="0"/>
                        <a:t>Germany </a:t>
                      </a:r>
                      <a:r>
                        <a:rPr lang="en-US" sz="1400" dirty="0"/>
                        <a:t>(</a:t>
                      </a:r>
                      <a:r>
                        <a:rPr lang="en-US" sz="1400" dirty="0">
                          <a:hlinkClick r:id="rId12"/>
                        </a:rPr>
                        <a:t>Rudolf GERLACH</a:t>
                      </a:r>
                      <a:r>
                        <a:rPr lang="en-US" sz="1400" dirty="0"/>
                        <a:t>)</a:t>
                      </a:r>
                      <a:endParaRPr lang="fr-FR" dirty="0"/>
                    </a:p>
                  </a:txBody>
                  <a:tcPr anchor="ctr"/>
                </a:tc>
                <a:tc>
                  <a:txBody>
                    <a:bodyPr/>
                    <a:lstStyle/>
                    <a:p>
                      <a:r>
                        <a:rPr lang="en-US" sz="1800" kern="1200" cap="small" baseline="0" dirty="0" err="1">
                          <a:solidFill>
                            <a:schemeClr val="dk1"/>
                          </a:solidFill>
                          <a:latin typeface="+mn-lt"/>
                          <a:ea typeface="+mn-ea"/>
                          <a:cs typeface="+mn-cs"/>
                        </a:rPr>
                        <a:t>oica</a:t>
                      </a:r>
                      <a:r>
                        <a:rPr lang="en-US" dirty="0"/>
                        <a:t> </a:t>
                      </a:r>
                      <a:r>
                        <a:rPr lang="en-US" sz="1400" dirty="0"/>
                        <a:t>(</a:t>
                      </a:r>
                      <a:r>
                        <a:rPr lang="en-US" sz="1400" dirty="0">
                          <a:hlinkClick r:id="rId13"/>
                        </a:rPr>
                        <a:t>Ansgar POTT</a:t>
                      </a:r>
                      <a:r>
                        <a:rPr lang="en-US" sz="1400" dirty="0"/>
                        <a:t>)</a:t>
                      </a:r>
                      <a:endParaRPr lang="fr-FR" sz="1400" dirty="0"/>
                    </a:p>
                  </a:txBody>
                  <a:tcPr anchor="ctr"/>
                </a:tc>
                <a:extLst>
                  <a:ext uri="{0D108BD9-81ED-4DB2-BD59-A6C34878D82A}">
                    <a16:rowId xmlns:a16="http://schemas.microsoft.com/office/drawing/2014/main" val="924031702"/>
                  </a:ext>
                </a:extLst>
              </a:tr>
              <a:tr h="640080">
                <a:tc>
                  <a:txBody>
                    <a:bodyPr/>
                    <a:lstStyle/>
                    <a:p>
                      <a:r>
                        <a:rPr lang="en-US" b="1" dirty="0"/>
                        <a:t>GRVA TF FADS </a:t>
                      </a:r>
                    </a:p>
                    <a:p>
                      <a:r>
                        <a:rPr lang="en-US" sz="1200" dirty="0"/>
                        <a:t>(and coordination with other expert groups)</a:t>
                      </a:r>
                      <a:endParaRPr lang="fr-FR" dirty="0"/>
                    </a:p>
                  </a:txBody>
                  <a:tcPr anchor="ctr"/>
                </a:tc>
                <a:tc>
                  <a:txBody>
                    <a:bodyPr/>
                    <a:lstStyle/>
                    <a:p>
                      <a:r>
                        <a:rPr lang="en-US" dirty="0"/>
                        <a:t>China </a:t>
                      </a:r>
                      <a:r>
                        <a:rPr lang="en-US" sz="1400" dirty="0"/>
                        <a:t>(</a:t>
                      </a:r>
                      <a:r>
                        <a:rPr lang="en-US" sz="1400" dirty="0">
                          <a:hlinkClick r:id="rId14"/>
                        </a:rPr>
                        <a:t>Jiajie WU</a:t>
                      </a:r>
                      <a:r>
                        <a:rPr lang="en-US" sz="1400" dirty="0"/>
                        <a:t>)</a:t>
                      </a:r>
                    </a:p>
                    <a:p>
                      <a:r>
                        <a:rPr lang="en-US" dirty="0"/>
                        <a:t>France </a:t>
                      </a:r>
                      <a:r>
                        <a:rPr lang="en-US" sz="1400" dirty="0"/>
                        <a:t>(</a:t>
                      </a:r>
                      <a:r>
                        <a:rPr lang="en-US" sz="1400" dirty="0">
                          <a:hlinkClick r:id="rId15"/>
                        </a:rPr>
                        <a:t>Romain PESSIA</a:t>
                      </a:r>
                      <a:r>
                        <a:rPr lang="en-US" sz="1400" dirty="0"/>
                        <a:t>)</a:t>
                      </a:r>
                      <a:endParaRPr lang="fr-FR" dirty="0"/>
                    </a:p>
                  </a:txBody>
                  <a:tcPr anchor="ctr"/>
                </a:tc>
                <a:tc>
                  <a:txBody>
                    <a:bodyPr/>
                    <a:lstStyle/>
                    <a:p>
                      <a:r>
                        <a:rPr lang="en-US" cap="small" baseline="0" dirty="0" err="1"/>
                        <a:t>clepa</a:t>
                      </a:r>
                      <a:r>
                        <a:rPr lang="en-US" dirty="0"/>
                        <a:t> </a:t>
                      </a:r>
                      <a:r>
                        <a:rPr lang="en-US" sz="1400" dirty="0"/>
                        <a:t>(</a:t>
                      </a:r>
                      <a:r>
                        <a:rPr lang="en-US" sz="1400" dirty="0">
                          <a:hlinkClick r:id="rId16"/>
                        </a:rPr>
                        <a:t>Sébastien PATERNOTTE</a:t>
                      </a:r>
                      <a:r>
                        <a:rPr lang="en-US" sz="1400" dirty="0"/>
                        <a:t>)</a:t>
                      </a:r>
                      <a:endParaRPr lang="fr-FR" dirty="0"/>
                    </a:p>
                  </a:txBody>
                  <a:tcPr anchor="ctr"/>
                </a:tc>
                <a:extLst>
                  <a:ext uri="{0D108BD9-81ED-4DB2-BD59-A6C34878D82A}">
                    <a16:rowId xmlns:a16="http://schemas.microsoft.com/office/drawing/2014/main" val="31055636"/>
                  </a:ext>
                </a:extLst>
              </a:tr>
            </a:tbl>
          </a:graphicData>
        </a:graphic>
      </p:graphicFrame>
    </p:spTree>
    <p:extLst>
      <p:ext uri="{BB962C8B-B14F-4D97-AF65-F5344CB8AC3E}">
        <p14:creationId xmlns:p14="http://schemas.microsoft.com/office/powerpoint/2010/main" val="5925522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2" name="Connector: Elbow 90">
            <a:extLst>
              <a:ext uri="{FF2B5EF4-FFF2-40B4-BE49-F238E27FC236}">
                <a16:creationId xmlns:a16="http://schemas.microsoft.com/office/drawing/2014/main" id="{8A57D4A1-9D2B-9BF8-306B-8569C445BA22}"/>
              </a:ext>
            </a:extLst>
          </p:cNvPr>
          <p:cNvCxnSpPr>
            <a:cxnSpLocks/>
            <a:stCxn id="19" idx="1"/>
            <a:endCxn id="40" idx="0"/>
          </p:cNvCxnSpPr>
          <p:nvPr/>
        </p:nvCxnSpPr>
        <p:spPr>
          <a:xfrm rot="10800000" flipV="1">
            <a:off x="8621652" y="2194695"/>
            <a:ext cx="520104" cy="244910"/>
          </a:xfrm>
          <a:prstGeom prst="bentConnector2">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7" name="Connector: Elbow 90">
            <a:extLst>
              <a:ext uri="{FF2B5EF4-FFF2-40B4-BE49-F238E27FC236}">
                <a16:creationId xmlns:a16="http://schemas.microsoft.com/office/drawing/2014/main" id="{DAE67CC1-072F-38CE-4C76-AD0967DB9A9E}"/>
              </a:ext>
            </a:extLst>
          </p:cNvPr>
          <p:cNvCxnSpPr>
            <a:cxnSpLocks/>
            <a:stCxn id="17" idx="3"/>
            <a:endCxn id="40" idx="0"/>
          </p:cNvCxnSpPr>
          <p:nvPr/>
        </p:nvCxnSpPr>
        <p:spPr>
          <a:xfrm>
            <a:off x="8108155" y="2195166"/>
            <a:ext cx="513497" cy="244439"/>
          </a:xfrm>
          <a:prstGeom prst="bentConnector2">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4" name="Title 3">
            <a:extLst>
              <a:ext uri="{FF2B5EF4-FFF2-40B4-BE49-F238E27FC236}">
                <a16:creationId xmlns:a16="http://schemas.microsoft.com/office/drawing/2014/main" id="{FBA2C7E9-DC20-A7CD-7737-2DBF7B80CE66}"/>
              </a:ext>
            </a:extLst>
          </p:cNvPr>
          <p:cNvSpPr>
            <a:spLocks noGrp="1"/>
          </p:cNvSpPr>
          <p:nvPr>
            <p:ph type="title"/>
          </p:nvPr>
        </p:nvSpPr>
        <p:spPr/>
        <p:txBody>
          <a:bodyPr/>
          <a:lstStyle/>
          <a:p>
            <a:r>
              <a:rPr lang="en-US" dirty="0">
                <a:solidFill>
                  <a:schemeClr val="tx1">
                    <a:lumMod val="95000"/>
                    <a:lumOff val="5000"/>
                  </a:schemeClr>
                </a:solidFill>
              </a:rPr>
              <a:t>Context and purpose</a:t>
            </a:r>
          </a:p>
        </p:txBody>
      </p:sp>
      <p:graphicFrame>
        <p:nvGraphicFramePr>
          <p:cNvPr id="2" name="Diagram 1">
            <a:extLst>
              <a:ext uri="{FF2B5EF4-FFF2-40B4-BE49-F238E27FC236}">
                <a16:creationId xmlns:a16="http://schemas.microsoft.com/office/drawing/2014/main" id="{B3C1AB8D-FCD3-8685-9885-BC8A7DCD38D9}"/>
              </a:ext>
            </a:extLst>
          </p:cNvPr>
          <p:cNvGraphicFramePr/>
          <p:nvPr>
            <p:extLst>
              <p:ext uri="{D42A27DB-BD31-4B8C-83A1-F6EECF244321}">
                <p14:modId xmlns:p14="http://schemas.microsoft.com/office/powerpoint/2010/main" val="85336739"/>
              </p:ext>
            </p:extLst>
          </p:nvPr>
        </p:nvGraphicFramePr>
        <p:xfrm>
          <a:off x="490797" y="3766832"/>
          <a:ext cx="4005861" cy="28657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a:extLst>
              <a:ext uri="{FF2B5EF4-FFF2-40B4-BE49-F238E27FC236}">
                <a16:creationId xmlns:a16="http://schemas.microsoft.com/office/drawing/2014/main" id="{957AD10F-BA61-5924-11EB-FB4F11036BCA}"/>
              </a:ext>
            </a:extLst>
          </p:cNvPr>
          <p:cNvSpPr txBox="1"/>
          <p:nvPr/>
        </p:nvSpPr>
        <p:spPr>
          <a:xfrm>
            <a:off x="4343044" y="4324253"/>
            <a:ext cx="7848956" cy="2308324"/>
          </a:xfrm>
          <a:prstGeom prst="rect">
            <a:avLst/>
          </a:prstGeom>
          <a:noFill/>
          <a:ln>
            <a:solidFill>
              <a:schemeClr val="accent2"/>
            </a:solidFill>
          </a:ln>
        </p:spPr>
        <p:txBody>
          <a:bodyPr wrap="square" rtlCol="0">
            <a:spAutoFit/>
          </a:bodyPr>
          <a:lstStyle/>
          <a:p>
            <a:pPr marL="285750" indent="-285750">
              <a:buFont typeface="Arial" panose="020B0604020202020204" pitchFamily="34" charset="0"/>
              <a:buChar char="•"/>
            </a:pPr>
            <a:r>
              <a:rPr lang="en-US" dirty="0"/>
              <a:t>Contracting Parties and the industry need a regulatory environment for automated vehicles, including non-ADS Regulations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Which existing Regulations are relevant for automated vehicles? Which ones need to be amended before being applicable to ADS vehicles?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 WP.29 expert groups on regulatory fitness for ADS are screening and amending these relevant UN Regulations and GTRs</a:t>
            </a:r>
          </a:p>
        </p:txBody>
      </p:sp>
      <p:sp>
        <p:nvSpPr>
          <p:cNvPr id="6" name="Slide Number Placeholder 5">
            <a:extLst>
              <a:ext uri="{FF2B5EF4-FFF2-40B4-BE49-F238E27FC236}">
                <a16:creationId xmlns:a16="http://schemas.microsoft.com/office/drawing/2014/main" id="{05F8DFFA-0E50-B292-F9D5-8D2D630F6526}"/>
              </a:ext>
            </a:extLst>
          </p:cNvPr>
          <p:cNvSpPr>
            <a:spLocks noGrp="1"/>
          </p:cNvSpPr>
          <p:nvPr>
            <p:ph type="sldNum" sz="quarter" idx="12"/>
          </p:nvPr>
        </p:nvSpPr>
        <p:spPr/>
        <p:txBody>
          <a:bodyPr/>
          <a:lstStyle/>
          <a:p>
            <a:fld id="{9860EDB8-5305-433F-BE41-D7A86D811DB3}" type="slidenum">
              <a:rPr lang="en-US" smtClean="0"/>
              <a:pPr/>
              <a:t>2</a:t>
            </a:fld>
            <a:endParaRPr lang="en-US"/>
          </a:p>
        </p:txBody>
      </p:sp>
      <p:sp>
        <p:nvSpPr>
          <p:cNvPr id="7" name="Arrow: Left-Right 21">
            <a:extLst>
              <a:ext uri="{FF2B5EF4-FFF2-40B4-BE49-F238E27FC236}">
                <a16:creationId xmlns:a16="http://schemas.microsoft.com/office/drawing/2014/main" id="{BA5C49AB-EE82-E119-6C8E-5254F0E6802D}"/>
              </a:ext>
            </a:extLst>
          </p:cNvPr>
          <p:cNvSpPr/>
          <p:nvPr/>
        </p:nvSpPr>
        <p:spPr>
          <a:xfrm>
            <a:off x="2040568" y="3240280"/>
            <a:ext cx="7093567" cy="136349"/>
          </a:xfrm>
          <a:prstGeom prst="leftRightArrow">
            <a:avLst/>
          </a:prstGeom>
          <a:solidFill>
            <a:schemeClr val="accent4">
              <a:lumMod val="20000"/>
              <a:lumOff val="80000"/>
            </a:schemeClr>
          </a:solid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F4003EAE-74A7-3119-FA95-27A38D0552DB}"/>
              </a:ext>
            </a:extLst>
          </p:cNvPr>
          <p:cNvSpPr/>
          <p:nvPr/>
        </p:nvSpPr>
        <p:spPr>
          <a:xfrm>
            <a:off x="5030388" y="1234408"/>
            <a:ext cx="1004598" cy="502299"/>
          </a:xfrm>
          <a:prstGeom prst="rect">
            <a:avLst/>
          </a:prstGeom>
          <a:solidFill>
            <a:schemeClr val="bg2">
              <a:lumMod val="2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WP.29</a:t>
            </a:r>
          </a:p>
        </p:txBody>
      </p:sp>
      <p:sp>
        <p:nvSpPr>
          <p:cNvPr id="9" name="Rectangle 8">
            <a:extLst>
              <a:ext uri="{FF2B5EF4-FFF2-40B4-BE49-F238E27FC236}">
                <a16:creationId xmlns:a16="http://schemas.microsoft.com/office/drawing/2014/main" id="{2E0DFD2D-F27A-481E-B965-4C7E2639CA12}"/>
              </a:ext>
            </a:extLst>
          </p:cNvPr>
          <p:cNvSpPr/>
          <p:nvPr/>
        </p:nvSpPr>
        <p:spPr>
          <a:xfrm>
            <a:off x="1031938" y="1943395"/>
            <a:ext cx="1004598" cy="502299"/>
          </a:xfrm>
          <a:prstGeom prst="rect">
            <a:avLst/>
          </a:prstGeom>
          <a:solidFill>
            <a:schemeClr val="bg2">
              <a:lumMod val="2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GRBP</a:t>
            </a:r>
          </a:p>
        </p:txBody>
      </p:sp>
      <p:sp>
        <p:nvSpPr>
          <p:cNvPr id="10" name="Rectangle 9">
            <a:extLst>
              <a:ext uri="{FF2B5EF4-FFF2-40B4-BE49-F238E27FC236}">
                <a16:creationId xmlns:a16="http://schemas.microsoft.com/office/drawing/2014/main" id="{BDF60841-7704-03F7-1848-873CD0FE986F}"/>
              </a:ext>
            </a:extLst>
          </p:cNvPr>
          <p:cNvSpPr/>
          <p:nvPr/>
        </p:nvSpPr>
        <p:spPr>
          <a:xfrm>
            <a:off x="1031558" y="3056900"/>
            <a:ext cx="1004598" cy="502299"/>
          </a:xfrm>
          <a:prstGeom prst="rect">
            <a:avLst/>
          </a:prstGeom>
          <a:solidFill>
            <a:schemeClr val="accent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dirty="0">
                <a:solidFill>
                  <a:schemeClr val="tx1">
                    <a:lumMod val="95000"/>
                    <a:lumOff val="5000"/>
                  </a:schemeClr>
                </a:solidFill>
              </a:rPr>
              <a:t>TF</a:t>
            </a:r>
            <a:r>
              <a:rPr lang="en-US" sz="1500" kern="1200" dirty="0">
                <a:solidFill>
                  <a:schemeClr val="tx1">
                    <a:lumMod val="95000"/>
                    <a:lumOff val="5000"/>
                  </a:schemeClr>
                </a:solidFill>
              </a:rPr>
              <a:t> AVRS</a:t>
            </a:r>
          </a:p>
        </p:txBody>
      </p:sp>
      <p:sp>
        <p:nvSpPr>
          <p:cNvPr id="11" name="Rectangle 10">
            <a:extLst>
              <a:ext uri="{FF2B5EF4-FFF2-40B4-BE49-F238E27FC236}">
                <a16:creationId xmlns:a16="http://schemas.microsoft.com/office/drawing/2014/main" id="{FC31A9AF-909B-E1DB-551A-6B21F6B180D7}"/>
              </a:ext>
            </a:extLst>
          </p:cNvPr>
          <p:cNvSpPr/>
          <p:nvPr/>
        </p:nvSpPr>
        <p:spPr>
          <a:xfrm>
            <a:off x="2848084" y="1937307"/>
            <a:ext cx="1004598" cy="502299"/>
          </a:xfrm>
          <a:prstGeom prst="rect">
            <a:avLst/>
          </a:prstGeom>
          <a:solidFill>
            <a:schemeClr val="bg2">
              <a:lumMod val="2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GRE</a:t>
            </a:r>
          </a:p>
        </p:txBody>
      </p:sp>
      <p:sp>
        <p:nvSpPr>
          <p:cNvPr id="12" name="Rectangle 11">
            <a:extLst>
              <a:ext uri="{FF2B5EF4-FFF2-40B4-BE49-F238E27FC236}">
                <a16:creationId xmlns:a16="http://schemas.microsoft.com/office/drawing/2014/main" id="{F602475F-FAF8-B455-5D78-4DD2B89D7E37}"/>
              </a:ext>
            </a:extLst>
          </p:cNvPr>
          <p:cNvSpPr/>
          <p:nvPr/>
        </p:nvSpPr>
        <p:spPr>
          <a:xfrm>
            <a:off x="3458191" y="3060988"/>
            <a:ext cx="1004598" cy="502299"/>
          </a:xfrm>
          <a:prstGeom prst="rect">
            <a:avLst/>
          </a:prstGeom>
          <a:solidFill>
            <a:schemeClr val="accent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tx1">
                    <a:lumMod val="95000"/>
                    <a:lumOff val="5000"/>
                  </a:schemeClr>
                </a:solidFill>
              </a:rPr>
              <a:t>IWG EMC</a:t>
            </a:r>
          </a:p>
        </p:txBody>
      </p:sp>
      <p:sp>
        <p:nvSpPr>
          <p:cNvPr id="13" name="Rectangle 12">
            <a:extLst>
              <a:ext uri="{FF2B5EF4-FFF2-40B4-BE49-F238E27FC236}">
                <a16:creationId xmlns:a16="http://schemas.microsoft.com/office/drawing/2014/main" id="{B9A1F9D0-DA6F-1E88-4CB2-44D54A08C32F}"/>
              </a:ext>
            </a:extLst>
          </p:cNvPr>
          <p:cNvSpPr/>
          <p:nvPr/>
        </p:nvSpPr>
        <p:spPr>
          <a:xfrm>
            <a:off x="4673754" y="1940057"/>
            <a:ext cx="1004598" cy="502299"/>
          </a:xfrm>
          <a:prstGeom prst="rect">
            <a:avLst/>
          </a:prstGeom>
          <a:solidFill>
            <a:schemeClr val="bg2">
              <a:lumMod val="2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GRPE</a:t>
            </a:r>
          </a:p>
        </p:txBody>
      </p:sp>
      <p:sp>
        <p:nvSpPr>
          <p:cNvPr id="14" name="Rectangle 13">
            <a:extLst>
              <a:ext uri="{FF2B5EF4-FFF2-40B4-BE49-F238E27FC236}">
                <a16:creationId xmlns:a16="http://schemas.microsoft.com/office/drawing/2014/main" id="{C191A395-017D-6820-AE23-A7247F49C018}"/>
              </a:ext>
            </a:extLst>
          </p:cNvPr>
          <p:cNvSpPr/>
          <p:nvPr/>
        </p:nvSpPr>
        <p:spPr>
          <a:xfrm>
            <a:off x="4673755" y="3060988"/>
            <a:ext cx="1004598" cy="502299"/>
          </a:xfrm>
          <a:prstGeom prst="rect">
            <a:avLst/>
          </a:prstGeom>
          <a:solidFill>
            <a:schemeClr val="accent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tx1">
                    <a:lumMod val="95000"/>
                    <a:lumOff val="5000"/>
                  </a:schemeClr>
                </a:solidFill>
              </a:rPr>
              <a:t>TF AVRS</a:t>
            </a:r>
          </a:p>
        </p:txBody>
      </p:sp>
      <p:sp>
        <p:nvSpPr>
          <p:cNvPr id="15" name="Rectangle 14">
            <a:extLst>
              <a:ext uri="{FF2B5EF4-FFF2-40B4-BE49-F238E27FC236}">
                <a16:creationId xmlns:a16="http://schemas.microsoft.com/office/drawing/2014/main" id="{B0DAD41A-698A-3882-A0B4-ED3038C3C751}"/>
              </a:ext>
            </a:extLst>
          </p:cNvPr>
          <p:cNvSpPr/>
          <p:nvPr/>
        </p:nvSpPr>
        <p:spPr>
          <a:xfrm>
            <a:off x="5889281" y="1946411"/>
            <a:ext cx="1004598" cy="502299"/>
          </a:xfrm>
          <a:prstGeom prst="rect">
            <a:avLst/>
          </a:prstGeom>
          <a:solidFill>
            <a:schemeClr val="bg2">
              <a:lumMod val="2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GRSP</a:t>
            </a:r>
          </a:p>
        </p:txBody>
      </p:sp>
      <p:sp>
        <p:nvSpPr>
          <p:cNvPr id="16" name="Rectangle 15">
            <a:extLst>
              <a:ext uri="{FF2B5EF4-FFF2-40B4-BE49-F238E27FC236}">
                <a16:creationId xmlns:a16="http://schemas.microsoft.com/office/drawing/2014/main" id="{994E374C-7FAC-27FD-551D-82252256C529}"/>
              </a:ext>
            </a:extLst>
          </p:cNvPr>
          <p:cNvSpPr/>
          <p:nvPr/>
        </p:nvSpPr>
        <p:spPr>
          <a:xfrm>
            <a:off x="5889319" y="3060988"/>
            <a:ext cx="1004598" cy="502299"/>
          </a:xfrm>
          <a:prstGeom prst="rect">
            <a:avLst/>
          </a:prstGeom>
          <a:solidFill>
            <a:schemeClr val="accent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tx1">
                    <a:lumMod val="95000"/>
                    <a:lumOff val="5000"/>
                  </a:schemeClr>
                </a:solidFill>
              </a:rPr>
              <a:t>TF AVRS</a:t>
            </a:r>
          </a:p>
        </p:txBody>
      </p:sp>
      <p:sp>
        <p:nvSpPr>
          <p:cNvPr id="17" name="Rectangle 16">
            <a:extLst>
              <a:ext uri="{FF2B5EF4-FFF2-40B4-BE49-F238E27FC236}">
                <a16:creationId xmlns:a16="http://schemas.microsoft.com/office/drawing/2014/main" id="{C40A90BA-1975-A3B9-0A2C-F7F691C658FF}"/>
              </a:ext>
            </a:extLst>
          </p:cNvPr>
          <p:cNvSpPr/>
          <p:nvPr/>
        </p:nvSpPr>
        <p:spPr>
          <a:xfrm>
            <a:off x="7103557" y="1944016"/>
            <a:ext cx="1004598" cy="502299"/>
          </a:xfrm>
          <a:prstGeom prst="rect">
            <a:avLst/>
          </a:prstGeom>
          <a:solidFill>
            <a:schemeClr val="bg2">
              <a:lumMod val="2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GRS</a:t>
            </a:r>
            <a:r>
              <a:rPr lang="en-US" sz="1500" dirty="0"/>
              <a:t>G</a:t>
            </a:r>
            <a:endParaRPr lang="en-US" sz="1500" kern="1200" dirty="0"/>
          </a:p>
        </p:txBody>
      </p:sp>
      <p:sp>
        <p:nvSpPr>
          <p:cNvPr id="18" name="Rectangle 17">
            <a:extLst>
              <a:ext uri="{FF2B5EF4-FFF2-40B4-BE49-F238E27FC236}">
                <a16:creationId xmlns:a16="http://schemas.microsoft.com/office/drawing/2014/main" id="{FA8C5F70-0422-2168-4C09-F6D101F97671}"/>
              </a:ext>
            </a:extLst>
          </p:cNvPr>
          <p:cNvSpPr/>
          <p:nvPr/>
        </p:nvSpPr>
        <p:spPr>
          <a:xfrm>
            <a:off x="7104883" y="3060988"/>
            <a:ext cx="1004598" cy="502299"/>
          </a:xfrm>
          <a:prstGeom prst="rect">
            <a:avLst/>
          </a:prstGeom>
          <a:solidFill>
            <a:schemeClr val="accent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tx1">
                    <a:lumMod val="95000"/>
                    <a:lumOff val="5000"/>
                  </a:schemeClr>
                </a:solidFill>
              </a:rPr>
              <a:t>TF AVRS</a:t>
            </a:r>
          </a:p>
        </p:txBody>
      </p:sp>
      <p:sp>
        <p:nvSpPr>
          <p:cNvPr id="19" name="Rectangle 18">
            <a:extLst>
              <a:ext uri="{FF2B5EF4-FFF2-40B4-BE49-F238E27FC236}">
                <a16:creationId xmlns:a16="http://schemas.microsoft.com/office/drawing/2014/main" id="{FB16F8C7-4E1C-F291-C7A2-67B5C2FFE11F}"/>
              </a:ext>
            </a:extLst>
          </p:cNvPr>
          <p:cNvSpPr/>
          <p:nvPr/>
        </p:nvSpPr>
        <p:spPr>
          <a:xfrm>
            <a:off x="9141756" y="1943545"/>
            <a:ext cx="1004598" cy="502299"/>
          </a:xfrm>
          <a:prstGeom prst="rect">
            <a:avLst/>
          </a:prstGeom>
          <a:solidFill>
            <a:schemeClr val="bg2">
              <a:lumMod val="2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GRVA</a:t>
            </a:r>
          </a:p>
        </p:txBody>
      </p:sp>
      <p:sp>
        <p:nvSpPr>
          <p:cNvPr id="20" name="Rectangle 19">
            <a:extLst>
              <a:ext uri="{FF2B5EF4-FFF2-40B4-BE49-F238E27FC236}">
                <a16:creationId xmlns:a16="http://schemas.microsoft.com/office/drawing/2014/main" id="{48784741-C7B2-1A7E-575B-B890E248CF45}"/>
              </a:ext>
            </a:extLst>
          </p:cNvPr>
          <p:cNvSpPr/>
          <p:nvPr/>
        </p:nvSpPr>
        <p:spPr>
          <a:xfrm>
            <a:off x="9141755" y="3060956"/>
            <a:ext cx="1004598" cy="502299"/>
          </a:xfrm>
          <a:prstGeom prst="rect">
            <a:avLst/>
          </a:prstGeom>
          <a:solidFill>
            <a:schemeClr val="accent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tx1">
                    <a:lumMod val="95000"/>
                    <a:lumOff val="5000"/>
                  </a:schemeClr>
                </a:solidFill>
              </a:rPr>
              <a:t>TF FADS</a:t>
            </a:r>
          </a:p>
        </p:txBody>
      </p:sp>
      <p:sp>
        <p:nvSpPr>
          <p:cNvPr id="21" name="Rectangle 20">
            <a:extLst>
              <a:ext uri="{FF2B5EF4-FFF2-40B4-BE49-F238E27FC236}">
                <a16:creationId xmlns:a16="http://schemas.microsoft.com/office/drawing/2014/main" id="{9022E4DB-F831-83A4-C2F5-4128B7361B0D}"/>
              </a:ext>
            </a:extLst>
          </p:cNvPr>
          <p:cNvSpPr/>
          <p:nvPr/>
        </p:nvSpPr>
        <p:spPr>
          <a:xfrm>
            <a:off x="10463365" y="3090272"/>
            <a:ext cx="1004598" cy="502299"/>
          </a:xfrm>
          <a:prstGeom prst="rect">
            <a:avLst/>
          </a:prstGeom>
          <a:solidFill>
            <a:schemeClr val="bg2">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IWG ADS</a:t>
            </a:r>
          </a:p>
        </p:txBody>
      </p:sp>
      <p:sp>
        <p:nvSpPr>
          <p:cNvPr id="22" name="Rectangle 21">
            <a:extLst>
              <a:ext uri="{FF2B5EF4-FFF2-40B4-BE49-F238E27FC236}">
                <a16:creationId xmlns:a16="http://schemas.microsoft.com/office/drawing/2014/main" id="{8A4D421C-677B-15E2-ECDB-3B0ED0E2C4F1}"/>
              </a:ext>
            </a:extLst>
          </p:cNvPr>
          <p:cNvSpPr/>
          <p:nvPr/>
        </p:nvSpPr>
        <p:spPr>
          <a:xfrm>
            <a:off x="2239965" y="3056900"/>
            <a:ext cx="1004598" cy="502299"/>
          </a:xfrm>
          <a:prstGeom prst="rect">
            <a:avLst/>
          </a:prstGeom>
          <a:solidFill>
            <a:schemeClr val="accent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tx1">
                    <a:lumMod val="95000"/>
                    <a:lumOff val="5000"/>
                  </a:schemeClr>
                </a:solidFill>
              </a:rPr>
              <a:t>TF AVSR</a:t>
            </a:r>
          </a:p>
        </p:txBody>
      </p:sp>
      <p:cxnSp>
        <p:nvCxnSpPr>
          <p:cNvPr id="23" name="Connector: Elbow 52">
            <a:extLst>
              <a:ext uri="{FF2B5EF4-FFF2-40B4-BE49-F238E27FC236}">
                <a16:creationId xmlns:a16="http://schemas.microsoft.com/office/drawing/2014/main" id="{F9B1C462-7D21-A0BE-FD97-7423B1604E18}"/>
              </a:ext>
            </a:extLst>
          </p:cNvPr>
          <p:cNvCxnSpPr>
            <a:stCxn id="8" idx="2"/>
            <a:endCxn id="9" idx="0"/>
          </p:cNvCxnSpPr>
          <p:nvPr/>
        </p:nvCxnSpPr>
        <p:spPr>
          <a:xfrm rot="5400000">
            <a:off x="3430118" y="-159174"/>
            <a:ext cx="206688" cy="3998450"/>
          </a:xfrm>
          <a:prstGeom prst="bentConnector3">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24" name="Connector: Elbow 53">
            <a:extLst>
              <a:ext uri="{FF2B5EF4-FFF2-40B4-BE49-F238E27FC236}">
                <a16:creationId xmlns:a16="http://schemas.microsoft.com/office/drawing/2014/main" id="{6C379E8B-AE3E-61FD-C864-7159ECED1D7E}"/>
              </a:ext>
            </a:extLst>
          </p:cNvPr>
          <p:cNvCxnSpPr>
            <a:cxnSpLocks/>
            <a:stCxn id="8" idx="2"/>
            <a:endCxn id="11" idx="0"/>
          </p:cNvCxnSpPr>
          <p:nvPr/>
        </p:nvCxnSpPr>
        <p:spPr>
          <a:xfrm rot="5400000">
            <a:off x="4341235" y="745855"/>
            <a:ext cx="200600" cy="2182304"/>
          </a:xfrm>
          <a:prstGeom prst="bentConnector3">
            <a:avLst>
              <a:gd name="adj1" fmla="val 50000"/>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25" name="Connector: Elbow 56">
            <a:extLst>
              <a:ext uri="{FF2B5EF4-FFF2-40B4-BE49-F238E27FC236}">
                <a16:creationId xmlns:a16="http://schemas.microsoft.com/office/drawing/2014/main" id="{C1E5F670-FDBD-1E16-0EE0-595BDBA8C742}"/>
              </a:ext>
            </a:extLst>
          </p:cNvPr>
          <p:cNvCxnSpPr>
            <a:cxnSpLocks/>
            <a:stCxn id="8" idx="2"/>
            <a:endCxn id="13" idx="0"/>
          </p:cNvCxnSpPr>
          <p:nvPr/>
        </p:nvCxnSpPr>
        <p:spPr>
          <a:xfrm rot="5400000">
            <a:off x="5252695" y="1660065"/>
            <a:ext cx="203350" cy="356634"/>
          </a:xfrm>
          <a:prstGeom prst="bentConnector3">
            <a:avLst>
              <a:gd name="adj1" fmla="val 50000"/>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26" name="Connector: Elbow 59">
            <a:extLst>
              <a:ext uri="{FF2B5EF4-FFF2-40B4-BE49-F238E27FC236}">
                <a16:creationId xmlns:a16="http://schemas.microsoft.com/office/drawing/2014/main" id="{0733EDEB-5756-25E5-E9A1-E00A5708963C}"/>
              </a:ext>
            </a:extLst>
          </p:cNvPr>
          <p:cNvCxnSpPr>
            <a:cxnSpLocks/>
            <a:stCxn id="8" idx="2"/>
            <a:endCxn id="15" idx="0"/>
          </p:cNvCxnSpPr>
          <p:nvPr/>
        </p:nvCxnSpPr>
        <p:spPr>
          <a:xfrm rot="16200000" flipH="1">
            <a:off x="5857281" y="1412112"/>
            <a:ext cx="209704" cy="858893"/>
          </a:xfrm>
          <a:prstGeom prst="bentConnector3">
            <a:avLst>
              <a:gd name="adj1" fmla="val 50000"/>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27" name="Connector: Elbow 62">
            <a:extLst>
              <a:ext uri="{FF2B5EF4-FFF2-40B4-BE49-F238E27FC236}">
                <a16:creationId xmlns:a16="http://schemas.microsoft.com/office/drawing/2014/main" id="{03D25998-42D6-05AD-7E3C-5E4DF33B4641}"/>
              </a:ext>
            </a:extLst>
          </p:cNvPr>
          <p:cNvCxnSpPr>
            <a:cxnSpLocks/>
            <a:stCxn id="8" idx="2"/>
            <a:endCxn id="17" idx="0"/>
          </p:cNvCxnSpPr>
          <p:nvPr/>
        </p:nvCxnSpPr>
        <p:spPr>
          <a:xfrm rot="16200000" flipH="1">
            <a:off x="6465617" y="803776"/>
            <a:ext cx="207309" cy="2073169"/>
          </a:xfrm>
          <a:prstGeom prst="bentConnector3">
            <a:avLst>
              <a:gd name="adj1" fmla="val 50000"/>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28" name="Connector: Elbow 65">
            <a:extLst>
              <a:ext uri="{FF2B5EF4-FFF2-40B4-BE49-F238E27FC236}">
                <a16:creationId xmlns:a16="http://schemas.microsoft.com/office/drawing/2014/main" id="{51E852E3-B251-DF36-0390-44FB8A052F80}"/>
              </a:ext>
            </a:extLst>
          </p:cNvPr>
          <p:cNvCxnSpPr>
            <a:cxnSpLocks/>
            <a:stCxn id="8" idx="2"/>
            <a:endCxn id="19" idx="0"/>
          </p:cNvCxnSpPr>
          <p:nvPr/>
        </p:nvCxnSpPr>
        <p:spPr>
          <a:xfrm rot="16200000" flipH="1">
            <a:off x="7484952" y="-215558"/>
            <a:ext cx="206838" cy="4111368"/>
          </a:xfrm>
          <a:prstGeom prst="bentConnector3">
            <a:avLst>
              <a:gd name="adj1" fmla="val 50000"/>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29" name="Connector: Elbow 68">
            <a:extLst>
              <a:ext uri="{FF2B5EF4-FFF2-40B4-BE49-F238E27FC236}">
                <a16:creationId xmlns:a16="http://schemas.microsoft.com/office/drawing/2014/main" id="{47C8EC2A-1D2C-8956-DD45-19F71F993A3A}"/>
              </a:ext>
            </a:extLst>
          </p:cNvPr>
          <p:cNvCxnSpPr>
            <a:cxnSpLocks/>
            <a:stCxn id="9" idx="2"/>
            <a:endCxn id="10" idx="0"/>
          </p:cNvCxnSpPr>
          <p:nvPr/>
        </p:nvCxnSpPr>
        <p:spPr>
          <a:xfrm rot="5400000">
            <a:off x="1228444" y="2751107"/>
            <a:ext cx="611206" cy="380"/>
          </a:xfrm>
          <a:prstGeom prst="bentConnector3">
            <a:avLst>
              <a:gd name="adj1" fmla="val 50000"/>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30" name="Connector: Elbow 72">
            <a:extLst>
              <a:ext uri="{FF2B5EF4-FFF2-40B4-BE49-F238E27FC236}">
                <a16:creationId xmlns:a16="http://schemas.microsoft.com/office/drawing/2014/main" id="{821BAF25-F9E2-BC6C-9A17-D1878951DCBA}"/>
              </a:ext>
            </a:extLst>
          </p:cNvPr>
          <p:cNvCxnSpPr>
            <a:cxnSpLocks/>
            <a:stCxn id="11" idx="2"/>
            <a:endCxn id="22" idx="0"/>
          </p:cNvCxnSpPr>
          <p:nvPr/>
        </p:nvCxnSpPr>
        <p:spPr>
          <a:xfrm rot="5400000">
            <a:off x="2737677" y="2444194"/>
            <a:ext cx="617294" cy="608119"/>
          </a:xfrm>
          <a:prstGeom prst="bentConnector3">
            <a:avLst>
              <a:gd name="adj1" fmla="val 50000"/>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31" name="Connector: Elbow 75">
            <a:extLst>
              <a:ext uri="{FF2B5EF4-FFF2-40B4-BE49-F238E27FC236}">
                <a16:creationId xmlns:a16="http://schemas.microsoft.com/office/drawing/2014/main" id="{94E49640-0C0B-0994-FB7C-AEB0D61E6063}"/>
              </a:ext>
            </a:extLst>
          </p:cNvPr>
          <p:cNvCxnSpPr>
            <a:cxnSpLocks/>
            <a:stCxn id="11" idx="2"/>
            <a:endCxn id="12" idx="0"/>
          </p:cNvCxnSpPr>
          <p:nvPr/>
        </p:nvCxnSpPr>
        <p:spPr>
          <a:xfrm rot="16200000" flipH="1">
            <a:off x="3344745" y="2445243"/>
            <a:ext cx="621382" cy="610107"/>
          </a:xfrm>
          <a:prstGeom prst="bentConnector3">
            <a:avLst>
              <a:gd name="adj1" fmla="val 50000"/>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32" name="Connector: Elbow 78">
            <a:extLst>
              <a:ext uri="{FF2B5EF4-FFF2-40B4-BE49-F238E27FC236}">
                <a16:creationId xmlns:a16="http://schemas.microsoft.com/office/drawing/2014/main" id="{3908EE30-D6A2-97FE-C541-09A97C3271D4}"/>
              </a:ext>
            </a:extLst>
          </p:cNvPr>
          <p:cNvCxnSpPr>
            <a:cxnSpLocks/>
            <a:stCxn id="13" idx="2"/>
            <a:endCxn id="14" idx="0"/>
          </p:cNvCxnSpPr>
          <p:nvPr/>
        </p:nvCxnSpPr>
        <p:spPr>
          <a:xfrm rot="16200000" flipH="1">
            <a:off x="4866737" y="2751671"/>
            <a:ext cx="618632" cy="1"/>
          </a:xfrm>
          <a:prstGeom prst="bentConnector3">
            <a:avLst>
              <a:gd name="adj1" fmla="val 50000"/>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33" name="Connector: Elbow 81">
            <a:extLst>
              <a:ext uri="{FF2B5EF4-FFF2-40B4-BE49-F238E27FC236}">
                <a16:creationId xmlns:a16="http://schemas.microsoft.com/office/drawing/2014/main" id="{F111A607-B636-E0D1-2E94-4B6C915D0ACC}"/>
              </a:ext>
            </a:extLst>
          </p:cNvPr>
          <p:cNvCxnSpPr>
            <a:cxnSpLocks/>
            <a:stCxn id="15" idx="2"/>
            <a:endCxn id="16" idx="0"/>
          </p:cNvCxnSpPr>
          <p:nvPr/>
        </p:nvCxnSpPr>
        <p:spPr>
          <a:xfrm rot="16200000" flipH="1">
            <a:off x="6085460" y="2754830"/>
            <a:ext cx="612278" cy="38"/>
          </a:xfrm>
          <a:prstGeom prst="bentConnector3">
            <a:avLst>
              <a:gd name="adj1" fmla="val 50000"/>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34" name="Connector: Elbow 84">
            <a:extLst>
              <a:ext uri="{FF2B5EF4-FFF2-40B4-BE49-F238E27FC236}">
                <a16:creationId xmlns:a16="http://schemas.microsoft.com/office/drawing/2014/main" id="{44F253BD-A059-1BFC-FAD6-BFF5913837B0}"/>
              </a:ext>
            </a:extLst>
          </p:cNvPr>
          <p:cNvCxnSpPr>
            <a:cxnSpLocks/>
            <a:stCxn id="17" idx="2"/>
            <a:endCxn id="18" idx="0"/>
          </p:cNvCxnSpPr>
          <p:nvPr/>
        </p:nvCxnSpPr>
        <p:spPr>
          <a:xfrm rot="16200000" flipH="1">
            <a:off x="7299183" y="2752988"/>
            <a:ext cx="614673" cy="1326"/>
          </a:xfrm>
          <a:prstGeom prst="bentConnector3">
            <a:avLst>
              <a:gd name="adj1" fmla="val 50000"/>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36" name="Connector: Elbow 90">
            <a:extLst>
              <a:ext uri="{FF2B5EF4-FFF2-40B4-BE49-F238E27FC236}">
                <a16:creationId xmlns:a16="http://schemas.microsoft.com/office/drawing/2014/main" id="{D136E97C-9538-1753-0FF4-39B23483731A}"/>
              </a:ext>
            </a:extLst>
          </p:cNvPr>
          <p:cNvCxnSpPr>
            <a:cxnSpLocks/>
            <a:stCxn id="19" idx="2"/>
            <a:endCxn id="21" idx="0"/>
          </p:cNvCxnSpPr>
          <p:nvPr/>
        </p:nvCxnSpPr>
        <p:spPr>
          <a:xfrm rot="16200000" flipH="1">
            <a:off x="9982645" y="2107253"/>
            <a:ext cx="644428" cy="1321609"/>
          </a:xfrm>
          <a:prstGeom prst="bentConnector3">
            <a:avLst>
              <a:gd name="adj1" fmla="val 50000"/>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37" name="TextBox 93">
            <a:extLst>
              <a:ext uri="{FF2B5EF4-FFF2-40B4-BE49-F238E27FC236}">
                <a16:creationId xmlns:a16="http://schemas.microsoft.com/office/drawing/2014/main" id="{A308B55D-1839-7B47-C824-6328021B86EE}"/>
              </a:ext>
            </a:extLst>
          </p:cNvPr>
          <p:cNvSpPr txBox="1"/>
          <p:nvPr/>
        </p:nvSpPr>
        <p:spPr>
          <a:xfrm>
            <a:off x="3842852" y="3618387"/>
            <a:ext cx="3594234" cy="307777"/>
          </a:xfrm>
          <a:prstGeom prst="rect">
            <a:avLst/>
          </a:prstGeom>
          <a:noFill/>
        </p:spPr>
        <p:txBody>
          <a:bodyPr wrap="square" rtlCol="0">
            <a:spAutoFit/>
          </a:bodyPr>
          <a:lstStyle/>
          <a:p>
            <a:pPr algn="ctr"/>
            <a:r>
              <a:rPr lang="en-US" sz="1400" i="1" dirty="0">
                <a:solidFill>
                  <a:schemeClr val="accent2"/>
                </a:solidFill>
              </a:rPr>
              <a:t>Expert groups on regulatory fitness for ADS</a:t>
            </a:r>
          </a:p>
        </p:txBody>
      </p:sp>
      <p:sp>
        <p:nvSpPr>
          <p:cNvPr id="40" name="Rectangle 39">
            <a:extLst>
              <a:ext uri="{FF2B5EF4-FFF2-40B4-BE49-F238E27FC236}">
                <a16:creationId xmlns:a16="http://schemas.microsoft.com/office/drawing/2014/main" id="{A85569E2-B05C-5CB4-B1F1-268EB50545E1}"/>
              </a:ext>
            </a:extLst>
          </p:cNvPr>
          <p:cNvSpPr/>
          <p:nvPr/>
        </p:nvSpPr>
        <p:spPr>
          <a:xfrm>
            <a:off x="8119353" y="2439605"/>
            <a:ext cx="1004598" cy="502299"/>
          </a:xfrm>
          <a:prstGeom prst="rect">
            <a:avLst/>
          </a:prstGeom>
          <a:solidFill>
            <a:schemeClr val="bg2">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TF AVC</a:t>
            </a:r>
          </a:p>
        </p:txBody>
      </p:sp>
      <p:cxnSp>
        <p:nvCxnSpPr>
          <p:cNvPr id="35" name="Connector: Elbow 87">
            <a:extLst>
              <a:ext uri="{FF2B5EF4-FFF2-40B4-BE49-F238E27FC236}">
                <a16:creationId xmlns:a16="http://schemas.microsoft.com/office/drawing/2014/main" id="{128158A6-B9BC-5C6A-A953-1A32BC2C605A}"/>
              </a:ext>
            </a:extLst>
          </p:cNvPr>
          <p:cNvCxnSpPr>
            <a:cxnSpLocks/>
            <a:stCxn id="19" idx="2"/>
            <a:endCxn id="20" idx="0"/>
          </p:cNvCxnSpPr>
          <p:nvPr/>
        </p:nvCxnSpPr>
        <p:spPr>
          <a:xfrm rot="5400000">
            <a:off x="9336499" y="2753400"/>
            <a:ext cx="615112" cy="1"/>
          </a:xfrm>
          <a:prstGeom prst="bentConnector3">
            <a:avLst>
              <a:gd name="adj1" fmla="val 50000"/>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8" name="Rectangle 37">
            <a:extLst>
              <a:ext uri="{FF2B5EF4-FFF2-40B4-BE49-F238E27FC236}">
                <a16:creationId xmlns:a16="http://schemas.microsoft.com/office/drawing/2014/main" id="{2FE0F5C5-29F2-86E2-79D2-5070BCF8F588}"/>
              </a:ext>
            </a:extLst>
          </p:cNvPr>
          <p:cNvSpPr/>
          <p:nvPr/>
        </p:nvSpPr>
        <p:spPr>
          <a:xfrm>
            <a:off x="963527" y="3013363"/>
            <a:ext cx="9321159" cy="604320"/>
          </a:xfrm>
          <a:prstGeom prst="rect">
            <a:avLst/>
          </a:prstGeom>
          <a:noFill/>
          <a:ln w="28575">
            <a:solidFill>
              <a:schemeClr val="accent2"/>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Arrow: Left 20">
            <a:extLst>
              <a:ext uri="{FF2B5EF4-FFF2-40B4-BE49-F238E27FC236}">
                <a16:creationId xmlns:a16="http://schemas.microsoft.com/office/drawing/2014/main" id="{0F3F1B6B-6E43-A9C9-4C7F-365427CFB3EE}"/>
              </a:ext>
            </a:extLst>
          </p:cNvPr>
          <p:cNvSpPr/>
          <p:nvPr/>
        </p:nvSpPr>
        <p:spPr>
          <a:xfrm rot="16200000">
            <a:off x="8456886" y="3036987"/>
            <a:ext cx="329530" cy="139363"/>
          </a:xfrm>
          <a:prstGeom prst="leftArrow">
            <a:avLst/>
          </a:prstGeom>
          <a:solidFill>
            <a:schemeClr val="accent4"/>
          </a:solid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Arrow: Left 20">
            <a:extLst>
              <a:ext uri="{FF2B5EF4-FFF2-40B4-BE49-F238E27FC236}">
                <a16:creationId xmlns:a16="http://schemas.microsoft.com/office/drawing/2014/main" id="{232AF133-D779-E76B-0F50-6B03CBE5413C}"/>
              </a:ext>
            </a:extLst>
          </p:cNvPr>
          <p:cNvSpPr/>
          <p:nvPr/>
        </p:nvSpPr>
        <p:spPr>
          <a:xfrm>
            <a:off x="10155227" y="3239469"/>
            <a:ext cx="329184" cy="137160"/>
          </a:xfrm>
          <a:prstGeom prst="leftArrow">
            <a:avLst/>
          </a:prstGeom>
          <a:solidFill>
            <a:schemeClr val="accent4"/>
          </a:solid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198615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DF5170-A5A1-F295-D685-5F196A60D73E}"/>
              </a:ext>
            </a:extLst>
          </p:cNvPr>
          <p:cNvSpPr>
            <a:spLocks noGrp="1"/>
          </p:cNvSpPr>
          <p:nvPr>
            <p:ph type="title"/>
          </p:nvPr>
        </p:nvSpPr>
        <p:spPr/>
        <p:txBody>
          <a:bodyPr/>
          <a:lstStyle/>
          <a:p>
            <a:r>
              <a:rPr lang="en-US" b="1" dirty="0"/>
              <a:t>Horizontal topic 2</a:t>
            </a:r>
            <a:r>
              <a:rPr lang="en-US" dirty="0"/>
              <a:t> – Non-DDT tasks of the driver (1/7)</a:t>
            </a:r>
            <a:endParaRPr lang="fr-FR" dirty="0"/>
          </a:p>
        </p:txBody>
      </p:sp>
      <p:sp>
        <p:nvSpPr>
          <p:cNvPr id="3" name="Espace réservé du numéro de diapositive 2">
            <a:extLst>
              <a:ext uri="{FF2B5EF4-FFF2-40B4-BE49-F238E27FC236}">
                <a16:creationId xmlns:a16="http://schemas.microsoft.com/office/drawing/2014/main" id="{886A1D32-9A40-4D0D-7F53-2A8A2D7BCB79}"/>
              </a:ext>
            </a:extLst>
          </p:cNvPr>
          <p:cNvSpPr>
            <a:spLocks noGrp="1"/>
          </p:cNvSpPr>
          <p:nvPr>
            <p:ph type="sldNum" sz="quarter" idx="12"/>
          </p:nvPr>
        </p:nvSpPr>
        <p:spPr/>
        <p:txBody>
          <a:bodyPr/>
          <a:lstStyle/>
          <a:p>
            <a:fld id="{9860EDB8-5305-433F-BE41-D7A86D811DB3}" type="slidenum">
              <a:rPr lang="en-US" smtClean="0"/>
              <a:pPr/>
              <a:t>3</a:t>
            </a:fld>
            <a:endParaRPr lang="en-US"/>
          </a:p>
        </p:txBody>
      </p:sp>
      <p:sp>
        <p:nvSpPr>
          <p:cNvPr id="11" name="ZoneTexte 10">
            <a:extLst>
              <a:ext uri="{FF2B5EF4-FFF2-40B4-BE49-F238E27FC236}">
                <a16:creationId xmlns:a16="http://schemas.microsoft.com/office/drawing/2014/main" id="{5514C645-DFD5-1BA7-580E-CB99795CB20A}"/>
              </a:ext>
            </a:extLst>
          </p:cNvPr>
          <p:cNvSpPr txBox="1"/>
          <p:nvPr/>
        </p:nvSpPr>
        <p:spPr>
          <a:xfrm>
            <a:off x="585685" y="1379666"/>
            <a:ext cx="10612534" cy="646331"/>
          </a:xfrm>
          <a:prstGeom prst="rect">
            <a:avLst/>
          </a:prstGeom>
          <a:noFill/>
          <a:ln w="38100">
            <a:noFill/>
          </a:ln>
        </p:spPr>
        <p:txBody>
          <a:bodyPr wrap="square" rtlCol="0">
            <a:spAutoFit/>
          </a:bodyPr>
          <a:lstStyle/>
          <a:p>
            <a:r>
              <a:rPr lang="en-GB" dirty="0"/>
              <a:t>Regulations contain many provisions where the role of the driver extends beyond the simple operation of the vehicle: </a:t>
            </a:r>
          </a:p>
        </p:txBody>
      </p:sp>
      <p:graphicFrame>
        <p:nvGraphicFramePr>
          <p:cNvPr id="7" name="Espace réservé du contenu 6">
            <a:extLst>
              <a:ext uri="{FF2B5EF4-FFF2-40B4-BE49-F238E27FC236}">
                <a16:creationId xmlns:a16="http://schemas.microsoft.com/office/drawing/2014/main" id="{8CE0299B-AA6E-44C1-BA22-2709FF4EF4BB}"/>
              </a:ext>
            </a:extLst>
          </p:cNvPr>
          <p:cNvGraphicFramePr>
            <a:graphicFrameLocks noGrp="1"/>
          </p:cNvGraphicFramePr>
          <p:nvPr>
            <p:ph sz="quarter" idx="13"/>
            <p:extLst>
              <p:ext uri="{D42A27DB-BD31-4B8C-83A1-F6EECF244321}">
                <p14:modId xmlns:p14="http://schemas.microsoft.com/office/powerpoint/2010/main" val="3219247292"/>
              </p:ext>
            </p:extLst>
          </p:nvPr>
        </p:nvGraphicFramePr>
        <p:xfrm>
          <a:off x="637003" y="2236387"/>
          <a:ext cx="10509897" cy="3537527"/>
        </p:xfrm>
        <a:graphic>
          <a:graphicData uri="http://schemas.openxmlformats.org/drawingml/2006/table">
            <a:tbl>
              <a:tblPr firstRow="1" firstCol="1" bandRow="1">
                <a:tableStyleId>{F5AB1C69-6EDB-4FF4-983F-18BD219EF322}</a:tableStyleId>
              </a:tblPr>
              <a:tblGrid>
                <a:gridCol w="1369597">
                  <a:extLst>
                    <a:ext uri="{9D8B030D-6E8A-4147-A177-3AD203B41FA5}">
                      <a16:colId xmlns:a16="http://schemas.microsoft.com/office/drawing/2014/main" val="2485923505"/>
                    </a:ext>
                  </a:extLst>
                </a:gridCol>
                <a:gridCol w="9140300">
                  <a:extLst>
                    <a:ext uri="{9D8B030D-6E8A-4147-A177-3AD203B41FA5}">
                      <a16:colId xmlns:a16="http://schemas.microsoft.com/office/drawing/2014/main" val="3470188008"/>
                    </a:ext>
                  </a:extLst>
                </a:gridCol>
              </a:tblGrid>
              <a:tr h="666078">
                <a:tc>
                  <a:txBody>
                    <a:bodyPr/>
                    <a:lstStyle/>
                    <a:p>
                      <a:r>
                        <a:rPr lang="en-GB" sz="1800" dirty="0"/>
                        <a:t>Regulation</a:t>
                      </a:r>
                      <a:endParaRPr lang="fr-FR" sz="1800" dirty="0"/>
                    </a:p>
                  </a:txBody>
                  <a:tcPr/>
                </a:tc>
                <a:tc>
                  <a:txBody>
                    <a:bodyPr/>
                    <a:lstStyle/>
                    <a:p>
                      <a:r>
                        <a:rPr lang="en-US" sz="1800" dirty="0"/>
                        <a:t>Examples of non-DDT tasks of the driver</a:t>
                      </a:r>
                      <a:endParaRPr lang="fr-FR" sz="1600" b="0" dirty="0"/>
                    </a:p>
                  </a:txBody>
                  <a:tcPr/>
                </a:tc>
                <a:extLst>
                  <a:ext uri="{0D108BD9-81ED-4DB2-BD59-A6C34878D82A}">
                    <a16:rowId xmlns:a16="http://schemas.microsoft.com/office/drawing/2014/main" val="1910790478"/>
                  </a:ext>
                </a:extLst>
              </a:tr>
              <a:tr h="360000">
                <a:tc>
                  <a:txBody>
                    <a:bodyPr/>
                    <a:lstStyle/>
                    <a:p>
                      <a:r>
                        <a:rPr lang="en-US" sz="1800" b="1" dirty="0"/>
                        <a:t>R11</a:t>
                      </a:r>
                      <a:endParaRPr lang="fr-FR" sz="1800" b="1" dirty="0"/>
                    </a:p>
                  </a:txBody>
                  <a:tcPr/>
                </a:tc>
                <a:tc>
                  <a:txBody>
                    <a:bodyPr/>
                    <a:lstStyle/>
                    <a:p>
                      <a:r>
                        <a:rPr lang="en-US" sz="1050" i="1" kern="1200" dirty="0">
                          <a:solidFill>
                            <a:schemeClr val="dk1"/>
                          </a:solidFill>
                          <a:latin typeface="+mn-lt"/>
                          <a:ea typeface="+mn-ea"/>
                          <a:cs typeface="+mn-cs"/>
                        </a:rPr>
                        <a:t>2.9. "Door closure warning system" is a system that will activate a </a:t>
                      </a:r>
                      <a:r>
                        <a:rPr lang="en-US" sz="1050" b="1" i="1" kern="1200" dirty="0">
                          <a:solidFill>
                            <a:schemeClr val="dk1"/>
                          </a:solidFill>
                          <a:latin typeface="+mn-lt"/>
                          <a:ea typeface="+mn-ea"/>
                          <a:cs typeface="+mn-cs"/>
                        </a:rPr>
                        <a:t>visual signal located where it can be clearly seen by the driver when a door latch system is not in its fully latched position </a:t>
                      </a:r>
                      <a:r>
                        <a:rPr lang="en-US" sz="1050" i="1" kern="1200" dirty="0">
                          <a:solidFill>
                            <a:schemeClr val="dk1"/>
                          </a:solidFill>
                          <a:latin typeface="+mn-lt"/>
                          <a:ea typeface="+mn-ea"/>
                          <a:cs typeface="+mn-cs"/>
                        </a:rPr>
                        <a:t>and while the vehicle ignition is activated. </a:t>
                      </a:r>
                    </a:p>
                    <a:p>
                      <a:endParaRPr lang="en-US" sz="1050" i="1" kern="1200" dirty="0">
                        <a:solidFill>
                          <a:schemeClr val="dk1"/>
                        </a:solidFill>
                        <a:latin typeface="+mn-lt"/>
                        <a:ea typeface="+mn-ea"/>
                        <a:cs typeface="+mn-cs"/>
                      </a:endParaRPr>
                    </a:p>
                    <a:p>
                      <a:r>
                        <a:rPr lang="en-US" sz="1050" i="1" kern="1200" dirty="0">
                          <a:solidFill>
                            <a:schemeClr val="dk1"/>
                          </a:solidFill>
                          <a:latin typeface="+mn-lt"/>
                          <a:ea typeface="+mn-ea"/>
                          <a:cs typeface="+mn-cs"/>
                        </a:rPr>
                        <a:t>6.3.2. Each rear side door shall be equipped with at least one </a:t>
                      </a:r>
                      <a:r>
                        <a:rPr lang="en-US" sz="1050" b="1" i="1" kern="1200" dirty="0">
                          <a:solidFill>
                            <a:schemeClr val="dk1"/>
                          </a:solidFill>
                          <a:latin typeface="+mn-lt"/>
                          <a:ea typeface="+mn-ea"/>
                          <a:cs typeface="+mn-cs"/>
                        </a:rPr>
                        <a:t>locking device which, when engaged, prevents operation of the interior door handle </a:t>
                      </a:r>
                      <a:r>
                        <a:rPr lang="en-US" sz="1050" i="1" kern="1200" dirty="0">
                          <a:solidFill>
                            <a:schemeClr val="dk1"/>
                          </a:solidFill>
                          <a:latin typeface="+mn-lt"/>
                          <a:ea typeface="+mn-ea"/>
                          <a:cs typeface="+mn-cs"/>
                        </a:rPr>
                        <a:t>or other interior latch release control […]</a:t>
                      </a:r>
                    </a:p>
                  </a:txBody>
                  <a:tcPr/>
                </a:tc>
                <a:extLst>
                  <a:ext uri="{0D108BD9-81ED-4DB2-BD59-A6C34878D82A}">
                    <a16:rowId xmlns:a16="http://schemas.microsoft.com/office/drawing/2014/main" val="2363921359"/>
                  </a:ext>
                </a:extLst>
              </a:tr>
              <a:tr h="360000">
                <a:tc>
                  <a:txBody>
                    <a:bodyPr/>
                    <a:lstStyle/>
                    <a:p>
                      <a:r>
                        <a:rPr lang="en-GB" sz="1800" b="1" dirty="0"/>
                        <a:t>R13</a:t>
                      </a:r>
                      <a:endParaRPr lang="fr-FR" sz="1800" b="1" dirty="0"/>
                    </a:p>
                  </a:txBody>
                  <a:tcPr/>
                </a:tc>
                <a:tc>
                  <a:txBody>
                    <a:bodyPr/>
                    <a:lstStyle/>
                    <a:p>
                      <a:r>
                        <a:rPr lang="en-US" sz="1050" i="1" kern="1200" dirty="0">
                          <a:solidFill>
                            <a:schemeClr val="dk1"/>
                          </a:solidFill>
                          <a:latin typeface="+mn-lt"/>
                          <a:ea typeface="+mn-ea"/>
                          <a:cs typeface="+mn-cs"/>
                        </a:rPr>
                        <a:t> 5.2.1.11.2.1. “It shall be possible to </a:t>
                      </a:r>
                      <a:r>
                        <a:rPr lang="en-US" sz="1050" b="1" i="1" kern="1200" dirty="0">
                          <a:solidFill>
                            <a:schemeClr val="dk1"/>
                          </a:solidFill>
                          <a:latin typeface="+mn-lt"/>
                          <a:ea typeface="+mn-ea"/>
                          <a:cs typeface="+mn-cs"/>
                        </a:rPr>
                        <a:t>easily</a:t>
                      </a:r>
                      <a:r>
                        <a:rPr lang="en-US" sz="1050" i="1" kern="1200" dirty="0">
                          <a:solidFill>
                            <a:schemeClr val="dk1"/>
                          </a:solidFill>
                          <a:latin typeface="+mn-lt"/>
                          <a:ea typeface="+mn-ea"/>
                          <a:cs typeface="+mn-cs"/>
                        </a:rPr>
                        <a:t> </a:t>
                      </a:r>
                      <a:r>
                        <a:rPr lang="en-US" sz="1050" b="1" i="1" kern="1200" dirty="0">
                          <a:solidFill>
                            <a:schemeClr val="dk1"/>
                          </a:solidFill>
                          <a:latin typeface="+mn-lt"/>
                          <a:ea typeface="+mn-ea"/>
                          <a:cs typeface="+mn-cs"/>
                        </a:rPr>
                        <a:t>assess this wear on service brake linings from the outside or underside of the vehicle</a:t>
                      </a:r>
                      <a:r>
                        <a:rPr lang="en-US" sz="1050" i="1" kern="1200" dirty="0">
                          <a:solidFill>
                            <a:schemeClr val="dk1"/>
                          </a:solidFill>
                          <a:latin typeface="+mn-lt"/>
                          <a:ea typeface="+mn-ea"/>
                          <a:cs typeface="+mn-cs"/>
                        </a:rPr>
                        <a:t>, without the removal of the wheels, by the provision of appropriate inspection holes or by some other means. This may be achieved by utilizing simple standard workshop tools or common inspection equipment for vehicles.</a:t>
                      </a:r>
                    </a:p>
                    <a:p>
                      <a:r>
                        <a:rPr lang="en-US" sz="1050" i="1" kern="1200" dirty="0">
                          <a:solidFill>
                            <a:schemeClr val="dk1"/>
                          </a:solidFill>
                          <a:latin typeface="+mn-lt"/>
                          <a:ea typeface="+mn-ea"/>
                          <a:cs typeface="+mn-cs"/>
                        </a:rPr>
                        <a:t>Alternatively, a sensing device per wheel. […], which will warn the driver at his driving position when lining replacement is necessary, is acceptable […]”</a:t>
                      </a:r>
                      <a:endParaRPr lang="fr-FR" sz="1050" i="1" kern="1200" dirty="0">
                        <a:solidFill>
                          <a:schemeClr val="dk1"/>
                        </a:solidFill>
                        <a:latin typeface="+mn-lt"/>
                        <a:ea typeface="+mn-ea"/>
                        <a:cs typeface="+mn-cs"/>
                      </a:endParaRPr>
                    </a:p>
                  </a:txBody>
                  <a:tcPr/>
                </a:tc>
                <a:extLst>
                  <a:ext uri="{0D108BD9-81ED-4DB2-BD59-A6C34878D82A}">
                    <a16:rowId xmlns:a16="http://schemas.microsoft.com/office/drawing/2014/main" val="3052492162"/>
                  </a:ext>
                </a:extLst>
              </a:tr>
              <a:tr h="360000">
                <a:tc>
                  <a:txBody>
                    <a:bodyPr/>
                    <a:lstStyle/>
                    <a:p>
                      <a:r>
                        <a:rPr lang="en-US" sz="1800" b="1" dirty="0"/>
                        <a:t>R16</a:t>
                      </a:r>
                      <a:endParaRPr lang="fr-FR" sz="1800" b="1" dirty="0"/>
                    </a:p>
                  </a:txBody>
                  <a:tcPr/>
                </a:tc>
                <a:tc>
                  <a:txBody>
                    <a:bodyPr/>
                    <a:lstStyle/>
                    <a:p>
                      <a:r>
                        <a:rPr lang="en-US" sz="1050" i="1" kern="1200" dirty="0">
                          <a:solidFill>
                            <a:schemeClr val="dk1"/>
                          </a:solidFill>
                          <a:latin typeface="+mn-lt"/>
                          <a:ea typeface="+mn-ea"/>
                          <a:cs typeface="+mn-cs"/>
                        </a:rPr>
                        <a:t>2.41. "Safety-belt reminder", means a system dedicated to </a:t>
                      </a:r>
                      <a:r>
                        <a:rPr lang="en-US" sz="1050" b="1" i="1" kern="1200" dirty="0">
                          <a:solidFill>
                            <a:schemeClr val="dk1"/>
                          </a:solidFill>
                          <a:latin typeface="+mn-lt"/>
                          <a:ea typeface="+mn-ea"/>
                          <a:cs typeface="+mn-cs"/>
                        </a:rPr>
                        <a:t>alert the driver when any of the occupants do not use the safety-belt</a:t>
                      </a:r>
                      <a:r>
                        <a:rPr lang="en-US" sz="1050" i="1" kern="1200" dirty="0">
                          <a:solidFill>
                            <a:schemeClr val="dk1"/>
                          </a:solidFill>
                          <a:latin typeface="+mn-lt"/>
                          <a:ea typeface="+mn-ea"/>
                          <a:cs typeface="+mn-cs"/>
                        </a:rPr>
                        <a:t>. The system is constituted by a detection of an unfastened safety-belt and by two levels of driver's alert: a first level warning and a second level warning.</a:t>
                      </a:r>
                      <a:endParaRPr lang="fr-FR" sz="1050" i="1" kern="1200" dirty="0">
                        <a:solidFill>
                          <a:schemeClr val="dk1"/>
                        </a:solidFill>
                        <a:latin typeface="+mn-lt"/>
                        <a:ea typeface="+mn-ea"/>
                        <a:cs typeface="+mn-cs"/>
                      </a:endParaRPr>
                    </a:p>
                  </a:txBody>
                  <a:tcPr/>
                </a:tc>
                <a:extLst>
                  <a:ext uri="{0D108BD9-81ED-4DB2-BD59-A6C34878D82A}">
                    <a16:rowId xmlns:a16="http://schemas.microsoft.com/office/drawing/2014/main" val="2418275844"/>
                  </a:ext>
                </a:extLst>
              </a:tr>
              <a:tr h="425429">
                <a:tc>
                  <a:txBody>
                    <a:bodyPr/>
                    <a:lstStyle/>
                    <a:p>
                      <a:r>
                        <a:rPr lang="en-US" sz="1800" b="1" dirty="0"/>
                        <a:t>R21</a:t>
                      </a:r>
                      <a:endParaRPr lang="fr-FR" sz="1800" b="1" dirty="0"/>
                    </a:p>
                  </a:txBody>
                  <a:tcPr/>
                </a:tc>
                <a:tc>
                  <a:txBody>
                    <a:bodyPr/>
                    <a:lstStyle/>
                    <a:p>
                      <a:r>
                        <a:rPr lang="en-US" sz="1050" i="1" kern="1200" dirty="0">
                          <a:solidFill>
                            <a:schemeClr val="dk1"/>
                          </a:solidFill>
                          <a:latin typeface="+mn-lt"/>
                          <a:ea typeface="+mn-ea"/>
                          <a:cs typeface="+mn-cs"/>
                        </a:rPr>
                        <a:t>5.8.4.2. All rear-window, roof-panel and partition </a:t>
                      </a:r>
                      <a:r>
                        <a:rPr lang="en-US" sz="1050" b="1" i="1" kern="1200" dirty="0">
                          <a:solidFill>
                            <a:schemeClr val="dk1"/>
                          </a:solidFill>
                          <a:latin typeface="+mn-lt"/>
                          <a:ea typeface="+mn-ea"/>
                          <a:cs typeface="+mn-cs"/>
                        </a:rPr>
                        <a:t>switches intended for use by occupants in the rear of the vehicle shall be capable of being switched off by a driver-controlled switch </a:t>
                      </a:r>
                      <a:r>
                        <a:rPr lang="en-US" sz="1050" i="1" kern="1200" dirty="0">
                          <a:solidFill>
                            <a:schemeClr val="dk1"/>
                          </a:solidFill>
                          <a:latin typeface="+mn-lt"/>
                          <a:ea typeface="+mn-ea"/>
                          <a:cs typeface="+mn-cs"/>
                        </a:rPr>
                        <a:t>which is located forward of a vertical transverse plane passing through the R points of the front seats.</a:t>
                      </a:r>
                      <a:endParaRPr lang="fr-FR" sz="1050" i="1" kern="1200" dirty="0">
                        <a:solidFill>
                          <a:schemeClr val="dk1"/>
                        </a:solidFill>
                        <a:latin typeface="+mn-lt"/>
                        <a:ea typeface="+mn-ea"/>
                        <a:cs typeface="+mn-cs"/>
                      </a:endParaRPr>
                    </a:p>
                  </a:txBody>
                  <a:tcPr/>
                </a:tc>
                <a:extLst>
                  <a:ext uri="{0D108BD9-81ED-4DB2-BD59-A6C34878D82A}">
                    <a16:rowId xmlns:a16="http://schemas.microsoft.com/office/drawing/2014/main" val="2890213883"/>
                  </a:ext>
                </a:extLst>
              </a:tr>
              <a:tr h="360000">
                <a:tc>
                  <a:txBody>
                    <a:bodyPr/>
                    <a:lstStyle/>
                    <a:p>
                      <a:r>
                        <a:rPr lang="en-US" sz="1800" b="1" dirty="0"/>
                        <a:t>R100</a:t>
                      </a:r>
                      <a:endParaRPr lang="fr-FR" sz="1800" b="1" dirty="0"/>
                    </a:p>
                  </a:txBody>
                  <a:tcPr/>
                </a:tc>
                <a:tc>
                  <a:txBody>
                    <a:bodyPr/>
                    <a:lstStyle/>
                    <a:p>
                      <a:r>
                        <a:rPr lang="en-US" sz="1050" i="1" kern="1200" dirty="0">
                          <a:solidFill>
                            <a:schemeClr val="dk1"/>
                          </a:solidFill>
                          <a:latin typeface="+mn-lt"/>
                          <a:ea typeface="+mn-ea"/>
                          <a:cs typeface="+mn-cs"/>
                        </a:rPr>
                        <a:t>6.14. Warning in the case of a thermal event within the REESS. The REESS or vehicle system shall provide a signal to activate the </a:t>
                      </a:r>
                      <a:r>
                        <a:rPr lang="en-US" sz="1050" b="1" i="1" kern="1200" dirty="0">
                          <a:solidFill>
                            <a:schemeClr val="dk1"/>
                          </a:solidFill>
                          <a:latin typeface="+mn-lt"/>
                          <a:ea typeface="+mn-ea"/>
                          <a:cs typeface="+mn-cs"/>
                        </a:rPr>
                        <a:t>warning specified in paragraph 5.2.3. in the case of a thermal event in the REESS</a:t>
                      </a:r>
                      <a:endParaRPr lang="fr-FR" sz="1050" b="1" i="1" kern="1200" dirty="0">
                        <a:solidFill>
                          <a:schemeClr val="dk1"/>
                        </a:solidFill>
                        <a:latin typeface="+mn-lt"/>
                        <a:ea typeface="+mn-ea"/>
                        <a:cs typeface="+mn-cs"/>
                      </a:endParaRPr>
                    </a:p>
                  </a:txBody>
                  <a:tcPr/>
                </a:tc>
                <a:extLst>
                  <a:ext uri="{0D108BD9-81ED-4DB2-BD59-A6C34878D82A}">
                    <a16:rowId xmlns:a16="http://schemas.microsoft.com/office/drawing/2014/main" val="2263535190"/>
                  </a:ext>
                </a:extLst>
              </a:tr>
            </a:tbl>
          </a:graphicData>
        </a:graphic>
      </p:graphicFrame>
      <p:sp>
        <p:nvSpPr>
          <p:cNvPr id="4" name="ZoneTexte 3">
            <a:extLst>
              <a:ext uri="{FF2B5EF4-FFF2-40B4-BE49-F238E27FC236}">
                <a16:creationId xmlns:a16="http://schemas.microsoft.com/office/drawing/2014/main" id="{2E2FE587-5318-4834-966A-CD16297FBE3A}"/>
              </a:ext>
            </a:extLst>
          </p:cNvPr>
          <p:cNvSpPr txBox="1"/>
          <p:nvPr/>
        </p:nvSpPr>
        <p:spPr>
          <a:xfrm>
            <a:off x="585685" y="5922746"/>
            <a:ext cx="10509897" cy="646331"/>
          </a:xfrm>
          <a:prstGeom prst="rect">
            <a:avLst/>
          </a:prstGeom>
          <a:noFill/>
        </p:spPr>
        <p:txBody>
          <a:bodyPr wrap="square" rtlCol="0">
            <a:spAutoFit/>
          </a:bodyPr>
          <a:lstStyle/>
          <a:p>
            <a:r>
              <a:rPr lang="en-GB" dirty="0"/>
              <a:t>These requirements mainly focus on informing the driver, or on making easier a task that is performed or initiated by the driver.</a:t>
            </a:r>
            <a:endParaRPr lang="fr-FR" dirty="0"/>
          </a:p>
        </p:txBody>
      </p:sp>
    </p:spTree>
    <p:extLst>
      <p:ext uri="{BB962C8B-B14F-4D97-AF65-F5344CB8AC3E}">
        <p14:creationId xmlns:p14="http://schemas.microsoft.com/office/powerpoint/2010/main" val="5174338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DF5170-A5A1-F295-D685-5F196A60D73E}"/>
              </a:ext>
            </a:extLst>
          </p:cNvPr>
          <p:cNvSpPr>
            <a:spLocks noGrp="1"/>
          </p:cNvSpPr>
          <p:nvPr>
            <p:ph type="title"/>
          </p:nvPr>
        </p:nvSpPr>
        <p:spPr/>
        <p:txBody>
          <a:bodyPr/>
          <a:lstStyle/>
          <a:p>
            <a:r>
              <a:rPr lang="en-US" dirty="0"/>
              <a:t>Horizontal topic 2 – Non-DDT tasks of the driver (2/7)</a:t>
            </a:r>
            <a:endParaRPr lang="fr-FR" dirty="0"/>
          </a:p>
        </p:txBody>
      </p:sp>
      <p:sp>
        <p:nvSpPr>
          <p:cNvPr id="3" name="Espace réservé du numéro de diapositive 2">
            <a:extLst>
              <a:ext uri="{FF2B5EF4-FFF2-40B4-BE49-F238E27FC236}">
                <a16:creationId xmlns:a16="http://schemas.microsoft.com/office/drawing/2014/main" id="{886A1D32-9A40-4D0D-7F53-2A8A2D7BCB79}"/>
              </a:ext>
            </a:extLst>
          </p:cNvPr>
          <p:cNvSpPr>
            <a:spLocks noGrp="1"/>
          </p:cNvSpPr>
          <p:nvPr>
            <p:ph type="sldNum" sz="quarter" idx="12"/>
          </p:nvPr>
        </p:nvSpPr>
        <p:spPr/>
        <p:txBody>
          <a:bodyPr/>
          <a:lstStyle/>
          <a:p>
            <a:fld id="{9860EDB8-5305-433F-BE41-D7A86D811DB3}" type="slidenum">
              <a:rPr lang="en-US" smtClean="0"/>
              <a:pPr/>
              <a:t>4</a:t>
            </a:fld>
            <a:endParaRPr lang="en-US"/>
          </a:p>
        </p:txBody>
      </p:sp>
      <p:graphicFrame>
        <p:nvGraphicFramePr>
          <p:cNvPr id="7" name="Espace réservé du contenu 6">
            <a:extLst>
              <a:ext uri="{FF2B5EF4-FFF2-40B4-BE49-F238E27FC236}">
                <a16:creationId xmlns:a16="http://schemas.microsoft.com/office/drawing/2014/main" id="{8CE0299B-AA6E-44C1-BA22-2709FF4EF4BB}"/>
              </a:ext>
            </a:extLst>
          </p:cNvPr>
          <p:cNvGraphicFramePr>
            <a:graphicFrameLocks noGrp="1"/>
          </p:cNvGraphicFramePr>
          <p:nvPr>
            <p:ph sz="quarter" idx="13"/>
            <p:extLst>
              <p:ext uri="{D42A27DB-BD31-4B8C-83A1-F6EECF244321}">
                <p14:modId xmlns:p14="http://schemas.microsoft.com/office/powerpoint/2010/main" val="2414425491"/>
              </p:ext>
            </p:extLst>
          </p:nvPr>
        </p:nvGraphicFramePr>
        <p:xfrm>
          <a:off x="637003" y="2239097"/>
          <a:ext cx="10509897" cy="2897447"/>
        </p:xfrm>
        <a:graphic>
          <a:graphicData uri="http://schemas.openxmlformats.org/drawingml/2006/table">
            <a:tbl>
              <a:tblPr firstRow="1" firstCol="1" bandRow="1">
                <a:tableStyleId>{F5AB1C69-6EDB-4FF4-983F-18BD219EF322}</a:tableStyleId>
              </a:tblPr>
              <a:tblGrid>
                <a:gridCol w="1361130">
                  <a:extLst>
                    <a:ext uri="{9D8B030D-6E8A-4147-A177-3AD203B41FA5}">
                      <a16:colId xmlns:a16="http://schemas.microsoft.com/office/drawing/2014/main" val="2485923505"/>
                    </a:ext>
                  </a:extLst>
                </a:gridCol>
                <a:gridCol w="9148767">
                  <a:extLst>
                    <a:ext uri="{9D8B030D-6E8A-4147-A177-3AD203B41FA5}">
                      <a16:colId xmlns:a16="http://schemas.microsoft.com/office/drawing/2014/main" val="3470188008"/>
                    </a:ext>
                  </a:extLst>
                </a:gridCol>
              </a:tblGrid>
              <a:tr h="666078">
                <a:tc>
                  <a:txBody>
                    <a:bodyPr/>
                    <a:lstStyle/>
                    <a:p>
                      <a:r>
                        <a:rPr lang="en-GB" sz="1800" dirty="0"/>
                        <a:t>Regulation</a:t>
                      </a:r>
                      <a:endParaRPr lang="fr-FR" sz="1800" dirty="0"/>
                    </a:p>
                  </a:txBody>
                  <a:tcPr/>
                </a:tc>
                <a:tc>
                  <a:txBody>
                    <a:bodyPr/>
                    <a:lstStyle/>
                    <a:p>
                      <a:r>
                        <a:rPr lang="en-US" sz="1800" dirty="0"/>
                        <a:t>Examples of non-DDT tasks of the driver</a:t>
                      </a:r>
                      <a:endParaRPr lang="fr-FR" sz="1600" b="0" dirty="0"/>
                    </a:p>
                  </a:txBody>
                  <a:tcPr/>
                </a:tc>
                <a:extLst>
                  <a:ext uri="{0D108BD9-81ED-4DB2-BD59-A6C34878D82A}">
                    <a16:rowId xmlns:a16="http://schemas.microsoft.com/office/drawing/2014/main" val="1910790478"/>
                  </a:ext>
                </a:extLst>
              </a:tr>
              <a:tr h="360000">
                <a:tc rowSpan="5">
                  <a:txBody>
                    <a:bodyPr/>
                    <a:lstStyle/>
                    <a:p>
                      <a:pPr algn="ctr"/>
                      <a:r>
                        <a:rPr lang="en-GB" sz="1800" b="1" dirty="0"/>
                        <a:t>R107 Annex 3</a:t>
                      </a:r>
                      <a:endParaRPr lang="fr-FR" sz="1800" b="1" dirty="0"/>
                    </a:p>
                  </a:txBody>
                  <a:tcPr anchor="ctr"/>
                </a:tc>
                <a:tc>
                  <a:txBody>
                    <a:bodyPr/>
                    <a:lstStyle/>
                    <a:p>
                      <a:r>
                        <a:rPr lang="en-US" sz="1050" i="1" kern="1200" dirty="0">
                          <a:solidFill>
                            <a:schemeClr val="dk1"/>
                          </a:solidFill>
                          <a:latin typeface="+mn-lt"/>
                          <a:ea typeface="+mn-ea"/>
                          <a:cs typeface="+mn-cs"/>
                        </a:rPr>
                        <a:t>7.5.7.1. […] in the event of activation of an alarm system: […]</a:t>
                      </a:r>
                    </a:p>
                    <a:p>
                      <a:r>
                        <a:rPr lang="en-US" sz="1050" i="1" kern="1200" dirty="0">
                          <a:solidFill>
                            <a:schemeClr val="dk1"/>
                          </a:solidFill>
                          <a:latin typeface="+mn-lt"/>
                          <a:ea typeface="+mn-ea"/>
                          <a:cs typeface="+mn-cs"/>
                        </a:rPr>
                        <a:t>B) </a:t>
                      </a:r>
                      <a:r>
                        <a:rPr lang="en-US" sz="1050" b="1" i="1" kern="1200" dirty="0">
                          <a:solidFill>
                            <a:schemeClr val="dk1"/>
                          </a:solidFill>
                          <a:latin typeface="+mn-lt"/>
                          <a:ea typeface="+mn-ea"/>
                          <a:cs typeface="+mn-cs"/>
                        </a:rPr>
                        <a:t>After a single positive action of the driver </a:t>
                      </a:r>
                      <a:r>
                        <a:rPr lang="en-US" sz="1050" i="1" kern="1200" dirty="0">
                          <a:solidFill>
                            <a:schemeClr val="dk1"/>
                          </a:solidFill>
                          <a:latin typeface="+mn-lt"/>
                          <a:ea typeface="+mn-ea"/>
                          <a:cs typeface="+mn-cs"/>
                        </a:rPr>
                        <a:t>on any of the door controls in the driver’s compartment, all power-operated doors […] shall open and shall remain in the opened position. […]</a:t>
                      </a:r>
                    </a:p>
                  </a:txBody>
                  <a:tcPr/>
                </a:tc>
                <a:extLst>
                  <a:ext uri="{0D108BD9-81ED-4DB2-BD59-A6C34878D82A}">
                    <a16:rowId xmlns:a16="http://schemas.microsoft.com/office/drawing/2014/main" val="2363921359"/>
                  </a:ext>
                </a:extLst>
              </a:tr>
              <a:tr h="360000">
                <a:tc vMerge="1">
                  <a:txBody>
                    <a:bodyPr/>
                    <a:lstStyle/>
                    <a:p>
                      <a:endParaRPr lang="fr-FR" sz="1700" b="0" dirty="0"/>
                    </a:p>
                  </a:txBody>
                  <a:tcPr/>
                </a:tc>
                <a:tc>
                  <a:txBody>
                    <a:bodyPr/>
                    <a:lstStyle/>
                    <a:p>
                      <a:r>
                        <a:rPr lang="en-US" sz="1050" i="1" kern="1200" dirty="0">
                          <a:solidFill>
                            <a:schemeClr val="dk1"/>
                          </a:solidFill>
                          <a:latin typeface="+mn-lt"/>
                          <a:ea typeface="+mn-ea"/>
                          <a:cs typeface="+mn-cs"/>
                        </a:rPr>
                        <a:t>7.6.5.5. Where controls are provided for the driver to open and close a power-operated service door, they shall be such that </a:t>
                      </a:r>
                      <a:r>
                        <a:rPr lang="en-US" sz="1050" b="1" i="1" kern="1200" dirty="0">
                          <a:solidFill>
                            <a:schemeClr val="dk1"/>
                          </a:solidFill>
                          <a:latin typeface="+mn-lt"/>
                          <a:ea typeface="+mn-ea"/>
                          <a:cs typeface="+mn-cs"/>
                        </a:rPr>
                        <a:t>the driver is able to reverse the movement of the door at any time </a:t>
                      </a:r>
                      <a:r>
                        <a:rPr lang="en-US" sz="1050" i="1" kern="1200" dirty="0">
                          <a:solidFill>
                            <a:schemeClr val="dk1"/>
                          </a:solidFill>
                          <a:latin typeface="+mn-lt"/>
                          <a:ea typeface="+mn-ea"/>
                          <a:cs typeface="+mn-cs"/>
                        </a:rPr>
                        <a:t>during the closing or opening process.</a:t>
                      </a:r>
                      <a:endParaRPr lang="fr-FR" sz="1050" i="1" kern="1200" dirty="0">
                        <a:solidFill>
                          <a:schemeClr val="dk1"/>
                        </a:solidFill>
                        <a:latin typeface="+mn-lt"/>
                        <a:ea typeface="+mn-ea"/>
                        <a:cs typeface="+mn-cs"/>
                      </a:endParaRPr>
                    </a:p>
                  </a:txBody>
                  <a:tcPr/>
                </a:tc>
                <a:extLst>
                  <a:ext uri="{0D108BD9-81ED-4DB2-BD59-A6C34878D82A}">
                    <a16:rowId xmlns:a16="http://schemas.microsoft.com/office/drawing/2014/main" val="2418275844"/>
                  </a:ext>
                </a:extLst>
              </a:tr>
              <a:tr h="425429">
                <a:tc vMerge="1">
                  <a:txBody>
                    <a:bodyPr/>
                    <a:lstStyle/>
                    <a:p>
                      <a:r>
                        <a:rPr lang="en-US" sz="1700" b="0" dirty="0"/>
                        <a:t>R21</a:t>
                      </a:r>
                      <a:endParaRPr lang="fr-FR" sz="1700" b="0" dirty="0"/>
                    </a:p>
                  </a:txBody>
                  <a:tcPr/>
                </a:tc>
                <a:tc>
                  <a:txBody>
                    <a:bodyPr/>
                    <a:lstStyle/>
                    <a:p>
                      <a:r>
                        <a:rPr lang="en-US" sz="1050" i="1" kern="1200" dirty="0">
                          <a:solidFill>
                            <a:schemeClr val="dk1"/>
                          </a:solidFill>
                          <a:latin typeface="+mn-lt"/>
                          <a:ea typeface="+mn-ea"/>
                          <a:cs typeface="+mn-cs"/>
                        </a:rPr>
                        <a:t>7.6.6.4.1. The driver shall be able to </a:t>
                      </a:r>
                      <a:r>
                        <a:rPr lang="en-US" sz="1050" b="1" i="1" kern="1200" dirty="0">
                          <a:solidFill>
                            <a:schemeClr val="dk1"/>
                          </a:solidFill>
                          <a:latin typeface="+mn-lt"/>
                          <a:ea typeface="+mn-ea"/>
                          <a:cs typeface="+mn-cs"/>
                        </a:rPr>
                        <a:t>inhibit the automatic closing process </a:t>
                      </a:r>
                      <a:r>
                        <a:rPr lang="en-US" sz="1050" i="1" kern="1200" dirty="0">
                          <a:solidFill>
                            <a:schemeClr val="dk1"/>
                          </a:solidFill>
                          <a:latin typeface="+mn-lt"/>
                          <a:ea typeface="+mn-ea"/>
                          <a:cs typeface="+mn-cs"/>
                        </a:rPr>
                        <a:t>by actuation of a special control. A </a:t>
                      </a:r>
                      <a:r>
                        <a:rPr lang="en-US" sz="1050" b="1" i="1" kern="1200" dirty="0">
                          <a:solidFill>
                            <a:schemeClr val="dk1"/>
                          </a:solidFill>
                          <a:latin typeface="+mn-lt"/>
                          <a:ea typeface="+mn-ea"/>
                          <a:cs typeface="+mn-cs"/>
                        </a:rPr>
                        <a:t>passenger</a:t>
                      </a:r>
                      <a:r>
                        <a:rPr lang="en-US" sz="1050" i="1" kern="1200" dirty="0">
                          <a:solidFill>
                            <a:schemeClr val="dk1"/>
                          </a:solidFill>
                          <a:latin typeface="+mn-lt"/>
                          <a:ea typeface="+mn-ea"/>
                          <a:cs typeface="+mn-cs"/>
                        </a:rPr>
                        <a:t> </a:t>
                      </a:r>
                      <a:r>
                        <a:rPr lang="en-US" sz="1050" b="1" i="1" kern="1200" dirty="0">
                          <a:solidFill>
                            <a:schemeClr val="dk1"/>
                          </a:solidFill>
                          <a:latin typeface="+mn-lt"/>
                          <a:ea typeface="+mn-ea"/>
                          <a:cs typeface="+mn-cs"/>
                        </a:rPr>
                        <a:t>shall also be able to inhibit </a:t>
                      </a:r>
                      <a:r>
                        <a:rPr lang="en-US" sz="1050" i="1" kern="1200" dirty="0">
                          <a:solidFill>
                            <a:schemeClr val="dk1"/>
                          </a:solidFill>
                          <a:latin typeface="+mn-lt"/>
                          <a:ea typeface="+mn-ea"/>
                          <a:cs typeface="+mn-cs"/>
                        </a:rPr>
                        <a:t>the automatic closing process directly by pressing a special push-button.</a:t>
                      </a:r>
                      <a:endParaRPr lang="fr-FR" sz="1050" i="1" kern="1200" dirty="0">
                        <a:solidFill>
                          <a:schemeClr val="dk1"/>
                        </a:solidFill>
                        <a:latin typeface="+mn-lt"/>
                        <a:ea typeface="+mn-ea"/>
                        <a:cs typeface="+mn-cs"/>
                      </a:endParaRPr>
                    </a:p>
                  </a:txBody>
                  <a:tcPr/>
                </a:tc>
                <a:extLst>
                  <a:ext uri="{0D108BD9-81ED-4DB2-BD59-A6C34878D82A}">
                    <a16:rowId xmlns:a16="http://schemas.microsoft.com/office/drawing/2014/main" val="2890213883"/>
                  </a:ext>
                </a:extLst>
              </a:tr>
              <a:tr h="360000">
                <a:tc vMerge="1">
                  <a:txBody>
                    <a:bodyPr/>
                    <a:lstStyle/>
                    <a:p>
                      <a:r>
                        <a:rPr lang="en-US" sz="1700" b="0" dirty="0"/>
                        <a:t>R100</a:t>
                      </a:r>
                      <a:endParaRPr lang="fr-FR" sz="1700" b="0" dirty="0"/>
                    </a:p>
                  </a:txBody>
                  <a:tcPr/>
                </a:tc>
                <a:tc>
                  <a:txBody>
                    <a:bodyPr/>
                    <a:lstStyle/>
                    <a:p>
                      <a:r>
                        <a:rPr lang="en-US" sz="1050" i="1" kern="1200" dirty="0">
                          <a:solidFill>
                            <a:schemeClr val="dk1"/>
                          </a:solidFill>
                          <a:latin typeface="+mn-lt"/>
                          <a:ea typeface="+mn-ea"/>
                          <a:cs typeface="+mn-cs"/>
                        </a:rPr>
                        <a:t>7.6.10.6. When a </a:t>
                      </a:r>
                      <a:r>
                        <a:rPr lang="en-US" sz="1050" b="1" i="1" kern="1200" dirty="0">
                          <a:solidFill>
                            <a:schemeClr val="dk1"/>
                          </a:solidFill>
                          <a:latin typeface="+mn-lt"/>
                          <a:ea typeface="+mn-ea"/>
                          <a:cs typeface="+mn-cs"/>
                        </a:rPr>
                        <a:t>passenger is standing on a power-operated retractable step</a:t>
                      </a:r>
                      <a:r>
                        <a:rPr lang="en-US" sz="1050" i="1" kern="1200" dirty="0">
                          <a:solidFill>
                            <a:schemeClr val="dk1"/>
                          </a:solidFill>
                          <a:latin typeface="+mn-lt"/>
                          <a:ea typeface="+mn-ea"/>
                          <a:cs typeface="+mn-cs"/>
                        </a:rPr>
                        <a:t>, the corresponding door shall be incapable of being closed. […] This requirement shall not apply to any door within the driver’s direct field of view.*</a:t>
                      </a:r>
                      <a:endParaRPr lang="fr-FR" sz="1050" i="1" kern="1200" dirty="0">
                        <a:solidFill>
                          <a:schemeClr val="dk1"/>
                        </a:solidFill>
                        <a:latin typeface="+mn-lt"/>
                        <a:ea typeface="+mn-ea"/>
                        <a:cs typeface="+mn-cs"/>
                      </a:endParaRPr>
                    </a:p>
                  </a:txBody>
                  <a:tcPr/>
                </a:tc>
                <a:extLst>
                  <a:ext uri="{0D108BD9-81ED-4DB2-BD59-A6C34878D82A}">
                    <a16:rowId xmlns:a16="http://schemas.microsoft.com/office/drawing/2014/main" val="2263535190"/>
                  </a:ext>
                </a:extLst>
              </a:tr>
              <a:tr h="360000">
                <a:tc vMerge="1">
                  <a:txBody>
                    <a:bodyPr/>
                    <a:lstStyle/>
                    <a:p>
                      <a:endParaRPr lang="fr-FR" sz="1700" b="0" dirty="0"/>
                    </a:p>
                  </a:txBody>
                  <a:tcPr/>
                </a:tc>
                <a:tc>
                  <a:txBody>
                    <a:bodyPr/>
                    <a:lstStyle/>
                    <a:p>
                      <a:r>
                        <a:rPr lang="en-US" sz="1050" i="1" kern="1200" dirty="0">
                          <a:solidFill>
                            <a:schemeClr val="dk1"/>
                          </a:solidFill>
                          <a:latin typeface="+mn-lt"/>
                          <a:ea typeface="+mn-ea"/>
                          <a:cs typeface="+mn-cs"/>
                        </a:rPr>
                        <a:t>7.2.3.1. Space shall be provided in the driver's area, in a position clearly visible to the driver in his seating position, for the markings provided for in paragraph 3.3. of Annex 11**.</a:t>
                      </a:r>
                      <a:endParaRPr lang="fr-FR" sz="1050" i="1" kern="1200" dirty="0">
                        <a:solidFill>
                          <a:schemeClr val="dk1"/>
                        </a:solidFill>
                        <a:latin typeface="+mn-lt"/>
                        <a:ea typeface="+mn-ea"/>
                        <a:cs typeface="+mn-cs"/>
                      </a:endParaRPr>
                    </a:p>
                  </a:txBody>
                  <a:tcPr/>
                </a:tc>
                <a:extLst>
                  <a:ext uri="{0D108BD9-81ED-4DB2-BD59-A6C34878D82A}">
                    <a16:rowId xmlns:a16="http://schemas.microsoft.com/office/drawing/2014/main" val="3638161412"/>
                  </a:ext>
                </a:extLst>
              </a:tr>
            </a:tbl>
          </a:graphicData>
        </a:graphic>
      </p:graphicFrame>
      <p:sp>
        <p:nvSpPr>
          <p:cNvPr id="8" name="ZoneTexte 7">
            <a:extLst>
              <a:ext uri="{FF2B5EF4-FFF2-40B4-BE49-F238E27FC236}">
                <a16:creationId xmlns:a16="http://schemas.microsoft.com/office/drawing/2014/main" id="{6625B16C-C041-4488-858A-5BAF3B9E7833}"/>
              </a:ext>
            </a:extLst>
          </p:cNvPr>
          <p:cNvSpPr txBox="1"/>
          <p:nvPr/>
        </p:nvSpPr>
        <p:spPr>
          <a:xfrm>
            <a:off x="585684" y="5063587"/>
            <a:ext cx="10561215" cy="400110"/>
          </a:xfrm>
          <a:prstGeom prst="rect">
            <a:avLst/>
          </a:prstGeom>
          <a:noFill/>
        </p:spPr>
        <p:txBody>
          <a:bodyPr wrap="square">
            <a:spAutoFit/>
          </a:bodyPr>
          <a:lstStyle/>
          <a:p>
            <a:r>
              <a:rPr lang="en-US" sz="1000" i="1" kern="1200" dirty="0">
                <a:solidFill>
                  <a:schemeClr val="dk1"/>
                </a:solidFill>
                <a:latin typeface="+mn-lt"/>
                <a:ea typeface="+mn-ea"/>
                <a:cs typeface="+mn-cs"/>
              </a:rPr>
              <a:t>*In other words, the driver is responsible for </a:t>
            </a:r>
            <a:r>
              <a:rPr lang="en-US" sz="1000" b="1" i="1" kern="1200" dirty="0">
                <a:solidFill>
                  <a:schemeClr val="dk1"/>
                </a:solidFill>
                <a:latin typeface="+mn-lt"/>
                <a:ea typeface="+mn-ea"/>
                <a:cs typeface="+mn-cs"/>
              </a:rPr>
              <a:t>checking for the presence of passengers on retractable steps</a:t>
            </a:r>
            <a:r>
              <a:rPr lang="en-US" sz="1000" i="1" kern="1200" dirty="0">
                <a:solidFill>
                  <a:schemeClr val="dk1"/>
                </a:solidFill>
                <a:latin typeface="+mn-lt"/>
                <a:ea typeface="+mn-ea"/>
                <a:cs typeface="+mn-cs"/>
              </a:rPr>
              <a:t>.</a:t>
            </a:r>
          </a:p>
          <a:p>
            <a:r>
              <a:rPr lang="en-US" sz="1000" i="1" dirty="0">
                <a:solidFill>
                  <a:schemeClr val="dk1"/>
                </a:solidFill>
              </a:rPr>
              <a:t>**Such as the maximum number of seated or standing passengers. In other words, the driver or crew member is responsible for </a:t>
            </a:r>
            <a:r>
              <a:rPr lang="en-US" sz="1000" b="1" i="1" dirty="0">
                <a:solidFill>
                  <a:schemeClr val="dk1"/>
                </a:solidFill>
              </a:rPr>
              <a:t>checking the number of passengers inside the vehicle</a:t>
            </a:r>
            <a:r>
              <a:rPr lang="en-US" sz="1000" i="1" dirty="0">
                <a:solidFill>
                  <a:schemeClr val="dk1"/>
                </a:solidFill>
              </a:rPr>
              <a:t>.</a:t>
            </a:r>
            <a:endParaRPr lang="fr-FR" sz="1000" dirty="0"/>
          </a:p>
        </p:txBody>
      </p:sp>
    </p:spTree>
    <p:extLst>
      <p:ext uri="{BB962C8B-B14F-4D97-AF65-F5344CB8AC3E}">
        <p14:creationId xmlns:p14="http://schemas.microsoft.com/office/powerpoint/2010/main" val="3616774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DF5170-A5A1-F295-D685-5F196A60D73E}"/>
              </a:ext>
            </a:extLst>
          </p:cNvPr>
          <p:cNvSpPr>
            <a:spLocks noGrp="1"/>
          </p:cNvSpPr>
          <p:nvPr>
            <p:ph type="title"/>
          </p:nvPr>
        </p:nvSpPr>
        <p:spPr/>
        <p:txBody>
          <a:bodyPr/>
          <a:lstStyle/>
          <a:p>
            <a:r>
              <a:rPr lang="en-US" dirty="0"/>
              <a:t>Horizontal topic 2 – Non-DDT tasks of the driver (3/7)</a:t>
            </a:r>
            <a:endParaRPr lang="fr-FR" dirty="0"/>
          </a:p>
        </p:txBody>
      </p:sp>
      <p:sp>
        <p:nvSpPr>
          <p:cNvPr id="3" name="Espace réservé du numéro de diapositive 2">
            <a:extLst>
              <a:ext uri="{FF2B5EF4-FFF2-40B4-BE49-F238E27FC236}">
                <a16:creationId xmlns:a16="http://schemas.microsoft.com/office/drawing/2014/main" id="{886A1D32-9A40-4D0D-7F53-2A8A2D7BCB79}"/>
              </a:ext>
            </a:extLst>
          </p:cNvPr>
          <p:cNvSpPr>
            <a:spLocks noGrp="1"/>
          </p:cNvSpPr>
          <p:nvPr>
            <p:ph type="sldNum" sz="quarter" idx="12"/>
          </p:nvPr>
        </p:nvSpPr>
        <p:spPr/>
        <p:txBody>
          <a:bodyPr/>
          <a:lstStyle/>
          <a:p>
            <a:fld id="{9860EDB8-5305-433F-BE41-D7A86D811DB3}" type="slidenum">
              <a:rPr lang="en-US" smtClean="0"/>
              <a:pPr/>
              <a:t>5</a:t>
            </a:fld>
            <a:endParaRPr lang="en-US"/>
          </a:p>
        </p:txBody>
      </p:sp>
      <p:sp>
        <p:nvSpPr>
          <p:cNvPr id="8" name="ZoneTexte 7">
            <a:extLst>
              <a:ext uri="{FF2B5EF4-FFF2-40B4-BE49-F238E27FC236}">
                <a16:creationId xmlns:a16="http://schemas.microsoft.com/office/drawing/2014/main" id="{543B5247-8758-416E-E113-263B05411084}"/>
              </a:ext>
            </a:extLst>
          </p:cNvPr>
          <p:cNvSpPr txBox="1"/>
          <p:nvPr/>
        </p:nvSpPr>
        <p:spPr>
          <a:xfrm>
            <a:off x="8918605" y="3388374"/>
            <a:ext cx="2736438" cy="276999"/>
          </a:xfrm>
          <a:prstGeom prst="rect">
            <a:avLst/>
          </a:prstGeom>
          <a:noFill/>
        </p:spPr>
        <p:txBody>
          <a:bodyPr wrap="square" rtlCol="0">
            <a:spAutoFit/>
          </a:bodyPr>
          <a:lstStyle/>
          <a:p>
            <a:pPr algn="r"/>
            <a:r>
              <a:rPr lang="en-US" sz="1200" i="1" dirty="0"/>
              <a:t>Definitions taken from GRVA-18-50r1</a:t>
            </a:r>
            <a:endParaRPr lang="en-US" sz="1200" dirty="0"/>
          </a:p>
        </p:txBody>
      </p:sp>
      <p:sp>
        <p:nvSpPr>
          <p:cNvPr id="11" name="ZoneTexte 10">
            <a:extLst>
              <a:ext uri="{FF2B5EF4-FFF2-40B4-BE49-F238E27FC236}">
                <a16:creationId xmlns:a16="http://schemas.microsoft.com/office/drawing/2014/main" id="{5514C645-DFD5-1BA7-580E-CB99795CB20A}"/>
              </a:ext>
            </a:extLst>
          </p:cNvPr>
          <p:cNvSpPr txBox="1"/>
          <p:nvPr/>
        </p:nvSpPr>
        <p:spPr>
          <a:xfrm>
            <a:off x="571688" y="1366020"/>
            <a:ext cx="11083355" cy="2031325"/>
          </a:xfrm>
          <a:prstGeom prst="rect">
            <a:avLst/>
          </a:prstGeom>
          <a:noFill/>
          <a:ln w="19050">
            <a:solidFill>
              <a:schemeClr val="tx1"/>
            </a:solidFill>
          </a:ln>
        </p:spPr>
        <p:txBody>
          <a:bodyPr wrap="square" rtlCol="0">
            <a:spAutoFit/>
          </a:bodyPr>
          <a:lstStyle/>
          <a:p>
            <a:r>
              <a:rPr lang="en-GB" sz="1400" i="1" dirty="0"/>
              <a:t>“</a:t>
            </a:r>
            <a:r>
              <a:rPr lang="en-GB" sz="1400" b="1" i="1" dirty="0"/>
              <a:t>Automated Driving System (ADS)</a:t>
            </a:r>
            <a:r>
              <a:rPr lang="en-GB" sz="1400" i="1" dirty="0"/>
              <a:t>” means the vehicle hardware and software that are collectively capable of performing the entire Dynamic Driving Task (DDT) on a sustained basis.</a:t>
            </a:r>
          </a:p>
          <a:p>
            <a:endParaRPr lang="en-GB" sz="1400" i="1" dirty="0"/>
          </a:p>
          <a:p>
            <a:r>
              <a:rPr lang="en-GB" sz="1400" i="1" dirty="0"/>
              <a:t>“</a:t>
            </a:r>
            <a:r>
              <a:rPr lang="en-GB" sz="1400" b="1" i="1" dirty="0"/>
              <a:t>Dynamic Driving Task (DDT)</a:t>
            </a:r>
            <a:r>
              <a:rPr lang="en-GB" sz="1400" i="1" dirty="0"/>
              <a:t>” means the real-time operational and tactical functions required to operate the vehicle.</a:t>
            </a:r>
          </a:p>
          <a:p>
            <a:endParaRPr lang="en-GB" sz="1400" i="1" dirty="0"/>
          </a:p>
          <a:p>
            <a:r>
              <a:rPr lang="en-GB" sz="1400" i="1" dirty="0"/>
              <a:t>“</a:t>
            </a:r>
            <a:r>
              <a:rPr lang="en-GB" sz="1400" b="1" i="1" dirty="0"/>
              <a:t>Tactical function</a:t>
            </a:r>
            <a:r>
              <a:rPr lang="en-GB" sz="1400" i="1" dirty="0"/>
              <a:t>” means a capability to perceive the vehicle environment and control real-time planning, decision, and execution of manoeuvres, including </a:t>
            </a:r>
            <a:r>
              <a:rPr lang="en-GB" sz="1400" i="1" dirty="0" err="1"/>
              <a:t>conspicuity</a:t>
            </a:r>
            <a:r>
              <a:rPr lang="en-GB" sz="1400" i="1" dirty="0"/>
              <a:t> of the vehicle and its motion.</a:t>
            </a:r>
          </a:p>
          <a:p>
            <a:endParaRPr lang="en-GB" sz="1400" i="1" dirty="0"/>
          </a:p>
          <a:p>
            <a:r>
              <a:rPr lang="en-US" sz="1400" i="1" dirty="0"/>
              <a:t>“</a:t>
            </a:r>
            <a:r>
              <a:rPr lang="en-US" sz="1400" b="1" i="1" dirty="0"/>
              <a:t>Operational function</a:t>
            </a:r>
            <a:r>
              <a:rPr lang="en-US" sz="1400" i="1" dirty="0"/>
              <a:t>” means a capability to control the real-time motion of the vehicle.</a:t>
            </a:r>
            <a:endParaRPr lang="en-GB" sz="1400" i="1" dirty="0"/>
          </a:p>
        </p:txBody>
      </p:sp>
      <p:sp>
        <p:nvSpPr>
          <p:cNvPr id="12" name="ZoneTexte 11">
            <a:extLst>
              <a:ext uri="{FF2B5EF4-FFF2-40B4-BE49-F238E27FC236}">
                <a16:creationId xmlns:a16="http://schemas.microsoft.com/office/drawing/2014/main" id="{6FD3CA2C-E194-4120-8586-9273B8C42C4D}"/>
              </a:ext>
            </a:extLst>
          </p:cNvPr>
          <p:cNvSpPr txBox="1"/>
          <p:nvPr/>
        </p:nvSpPr>
        <p:spPr>
          <a:xfrm>
            <a:off x="503428" y="3755587"/>
            <a:ext cx="11126213" cy="2462213"/>
          </a:xfrm>
          <a:prstGeom prst="rect">
            <a:avLst/>
          </a:prstGeom>
          <a:noFill/>
          <a:ln w="38100">
            <a:solidFill>
              <a:schemeClr val="accent4"/>
            </a:solidFill>
          </a:ln>
        </p:spPr>
        <p:txBody>
          <a:bodyPr wrap="square" rtlCol="0">
            <a:spAutoFit/>
          </a:bodyPr>
          <a:lstStyle/>
          <a:p>
            <a:pPr marL="285750" indent="-285750">
              <a:buFont typeface="Arial" panose="020B0604020202020204" pitchFamily="34" charset="0"/>
              <a:buChar char="•"/>
            </a:pPr>
            <a:r>
              <a:rPr lang="en-US" dirty="0"/>
              <a:t>Currently, an ADS is only defined as a system capable of performing the dynamic driving task of the vehicle. </a:t>
            </a:r>
          </a:p>
          <a:p>
            <a:pPr marL="285750" indent="-285750">
              <a:buFont typeface="Arial" panose="020B0604020202020204" pitchFamily="34" charset="0"/>
              <a:buChar char="•"/>
            </a:pPr>
            <a:r>
              <a:rPr lang="en-US" dirty="0"/>
              <a:t>GRVA IWG ADS documents only require the ADS to “</a:t>
            </a:r>
            <a:r>
              <a:rPr lang="en-US" i="1" dirty="0"/>
              <a:t>comply with traffic rules in accordance with application of relevant law within the area of operation</a:t>
            </a:r>
            <a:r>
              <a:rPr lang="en-US" dirty="0"/>
              <a:t>“</a:t>
            </a:r>
          </a:p>
          <a:p>
            <a:pPr marL="285750" indent="-285750">
              <a:buFont typeface="Arial" panose="020B0604020202020204" pitchFamily="34" charset="0"/>
              <a:buChar char="•"/>
            </a:pPr>
            <a:r>
              <a:rPr lang="en-US" dirty="0"/>
              <a:t>  concrete requirements explicitly mention an interaction with passengers: </a:t>
            </a:r>
          </a:p>
          <a:p>
            <a:pPr marL="800100" lvl="1" indent="-342900">
              <a:buFont typeface="+mj-lt"/>
              <a:buAutoNum type="arabicPeriod"/>
            </a:pPr>
            <a:r>
              <a:rPr lang="en-US" sz="1600" dirty="0"/>
              <a:t>“</a:t>
            </a:r>
            <a:r>
              <a:rPr lang="en-US" sz="1600" i="1" dirty="0"/>
              <a:t>Pursuant to a </a:t>
            </a:r>
            <a:r>
              <a:rPr lang="en-US" sz="1600" b="1" i="1" dirty="0"/>
              <a:t>passenger request</a:t>
            </a:r>
            <a:r>
              <a:rPr lang="en-US" sz="1600" i="1" dirty="0"/>
              <a:t>, the ADS shall bring the vehicle to a safe stop</a:t>
            </a:r>
            <a:r>
              <a:rPr lang="en-US" sz="1600" dirty="0"/>
              <a:t>.*” </a:t>
            </a:r>
          </a:p>
          <a:p>
            <a:pPr marL="800100" lvl="1" indent="-342900">
              <a:buFont typeface="+mj-lt"/>
              <a:buAutoNum type="arabicPeriod"/>
            </a:pPr>
            <a:r>
              <a:rPr lang="en-US" sz="1600" dirty="0"/>
              <a:t>“</a:t>
            </a:r>
            <a:r>
              <a:rPr lang="en-US" sz="1600" i="1" dirty="0"/>
              <a:t>The ADS shall not initiate motion unless the </a:t>
            </a:r>
            <a:r>
              <a:rPr lang="en-US" sz="1600" b="1" i="1" dirty="0"/>
              <a:t>safety risks to the passenger(s) have been mitigated</a:t>
            </a:r>
            <a:r>
              <a:rPr lang="en-US" sz="1600" i="1" dirty="0"/>
              <a:t>”</a:t>
            </a:r>
          </a:p>
          <a:p>
            <a:pPr marL="800100" lvl="1" indent="-342900">
              <a:buFont typeface="+mj-lt"/>
              <a:buAutoNum type="arabicPeriod"/>
            </a:pPr>
            <a:r>
              <a:rPr lang="en-US" sz="1600" dirty="0"/>
              <a:t>“</a:t>
            </a:r>
            <a:r>
              <a:rPr lang="en-US" sz="1600" i="1" dirty="0"/>
              <a:t>An ADS that controls the operation of </a:t>
            </a:r>
            <a:r>
              <a:rPr lang="en-US" sz="1600" b="1" i="1" dirty="0"/>
              <a:t>doors</a:t>
            </a:r>
            <a:r>
              <a:rPr lang="en-US" sz="1600" i="1" dirty="0"/>
              <a:t> shall provide an </a:t>
            </a:r>
            <a:r>
              <a:rPr lang="en-US" sz="1600" b="1" i="1" dirty="0"/>
              <a:t>emergency override </a:t>
            </a:r>
            <a:r>
              <a:rPr lang="en-US" sz="1600" i="1" dirty="0"/>
              <a:t>to the user**”</a:t>
            </a:r>
          </a:p>
          <a:p>
            <a:pPr marL="800100" lvl="1" indent="-342900">
              <a:buFont typeface="+mj-lt"/>
              <a:buAutoNum type="arabicPeriod"/>
            </a:pPr>
            <a:r>
              <a:rPr lang="en-US" sz="1600" dirty="0"/>
              <a:t> (another requirement in p. 37 will be developed as a separate horizontal topic)</a:t>
            </a:r>
          </a:p>
        </p:txBody>
      </p:sp>
      <p:sp>
        <p:nvSpPr>
          <p:cNvPr id="9" name="ZoneTexte 8">
            <a:extLst>
              <a:ext uri="{FF2B5EF4-FFF2-40B4-BE49-F238E27FC236}">
                <a16:creationId xmlns:a16="http://schemas.microsoft.com/office/drawing/2014/main" id="{B6B8ECA2-C228-4935-8184-052C8732B2C5}"/>
              </a:ext>
            </a:extLst>
          </p:cNvPr>
          <p:cNvSpPr txBox="1"/>
          <p:nvPr/>
        </p:nvSpPr>
        <p:spPr>
          <a:xfrm>
            <a:off x="-46228" y="6476857"/>
            <a:ext cx="8399270" cy="430887"/>
          </a:xfrm>
          <a:prstGeom prst="rect">
            <a:avLst/>
          </a:prstGeom>
          <a:noFill/>
        </p:spPr>
        <p:txBody>
          <a:bodyPr wrap="square">
            <a:spAutoFit/>
          </a:bodyPr>
          <a:lstStyle/>
          <a:p>
            <a:r>
              <a:rPr lang="en-US" sz="1100" i="1" dirty="0"/>
              <a:t>*R107 may need to be amended to introduce the presence of a button or other user interface to make this stop request. </a:t>
            </a:r>
          </a:p>
          <a:p>
            <a:r>
              <a:rPr lang="en-US" sz="1100" i="1" dirty="0"/>
              <a:t>**This requirement is similar to R107 </a:t>
            </a:r>
            <a:r>
              <a:rPr lang="fr-FR" sz="1100" i="1" dirty="0"/>
              <a:t>§7</a:t>
            </a:r>
            <a:r>
              <a:rPr lang="en-GB" sz="1100" i="1" dirty="0"/>
              <a:t>.6.6.4.1.</a:t>
            </a:r>
            <a:endParaRPr lang="fr-FR" sz="1100" dirty="0"/>
          </a:p>
        </p:txBody>
      </p:sp>
    </p:spTree>
    <p:extLst>
      <p:ext uri="{BB962C8B-B14F-4D97-AF65-F5344CB8AC3E}">
        <p14:creationId xmlns:p14="http://schemas.microsoft.com/office/powerpoint/2010/main" val="8322576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DF5170-A5A1-F295-D685-5F196A60D73E}"/>
              </a:ext>
            </a:extLst>
          </p:cNvPr>
          <p:cNvSpPr>
            <a:spLocks noGrp="1"/>
          </p:cNvSpPr>
          <p:nvPr>
            <p:ph type="title"/>
          </p:nvPr>
        </p:nvSpPr>
        <p:spPr/>
        <p:txBody>
          <a:bodyPr/>
          <a:lstStyle/>
          <a:p>
            <a:r>
              <a:rPr lang="en-US" dirty="0"/>
              <a:t>Horizontal topic 2 – Non-DDT tasks of the driver (4/7)</a:t>
            </a:r>
            <a:endParaRPr lang="fr-FR" dirty="0"/>
          </a:p>
        </p:txBody>
      </p:sp>
      <p:sp>
        <p:nvSpPr>
          <p:cNvPr id="3" name="Espace réservé du numéro de diapositive 2">
            <a:extLst>
              <a:ext uri="{FF2B5EF4-FFF2-40B4-BE49-F238E27FC236}">
                <a16:creationId xmlns:a16="http://schemas.microsoft.com/office/drawing/2014/main" id="{886A1D32-9A40-4D0D-7F53-2A8A2D7BCB79}"/>
              </a:ext>
            </a:extLst>
          </p:cNvPr>
          <p:cNvSpPr>
            <a:spLocks noGrp="1"/>
          </p:cNvSpPr>
          <p:nvPr>
            <p:ph type="sldNum" sz="quarter" idx="12"/>
          </p:nvPr>
        </p:nvSpPr>
        <p:spPr/>
        <p:txBody>
          <a:bodyPr/>
          <a:lstStyle/>
          <a:p>
            <a:fld id="{9860EDB8-5305-433F-BE41-D7A86D811DB3}" type="slidenum">
              <a:rPr lang="en-US" smtClean="0"/>
              <a:pPr/>
              <a:t>6</a:t>
            </a:fld>
            <a:endParaRPr lang="en-US"/>
          </a:p>
        </p:txBody>
      </p:sp>
      <p:sp>
        <p:nvSpPr>
          <p:cNvPr id="11" name="ZoneTexte 10">
            <a:extLst>
              <a:ext uri="{FF2B5EF4-FFF2-40B4-BE49-F238E27FC236}">
                <a16:creationId xmlns:a16="http://schemas.microsoft.com/office/drawing/2014/main" id="{5514C645-DFD5-1BA7-580E-CB99795CB20A}"/>
              </a:ext>
            </a:extLst>
          </p:cNvPr>
          <p:cNvSpPr txBox="1"/>
          <p:nvPr/>
        </p:nvSpPr>
        <p:spPr>
          <a:xfrm>
            <a:off x="571689" y="1366020"/>
            <a:ext cx="10612534" cy="954107"/>
          </a:xfrm>
          <a:prstGeom prst="rect">
            <a:avLst/>
          </a:prstGeom>
          <a:noFill/>
          <a:ln w="38100">
            <a:solidFill>
              <a:schemeClr val="accent4"/>
            </a:solidFill>
          </a:ln>
        </p:spPr>
        <p:txBody>
          <a:bodyPr wrap="square" rtlCol="0">
            <a:spAutoFit/>
          </a:bodyPr>
          <a:lstStyle/>
          <a:p>
            <a:r>
              <a:rPr lang="en-GB" sz="1400" b="1" dirty="0">
                <a:solidFill>
                  <a:schemeClr val="accent2"/>
                </a:solidFill>
              </a:rPr>
              <a:t>Option 1:</a:t>
            </a:r>
            <a:r>
              <a:rPr lang="en-GB" sz="1400" b="1" dirty="0"/>
              <a:t> </a:t>
            </a:r>
            <a:r>
              <a:rPr lang="en-GB" sz="1400" dirty="0"/>
              <a:t>the ADS* is in charge of </a:t>
            </a:r>
            <a:r>
              <a:rPr lang="en-GB" sz="1400" b="1" dirty="0"/>
              <a:t>both DDT tasks and non-DDT, safety-relevant tasks</a:t>
            </a:r>
            <a:r>
              <a:rPr lang="en-GB" sz="1400" dirty="0"/>
              <a:t>. The </a:t>
            </a:r>
            <a:r>
              <a:rPr lang="en-GB" sz="1400" b="1" dirty="0"/>
              <a:t>ADS Regulation </a:t>
            </a:r>
            <a:r>
              <a:rPr lang="en-GB" sz="1400" dirty="0"/>
              <a:t>should contain requirements on how the ADS is evaluated on non-DDT tasks to ensure the safety of relevant vehicle users. </a:t>
            </a:r>
          </a:p>
          <a:p>
            <a:r>
              <a:rPr lang="en-GB" sz="1400" dirty="0"/>
              <a:t>In non-ADS Regulations (e.g., R107), an ADS is assimilated to a human driver and may override non-DDT automatic actions (like the operation of doors) if they are part of its safety concept.</a:t>
            </a:r>
          </a:p>
        </p:txBody>
      </p:sp>
      <p:sp>
        <p:nvSpPr>
          <p:cNvPr id="10" name="ZoneTexte 9">
            <a:extLst>
              <a:ext uri="{FF2B5EF4-FFF2-40B4-BE49-F238E27FC236}">
                <a16:creationId xmlns:a16="http://schemas.microsoft.com/office/drawing/2014/main" id="{41AE3BD8-560C-4E80-990C-94A01F378D12}"/>
              </a:ext>
            </a:extLst>
          </p:cNvPr>
          <p:cNvSpPr txBox="1"/>
          <p:nvPr/>
        </p:nvSpPr>
        <p:spPr>
          <a:xfrm>
            <a:off x="571689" y="4494228"/>
            <a:ext cx="10612534" cy="738664"/>
          </a:xfrm>
          <a:prstGeom prst="rect">
            <a:avLst/>
          </a:prstGeom>
          <a:noFill/>
          <a:ln w="38100">
            <a:solidFill>
              <a:schemeClr val="accent4"/>
            </a:solidFill>
          </a:ln>
        </p:spPr>
        <p:txBody>
          <a:bodyPr wrap="square" rtlCol="0">
            <a:spAutoFit/>
          </a:bodyPr>
          <a:lstStyle/>
          <a:p>
            <a:r>
              <a:rPr lang="en-GB" sz="1400" b="1" dirty="0">
                <a:solidFill>
                  <a:schemeClr val="accent2"/>
                </a:solidFill>
              </a:rPr>
              <a:t>Option 3: </a:t>
            </a:r>
            <a:r>
              <a:rPr lang="en-GB" sz="1400" dirty="0"/>
              <a:t>the ADS is in charge of </a:t>
            </a:r>
            <a:r>
              <a:rPr lang="en-GB" sz="1400" b="1" dirty="0"/>
              <a:t>only the DDT</a:t>
            </a:r>
            <a:r>
              <a:rPr lang="en-GB" sz="1400" dirty="0"/>
              <a:t>. Non-DDT tasks are to be </a:t>
            </a:r>
            <a:r>
              <a:rPr lang="en-GB" sz="1400" b="1" dirty="0"/>
              <a:t>handled through each Regulation </a:t>
            </a:r>
            <a:r>
              <a:rPr lang="en-GB" sz="1400" dirty="0"/>
              <a:t>as “automatic” functions, the safety of which must be demonstrated as part of the compliance with each Regulation.</a:t>
            </a:r>
          </a:p>
          <a:p>
            <a:r>
              <a:rPr lang="en-GB" sz="1400" dirty="0"/>
              <a:t>In non-ADS Regulations (e.g., R107), an ADS is assimilated to automatic functions, independent from one another.</a:t>
            </a:r>
          </a:p>
        </p:txBody>
      </p:sp>
      <p:sp>
        <p:nvSpPr>
          <p:cNvPr id="13" name="ZoneTexte 12">
            <a:extLst>
              <a:ext uri="{FF2B5EF4-FFF2-40B4-BE49-F238E27FC236}">
                <a16:creationId xmlns:a16="http://schemas.microsoft.com/office/drawing/2014/main" id="{FD0AAB2A-9E73-4996-B3CB-BA032296F8B6}"/>
              </a:ext>
            </a:extLst>
          </p:cNvPr>
          <p:cNvSpPr txBox="1"/>
          <p:nvPr/>
        </p:nvSpPr>
        <p:spPr>
          <a:xfrm>
            <a:off x="571689" y="3126543"/>
            <a:ext cx="10612534" cy="523220"/>
          </a:xfrm>
          <a:prstGeom prst="rect">
            <a:avLst/>
          </a:prstGeom>
          <a:noFill/>
          <a:ln w="38100">
            <a:solidFill>
              <a:schemeClr val="accent4"/>
            </a:solidFill>
          </a:ln>
        </p:spPr>
        <p:txBody>
          <a:bodyPr wrap="square" rtlCol="0">
            <a:spAutoFit/>
          </a:bodyPr>
          <a:lstStyle/>
          <a:p>
            <a:r>
              <a:rPr lang="en-GB" sz="1400" b="1" dirty="0">
                <a:solidFill>
                  <a:schemeClr val="accent2"/>
                </a:solidFill>
              </a:rPr>
              <a:t>Option 2: </a:t>
            </a:r>
            <a:r>
              <a:rPr lang="en-GB" sz="1400" dirty="0"/>
              <a:t>the ADS* is in charge of </a:t>
            </a:r>
            <a:r>
              <a:rPr lang="en-GB" sz="1400" b="1" dirty="0"/>
              <a:t>both DDT tasks and non-DDT, safety-relevant tasks</a:t>
            </a:r>
            <a:r>
              <a:rPr lang="en-GB" sz="1400" dirty="0"/>
              <a:t>. Each Regulation shall ensure that the ADS reacts appropriately to the information transmitted through requirements of that Regulation.</a:t>
            </a:r>
            <a:endParaRPr lang="en-GB" sz="1400" b="1" dirty="0"/>
          </a:p>
        </p:txBody>
      </p:sp>
      <p:sp>
        <p:nvSpPr>
          <p:cNvPr id="14" name="ZoneTexte 13">
            <a:extLst>
              <a:ext uri="{FF2B5EF4-FFF2-40B4-BE49-F238E27FC236}">
                <a16:creationId xmlns:a16="http://schemas.microsoft.com/office/drawing/2014/main" id="{9E77D74F-BFED-430E-A6F6-FA613CB6C488}"/>
              </a:ext>
            </a:extLst>
          </p:cNvPr>
          <p:cNvSpPr txBox="1"/>
          <p:nvPr/>
        </p:nvSpPr>
        <p:spPr>
          <a:xfrm>
            <a:off x="571689" y="2288418"/>
            <a:ext cx="10612534" cy="461665"/>
          </a:xfrm>
          <a:prstGeom prst="rect">
            <a:avLst/>
          </a:prstGeom>
          <a:noFill/>
        </p:spPr>
        <p:txBody>
          <a:bodyPr wrap="square">
            <a:spAutoFit/>
          </a:bodyPr>
          <a:lstStyle/>
          <a:p>
            <a:r>
              <a:rPr lang="en-US" sz="1200" dirty="0"/>
              <a:t>Benefits of option 1: corresponds to existing requirements of the ADS Regulation (see examples 1 and 3 in the previous slide). Considers the ADS to be a full replacement of the driver in all aspects. Additional requirements that are not present in existing non-ADS Regulations can be created.</a:t>
            </a:r>
            <a:endParaRPr lang="fr-FR" sz="1200" dirty="0"/>
          </a:p>
        </p:txBody>
      </p:sp>
      <p:sp>
        <p:nvSpPr>
          <p:cNvPr id="15" name="ZoneTexte 14">
            <a:extLst>
              <a:ext uri="{FF2B5EF4-FFF2-40B4-BE49-F238E27FC236}">
                <a16:creationId xmlns:a16="http://schemas.microsoft.com/office/drawing/2014/main" id="{F46C8277-6005-4032-BEB1-44D9BA23D472}"/>
              </a:ext>
            </a:extLst>
          </p:cNvPr>
          <p:cNvSpPr txBox="1"/>
          <p:nvPr/>
        </p:nvSpPr>
        <p:spPr>
          <a:xfrm>
            <a:off x="571689" y="3638451"/>
            <a:ext cx="10612534" cy="461665"/>
          </a:xfrm>
          <a:prstGeom prst="rect">
            <a:avLst/>
          </a:prstGeom>
          <a:noFill/>
        </p:spPr>
        <p:txBody>
          <a:bodyPr wrap="square">
            <a:spAutoFit/>
          </a:bodyPr>
          <a:lstStyle/>
          <a:p>
            <a:r>
              <a:rPr lang="en-US" sz="1200" dirty="0"/>
              <a:t>Benefits of option 2: a high level of safety is ensured in each Regulation. Each GR may define what is considered to be an “appropriate reaction” depending on the information transmitted to the ADS.</a:t>
            </a:r>
          </a:p>
        </p:txBody>
      </p:sp>
      <p:sp>
        <p:nvSpPr>
          <p:cNvPr id="16" name="ZoneTexte 15">
            <a:extLst>
              <a:ext uri="{FF2B5EF4-FFF2-40B4-BE49-F238E27FC236}">
                <a16:creationId xmlns:a16="http://schemas.microsoft.com/office/drawing/2014/main" id="{5023A9A4-2EA0-458B-B837-80F0E3E510D4}"/>
              </a:ext>
            </a:extLst>
          </p:cNvPr>
          <p:cNvSpPr txBox="1"/>
          <p:nvPr/>
        </p:nvSpPr>
        <p:spPr>
          <a:xfrm>
            <a:off x="571689" y="5195580"/>
            <a:ext cx="10612534" cy="461665"/>
          </a:xfrm>
          <a:prstGeom prst="rect">
            <a:avLst/>
          </a:prstGeom>
          <a:noFill/>
        </p:spPr>
        <p:txBody>
          <a:bodyPr wrap="square">
            <a:spAutoFit/>
          </a:bodyPr>
          <a:lstStyle/>
          <a:p>
            <a:r>
              <a:rPr lang="en-US" sz="1200" dirty="0"/>
              <a:t>Benefits of option 3: non-DDT aspects of automated vehicles are tackled from the perspective of existing Regulations (a non-compliance in performing the DDT is separated from a non-compliance in operating doors).</a:t>
            </a:r>
          </a:p>
        </p:txBody>
      </p:sp>
      <p:sp>
        <p:nvSpPr>
          <p:cNvPr id="17" name="ZoneTexte 16">
            <a:extLst>
              <a:ext uri="{FF2B5EF4-FFF2-40B4-BE49-F238E27FC236}">
                <a16:creationId xmlns:a16="http://schemas.microsoft.com/office/drawing/2014/main" id="{C8679271-8E83-4F34-9779-77B8E14BB0FA}"/>
              </a:ext>
            </a:extLst>
          </p:cNvPr>
          <p:cNvSpPr txBox="1"/>
          <p:nvPr/>
        </p:nvSpPr>
        <p:spPr>
          <a:xfrm>
            <a:off x="571689" y="5997435"/>
            <a:ext cx="10612534" cy="307777"/>
          </a:xfrm>
          <a:prstGeom prst="rect">
            <a:avLst/>
          </a:prstGeom>
          <a:noFill/>
          <a:ln w="38100">
            <a:solidFill>
              <a:schemeClr val="accent4"/>
            </a:solidFill>
          </a:ln>
        </p:spPr>
        <p:txBody>
          <a:bodyPr wrap="square" rtlCol="0">
            <a:spAutoFit/>
          </a:bodyPr>
          <a:lstStyle/>
          <a:p>
            <a:r>
              <a:rPr lang="en-GB" sz="1400" b="1" dirty="0">
                <a:solidFill>
                  <a:schemeClr val="accent2"/>
                </a:solidFill>
              </a:rPr>
              <a:t>Option 4: </a:t>
            </a:r>
            <a:r>
              <a:rPr lang="en-GB" sz="1400" dirty="0"/>
              <a:t>These tasks shall be covered under regional or national law. </a:t>
            </a:r>
          </a:p>
        </p:txBody>
      </p:sp>
      <p:sp>
        <p:nvSpPr>
          <p:cNvPr id="12" name="ZoneTexte 11">
            <a:extLst>
              <a:ext uri="{FF2B5EF4-FFF2-40B4-BE49-F238E27FC236}">
                <a16:creationId xmlns:a16="http://schemas.microsoft.com/office/drawing/2014/main" id="{A3B4CE5E-F6BA-4194-B0E3-989664FEAE6F}"/>
              </a:ext>
            </a:extLst>
          </p:cNvPr>
          <p:cNvSpPr txBox="1"/>
          <p:nvPr/>
        </p:nvSpPr>
        <p:spPr>
          <a:xfrm>
            <a:off x="-1" y="6581986"/>
            <a:ext cx="7210425" cy="253916"/>
          </a:xfrm>
          <a:prstGeom prst="rect">
            <a:avLst/>
          </a:prstGeom>
          <a:noFill/>
        </p:spPr>
        <p:txBody>
          <a:bodyPr wrap="square">
            <a:spAutoFit/>
          </a:bodyPr>
          <a:lstStyle/>
          <a:p>
            <a:r>
              <a:rPr lang="en-US" sz="1050" dirty="0"/>
              <a:t>*Including a vehicle user or remote operator designated as responsible in the safety concept of the ADS</a:t>
            </a:r>
          </a:p>
        </p:txBody>
      </p:sp>
    </p:spTree>
    <p:extLst>
      <p:ext uri="{BB962C8B-B14F-4D97-AF65-F5344CB8AC3E}">
        <p14:creationId xmlns:p14="http://schemas.microsoft.com/office/powerpoint/2010/main" val="22125157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DF5170-A5A1-F295-D685-5F196A60D73E}"/>
              </a:ext>
            </a:extLst>
          </p:cNvPr>
          <p:cNvSpPr>
            <a:spLocks noGrp="1"/>
          </p:cNvSpPr>
          <p:nvPr>
            <p:ph type="title"/>
          </p:nvPr>
        </p:nvSpPr>
        <p:spPr/>
        <p:txBody>
          <a:bodyPr/>
          <a:lstStyle/>
          <a:p>
            <a:r>
              <a:rPr lang="en-US" dirty="0"/>
              <a:t>Horizontal topic 2 – Non-DDT tasks of the driver (5/7)</a:t>
            </a:r>
            <a:endParaRPr lang="fr-FR" dirty="0"/>
          </a:p>
        </p:txBody>
      </p:sp>
      <p:sp>
        <p:nvSpPr>
          <p:cNvPr id="3" name="Espace réservé du numéro de diapositive 2">
            <a:extLst>
              <a:ext uri="{FF2B5EF4-FFF2-40B4-BE49-F238E27FC236}">
                <a16:creationId xmlns:a16="http://schemas.microsoft.com/office/drawing/2014/main" id="{886A1D32-9A40-4D0D-7F53-2A8A2D7BCB79}"/>
              </a:ext>
            </a:extLst>
          </p:cNvPr>
          <p:cNvSpPr>
            <a:spLocks noGrp="1"/>
          </p:cNvSpPr>
          <p:nvPr>
            <p:ph type="sldNum" sz="quarter" idx="12"/>
          </p:nvPr>
        </p:nvSpPr>
        <p:spPr/>
        <p:txBody>
          <a:bodyPr/>
          <a:lstStyle/>
          <a:p>
            <a:fld id="{9860EDB8-5305-433F-BE41-D7A86D811DB3}" type="slidenum">
              <a:rPr lang="en-US" smtClean="0"/>
              <a:pPr/>
              <a:t>7</a:t>
            </a:fld>
            <a:endParaRPr lang="en-US"/>
          </a:p>
        </p:txBody>
      </p:sp>
      <p:sp>
        <p:nvSpPr>
          <p:cNvPr id="12" name="ZoneTexte 11">
            <a:extLst>
              <a:ext uri="{FF2B5EF4-FFF2-40B4-BE49-F238E27FC236}">
                <a16:creationId xmlns:a16="http://schemas.microsoft.com/office/drawing/2014/main" id="{3C357790-2E69-4652-83BD-8D20CF8A32A8}"/>
              </a:ext>
            </a:extLst>
          </p:cNvPr>
          <p:cNvSpPr txBox="1"/>
          <p:nvPr/>
        </p:nvSpPr>
        <p:spPr>
          <a:xfrm>
            <a:off x="4543808" y="1291257"/>
            <a:ext cx="6600442" cy="1200329"/>
          </a:xfrm>
          <a:prstGeom prst="rect">
            <a:avLst/>
          </a:prstGeom>
          <a:noFill/>
        </p:spPr>
        <p:txBody>
          <a:bodyPr wrap="square">
            <a:spAutoFit/>
          </a:bodyPr>
          <a:lstStyle/>
          <a:p>
            <a:pPr algn="just"/>
            <a:r>
              <a:rPr lang="en-US" sz="1800" i="1" kern="1200" dirty="0">
                <a:solidFill>
                  <a:schemeClr val="dk1"/>
                </a:solidFill>
                <a:latin typeface="+mn-lt"/>
                <a:ea typeface="+mn-ea"/>
                <a:cs typeface="+mn-cs"/>
              </a:rPr>
              <a:t>7.5.7.1. […] in the event of activation of an alarm system: […]</a:t>
            </a:r>
          </a:p>
          <a:p>
            <a:pPr algn="just"/>
            <a:r>
              <a:rPr lang="en-US" sz="1800" i="1" kern="1200" dirty="0">
                <a:solidFill>
                  <a:schemeClr val="dk1"/>
                </a:solidFill>
                <a:latin typeface="+mn-lt"/>
                <a:ea typeface="+mn-ea"/>
                <a:cs typeface="+mn-cs"/>
              </a:rPr>
              <a:t>B) </a:t>
            </a:r>
            <a:r>
              <a:rPr lang="en-US" sz="1800" b="1" i="1" kern="1200" dirty="0">
                <a:solidFill>
                  <a:schemeClr val="dk1"/>
                </a:solidFill>
                <a:latin typeface="+mn-lt"/>
                <a:ea typeface="+mn-ea"/>
                <a:cs typeface="+mn-cs"/>
              </a:rPr>
              <a:t>After a single positive action of the driver </a:t>
            </a:r>
            <a:r>
              <a:rPr lang="en-US" sz="1800" i="1" kern="1200" dirty="0">
                <a:solidFill>
                  <a:schemeClr val="dk1"/>
                </a:solidFill>
                <a:latin typeface="+mn-lt"/>
                <a:ea typeface="+mn-ea"/>
                <a:cs typeface="+mn-cs"/>
              </a:rPr>
              <a:t>on any of the door controls in the driver’s compartment, all power-operated doors […] shall open and shall remain in the opened position. […]</a:t>
            </a:r>
          </a:p>
        </p:txBody>
      </p:sp>
      <p:sp>
        <p:nvSpPr>
          <p:cNvPr id="18" name="ZoneTexte 17">
            <a:extLst>
              <a:ext uri="{FF2B5EF4-FFF2-40B4-BE49-F238E27FC236}">
                <a16:creationId xmlns:a16="http://schemas.microsoft.com/office/drawing/2014/main" id="{0FDC6FC7-363A-4CBD-8F12-C6444248D1C0}"/>
              </a:ext>
            </a:extLst>
          </p:cNvPr>
          <p:cNvSpPr txBox="1"/>
          <p:nvPr/>
        </p:nvSpPr>
        <p:spPr>
          <a:xfrm>
            <a:off x="562358" y="1524323"/>
            <a:ext cx="3620175" cy="646331"/>
          </a:xfrm>
          <a:prstGeom prst="rect">
            <a:avLst/>
          </a:prstGeom>
          <a:noFill/>
        </p:spPr>
        <p:txBody>
          <a:bodyPr wrap="square">
            <a:spAutoFit/>
          </a:bodyPr>
          <a:lstStyle/>
          <a:p>
            <a:r>
              <a:rPr lang="en-US" b="1" dirty="0">
                <a:solidFill>
                  <a:schemeClr val="dk1"/>
                </a:solidFill>
              </a:rPr>
              <a:t>Illustration with the following requirement of UN R107:</a:t>
            </a:r>
            <a:endParaRPr lang="en-US" sz="1800" b="1" kern="1200" dirty="0">
              <a:solidFill>
                <a:schemeClr val="dk1"/>
              </a:solidFill>
              <a:latin typeface="+mn-lt"/>
              <a:ea typeface="+mn-ea"/>
              <a:cs typeface="+mn-cs"/>
            </a:endParaRPr>
          </a:p>
        </p:txBody>
      </p:sp>
      <p:sp>
        <p:nvSpPr>
          <p:cNvPr id="19" name="Rectangle 18">
            <a:extLst>
              <a:ext uri="{FF2B5EF4-FFF2-40B4-BE49-F238E27FC236}">
                <a16:creationId xmlns:a16="http://schemas.microsoft.com/office/drawing/2014/main" id="{4E3CC956-B5DE-41A7-AC3D-BABF5C421516}"/>
              </a:ext>
            </a:extLst>
          </p:cNvPr>
          <p:cNvSpPr/>
          <p:nvPr/>
        </p:nvSpPr>
        <p:spPr>
          <a:xfrm>
            <a:off x="2299775" y="2755780"/>
            <a:ext cx="2728817" cy="144732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rPr>
              <a:t>R107</a:t>
            </a:r>
          </a:p>
          <a:p>
            <a:pPr algn="ctr"/>
            <a:endParaRPr lang="en-GB" dirty="0">
              <a:solidFill>
                <a:schemeClr val="tx1"/>
              </a:solidFill>
            </a:endParaRPr>
          </a:p>
          <a:p>
            <a:pPr algn="ctr"/>
            <a:r>
              <a:rPr lang="en-GB" i="1" dirty="0">
                <a:solidFill>
                  <a:schemeClr val="tx1"/>
                </a:solidFill>
              </a:rPr>
              <a:t>Unchanged*</a:t>
            </a:r>
            <a:endParaRPr lang="fr-FR" i="1" dirty="0">
              <a:solidFill>
                <a:schemeClr val="tx1"/>
              </a:solidFill>
            </a:endParaRPr>
          </a:p>
        </p:txBody>
      </p:sp>
      <p:sp>
        <p:nvSpPr>
          <p:cNvPr id="20" name="Rectangle 19">
            <a:extLst>
              <a:ext uri="{FF2B5EF4-FFF2-40B4-BE49-F238E27FC236}">
                <a16:creationId xmlns:a16="http://schemas.microsoft.com/office/drawing/2014/main" id="{BFA82CFE-D6FB-4EC2-8C54-B2DF6F7A4ADD}"/>
              </a:ext>
            </a:extLst>
          </p:cNvPr>
          <p:cNvSpPr/>
          <p:nvPr/>
        </p:nvSpPr>
        <p:spPr>
          <a:xfrm>
            <a:off x="5857876" y="2745659"/>
            <a:ext cx="3636950" cy="144732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 ADS</a:t>
            </a:r>
          </a:p>
          <a:p>
            <a:pPr algn="ctr"/>
            <a:endParaRPr lang="en-GB" dirty="0">
              <a:solidFill>
                <a:schemeClr val="tx1"/>
              </a:solidFill>
            </a:endParaRPr>
          </a:p>
          <a:p>
            <a:r>
              <a:rPr lang="en-GB" sz="1600" b="1" i="1" dirty="0">
                <a:solidFill>
                  <a:schemeClr val="accent2"/>
                </a:solidFill>
              </a:rPr>
              <a:t>New section: Non-DDT safety tasks</a:t>
            </a:r>
          </a:p>
          <a:p>
            <a:r>
              <a:rPr lang="en-GB" sz="1200" b="1" i="1" dirty="0">
                <a:solidFill>
                  <a:schemeClr val="accent2"/>
                </a:solidFill>
              </a:rPr>
              <a:t>“The ADS shall respond appropriately to signals received from other vehicle systems” </a:t>
            </a:r>
          </a:p>
        </p:txBody>
      </p:sp>
      <p:sp>
        <p:nvSpPr>
          <p:cNvPr id="5" name="Rectangle 4">
            <a:extLst>
              <a:ext uri="{FF2B5EF4-FFF2-40B4-BE49-F238E27FC236}">
                <a16:creationId xmlns:a16="http://schemas.microsoft.com/office/drawing/2014/main" id="{5274ECB7-56B8-47CD-9F13-835F6469242B}"/>
              </a:ext>
            </a:extLst>
          </p:cNvPr>
          <p:cNvSpPr/>
          <p:nvPr/>
        </p:nvSpPr>
        <p:spPr>
          <a:xfrm>
            <a:off x="562358" y="2487174"/>
            <a:ext cx="10581892" cy="1946541"/>
          </a:xfrm>
          <a:prstGeom prst="rect">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b="1" dirty="0">
                <a:solidFill>
                  <a:schemeClr val="accent2"/>
                </a:solidFill>
              </a:rPr>
              <a:t>Option 1</a:t>
            </a:r>
            <a:endParaRPr lang="fr-FR" b="1" dirty="0">
              <a:solidFill>
                <a:schemeClr val="accent2"/>
              </a:solidFill>
            </a:endParaRPr>
          </a:p>
        </p:txBody>
      </p:sp>
      <p:sp>
        <p:nvSpPr>
          <p:cNvPr id="21" name="Rectangle 20">
            <a:extLst>
              <a:ext uri="{FF2B5EF4-FFF2-40B4-BE49-F238E27FC236}">
                <a16:creationId xmlns:a16="http://schemas.microsoft.com/office/drawing/2014/main" id="{64E3EC35-9303-4832-8E1E-10BF7D3A739B}"/>
              </a:ext>
            </a:extLst>
          </p:cNvPr>
          <p:cNvSpPr/>
          <p:nvPr/>
        </p:nvSpPr>
        <p:spPr>
          <a:xfrm>
            <a:off x="2302013" y="4879655"/>
            <a:ext cx="3555863" cy="144732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rPr>
              <a:t>R107</a:t>
            </a:r>
          </a:p>
          <a:p>
            <a:pPr algn="ctr"/>
            <a:endParaRPr lang="en-GB" i="1" dirty="0">
              <a:solidFill>
                <a:schemeClr val="tx1"/>
              </a:solidFill>
            </a:endParaRPr>
          </a:p>
          <a:p>
            <a:r>
              <a:rPr lang="en-GB" sz="1200" b="1" i="1" dirty="0">
                <a:solidFill>
                  <a:schemeClr val="accent2"/>
                </a:solidFill>
              </a:rPr>
              <a:t>“For vehicles equipped with an ADS, the manufacturer shall demonstrate that the ADS responds appropriately when the conditions for paragraph 7.5.7.1. are met.”</a:t>
            </a:r>
          </a:p>
          <a:p>
            <a:pPr algn="ctr"/>
            <a:endParaRPr lang="fr-FR" i="1" dirty="0">
              <a:solidFill>
                <a:schemeClr val="tx1"/>
              </a:solidFill>
            </a:endParaRPr>
          </a:p>
        </p:txBody>
      </p:sp>
      <p:sp>
        <p:nvSpPr>
          <p:cNvPr id="22" name="Rectangle 21">
            <a:extLst>
              <a:ext uri="{FF2B5EF4-FFF2-40B4-BE49-F238E27FC236}">
                <a16:creationId xmlns:a16="http://schemas.microsoft.com/office/drawing/2014/main" id="{BC98BF12-314A-4874-9C0F-9F72278C4C86}"/>
              </a:ext>
            </a:extLst>
          </p:cNvPr>
          <p:cNvSpPr/>
          <p:nvPr/>
        </p:nvSpPr>
        <p:spPr>
          <a:xfrm>
            <a:off x="6768246" y="4879655"/>
            <a:ext cx="2726579" cy="144732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rPr>
              <a:t>R ADS</a:t>
            </a:r>
          </a:p>
          <a:p>
            <a:pPr algn="ctr"/>
            <a:endParaRPr lang="en-GB" dirty="0">
              <a:solidFill>
                <a:schemeClr val="tx1"/>
              </a:solidFill>
            </a:endParaRPr>
          </a:p>
          <a:p>
            <a:pPr algn="ctr"/>
            <a:r>
              <a:rPr lang="en-GB" i="1" dirty="0">
                <a:solidFill>
                  <a:schemeClr val="tx1"/>
                </a:solidFill>
              </a:rPr>
              <a:t>Unchanged</a:t>
            </a:r>
          </a:p>
          <a:p>
            <a:pPr algn="ctr"/>
            <a:endParaRPr lang="en-GB" dirty="0">
              <a:solidFill>
                <a:schemeClr val="tx1"/>
              </a:solidFill>
            </a:endParaRPr>
          </a:p>
        </p:txBody>
      </p:sp>
      <p:sp>
        <p:nvSpPr>
          <p:cNvPr id="23" name="Rectangle 22">
            <a:extLst>
              <a:ext uri="{FF2B5EF4-FFF2-40B4-BE49-F238E27FC236}">
                <a16:creationId xmlns:a16="http://schemas.microsoft.com/office/drawing/2014/main" id="{9D1C04CF-BA25-419E-974D-5B72597317F5}"/>
              </a:ext>
            </a:extLst>
          </p:cNvPr>
          <p:cNvSpPr/>
          <p:nvPr/>
        </p:nvSpPr>
        <p:spPr>
          <a:xfrm>
            <a:off x="562358" y="4643413"/>
            <a:ext cx="10581892" cy="1925664"/>
          </a:xfrm>
          <a:prstGeom prst="rect">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b="1" dirty="0">
                <a:solidFill>
                  <a:schemeClr val="accent2"/>
                </a:solidFill>
              </a:rPr>
              <a:t>Option 2</a:t>
            </a:r>
            <a:endParaRPr lang="fr-FR" b="1" dirty="0">
              <a:solidFill>
                <a:schemeClr val="accent2"/>
              </a:solidFill>
            </a:endParaRPr>
          </a:p>
        </p:txBody>
      </p:sp>
      <p:sp>
        <p:nvSpPr>
          <p:cNvPr id="25" name="ZoneTexte 24">
            <a:extLst>
              <a:ext uri="{FF2B5EF4-FFF2-40B4-BE49-F238E27FC236}">
                <a16:creationId xmlns:a16="http://schemas.microsoft.com/office/drawing/2014/main" id="{EC01E02D-DB8D-4F08-854C-FD714FF9B7FC}"/>
              </a:ext>
            </a:extLst>
          </p:cNvPr>
          <p:cNvSpPr txBox="1"/>
          <p:nvPr/>
        </p:nvSpPr>
        <p:spPr>
          <a:xfrm>
            <a:off x="562358" y="6573725"/>
            <a:ext cx="5533642" cy="276999"/>
          </a:xfrm>
          <a:prstGeom prst="rect">
            <a:avLst/>
          </a:prstGeom>
          <a:noFill/>
        </p:spPr>
        <p:txBody>
          <a:bodyPr wrap="square">
            <a:spAutoFit/>
          </a:bodyPr>
          <a:lstStyle/>
          <a:p>
            <a:r>
              <a:rPr lang="fr-FR" sz="1200" dirty="0"/>
              <a:t>*In all four options, R107 </a:t>
            </a:r>
            <a:r>
              <a:rPr lang="fr-FR" sz="1200" dirty="0" err="1"/>
              <a:t>should</a:t>
            </a:r>
            <a:r>
              <a:rPr lang="fr-FR" sz="1200" dirty="0"/>
              <a:t> </a:t>
            </a:r>
            <a:r>
              <a:rPr lang="fr-FR" sz="1200" dirty="0" err="1"/>
              <a:t>still</a:t>
            </a:r>
            <a:r>
              <a:rPr lang="fr-FR" sz="1200" dirty="0"/>
              <a:t> </a:t>
            </a:r>
            <a:r>
              <a:rPr lang="fr-FR" sz="1200" dirty="0" err="1"/>
              <a:t>be</a:t>
            </a:r>
            <a:r>
              <a:rPr lang="fr-FR" sz="1200" dirty="0"/>
              <a:t> </a:t>
            </a:r>
            <a:r>
              <a:rPr lang="fr-FR" sz="1200" dirty="0" err="1"/>
              <a:t>amended</a:t>
            </a:r>
            <a:r>
              <a:rPr lang="fr-FR" sz="1200" dirty="0"/>
              <a:t> for ADS fitness </a:t>
            </a:r>
            <a:r>
              <a:rPr lang="fr-FR" sz="1200" dirty="0" err="1"/>
              <a:t>purposes</a:t>
            </a:r>
            <a:endParaRPr lang="fr-FR" sz="1200" dirty="0"/>
          </a:p>
        </p:txBody>
      </p:sp>
    </p:spTree>
    <p:extLst>
      <p:ext uri="{BB962C8B-B14F-4D97-AF65-F5344CB8AC3E}">
        <p14:creationId xmlns:p14="http://schemas.microsoft.com/office/powerpoint/2010/main" val="30858042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DF5170-A5A1-F295-D685-5F196A60D73E}"/>
              </a:ext>
            </a:extLst>
          </p:cNvPr>
          <p:cNvSpPr>
            <a:spLocks noGrp="1"/>
          </p:cNvSpPr>
          <p:nvPr>
            <p:ph type="title"/>
          </p:nvPr>
        </p:nvSpPr>
        <p:spPr/>
        <p:txBody>
          <a:bodyPr/>
          <a:lstStyle/>
          <a:p>
            <a:r>
              <a:rPr lang="en-US" dirty="0"/>
              <a:t>Horizontal topic 2 – Non-DDT tasks of the driver (6/7)</a:t>
            </a:r>
            <a:endParaRPr lang="fr-FR" dirty="0"/>
          </a:p>
        </p:txBody>
      </p:sp>
      <p:sp>
        <p:nvSpPr>
          <p:cNvPr id="3" name="Espace réservé du numéro de diapositive 2">
            <a:extLst>
              <a:ext uri="{FF2B5EF4-FFF2-40B4-BE49-F238E27FC236}">
                <a16:creationId xmlns:a16="http://schemas.microsoft.com/office/drawing/2014/main" id="{886A1D32-9A40-4D0D-7F53-2A8A2D7BCB79}"/>
              </a:ext>
            </a:extLst>
          </p:cNvPr>
          <p:cNvSpPr>
            <a:spLocks noGrp="1"/>
          </p:cNvSpPr>
          <p:nvPr>
            <p:ph type="sldNum" sz="quarter" idx="12"/>
          </p:nvPr>
        </p:nvSpPr>
        <p:spPr/>
        <p:txBody>
          <a:bodyPr/>
          <a:lstStyle/>
          <a:p>
            <a:fld id="{9860EDB8-5305-433F-BE41-D7A86D811DB3}" type="slidenum">
              <a:rPr lang="en-US" smtClean="0"/>
              <a:pPr/>
              <a:t>8</a:t>
            </a:fld>
            <a:endParaRPr lang="en-US"/>
          </a:p>
        </p:txBody>
      </p:sp>
      <p:sp>
        <p:nvSpPr>
          <p:cNvPr id="10" name="Rectangle 9">
            <a:extLst>
              <a:ext uri="{FF2B5EF4-FFF2-40B4-BE49-F238E27FC236}">
                <a16:creationId xmlns:a16="http://schemas.microsoft.com/office/drawing/2014/main" id="{3B6A5C0E-C80C-4581-9115-A8C00751D068}"/>
              </a:ext>
            </a:extLst>
          </p:cNvPr>
          <p:cNvSpPr/>
          <p:nvPr/>
        </p:nvSpPr>
        <p:spPr>
          <a:xfrm>
            <a:off x="1138531" y="1981396"/>
            <a:ext cx="6529481" cy="144732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rPr>
              <a:t>R107</a:t>
            </a:r>
          </a:p>
          <a:p>
            <a:r>
              <a:rPr lang="en-GB" sz="1600" i="1" dirty="0">
                <a:solidFill>
                  <a:schemeClr val="tx1"/>
                </a:solidFill>
              </a:rPr>
              <a:t>Existing text of 7.5.7.1. B) </a:t>
            </a:r>
            <a:r>
              <a:rPr lang="en-GB" sz="1600" b="1" i="1" dirty="0">
                <a:solidFill>
                  <a:schemeClr val="accent2"/>
                </a:solidFill>
              </a:rPr>
              <a:t>+</a:t>
            </a:r>
          </a:p>
          <a:p>
            <a:r>
              <a:rPr lang="en-GB" sz="1400" b="1" dirty="0">
                <a:solidFill>
                  <a:schemeClr val="accent2"/>
                </a:solidFill>
              </a:rPr>
              <a:t>“For vehicles equipped with an ADS, in the absence of a designated person responsible for the opening of doors, doors shall open automatically in accordance with NEW ANNEX”</a:t>
            </a:r>
            <a:endParaRPr lang="en-GB" sz="1200" b="1" dirty="0">
              <a:solidFill>
                <a:schemeClr val="accent2"/>
              </a:solidFill>
            </a:endParaRPr>
          </a:p>
          <a:p>
            <a:r>
              <a:rPr lang="en-GB" sz="1100" dirty="0">
                <a:solidFill>
                  <a:schemeClr val="accent2"/>
                </a:solidFill>
              </a:rPr>
              <a:t>NEW ANNEX based on existing annexes for electronic control systems (R79 Annex 6, R13-H Annex 8…)</a:t>
            </a:r>
            <a:endParaRPr lang="fr-FR" sz="1100" dirty="0">
              <a:solidFill>
                <a:schemeClr val="tx1"/>
              </a:solidFill>
            </a:endParaRPr>
          </a:p>
        </p:txBody>
      </p:sp>
      <p:sp>
        <p:nvSpPr>
          <p:cNvPr id="11" name="Rectangle 10">
            <a:extLst>
              <a:ext uri="{FF2B5EF4-FFF2-40B4-BE49-F238E27FC236}">
                <a16:creationId xmlns:a16="http://schemas.microsoft.com/office/drawing/2014/main" id="{8360476E-AEC7-49CD-852F-A902B79325EF}"/>
              </a:ext>
            </a:extLst>
          </p:cNvPr>
          <p:cNvSpPr/>
          <p:nvPr/>
        </p:nvSpPr>
        <p:spPr>
          <a:xfrm>
            <a:off x="7908490" y="1981395"/>
            <a:ext cx="2728818" cy="144732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rPr>
              <a:t>R ADS</a:t>
            </a:r>
          </a:p>
          <a:p>
            <a:pPr algn="ctr"/>
            <a:endParaRPr lang="en-GB" dirty="0">
              <a:solidFill>
                <a:schemeClr val="tx1"/>
              </a:solidFill>
            </a:endParaRPr>
          </a:p>
          <a:p>
            <a:pPr algn="ctr"/>
            <a:r>
              <a:rPr lang="en-GB" i="1" dirty="0">
                <a:solidFill>
                  <a:schemeClr val="tx1"/>
                </a:solidFill>
              </a:rPr>
              <a:t>Unchanged</a:t>
            </a:r>
          </a:p>
          <a:p>
            <a:pPr algn="ctr"/>
            <a:endParaRPr lang="en-GB" dirty="0">
              <a:solidFill>
                <a:schemeClr val="tx1"/>
              </a:solidFill>
            </a:endParaRPr>
          </a:p>
        </p:txBody>
      </p:sp>
      <p:sp>
        <p:nvSpPr>
          <p:cNvPr id="13" name="Rectangle 12">
            <a:extLst>
              <a:ext uri="{FF2B5EF4-FFF2-40B4-BE49-F238E27FC236}">
                <a16:creationId xmlns:a16="http://schemas.microsoft.com/office/drawing/2014/main" id="{48E887E8-073D-4661-8A8E-615EF6CC711C}"/>
              </a:ext>
            </a:extLst>
          </p:cNvPr>
          <p:cNvSpPr/>
          <p:nvPr/>
        </p:nvSpPr>
        <p:spPr>
          <a:xfrm>
            <a:off x="595504" y="1609856"/>
            <a:ext cx="10581892" cy="2190408"/>
          </a:xfrm>
          <a:prstGeom prst="rect">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b="1" dirty="0">
                <a:solidFill>
                  <a:schemeClr val="accent2"/>
                </a:solidFill>
              </a:rPr>
              <a:t>Option 3</a:t>
            </a:r>
            <a:endParaRPr lang="fr-FR" b="1" dirty="0">
              <a:solidFill>
                <a:schemeClr val="accent2"/>
              </a:solidFill>
            </a:endParaRPr>
          </a:p>
        </p:txBody>
      </p:sp>
      <p:sp>
        <p:nvSpPr>
          <p:cNvPr id="15" name="Rectangle 14">
            <a:extLst>
              <a:ext uri="{FF2B5EF4-FFF2-40B4-BE49-F238E27FC236}">
                <a16:creationId xmlns:a16="http://schemas.microsoft.com/office/drawing/2014/main" id="{C5EB2B89-DC3F-4AB4-9A86-8F881F24ADCD}"/>
              </a:ext>
            </a:extLst>
          </p:cNvPr>
          <p:cNvSpPr/>
          <p:nvPr/>
        </p:nvSpPr>
        <p:spPr>
          <a:xfrm>
            <a:off x="1138530" y="4457047"/>
            <a:ext cx="2561743" cy="144732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rPr>
              <a:t>R107</a:t>
            </a:r>
          </a:p>
          <a:p>
            <a:pPr algn="ctr"/>
            <a:endParaRPr lang="en-GB" dirty="0">
              <a:solidFill>
                <a:schemeClr val="tx1"/>
              </a:solidFill>
            </a:endParaRPr>
          </a:p>
          <a:p>
            <a:pPr algn="ctr"/>
            <a:r>
              <a:rPr lang="en-GB" i="1" dirty="0">
                <a:solidFill>
                  <a:schemeClr val="tx1"/>
                </a:solidFill>
              </a:rPr>
              <a:t>Unchanged</a:t>
            </a:r>
          </a:p>
        </p:txBody>
      </p:sp>
      <p:sp>
        <p:nvSpPr>
          <p:cNvPr id="16" name="Rectangle 15">
            <a:extLst>
              <a:ext uri="{FF2B5EF4-FFF2-40B4-BE49-F238E27FC236}">
                <a16:creationId xmlns:a16="http://schemas.microsoft.com/office/drawing/2014/main" id="{4F13C106-E8E7-43DE-9D04-78BB50BC804F}"/>
              </a:ext>
            </a:extLst>
          </p:cNvPr>
          <p:cNvSpPr/>
          <p:nvPr/>
        </p:nvSpPr>
        <p:spPr>
          <a:xfrm>
            <a:off x="3894667" y="4457046"/>
            <a:ext cx="2561744" cy="144732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rPr>
              <a:t>R ADS</a:t>
            </a:r>
          </a:p>
          <a:p>
            <a:pPr algn="ctr"/>
            <a:endParaRPr lang="en-GB" dirty="0">
              <a:solidFill>
                <a:schemeClr val="tx1"/>
              </a:solidFill>
            </a:endParaRPr>
          </a:p>
          <a:p>
            <a:pPr algn="ctr"/>
            <a:r>
              <a:rPr lang="en-GB" i="1" dirty="0">
                <a:solidFill>
                  <a:schemeClr val="tx1"/>
                </a:solidFill>
              </a:rPr>
              <a:t>Unchanged</a:t>
            </a:r>
          </a:p>
          <a:p>
            <a:pPr algn="ctr"/>
            <a:endParaRPr lang="en-GB" dirty="0">
              <a:solidFill>
                <a:schemeClr val="tx1"/>
              </a:solidFill>
            </a:endParaRPr>
          </a:p>
        </p:txBody>
      </p:sp>
      <p:sp>
        <p:nvSpPr>
          <p:cNvPr id="17" name="Rectangle 16">
            <a:extLst>
              <a:ext uri="{FF2B5EF4-FFF2-40B4-BE49-F238E27FC236}">
                <a16:creationId xmlns:a16="http://schemas.microsoft.com/office/drawing/2014/main" id="{CA918B01-7AA1-4512-B553-CA6F0F55BA0E}"/>
              </a:ext>
            </a:extLst>
          </p:cNvPr>
          <p:cNvSpPr/>
          <p:nvPr/>
        </p:nvSpPr>
        <p:spPr>
          <a:xfrm>
            <a:off x="595504" y="4055796"/>
            <a:ext cx="10581892" cy="2190408"/>
          </a:xfrm>
          <a:prstGeom prst="rect">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b="1" dirty="0">
                <a:solidFill>
                  <a:schemeClr val="accent2"/>
                </a:solidFill>
              </a:rPr>
              <a:t>Option 4</a:t>
            </a:r>
            <a:endParaRPr lang="fr-FR" b="1" dirty="0">
              <a:solidFill>
                <a:schemeClr val="accent2"/>
              </a:solidFill>
            </a:endParaRPr>
          </a:p>
        </p:txBody>
      </p:sp>
      <p:sp>
        <p:nvSpPr>
          <p:cNvPr id="21" name="Rectangle 20">
            <a:extLst>
              <a:ext uri="{FF2B5EF4-FFF2-40B4-BE49-F238E27FC236}">
                <a16:creationId xmlns:a16="http://schemas.microsoft.com/office/drawing/2014/main" id="{20387141-A059-4CB1-81D1-1E4F2702DC87}"/>
              </a:ext>
            </a:extLst>
          </p:cNvPr>
          <p:cNvSpPr/>
          <p:nvPr/>
        </p:nvSpPr>
        <p:spPr>
          <a:xfrm>
            <a:off x="6698866" y="4457047"/>
            <a:ext cx="3938442" cy="144732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rPr>
              <a:t>National laws</a:t>
            </a:r>
          </a:p>
          <a:p>
            <a:r>
              <a:rPr lang="en-GB" sz="1600" b="1" dirty="0">
                <a:solidFill>
                  <a:schemeClr val="accent2"/>
                </a:solidFill>
              </a:rPr>
              <a:t>CP A: “In case of fire, all doors of an ADS vehicle shall open automatically ”</a:t>
            </a:r>
          </a:p>
          <a:p>
            <a:r>
              <a:rPr lang="en-GB" sz="1600" b="1" dirty="0">
                <a:solidFill>
                  <a:schemeClr val="accent2"/>
                </a:solidFill>
              </a:rPr>
              <a:t>CP B: “In case of fire, </a:t>
            </a:r>
            <a:r>
              <a:rPr lang="en-GB" sz="1600" b="1" i="1" dirty="0">
                <a:solidFill>
                  <a:schemeClr val="accent2"/>
                </a:solidFill>
              </a:rPr>
              <a:t>the ADS shall open all power-operated doors […]</a:t>
            </a:r>
            <a:r>
              <a:rPr lang="en-GB" sz="1600" b="1" dirty="0">
                <a:solidFill>
                  <a:schemeClr val="accent2"/>
                </a:solidFill>
              </a:rPr>
              <a:t> ”</a:t>
            </a:r>
          </a:p>
          <a:p>
            <a:pPr algn="ctr"/>
            <a:endParaRPr lang="en-GB" dirty="0">
              <a:solidFill>
                <a:schemeClr val="tx1"/>
              </a:solidFill>
            </a:endParaRPr>
          </a:p>
        </p:txBody>
      </p:sp>
    </p:spTree>
    <p:extLst>
      <p:ext uri="{BB962C8B-B14F-4D97-AF65-F5344CB8AC3E}">
        <p14:creationId xmlns:p14="http://schemas.microsoft.com/office/powerpoint/2010/main" val="23166969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F6A07BF-5A51-4439-A422-F797CE922B8B}"/>
              </a:ext>
            </a:extLst>
          </p:cNvPr>
          <p:cNvSpPr>
            <a:spLocks noGrp="1"/>
          </p:cNvSpPr>
          <p:nvPr>
            <p:ph type="title"/>
          </p:nvPr>
        </p:nvSpPr>
        <p:spPr/>
        <p:txBody>
          <a:bodyPr/>
          <a:lstStyle/>
          <a:p>
            <a:r>
              <a:rPr lang="en-US" dirty="0"/>
              <a:t>Horizontal topic 2 – Non-DDT tasks of the driver (7/7)</a:t>
            </a:r>
            <a:endParaRPr lang="fr-FR" dirty="0"/>
          </a:p>
        </p:txBody>
      </p:sp>
      <p:sp>
        <p:nvSpPr>
          <p:cNvPr id="3" name="Espace réservé du numéro de diapositive 2">
            <a:extLst>
              <a:ext uri="{FF2B5EF4-FFF2-40B4-BE49-F238E27FC236}">
                <a16:creationId xmlns:a16="http://schemas.microsoft.com/office/drawing/2014/main" id="{D47FD360-49F8-49D7-A2E1-C738A0436FD5}"/>
              </a:ext>
            </a:extLst>
          </p:cNvPr>
          <p:cNvSpPr>
            <a:spLocks noGrp="1"/>
          </p:cNvSpPr>
          <p:nvPr>
            <p:ph type="sldNum" sz="quarter" idx="12"/>
          </p:nvPr>
        </p:nvSpPr>
        <p:spPr>
          <a:xfrm>
            <a:off x="8495086" y="6400757"/>
            <a:ext cx="3276600" cy="141686"/>
          </a:xfrm>
        </p:spPr>
        <p:txBody>
          <a:bodyPr/>
          <a:lstStyle/>
          <a:p>
            <a:fld id="{9860EDB8-5305-433F-BE41-D7A86D811DB3}" type="slidenum">
              <a:rPr lang="en-US" smtClean="0"/>
              <a:pPr/>
              <a:t>9</a:t>
            </a:fld>
            <a:endParaRPr lang="en-US"/>
          </a:p>
        </p:txBody>
      </p:sp>
      <p:sp>
        <p:nvSpPr>
          <p:cNvPr id="8" name="ZoneTexte 7">
            <a:extLst>
              <a:ext uri="{FF2B5EF4-FFF2-40B4-BE49-F238E27FC236}">
                <a16:creationId xmlns:a16="http://schemas.microsoft.com/office/drawing/2014/main" id="{49FBE404-AE74-4B8A-8091-EB3FBAF92548}"/>
              </a:ext>
            </a:extLst>
          </p:cNvPr>
          <p:cNvSpPr txBox="1"/>
          <p:nvPr/>
        </p:nvSpPr>
        <p:spPr>
          <a:xfrm>
            <a:off x="236384" y="4159491"/>
            <a:ext cx="3986074" cy="1477328"/>
          </a:xfrm>
          <a:prstGeom prst="rect">
            <a:avLst/>
          </a:prstGeom>
          <a:noFill/>
          <a:ln>
            <a:solidFill>
              <a:schemeClr val="tx1"/>
            </a:solidFill>
          </a:ln>
        </p:spPr>
        <p:txBody>
          <a:bodyPr wrap="square" rtlCol="0">
            <a:spAutoFit/>
          </a:bodyPr>
          <a:lstStyle/>
          <a:p>
            <a:r>
              <a:rPr lang="en-GB" dirty="0"/>
              <a:t>UNR 107</a:t>
            </a:r>
          </a:p>
          <a:p>
            <a:pPr marL="285750" indent="-285750">
              <a:buFontTx/>
              <a:buChar char="-"/>
            </a:pPr>
            <a:r>
              <a:rPr lang="en-GB" dirty="0"/>
              <a:t>Facilitates the operation of doors by the driver</a:t>
            </a:r>
          </a:p>
          <a:p>
            <a:pPr marL="285750" indent="-285750">
              <a:buFontTx/>
              <a:buChar char="-"/>
            </a:pPr>
            <a:r>
              <a:rPr lang="en-GB" dirty="0"/>
              <a:t>Has provisions for automatic doors</a:t>
            </a:r>
          </a:p>
          <a:p>
            <a:r>
              <a:rPr lang="en-GB" b="1" dirty="0">
                <a:solidFill>
                  <a:schemeClr val="accent2"/>
                </a:solidFill>
              </a:rPr>
              <a:t>-   [Open question – see below]</a:t>
            </a:r>
            <a:endParaRPr lang="fr-FR" b="1" dirty="0">
              <a:solidFill>
                <a:schemeClr val="accent2"/>
              </a:solidFill>
            </a:endParaRPr>
          </a:p>
        </p:txBody>
      </p:sp>
      <p:sp>
        <p:nvSpPr>
          <p:cNvPr id="9" name="ZoneTexte 8">
            <a:extLst>
              <a:ext uri="{FF2B5EF4-FFF2-40B4-BE49-F238E27FC236}">
                <a16:creationId xmlns:a16="http://schemas.microsoft.com/office/drawing/2014/main" id="{409CBF5C-D08F-4682-B718-FB35FCD89ED6}"/>
              </a:ext>
            </a:extLst>
          </p:cNvPr>
          <p:cNvSpPr txBox="1"/>
          <p:nvPr/>
        </p:nvSpPr>
        <p:spPr>
          <a:xfrm>
            <a:off x="4366968" y="4159491"/>
            <a:ext cx="3986074" cy="1477328"/>
          </a:xfrm>
          <a:prstGeom prst="rect">
            <a:avLst/>
          </a:prstGeom>
          <a:noFill/>
          <a:ln>
            <a:solidFill>
              <a:schemeClr val="tx1"/>
            </a:solidFill>
          </a:ln>
        </p:spPr>
        <p:txBody>
          <a:bodyPr wrap="square" rtlCol="0">
            <a:spAutoFit/>
          </a:bodyPr>
          <a:lstStyle/>
          <a:p>
            <a:r>
              <a:rPr lang="en-GB" dirty="0"/>
              <a:t>UNR ADS</a:t>
            </a:r>
          </a:p>
          <a:p>
            <a:pPr marL="285750" indent="-285750">
              <a:buFontTx/>
              <a:buChar char="-"/>
            </a:pPr>
            <a:r>
              <a:rPr lang="en-GB" dirty="0"/>
              <a:t>If the ADS controls the doors, describes how they are controlled</a:t>
            </a:r>
          </a:p>
          <a:p>
            <a:pPr marL="285750" indent="-285750">
              <a:buFontTx/>
              <a:buChar char="-"/>
            </a:pPr>
            <a:r>
              <a:rPr lang="en-GB" dirty="0"/>
              <a:t>If not, describes how the remote operator controls the doors</a:t>
            </a:r>
            <a:endParaRPr lang="fr-FR" dirty="0"/>
          </a:p>
        </p:txBody>
      </p:sp>
      <p:sp>
        <p:nvSpPr>
          <p:cNvPr id="10" name="ZoneTexte 9">
            <a:extLst>
              <a:ext uri="{FF2B5EF4-FFF2-40B4-BE49-F238E27FC236}">
                <a16:creationId xmlns:a16="http://schemas.microsoft.com/office/drawing/2014/main" id="{E4E14316-E1AC-4CF3-B012-DB762945DA3F}"/>
              </a:ext>
            </a:extLst>
          </p:cNvPr>
          <p:cNvSpPr txBox="1"/>
          <p:nvPr/>
        </p:nvSpPr>
        <p:spPr>
          <a:xfrm>
            <a:off x="444500" y="1221181"/>
            <a:ext cx="11008205" cy="2816156"/>
          </a:xfrm>
          <a:prstGeom prst="rect">
            <a:avLst/>
          </a:prstGeom>
          <a:noFill/>
          <a:ln w="57150">
            <a:solidFill>
              <a:schemeClr val="accent4"/>
            </a:solidFill>
          </a:ln>
        </p:spPr>
        <p:txBody>
          <a:bodyPr wrap="square" rtlCol="0">
            <a:spAutoFit/>
          </a:bodyPr>
          <a:lstStyle/>
          <a:p>
            <a:r>
              <a:rPr lang="en-GB" b="1" dirty="0">
                <a:solidFill>
                  <a:schemeClr val="accent2"/>
                </a:solidFill>
              </a:rPr>
              <a:t>NEW OPTION 5:</a:t>
            </a:r>
          </a:p>
          <a:p>
            <a:pPr marL="285750" indent="-285750">
              <a:spcAft>
                <a:spcPts val="600"/>
              </a:spcAft>
              <a:buFontTx/>
              <a:buChar char="-"/>
            </a:pPr>
            <a:r>
              <a:rPr lang="en-GB" b="1" dirty="0"/>
              <a:t>The ADS may perform non-DDT safety tasks</a:t>
            </a:r>
            <a:r>
              <a:rPr lang="en-GB" dirty="0"/>
              <a:t>. They must be listed and described in the ADS safety case. The assessor must check that the tasks are performed in accordance with national traffic law.</a:t>
            </a:r>
          </a:p>
          <a:p>
            <a:pPr marL="285750" indent="-285750">
              <a:spcAft>
                <a:spcPts val="600"/>
              </a:spcAft>
              <a:buFontTx/>
              <a:buChar char="-"/>
            </a:pPr>
            <a:r>
              <a:rPr lang="fr-FR" dirty="0"/>
              <a:t>If the ADS relies on a </a:t>
            </a:r>
            <a:r>
              <a:rPr lang="fr-FR" dirty="0" err="1"/>
              <a:t>remote</a:t>
            </a:r>
            <a:r>
              <a:rPr lang="fr-FR" dirty="0"/>
              <a:t> </a:t>
            </a:r>
            <a:r>
              <a:rPr lang="fr-FR" dirty="0" err="1"/>
              <a:t>operator</a:t>
            </a:r>
            <a:r>
              <a:rPr lang="fr-FR" dirty="0"/>
              <a:t> to </a:t>
            </a:r>
            <a:r>
              <a:rPr lang="fr-FR" dirty="0" err="1"/>
              <a:t>perform</a:t>
            </a:r>
            <a:r>
              <a:rPr lang="fr-FR" dirty="0"/>
              <a:t> </a:t>
            </a:r>
            <a:r>
              <a:rPr lang="fr-FR" dirty="0" err="1"/>
              <a:t>these</a:t>
            </a:r>
            <a:r>
              <a:rPr lang="fr-FR" dirty="0"/>
              <a:t> </a:t>
            </a:r>
            <a:r>
              <a:rPr lang="fr-FR" dirty="0" err="1"/>
              <a:t>tasks</a:t>
            </a:r>
            <a:r>
              <a:rPr lang="fr-FR" dirty="0"/>
              <a:t>, </a:t>
            </a:r>
            <a:r>
              <a:rPr lang="fr-FR" dirty="0" err="1"/>
              <a:t>they</a:t>
            </a:r>
            <a:r>
              <a:rPr lang="fr-FR" dirty="0"/>
              <a:t> must </a:t>
            </a:r>
            <a:r>
              <a:rPr lang="fr-FR" dirty="0" err="1"/>
              <a:t>also</a:t>
            </a:r>
            <a:r>
              <a:rPr lang="fr-FR" dirty="0"/>
              <a:t> </a:t>
            </a:r>
            <a:r>
              <a:rPr lang="fr-FR" dirty="0" err="1"/>
              <a:t>be</a:t>
            </a:r>
            <a:r>
              <a:rPr lang="fr-FR" dirty="0"/>
              <a:t> </a:t>
            </a:r>
            <a:r>
              <a:rPr lang="fr-FR" dirty="0" err="1"/>
              <a:t>documented</a:t>
            </a:r>
            <a:r>
              <a:rPr lang="fr-FR" dirty="0"/>
              <a:t> but </a:t>
            </a:r>
            <a:r>
              <a:rPr lang="fr-FR" dirty="0" err="1"/>
              <a:t>will</a:t>
            </a:r>
            <a:r>
              <a:rPr lang="fr-FR" dirty="0"/>
              <a:t> </a:t>
            </a:r>
            <a:r>
              <a:rPr lang="fr-FR" dirty="0" err="1"/>
              <a:t>be</a:t>
            </a:r>
            <a:r>
              <a:rPr lang="fr-FR" dirty="0"/>
              <a:t> </a:t>
            </a:r>
            <a:r>
              <a:rPr lang="fr-FR" dirty="0" err="1"/>
              <a:t>checked</a:t>
            </a:r>
            <a:r>
              <a:rPr lang="fr-FR" dirty="0"/>
              <a:t> at the national </a:t>
            </a:r>
            <a:r>
              <a:rPr lang="fr-FR" dirty="0" err="1"/>
              <a:t>level</a:t>
            </a:r>
            <a:r>
              <a:rPr lang="fr-FR" dirty="0"/>
              <a:t>.</a:t>
            </a:r>
          </a:p>
          <a:p>
            <a:pPr marL="285750" indent="-285750">
              <a:spcAft>
                <a:spcPts val="600"/>
              </a:spcAft>
              <a:buFontTx/>
              <a:buChar char="-"/>
            </a:pPr>
            <a:r>
              <a:rPr lang="fr-FR" dirty="0"/>
              <a:t>National </a:t>
            </a:r>
            <a:r>
              <a:rPr lang="fr-FR" dirty="0" err="1"/>
              <a:t>law</a:t>
            </a:r>
            <a:r>
              <a:rPr lang="fr-FR" dirty="0"/>
              <a:t> </a:t>
            </a:r>
            <a:r>
              <a:rPr lang="fr-FR" dirty="0" err="1"/>
              <a:t>should</a:t>
            </a:r>
            <a:r>
              <a:rPr lang="fr-FR" dirty="0"/>
              <a:t> </a:t>
            </a:r>
            <a:r>
              <a:rPr lang="fr-FR" dirty="0" err="1"/>
              <a:t>define</a:t>
            </a:r>
            <a:r>
              <a:rPr lang="fr-FR" dirty="0"/>
              <a:t> the </a:t>
            </a:r>
            <a:r>
              <a:rPr lang="fr-FR" dirty="0" err="1"/>
              <a:t>list</a:t>
            </a:r>
            <a:r>
              <a:rPr lang="fr-FR" dirty="0"/>
              <a:t> of </a:t>
            </a:r>
            <a:r>
              <a:rPr lang="fr-FR" dirty="0" err="1"/>
              <a:t>mandatory</a:t>
            </a:r>
            <a:r>
              <a:rPr lang="fr-FR" dirty="0"/>
              <a:t> non-DDT </a:t>
            </a:r>
            <a:r>
              <a:rPr lang="fr-FR" dirty="0" err="1"/>
              <a:t>tasks</a:t>
            </a:r>
            <a:r>
              <a:rPr lang="fr-FR" dirty="0"/>
              <a:t>. Performance of non-DDT </a:t>
            </a:r>
            <a:r>
              <a:rPr lang="fr-FR" dirty="0" err="1"/>
              <a:t>tasks</a:t>
            </a:r>
            <a:r>
              <a:rPr lang="fr-FR" dirty="0"/>
              <a:t> by a </a:t>
            </a:r>
            <a:r>
              <a:rPr lang="fr-FR" dirty="0" err="1"/>
              <a:t>remote</a:t>
            </a:r>
            <a:r>
              <a:rPr lang="fr-FR" dirty="0"/>
              <a:t> </a:t>
            </a:r>
            <a:r>
              <a:rPr lang="fr-FR" dirty="0" err="1"/>
              <a:t>operator</a:t>
            </a:r>
            <a:r>
              <a:rPr lang="fr-FR" dirty="0"/>
              <a:t> </a:t>
            </a:r>
            <a:r>
              <a:rPr lang="fr-FR" dirty="0" err="1"/>
              <a:t>is</a:t>
            </a:r>
            <a:r>
              <a:rPr lang="fr-FR" dirty="0"/>
              <a:t> </a:t>
            </a:r>
            <a:r>
              <a:rPr lang="fr-FR" dirty="0" err="1"/>
              <a:t>evaluated</a:t>
            </a:r>
            <a:r>
              <a:rPr lang="fr-FR" dirty="0"/>
              <a:t> at the national </a:t>
            </a:r>
            <a:r>
              <a:rPr lang="fr-FR" dirty="0" err="1"/>
              <a:t>level</a:t>
            </a:r>
            <a:r>
              <a:rPr lang="fr-FR" dirty="0"/>
              <a:t>.</a:t>
            </a:r>
          </a:p>
          <a:p>
            <a:pPr marL="285750" indent="-285750">
              <a:spcAft>
                <a:spcPts val="600"/>
              </a:spcAft>
              <a:buFontTx/>
              <a:buChar char="-"/>
            </a:pPr>
            <a:r>
              <a:rPr lang="fr-FR" dirty="0"/>
              <a:t>In non-ADS </a:t>
            </a:r>
            <a:r>
              <a:rPr lang="fr-FR" dirty="0" err="1"/>
              <a:t>Regulations</a:t>
            </a:r>
            <a:r>
              <a:rPr lang="fr-FR" dirty="0"/>
              <a:t>, the ADS </a:t>
            </a:r>
            <a:r>
              <a:rPr lang="fr-FR" dirty="0" err="1"/>
              <a:t>may</a:t>
            </a:r>
            <a:r>
              <a:rPr lang="fr-FR" dirty="0"/>
              <a:t> </a:t>
            </a:r>
            <a:r>
              <a:rPr lang="fr-FR" dirty="0" err="1"/>
              <a:t>be</a:t>
            </a:r>
            <a:r>
              <a:rPr lang="fr-FR" dirty="0"/>
              <a:t> </a:t>
            </a:r>
            <a:r>
              <a:rPr lang="fr-FR" dirty="0" err="1"/>
              <a:t>assimilated</a:t>
            </a:r>
            <a:r>
              <a:rPr lang="fr-FR" dirty="0"/>
              <a:t> as an </a:t>
            </a:r>
            <a:r>
              <a:rPr lang="fr-FR" dirty="0" err="1"/>
              <a:t>automatic</a:t>
            </a:r>
            <a:r>
              <a:rPr lang="fr-FR" dirty="0"/>
              <a:t> </a:t>
            </a:r>
            <a:r>
              <a:rPr lang="fr-FR" dirty="0" err="1"/>
              <a:t>function</a:t>
            </a:r>
            <a:r>
              <a:rPr lang="fr-FR" dirty="0"/>
              <a:t> or as a replacement of the driver (</a:t>
            </a:r>
            <a:r>
              <a:rPr lang="fr-FR" dirty="0" err="1"/>
              <a:t>see</a:t>
            </a:r>
            <a:r>
              <a:rPr lang="fr-FR" dirty="0"/>
              <a:t> open question).</a:t>
            </a:r>
          </a:p>
        </p:txBody>
      </p:sp>
      <p:sp>
        <p:nvSpPr>
          <p:cNvPr id="11" name="ZoneTexte 10">
            <a:extLst>
              <a:ext uri="{FF2B5EF4-FFF2-40B4-BE49-F238E27FC236}">
                <a16:creationId xmlns:a16="http://schemas.microsoft.com/office/drawing/2014/main" id="{AE614A5C-9895-48E3-A82B-E5B4B77B7C19}"/>
              </a:ext>
            </a:extLst>
          </p:cNvPr>
          <p:cNvSpPr txBox="1"/>
          <p:nvPr/>
        </p:nvSpPr>
        <p:spPr>
          <a:xfrm>
            <a:off x="8497552" y="4131124"/>
            <a:ext cx="3157492" cy="1477328"/>
          </a:xfrm>
          <a:prstGeom prst="rect">
            <a:avLst/>
          </a:prstGeom>
          <a:noFill/>
          <a:ln>
            <a:solidFill>
              <a:schemeClr val="tx1"/>
            </a:solidFill>
          </a:ln>
        </p:spPr>
        <p:txBody>
          <a:bodyPr wrap="square" rtlCol="0">
            <a:spAutoFit/>
          </a:bodyPr>
          <a:lstStyle/>
          <a:p>
            <a:r>
              <a:rPr lang="en-GB" dirty="0"/>
              <a:t>NATIONAL LEVEL</a:t>
            </a:r>
          </a:p>
          <a:p>
            <a:pPr marL="285750" indent="-285750">
              <a:buFontTx/>
              <a:buChar char="-"/>
            </a:pPr>
            <a:r>
              <a:rPr lang="en-GB" dirty="0"/>
              <a:t>Mandates when doors must be opened (fire, etc.)</a:t>
            </a:r>
          </a:p>
          <a:p>
            <a:pPr marL="285750" indent="-285750">
              <a:buFontTx/>
              <a:buChar char="-"/>
            </a:pPr>
            <a:r>
              <a:rPr lang="fr-FR" dirty="0"/>
              <a:t>Checks correct </a:t>
            </a:r>
            <a:r>
              <a:rPr lang="fr-FR" dirty="0" err="1"/>
              <a:t>operation</a:t>
            </a:r>
            <a:r>
              <a:rPr lang="fr-FR" dirty="0"/>
              <a:t> of </a:t>
            </a:r>
            <a:r>
              <a:rPr lang="fr-FR" dirty="0" err="1"/>
              <a:t>doors</a:t>
            </a:r>
            <a:r>
              <a:rPr lang="fr-FR" dirty="0"/>
              <a:t> by </a:t>
            </a:r>
            <a:r>
              <a:rPr lang="fr-FR" dirty="0" err="1"/>
              <a:t>remote</a:t>
            </a:r>
            <a:r>
              <a:rPr lang="fr-FR" dirty="0"/>
              <a:t> op.</a:t>
            </a:r>
          </a:p>
        </p:txBody>
      </p:sp>
      <p:sp>
        <p:nvSpPr>
          <p:cNvPr id="13" name="ZoneTexte 12">
            <a:extLst>
              <a:ext uri="{FF2B5EF4-FFF2-40B4-BE49-F238E27FC236}">
                <a16:creationId xmlns:a16="http://schemas.microsoft.com/office/drawing/2014/main" id="{53185738-F09B-4ED0-AFA3-92A148A97CC7}"/>
              </a:ext>
            </a:extLst>
          </p:cNvPr>
          <p:cNvSpPr txBox="1"/>
          <p:nvPr/>
        </p:nvSpPr>
        <p:spPr>
          <a:xfrm>
            <a:off x="226045" y="5869571"/>
            <a:ext cx="6187227" cy="646331"/>
          </a:xfrm>
          <a:prstGeom prst="rect">
            <a:avLst/>
          </a:prstGeom>
          <a:noFill/>
        </p:spPr>
        <p:txBody>
          <a:bodyPr wrap="square">
            <a:spAutoFit/>
          </a:bodyPr>
          <a:lstStyle/>
          <a:p>
            <a:pPr algn="just"/>
            <a:r>
              <a:rPr lang="fr-FR" i="1" dirty="0"/>
              <a:t>Open question: </a:t>
            </a:r>
            <a:r>
              <a:rPr lang="fr-FR" i="1" dirty="0" err="1"/>
              <a:t>does</a:t>
            </a:r>
            <a:r>
              <a:rPr lang="fr-FR" i="1" dirty="0"/>
              <a:t> the </a:t>
            </a:r>
            <a:r>
              <a:rPr lang="fr-FR" i="1" dirty="0" err="1"/>
              <a:t>remote</a:t>
            </a:r>
            <a:r>
              <a:rPr lang="fr-FR" i="1" dirty="0"/>
              <a:t> </a:t>
            </a:r>
            <a:r>
              <a:rPr lang="fr-FR" i="1" dirty="0" err="1"/>
              <a:t>operator</a:t>
            </a:r>
            <a:r>
              <a:rPr lang="fr-FR" i="1" dirty="0"/>
              <a:t> </a:t>
            </a:r>
            <a:r>
              <a:rPr lang="fr-FR" i="1" dirty="0" err="1"/>
              <a:t>interact</a:t>
            </a:r>
            <a:r>
              <a:rPr lang="fr-FR" i="1" dirty="0"/>
              <a:t> </a:t>
            </a:r>
            <a:r>
              <a:rPr lang="fr-FR" i="1" dirty="0" err="1"/>
              <a:t>directly</a:t>
            </a:r>
            <a:r>
              <a:rPr lang="fr-FR" i="1" dirty="0"/>
              <a:t> </a:t>
            </a:r>
            <a:r>
              <a:rPr lang="fr-FR" i="1" dirty="0" err="1"/>
              <a:t>with</a:t>
            </a:r>
            <a:r>
              <a:rPr lang="fr-FR" i="1" dirty="0"/>
              <a:t> non-ADS </a:t>
            </a:r>
            <a:r>
              <a:rPr lang="fr-FR" i="1" dirty="0" err="1"/>
              <a:t>Regulations</a:t>
            </a:r>
            <a:r>
              <a:rPr lang="fr-FR" i="1" dirty="0"/>
              <a:t>, or </a:t>
            </a:r>
            <a:r>
              <a:rPr lang="fr-FR" i="1" dirty="0" err="1"/>
              <a:t>is</a:t>
            </a:r>
            <a:r>
              <a:rPr lang="fr-FR" i="1" dirty="0"/>
              <a:t> </a:t>
            </a:r>
            <a:r>
              <a:rPr lang="fr-FR" i="1" dirty="0" err="1"/>
              <a:t>it</a:t>
            </a:r>
            <a:r>
              <a:rPr lang="fr-FR" i="1" dirty="0"/>
              <a:t> </a:t>
            </a:r>
            <a:r>
              <a:rPr lang="fr-FR" i="1" dirty="0" err="1"/>
              <a:t>handled</a:t>
            </a:r>
            <a:r>
              <a:rPr lang="fr-FR" i="1" dirty="0"/>
              <a:t> </a:t>
            </a:r>
            <a:r>
              <a:rPr lang="fr-FR" i="1" dirty="0" err="1"/>
              <a:t>through</a:t>
            </a:r>
            <a:r>
              <a:rPr lang="fr-FR" i="1" dirty="0"/>
              <a:t> the ADS?</a:t>
            </a:r>
          </a:p>
        </p:txBody>
      </p:sp>
      <p:sp>
        <p:nvSpPr>
          <p:cNvPr id="14" name="ZoneTexte 13">
            <a:extLst>
              <a:ext uri="{FF2B5EF4-FFF2-40B4-BE49-F238E27FC236}">
                <a16:creationId xmlns:a16="http://schemas.microsoft.com/office/drawing/2014/main" id="{33F52FD3-7684-4C34-AEF8-23482D1B20C8}"/>
              </a:ext>
            </a:extLst>
          </p:cNvPr>
          <p:cNvSpPr txBox="1"/>
          <p:nvPr/>
        </p:nvSpPr>
        <p:spPr>
          <a:xfrm>
            <a:off x="6413272" y="5841204"/>
            <a:ext cx="5295039" cy="738664"/>
          </a:xfrm>
          <a:prstGeom prst="rect">
            <a:avLst/>
          </a:prstGeom>
          <a:noFill/>
        </p:spPr>
        <p:txBody>
          <a:bodyPr wrap="square">
            <a:spAutoFit/>
          </a:bodyPr>
          <a:lstStyle/>
          <a:p>
            <a:r>
              <a:rPr lang="fr-FR" sz="1400" b="1" i="1" dirty="0"/>
              <a:t>Option A: </a:t>
            </a:r>
            <a:r>
              <a:rPr lang="fr-FR" sz="1400" i="1" dirty="0" err="1"/>
              <a:t>introduce</a:t>
            </a:r>
            <a:r>
              <a:rPr lang="fr-FR" sz="1400" i="1" dirty="0"/>
              <a:t> provisions for </a:t>
            </a:r>
            <a:r>
              <a:rPr lang="fr-FR" sz="1400" i="1" dirty="0" err="1"/>
              <a:t>remote</a:t>
            </a:r>
            <a:r>
              <a:rPr lang="fr-FR" sz="1400" i="1" dirty="0"/>
              <a:t> </a:t>
            </a:r>
            <a:r>
              <a:rPr lang="fr-FR" sz="1400" i="1" dirty="0" err="1"/>
              <a:t>operators</a:t>
            </a:r>
            <a:r>
              <a:rPr lang="fr-FR" sz="1400" i="1" dirty="0"/>
              <a:t> in R107. </a:t>
            </a:r>
          </a:p>
          <a:p>
            <a:r>
              <a:rPr lang="fr-FR" sz="1400" b="1" i="1" dirty="0"/>
              <a:t>Option B: </a:t>
            </a:r>
            <a:r>
              <a:rPr lang="fr-FR" sz="1400" i="1" dirty="0"/>
              <a:t>R107 </a:t>
            </a:r>
            <a:r>
              <a:rPr lang="fr-FR" sz="1400" i="1" dirty="0" err="1"/>
              <a:t>only</a:t>
            </a:r>
            <a:r>
              <a:rPr lang="fr-FR" sz="1400" i="1" dirty="0"/>
              <a:t> </a:t>
            </a:r>
            <a:r>
              <a:rPr lang="fr-FR" sz="1400" i="1" dirty="0" err="1"/>
              <a:t>refers</a:t>
            </a:r>
            <a:r>
              <a:rPr lang="fr-FR" sz="1400" i="1" dirty="0"/>
              <a:t> to ‘’the ADS’’ </a:t>
            </a:r>
            <a:r>
              <a:rPr lang="fr-FR" sz="1400" i="1" dirty="0" err="1"/>
              <a:t>regardless</a:t>
            </a:r>
            <a:r>
              <a:rPr lang="fr-FR" sz="1400" i="1" dirty="0"/>
              <a:t> of </a:t>
            </a:r>
            <a:r>
              <a:rPr lang="fr-FR" sz="1400" i="1" dirty="0" err="1"/>
              <a:t>whether</a:t>
            </a:r>
            <a:r>
              <a:rPr lang="fr-FR" sz="1400" i="1" dirty="0"/>
              <a:t> the </a:t>
            </a:r>
            <a:r>
              <a:rPr lang="fr-FR" sz="1400" i="1" dirty="0" err="1"/>
              <a:t>task</a:t>
            </a:r>
            <a:r>
              <a:rPr lang="fr-FR" sz="1400" i="1" dirty="0"/>
              <a:t> </a:t>
            </a:r>
            <a:r>
              <a:rPr lang="fr-FR" sz="1400" i="1" dirty="0" err="1"/>
              <a:t>is</a:t>
            </a:r>
            <a:r>
              <a:rPr lang="fr-FR" sz="1400" i="1" dirty="0"/>
              <a:t> </a:t>
            </a:r>
            <a:r>
              <a:rPr lang="fr-FR" sz="1400" i="1" dirty="0" err="1"/>
              <a:t>done</a:t>
            </a:r>
            <a:r>
              <a:rPr lang="fr-FR" sz="1400" i="1" dirty="0"/>
              <a:t> by the ADS </a:t>
            </a:r>
            <a:r>
              <a:rPr lang="fr-FR" sz="1400" i="1" dirty="0" err="1"/>
              <a:t>itself</a:t>
            </a:r>
            <a:r>
              <a:rPr lang="fr-FR" sz="1400" i="1" dirty="0"/>
              <a:t> or a </a:t>
            </a:r>
            <a:r>
              <a:rPr lang="fr-FR" sz="1400" i="1" dirty="0" err="1"/>
              <a:t>remote</a:t>
            </a:r>
            <a:r>
              <a:rPr lang="fr-FR" sz="1400" i="1" dirty="0"/>
              <a:t> </a:t>
            </a:r>
            <a:r>
              <a:rPr lang="fr-FR" sz="1400" i="1" dirty="0" err="1"/>
              <a:t>operator</a:t>
            </a:r>
            <a:r>
              <a:rPr lang="fr-FR" sz="1400" i="1" dirty="0"/>
              <a:t>.</a:t>
            </a:r>
          </a:p>
        </p:txBody>
      </p:sp>
      <p:sp>
        <p:nvSpPr>
          <p:cNvPr id="15" name="Rectangle 14">
            <a:extLst>
              <a:ext uri="{FF2B5EF4-FFF2-40B4-BE49-F238E27FC236}">
                <a16:creationId xmlns:a16="http://schemas.microsoft.com/office/drawing/2014/main" id="{E9C2A669-58E8-45CB-BEFC-04D915335150}"/>
              </a:ext>
            </a:extLst>
          </p:cNvPr>
          <p:cNvSpPr/>
          <p:nvPr/>
        </p:nvSpPr>
        <p:spPr>
          <a:xfrm>
            <a:off x="226045" y="5712807"/>
            <a:ext cx="11545641" cy="927690"/>
          </a:xfrm>
          <a:prstGeom prst="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718811689"/>
      </p:ext>
    </p:extLst>
  </p:cSld>
  <p:clrMapOvr>
    <a:masterClrMapping/>
  </p:clrMapOvr>
</p:sld>
</file>

<file path=ppt/theme/theme1.xml><?xml version="1.0" encoding="utf-8"?>
<a:theme xmlns:a="http://schemas.openxmlformats.org/drawingml/2006/main" name="WelcomeDoc">
  <a:themeElements>
    <a:clrScheme name="Custom 1">
      <a:dk1>
        <a:srgbClr val="000000"/>
      </a:dk1>
      <a:lt1>
        <a:srgbClr val="FFFFFF"/>
      </a:lt1>
      <a:dk2>
        <a:srgbClr val="44546A"/>
      </a:dk2>
      <a:lt2>
        <a:srgbClr val="E7E6E6"/>
      </a:lt2>
      <a:accent1>
        <a:srgbClr val="4472C4"/>
      </a:accent1>
      <a:accent2>
        <a:srgbClr val="CF3D1C"/>
      </a:accent2>
      <a:accent3>
        <a:srgbClr val="A5A5A5"/>
      </a:accent3>
      <a:accent4>
        <a:srgbClr val="FFC000"/>
      </a:accent4>
      <a:accent5>
        <a:srgbClr val="5B9BD5"/>
      </a:accent5>
      <a:accent6>
        <a:srgbClr val="70AD47"/>
      </a:accent6>
      <a:hlink>
        <a:srgbClr val="0563C1"/>
      </a:hlink>
      <a:folHlink>
        <a:srgbClr val="954F72"/>
      </a:folHlink>
    </a:clrScheme>
    <a:fontScheme name="Segoe UI">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ow-To_Effective-Presentations_DN_Win32_v7" id="{39C2C81D-BA0B-4426-BCFA-DAB3EE6B3909}" vid="{C40840AC-33CF-4B91-A9AA-8F24EB00927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acccb6d4-dbe5-46d2-b4d3-5733603d8cc6">
      <Terms xmlns="http://schemas.microsoft.com/office/infopath/2007/PartnerControls"/>
    </lcf76f155ced4ddcb4097134ff3c332f>
    <TaxCatchAll xmlns="985ec44e-1bab-4c0b-9df0-6ba128686fc9"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B8422D08C252547BB1CFA7F78E2CB83" ma:contentTypeVersion="19" ma:contentTypeDescription="Create a new document." ma:contentTypeScope="" ma:versionID="957983f112ff70deb4ba3514eaba81b6">
  <xsd:schema xmlns:xsd="http://www.w3.org/2001/XMLSchema" xmlns:xs="http://www.w3.org/2001/XMLSchema" xmlns:p="http://schemas.microsoft.com/office/2006/metadata/properties" xmlns:ns2="4b4a1c0d-4a69-4996-a84a-fc699b9f49de" xmlns:ns3="acccb6d4-dbe5-46d2-b4d3-5733603d8cc6" xmlns:ns4="985ec44e-1bab-4c0b-9df0-6ba128686fc9" targetNamespace="http://schemas.microsoft.com/office/2006/metadata/properties" ma:root="true" ma:fieldsID="226e8c697896011a9f0e61e90df53f9c" ns2:_="" ns3:_="" ns4:_="">
    <xsd:import namespace="4b4a1c0d-4a69-4996-a84a-fc699b9f49de"/>
    <xsd:import namespace="acccb6d4-dbe5-46d2-b4d3-5733603d8cc6"/>
    <xsd:import namespace="985ec44e-1bab-4c0b-9df0-6ba128686fc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LengthInSeconds" minOccurs="0"/>
                <xsd:element ref="ns3:lcf76f155ced4ddcb4097134ff3c332f" minOccurs="0"/>
                <xsd:element ref="ns4:TaxCatchAll"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4a1c0d-4a69-4996-a84a-fc699b9f49d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cccb6d4-dbe5-46d2-b4d3-5733603d8cc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02cb41a6-c265-4598-b948-df01c7e084ec}" ma:internalName="TaxCatchAll" ma:showField="CatchAllData" ma:web="4b4a1c0d-4a69-4996-a84a-fc699b9f49d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20A4992-40E9-4984-B4A3-6302E30EDB13}">
  <ds:schemaRefs>
    <ds:schemaRef ds:uri="http://schemas.microsoft.com/sharepoint/v3/contenttype/forms"/>
  </ds:schemaRefs>
</ds:datastoreItem>
</file>

<file path=customXml/itemProps2.xml><?xml version="1.0" encoding="utf-8"?>
<ds:datastoreItem xmlns:ds="http://schemas.openxmlformats.org/officeDocument/2006/customXml" ds:itemID="{16549FC5-160C-46CF-9E73-3CA69B4A28EC}">
  <ds:schemaRefs>
    <ds:schemaRef ds:uri="http://schemas.microsoft.com/office/2006/metadata/properties"/>
    <ds:schemaRef ds:uri="http://schemas.microsoft.com/office/infopath/2007/PartnerControls"/>
    <ds:schemaRef ds:uri="acccb6d4-dbe5-46d2-b4d3-5733603d8cc6"/>
    <ds:schemaRef ds:uri="985ec44e-1bab-4c0b-9df0-6ba128686fc9"/>
  </ds:schemaRefs>
</ds:datastoreItem>
</file>

<file path=customXml/itemProps3.xml><?xml version="1.0" encoding="utf-8"?>
<ds:datastoreItem xmlns:ds="http://schemas.openxmlformats.org/officeDocument/2006/customXml" ds:itemID="{AA588D96-26DE-4619-AB1C-060B0BFA7F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b4a1c0d-4a69-4996-a84a-fc699b9f49de"/>
    <ds:schemaRef ds:uri="acccb6d4-dbe5-46d2-b4d3-5733603d8cc6"/>
    <ds:schemaRef ds:uri="985ec44e-1bab-4c0b-9df0-6ba128686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Online presentation tips</Template>
  <TotalTime>0</TotalTime>
  <Words>2851</Words>
  <Application>Microsoft Office PowerPoint</Application>
  <PresentationFormat>Widescreen</PresentationFormat>
  <Paragraphs>273</Paragraphs>
  <Slides>15</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Roboto</vt:lpstr>
      <vt:lpstr>Segoe UI</vt:lpstr>
      <vt:lpstr>WelcomeDoc</vt:lpstr>
      <vt:lpstr>Regulatory fitness for  Automated Driving Systems</vt:lpstr>
      <vt:lpstr>Context and purpose</vt:lpstr>
      <vt:lpstr>Horizontal topic 2 – Non-DDT tasks of the driver (1/7)</vt:lpstr>
      <vt:lpstr>Horizontal topic 2 – Non-DDT tasks of the driver (2/7)</vt:lpstr>
      <vt:lpstr>Horizontal topic 2 – Non-DDT tasks of the driver (3/7)</vt:lpstr>
      <vt:lpstr>Horizontal topic 2 – Non-DDT tasks of the driver (4/7)</vt:lpstr>
      <vt:lpstr>Horizontal topic 2 – Non-DDT tasks of the driver (5/7)</vt:lpstr>
      <vt:lpstr>Horizontal topic 2 – Non-DDT tasks of the driver (6/7)</vt:lpstr>
      <vt:lpstr>Horizontal topic 2 – Non-DDT tasks of the driver (7/7)</vt:lpstr>
      <vt:lpstr>Horizontal topic 3 – Communication with ADS users (1/4)</vt:lpstr>
      <vt:lpstr>Horizontal topic 3 – Communication with ADS users (2/4)</vt:lpstr>
      <vt:lpstr>Horizontal topic 3 – Communication with ADS users (3/4)</vt:lpstr>
      <vt:lpstr>Horizontal topic 3 – Communication with ADS users (4/4)</vt:lpstr>
      <vt:lpstr>Wrap-up</vt:lpstr>
      <vt:lpstr>Contact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2023-09-24T22:35:53Z</dcterms:created>
  <dcterms:modified xsi:type="dcterms:W3CDTF">2024-12-06T16:53:57Z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0x0101003B8422D08C252547BB1CFA7F78E2CB83</vt:lpwstr>
  </property>
  <property fmtid="{D5CDD505-2E9C-101B-9397-08002B2CF9AE}" pid="3" name="MediaServiceImageTags">
    <vt:lpwstr/>
  </property>
  <property fmtid="{D5CDD505-2E9C-101B-9397-08002B2CF9AE}" pid="4" name="gba66df640194346a5267c50f24d4797">
    <vt:lpwstr/>
  </property>
  <property fmtid="{D5CDD505-2E9C-101B-9397-08002B2CF9AE}" pid="5" name="Office_x0020_of_x0020_Origin">
    <vt:lpwstr/>
  </property>
  <property fmtid="{D5CDD505-2E9C-101B-9397-08002B2CF9AE}" pid="6" name="Office of Origin">
    <vt:lpwstr/>
  </property>
</Properties>
</file>