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38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y, Jean-Michel (TC/TC)" userId="d15ab9cb-698d-437f-9837-f97b642883c0" providerId="ADAL" clId="{192C68C5-B545-402C-9340-BBB796F7FDE4}"/>
    <pc:docChg chg="custSel modSld">
      <pc:chgData name="Roy, Jean-Michel (TC/TC)" userId="d15ab9cb-698d-437f-9837-f97b642883c0" providerId="ADAL" clId="{192C68C5-B545-402C-9340-BBB796F7FDE4}" dt="2024-12-04T14:40:42.269" v="307" actId="27636"/>
      <pc:docMkLst>
        <pc:docMk/>
      </pc:docMkLst>
      <pc:sldChg chg="modSp mod">
        <pc:chgData name="Roy, Jean-Michel (TC/TC)" userId="d15ab9cb-698d-437f-9837-f97b642883c0" providerId="ADAL" clId="{192C68C5-B545-402C-9340-BBB796F7FDE4}" dt="2024-12-04T03:43:29.713" v="298" actId="20577"/>
        <pc:sldMkLst>
          <pc:docMk/>
          <pc:sldMk cId="1067957355" sldId="257"/>
        </pc:sldMkLst>
        <pc:spChg chg="mod">
          <ac:chgData name="Roy, Jean-Michel (TC/TC)" userId="d15ab9cb-698d-437f-9837-f97b642883c0" providerId="ADAL" clId="{192C68C5-B545-402C-9340-BBB796F7FDE4}" dt="2024-12-04T03:43:29.713" v="298" actId="20577"/>
          <ac:spMkLst>
            <pc:docMk/>
            <pc:sldMk cId="1067957355" sldId="257"/>
            <ac:spMk id="3" creationId="{4E74F5DC-515F-4068-02F5-D08481677AA2}"/>
          </ac:spMkLst>
        </pc:spChg>
      </pc:sldChg>
      <pc:sldChg chg="modSp mod">
        <pc:chgData name="Roy, Jean-Michel (TC/TC)" userId="d15ab9cb-698d-437f-9837-f97b642883c0" providerId="ADAL" clId="{192C68C5-B545-402C-9340-BBB796F7FDE4}" dt="2024-12-04T14:40:42.269" v="307" actId="27636"/>
        <pc:sldMkLst>
          <pc:docMk/>
          <pc:sldMk cId="2720402056" sldId="258"/>
        </pc:sldMkLst>
        <pc:spChg chg="mod">
          <ac:chgData name="Roy, Jean-Michel (TC/TC)" userId="d15ab9cb-698d-437f-9837-f97b642883c0" providerId="ADAL" clId="{192C68C5-B545-402C-9340-BBB796F7FDE4}" dt="2024-12-04T14:40:42.269" v="307" actId="27636"/>
          <ac:spMkLst>
            <pc:docMk/>
            <pc:sldMk cId="2720402056" sldId="258"/>
            <ac:spMk id="3" creationId="{33AA89FC-F066-CE27-6A1E-0765ED2D161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CE593-A1F6-7C9E-7CA4-43EC09CBB8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CEE459-31BE-4D78-491F-3FF77FFC27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08969C-5A0B-E0EC-E6C5-47B3ACC55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F513-90F4-4706-BA98-3B4C91E5A0C2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5C747-FAD1-BBB9-0F09-5A35A54F5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A3F2A-9B69-D75E-81BA-FA925EC3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EC1B-5806-4E8C-9655-7699C4F335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9322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B6F9A-F772-D29A-F87B-D65C7463E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AEC95F-81F4-8B9D-B3DF-8F6A38C8AE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FE4F7-51FB-E1CE-174A-ED426DD74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F513-90F4-4706-BA98-3B4C91E5A0C2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566B2-2DD6-F840-C6D4-3AB9AC2BB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F2D80-19A6-359E-53A9-63C07A6FF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EC1B-5806-4E8C-9655-7699C4F335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9911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FAFDFA-4892-2607-10C6-D0E1F1175A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51BD00-488D-DC6E-E2C8-A830689EB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C9A7D-691E-B802-762A-FD02108E4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F513-90F4-4706-BA98-3B4C91E5A0C2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4BFC7-9FA6-3CA3-55CF-43FB93432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766F9-6364-DC19-AB3D-D7DF55B88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EC1B-5806-4E8C-9655-7699C4F335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3261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C7D87-6538-66C2-F133-EEAA1EF3D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237F5-B7CE-D127-3731-B89F5466E9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86575-3AD1-1B11-53B2-7CC018822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F513-90F4-4706-BA98-3B4C91E5A0C2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7637A-EBD2-F58D-1CDE-0362FC9F9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6774A-BD0C-30B9-0454-2D5FBF63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EC1B-5806-4E8C-9655-7699C4F335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849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B6102-B9BF-4419-14F8-732E61655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A430D-9961-C17B-D7AA-CF8880695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DB699-E910-1F3E-52F4-85560A6A3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F513-90F4-4706-BA98-3B4C91E5A0C2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CAFB4-4F0B-B077-17CD-664D0C4AF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F48F1-E4AD-F1DE-CAFA-1BE85385C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EC1B-5806-4E8C-9655-7699C4F335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0159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79D79-9924-3499-7538-653D566C3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76B35-38AC-E0CE-721E-9793F083CC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3A20DF-6552-2864-0262-1692308BF7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3894D4-C03E-186E-7FA8-664BD0EE5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F513-90F4-4706-BA98-3B4C91E5A0C2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FF1F75-B200-7060-E110-5B9511556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FF6A10-6402-18BB-EBD3-09229F62F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EC1B-5806-4E8C-9655-7699C4F335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779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BE2ED-91F5-7CF5-A7C7-EE2F8198A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81EABA-C8F3-E1B8-3F90-3161D7DFC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1FB67A-7945-0FF6-0392-EE8E7C07D4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8A4FA2-B485-6B75-7BDE-654CFF6DA2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0D7874-A375-6F24-1FEB-3571C1FB51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FE7BEA-A6B0-4C18-5658-01E6DDC91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F513-90F4-4706-BA98-3B4C91E5A0C2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3E55D8-CBED-1798-B67A-6F7014901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8C7129-B256-D469-5818-B6D65DDFF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EC1B-5806-4E8C-9655-7699C4F335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216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D4F1B-C92F-65DD-0BAD-A664897B2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282542-3100-C900-C540-C5EECAC2C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F513-90F4-4706-BA98-3B4C91E5A0C2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B9502B-114C-3323-5944-CEA81578D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A97EF7-0209-3957-A84C-7FD1C89F2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EC1B-5806-4E8C-9655-7699C4F335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78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3FFB28-7017-EEDD-E976-E946D4F63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F513-90F4-4706-BA98-3B4C91E5A0C2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483AA8-3ACE-B8B8-9FA7-30E469512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8F84A-405F-C703-B536-DB623C62B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EC1B-5806-4E8C-9655-7699C4F335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69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0BF94-042C-5931-7ACA-501AD01A9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90C3B-2383-D005-267A-AA690CCAA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1EE58A-6043-FF3A-9DF6-976E743814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E8374D-E584-5A1F-F812-79BA0B0DD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F513-90F4-4706-BA98-3B4C91E5A0C2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5B2E9-90B9-C1D1-33D7-31A1749D9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360CA-F619-4F09-C551-16A9516ED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EC1B-5806-4E8C-9655-7699C4F335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522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DA20B-A5A3-7E8E-6EAA-45183A0E8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2F5168-BBC2-90C1-324E-70C948A09F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149B34-451A-2992-0B51-DE81420D93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48B426-72B0-7889-7C56-9C0621ED9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F513-90F4-4706-BA98-3B4C91E5A0C2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74231B-C437-6E7F-C032-ACEFC47B3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3E058B-3E03-063C-E365-E28D43CE5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EC1B-5806-4E8C-9655-7699C4F335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232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BCD79D-2BDE-5CE6-4BD1-E5831E58F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48BE4-01ED-02B0-C82D-AA5DF0751C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0045F2-41AE-0783-7F60-E9F32BC802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0F513-90F4-4706-BA98-3B4C91E5A0C2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071F6-C035-1A07-01F6-78FAF92D4E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65B72-9B86-80A8-1A25-3F7008083E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FEC1B-5806-4E8C-9655-7699C4F335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0407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F6E98-3907-01CA-19BE-352E5217DD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Safety Case Progress report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6B8DB0-644E-E26C-A91E-ACB0D6285DA9}"/>
              </a:ext>
            </a:extLst>
          </p:cNvPr>
          <p:cNvSpPr txBox="1"/>
          <p:nvPr/>
        </p:nvSpPr>
        <p:spPr>
          <a:xfrm>
            <a:off x="414092" y="243696"/>
            <a:ext cx="114731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tabLst>
                <a:tab pos="2865438" algn="ctr"/>
                <a:tab pos="5730875" algn="r"/>
                <a:tab pos="2865438" algn="ctr"/>
                <a:tab pos="11260138" algn="r"/>
              </a:tabLst>
            </a:pPr>
            <a:r>
              <a:rPr lang="en-US" sz="1400" kern="1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Submitted by the OPI on </a:t>
            </a:r>
            <a:r>
              <a:rPr lang="en-US" sz="1400" kern="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Safety Case/Assessment</a:t>
            </a:r>
            <a:r>
              <a:rPr lang="en-US" sz="1400" kern="1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provisions			Document ADS-05-20</a:t>
            </a:r>
            <a:endParaRPr lang="en-GB" sz="1400" kern="1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>
              <a:tabLst>
                <a:tab pos="2865438" algn="ctr"/>
                <a:tab pos="5730875" algn="r"/>
                <a:tab pos="2865438" algn="ctr"/>
                <a:tab pos="11260138" algn="r"/>
              </a:tabLst>
            </a:pPr>
            <a:r>
              <a:rPr lang="en-US" sz="1400" kern="1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			5</a:t>
            </a:r>
            <a:r>
              <a:rPr lang="en-US" sz="1400" kern="100" baseline="300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1400" kern="1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ADS IWG session</a:t>
            </a:r>
            <a:endParaRPr lang="en-GB" sz="1400" kern="1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>
              <a:tabLst>
                <a:tab pos="2865438" algn="ctr"/>
                <a:tab pos="5730875" algn="r"/>
                <a:tab pos="2865438" algn="ctr"/>
                <a:tab pos="11260138" algn="r"/>
              </a:tabLst>
            </a:pPr>
            <a:r>
              <a:rPr lang="en-US" sz="1400" kern="1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			9-13 December 2024</a:t>
            </a:r>
            <a:endParaRPr lang="en-GB" sz="1400" kern="1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768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40208-4248-1A69-1BF0-ED90A5810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Progress since 4</a:t>
            </a:r>
            <a:r>
              <a:rPr lang="en-CA" baseline="30000" dirty="0"/>
              <a:t>th</a:t>
            </a:r>
            <a:r>
              <a:rPr lang="en-CA" dirty="0"/>
              <a:t> IWG (London)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74F5DC-515F-4068-02F5-D08481677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sz="3200" dirty="0"/>
              <a:t>7 meeting sessions were held</a:t>
            </a:r>
          </a:p>
          <a:p>
            <a:r>
              <a:rPr lang="en-CA" sz="3200" dirty="0"/>
              <a:t>Text from integration document reorganized into structure adapted to safety-case process</a:t>
            </a:r>
          </a:p>
          <a:p>
            <a:pPr lvl="1"/>
            <a:r>
              <a:rPr lang="en-CA" sz="2800" dirty="0"/>
              <a:t>Clarification of differences between Safety Concept and Safety Case</a:t>
            </a:r>
          </a:p>
          <a:p>
            <a:pPr lvl="1"/>
            <a:r>
              <a:rPr lang="en-CA" sz="2800" dirty="0"/>
              <a:t>Modify paragraphs accordingly and augment as required</a:t>
            </a:r>
          </a:p>
          <a:p>
            <a:r>
              <a:rPr lang="en-CA" sz="3200" dirty="0"/>
              <a:t>Draft text for elements that were not in integration document</a:t>
            </a:r>
          </a:p>
          <a:p>
            <a:r>
              <a:rPr lang="en-CA" sz="3200" dirty="0"/>
              <a:t>Draft text for presentation of Safety Case</a:t>
            </a:r>
          </a:p>
          <a:p>
            <a:pPr lvl="1"/>
            <a:r>
              <a:rPr lang="en-CA" sz="2800" dirty="0"/>
              <a:t>Requirements for Claims, Arguments &amp; Evidence</a:t>
            </a:r>
          </a:p>
          <a:p>
            <a:pPr lvl="1"/>
            <a:r>
              <a:rPr lang="en-CA" sz="2800" dirty="0"/>
              <a:t>Additional provisions to facilitate assessment of safety case</a:t>
            </a:r>
          </a:p>
        </p:txBody>
      </p:sp>
    </p:spTree>
    <p:extLst>
      <p:ext uri="{BB962C8B-B14F-4D97-AF65-F5344CB8AC3E}">
        <p14:creationId xmlns:p14="http://schemas.microsoft.com/office/powerpoint/2010/main" val="1067957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4C150-8FB3-737C-E754-937F02D96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Safety Case Section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A89FC-F066-CE27-6A1E-0765ED2D16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General Description</a:t>
            </a:r>
          </a:p>
          <a:p>
            <a:r>
              <a:rPr lang="en-US" dirty="0"/>
              <a:t>Safety Concept and Other Required Documentation</a:t>
            </a:r>
          </a:p>
          <a:p>
            <a:pPr lvl="1"/>
            <a:r>
              <a:rPr lang="en-US" dirty="0"/>
              <a:t>System-Level</a:t>
            </a:r>
          </a:p>
          <a:p>
            <a:pPr lvl="1"/>
            <a:r>
              <a:rPr lang="en-US" dirty="0"/>
              <a:t>Feature-Level</a:t>
            </a:r>
          </a:p>
          <a:p>
            <a:r>
              <a:rPr lang="en-US"/>
              <a:t>Verification, Validation and Acceptance Criteria</a:t>
            </a:r>
            <a:endParaRPr lang="en-US" dirty="0"/>
          </a:p>
          <a:p>
            <a:r>
              <a:rPr lang="en-US" dirty="0"/>
              <a:t>Presentation of Safety Case</a:t>
            </a:r>
          </a:p>
          <a:p>
            <a:pPr lvl="1"/>
            <a:r>
              <a:rPr lang="en-US" dirty="0"/>
              <a:t>General requirements</a:t>
            </a:r>
          </a:p>
          <a:p>
            <a:pPr lvl="1"/>
            <a:r>
              <a:rPr lang="en-US" dirty="0"/>
              <a:t>Claims	</a:t>
            </a:r>
          </a:p>
          <a:p>
            <a:pPr lvl="1"/>
            <a:r>
              <a:rPr lang="en-US" dirty="0"/>
              <a:t>Argumentation</a:t>
            </a:r>
          </a:p>
          <a:p>
            <a:pPr lvl="1"/>
            <a:r>
              <a:rPr lang="en-US" dirty="0"/>
              <a:t>Evidence	</a:t>
            </a:r>
          </a:p>
          <a:p>
            <a:r>
              <a:rPr lang="en-US" dirty="0"/>
              <a:t>Self-Assessment	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0402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D6999-F000-BB3C-2E64-E276BF34F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Open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891E2-54D0-D316-AEE6-437B1DA77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Cybersecurity </a:t>
            </a:r>
          </a:p>
          <a:p>
            <a:pPr lvl="1"/>
            <a:r>
              <a:rPr lang="en-CA" dirty="0"/>
              <a:t>UNR 155 not part of 1998 agreement – some discussions ongoing in CS/OTA</a:t>
            </a:r>
          </a:p>
          <a:p>
            <a:r>
              <a:rPr lang="en-CA" dirty="0"/>
              <a:t>System update</a:t>
            </a:r>
          </a:p>
          <a:p>
            <a:pPr lvl="1"/>
            <a:r>
              <a:rPr lang="en-CA" dirty="0"/>
              <a:t>Impact on Safety Case, approval/certification status etc. – some discussion in UNR on extension of type approval</a:t>
            </a:r>
          </a:p>
          <a:p>
            <a:pPr lvl="1"/>
            <a:r>
              <a:rPr lang="en-CA" dirty="0"/>
              <a:t>Validating &amp; distributing updates - UNR 156 not part of 1998 agreement – some discussions ongoing in CS/OTA</a:t>
            </a:r>
          </a:p>
          <a:p>
            <a:r>
              <a:rPr lang="en-CA" dirty="0"/>
              <a:t>DSSAD</a:t>
            </a:r>
          </a:p>
          <a:p>
            <a:pPr lvl="1"/>
            <a:r>
              <a:rPr lang="en-CA" dirty="0"/>
              <a:t>Some provisional requirements included but may depend on final DSSAD</a:t>
            </a:r>
          </a:p>
          <a:p>
            <a:r>
              <a:rPr lang="en-CA" dirty="0"/>
              <a:t>Development of requirements for scenario selection process</a:t>
            </a:r>
          </a:p>
          <a:p>
            <a:r>
              <a:rPr lang="en-CA" dirty="0"/>
              <a:t>Use of terminology “remote supervision centre”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40776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EF719D86130443AD78DED03913D7A9" ma:contentTypeVersion="28" ma:contentTypeDescription="Create a new document." ma:contentTypeScope="" ma:versionID="7c2cc0a1c067cb14e203cc00bbf329e7">
  <xsd:schema xmlns:xsd="http://www.w3.org/2001/XMLSchema" xmlns:xs="http://www.w3.org/2001/XMLSchema" xmlns:p="http://schemas.microsoft.com/office/2006/metadata/properties" xmlns:ns2="9be012bc-edff-40a1-9263-3b30e53237de" xmlns:ns3="4bee2260-271d-45ab-9428-9a75225ae65f" xmlns:ns4="7d67e659-2a32-4242-8a6b-96600fe17004" targetNamespace="http://schemas.microsoft.com/office/2006/metadata/properties" ma:root="true" ma:fieldsID="86a73ffabe639f6e888feab4d3862b67" ns2:_="" ns3:_="" ns4:_="">
    <xsd:import namespace="9be012bc-edff-40a1-9263-3b30e53237de"/>
    <xsd:import namespace="4bee2260-271d-45ab-9428-9a75225ae65f"/>
    <xsd:import namespace="7d67e659-2a32-4242-8a6b-96600fe17004"/>
    <xsd:element name="properties">
      <xsd:complexType>
        <xsd:sequence>
          <xsd:element name="documentManagement">
            <xsd:complexType>
              <xsd:all>
                <xsd:element ref="ns2:_dlc_DocIdUrl" minOccurs="0"/>
                <xsd:element ref="ns4:RDIMS_x0023_" minOccurs="0"/>
                <xsd:element ref="ns4:URL" minOccurs="0"/>
                <xsd:element ref="ns2:_dlc_DocId" minOccurs="0"/>
                <xsd:element ref="ns2:_dlc_DocIdPersistId" minOccurs="0"/>
                <xsd:element ref="ns3:TaxCatchAll" minOccurs="0"/>
                <xsd:element ref="ns3:d9e9986ab41441e09a6cd42cdd12b3f1" minOccurs="0"/>
                <xsd:element ref="ns4:MediaServiceMetadata" minOccurs="0"/>
                <xsd:element ref="ns4:MediaServiceFastMetadata" minOccurs="0"/>
                <xsd:element ref="ns4:MediaServiceSearchProperties" minOccurs="0"/>
                <xsd:element ref="ns4:MediaServiceObjectDetectorVersions" minOccurs="0"/>
                <xsd:element ref="ns2:SharedWithUsers" minOccurs="0"/>
                <xsd:element ref="ns2:SharedWithDetails" minOccurs="0"/>
                <xsd:element ref="ns4:lcf76f155ced4ddcb4097134ff3c332f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LengthInSecond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012bc-edff-40a1-9263-3b30e53237de" elementFormDefault="qualified">
    <xsd:import namespace="http://schemas.microsoft.com/office/2006/documentManagement/types"/>
    <xsd:import namespace="http://schemas.microsoft.com/office/infopath/2007/PartnerControls"/>
    <xsd:element name="_dlc_DocIdUrl" ma:index="2" nillable="true" ma:displayName="Document ID" ma:description="Permanent link to this document.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" ma:index="8" nillable="true" ma:displayName="Document ID Value" ma:description="The value of the document ID assigned to this item." ma:hidden="true" ma:indexed="true" ma:internalName="_dlc_DocId" ma:readOnly="false">
      <xsd:simpleType>
        <xsd:restriction base="dms:Text"/>
      </xsd:simpleType>
    </xsd:element>
    <xsd:element name="_dlc_DocIdPersistId" ma:index="1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18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ee2260-271d-45ab-9428-9a75225ae65f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509906ac-e027-4931-ac08-54f3afe51ed1}" ma:internalName="TaxCatchAll" ma:readOnly="false" ma:showField="CatchAllData" ma:web="9be012bc-edff-40a1-9263-3b30e53237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9e9986ab41441e09a6cd42cdd12b3f1" ma:index="13" ma:taxonomy="true" ma:internalName="d9e9986ab41441e09a6cd42cdd12b3f1" ma:taxonomyFieldName="OPI" ma:displayName="OPI - BPR" ma:readOnly="false" ma:default="2;#ASFB|c03109bf-d9d5-4511-a119-6188998576c8" ma:fieldId="{d9e9986a-b414-41e0-9a6c-d42cdd12b3f1}" ma:sspId="5e3692c9-af5f-47c1-9a35-ff69f1bb37c0" ma:termSetId="60246483-60c7-4265-9c2e-df375db5bc2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67e659-2a32-4242-8a6b-96600fe17004" elementFormDefault="qualified">
    <xsd:import namespace="http://schemas.microsoft.com/office/2006/documentManagement/types"/>
    <xsd:import namespace="http://schemas.microsoft.com/office/infopath/2007/PartnerControls"/>
    <xsd:element name="RDIMS_x0023_" ma:index="5" nillable="true" ma:displayName="RDIMS #" ma:format="Dropdown" ma:internalName="RDIMS_x0023_" ma:readOnly="false">
      <xsd:simpleType>
        <xsd:restriction base="dms:Text">
          <xsd:maxLength value="255"/>
        </xsd:restriction>
      </xsd:simpleType>
    </xsd:element>
    <xsd:element name="URL" ma:index="6" nillable="true" ma:displayName="URL" ma:format="Hyperlink" ma:internalName="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e3692c9-af5f-47c1-9a35-ff69f1bb37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5" nillable="true" ma:displayName="Extracted Text" ma:hidden="true" ma:internalName="MediaServiceOCR" ma:readOnly="true">
      <xsd:simpleType>
        <xsd:restriction base="dms:Note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7" nillable="true" ma:displayName="Location" ma:hidden="true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DIMS_x0023_ xmlns="7d67e659-2a32-4242-8a6b-96600fe17004" xsi:nil="true"/>
    <_dlc_DocId xmlns="9be012bc-edff-40a1-9263-3b30e53237de">27NCU46X44RF-1141215380-184690</_dlc_DocId>
    <_dlc_DocIdPersistId xmlns="9be012bc-edff-40a1-9263-3b30e53237de" xsi:nil="true"/>
    <d9e9986ab41441e09a6cd42cdd12b3f1 xmlns="4bee2260-271d-45ab-9428-9a75225ae65f">
      <Terms xmlns="http://schemas.microsoft.com/office/infopath/2007/PartnerControls">
        <TermInfo xmlns="http://schemas.microsoft.com/office/infopath/2007/PartnerControls">
          <TermName xmlns="http://schemas.microsoft.com/office/infopath/2007/PartnerControls">ASFB</TermName>
          <TermId xmlns="http://schemas.microsoft.com/office/infopath/2007/PartnerControls">c03109bf-d9d5-4511-a119-6188998576c8</TermId>
        </TermInfo>
      </Terms>
    </d9e9986ab41441e09a6cd42cdd12b3f1>
    <_dlc_DocIdUrl xmlns="9be012bc-edff-40a1-9263-3b30e53237de">
      <Url>https://034gc.sharepoint.com/sites/TC-008-530/_layouts/15/DocIdRedir.aspx?ID=27NCU46X44RF-1141215380-184690</Url>
      <Description>27NCU46X44RF-1141215380-184690</Description>
    </_dlc_DocIdUrl>
    <URL xmlns="7d67e659-2a32-4242-8a6b-96600fe17004">
      <Url xsi:nil="true"/>
      <Description xsi:nil="true"/>
    </URL>
    <lcf76f155ced4ddcb4097134ff3c332f xmlns="7d67e659-2a32-4242-8a6b-96600fe17004">
      <Terms xmlns="http://schemas.microsoft.com/office/infopath/2007/PartnerControls"/>
    </lcf76f155ced4ddcb4097134ff3c332f>
    <TaxCatchAll xmlns="4bee2260-271d-45ab-9428-9a75225ae65f">
      <Value>2</Value>
    </TaxCatchAl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368EA9A-6134-4281-83B9-DB3A1E3F3D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e012bc-edff-40a1-9263-3b30e53237de"/>
    <ds:schemaRef ds:uri="4bee2260-271d-45ab-9428-9a75225ae65f"/>
    <ds:schemaRef ds:uri="7d67e659-2a32-4242-8a6b-96600fe170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ABD9176-F9E9-424C-9024-EA24808BB06E}">
  <ds:schemaRefs>
    <ds:schemaRef ds:uri="http://schemas.microsoft.com/office/2006/metadata/properties"/>
    <ds:schemaRef ds:uri="http://schemas.microsoft.com/office/infopath/2007/PartnerControls"/>
    <ds:schemaRef ds:uri="7d67e659-2a32-4242-8a6b-96600fe17004"/>
    <ds:schemaRef ds:uri="9be012bc-edff-40a1-9263-3b30e53237de"/>
    <ds:schemaRef ds:uri="4bee2260-271d-45ab-9428-9a75225ae65f"/>
  </ds:schemaRefs>
</ds:datastoreItem>
</file>

<file path=customXml/itemProps3.xml><?xml version="1.0" encoding="utf-8"?>
<ds:datastoreItem xmlns:ds="http://schemas.openxmlformats.org/officeDocument/2006/customXml" ds:itemID="{F9BC8D8A-2A79-41C6-A9F1-1B4440A8DF0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FC34BD9-6090-4ADF-8324-05057153672D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225</Words>
  <Application>Microsoft Office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Roboto</vt:lpstr>
      <vt:lpstr>Office Theme</vt:lpstr>
      <vt:lpstr>Safety Case Progress report</vt:lpstr>
      <vt:lpstr>Progress since 4th IWG (London)</vt:lpstr>
      <vt:lpstr>Safety Case Section Structure</vt:lpstr>
      <vt:lpstr>Open items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Case Progress report</dc:title>
  <dc:creator>Roy, Jean-Michel (TC/TC)</dc:creator>
  <cp:lastModifiedBy>John Creamer</cp:lastModifiedBy>
  <cp:revision>2</cp:revision>
  <dcterms:created xsi:type="dcterms:W3CDTF">2024-12-04T02:56:43Z</dcterms:created>
  <dcterms:modified xsi:type="dcterms:W3CDTF">2024-12-06T17:27:22Z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5bbdc02-cb35-4d29-b911-7fc063a80903_Enabled">
    <vt:lpwstr>true</vt:lpwstr>
  </property>
  <property fmtid="{D5CDD505-2E9C-101B-9397-08002B2CF9AE}" pid="3" name="MSIP_Label_b5bbdc02-cb35-4d29-b911-7fc063a80903_SetDate">
    <vt:lpwstr>2024-12-04T03:35:40Z</vt:lpwstr>
  </property>
  <property fmtid="{D5CDD505-2E9C-101B-9397-08002B2CF9AE}" pid="4" name="MSIP_Label_b5bbdc02-cb35-4d29-b911-7fc063a80903_Method">
    <vt:lpwstr>Privileged</vt:lpwstr>
  </property>
  <property fmtid="{D5CDD505-2E9C-101B-9397-08002B2CF9AE}" pid="5" name="MSIP_Label_b5bbdc02-cb35-4d29-b911-7fc063a80903_Name">
    <vt:lpwstr>Unclassified (No Marking)</vt:lpwstr>
  </property>
  <property fmtid="{D5CDD505-2E9C-101B-9397-08002B2CF9AE}" pid="6" name="MSIP_Label_b5bbdc02-cb35-4d29-b911-7fc063a80903_SiteId">
    <vt:lpwstr>2008ffa9-c9b2-4d97-9ad9-4ace25386be7</vt:lpwstr>
  </property>
  <property fmtid="{D5CDD505-2E9C-101B-9397-08002B2CF9AE}" pid="7" name="MSIP_Label_b5bbdc02-cb35-4d29-b911-7fc063a80903_ActionId">
    <vt:lpwstr>2bd980e6-1e08-4404-81eb-929a6ede5ec2</vt:lpwstr>
  </property>
  <property fmtid="{D5CDD505-2E9C-101B-9397-08002B2CF9AE}" pid="8" name="MSIP_Label_b5bbdc02-cb35-4d29-b911-7fc063a80903_ContentBits">
    <vt:lpwstr>0</vt:lpwstr>
  </property>
  <property fmtid="{D5CDD505-2E9C-101B-9397-08002B2CF9AE}" pid="9" name="OPI">
    <vt:lpwstr>2;#ASFB|c03109bf-d9d5-4511-a119-6188998576c8</vt:lpwstr>
  </property>
  <property fmtid="{D5CDD505-2E9C-101B-9397-08002B2CF9AE}" pid="10" name="MediaServiceImageTags">
    <vt:lpwstr/>
  </property>
  <property fmtid="{D5CDD505-2E9C-101B-9397-08002B2CF9AE}" pid="11" name="ContentTypeId">
    <vt:lpwstr>0x010100F3EF719D86130443AD78DED03913D7A9</vt:lpwstr>
  </property>
  <property fmtid="{D5CDD505-2E9C-101B-9397-08002B2CF9AE}" pid="12" name="_dlc_DocIdItemGuid">
    <vt:lpwstr>3cf5f711-a1c2-40b3-89d7-2813f32396f9</vt:lpwstr>
  </property>
</Properties>
</file>