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5"/>
  </p:sldMasterIdLst>
  <p:sldIdLst>
    <p:sldId id="256" r:id="rId6"/>
    <p:sldId id="257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5" autoAdjust="0"/>
    <p:restoredTop sz="94660"/>
  </p:normalViewPr>
  <p:slideViewPr>
    <p:cSldViewPr snapToGrid="0">
      <p:cViewPr varScale="1">
        <p:scale>
          <a:sx n="61" d="100"/>
          <a:sy n="61" d="100"/>
        </p:scale>
        <p:origin x="738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10" Type="http://schemas.openxmlformats.org/officeDocument/2006/relationships/theme" Target="theme/theme1.xml"/><Relationship Id="rId4" Type="http://schemas.openxmlformats.org/officeDocument/2006/relationships/customXml" Target="../customXml/item4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oy, Jean-Michel (TC/TC)" userId="d15ab9cb-698d-437f-9837-f97b642883c0" providerId="ADAL" clId="{D6B3846B-2891-46D6-AB82-A22E730458A9}"/>
    <pc:docChg chg="custSel modSld">
      <pc:chgData name="Roy, Jean-Michel (TC/TC)" userId="d15ab9cb-698d-437f-9837-f97b642883c0" providerId="ADAL" clId="{D6B3846B-2891-46D6-AB82-A22E730458A9}" dt="2024-12-03T15:00:21.396" v="229" actId="20577"/>
      <pc:docMkLst>
        <pc:docMk/>
      </pc:docMkLst>
      <pc:sldChg chg="modSp mod">
        <pc:chgData name="Roy, Jean-Michel (TC/TC)" userId="d15ab9cb-698d-437f-9837-f97b642883c0" providerId="ADAL" clId="{D6B3846B-2891-46D6-AB82-A22E730458A9}" dt="2024-12-03T15:00:21.396" v="229" actId="20577"/>
        <pc:sldMkLst>
          <pc:docMk/>
          <pc:sldMk cId="1756857692" sldId="257"/>
        </pc:sldMkLst>
        <pc:spChg chg="mod">
          <ac:chgData name="Roy, Jean-Michel (TC/TC)" userId="d15ab9cb-698d-437f-9837-f97b642883c0" providerId="ADAL" clId="{D6B3846B-2891-46D6-AB82-A22E730458A9}" dt="2024-12-03T15:00:21.396" v="229" actId="20577"/>
          <ac:spMkLst>
            <pc:docMk/>
            <pc:sldMk cId="1756857692" sldId="257"/>
            <ac:spMk id="3" creationId="{D8B34A18-DCB3-E96A-755E-A191674F255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E7BD3A-DE05-3DE5-0376-10DAA6E0DCA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83DF9ED-9157-31BA-201F-D1745EF567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04241F-A13F-0525-A650-230247EFE7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3E8C3-62BA-45B6-B3F6-AF0B72078167}" type="datetimeFigureOut">
              <a:rPr lang="en-CA" smtClean="0"/>
              <a:t>2024-12-06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30DE58-1E6A-2DF7-D77B-8A0855A61C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0A7467-F0C6-1937-E8E2-346B080156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878CE-E4D4-4462-B782-F18B82E4AEE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9695347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9A3EC0-F432-D01A-2D74-2AC44B313A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22531D9-F8C2-5982-3434-49C68C710F9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4A23F2-ADF9-07A8-4D0B-CE635C9825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3E8C3-62BA-45B6-B3F6-AF0B72078167}" type="datetimeFigureOut">
              <a:rPr lang="en-CA" smtClean="0"/>
              <a:t>2024-12-06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04DFA8-6C1E-31E6-AB01-9430341B65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F07367-E43B-B865-EF49-FDD63E27D4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878CE-E4D4-4462-B782-F18B82E4AEE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7207637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626BBDA-5E3C-64DC-86D3-52E57ABCC29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60BE118-A879-D79A-45ED-87A02940E20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07FBCA-4384-A06A-9000-E4B280AF39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3E8C3-62BA-45B6-B3F6-AF0B72078167}" type="datetimeFigureOut">
              <a:rPr lang="en-CA" smtClean="0"/>
              <a:t>2024-12-06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B6AE7B-3EB7-045E-ED58-878D3F183E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BF734E-B157-83B3-2F82-815D70B93F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878CE-E4D4-4462-B782-F18B82E4AEE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4822616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2CDC34-1DDC-99DD-CE69-DD63A44E20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425B74-D5A5-3546-79A8-B2FE8DDB522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2C3709-AACD-D6EE-0285-92E49129BE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3E8C3-62BA-45B6-B3F6-AF0B72078167}" type="datetimeFigureOut">
              <a:rPr lang="en-CA" smtClean="0"/>
              <a:t>2024-12-06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482434-8048-A6D5-E1A5-134D2E1C9A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DC8A05-3032-3DBD-194F-3CDD110671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878CE-E4D4-4462-B782-F18B82E4AEE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9937997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2A8195-980B-E58A-D1CB-4EEBB78E8E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50F6827-1A00-35EC-32C1-78DB26D2CD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AC54A8-F15E-6F12-BA4E-9EEB17EE10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3E8C3-62BA-45B6-B3F6-AF0B72078167}" type="datetimeFigureOut">
              <a:rPr lang="en-CA" smtClean="0"/>
              <a:t>2024-12-06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B452B2-8858-5813-A976-B1B0CE5056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E9808C-64A4-C6D4-14FE-E0E02642DD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878CE-E4D4-4462-B782-F18B82E4AEE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4493593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5D48E8-D42C-7F14-ED6A-6104D153C1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C10E15-2A22-5447-55CC-50449E9FEDB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339E41C-66E0-8EC5-AA7E-05C342C80A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294FCFD-B839-6AD1-DE63-6092C948EC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3E8C3-62BA-45B6-B3F6-AF0B72078167}" type="datetimeFigureOut">
              <a:rPr lang="en-CA" smtClean="0"/>
              <a:t>2024-12-06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8A3F569-B703-C148-2346-C21ADA78C0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4C5790-1772-983F-C21B-29F4F7F8EE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878CE-E4D4-4462-B782-F18B82E4AEE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3573354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ED2479-0624-A9AA-4EDF-5F97863F2E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59B730-236B-BAC6-1679-018478B7D7F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F2E6DED-42FE-21EC-22C0-1A3F4CD2A92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12D4783-27F9-926C-03E8-7E1CEA9144D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90A938C-DF88-ECA5-D679-5CF56F2AA72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D869754-DE65-8A93-D10D-E782953B2C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3E8C3-62BA-45B6-B3F6-AF0B72078167}" type="datetimeFigureOut">
              <a:rPr lang="en-CA" smtClean="0"/>
              <a:t>2024-12-06</a:t>
            </a:fld>
            <a:endParaRPr lang="en-CA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EE753E6-9357-1C59-4D37-0F121CD06E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3ABF77F-4BDC-4FC0-AAE9-0527B101FC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878CE-E4D4-4462-B782-F18B82E4AEE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3564463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EDA2F-72A6-B5CC-7944-C22241BA09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5913354-C9FA-7148-0027-761E4286AC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3E8C3-62BA-45B6-B3F6-AF0B72078167}" type="datetimeFigureOut">
              <a:rPr lang="en-CA" smtClean="0"/>
              <a:t>2024-12-06</a:t>
            </a:fld>
            <a:endParaRPr lang="en-CA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FF97D51-58FF-A216-D38C-F75894E3DD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29940B6-498D-7D71-9E01-A2C2C0C57A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878CE-E4D4-4462-B782-F18B82E4AEE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6492651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AEB1CC7-762D-169C-F51D-DE8CFACFFD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3E8C3-62BA-45B6-B3F6-AF0B72078167}" type="datetimeFigureOut">
              <a:rPr lang="en-CA" smtClean="0"/>
              <a:t>2024-12-06</a:t>
            </a:fld>
            <a:endParaRPr lang="en-CA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E528230-4735-C9BD-3A6E-CB2D7EE532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3D9BC38-2EE2-256E-3673-A3247019A2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878CE-E4D4-4462-B782-F18B82E4AEE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5740502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DFC269-3711-7E2F-1B23-6122E8B392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65B189-9136-8E03-6E52-7B1E204294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B04F70C-07A0-CE7D-E984-9AD7EE563A8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3C5EFC-5A12-00AE-6E6B-5FCD2AF87C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3E8C3-62BA-45B6-B3F6-AF0B72078167}" type="datetimeFigureOut">
              <a:rPr lang="en-CA" smtClean="0"/>
              <a:t>2024-12-06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B88F69B-637F-898D-9FE5-7696E5B391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DAAC6CB-1AC4-ACB2-B91D-A4E5CEA024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878CE-E4D4-4462-B782-F18B82E4AEE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185012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C4708D-5597-E6CE-3FE7-CE3E9731E7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6FD7E93-D9B5-D9C8-5596-5787B9DDD25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3BB3F04-68D4-36AC-5A83-9CBFF1F5B3C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92D6CC-D90D-9FDA-E68A-550939E5E2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3E8C3-62BA-45B6-B3F6-AF0B72078167}" type="datetimeFigureOut">
              <a:rPr lang="en-CA" smtClean="0"/>
              <a:t>2024-12-06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80F744A-2C43-8458-C2E2-16DA58E42C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AF8AD95-1285-E31F-9DDA-F6ED833438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878CE-E4D4-4462-B782-F18B82E4AEE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493226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9B00A23-E5EB-6139-9A63-6717D8B02C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7B38625-88DA-FFDB-BA2B-BA234BA6A1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CE53ED-605D-D9B2-4A8E-2A3A5CE29DE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23E8C3-62BA-45B6-B3F6-AF0B72078167}" type="datetimeFigureOut">
              <a:rPr lang="en-CA" smtClean="0"/>
              <a:t>2024-12-06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ACBED4-BAAE-807A-B458-4F9805C809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CCC5E9-23BD-FA2A-AC1D-FACDFB03102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3878CE-E4D4-4462-B782-F18B82E4AEE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6325544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59AB14-78FC-5B4C-29FD-1A982FA002E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CA" dirty="0"/>
              <a:t>Assessment of Safety Case Progress Report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B965E03-10C6-480E-FF3B-858C90071885}"/>
              </a:ext>
            </a:extLst>
          </p:cNvPr>
          <p:cNvSpPr txBox="1"/>
          <p:nvPr/>
        </p:nvSpPr>
        <p:spPr>
          <a:xfrm>
            <a:off x="414092" y="243696"/>
            <a:ext cx="11473108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>
              <a:tabLst>
                <a:tab pos="2865438" algn="ctr"/>
                <a:tab pos="5730875" algn="r"/>
                <a:tab pos="2865438" algn="ctr"/>
                <a:tab pos="11260138" algn="r"/>
              </a:tabLst>
            </a:pPr>
            <a:r>
              <a:rPr lang="en-US" sz="1400" kern="100" dirty="0"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Submitted by the OPI on </a:t>
            </a:r>
            <a:r>
              <a:rPr lang="en-US" sz="1400" kern="1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Safety Case/Assessment</a:t>
            </a:r>
            <a:r>
              <a:rPr lang="en-US" sz="1400" kern="100" dirty="0"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provisions			</a:t>
            </a:r>
            <a:r>
              <a:rPr lang="en-US" sz="1400" kern="100"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Document ADS-05-21</a:t>
            </a:r>
            <a:endParaRPr lang="en-GB" sz="1400" kern="100" dirty="0">
              <a:effectLst/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0" marR="0">
              <a:tabLst>
                <a:tab pos="2865438" algn="ctr"/>
                <a:tab pos="5730875" algn="r"/>
                <a:tab pos="2865438" algn="ctr"/>
                <a:tab pos="11260138" algn="r"/>
              </a:tabLst>
            </a:pPr>
            <a:r>
              <a:rPr lang="en-US" sz="1400" kern="100" dirty="0"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				5</a:t>
            </a:r>
            <a:r>
              <a:rPr lang="en-US" sz="1400" kern="100" baseline="30000" dirty="0"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th</a:t>
            </a:r>
            <a:r>
              <a:rPr lang="en-US" sz="1400" kern="100" dirty="0"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ADS IWG session</a:t>
            </a:r>
            <a:endParaRPr lang="en-GB" sz="1400" kern="100" dirty="0">
              <a:effectLst/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0" marR="0">
              <a:tabLst>
                <a:tab pos="2865438" algn="ctr"/>
                <a:tab pos="5730875" algn="r"/>
                <a:tab pos="2865438" algn="ctr"/>
                <a:tab pos="11260138" algn="r"/>
              </a:tabLst>
            </a:pPr>
            <a:r>
              <a:rPr lang="en-US" sz="1400" kern="100" dirty="0"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				9-13 December 2024</a:t>
            </a:r>
            <a:endParaRPr lang="en-GB" sz="1400" kern="100" dirty="0">
              <a:effectLst/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14886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BF6EA9-86EA-CC73-9BDA-511506F445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Progress since 4</a:t>
            </a:r>
            <a:r>
              <a:rPr lang="en-CA" baseline="30000" dirty="0"/>
              <a:t>th</a:t>
            </a:r>
            <a:r>
              <a:rPr lang="en-CA" dirty="0"/>
              <a:t> IWG (London)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B34A18-DCB3-E96A-755E-A191674F255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dirty="0"/>
              <a:t>4 first meeting sessions were held</a:t>
            </a:r>
          </a:p>
          <a:p>
            <a:r>
              <a:rPr lang="en-CA" dirty="0"/>
              <a:t>Review of relevant text from integration document</a:t>
            </a:r>
          </a:p>
          <a:p>
            <a:r>
              <a:rPr lang="en-CA" dirty="0"/>
              <a:t>Discussion of major considerations</a:t>
            </a:r>
          </a:p>
          <a:p>
            <a:pPr lvl="1"/>
            <a:r>
              <a:rPr lang="en-CA" dirty="0"/>
              <a:t>High-level approach with certain important aspects highlighted</a:t>
            </a:r>
          </a:p>
          <a:p>
            <a:pPr lvl="2"/>
            <a:r>
              <a:rPr lang="en-CA" dirty="0"/>
              <a:t>Augment as more information/examples become available</a:t>
            </a:r>
          </a:p>
          <a:p>
            <a:pPr lvl="1"/>
            <a:r>
              <a:rPr lang="en-CA" dirty="0"/>
              <a:t>Completeness &amp; Robustness</a:t>
            </a:r>
          </a:p>
          <a:p>
            <a:pPr lvl="1"/>
            <a:r>
              <a:rPr lang="en-CA" dirty="0"/>
              <a:t>Assessor competence &amp; independence (aligned with ADS workshop)</a:t>
            </a:r>
          </a:p>
          <a:p>
            <a:r>
              <a:rPr lang="en-CA" dirty="0"/>
              <a:t>Additional requirements suggested to be added to Safety Case</a:t>
            </a:r>
          </a:p>
          <a:p>
            <a:pPr lvl="1"/>
            <a:r>
              <a:rPr lang="en-CA" dirty="0"/>
              <a:t>Manufacturer to elaborate on acceptance criteria it has chosen</a:t>
            </a:r>
          </a:p>
          <a:p>
            <a:pPr lvl="1"/>
            <a:r>
              <a:rPr lang="en-CA" dirty="0"/>
              <a:t>Manufacturer to conduct Self-Assessment</a:t>
            </a:r>
          </a:p>
        </p:txBody>
      </p:sp>
    </p:spTree>
    <p:extLst>
      <p:ext uri="{BB962C8B-B14F-4D97-AF65-F5344CB8AC3E}">
        <p14:creationId xmlns:p14="http://schemas.microsoft.com/office/powerpoint/2010/main" val="17568576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RDIMS_x0023_ xmlns="7d67e659-2a32-4242-8a6b-96600fe17004" xsi:nil="true"/>
    <_dlc_DocId xmlns="9be012bc-edff-40a1-9263-3b30e53237de">27NCU46X44RF-1141215380-184579</_dlc_DocId>
    <_dlc_DocIdPersistId xmlns="9be012bc-edff-40a1-9263-3b30e53237de" xsi:nil="true"/>
    <d9e9986ab41441e09a6cd42cdd12b3f1 xmlns="4bee2260-271d-45ab-9428-9a75225ae65f">
      <Terms xmlns="http://schemas.microsoft.com/office/infopath/2007/PartnerControls">
        <TermInfo xmlns="http://schemas.microsoft.com/office/infopath/2007/PartnerControls">
          <TermName xmlns="http://schemas.microsoft.com/office/infopath/2007/PartnerControls">ASFB</TermName>
          <TermId xmlns="http://schemas.microsoft.com/office/infopath/2007/PartnerControls">c03109bf-d9d5-4511-a119-6188998576c8</TermId>
        </TermInfo>
      </Terms>
    </d9e9986ab41441e09a6cd42cdd12b3f1>
    <_dlc_DocIdUrl xmlns="9be012bc-edff-40a1-9263-3b30e53237de">
      <Url>https://034gc.sharepoint.com/sites/TC-008-530/_layouts/15/DocIdRedir.aspx?ID=27NCU46X44RF-1141215380-184579</Url>
      <Description>27NCU46X44RF-1141215380-184579</Description>
    </_dlc_DocIdUrl>
    <URL xmlns="7d67e659-2a32-4242-8a6b-96600fe17004">
      <Url xsi:nil="true"/>
      <Description xsi:nil="true"/>
    </URL>
    <lcf76f155ced4ddcb4097134ff3c332f xmlns="7d67e659-2a32-4242-8a6b-96600fe17004">
      <Terms xmlns="http://schemas.microsoft.com/office/infopath/2007/PartnerControls"/>
    </lcf76f155ced4ddcb4097134ff3c332f>
    <TaxCatchAll xmlns="4bee2260-271d-45ab-9428-9a75225ae65f">
      <Value>2</Value>
    </TaxCatchAll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3EF719D86130443AD78DED03913D7A9" ma:contentTypeVersion="28" ma:contentTypeDescription="Create a new document." ma:contentTypeScope="" ma:versionID="7c2cc0a1c067cb14e203cc00bbf329e7">
  <xsd:schema xmlns:xsd="http://www.w3.org/2001/XMLSchema" xmlns:xs="http://www.w3.org/2001/XMLSchema" xmlns:p="http://schemas.microsoft.com/office/2006/metadata/properties" xmlns:ns2="9be012bc-edff-40a1-9263-3b30e53237de" xmlns:ns3="4bee2260-271d-45ab-9428-9a75225ae65f" xmlns:ns4="7d67e659-2a32-4242-8a6b-96600fe17004" targetNamespace="http://schemas.microsoft.com/office/2006/metadata/properties" ma:root="true" ma:fieldsID="86a73ffabe639f6e888feab4d3862b67" ns2:_="" ns3:_="" ns4:_="">
    <xsd:import namespace="9be012bc-edff-40a1-9263-3b30e53237de"/>
    <xsd:import namespace="4bee2260-271d-45ab-9428-9a75225ae65f"/>
    <xsd:import namespace="7d67e659-2a32-4242-8a6b-96600fe17004"/>
    <xsd:element name="properties">
      <xsd:complexType>
        <xsd:sequence>
          <xsd:element name="documentManagement">
            <xsd:complexType>
              <xsd:all>
                <xsd:element ref="ns2:_dlc_DocIdUrl" minOccurs="0"/>
                <xsd:element ref="ns4:RDIMS_x0023_" minOccurs="0"/>
                <xsd:element ref="ns4:URL" minOccurs="0"/>
                <xsd:element ref="ns2:_dlc_DocId" minOccurs="0"/>
                <xsd:element ref="ns2:_dlc_DocIdPersistId" minOccurs="0"/>
                <xsd:element ref="ns3:TaxCatchAll" minOccurs="0"/>
                <xsd:element ref="ns3:d9e9986ab41441e09a6cd42cdd12b3f1" minOccurs="0"/>
                <xsd:element ref="ns4:MediaServiceMetadata" minOccurs="0"/>
                <xsd:element ref="ns4:MediaServiceFastMetadata" minOccurs="0"/>
                <xsd:element ref="ns4:MediaServiceSearchProperties" minOccurs="0"/>
                <xsd:element ref="ns4:MediaServiceObjectDetectorVersions" minOccurs="0"/>
                <xsd:element ref="ns2:SharedWithUsers" minOccurs="0"/>
                <xsd:element ref="ns2:SharedWithDetails" minOccurs="0"/>
                <xsd:element ref="ns4:lcf76f155ced4ddcb4097134ff3c332f" minOccurs="0"/>
                <xsd:element ref="ns4:MediaServiceDateTaken" minOccurs="0"/>
                <xsd:element ref="ns4:MediaServiceGenerationTime" minOccurs="0"/>
                <xsd:element ref="ns4:MediaServiceEventHashCode" minOccurs="0"/>
                <xsd:element ref="ns4:MediaServiceOCR" minOccurs="0"/>
                <xsd:element ref="ns4:MediaLengthInSeconds" minOccurs="0"/>
                <xsd:element ref="ns4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be012bc-edff-40a1-9263-3b30e53237de" elementFormDefault="qualified">
    <xsd:import namespace="http://schemas.microsoft.com/office/2006/documentManagement/types"/>
    <xsd:import namespace="http://schemas.microsoft.com/office/infopath/2007/PartnerControls"/>
    <xsd:element name="_dlc_DocIdUrl" ma:index="2" nillable="true" ma:displayName="Document ID" ma:description="Permanent link to this document." ma:hidden="true" ma:internalName="_dlc_DocIdUrl" ma:readOnly="fals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" ma:index="8" nillable="true" ma:displayName="Document ID Value" ma:description="The value of the document ID assigned to this item." ma:hidden="true" ma:indexed="true" ma:internalName="_dlc_DocId" ma:readOnly="false">
      <xsd:simpleType>
        <xsd:restriction base="dms:Text"/>
      </xsd:simpleType>
    </xsd:element>
    <xsd:element name="_dlc_DocIdPersistId" ma:index="10" nillable="true" ma:displayName="Persist ID" ma:description="Keep ID on add." ma:hidden="true" ma:internalName="_dlc_DocIdPersistId" ma:readOnly="false">
      <xsd:simpleType>
        <xsd:restriction base="dms:Boolean"/>
      </xsd:simpleType>
    </xsd:element>
    <xsd:element name="SharedWithUsers" ma:index="18" nillable="true" ma:displayName="Shared With" ma:hidden="true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hidden="true" ma:internalName="SharedWithDetail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bee2260-271d-45ab-9428-9a75225ae65f" elementFormDefault="qualified">
    <xsd:import namespace="http://schemas.microsoft.com/office/2006/documentManagement/types"/>
    <xsd:import namespace="http://schemas.microsoft.com/office/infopath/2007/PartnerControls"/>
    <xsd:element name="TaxCatchAll" ma:index="11" nillable="true" ma:displayName="Taxonomy Catch All Column" ma:hidden="true" ma:list="{509906ac-e027-4931-ac08-54f3afe51ed1}" ma:internalName="TaxCatchAll" ma:readOnly="false" ma:showField="CatchAllData" ma:web="9be012bc-edff-40a1-9263-3b30e53237d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d9e9986ab41441e09a6cd42cdd12b3f1" ma:index="13" ma:taxonomy="true" ma:internalName="d9e9986ab41441e09a6cd42cdd12b3f1" ma:taxonomyFieldName="OPI" ma:displayName="OPI - BPR" ma:readOnly="false" ma:default="2;#ASFB|c03109bf-d9d5-4511-a119-6188998576c8" ma:fieldId="{d9e9986a-b414-41e0-9a6c-d42cdd12b3f1}" ma:sspId="5e3692c9-af5f-47c1-9a35-ff69f1bb37c0" ma:termSetId="60246483-60c7-4265-9c2e-df375db5bc28" ma:anchorId="00000000-0000-0000-0000-000000000000" ma:open="fals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67e659-2a32-4242-8a6b-96600fe17004" elementFormDefault="qualified">
    <xsd:import namespace="http://schemas.microsoft.com/office/2006/documentManagement/types"/>
    <xsd:import namespace="http://schemas.microsoft.com/office/infopath/2007/PartnerControls"/>
    <xsd:element name="RDIMS_x0023_" ma:index="5" nillable="true" ma:displayName="RDIMS #" ma:format="Dropdown" ma:internalName="RDIMS_x0023_" ma:readOnly="false">
      <xsd:simpleType>
        <xsd:restriction base="dms:Text">
          <xsd:maxLength value="255"/>
        </xsd:restriction>
      </xsd:simpleType>
    </xsd:element>
    <xsd:element name="URL" ma:index="6" nillable="true" ma:displayName="URL" ma:format="Hyperlink" ma:internalName="URL" ma:readOnly="fals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MediaServiceMetadata" ma:index="14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5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6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7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5e3692c9-af5f-47c1-9a35-ff69f1bb37c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2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2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25" nillable="true" ma:displayName="Extracted Text" ma:hidden="true" ma:internalName="MediaServiceOCR" ma:readOnly="true">
      <xsd:simpleType>
        <xsd:restriction base="dms:Note"/>
      </xsd:simpleType>
    </xsd:element>
    <xsd:element name="MediaLengthInSeconds" ma:index="26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27" nillable="true" ma:displayName="Location" ma:hidden="true" ma:indexed="true" ma:internalName="MediaServiceLocatio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A5B02A1-4489-4E08-A532-1230D50E7845}">
  <ds:schemaRefs>
    <ds:schemaRef ds:uri="http://www.w3.org/XML/1998/namespace"/>
    <ds:schemaRef ds:uri="http://schemas.microsoft.com/office/infopath/2007/PartnerControls"/>
    <ds:schemaRef ds:uri="http://schemas.microsoft.com/office/2006/metadata/properties"/>
    <ds:schemaRef ds:uri="http://purl.org/dc/dcmitype/"/>
    <ds:schemaRef ds:uri="http://purl.org/dc/elements/1.1/"/>
    <ds:schemaRef ds:uri="http://schemas.microsoft.com/office/2006/documentManagement/types"/>
    <ds:schemaRef ds:uri="4bee2260-271d-45ab-9428-9a75225ae65f"/>
    <ds:schemaRef ds:uri="http://schemas.openxmlformats.org/package/2006/metadata/core-properties"/>
    <ds:schemaRef ds:uri="7d67e659-2a32-4242-8a6b-96600fe17004"/>
    <ds:schemaRef ds:uri="9be012bc-edff-40a1-9263-3b30e53237de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D1519651-91F0-4E03-AEBE-CDE4075F987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6040FAB-698F-43F2-9B5B-5ED1F4321D7D}">
  <ds:schemaRefs>
    <ds:schemaRef ds:uri="http://schemas.microsoft.com/sharepoint/events"/>
  </ds:schemaRefs>
</ds:datastoreItem>
</file>

<file path=customXml/itemProps4.xml><?xml version="1.0" encoding="utf-8"?>
<ds:datastoreItem xmlns:ds="http://schemas.openxmlformats.org/officeDocument/2006/customXml" ds:itemID="{C4505B7E-9F48-4250-97B5-15B1CA1148B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be012bc-edff-40a1-9263-3b30e53237de"/>
    <ds:schemaRef ds:uri="4bee2260-271d-45ab-9428-9a75225ae65f"/>
    <ds:schemaRef ds:uri="7d67e659-2a32-4242-8a6b-96600fe1700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657</TotalTime>
  <Words>110</Words>
  <Application>Microsoft Office PowerPoint</Application>
  <PresentationFormat>Widescreen</PresentationFormat>
  <Paragraphs>15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Roboto</vt:lpstr>
      <vt:lpstr>Office Theme</vt:lpstr>
      <vt:lpstr>Assessment of Safety Case Progress Report </vt:lpstr>
      <vt:lpstr>Progress since 4th IWG (London)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Assessment of Safety Case Progress Report </dc:title>
  <dc:creator>Roy, Jean-Michel (TC/TC)</dc:creator>
  <cp:lastModifiedBy>John Creamer</cp:lastModifiedBy>
  <cp:revision>2</cp:revision>
  <dcterms:created xsi:type="dcterms:W3CDTF">2024-12-03T03:20:37Z</dcterms:created>
  <dcterms:modified xsi:type="dcterms:W3CDTF">2024-12-06T17:26:34Z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b5bbdc02-cb35-4d29-b911-7fc063a80903_Enabled">
    <vt:lpwstr>true</vt:lpwstr>
  </property>
  <property fmtid="{D5CDD505-2E9C-101B-9397-08002B2CF9AE}" pid="3" name="MSIP_Label_b5bbdc02-cb35-4d29-b911-7fc063a80903_SetDate">
    <vt:lpwstr>2024-12-03T04:04:32Z</vt:lpwstr>
  </property>
  <property fmtid="{D5CDD505-2E9C-101B-9397-08002B2CF9AE}" pid="4" name="MSIP_Label_b5bbdc02-cb35-4d29-b911-7fc063a80903_Method">
    <vt:lpwstr>Privileged</vt:lpwstr>
  </property>
  <property fmtid="{D5CDD505-2E9C-101B-9397-08002B2CF9AE}" pid="5" name="MSIP_Label_b5bbdc02-cb35-4d29-b911-7fc063a80903_Name">
    <vt:lpwstr>Unclassified (No Marking)</vt:lpwstr>
  </property>
  <property fmtid="{D5CDD505-2E9C-101B-9397-08002B2CF9AE}" pid="6" name="MSIP_Label_b5bbdc02-cb35-4d29-b911-7fc063a80903_SiteId">
    <vt:lpwstr>2008ffa9-c9b2-4d97-9ad9-4ace25386be7</vt:lpwstr>
  </property>
  <property fmtid="{D5CDD505-2E9C-101B-9397-08002B2CF9AE}" pid="7" name="MSIP_Label_b5bbdc02-cb35-4d29-b911-7fc063a80903_ActionId">
    <vt:lpwstr>de8ebf7a-d443-466e-a7b6-d89b0841125a</vt:lpwstr>
  </property>
  <property fmtid="{D5CDD505-2E9C-101B-9397-08002B2CF9AE}" pid="8" name="MSIP_Label_b5bbdc02-cb35-4d29-b911-7fc063a80903_ContentBits">
    <vt:lpwstr>0</vt:lpwstr>
  </property>
  <property fmtid="{D5CDD505-2E9C-101B-9397-08002B2CF9AE}" pid="9" name="OPI">
    <vt:lpwstr>2;#ASFB|c03109bf-d9d5-4511-a119-6188998576c8</vt:lpwstr>
  </property>
  <property fmtid="{D5CDD505-2E9C-101B-9397-08002B2CF9AE}" pid="10" name="MediaServiceImageTags">
    <vt:lpwstr/>
  </property>
  <property fmtid="{D5CDD505-2E9C-101B-9397-08002B2CF9AE}" pid="11" name="ContentTypeId">
    <vt:lpwstr>0x010100F3EF719D86130443AD78DED03913D7A9</vt:lpwstr>
  </property>
  <property fmtid="{D5CDD505-2E9C-101B-9397-08002B2CF9AE}" pid="12" name="_dlc_DocIdItemGuid">
    <vt:lpwstr>afbb758c-0f6e-4638-98f4-c180e76e3e4e</vt:lpwstr>
  </property>
</Properties>
</file>