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85" r:id="rId2"/>
    <p:sldId id="383" r:id="rId3"/>
    <p:sldId id="265" r:id="rId4"/>
    <p:sldId id="411" r:id="rId5"/>
    <p:sldId id="401" r:id="rId6"/>
    <p:sldId id="402" r:id="rId7"/>
    <p:sldId id="390" r:id="rId8"/>
    <p:sldId id="391" r:id="rId9"/>
    <p:sldId id="373" r:id="rId10"/>
  </p:sldIdLst>
  <p:sldSz cx="9144000" cy="5143500" type="screen16x9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79"/>
    <a:srgbClr val="165D8E"/>
    <a:srgbClr val="DAEDEF"/>
    <a:srgbClr val="F2F2F2"/>
    <a:srgbClr val="014B76"/>
    <a:srgbClr val="FFFFFF"/>
    <a:srgbClr val="7097B4"/>
    <a:srgbClr val="7F7F7F"/>
    <a:srgbClr val="D9D9D9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7449" autoAdjust="0"/>
  </p:normalViewPr>
  <p:slideViewPr>
    <p:cSldViewPr snapToGrid="0" showGuides="1">
      <p:cViewPr varScale="1">
        <p:scale>
          <a:sx n="82" d="100"/>
          <a:sy n="82" d="100"/>
        </p:scale>
        <p:origin x="674" y="2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3923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08"/>
    </p:cViewPr>
  </p:sorterViewPr>
  <p:notesViewPr>
    <p:cSldViewPr snapToGrid="0">
      <p:cViewPr varScale="1">
        <p:scale>
          <a:sx n="61" d="100"/>
          <a:sy n="61" d="100"/>
        </p:scale>
        <p:origin x="352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AD0756-8F17-421F-B577-86407BB85C16}" type="doc">
      <dgm:prSet loTypeId="urn:microsoft.com/office/officeart/2008/layout/VerticalCurv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F2243D1-0BF7-41B3-AF4E-7FB653DAB390}">
      <dgm:prSet phldrT="[Text]"/>
      <dgm:spPr/>
      <dgm:t>
        <a:bodyPr/>
        <a:lstStyle/>
        <a:p>
          <a:pPr>
            <a:buFontTx/>
            <a:buChar char="-"/>
          </a:pP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Laws and </a:t>
          </a:r>
          <a:r>
            <a:rPr lang="de-DE" dirty="0" err="1">
              <a:latin typeface="Arial" panose="020B0604020202020204" pitchFamily="34" charset="0"/>
              <a:cs typeface="Arial" panose="020B0604020202020204" pitchFamily="34" charset="0"/>
            </a:rPr>
            <a:t>regulations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E95F5E-EB9D-4703-89B1-C391A6F35B40}" type="parTrans" cxnId="{8DD3396A-7ADF-4096-B52D-344B4C063257}">
      <dgm:prSet/>
      <dgm:spPr/>
      <dgm:t>
        <a:bodyPr/>
        <a:lstStyle/>
        <a:p>
          <a:endParaRPr lang="de-DE"/>
        </a:p>
      </dgm:t>
    </dgm:pt>
    <dgm:pt modelId="{60C6B0E4-39EA-431A-9C5D-668F3923EA16}" type="sibTrans" cxnId="{8DD3396A-7ADF-4096-B52D-344B4C063257}">
      <dgm:prSet/>
      <dgm:spPr/>
      <dgm:t>
        <a:bodyPr/>
        <a:lstStyle/>
        <a:p>
          <a:endParaRPr lang="de-DE"/>
        </a:p>
      </dgm:t>
    </dgm:pt>
    <dgm:pt modelId="{52698EFD-682B-44ED-9C6F-3D05A28D492B}">
      <dgm:prSet phldrT="[Text]"/>
      <dgm:spPr/>
      <dgm:t>
        <a:bodyPr/>
        <a:lstStyle/>
        <a:p>
          <a:r>
            <a:rPr lang="en-US" dirty="0"/>
            <a:t>Operating areas and their approval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26EEF8-6171-4375-A277-039783D443BC}" type="parTrans" cxnId="{A35405BE-A814-4441-8FB2-71A92358178E}">
      <dgm:prSet/>
      <dgm:spPr/>
      <dgm:t>
        <a:bodyPr/>
        <a:lstStyle/>
        <a:p>
          <a:endParaRPr lang="de-DE"/>
        </a:p>
      </dgm:t>
    </dgm:pt>
    <dgm:pt modelId="{BFC0B62D-4C9D-4C79-91D2-C3176A119200}" type="sibTrans" cxnId="{A35405BE-A814-4441-8FB2-71A92358178E}">
      <dgm:prSet/>
      <dgm:spPr/>
      <dgm:t>
        <a:bodyPr/>
        <a:lstStyle/>
        <a:p>
          <a:endParaRPr lang="de-DE"/>
        </a:p>
      </dgm:t>
    </dgm:pt>
    <dgm:pt modelId="{D1E86FBB-735D-4E9D-880D-955DEE93F591}">
      <dgm:prSet/>
      <dgm:spPr/>
      <dgm:t>
        <a:bodyPr/>
        <a:lstStyle/>
        <a:p>
          <a:r>
            <a:rPr lang="en-US" dirty="0"/>
            <a:t>Assessment guide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1FF6AE-F1D9-455C-B354-B6660F40AB1A}" type="parTrans" cxnId="{942845B4-AA36-48F2-8DC5-F917B29161CB}">
      <dgm:prSet/>
      <dgm:spPr/>
      <dgm:t>
        <a:bodyPr/>
        <a:lstStyle/>
        <a:p>
          <a:endParaRPr lang="de-DE"/>
        </a:p>
      </dgm:t>
    </dgm:pt>
    <dgm:pt modelId="{413A21F2-C892-44D6-8547-75A1ED34F7F8}" type="sibTrans" cxnId="{942845B4-AA36-48F2-8DC5-F917B29161CB}">
      <dgm:prSet/>
      <dgm:spPr/>
      <dgm:t>
        <a:bodyPr/>
        <a:lstStyle/>
        <a:p>
          <a:endParaRPr lang="de-DE"/>
        </a:p>
      </dgm:t>
    </dgm:pt>
    <dgm:pt modelId="{247ED5E9-8420-4A0B-B1A0-3A3E3A04786A}" type="pres">
      <dgm:prSet presAssocID="{25AD0756-8F17-421F-B577-86407BB85C16}" presName="Name0" presStyleCnt="0">
        <dgm:presLayoutVars>
          <dgm:chMax val="7"/>
          <dgm:chPref val="7"/>
          <dgm:dir/>
        </dgm:presLayoutVars>
      </dgm:prSet>
      <dgm:spPr/>
    </dgm:pt>
    <dgm:pt modelId="{E233D193-62A7-44B8-8CCB-E2EC2B8F058A}" type="pres">
      <dgm:prSet presAssocID="{25AD0756-8F17-421F-B577-86407BB85C16}" presName="Name1" presStyleCnt="0"/>
      <dgm:spPr/>
    </dgm:pt>
    <dgm:pt modelId="{7F78F213-6180-4544-8B47-A406435F20CB}" type="pres">
      <dgm:prSet presAssocID="{25AD0756-8F17-421F-B577-86407BB85C16}" presName="cycle" presStyleCnt="0"/>
      <dgm:spPr/>
    </dgm:pt>
    <dgm:pt modelId="{DA70AC41-E002-4012-AF4C-B586779C4B2A}" type="pres">
      <dgm:prSet presAssocID="{25AD0756-8F17-421F-B577-86407BB85C16}" presName="srcNode" presStyleLbl="node1" presStyleIdx="0" presStyleCnt="3"/>
      <dgm:spPr/>
    </dgm:pt>
    <dgm:pt modelId="{B032B97D-C541-45EE-ACE5-9C3D40CCBC49}" type="pres">
      <dgm:prSet presAssocID="{25AD0756-8F17-421F-B577-86407BB85C16}" presName="conn" presStyleLbl="parChTrans1D2" presStyleIdx="0" presStyleCnt="1"/>
      <dgm:spPr/>
    </dgm:pt>
    <dgm:pt modelId="{48E28CB3-2C54-43FB-BE1B-93B4443BDA0E}" type="pres">
      <dgm:prSet presAssocID="{25AD0756-8F17-421F-B577-86407BB85C16}" presName="extraNode" presStyleLbl="node1" presStyleIdx="0" presStyleCnt="3"/>
      <dgm:spPr/>
    </dgm:pt>
    <dgm:pt modelId="{FD206FEC-997D-492C-B79F-5E6118CC36A6}" type="pres">
      <dgm:prSet presAssocID="{25AD0756-8F17-421F-B577-86407BB85C16}" presName="dstNode" presStyleLbl="node1" presStyleIdx="0" presStyleCnt="3"/>
      <dgm:spPr/>
    </dgm:pt>
    <dgm:pt modelId="{0931E3C0-EDA5-43C4-BBB9-2C200F69EAEF}" type="pres">
      <dgm:prSet presAssocID="{8F2243D1-0BF7-41B3-AF4E-7FB653DAB390}" presName="text_1" presStyleLbl="node1" presStyleIdx="0" presStyleCnt="3">
        <dgm:presLayoutVars>
          <dgm:bulletEnabled val="1"/>
        </dgm:presLayoutVars>
      </dgm:prSet>
      <dgm:spPr/>
    </dgm:pt>
    <dgm:pt modelId="{68898EB2-2056-458C-B470-BF52010226CB}" type="pres">
      <dgm:prSet presAssocID="{8F2243D1-0BF7-41B3-AF4E-7FB653DAB390}" presName="accent_1" presStyleCnt="0"/>
      <dgm:spPr/>
    </dgm:pt>
    <dgm:pt modelId="{8BD1E2FE-2699-4444-A79C-9F6964F744E2}" type="pres">
      <dgm:prSet presAssocID="{8F2243D1-0BF7-41B3-AF4E-7FB653DAB390}" presName="accentRepeatNode" presStyleLbl="solidFgAcc1" presStyleIdx="0" presStyleCnt="3"/>
      <dgm:spPr/>
    </dgm:pt>
    <dgm:pt modelId="{E2439C63-EB4E-44A1-8B4E-58111B433FC8}" type="pres">
      <dgm:prSet presAssocID="{52698EFD-682B-44ED-9C6F-3D05A28D492B}" presName="text_2" presStyleLbl="node1" presStyleIdx="1" presStyleCnt="3">
        <dgm:presLayoutVars>
          <dgm:bulletEnabled val="1"/>
        </dgm:presLayoutVars>
      </dgm:prSet>
      <dgm:spPr/>
    </dgm:pt>
    <dgm:pt modelId="{E300D79C-6652-4C28-BD6E-B94158936326}" type="pres">
      <dgm:prSet presAssocID="{52698EFD-682B-44ED-9C6F-3D05A28D492B}" presName="accent_2" presStyleCnt="0"/>
      <dgm:spPr/>
    </dgm:pt>
    <dgm:pt modelId="{E3CB1A6F-F672-4036-96C0-BAD4541C31A7}" type="pres">
      <dgm:prSet presAssocID="{52698EFD-682B-44ED-9C6F-3D05A28D492B}" presName="accentRepeatNode" presStyleLbl="solidFgAcc1" presStyleIdx="1" presStyleCnt="3"/>
      <dgm:spPr/>
    </dgm:pt>
    <dgm:pt modelId="{E4FE96DE-335D-4CC7-8206-03EBC5BCE517}" type="pres">
      <dgm:prSet presAssocID="{D1E86FBB-735D-4E9D-880D-955DEE93F591}" presName="text_3" presStyleLbl="node1" presStyleIdx="2" presStyleCnt="3">
        <dgm:presLayoutVars>
          <dgm:bulletEnabled val="1"/>
        </dgm:presLayoutVars>
      </dgm:prSet>
      <dgm:spPr/>
    </dgm:pt>
    <dgm:pt modelId="{C22FD83D-BC82-4C7E-94D3-97D183A25E66}" type="pres">
      <dgm:prSet presAssocID="{D1E86FBB-735D-4E9D-880D-955DEE93F591}" presName="accent_3" presStyleCnt="0"/>
      <dgm:spPr/>
    </dgm:pt>
    <dgm:pt modelId="{DF53647D-2DB7-4A26-B7DD-CDB1EBC2CAF2}" type="pres">
      <dgm:prSet presAssocID="{D1E86FBB-735D-4E9D-880D-955DEE93F591}" presName="accentRepeatNode" presStyleLbl="solidFgAcc1" presStyleIdx="2" presStyleCnt="3"/>
      <dgm:spPr/>
    </dgm:pt>
  </dgm:ptLst>
  <dgm:cxnLst>
    <dgm:cxn modelId="{1A6E021B-3DEF-4309-87BE-54CDC97B43A5}" type="presOf" srcId="{8F2243D1-0BF7-41B3-AF4E-7FB653DAB390}" destId="{0931E3C0-EDA5-43C4-BBB9-2C200F69EAEF}" srcOrd="0" destOrd="0" presId="urn:microsoft.com/office/officeart/2008/layout/VerticalCurvedList"/>
    <dgm:cxn modelId="{8DD3396A-7ADF-4096-B52D-344B4C063257}" srcId="{25AD0756-8F17-421F-B577-86407BB85C16}" destId="{8F2243D1-0BF7-41B3-AF4E-7FB653DAB390}" srcOrd="0" destOrd="0" parTransId="{C0E95F5E-EB9D-4703-89B1-C391A6F35B40}" sibTransId="{60C6B0E4-39EA-431A-9C5D-668F3923EA16}"/>
    <dgm:cxn modelId="{0A3CE289-94EB-4CD6-8B57-9B5EAB5CCE5E}" type="presOf" srcId="{60C6B0E4-39EA-431A-9C5D-668F3923EA16}" destId="{B032B97D-C541-45EE-ACE5-9C3D40CCBC49}" srcOrd="0" destOrd="0" presId="urn:microsoft.com/office/officeart/2008/layout/VerticalCurvedList"/>
    <dgm:cxn modelId="{00EEFEAB-B3C7-4AC3-9285-CD9E4735DCD2}" type="presOf" srcId="{D1E86FBB-735D-4E9D-880D-955DEE93F591}" destId="{E4FE96DE-335D-4CC7-8206-03EBC5BCE517}" srcOrd="0" destOrd="0" presId="urn:microsoft.com/office/officeart/2008/layout/VerticalCurvedList"/>
    <dgm:cxn modelId="{942845B4-AA36-48F2-8DC5-F917B29161CB}" srcId="{25AD0756-8F17-421F-B577-86407BB85C16}" destId="{D1E86FBB-735D-4E9D-880D-955DEE93F591}" srcOrd="2" destOrd="0" parTransId="{3D1FF6AE-F1D9-455C-B354-B6660F40AB1A}" sibTransId="{413A21F2-C892-44D6-8547-75A1ED34F7F8}"/>
    <dgm:cxn modelId="{A35405BE-A814-4441-8FB2-71A92358178E}" srcId="{25AD0756-8F17-421F-B577-86407BB85C16}" destId="{52698EFD-682B-44ED-9C6F-3D05A28D492B}" srcOrd="1" destOrd="0" parTransId="{2926EEF8-6171-4375-A277-039783D443BC}" sibTransId="{BFC0B62D-4C9D-4C79-91D2-C3176A119200}"/>
    <dgm:cxn modelId="{CD2E9AD4-FAA3-4921-AD03-BE634215DF7E}" type="presOf" srcId="{25AD0756-8F17-421F-B577-86407BB85C16}" destId="{247ED5E9-8420-4A0B-B1A0-3A3E3A04786A}" srcOrd="0" destOrd="0" presId="urn:microsoft.com/office/officeart/2008/layout/VerticalCurvedList"/>
    <dgm:cxn modelId="{CC5258F4-EB6C-40E6-A0C5-83FE77A51FCD}" type="presOf" srcId="{52698EFD-682B-44ED-9C6F-3D05A28D492B}" destId="{E2439C63-EB4E-44A1-8B4E-58111B433FC8}" srcOrd="0" destOrd="0" presId="urn:microsoft.com/office/officeart/2008/layout/VerticalCurvedList"/>
    <dgm:cxn modelId="{460AD0C1-A3AE-46E8-82EE-90365EE925A6}" type="presParOf" srcId="{247ED5E9-8420-4A0B-B1A0-3A3E3A04786A}" destId="{E233D193-62A7-44B8-8CCB-E2EC2B8F058A}" srcOrd="0" destOrd="0" presId="urn:microsoft.com/office/officeart/2008/layout/VerticalCurvedList"/>
    <dgm:cxn modelId="{1EA166A3-429C-4659-B773-ADA35B539097}" type="presParOf" srcId="{E233D193-62A7-44B8-8CCB-E2EC2B8F058A}" destId="{7F78F213-6180-4544-8B47-A406435F20CB}" srcOrd="0" destOrd="0" presId="urn:microsoft.com/office/officeart/2008/layout/VerticalCurvedList"/>
    <dgm:cxn modelId="{A4E66442-7864-44DA-9FB2-250D43ABC431}" type="presParOf" srcId="{7F78F213-6180-4544-8B47-A406435F20CB}" destId="{DA70AC41-E002-4012-AF4C-B586779C4B2A}" srcOrd="0" destOrd="0" presId="urn:microsoft.com/office/officeart/2008/layout/VerticalCurvedList"/>
    <dgm:cxn modelId="{1576ACF1-25C9-4AE2-A74E-CAF395BE5699}" type="presParOf" srcId="{7F78F213-6180-4544-8B47-A406435F20CB}" destId="{B032B97D-C541-45EE-ACE5-9C3D40CCBC49}" srcOrd="1" destOrd="0" presId="urn:microsoft.com/office/officeart/2008/layout/VerticalCurvedList"/>
    <dgm:cxn modelId="{1B297311-976A-48DC-9D8A-A7A916E18B47}" type="presParOf" srcId="{7F78F213-6180-4544-8B47-A406435F20CB}" destId="{48E28CB3-2C54-43FB-BE1B-93B4443BDA0E}" srcOrd="2" destOrd="0" presId="urn:microsoft.com/office/officeart/2008/layout/VerticalCurvedList"/>
    <dgm:cxn modelId="{AFED1674-E946-48BE-9EF2-7C5D04242606}" type="presParOf" srcId="{7F78F213-6180-4544-8B47-A406435F20CB}" destId="{FD206FEC-997D-492C-B79F-5E6118CC36A6}" srcOrd="3" destOrd="0" presId="urn:microsoft.com/office/officeart/2008/layout/VerticalCurvedList"/>
    <dgm:cxn modelId="{2D095076-2627-42B3-B42F-74318B99DC79}" type="presParOf" srcId="{E233D193-62A7-44B8-8CCB-E2EC2B8F058A}" destId="{0931E3C0-EDA5-43C4-BBB9-2C200F69EAEF}" srcOrd="1" destOrd="0" presId="urn:microsoft.com/office/officeart/2008/layout/VerticalCurvedList"/>
    <dgm:cxn modelId="{7A2925DA-A0CE-4504-BD5C-E54CC04D26D8}" type="presParOf" srcId="{E233D193-62A7-44B8-8CCB-E2EC2B8F058A}" destId="{68898EB2-2056-458C-B470-BF52010226CB}" srcOrd="2" destOrd="0" presId="urn:microsoft.com/office/officeart/2008/layout/VerticalCurvedList"/>
    <dgm:cxn modelId="{DB30296F-9339-4299-9692-7485F63D12EF}" type="presParOf" srcId="{68898EB2-2056-458C-B470-BF52010226CB}" destId="{8BD1E2FE-2699-4444-A79C-9F6964F744E2}" srcOrd="0" destOrd="0" presId="urn:microsoft.com/office/officeart/2008/layout/VerticalCurvedList"/>
    <dgm:cxn modelId="{572D1377-F0E1-46D5-B965-01BF9CAB00E7}" type="presParOf" srcId="{E233D193-62A7-44B8-8CCB-E2EC2B8F058A}" destId="{E2439C63-EB4E-44A1-8B4E-58111B433FC8}" srcOrd="3" destOrd="0" presId="urn:microsoft.com/office/officeart/2008/layout/VerticalCurvedList"/>
    <dgm:cxn modelId="{C7130995-D1C6-44FE-B929-A6598A5C1A00}" type="presParOf" srcId="{E233D193-62A7-44B8-8CCB-E2EC2B8F058A}" destId="{E300D79C-6652-4C28-BD6E-B94158936326}" srcOrd="4" destOrd="0" presId="urn:microsoft.com/office/officeart/2008/layout/VerticalCurvedList"/>
    <dgm:cxn modelId="{AF3B53B7-7F65-41F0-8FE4-3D13B1CFF3B3}" type="presParOf" srcId="{E300D79C-6652-4C28-BD6E-B94158936326}" destId="{E3CB1A6F-F672-4036-96C0-BAD4541C31A7}" srcOrd="0" destOrd="0" presId="urn:microsoft.com/office/officeart/2008/layout/VerticalCurvedList"/>
    <dgm:cxn modelId="{9329D4C4-EFEB-4435-B3CC-2DD5A3CAD725}" type="presParOf" srcId="{E233D193-62A7-44B8-8CCB-E2EC2B8F058A}" destId="{E4FE96DE-335D-4CC7-8206-03EBC5BCE517}" srcOrd="5" destOrd="0" presId="urn:microsoft.com/office/officeart/2008/layout/VerticalCurvedList"/>
    <dgm:cxn modelId="{4C4D2F7F-FD56-4C37-844D-E0BEE2F84BC8}" type="presParOf" srcId="{E233D193-62A7-44B8-8CCB-E2EC2B8F058A}" destId="{C22FD83D-BC82-4C7E-94D3-97D183A25E66}" srcOrd="6" destOrd="0" presId="urn:microsoft.com/office/officeart/2008/layout/VerticalCurvedList"/>
    <dgm:cxn modelId="{99C94ECE-04A3-4171-953A-B4CECCCDA6B1}" type="presParOf" srcId="{C22FD83D-BC82-4C7E-94D3-97D183A25E66}" destId="{DF53647D-2DB7-4A26-B7DD-CDB1EBC2CAF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2B97D-C541-45EE-ACE5-9C3D40CCBC49}">
      <dsp:nvSpPr>
        <dsp:cNvPr id="0" name=""/>
        <dsp:cNvSpPr/>
      </dsp:nvSpPr>
      <dsp:spPr>
        <a:xfrm>
          <a:off x="-4011617" y="-615819"/>
          <a:ext cx="4780588" cy="4780588"/>
        </a:xfrm>
        <a:prstGeom prst="blockArc">
          <a:avLst>
            <a:gd name="adj1" fmla="val 18900000"/>
            <a:gd name="adj2" fmla="val 2700000"/>
            <a:gd name="adj3" fmla="val 45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1E3C0-EDA5-43C4-BBB9-2C200F69EAEF}">
      <dsp:nvSpPr>
        <dsp:cNvPr id="0" name=""/>
        <dsp:cNvSpPr/>
      </dsp:nvSpPr>
      <dsp:spPr>
        <a:xfrm>
          <a:off x="494517" y="354895"/>
          <a:ext cx="5261822" cy="7097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3396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Laws and </a:t>
          </a:r>
          <a:r>
            <a:rPr lang="de-DE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regulations</a:t>
          </a:r>
          <a:endParaRPr lang="de-DE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4517" y="354895"/>
        <a:ext cx="5261822" cy="709790"/>
      </dsp:txXfrm>
    </dsp:sp>
    <dsp:sp modelId="{8BD1E2FE-2699-4444-A79C-9F6964F744E2}">
      <dsp:nvSpPr>
        <dsp:cNvPr id="0" name=""/>
        <dsp:cNvSpPr/>
      </dsp:nvSpPr>
      <dsp:spPr>
        <a:xfrm>
          <a:off x="50899" y="266171"/>
          <a:ext cx="887237" cy="887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439C63-EB4E-44A1-8B4E-58111B433FC8}">
      <dsp:nvSpPr>
        <dsp:cNvPr id="0" name=""/>
        <dsp:cNvSpPr/>
      </dsp:nvSpPr>
      <dsp:spPr>
        <a:xfrm>
          <a:off x="752526" y="1419580"/>
          <a:ext cx="5003813" cy="7097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3396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Operating areas and their approval</a:t>
          </a:r>
          <a:endParaRPr lang="de-DE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2526" y="1419580"/>
        <a:ext cx="5003813" cy="709790"/>
      </dsp:txXfrm>
    </dsp:sp>
    <dsp:sp modelId="{E3CB1A6F-F672-4036-96C0-BAD4541C31A7}">
      <dsp:nvSpPr>
        <dsp:cNvPr id="0" name=""/>
        <dsp:cNvSpPr/>
      </dsp:nvSpPr>
      <dsp:spPr>
        <a:xfrm>
          <a:off x="308907" y="1330856"/>
          <a:ext cx="887237" cy="887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FE96DE-335D-4CC7-8206-03EBC5BCE517}">
      <dsp:nvSpPr>
        <dsp:cNvPr id="0" name=""/>
        <dsp:cNvSpPr/>
      </dsp:nvSpPr>
      <dsp:spPr>
        <a:xfrm>
          <a:off x="494517" y="2484265"/>
          <a:ext cx="5261822" cy="7097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3396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Assessment guide</a:t>
          </a:r>
          <a:endParaRPr lang="de-DE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4517" y="2484265"/>
        <a:ext cx="5261822" cy="709790"/>
      </dsp:txXfrm>
    </dsp:sp>
    <dsp:sp modelId="{DF53647D-2DB7-4A26-B7DD-CDB1EBC2CAF2}">
      <dsp:nvSpPr>
        <dsp:cNvPr id="0" name=""/>
        <dsp:cNvSpPr/>
      </dsp:nvSpPr>
      <dsp:spPr>
        <a:xfrm>
          <a:off x="50899" y="2395541"/>
          <a:ext cx="887237" cy="8872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831EF91-9165-4FA2-AF74-56A0B4AF94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8474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F8A3B23-BD63-464B-91B1-7C5331DF7FB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8474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r">
              <a:defRPr sz="1100"/>
            </a:lvl1pPr>
          </a:lstStyle>
          <a:p>
            <a:fld id="{CCA34250-DF69-4496-B35B-4DB93FFADE87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BDC615-58AA-4B20-97E3-A28BC58BC1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8474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46592A0-5A13-48B9-9586-64FDC609948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9" y="9429751"/>
            <a:ext cx="2946400" cy="498474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r">
              <a:defRPr sz="1100"/>
            </a:lvl1pPr>
          </a:lstStyle>
          <a:p>
            <a:fld id="{B6ECAECB-B16D-431F-9600-8F7E7B71CFA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651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8" cy="498136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8" cy="498136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r">
              <a:defRPr sz="1100"/>
            </a:lvl1pPr>
          </a:lstStyle>
          <a:p>
            <a:fld id="{282E674A-44C7-4CE7-83FF-E44A9AC8A572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3" rIns="91424" bIns="4571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9" y="4777960"/>
            <a:ext cx="5438140" cy="3909239"/>
          </a:xfrm>
          <a:prstGeom prst="rect">
            <a:avLst/>
          </a:prstGeom>
        </p:spPr>
        <p:txBody>
          <a:bodyPr vert="horz" lIns="91424" tIns="45713" rIns="91424" bIns="45713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8" cy="498135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30091"/>
            <a:ext cx="2945658" cy="498135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r">
              <a:defRPr sz="1100"/>
            </a:lvl1pPr>
          </a:lstStyle>
          <a:p>
            <a:fld id="{44AAAD56-F413-48DA-90D7-B1A4CD6DA7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211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68BC627-C6B2-4FA8-8B6D-6ACDC635A8E6}"/>
              </a:ext>
            </a:extLst>
          </p:cNvPr>
          <p:cNvSpPr/>
          <p:nvPr userDrawn="1"/>
        </p:nvSpPr>
        <p:spPr>
          <a:xfrm>
            <a:off x="-1" y="1"/>
            <a:ext cx="9144001" cy="3519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9E06DCD0-D366-4F29-AACD-C010945ABBFA}"/>
              </a:ext>
            </a:extLst>
          </p:cNvPr>
          <p:cNvGrpSpPr/>
          <p:nvPr userDrawn="1"/>
        </p:nvGrpSpPr>
        <p:grpSpPr>
          <a:xfrm>
            <a:off x="-35859" y="3500426"/>
            <a:ext cx="9208800" cy="1668618"/>
            <a:chOff x="-1320394" y="-950704"/>
            <a:chExt cx="6882480" cy="1276350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CB758269-D017-4548-91A3-D87506E8ACA7}"/>
                </a:ext>
              </a:extLst>
            </p:cNvPr>
            <p:cNvSpPr/>
            <p:nvPr/>
          </p:nvSpPr>
          <p:spPr>
            <a:xfrm>
              <a:off x="-1320394" y="-950704"/>
              <a:ext cx="3048000" cy="1276350"/>
            </a:xfrm>
            <a:custGeom>
              <a:avLst/>
              <a:gdLst>
                <a:gd name="connsiteX0" fmla="*/ 7144 w 3048000"/>
                <a:gd name="connsiteY0" fmla="*/ 7144 h 1276350"/>
                <a:gd name="connsiteX1" fmla="*/ 3047238 w 3048000"/>
                <a:gd name="connsiteY1" fmla="*/ 7144 h 1276350"/>
                <a:gd name="connsiteX2" fmla="*/ 3047238 w 3048000"/>
                <a:gd name="connsiteY2" fmla="*/ 1273588 h 1276350"/>
                <a:gd name="connsiteX3" fmla="*/ 7144 w 3048000"/>
                <a:gd name="connsiteY3" fmla="*/ 1273588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0" h="1276350">
                  <a:moveTo>
                    <a:pt x="7144" y="7144"/>
                  </a:moveTo>
                  <a:lnTo>
                    <a:pt x="3047238" y="7144"/>
                  </a:lnTo>
                  <a:lnTo>
                    <a:pt x="3047238" y="1273588"/>
                  </a:lnTo>
                  <a:lnTo>
                    <a:pt x="7144" y="1273588"/>
                  </a:lnTo>
                  <a:close/>
                </a:path>
              </a:pathLst>
            </a:custGeom>
            <a:solidFill>
              <a:srgbClr val="165D8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61B37313-902F-4DAF-95E1-53E5ED9044B3}"/>
                </a:ext>
              </a:extLst>
            </p:cNvPr>
            <p:cNvSpPr/>
            <p:nvPr/>
          </p:nvSpPr>
          <p:spPr>
            <a:xfrm>
              <a:off x="323336" y="-950704"/>
              <a:ext cx="5238750" cy="1276350"/>
            </a:xfrm>
            <a:custGeom>
              <a:avLst/>
              <a:gdLst>
                <a:gd name="connsiteX0" fmla="*/ 1270730 w 5238750"/>
                <a:gd name="connsiteY0" fmla="*/ 7144 h 1276350"/>
                <a:gd name="connsiteX1" fmla="*/ 5231797 w 5238750"/>
                <a:gd name="connsiteY1" fmla="*/ 7144 h 1276350"/>
                <a:gd name="connsiteX2" fmla="*/ 5231797 w 5238750"/>
                <a:gd name="connsiteY2" fmla="*/ 1273588 h 1276350"/>
                <a:gd name="connsiteX3" fmla="*/ 7144 w 5238750"/>
                <a:gd name="connsiteY3" fmla="*/ 1273588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50" h="1276350">
                  <a:moveTo>
                    <a:pt x="1270730" y="7144"/>
                  </a:moveTo>
                  <a:lnTo>
                    <a:pt x="5231797" y="7144"/>
                  </a:lnTo>
                  <a:lnTo>
                    <a:pt x="5231797" y="1273588"/>
                  </a:lnTo>
                  <a:lnTo>
                    <a:pt x="7144" y="1273588"/>
                  </a:lnTo>
                </a:path>
              </a:pathLst>
            </a:custGeom>
            <a:solidFill>
              <a:srgbClr val="00457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5232130C-B9B3-53C6-07ED-5F9E78F4E8E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5186" y="1461293"/>
            <a:ext cx="9188937" cy="20295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Bei Bedarf: Bild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91604" y="4030977"/>
            <a:ext cx="6199885" cy="34482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 hinzufügen</a:t>
            </a: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CDB7DF4-ECAB-4C22-A799-F13DE46E70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1603" y="4475008"/>
            <a:ext cx="6199885" cy="2193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Bei Bedarf: Untertitel hinzufügen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D4161F5-449D-D451-1BC6-821E25BF343F}"/>
              </a:ext>
            </a:extLst>
          </p:cNvPr>
          <p:cNvSpPr/>
          <p:nvPr userDrawn="1"/>
        </p:nvSpPr>
        <p:spPr bwMode="auto">
          <a:xfrm>
            <a:off x="-25185" y="3490890"/>
            <a:ext cx="9188937" cy="45719"/>
          </a:xfrm>
          <a:prstGeom prst="rect">
            <a:avLst/>
          </a:prstGeom>
          <a:solidFill>
            <a:srgbClr val="007D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98" tIns="31099" rIns="62198" bIns="31099" numCol="1" rtlCol="0" anchor="t" anchorCtr="0" compatLnSpc="1">
            <a:prstTxWarp prst="textNoShape">
              <a:avLst/>
            </a:prstTxWarp>
          </a:bodyPr>
          <a:lstStyle/>
          <a:p>
            <a:pPr defTabSz="70944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224">
              <a:latin typeface="Arial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049DFAB-185C-41FF-B6AD-66CE2DBCE94B}"/>
              </a:ext>
            </a:extLst>
          </p:cNvPr>
          <p:cNvSpPr txBox="1"/>
          <p:nvPr userDrawn="1"/>
        </p:nvSpPr>
        <p:spPr>
          <a:xfrm>
            <a:off x="2096120" y="3934085"/>
            <a:ext cx="125586" cy="4948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3216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endParaRPr lang="de-D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A60F342-9957-49D8-8B5A-12CB76FB35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2892" y="345883"/>
            <a:ext cx="900000" cy="78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423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 userDrawn="1">
          <p15:clr>
            <a:srgbClr val="FBAE40"/>
          </p15:clr>
        </p15:guide>
        <p15:guide id="2" pos="5579" userDrawn="1">
          <p15:clr>
            <a:srgbClr val="FBAE40"/>
          </p15:clr>
        </p15:guide>
        <p15:guide id="3" orient="horz" pos="19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18799" y="446400"/>
            <a:ext cx="7820399" cy="216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tabLst>
                <a:tab pos="804863" algn="l"/>
              </a:tabLst>
              <a:defRPr sz="1400"/>
            </a:lvl1pPr>
          </a:lstStyle>
          <a:p>
            <a:r>
              <a:rPr lang="en-US" dirty="0" err="1"/>
              <a:t>Verantwortlicher</a:t>
            </a:r>
            <a:r>
              <a:rPr lang="en-US" dirty="0"/>
              <a:t> </a:t>
            </a:r>
            <a:r>
              <a:rPr lang="en-US" dirty="0" err="1"/>
              <a:t>Bereich</a:t>
            </a:r>
            <a:r>
              <a:rPr lang="en-US" dirty="0"/>
              <a:t> (z. B. </a:t>
            </a:r>
            <a:r>
              <a:rPr lang="en-US" dirty="0" err="1"/>
              <a:t>Kraftfahrt-Bundesamt</a:t>
            </a:r>
            <a:r>
              <a:rPr lang="en-US" dirty="0"/>
              <a:t>, </a:t>
            </a:r>
            <a:r>
              <a:rPr lang="en-US" dirty="0" err="1"/>
              <a:t>Zentrale</a:t>
            </a:r>
            <a:r>
              <a:rPr lang="en-US" dirty="0"/>
              <a:t> Register, </a:t>
            </a:r>
            <a:r>
              <a:rPr lang="en-US" dirty="0" err="1"/>
              <a:t>Typgenehmigung</a:t>
            </a:r>
            <a:r>
              <a:rPr lang="en-US" dirty="0"/>
              <a:t>, …)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18799" y="766800"/>
            <a:ext cx="7820399" cy="288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000" b="1">
                <a:solidFill>
                  <a:srgbClr val="0045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Überschrift hinzufügen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8B330FC-5ED0-CAF5-09DD-9F51D9E8015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42927" y="1420948"/>
            <a:ext cx="8296272" cy="29938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3598655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 userDrawn="1">
          <p15:clr>
            <a:srgbClr val="FBAE40"/>
          </p15:clr>
        </p15:guide>
        <p15:guide id="2" pos="5579" userDrawn="1">
          <p15:clr>
            <a:srgbClr val="FBAE40"/>
          </p15:clr>
        </p15:guide>
        <p15:guide id="3" orient="horz" pos="19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18799" y="446400"/>
            <a:ext cx="7820399" cy="215588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400"/>
            </a:lvl1pPr>
          </a:lstStyle>
          <a:p>
            <a:r>
              <a:rPr lang="en-US" dirty="0" err="1"/>
              <a:t>Verantwortlicher</a:t>
            </a:r>
            <a:r>
              <a:rPr lang="en-US" dirty="0"/>
              <a:t> </a:t>
            </a:r>
            <a:r>
              <a:rPr lang="en-US" dirty="0" err="1"/>
              <a:t>Bereich</a:t>
            </a:r>
            <a:r>
              <a:rPr lang="en-US" dirty="0"/>
              <a:t> (z. B. </a:t>
            </a:r>
            <a:r>
              <a:rPr lang="en-US" dirty="0" err="1"/>
              <a:t>Kraftfahrt-Bundesamt</a:t>
            </a:r>
            <a:r>
              <a:rPr lang="en-US" dirty="0"/>
              <a:t>, </a:t>
            </a:r>
            <a:r>
              <a:rPr lang="en-US" dirty="0" err="1"/>
              <a:t>Zentrale</a:t>
            </a:r>
            <a:r>
              <a:rPr lang="en-US" dirty="0"/>
              <a:t> Register, </a:t>
            </a:r>
            <a:r>
              <a:rPr lang="en-US" dirty="0" err="1"/>
              <a:t>Typgenehmigung</a:t>
            </a:r>
            <a:r>
              <a:rPr lang="en-US" dirty="0"/>
              <a:t>, …)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18799" y="766800"/>
            <a:ext cx="7820399" cy="288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>
                <a:solidFill>
                  <a:srgbClr val="0045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Überschrift hinzufügen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8B330FC-5ED0-CAF5-09DD-9F51D9E8015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42927" y="1420948"/>
            <a:ext cx="3800473" cy="29938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Inhalt hinzufügen</a:t>
            </a:r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927627EA-1174-4BF3-8FE3-241765F8E6F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448175" y="1054800"/>
            <a:ext cx="4695825" cy="3642300"/>
          </a:xfrm>
          <a:custGeom>
            <a:avLst/>
            <a:gdLst>
              <a:gd name="connsiteX0" fmla="*/ 0 w 5702364"/>
              <a:gd name="connsiteY0" fmla="*/ 0 h 5143500"/>
              <a:gd name="connsiteX1" fmla="*/ 5702364 w 5702364"/>
              <a:gd name="connsiteY1" fmla="*/ 0 h 5143500"/>
              <a:gd name="connsiteX2" fmla="*/ 5702364 w 5702364"/>
              <a:gd name="connsiteY2" fmla="*/ 5143500 h 5143500"/>
              <a:gd name="connsiteX3" fmla="*/ 0 w 5702364"/>
              <a:gd name="connsiteY3" fmla="*/ 5143500 h 5143500"/>
              <a:gd name="connsiteX4" fmla="*/ 0 w 5702364"/>
              <a:gd name="connsiteY4" fmla="*/ 0 h 5143500"/>
              <a:gd name="connsiteX0" fmla="*/ 0 w 5702364"/>
              <a:gd name="connsiteY0" fmla="*/ 3208 h 5146708"/>
              <a:gd name="connsiteX1" fmla="*/ 3485344 w 5702364"/>
              <a:gd name="connsiteY1" fmla="*/ 0 h 5146708"/>
              <a:gd name="connsiteX2" fmla="*/ 5702364 w 5702364"/>
              <a:gd name="connsiteY2" fmla="*/ 3208 h 5146708"/>
              <a:gd name="connsiteX3" fmla="*/ 5702364 w 5702364"/>
              <a:gd name="connsiteY3" fmla="*/ 5146708 h 5146708"/>
              <a:gd name="connsiteX4" fmla="*/ 0 w 5702364"/>
              <a:gd name="connsiteY4" fmla="*/ 5146708 h 5146708"/>
              <a:gd name="connsiteX5" fmla="*/ 0 w 5702364"/>
              <a:gd name="connsiteY5" fmla="*/ 3208 h 5146708"/>
              <a:gd name="connsiteX0" fmla="*/ 0 w 5702364"/>
              <a:gd name="connsiteY0" fmla="*/ 5146708 h 5146708"/>
              <a:gd name="connsiteX1" fmla="*/ 3485344 w 5702364"/>
              <a:gd name="connsiteY1" fmla="*/ 0 h 5146708"/>
              <a:gd name="connsiteX2" fmla="*/ 5702364 w 5702364"/>
              <a:gd name="connsiteY2" fmla="*/ 3208 h 5146708"/>
              <a:gd name="connsiteX3" fmla="*/ 5702364 w 5702364"/>
              <a:gd name="connsiteY3" fmla="*/ 5146708 h 5146708"/>
              <a:gd name="connsiteX4" fmla="*/ 0 w 5702364"/>
              <a:gd name="connsiteY4" fmla="*/ 5146708 h 514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02364" h="5146708">
                <a:moveTo>
                  <a:pt x="0" y="5146708"/>
                </a:moveTo>
                <a:lnTo>
                  <a:pt x="3485344" y="0"/>
                </a:lnTo>
                <a:lnTo>
                  <a:pt x="5702364" y="3208"/>
                </a:lnTo>
                <a:lnTo>
                  <a:pt x="5702364" y="5146708"/>
                </a:lnTo>
                <a:lnTo>
                  <a:pt x="0" y="514670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Bild hinzufügen</a:t>
            </a:r>
          </a:p>
        </p:txBody>
      </p:sp>
    </p:spTree>
    <p:extLst>
      <p:ext uri="{BB962C8B-B14F-4D97-AF65-F5344CB8AC3E}">
        <p14:creationId xmlns:p14="http://schemas.microsoft.com/office/powerpoint/2010/main" val="3911511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>
          <p15:clr>
            <a:srgbClr val="FBAE40"/>
          </p15:clr>
        </p15:guide>
        <p15:guide id="2" pos="5579">
          <p15:clr>
            <a:srgbClr val="FBAE40"/>
          </p15:clr>
        </p15:guide>
        <p15:guide id="3" orient="horz" pos="19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3" y="668521"/>
            <a:ext cx="8229057" cy="395169"/>
          </a:xfrm>
          <a:prstGeom prst="rect">
            <a:avLst/>
          </a:prstGeom>
        </p:spPr>
        <p:txBody>
          <a:bodyPr/>
          <a:lstStyle>
            <a:lvl1pPr>
              <a:defRPr sz="1905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473" y="1199754"/>
            <a:ext cx="8229057" cy="3395163"/>
          </a:xfrm>
          <a:prstGeom prst="rect">
            <a:avLst/>
          </a:prstGeom>
        </p:spPr>
        <p:txBody>
          <a:bodyPr/>
          <a:lstStyle>
            <a:lvl1pPr>
              <a:defRPr sz="1360"/>
            </a:lvl1pPr>
            <a:lvl2pPr>
              <a:defRPr sz="1224"/>
            </a:lvl2pPr>
            <a:lvl3pPr>
              <a:defRPr sz="1088"/>
            </a:lvl3pPr>
            <a:lvl4pPr>
              <a:defRPr sz="952"/>
            </a:lvl4pPr>
            <a:lvl5pPr>
              <a:defRPr sz="952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058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18800" y="766800"/>
            <a:ext cx="7820399" cy="288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000" b="1">
                <a:solidFill>
                  <a:srgbClr val="0045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 dirty="0"/>
              <a:t>Überschrift hinzufügen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8B330FC-5ED0-CAF5-09DD-9F51D9E8015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42927" y="1420949"/>
            <a:ext cx="8296272" cy="29938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3911008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>
          <p15:clr>
            <a:srgbClr val="FBAE40"/>
          </p15:clr>
        </p15:guide>
        <p15:guide id="2" pos="5579">
          <p15:clr>
            <a:srgbClr val="FBAE40"/>
          </p15:clr>
        </p15:guide>
        <p15:guide id="3" orient="horz" pos="19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18800" y="766800"/>
            <a:ext cx="7820399" cy="288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000" b="1">
                <a:solidFill>
                  <a:srgbClr val="0045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 dirty="0"/>
              <a:t>Überschrift hinzufügen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8B330FC-5ED0-CAF5-09DD-9F51D9E8015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42927" y="1420949"/>
            <a:ext cx="8296272" cy="29938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15811529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>
          <p15:clr>
            <a:srgbClr val="FBAE40"/>
          </p15:clr>
        </p15:guide>
        <p15:guide id="2" pos="5579">
          <p15:clr>
            <a:srgbClr val="FBAE40"/>
          </p15:clr>
        </p15:guide>
        <p15:guide id="3" orient="horz" pos="19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18800" y="766800"/>
            <a:ext cx="7820399" cy="288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000" b="1">
                <a:solidFill>
                  <a:srgbClr val="0045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 dirty="0"/>
              <a:t>Überschrift hinzufügen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8B330FC-5ED0-CAF5-09DD-9F51D9E8015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42927" y="1420949"/>
            <a:ext cx="8296272" cy="29938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1903792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1">
          <p15:clr>
            <a:srgbClr val="FBAE40"/>
          </p15:clr>
        </p15:guide>
        <p15:guide id="2" pos="5579">
          <p15:clr>
            <a:srgbClr val="FBAE40"/>
          </p15:clr>
        </p15:guide>
        <p15:guide id="3" orient="horz" pos="19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780DA5FE-7341-6A31-A360-B780F0B9E691}"/>
              </a:ext>
            </a:extLst>
          </p:cNvPr>
          <p:cNvCxnSpPr>
            <a:cxnSpLocks/>
          </p:cNvCxnSpPr>
          <p:nvPr userDrawn="1"/>
        </p:nvCxnSpPr>
        <p:spPr>
          <a:xfrm>
            <a:off x="287337" y="4732338"/>
            <a:ext cx="8569326" cy="0"/>
          </a:xfrm>
          <a:prstGeom prst="line">
            <a:avLst/>
          </a:prstGeom>
          <a:ln w="19050">
            <a:solidFill>
              <a:srgbClr val="0045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>
            <a:extLst>
              <a:ext uri="{FF2B5EF4-FFF2-40B4-BE49-F238E27FC236}">
                <a16:creationId xmlns:a16="http://schemas.microsoft.com/office/drawing/2014/main" id="{C46B9530-C729-42EB-97D9-9213A53A5157}"/>
              </a:ext>
            </a:extLst>
          </p:cNvPr>
          <p:cNvSpPr txBox="1">
            <a:spLocks/>
          </p:cNvSpPr>
          <p:nvPr userDrawn="1"/>
        </p:nvSpPr>
        <p:spPr>
          <a:xfrm>
            <a:off x="552973" y="338808"/>
            <a:ext cx="380895" cy="66119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1" kern="1200">
                <a:solidFill>
                  <a:srgbClr val="00457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0" dirty="0"/>
              <a:t>/</a:t>
            </a:r>
            <a:endParaRPr lang="en-US" sz="6000" dirty="0"/>
          </a:p>
        </p:txBody>
      </p:sp>
      <p:sp>
        <p:nvSpPr>
          <p:cNvPr id="7" name="Inhaltsplatzhalter 13">
            <a:extLst>
              <a:ext uri="{FF2B5EF4-FFF2-40B4-BE49-F238E27FC236}">
                <a16:creationId xmlns:a16="http://schemas.microsoft.com/office/drawing/2014/main" id="{317098DF-1C66-426E-8ED7-3AD4A579FAE1}"/>
              </a:ext>
            </a:extLst>
          </p:cNvPr>
          <p:cNvSpPr txBox="1">
            <a:spLocks/>
          </p:cNvSpPr>
          <p:nvPr userDrawn="1"/>
        </p:nvSpPr>
        <p:spPr>
          <a:xfrm>
            <a:off x="7214302" y="4813199"/>
            <a:ext cx="981359" cy="143966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80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Version: 27.11.2024</a:t>
            </a:r>
          </a:p>
        </p:txBody>
      </p:sp>
      <p:sp>
        <p:nvSpPr>
          <p:cNvPr id="9" name="Inhaltsplatzhalter 13">
            <a:extLst>
              <a:ext uri="{FF2B5EF4-FFF2-40B4-BE49-F238E27FC236}">
                <a16:creationId xmlns:a16="http://schemas.microsoft.com/office/drawing/2014/main" id="{E610B27A-027D-45CE-84C6-2219DE1D888E}"/>
              </a:ext>
            </a:extLst>
          </p:cNvPr>
          <p:cNvSpPr txBox="1">
            <a:spLocks/>
          </p:cNvSpPr>
          <p:nvPr userDrawn="1"/>
        </p:nvSpPr>
        <p:spPr>
          <a:xfrm>
            <a:off x="3038475" y="4813200"/>
            <a:ext cx="4039739" cy="143966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80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Autonomous</a:t>
            </a:r>
            <a:r>
              <a:rPr lang="de-DE" dirty="0"/>
              <a:t> </a:t>
            </a:r>
            <a:r>
              <a:rPr lang="de-DE" dirty="0" err="1"/>
              <a:t>Driving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KBA</a:t>
            </a:r>
          </a:p>
        </p:txBody>
      </p:sp>
      <p:sp>
        <p:nvSpPr>
          <p:cNvPr id="11" name="Inhaltsplatzhalter 7">
            <a:extLst>
              <a:ext uri="{FF2B5EF4-FFF2-40B4-BE49-F238E27FC236}">
                <a16:creationId xmlns:a16="http://schemas.microsoft.com/office/drawing/2014/main" id="{6A15753E-CD22-46BB-BD19-465F1F9108C2}"/>
              </a:ext>
            </a:extLst>
          </p:cNvPr>
          <p:cNvSpPr txBox="1">
            <a:spLocks/>
          </p:cNvSpPr>
          <p:nvPr userDrawn="1"/>
        </p:nvSpPr>
        <p:spPr>
          <a:xfrm>
            <a:off x="7138993" y="4813199"/>
            <a:ext cx="46061" cy="144001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80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I</a:t>
            </a:r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4F0C11A2-0BB6-42F2-BEEE-AD8E4F360D65}"/>
              </a:ext>
            </a:extLst>
          </p:cNvPr>
          <p:cNvSpPr txBox="1">
            <a:spLocks/>
          </p:cNvSpPr>
          <p:nvPr userDrawn="1"/>
        </p:nvSpPr>
        <p:spPr>
          <a:xfrm>
            <a:off x="8267607" y="4813199"/>
            <a:ext cx="596827" cy="144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tabLst>
                <a:tab pos="806450" algn="r"/>
              </a:tabLst>
              <a:defRPr sz="80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I   Page </a:t>
            </a:r>
            <a:fld id="{5839FB46-A059-463D-9BB2-F940EE60555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Inhaltsplatzhalter 13">
            <a:extLst>
              <a:ext uri="{FF2B5EF4-FFF2-40B4-BE49-F238E27FC236}">
                <a16:creationId xmlns:a16="http://schemas.microsoft.com/office/drawing/2014/main" id="{81836378-7D47-4108-84FD-2D7A56113168}"/>
              </a:ext>
            </a:extLst>
          </p:cNvPr>
          <p:cNvSpPr txBox="1">
            <a:spLocks/>
          </p:cNvSpPr>
          <p:nvPr userDrawn="1"/>
        </p:nvSpPr>
        <p:spPr>
          <a:xfrm>
            <a:off x="296581" y="4813199"/>
            <a:ext cx="2795754" cy="144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80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© Kraftfahrt-Bundesamt, all </a:t>
            </a:r>
            <a:r>
              <a:rPr lang="de-DE" dirty="0" err="1"/>
              <a:t>rights</a:t>
            </a:r>
            <a:r>
              <a:rPr lang="de-DE" dirty="0"/>
              <a:t> </a:t>
            </a:r>
            <a:r>
              <a:rPr lang="de-DE" dirty="0" err="1"/>
              <a:t>reserved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202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400" kern="1200">
          <a:solidFill>
            <a:srgbClr val="00457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9611DC1-425D-49AD-9D9A-EA893BD961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375" y="2370236"/>
            <a:ext cx="2095601" cy="112505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763E329-9910-4850-A54A-175A234202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" t="2009" r="342" b="4376"/>
          <a:stretch/>
        </p:blipFill>
        <p:spPr>
          <a:xfrm>
            <a:off x="3659794" y="2370236"/>
            <a:ext cx="1914440" cy="112505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7D04595-B409-400B-B5FC-34AEC8AC7B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34" b="5042"/>
          <a:stretch/>
        </p:blipFill>
        <p:spPr>
          <a:xfrm>
            <a:off x="7179535" y="2370236"/>
            <a:ext cx="1964465" cy="112505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E14F1F6-4B31-4985-A245-233CB2E0D7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6" b="12047"/>
          <a:stretch/>
        </p:blipFill>
        <p:spPr>
          <a:xfrm>
            <a:off x="5487669" y="2370236"/>
            <a:ext cx="1831664" cy="112505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165F0F23-5462-466E-8CFB-C7931C52975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2"/>
          <a:stretch/>
        </p:blipFill>
        <p:spPr>
          <a:xfrm>
            <a:off x="0" y="2370237"/>
            <a:ext cx="1831664" cy="1125054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D6F40510-DAA1-46F7-A931-F422408B6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1604" y="4030977"/>
            <a:ext cx="6199885" cy="344827"/>
          </a:xfrm>
        </p:spPr>
        <p:txBody>
          <a:bodyPr/>
          <a:lstStyle/>
          <a:p>
            <a:r>
              <a:rPr lang="en-US" sz="2000" b="0" dirty="0"/>
              <a:t>Assessment guide with requirements and assessment criteria for granting an approval of defined operating</a:t>
            </a:r>
            <a:br>
              <a:rPr lang="en-US" sz="2000" b="0" dirty="0"/>
            </a:br>
            <a:r>
              <a:rPr lang="de-DE" sz="2000" b="0" dirty="0" err="1"/>
              <a:t>areas</a:t>
            </a:r>
            <a:endParaRPr lang="de-DE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6820C8-4705-D309-CA2B-C6266FADDA14}"/>
              </a:ext>
            </a:extLst>
          </p:cNvPr>
          <p:cNvSpPr txBox="1"/>
          <p:nvPr/>
        </p:nvSpPr>
        <p:spPr>
          <a:xfrm>
            <a:off x="6783537" y="87578"/>
            <a:ext cx="210339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ADS-05-23</a:t>
            </a:r>
            <a:endParaRPr lang="en-US" sz="11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r"/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5th ADS IWG session</a:t>
            </a:r>
          </a:p>
          <a:p>
            <a:pPr algn="r"/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9-13 December 2024</a:t>
            </a:r>
            <a:endParaRPr lang="en-GB" sz="11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64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Untertitel 15">
            <a:extLst>
              <a:ext uri="{FF2B5EF4-FFF2-40B4-BE49-F238E27FC236}">
                <a16:creationId xmlns:a16="http://schemas.microsoft.com/office/drawing/2014/main" id="{DE68B581-BCE2-4C98-B913-4F736EB703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Content</a:t>
            </a:r>
          </a:p>
        </p:txBody>
      </p: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DEA202C7-784B-4ED7-9226-737A9B5AD1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7819028"/>
              </p:ext>
            </p:extLst>
          </p:nvPr>
        </p:nvGraphicFramePr>
        <p:xfrm>
          <a:off x="1335024" y="1054800"/>
          <a:ext cx="5803392" cy="3548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8071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3074F1-169B-4583-BE34-70DC7A9EE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Laws and regulations that apply for the type approval authority in Germany in the context of autonomous driving:</a:t>
            </a:r>
          </a:p>
          <a:p>
            <a:pPr marL="0" indent="0">
              <a:buNone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National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/>
            <a:r>
              <a:rPr lang="de-DE" sz="1464" dirty="0">
                <a:latin typeface="Arial" panose="020B0604020202020204" pitchFamily="34" charset="0"/>
                <a:cs typeface="Arial" panose="020B0604020202020204" pitchFamily="34" charset="0"/>
              </a:rPr>
              <a:t>StVG </a:t>
            </a:r>
            <a:r>
              <a:rPr lang="de-DE" sz="1464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DE" sz="1464" dirty="0">
                <a:latin typeface="Arial" panose="020B0604020202020204" pitchFamily="34" charset="0"/>
                <a:cs typeface="Arial" panose="020B0604020202020204" pitchFamily="34" charset="0"/>
              </a:rPr>
              <a:t> German Road Traffic Act </a:t>
            </a:r>
          </a:p>
          <a:p>
            <a:pPr lvl="2"/>
            <a:r>
              <a:rPr lang="de-DE" sz="1464" dirty="0">
                <a:latin typeface="Arial" panose="020B0604020202020204" pitchFamily="34" charset="0"/>
                <a:cs typeface="Arial" panose="020B0604020202020204" pitchFamily="34" charset="0"/>
              </a:rPr>
              <a:t>AFGBV </a:t>
            </a:r>
            <a:r>
              <a:rPr lang="de-DE" sz="1464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64" dirty="0">
                <a:latin typeface="Arial" panose="020B0604020202020204" pitchFamily="34" charset="0"/>
                <a:cs typeface="Arial" panose="020B0604020202020204" pitchFamily="34" charset="0"/>
              </a:rPr>
              <a:t>Regulation on the approval and operation of motor vehicles with autonomous driving functions in defined operating areas</a:t>
            </a:r>
            <a:r>
              <a:rPr lang="de-DE" sz="146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/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EU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/>
            <a:r>
              <a:rPr lang="de-DE" sz="1464" dirty="0">
                <a:latin typeface="Arial" panose="020B0604020202020204" pitchFamily="34" charset="0"/>
                <a:cs typeface="Arial" panose="020B0604020202020204" pitchFamily="34" charset="0"/>
              </a:rPr>
              <a:t>Regulation (EU) 2018/858 </a:t>
            </a:r>
          </a:p>
          <a:p>
            <a:pPr lvl="2"/>
            <a:r>
              <a:rPr lang="de-DE" sz="1464" dirty="0">
                <a:latin typeface="Arial" panose="020B0604020202020204" pitchFamily="34" charset="0"/>
                <a:cs typeface="Arial" panose="020B0604020202020204" pitchFamily="34" charset="0"/>
              </a:rPr>
              <a:t>Regulation (EU) 2022/1426</a:t>
            </a:r>
            <a:r>
              <a:rPr lang="de-DE" sz="1200" dirty="0"/>
              <a:t>	</a:t>
            </a:r>
          </a:p>
        </p:txBody>
      </p:sp>
      <p:pic>
        <p:nvPicPr>
          <p:cNvPr id="4" name="Grafik 3" descr="https://www.it-daily.net/it-management/digitalisierung/autonomes-fahren-klimaschutz-gilt-als-groesster-vorteil">
            <a:extLst>
              <a:ext uri="{FF2B5EF4-FFF2-40B4-BE49-F238E27FC236}">
                <a16:creationId xmlns:a16="http://schemas.microsoft.com/office/drawing/2014/main" id="{2FCF35E2-A824-4E98-BBF2-32A9026ABDF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6879" y="3084953"/>
            <a:ext cx="2681995" cy="1509963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08415E60-5D09-4623-BA9D-603554E4F7E1}"/>
              </a:ext>
            </a:extLst>
          </p:cNvPr>
          <p:cNvSpPr/>
          <p:nvPr/>
        </p:nvSpPr>
        <p:spPr>
          <a:xfrm>
            <a:off x="926592" y="725367"/>
            <a:ext cx="6565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de-DE" sz="2000" b="1" dirty="0">
                <a:solidFill>
                  <a:srgbClr val="004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Laws and </a:t>
            </a:r>
            <a:r>
              <a:rPr lang="de-DE" sz="2000" b="1" dirty="0" err="1">
                <a:solidFill>
                  <a:srgbClr val="004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regulations</a:t>
            </a:r>
            <a:r>
              <a:rPr lang="de-DE" sz="2000" b="1" dirty="0">
                <a:solidFill>
                  <a:srgbClr val="004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de-DE" sz="2000" b="1" dirty="0" err="1">
                <a:solidFill>
                  <a:srgbClr val="004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de-DE" sz="2000" b="1" dirty="0">
              <a:solidFill>
                <a:srgbClr val="004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670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3A488B04-B8B0-4408-BBAD-17639B5762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8887" y="627259"/>
            <a:ext cx="7820399" cy="288000"/>
          </a:xfrm>
        </p:spPr>
        <p:txBody>
          <a:bodyPr/>
          <a:lstStyle/>
          <a:p>
            <a:pPr lvl="0"/>
            <a:r>
              <a:rPr lang="de-DE" dirty="0"/>
              <a:t>Laws and </a:t>
            </a:r>
            <a:r>
              <a:rPr lang="en-US" dirty="0"/>
              <a:t>regulations</a:t>
            </a:r>
            <a:r>
              <a:rPr lang="de-DE" dirty="0"/>
              <a:t> –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4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42F656A-F2E9-48CA-A938-98D4DA46EE3D}"/>
              </a:ext>
            </a:extLst>
          </p:cNvPr>
          <p:cNvSpPr/>
          <p:nvPr/>
        </p:nvSpPr>
        <p:spPr>
          <a:xfrm>
            <a:off x="1268004" y="1574466"/>
            <a:ext cx="73928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SG" sz="1600" dirty="0">
                <a:latin typeface="Arial" panose="020B0604020202020204" pitchFamily="34" charset="0"/>
                <a:cs typeface="Arial" panose="020B0604020202020204" pitchFamily="34" charset="0"/>
              </a:rPr>
              <a:t>Vehicle approval (operating permit): The type approval authority issues an operating permit based on general requirements in the AFGBV or EU 2022/1426 and requirements specific to the vehicle’s operating design domain. </a:t>
            </a:r>
          </a:p>
          <a:p>
            <a:pPr defTabSz="457189"/>
            <a:endParaRPr lang="en-US" dirty="0">
              <a:solidFill>
                <a:prstClr val="black"/>
              </a:solidFill>
              <a:latin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F3E7E1EB-7C62-4BC0-99C0-77E7FEA2CF22}"/>
              </a:ext>
            </a:extLst>
          </p:cNvPr>
          <p:cNvSpPr/>
          <p:nvPr/>
        </p:nvSpPr>
        <p:spPr>
          <a:xfrm>
            <a:off x="1257731" y="2512217"/>
            <a:ext cx="7538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SG" sz="1600" dirty="0">
                <a:latin typeface="Arial" panose="020B0604020202020204" pitchFamily="34" charset="0"/>
                <a:cs typeface="Arial" panose="020B0604020202020204" pitchFamily="34" charset="0"/>
              </a:rPr>
              <a:t>Approval of defined operating area: The operational area (limited to geographic area) is approved by a federal state authority.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9F3C7C0-5888-4393-AE18-558306F8E372}"/>
              </a:ext>
            </a:extLst>
          </p:cNvPr>
          <p:cNvSpPr/>
          <p:nvPr/>
        </p:nvSpPr>
        <p:spPr>
          <a:xfrm>
            <a:off x="1268004" y="3321358"/>
            <a:ext cx="711081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SG" sz="1600" dirty="0">
                <a:latin typeface="Arial" panose="020B0604020202020204" pitchFamily="34" charset="0"/>
                <a:cs typeface="Arial" panose="020B0604020202020204" pitchFamily="34" charset="0"/>
              </a:rPr>
              <a:t>Issuing of vehicle registration: Based on both approvals (and a third party motor insurance cover in accordance with the German Compulsory Insurance Act) the level 4 vehicle registration is issued by a federal state authority</a:t>
            </a:r>
            <a:r>
              <a:rPr lang="en-S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16" name="Gerade Verbindung 2">
            <a:extLst>
              <a:ext uri="{FF2B5EF4-FFF2-40B4-BE49-F238E27FC236}">
                <a16:creationId xmlns:a16="http://schemas.microsoft.com/office/drawing/2014/main" id="{FCFEC5C3-88BE-4153-A922-1B950F8A5F65}"/>
              </a:ext>
            </a:extLst>
          </p:cNvPr>
          <p:cNvCxnSpPr>
            <a:cxnSpLocks/>
          </p:cNvCxnSpPr>
          <p:nvPr/>
        </p:nvCxnSpPr>
        <p:spPr>
          <a:xfrm>
            <a:off x="1265782" y="1732380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CF2D29D3-B78F-4E21-9027-2499EE8BF9C9}"/>
              </a:ext>
            </a:extLst>
          </p:cNvPr>
          <p:cNvSpPr/>
          <p:nvPr/>
        </p:nvSpPr>
        <p:spPr>
          <a:xfrm>
            <a:off x="429193" y="179974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en-US" b="1" dirty="0">
                <a:solidFill>
                  <a:srgbClr val="004F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  <a:endParaRPr lang="de-DE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Gerade Verbindung 2">
            <a:extLst>
              <a:ext uri="{FF2B5EF4-FFF2-40B4-BE49-F238E27FC236}">
                <a16:creationId xmlns:a16="http://schemas.microsoft.com/office/drawing/2014/main" id="{DBD8E8BD-0F5F-4ADC-B082-B590244C83A2}"/>
              </a:ext>
            </a:extLst>
          </p:cNvPr>
          <p:cNvCxnSpPr>
            <a:cxnSpLocks/>
          </p:cNvCxnSpPr>
          <p:nvPr/>
        </p:nvCxnSpPr>
        <p:spPr>
          <a:xfrm>
            <a:off x="1257731" y="2552576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E9666D99-72DC-4F78-BE55-45E518981286}"/>
              </a:ext>
            </a:extLst>
          </p:cNvPr>
          <p:cNvSpPr/>
          <p:nvPr/>
        </p:nvSpPr>
        <p:spPr>
          <a:xfrm>
            <a:off x="429192" y="2569352"/>
            <a:ext cx="877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US" b="1" dirty="0">
                <a:solidFill>
                  <a:srgbClr val="004F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endParaRPr lang="de-DE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Gerade Verbindung 2">
            <a:extLst>
              <a:ext uri="{FF2B5EF4-FFF2-40B4-BE49-F238E27FC236}">
                <a16:creationId xmlns:a16="http://schemas.microsoft.com/office/drawing/2014/main" id="{684C0A13-EFF8-4E77-AF97-67B3AF6453A9}"/>
              </a:ext>
            </a:extLst>
          </p:cNvPr>
          <p:cNvCxnSpPr>
            <a:cxnSpLocks/>
          </p:cNvCxnSpPr>
          <p:nvPr/>
        </p:nvCxnSpPr>
        <p:spPr>
          <a:xfrm>
            <a:off x="1259632" y="3500217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>
            <a:extLst>
              <a:ext uri="{FF2B5EF4-FFF2-40B4-BE49-F238E27FC236}">
                <a16:creationId xmlns:a16="http://schemas.microsoft.com/office/drawing/2014/main" id="{3AB15599-D02A-40F2-B9D2-8A35054AB9AB}"/>
              </a:ext>
            </a:extLst>
          </p:cNvPr>
          <p:cNvSpPr/>
          <p:nvPr/>
        </p:nvSpPr>
        <p:spPr>
          <a:xfrm>
            <a:off x="429190" y="348582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en-US" b="1" dirty="0">
                <a:solidFill>
                  <a:srgbClr val="004F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  <a:endParaRPr lang="de-DE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948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3A488B04-B8B0-4408-BBAD-17639B5762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2704" y="602208"/>
            <a:ext cx="7820399" cy="288000"/>
          </a:xfrm>
        </p:spPr>
        <p:txBody>
          <a:bodyPr/>
          <a:lstStyle/>
          <a:p>
            <a:pPr lvl="0"/>
            <a:r>
              <a:rPr lang="de-DE" dirty="0"/>
              <a:t>Laws and </a:t>
            </a:r>
            <a:r>
              <a:rPr lang="en-US" dirty="0"/>
              <a:t>regulations</a:t>
            </a:r>
            <a:r>
              <a:rPr lang="de-DE" dirty="0"/>
              <a:t> –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4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5C6A6E2-6ED0-4000-BD39-3B056A257BFD}"/>
              </a:ext>
            </a:extLst>
          </p:cNvPr>
          <p:cNvSpPr/>
          <p:nvPr/>
        </p:nvSpPr>
        <p:spPr>
          <a:xfrm>
            <a:off x="3399761" y="1506109"/>
            <a:ext cx="51125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for approval Step 1:</a:t>
            </a:r>
          </a:p>
          <a:p>
            <a:pPr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43" indent="-285743" defTabSz="91437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e.g. for save driving and emergency reactions</a:t>
            </a:r>
            <a:b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43" indent="-285743" defTabSz="91437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e.g. for communication with infrastructure needed for operation</a:t>
            </a:r>
            <a:b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43" indent="-285743" defTabSz="91437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e.g. for monitoring and owner/technical oversight (outside vehicle)</a:t>
            </a:r>
            <a:b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43" indent="-285743" defTabSz="91437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Inspection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e.g. for regular inspections</a:t>
            </a:r>
          </a:p>
          <a:p>
            <a:pPr marL="285743" indent="-285743" defTabSz="91437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Fulfillment is verified based on a 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pillar approach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(Audit and Assessment, Simulation, Real world test drive) 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B929305-BBC7-4F91-857C-B9FB88307165}"/>
              </a:ext>
            </a:extLst>
          </p:cNvPr>
          <p:cNvSpPr/>
          <p:nvPr/>
        </p:nvSpPr>
        <p:spPr>
          <a:xfrm>
            <a:off x="958579" y="2349341"/>
            <a:ext cx="2103650" cy="14583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189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Vehicle approval</a:t>
            </a:r>
            <a:b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(operating permit) by the Federal Motor Transport Authority (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Kraftfahrt-Bundesamt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KBA)</a:t>
            </a:r>
            <a:endParaRPr lang="de-DE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BFE6C737-8FB8-446C-8B7B-B4911C665435}"/>
              </a:ext>
            </a:extLst>
          </p:cNvPr>
          <p:cNvSpPr/>
          <p:nvPr/>
        </p:nvSpPr>
        <p:spPr>
          <a:xfrm>
            <a:off x="501378" y="2349341"/>
            <a:ext cx="457200" cy="45728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189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272665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3A488B04-B8B0-4408-BBAD-17639B5762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8800" y="566950"/>
            <a:ext cx="7820399" cy="288000"/>
          </a:xfrm>
        </p:spPr>
        <p:txBody>
          <a:bodyPr/>
          <a:lstStyle/>
          <a:p>
            <a:pPr lvl="0"/>
            <a:r>
              <a:rPr lang="de-DE" dirty="0"/>
              <a:t>Laws and </a:t>
            </a:r>
            <a:r>
              <a:rPr lang="en-US" dirty="0"/>
              <a:t>regulations</a:t>
            </a:r>
            <a:r>
              <a:rPr lang="de-DE" dirty="0"/>
              <a:t> –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4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DA6ECF3-0D61-4415-B7C5-94BA49037F92}"/>
              </a:ext>
            </a:extLst>
          </p:cNvPr>
          <p:cNvSpPr/>
          <p:nvPr/>
        </p:nvSpPr>
        <p:spPr>
          <a:xfrm>
            <a:off x="3457056" y="1437269"/>
            <a:ext cx="518370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>
              <a:defRPr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for approval 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457189">
              <a:defRPr/>
            </a:pP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43" indent="-285743" defTabSz="457189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that the vehicle on the defined operating area is able to adapt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altLang="de-DE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ully to L4 driving</a:t>
            </a:r>
          </a:p>
          <a:p>
            <a:pPr defTabSz="457189">
              <a:defRPr/>
            </a:pP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189">
              <a:defRPr/>
            </a:pP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189">
              <a:defRPr/>
            </a:pP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189">
              <a:defRPr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for approval 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43" indent="-285743" defTabSz="457189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 for level 4 vehicles in the same manner as normal vehicles – given requirements of step 1 and 2 are fulfilled; In this respect, the licensing authority only checks the completeness of the documents, no more substantive examination.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E37C4B1-2694-40E5-B982-796568F9C358}"/>
              </a:ext>
            </a:extLst>
          </p:cNvPr>
          <p:cNvSpPr/>
          <p:nvPr/>
        </p:nvSpPr>
        <p:spPr>
          <a:xfrm>
            <a:off x="899593" y="1437270"/>
            <a:ext cx="2103650" cy="14583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189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Operating areas and their approval</a:t>
            </a:r>
            <a:endParaRPr lang="de-DE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189"/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responsible federal state authority or the Autobahn GmbH</a:t>
            </a:r>
            <a:endParaRPr lang="de-DE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0B65AD1E-57A3-4B0A-BAA8-E379D5EADA98}"/>
              </a:ext>
            </a:extLst>
          </p:cNvPr>
          <p:cNvSpPr/>
          <p:nvPr/>
        </p:nvSpPr>
        <p:spPr>
          <a:xfrm>
            <a:off x="442392" y="1437269"/>
            <a:ext cx="457200" cy="45728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189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2.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E92D4F7-A740-44C6-8FC8-DCE0C40E55D2}"/>
              </a:ext>
            </a:extLst>
          </p:cNvPr>
          <p:cNvSpPr/>
          <p:nvPr/>
        </p:nvSpPr>
        <p:spPr>
          <a:xfrm>
            <a:off x="905025" y="2974169"/>
            <a:ext cx="2103650" cy="145838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189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registration procedure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(allocation of reg. number, handover of vehicle documents); </a:t>
            </a:r>
            <a:b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 and 2 approvals must be presented</a:t>
            </a:r>
            <a:endParaRPr lang="de-DE" sz="1400" strike="sngStrike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7AFE817-5C68-4896-B160-F8134D6B6FE9}"/>
              </a:ext>
            </a:extLst>
          </p:cNvPr>
          <p:cNvSpPr/>
          <p:nvPr/>
        </p:nvSpPr>
        <p:spPr>
          <a:xfrm>
            <a:off x="451210" y="2964283"/>
            <a:ext cx="457200" cy="492285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189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827327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Untertitel 15">
            <a:extLst>
              <a:ext uri="{FF2B5EF4-FFF2-40B4-BE49-F238E27FC236}">
                <a16:creationId xmlns:a16="http://schemas.microsoft.com/office/drawing/2014/main" id="{DE68B581-BCE2-4C98-B913-4F736EB703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Step 2 - Operating </a:t>
            </a:r>
            <a:r>
              <a:rPr lang="en-US" dirty="0"/>
              <a:t>areas and their approval</a:t>
            </a:r>
            <a:endParaRPr lang="de-DE" dirty="0"/>
          </a:p>
        </p:txBody>
      </p:sp>
      <p:sp>
        <p:nvSpPr>
          <p:cNvPr id="17" name="Inhaltsplatzhalter 16">
            <a:extLst>
              <a:ext uri="{FF2B5EF4-FFF2-40B4-BE49-F238E27FC236}">
                <a16:creationId xmlns:a16="http://schemas.microsoft.com/office/drawing/2014/main" id="{183D026A-12D0-4D8B-BBB7-B52111764DE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42926" y="1382810"/>
            <a:ext cx="8296272" cy="2993890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 A operating area defined for a motor vehicle with autonomous driving function has to be approved by the responsible federal state authority / Autobahn GmbH in accordance with § 9 AFGBV. </a:t>
            </a:r>
          </a:p>
          <a:p>
            <a:pPr lvl="1">
              <a:lnSpc>
                <a:spcPct val="1500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16 federal state authorities are responsible for granting operating areas approvals</a:t>
            </a:r>
          </a:p>
          <a:p>
            <a:pPr lvl="1">
              <a:lnSpc>
                <a:spcPct val="1500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Autobahn GmbH is responsible for highway operating areas approvals </a:t>
            </a:r>
          </a:p>
          <a:p>
            <a:pPr indent="-171450">
              <a:lnSpc>
                <a:spcPct val="150000"/>
              </a:lnSpc>
            </a:pP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en-US" sz="1400" dirty="0">
                <a:sym typeface="Wingdings" panose="05000000000000000000" pitchFamily="2" charset="2"/>
              </a:rPr>
              <a:t>Conclusion: Harmonized process is necessary to establish standards, processes and forms  </a:t>
            </a:r>
            <a:endParaRPr lang="en-US" sz="1400" dirty="0"/>
          </a:p>
          <a:p>
            <a:pPr>
              <a:lnSpc>
                <a:spcPct val="150000"/>
              </a:lnSpc>
            </a:pP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en-US" sz="1400" dirty="0">
                <a:sym typeface="Wingdings" panose="05000000000000000000" pitchFamily="2" charset="2"/>
              </a:rPr>
              <a:t>Also applies to vehicles with a type approval in accordance with Regulation (EU) 2018/858 in conjunction with VO(EU) 2022/1426</a:t>
            </a:r>
          </a:p>
          <a:p>
            <a:pPr>
              <a:lnSpc>
                <a:spcPct val="150000"/>
              </a:lnSpc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149778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662EA890-82CF-4DE3-809D-1E18CE233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1743" y="440662"/>
            <a:ext cx="7820399" cy="288000"/>
          </a:xfrm>
        </p:spPr>
        <p:txBody>
          <a:bodyPr/>
          <a:lstStyle/>
          <a:p>
            <a:r>
              <a:rPr lang="en-US" dirty="0"/>
              <a:t>Assessment guide with requirements and assessment criteria for granting an approval of defined operating areas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FDCE1C-DEE9-4295-8372-6B40D038359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42927" y="1420948"/>
            <a:ext cx="5437249" cy="2993890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de-DE" dirty="0" err="1"/>
              <a:t>Released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en-US" dirty="0"/>
              <a:t>Federal Ministry for digital and transport in Germany on behalf of the federal states</a:t>
            </a:r>
          </a:p>
          <a:p>
            <a:pPr marL="285750" indent="-285750">
              <a:buFontTx/>
              <a:buChar char="-"/>
            </a:pPr>
            <a:r>
              <a:rPr lang="en-US" dirty="0"/>
              <a:t>Describing the procedure how to approve the applied operating area by a federal state authority with support of a technical service</a:t>
            </a:r>
          </a:p>
          <a:p>
            <a:pPr marL="285750" indent="-285750">
              <a:buFontTx/>
              <a:buChar char="-"/>
            </a:pPr>
            <a:r>
              <a:rPr lang="en-US" dirty="0"/>
              <a:t>Compare the defined operating area with the ODD of the vehicle equipped with an ADS</a:t>
            </a:r>
          </a:p>
          <a:p>
            <a:pPr marL="285750" indent="-285750">
              <a:buFontTx/>
              <a:buChar char="-"/>
            </a:pPr>
            <a:r>
              <a:rPr lang="en-US" dirty="0"/>
              <a:t>In case of deviations between the ODD and the operation area the operation area will be restricted or the driving function has to be extended</a:t>
            </a:r>
          </a:p>
          <a:p>
            <a:pPr marL="285750" indent="-285750">
              <a:buFontTx/>
              <a:buChar char="-"/>
            </a:pPr>
            <a:r>
              <a:rPr lang="en-US" dirty="0"/>
              <a:t>Driving tests can be requested by the federal state authority to verify a neuralgic point</a:t>
            </a:r>
          </a:p>
          <a:p>
            <a:pPr marL="285750" indent="-285750">
              <a:buFontTx/>
              <a:buChar char="-"/>
            </a:pPr>
            <a:r>
              <a:rPr lang="en-US" dirty="0"/>
              <a:t>A driving catalog is annexed</a:t>
            </a:r>
            <a:endParaRPr lang="de-DE" dirty="0"/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E201730A-639B-4563-AF24-26CE68A2F4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839195"/>
              </p:ext>
            </p:extLst>
          </p:nvPr>
        </p:nvGraphicFramePr>
        <p:xfrm>
          <a:off x="6461376" y="1420948"/>
          <a:ext cx="2139697" cy="3027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667162" imgH="8020050" progId="AcroExch.Document.DC">
                  <p:embed/>
                </p:oleObj>
              </mc:Choice>
              <mc:Fallback>
                <p:oleObj name="Acrobat Document" r:id="rId2" imgW="5667162" imgH="802005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461376" y="1420948"/>
                        <a:ext cx="2139697" cy="3027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4253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0320A71E-AEBF-42FF-B642-9647D5365434}"/>
              </a:ext>
            </a:extLst>
          </p:cNvPr>
          <p:cNvGrpSpPr/>
          <p:nvPr/>
        </p:nvGrpSpPr>
        <p:grpSpPr>
          <a:xfrm>
            <a:off x="-84083" y="-53474"/>
            <a:ext cx="9228083" cy="5196974"/>
            <a:chOff x="0" y="4648406"/>
            <a:chExt cx="10693400" cy="2912857"/>
          </a:xfrm>
        </p:grpSpPr>
        <p:sp>
          <p:nvSpPr>
            <p:cNvPr id="12" name="Trapezoid 3">
              <a:extLst>
                <a:ext uri="{FF2B5EF4-FFF2-40B4-BE49-F238E27FC236}">
                  <a16:creationId xmlns:a16="http://schemas.microsoft.com/office/drawing/2014/main" id="{622382FC-3EA2-4D84-B9C7-50F864BB7985}"/>
                </a:ext>
              </a:extLst>
            </p:cNvPr>
            <p:cNvSpPr/>
            <p:nvPr/>
          </p:nvSpPr>
          <p:spPr>
            <a:xfrm>
              <a:off x="0" y="4648406"/>
              <a:ext cx="4245693" cy="2912857"/>
            </a:xfrm>
            <a:custGeom>
              <a:avLst/>
              <a:gdLst>
                <a:gd name="connsiteX0" fmla="*/ 0 w 6229350"/>
                <a:gd name="connsiteY0" fmla="*/ 2775857 h 2775857"/>
                <a:gd name="connsiteX1" fmla="*/ 1126665 w 6229350"/>
                <a:gd name="connsiteY1" fmla="*/ 0 h 2775857"/>
                <a:gd name="connsiteX2" fmla="*/ 5102685 w 6229350"/>
                <a:gd name="connsiteY2" fmla="*/ 0 h 2775857"/>
                <a:gd name="connsiteX3" fmla="*/ 6229350 w 6229350"/>
                <a:gd name="connsiteY3" fmla="*/ 2775857 h 2775857"/>
                <a:gd name="connsiteX4" fmla="*/ 0 w 6229350"/>
                <a:gd name="connsiteY4" fmla="*/ 2775857 h 2775857"/>
                <a:gd name="connsiteX0" fmla="*/ 6 w 6229356"/>
                <a:gd name="connsiteY0" fmla="*/ 2784021 h 2784021"/>
                <a:gd name="connsiteX1" fmla="*/ 0 w 6229356"/>
                <a:gd name="connsiteY1" fmla="*/ 0 h 2784021"/>
                <a:gd name="connsiteX2" fmla="*/ 5102691 w 6229356"/>
                <a:gd name="connsiteY2" fmla="*/ 8164 h 2784021"/>
                <a:gd name="connsiteX3" fmla="*/ 6229356 w 6229356"/>
                <a:gd name="connsiteY3" fmla="*/ 2784021 h 2784021"/>
                <a:gd name="connsiteX4" fmla="*/ 6 w 6229356"/>
                <a:gd name="connsiteY4" fmla="*/ 2784021 h 2784021"/>
                <a:gd name="connsiteX0" fmla="*/ 6 w 5102691"/>
                <a:gd name="connsiteY0" fmla="*/ 2784021 h 2784021"/>
                <a:gd name="connsiteX1" fmla="*/ 0 w 5102691"/>
                <a:gd name="connsiteY1" fmla="*/ 0 h 2784021"/>
                <a:gd name="connsiteX2" fmla="*/ 5102691 w 5102691"/>
                <a:gd name="connsiteY2" fmla="*/ 8164 h 2784021"/>
                <a:gd name="connsiteX3" fmla="*/ 2272557 w 5102691"/>
                <a:gd name="connsiteY3" fmla="*/ 2784021 h 2784021"/>
                <a:gd name="connsiteX4" fmla="*/ 6 w 5102691"/>
                <a:gd name="connsiteY4" fmla="*/ 2784021 h 2784021"/>
                <a:gd name="connsiteX0" fmla="*/ 6 w 5093084"/>
                <a:gd name="connsiteY0" fmla="*/ 2784021 h 2784021"/>
                <a:gd name="connsiteX1" fmla="*/ 0 w 5093084"/>
                <a:gd name="connsiteY1" fmla="*/ 0 h 2784021"/>
                <a:gd name="connsiteX2" fmla="*/ 5093084 w 5093084"/>
                <a:gd name="connsiteY2" fmla="*/ 3892 h 2784021"/>
                <a:gd name="connsiteX3" fmla="*/ 2272557 w 5093084"/>
                <a:gd name="connsiteY3" fmla="*/ 2784021 h 2784021"/>
                <a:gd name="connsiteX4" fmla="*/ 6 w 5093084"/>
                <a:gd name="connsiteY4" fmla="*/ 2784021 h 2784021"/>
                <a:gd name="connsiteX0" fmla="*/ 6 w 5093084"/>
                <a:gd name="connsiteY0" fmla="*/ 2784399 h 2784399"/>
                <a:gd name="connsiteX1" fmla="*/ 0 w 5093084"/>
                <a:gd name="connsiteY1" fmla="*/ 378 h 2784399"/>
                <a:gd name="connsiteX2" fmla="*/ 5093084 w 5093084"/>
                <a:gd name="connsiteY2" fmla="*/ 0 h 2784399"/>
                <a:gd name="connsiteX3" fmla="*/ 2272557 w 5093084"/>
                <a:gd name="connsiteY3" fmla="*/ 2784399 h 2784399"/>
                <a:gd name="connsiteX4" fmla="*/ 6 w 5093084"/>
                <a:gd name="connsiteY4" fmla="*/ 2784399 h 2784399"/>
                <a:gd name="connsiteX0" fmla="*/ 6 w 5052845"/>
                <a:gd name="connsiteY0" fmla="*/ 2784021 h 2784021"/>
                <a:gd name="connsiteX1" fmla="*/ 0 w 5052845"/>
                <a:gd name="connsiteY1" fmla="*/ 0 h 2784021"/>
                <a:gd name="connsiteX2" fmla="*/ 5052845 w 5052845"/>
                <a:gd name="connsiteY2" fmla="*/ 4182 h 2784021"/>
                <a:gd name="connsiteX3" fmla="*/ 2272557 w 5052845"/>
                <a:gd name="connsiteY3" fmla="*/ 2784021 h 2784021"/>
                <a:gd name="connsiteX4" fmla="*/ 6 w 5052845"/>
                <a:gd name="connsiteY4" fmla="*/ 2784021 h 2784021"/>
                <a:gd name="connsiteX0" fmla="*/ 6 w 5052845"/>
                <a:gd name="connsiteY0" fmla="*/ 2784021 h 2788581"/>
                <a:gd name="connsiteX1" fmla="*/ 0 w 5052845"/>
                <a:gd name="connsiteY1" fmla="*/ 0 h 2788581"/>
                <a:gd name="connsiteX2" fmla="*/ 5052845 w 5052845"/>
                <a:gd name="connsiteY2" fmla="*/ 4182 h 2788581"/>
                <a:gd name="connsiteX3" fmla="*/ 2224271 w 5052845"/>
                <a:gd name="connsiteY3" fmla="*/ 2788581 h 2788581"/>
                <a:gd name="connsiteX4" fmla="*/ 6 w 5052845"/>
                <a:gd name="connsiteY4" fmla="*/ 2784021 h 2788581"/>
                <a:gd name="connsiteX0" fmla="*/ 6 w 5052845"/>
                <a:gd name="connsiteY0" fmla="*/ 2784021 h 2788581"/>
                <a:gd name="connsiteX1" fmla="*/ 0 w 5052845"/>
                <a:gd name="connsiteY1" fmla="*/ 0 h 2788581"/>
                <a:gd name="connsiteX2" fmla="*/ 5052845 w 5052845"/>
                <a:gd name="connsiteY2" fmla="*/ 4182 h 2788581"/>
                <a:gd name="connsiteX3" fmla="*/ 2224271 w 5052845"/>
                <a:gd name="connsiteY3" fmla="*/ 2788581 h 2788581"/>
                <a:gd name="connsiteX4" fmla="*/ 6 w 5052845"/>
                <a:gd name="connsiteY4" fmla="*/ 2784021 h 2788581"/>
                <a:gd name="connsiteX0" fmla="*/ 6 w 5052845"/>
                <a:gd name="connsiteY0" fmla="*/ 2784021 h 2793141"/>
                <a:gd name="connsiteX1" fmla="*/ 0 w 5052845"/>
                <a:gd name="connsiteY1" fmla="*/ 0 h 2793141"/>
                <a:gd name="connsiteX2" fmla="*/ 5052845 w 5052845"/>
                <a:gd name="connsiteY2" fmla="*/ 4182 h 2793141"/>
                <a:gd name="connsiteX3" fmla="*/ 2240367 w 5052845"/>
                <a:gd name="connsiteY3" fmla="*/ 2793141 h 2793141"/>
                <a:gd name="connsiteX4" fmla="*/ 6 w 5052845"/>
                <a:gd name="connsiteY4" fmla="*/ 2784021 h 2793141"/>
                <a:gd name="connsiteX0" fmla="*/ 6 w 5052845"/>
                <a:gd name="connsiteY0" fmla="*/ 2784021 h 2784021"/>
                <a:gd name="connsiteX1" fmla="*/ 0 w 5052845"/>
                <a:gd name="connsiteY1" fmla="*/ 0 h 2784021"/>
                <a:gd name="connsiteX2" fmla="*/ 5052845 w 5052845"/>
                <a:gd name="connsiteY2" fmla="*/ 4182 h 2784021"/>
                <a:gd name="connsiteX3" fmla="*/ 2232320 w 5052845"/>
                <a:gd name="connsiteY3" fmla="*/ 2784020 h 2784021"/>
                <a:gd name="connsiteX4" fmla="*/ 6 w 5052845"/>
                <a:gd name="connsiteY4" fmla="*/ 2784021 h 2784021"/>
                <a:gd name="connsiteX0" fmla="*/ 6 w 5028083"/>
                <a:gd name="connsiteY0" fmla="*/ 2784021 h 2784021"/>
                <a:gd name="connsiteX1" fmla="*/ 0 w 5028083"/>
                <a:gd name="connsiteY1" fmla="*/ 0 h 2784021"/>
                <a:gd name="connsiteX2" fmla="*/ 5028083 w 5028083"/>
                <a:gd name="connsiteY2" fmla="*/ 9795 h 2784021"/>
                <a:gd name="connsiteX3" fmla="*/ 2232320 w 5028083"/>
                <a:gd name="connsiteY3" fmla="*/ 2784020 h 2784021"/>
                <a:gd name="connsiteX4" fmla="*/ 6 w 5028083"/>
                <a:gd name="connsiteY4" fmla="*/ 2784021 h 2784021"/>
                <a:gd name="connsiteX0" fmla="*/ -1 w 5028076"/>
                <a:gd name="connsiteY0" fmla="*/ 2784021 h 2784021"/>
                <a:gd name="connsiteX1" fmla="*/ 4946 w 5028076"/>
                <a:gd name="connsiteY1" fmla="*/ 0 h 2784021"/>
                <a:gd name="connsiteX2" fmla="*/ 5028076 w 5028076"/>
                <a:gd name="connsiteY2" fmla="*/ 9795 h 2784021"/>
                <a:gd name="connsiteX3" fmla="*/ 2232313 w 5028076"/>
                <a:gd name="connsiteY3" fmla="*/ 2784020 h 2784021"/>
                <a:gd name="connsiteX4" fmla="*/ -1 w 5028076"/>
                <a:gd name="connsiteY4" fmla="*/ 2784021 h 2784021"/>
                <a:gd name="connsiteX0" fmla="*/ 1 w 5028078"/>
                <a:gd name="connsiteY0" fmla="*/ 2778409 h 2778409"/>
                <a:gd name="connsiteX1" fmla="*/ 4948 w 5028078"/>
                <a:gd name="connsiteY1" fmla="*/ 0 h 2778409"/>
                <a:gd name="connsiteX2" fmla="*/ 5028078 w 5028078"/>
                <a:gd name="connsiteY2" fmla="*/ 4183 h 2778409"/>
                <a:gd name="connsiteX3" fmla="*/ 2232315 w 5028078"/>
                <a:gd name="connsiteY3" fmla="*/ 2778408 h 2778409"/>
                <a:gd name="connsiteX4" fmla="*/ 1 w 5028078"/>
                <a:gd name="connsiteY4" fmla="*/ 2778409 h 2778409"/>
                <a:gd name="connsiteX0" fmla="*/ -1 w 5028076"/>
                <a:gd name="connsiteY0" fmla="*/ 2775602 h 2775602"/>
                <a:gd name="connsiteX1" fmla="*/ 4946 w 5028076"/>
                <a:gd name="connsiteY1" fmla="*/ 0 h 2775602"/>
                <a:gd name="connsiteX2" fmla="*/ 5028076 w 5028076"/>
                <a:gd name="connsiteY2" fmla="*/ 1376 h 2775602"/>
                <a:gd name="connsiteX3" fmla="*/ 2232313 w 5028076"/>
                <a:gd name="connsiteY3" fmla="*/ 2775601 h 2775602"/>
                <a:gd name="connsiteX4" fmla="*/ -1 w 5028076"/>
                <a:gd name="connsiteY4" fmla="*/ 2775602 h 2775602"/>
                <a:gd name="connsiteX0" fmla="*/ 1 w 5028078"/>
                <a:gd name="connsiteY0" fmla="*/ 2775602 h 2775602"/>
                <a:gd name="connsiteX1" fmla="*/ 4948 w 5028078"/>
                <a:gd name="connsiteY1" fmla="*/ 0 h 2775602"/>
                <a:gd name="connsiteX2" fmla="*/ 5028078 w 5028078"/>
                <a:gd name="connsiteY2" fmla="*/ 4183 h 2775602"/>
                <a:gd name="connsiteX3" fmla="*/ 2232315 w 5028078"/>
                <a:gd name="connsiteY3" fmla="*/ 2775601 h 2775602"/>
                <a:gd name="connsiteX4" fmla="*/ 1 w 5028078"/>
                <a:gd name="connsiteY4" fmla="*/ 2775602 h 2775602"/>
                <a:gd name="connsiteX0" fmla="*/ -1 w 5028076"/>
                <a:gd name="connsiteY0" fmla="*/ 2775602 h 2775602"/>
                <a:gd name="connsiteX1" fmla="*/ 4946 w 5028076"/>
                <a:gd name="connsiteY1" fmla="*/ 0 h 2775602"/>
                <a:gd name="connsiteX2" fmla="*/ 5028076 w 5028076"/>
                <a:gd name="connsiteY2" fmla="*/ 4183 h 2775602"/>
                <a:gd name="connsiteX3" fmla="*/ 2232313 w 5028076"/>
                <a:gd name="connsiteY3" fmla="*/ 2775601 h 2775602"/>
                <a:gd name="connsiteX4" fmla="*/ -1 w 5028076"/>
                <a:gd name="connsiteY4" fmla="*/ 2775602 h 2775602"/>
                <a:gd name="connsiteX0" fmla="*/ 1 w 5028078"/>
                <a:gd name="connsiteY0" fmla="*/ 2784022 h 2784022"/>
                <a:gd name="connsiteX1" fmla="*/ 14852 w 5028078"/>
                <a:gd name="connsiteY1" fmla="*/ 0 h 2784022"/>
                <a:gd name="connsiteX2" fmla="*/ 5028078 w 5028078"/>
                <a:gd name="connsiteY2" fmla="*/ 12603 h 2784022"/>
                <a:gd name="connsiteX3" fmla="*/ 2232315 w 5028078"/>
                <a:gd name="connsiteY3" fmla="*/ 2784021 h 2784022"/>
                <a:gd name="connsiteX4" fmla="*/ 1 w 5028078"/>
                <a:gd name="connsiteY4" fmla="*/ 2784022 h 2784022"/>
                <a:gd name="connsiteX0" fmla="*/ -1 w 5023125"/>
                <a:gd name="connsiteY0" fmla="*/ 2784022 h 2784022"/>
                <a:gd name="connsiteX1" fmla="*/ 14850 w 5023125"/>
                <a:gd name="connsiteY1" fmla="*/ 0 h 2784022"/>
                <a:gd name="connsiteX2" fmla="*/ 5023125 w 5023125"/>
                <a:gd name="connsiteY2" fmla="*/ 6990 h 2784022"/>
                <a:gd name="connsiteX3" fmla="*/ 2232313 w 5023125"/>
                <a:gd name="connsiteY3" fmla="*/ 2784021 h 2784022"/>
                <a:gd name="connsiteX4" fmla="*/ -1 w 5023125"/>
                <a:gd name="connsiteY4" fmla="*/ 2784022 h 2784022"/>
                <a:gd name="connsiteX0" fmla="*/ 1 w 5023127"/>
                <a:gd name="connsiteY0" fmla="*/ 2784022 h 2784022"/>
                <a:gd name="connsiteX1" fmla="*/ 14852 w 5023127"/>
                <a:gd name="connsiteY1" fmla="*/ 0 h 2784022"/>
                <a:gd name="connsiteX2" fmla="*/ 5023127 w 5023127"/>
                <a:gd name="connsiteY2" fmla="*/ 1378 h 2784022"/>
                <a:gd name="connsiteX3" fmla="*/ 2232315 w 5023127"/>
                <a:gd name="connsiteY3" fmla="*/ 2784021 h 2784022"/>
                <a:gd name="connsiteX4" fmla="*/ 1 w 5023127"/>
                <a:gd name="connsiteY4" fmla="*/ 2784022 h 2784022"/>
                <a:gd name="connsiteX0" fmla="*/ -1 w 5033029"/>
                <a:gd name="connsiteY0" fmla="*/ 2784022 h 2784022"/>
                <a:gd name="connsiteX1" fmla="*/ 14850 w 5033029"/>
                <a:gd name="connsiteY1" fmla="*/ 0 h 2784022"/>
                <a:gd name="connsiteX2" fmla="*/ 5033029 w 5033029"/>
                <a:gd name="connsiteY2" fmla="*/ 1378 h 2784022"/>
                <a:gd name="connsiteX3" fmla="*/ 2232313 w 5033029"/>
                <a:gd name="connsiteY3" fmla="*/ 2784021 h 2784022"/>
                <a:gd name="connsiteX4" fmla="*/ -1 w 5033029"/>
                <a:gd name="connsiteY4" fmla="*/ 2784022 h 2784022"/>
                <a:gd name="connsiteX0" fmla="*/ 13453 w 5046483"/>
                <a:gd name="connsiteY0" fmla="*/ 2789233 h 2789233"/>
                <a:gd name="connsiteX1" fmla="*/ 711 w 5046483"/>
                <a:gd name="connsiteY1" fmla="*/ 0 h 2789233"/>
                <a:gd name="connsiteX2" fmla="*/ 5046483 w 5046483"/>
                <a:gd name="connsiteY2" fmla="*/ 6589 h 2789233"/>
                <a:gd name="connsiteX3" fmla="*/ 2245767 w 5046483"/>
                <a:gd name="connsiteY3" fmla="*/ 2789232 h 2789233"/>
                <a:gd name="connsiteX4" fmla="*/ 13453 w 5046483"/>
                <a:gd name="connsiteY4" fmla="*/ 2789233 h 278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6483" h="2789233">
                  <a:moveTo>
                    <a:pt x="13453" y="2789233"/>
                  </a:moveTo>
                  <a:cubicBezTo>
                    <a:pt x="18403" y="1861226"/>
                    <a:pt x="-4239" y="928007"/>
                    <a:pt x="711" y="0"/>
                  </a:cubicBezTo>
                  <a:lnTo>
                    <a:pt x="5046483" y="6589"/>
                  </a:lnTo>
                  <a:lnTo>
                    <a:pt x="2245767" y="2789232"/>
                  </a:lnTo>
                  <a:lnTo>
                    <a:pt x="13453" y="2789233"/>
                  </a:lnTo>
                  <a:close/>
                </a:path>
              </a:pathLst>
            </a:custGeom>
            <a:solidFill>
              <a:srgbClr val="165D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Trapezoid 3">
              <a:extLst>
                <a:ext uri="{FF2B5EF4-FFF2-40B4-BE49-F238E27FC236}">
                  <a16:creationId xmlns:a16="http://schemas.microsoft.com/office/drawing/2014/main" id="{AFFBD933-73C1-4DBE-BF37-4856279278F4}"/>
                </a:ext>
              </a:extLst>
            </p:cNvPr>
            <p:cNvSpPr/>
            <p:nvPr/>
          </p:nvSpPr>
          <p:spPr>
            <a:xfrm flipH="1">
              <a:off x="1850561" y="4653452"/>
              <a:ext cx="8842839" cy="2907810"/>
            </a:xfrm>
            <a:custGeom>
              <a:avLst/>
              <a:gdLst>
                <a:gd name="connsiteX0" fmla="*/ 0 w 6229350"/>
                <a:gd name="connsiteY0" fmla="*/ 2775857 h 2775857"/>
                <a:gd name="connsiteX1" fmla="*/ 1126665 w 6229350"/>
                <a:gd name="connsiteY1" fmla="*/ 0 h 2775857"/>
                <a:gd name="connsiteX2" fmla="*/ 5102685 w 6229350"/>
                <a:gd name="connsiteY2" fmla="*/ 0 h 2775857"/>
                <a:gd name="connsiteX3" fmla="*/ 6229350 w 6229350"/>
                <a:gd name="connsiteY3" fmla="*/ 2775857 h 2775857"/>
                <a:gd name="connsiteX4" fmla="*/ 0 w 6229350"/>
                <a:gd name="connsiteY4" fmla="*/ 2775857 h 2775857"/>
                <a:gd name="connsiteX0" fmla="*/ 6 w 6229356"/>
                <a:gd name="connsiteY0" fmla="*/ 2784021 h 2784021"/>
                <a:gd name="connsiteX1" fmla="*/ 0 w 6229356"/>
                <a:gd name="connsiteY1" fmla="*/ 0 h 2784021"/>
                <a:gd name="connsiteX2" fmla="*/ 5102691 w 6229356"/>
                <a:gd name="connsiteY2" fmla="*/ 8164 h 2784021"/>
                <a:gd name="connsiteX3" fmla="*/ 6229356 w 6229356"/>
                <a:gd name="connsiteY3" fmla="*/ 2784021 h 2784021"/>
                <a:gd name="connsiteX4" fmla="*/ 6 w 6229356"/>
                <a:gd name="connsiteY4" fmla="*/ 2784021 h 2784021"/>
                <a:gd name="connsiteX0" fmla="*/ 6 w 5102691"/>
                <a:gd name="connsiteY0" fmla="*/ 2784021 h 2784021"/>
                <a:gd name="connsiteX1" fmla="*/ 0 w 5102691"/>
                <a:gd name="connsiteY1" fmla="*/ 0 h 2784021"/>
                <a:gd name="connsiteX2" fmla="*/ 5102691 w 5102691"/>
                <a:gd name="connsiteY2" fmla="*/ 8164 h 2784021"/>
                <a:gd name="connsiteX3" fmla="*/ 2272557 w 5102691"/>
                <a:gd name="connsiteY3" fmla="*/ 2784021 h 2784021"/>
                <a:gd name="connsiteX4" fmla="*/ 6 w 5102691"/>
                <a:gd name="connsiteY4" fmla="*/ 2784021 h 2784021"/>
                <a:gd name="connsiteX0" fmla="*/ 6 w 5093084"/>
                <a:gd name="connsiteY0" fmla="*/ 2784021 h 2784021"/>
                <a:gd name="connsiteX1" fmla="*/ 0 w 5093084"/>
                <a:gd name="connsiteY1" fmla="*/ 0 h 2784021"/>
                <a:gd name="connsiteX2" fmla="*/ 5093084 w 5093084"/>
                <a:gd name="connsiteY2" fmla="*/ 3892 h 2784021"/>
                <a:gd name="connsiteX3" fmla="*/ 2272557 w 5093084"/>
                <a:gd name="connsiteY3" fmla="*/ 2784021 h 2784021"/>
                <a:gd name="connsiteX4" fmla="*/ 6 w 5093084"/>
                <a:gd name="connsiteY4" fmla="*/ 2784021 h 2784021"/>
                <a:gd name="connsiteX0" fmla="*/ 6 w 5093084"/>
                <a:gd name="connsiteY0" fmla="*/ 2784399 h 2784399"/>
                <a:gd name="connsiteX1" fmla="*/ 0 w 5093084"/>
                <a:gd name="connsiteY1" fmla="*/ 378 h 2784399"/>
                <a:gd name="connsiteX2" fmla="*/ 5093084 w 5093084"/>
                <a:gd name="connsiteY2" fmla="*/ 0 h 2784399"/>
                <a:gd name="connsiteX3" fmla="*/ 2272557 w 5093084"/>
                <a:gd name="connsiteY3" fmla="*/ 2784399 h 2784399"/>
                <a:gd name="connsiteX4" fmla="*/ 6 w 5093084"/>
                <a:gd name="connsiteY4" fmla="*/ 2784399 h 2784399"/>
                <a:gd name="connsiteX0" fmla="*/ 6 w 7504653"/>
                <a:gd name="connsiteY0" fmla="*/ 2788671 h 2788671"/>
                <a:gd name="connsiteX1" fmla="*/ 0 w 7504653"/>
                <a:gd name="connsiteY1" fmla="*/ 4650 h 2788671"/>
                <a:gd name="connsiteX2" fmla="*/ 7504653 w 7504653"/>
                <a:gd name="connsiteY2" fmla="*/ 0 h 2788671"/>
                <a:gd name="connsiteX3" fmla="*/ 2272557 w 7504653"/>
                <a:gd name="connsiteY3" fmla="*/ 2788671 h 2788671"/>
                <a:gd name="connsiteX4" fmla="*/ 6 w 7504653"/>
                <a:gd name="connsiteY4" fmla="*/ 2788671 h 2788671"/>
                <a:gd name="connsiteX0" fmla="*/ 6 w 7504653"/>
                <a:gd name="connsiteY0" fmla="*/ 2784021 h 2784021"/>
                <a:gd name="connsiteX1" fmla="*/ 0 w 7504653"/>
                <a:gd name="connsiteY1" fmla="*/ 0 h 2784021"/>
                <a:gd name="connsiteX2" fmla="*/ 7504653 w 7504653"/>
                <a:gd name="connsiteY2" fmla="*/ 3892 h 2784021"/>
                <a:gd name="connsiteX3" fmla="*/ 2272557 w 7504653"/>
                <a:gd name="connsiteY3" fmla="*/ 2784021 h 2784021"/>
                <a:gd name="connsiteX4" fmla="*/ 6 w 7504653"/>
                <a:gd name="connsiteY4" fmla="*/ 2784021 h 2784021"/>
                <a:gd name="connsiteX0" fmla="*/ 6 w 7514260"/>
                <a:gd name="connsiteY0" fmla="*/ 2784021 h 2784021"/>
                <a:gd name="connsiteX1" fmla="*/ 0 w 7514260"/>
                <a:gd name="connsiteY1" fmla="*/ 0 h 2784021"/>
                <a:gd name="connsiteX2" fmla="*/ 7514260 w 7514260"/>
                <a:gd name="connsiteY2" fmla="*/ 3892 h 2784021"/>
                <a:gd name="connsiteX3" fmla="*/ 2272557 w 7514260"/>
                <a:gd name="connsiteY3" fmla="*/ 2784021 h 2784021"/>
                <a:gd name="connsiteX4" fmla="*/ 6 w 7514260"/>
                <a:gd name="connsiteY4" fmla="*/ 2784021 h 2784021"/>
                <a:gd name="connsiteX0" fmla="*/ 6 w 10285495"/>
                <a:gd name="connsiteY0" fmla="*/ 2784021 h 2784021"/>
                <a:gd name="connsiteX1" fmla="*/ 0 w 10285495"/>
                <a:gd name="connsiteY1" fmla="*/ 0 h 2784021"/>
                <a:gd name="connsiteX2" fmla="*/ 7514260 w 10285495"/>
                <a:gd name="connsiteY2" fmla="*/ 3892 h 2784021"/>
                <a:gd name="connsiteX3" fmla="*/ 10285495 w 10285495"/>
                <a:gd name="connsiteY3" fmla="*/ 2779749 h 2784021"/>
                <a:gd name="connsiteX4" fmla="*/ 6 w 10285495"/>
                <a:gd name="connsiteY4" fmla="*/ 2784021 h 2784021"/>
                <a:gd name="connsiteX0" fmla="*/ 6 w 10285495"/>
                <a:gd name="connsiteY0" fmla="*/ 2784021 h 2784021"/>
                <a:gd name="connsiteX1" fmla="*/ 0 w 10285495"/>
                <a:gd name="connsiteY1" fmla="*/ 0 h 2784021"/>
                <a:gd name="connsiteX2" fmla="*/ 7514260 w 10285495"/>
                <a:gd name="connsiteY2" fmla="*/ 3892 h 2784021"/>
                <a:gd name="connsiteX3" fmla="*/ 10285495 w 10285495"/>
                <a:gd name="connsiteY3" fmla="*/ 2784020 h 2784021"/>
                <a:gd name="connsiteX4" fmla="*/ 6 w 10285495"/>
                <a:gd name="connsiteY4" fmla="*/ 2784021 h 2784021"/>
                <a:gd name="connsiteX0" fmla="*/ 6 w 10285495"/>
                <a:gd name="connsiteY0" fmla="*/ 2784021 h 2784021"/>
                <a:gd name="connsiteX1" fmla="*/ 0 w 10285495"/>
                <a:gd name="connsiteY1" fmla="*/ 0 h 2784021"/>
                <a:gd name="connsiteX2" fmla="*/ 7514260 w 10285495"/>
                <a:gd name="connsiteY2" fmla="*/ 3892 h 2784021"/>
                <a:gd name="connsiteX3" fmla="*/ 10285495 w 10285495"/>
                <a:gd name="connsiteY3" fmla="*/ 2779749 h 2784021"/>
                <a:gd name="connsiteX4" fmla="*/ 6 w 10285495"/>
                <a:gd name="connsiteY4" fmla="*/ 2784021 h 2784021"/>
                <a:gd name="connsiteX0" fmla="*/ 6 w 10295104"/>
                <a:gd name="connsiteY0" fmla="*/ 2784021 h 2784021"/>
                <a:gd name="connsiteX1" fmla="*/ 0 w 10295104"/>
                <a:gd name="connsiteY1" fmla="*/ 0 h 2784021"/>
                <a:gd name="connsiteX2" fmla="*/ 7514260 w 10295104"/>
                <a:gd name="connsiteY2" fmla="*/ 3892 h 2784021"/>
                <a:gd name="connsiteX3" fmla="*/ 10295104 w 10295104"/>
                <a:gd name="connsiteY3" fmla="*/ 2779749 h 2784021"/>
                <a:gd name="connsiteX4" fmla="*/ 6 w 10295104"/>
                <a:gd name="connsiteY4" fmla="*/ 2784021 h 2784021"/>
                <a:gd name="connsiteX0" fmla="*/ 6 w 10314320"/>
                <a:gd name="connsiteY0" fmla="*/ 2784021 h 2788292"/>
                <a:gd name="connsiteX1" fmla="*/ 0 w 10314320"/>
                <a:gd name="connsiteY1" fmla="*/ 0 h 2788292"/>
                <a:gd name="connsiteX2" fmla="*/ 7514260 w 10314320"/>
                <a:gd name="connsiteY2" fmla="*/ 3892 h 2788292"/>
                <a:gd name="connsiteX3" fmla="*/ 10314320 w 10314320"/>
                <a:gd name="connsiteY3" fmla="*/ 2788292 h 2788292"/>
                <a:gd name="connsiteX4" fmla="*/ 6 w 10314320"/>
                <a:gd name="connsiteY4" fmla="*/ 2784021 h 2788292"/>
                <a:gd name="connsiteX0" fmla="*/ 6 w 10304713"/>
                <a:gd name="connsiteY0" fmla="*/ 2784021 h 2784021"/>
                <a:gd name="connsiteX1" fmla="*/ 0 w 10304713"/>
                <a:gd name="connsiteY1" fmla="*/ 0 h 2784021"/>
                <a:gd name="connsiteX2" fmla="*/ 7514260 w 10304713"/>
                <a:gd name="connsiteY2" fmla="*/ 3892 h 2784021"/>
                <a:gd name="connsiteX3" fmla="*/ 10304713 w 10304713"/>
                <a:gd name="connsiteY3" fmla="*/ 2784020 h 2784021"/>
                <a:gd name="connsiteX4" fmla="*/ 6 w 10304713"/>
                <a:gd name="connsiteY4" fmla="*/ 2784021 h 2784021"/>
                <a:gd name="connsiteX0" fmla="*/ 6 w 10304713"/>
                <a:gd name="connsiteY0" fmla="*/ 2784689 h 2784689"/>
                <a:gd name="connsiteX1" fmla="*/ 0 w 10304713"/>
                <a:gd name="connsiteY1" fmla="*/ 668 h 2784689"/>
                <a:gd name="connsiteX2" fmla="*/ 7530072 w 10304713"/>
                <a:gd name="connsiteY2" fmla="*/ 0 h 2784689"/>
                <a:gd name="connsiteX3" fmla="*/ 10304713 w 10304713"/>
                <a:gd name="connsiteY3" fmla="*/ 2784688 h 2784689"/>
                <a:gd name="connsiteX4" fmla="*/ 6 w 10304713"/>
                <a:gd name="connsiteY4" fmla="*/ 2784689 h 2784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4713" h="2784689">
                  <a:moveTo>
                    <a:pt x="6" y="2784689"/>
                  </a:moveTo>
                  <a:lnTo>
                    <a:pt x="0" y="668"/>
                  </a:lnTo>
                  <a:lnTo>
                    <a:pt x="7530072" y="0"/>
                  </a:lnTo>
                  <a:lnTo>
                    <a:pt x="10304713" y="2784688"/>
                  </a:lnTo>
                  <a:lnTo>
                    <a:pt x="6" y="2784689"/>
                  </a:lnTo>
                  <a:close/>
                </a:path>
              </a:pathLst>
            </a:custGeom>
            <a:solidFill>
              <a:srgbClr val="0045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4" name="Rectangle 4">
            <a:extLst>
              <a:ext uri="{FF2B5EF4-FFF2-40B4-BE49-F238E27FC236}">
                <a16:creationId xmlns:a16="http://schemas.microsoft.com/office/drawing/2014/main" id="{4355ECEA-327D-48C9-BC8F-21D70A4E4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85" y="1093605"/>
            <a:ext cx="8135445" cy="3712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t">
            <a:spAutoFit/>
          </a:bodyPr>
          <a:lstStyle>
            <a:lvl1pPr>
              <a:tabLst>
                <a:tab pos="7112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7112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7112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7112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7112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US" altLang="de-DE" sz="15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Legal notice  </a:t>
            </a:r>
          </a:p>
          <a:p>
            <a:pPr>
              <a:spcAft>
                <a:spcPct val="50000"/>
              </a:spcAft>
            </a:pPr>
            <a: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Publisher:</a:t>
            </a:r>
            <a:b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</a:br>
            <a:r>
              <a:rPr lang="en-US" altLang="de-DE" sz="11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Kraftfahrt-Bundesamt</a:t>
            </a:r>
            <a:b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</a:br>
            <a: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24932 Flensburg</a:t>
            </a:r>
          </a:p>
          <a:p>
            <a:pPr>
              <a:spcAft>
                <a:spcPct val="50000"/>
              </a:spcAft>
            </a:pPr>
            <a: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Internet:	www.kba.de</a:t>
            </a:r>
          </a:p>
          <a:p>
            <a:pPr>
              <a:spcAft>
                <a:spcPct val="50000"/>
              </a:spcAft>
            </a:pPr>
            <a: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Special information and advice:</a:t>
            </a:r>
          </a:p>
          <a:p>
            <a:pPr>
              <a:spcAft>
                <a:spcPct val="50000"/>
              </a:spcAft>
            </a:pPr>
            <a: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Phone:	+49 461 316-0</a:t>
            </a:r>
            <a:b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</a:br>
            <a: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Fax:	+49 461 316-1650</a:t>
            </a:r>
            <a:b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</a:br>
            <a: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E-mail: 	af@kba.de</a:t>
            </a:r>
          </a:p>
          <a:p>
            <a:pPr>
              <a:spcAft>
                <a:spcPct val="50000"/>
              </a:spcAft>
            </a:pPr>
            <a: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Version: 	September 2022</a:t>
            </a:r>
          </a:p>
          <a:p>
            <a:pPr>
              <a:spcAft>
                <a:spcPct val="50000"/>
              </a:spcAft>
            </a:pPr>
            <a:r>
              <a:rPr lang="en-US" altLang="de-DE" sz="11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Picture Source: 	KBA, Adobe Stock</a:t>
            </a:r>
          </a:p>
          <a:p>
            <a:pPr>
              <a:spcAft>
                <a:spcPct val="50000"/>
              </a:spcAft>
            </a:pPr>
            <a:endParaRPr lang="en-US" altLang="de-DE" sz="15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en-US" altLang="de-DE" sz="10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All rights reserved. Reproduction and dissemination of this publication, including in parts or in digital form, is permitted provided the </a:t>
            </a:r>
            <a:r>
              <a:rPr lang="en-US" altLang="de-DE" sz="105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Kraftfahrt-Bundesamt</a:t>
            </a:r>
            <a:r>
              <a:rPr lang="en-US" altLang="de-DE" sz="10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is acknowledged as its source. This includes the dissemination of contents of this publication that have been obtained indirectly.</a:t>
            </a:r>
          </a:p>
          <a:p>
            <a:pPr>
              <a:spcAft>
                <a:spcPct val="50000"/>
              </a:spcAft>
            </a:pPr>
            <a:r>
              <a:rPr lang="en-US" altLang="de-DE" sz="10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© </a:t>
            </a:r>
            <a:r>
              <a:rPr lang="en-US" altLang="de-DE" sz="105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Kraftfahrt-Bundesamt</a:t>
            </a:r>
            <a:r>
              <a:rPr lang="en-US" altLang="de-DE" sz="10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, Flensburg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70A92CA-8F20-4A29-BF45-CA4F03929743}"/>
              </a:ext>
            </a:extLst>
          </p:cNvPr>
          <p:cNvSpPr txBox="1"/>
          <p:nvPr/>
        </p:nvSpPr>
        <p:spPr>
          <a:xfrm>
            <a:off x="678475" y="1095263"/>
            <a:ext cx="90670" cy="3247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11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endParaRPr lang="de-DE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0034C86C-EC51-47E0-BFDE-68291FF84B0D}"/>
              </a:ext>
            </a:extLst>
          </p:cNvPr>
          <p:cNvGrpSpPr/>
          <p:nvPr/>
        </p:nvGrpSpPr>
        <p:grpSpPr>
          <a:xfrm>
            <a:off x="4115919" y="1257615"/>
            <a:ext cx="912161" cy="922410"/>
            <a:chOff x="4393048" y="3293049"/>
            <a:chExt cx="912161" cy="922410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D769400D-EB6A-46A0-8523-7AB1FEC49537}"/>
                </a:ext>
              </a:extLst>
            </p:cNvPr>
            <p:cNvSpPr/>
            <p:nvPr/>
          </p:nvSpPr>
          <p:spPr>
            <a:xfrm>
              <a:off x="4393048" y="3293049"/>
              <a:ext cx="912161" cy="9224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1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1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1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1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9577AE3D-B208-4B7B-94A6-7DE3AF0BD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0673" y="3415799"/>
              <a:ext cx="676911" cy="6769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310789"/>
      </p:ext>
    </p:extLst>
  </p:cSld>
  <p:clrMapOvr>
    <a:masterClrMapping/>
  </p:clrMapOvr>
</p:sld>
</file>

<file path=ppt/theme/theme1.xml><?xml version="1.0" encoding="utf-8"?>
<a:theme xmlns:a="http://schemas.openxmlformats.org/drawingml/2006/main" name="KB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KBA_Abt_4_5.potx" id="{CD12D50F-D05E-48E5-A748-6E8EB0B1CABB}" vid="{F599276D-D543-47E7-92D3-AE6EB03E2EF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powerpoint_Abt_4_pot (1)</Template>
  <TotalTime>0</TotalTime>
  <Words>761</Words>
  <Application>Microsoft Office PowerPoint</Application>
  <PresentationFormat>On-screen Show (16:9)</PresentationFormat>
  <Paragraphs>74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Roboto</vt:lpstr>
      <vt:lpstr>Wingdings</vt:lpstr>
      <vt:lpstr>KBA</vt:lpstr>
      <vt:lpstr>Acrobat Document</vt:lpstr>
      <vt:lpstr>Assessment guide with requirements and assessment criteria for granting an approval of defined operating areas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2024-05-07T06:07:07Z</dcterms:created>
  <dcterms:modified xsi:type="dcterms:W3CDTF">2024-12-09T00:52:06Z</dcterms:modified>
</cp:coreProperties>
</file>