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938" y="2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unece.org/info/events/event/393196" TargetMode="External"/><Relationship Id="rId2" Type="http://schemas.openxmlformats.org/officeDocument/2006/relationships/hyperlink" Target="https://unece.org/info/events/event/390997"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unece.org/info/events/event/393126"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4291711" y="2089023"/>
            <a:ext cx="1817987" cy="1451940"/>
          </a:xfrm>
          <a:prstGeom prst="rect">
            <a:avLst/>
          </a:prstGeom>
        </p:spPr>
        <p:txBody>
          <a:bodyPr wrap="square" lIns="0" tIns="34925" rIns="0" bIns="0" rtlCol="0">
            <a:noAutofit/>
          </a:bodyPr>
          <a:lstStyle/>
          <a:p>
            <a:pPr marL="12700">
              <a:lnSpc>
                <a:spcPts val="5500"/>
              </a:lnSpc>
            </a:pPr>
            <a:r>
              <a:rPr sz="5400" spc="-19" dirty="0">
                <a:latin typeface="Calibri Light"/>
                <a:cs typeface="Calibri Light"/>
              </a:rPr>
              <a:t>Status</a:t>
            </a:r>
            <a:endParaRPr sz="5400">
              <a:latin typeface="Calibri Light"/>
              <a:cs typeface="Calibri Light"/>
            </a:endParaRPr>
          </a:p>
          <a:p>
            <a:pPr marL="985012" marR="102870">
              <a:lnSpc>
                <a:spcPts val="5830"/>
              </a:lnSpc>
              <a:spcBef>
                <a:spcPts val="16"/>
              </a:spcBef>
            </a:pPr>
            <a:r>
              <a:rPr sz="5400" dirty="0">
                <a:latin typeface="Calibri Light"/>
                <a:cs typeface="Calibri Light"/>
              </a:rPr>
              <a:t>of</a:t>
            </a:r>
            <a:endParaRPr sz="5400">
              <a:latin typeface="Calibri Light"/>
              <a:cs typeface="Calibri Light"/>
            </a:endParaRPr>
          </a:p>
        </p:txBody>
      </p:sp>
      <p:sp>
        <p:nvSpPr>
          <p:cNvPr id="8" name="object 8"/>
          <p:cNvSpPr txBox="1"/>
          <p:nvPr/>
        </p:nvSpPr>
        <p:spPr>
          <a:xfrm>
            <a:off x="6137198" y="2089023"/>
            <a:ext cx="1867113" cy="711200"/>
          </a:xfrm>
          <a:prstGeom prst="rect">
            <a:avLst/>
          </a:prstGeom>
        </p:spPr>
        <p:txBody>
          <a:bodyPr wrap="square" lIns="0" tIns="34925" rIns="0" bIns="0" rtlCol="0">
            <a:noAutofit/>
          </a:bodyPr>
          <a:lstStyle/>
          <a:p>
            <a:pPr marL="12700">
              <a:lnSpc>
                <a:spcPts val="5500"/>
              </a:lnSpc>
            </a:pPr>
            <a:r>
              <a:rPr sz="5400" spc="-15" dirty="0">
                <a:latin typeface="Calibri Light"/>
                <a:cs typeface="Calibri Light"/>
              </a:rPr>
              <a:t>report</a:t>
            </a:r>
            <a:endParaRPr sz="5400">
              <a:latin typeface="Calibri Light"/>
              <a:cs typeface="Calibri Light"/>
            </a:endParaRPr>
          </a:p>
        </p:txBody>
      </p:sp>
      <p:sp>
        <p:nvSpPr>
          <p:cNvPr id="7" name="object 7"/>
          <p:cNvSpPr txBox="1"/>
          <p:nvPr/>
        </p:nvSpPr>
        <p:spPr>
          <a:xfrm>
            <a:off x="5981688" y="2829458"/>
            <a:ext cx="1049264" cy="711504"/>
          </a:xfrm>
          <a:prstGeom prst="rect">
            <a:avLst/>
          </a:prstGeom>
        </p:spPr>
        <p:txBody>
          <a:bodyPr wrap="square" lIns="0" tIns="34925" rIns="0" bIns="0" rtlCol="0">
            <a:noAutofit/>
          </a:bodyPr>
          <a:lstStyle/>
          <a:p>
            <a:pPr marL="12700">
              <a:lnSpc>
                <a:spcPts val="5500"/>
              </a:lnSpc>
            </a:pPr>
            <a:r>
              <a:rPr sz="5400" dirty="0">
                <a:latin typeface="Calibri Light"/>
                <a:cs typeface="Calibri Light"/>
              </a:rPr>
              <a:t>the</a:t>
            </a:r>
            <a:endParaRPr sz="5400">
              <a:latin typeface="Calibri Light"/>
              <a:cs typeface="Calibri Light"/>
            </a:endParaRPr>
          </a:p>
        </p:txBody>
      </p:sp>
      <p:sp>
        <p:nvSpPr>
          <p:cNvPr id="6" name="object 6"/>
          <p:cNvSpPr txBox="1"/>
          <p:nvPr/>
        </p:nvSpPr>
        <p:spPr>
          <a:xfrm>
            <a:off x="2538730" y="3570731"/>
            <a:ext cx="1057893" cy="711200"/>
          </a:xfrm>
          <a:prstGeom prst="rect">
            <a:avLst/>
          </a:prstGeom>
        </p:spPr>
        <p:txBody>
          <a:bodyPr wrap="square" lIns="0" tIns="34925" rIns="0" bIns="0" rtlCol="0">
            <a:noAutofit/>
          </a:bodyPr>
          <a:lstStyle/>
          <a:p>
            <a:pPr marL="12700">
              <a:lnSpc>
                <a:spcPts val="5500"/>
              </a:lnSpc>
            </a:pPr>
            <a:r>
              <a:rPr sz="5400" spc="-28" dirty="0">
                <a:latin typeface="Calibri Light"/>
                <a:cs typeface="Calibri Light"/>
              </a:rPr>
              <a:t>3rd</a:t>
            </a:r>
            <a:endParaRPr sz="5400">
              <a:latin typeface="Calibri Light"/>
              <a:cs typeface="Calibri Light"/>
            </a:endParaRPr>
          </a:p>
        </p:txBody>
      </p:sp>
      <p:sp>
        <p:nvSpPr>
          <p:cNvPr id="5" name="object 5"/>
          <p:cNvSpPr txBox="1"/>
          <p:nvPr/>
        </p:nvSpPr>
        <p:spPr>
          <a:xfrm>
            <a:off x="3623665" y="3570731"/>
            <a:ext cx="1649015" cy="711200"/>
          </a:xfrm>
          <a:prstGeom prst="rect">
            <a:avLst/>
          </a:prstGeom>
        </p:spPr>
        <p:txBody>
          <a:bodyPr wrap="square" lIns="0" tIns="34925" rIns="0" bIns="0" rtlCol="0">
            <a:noAutofit/>
          </a:bodyPr>
          <a:lstStyle/>
          <a:p>
            <a:pPr marL="12700">
              <a:lnSpc>
                <a:spcPts val="5500"/>
              </a:lnSpc>
            </a:pPr>
            <a:r>
              <a:rPr sz="5400" spc="-81" dirty="0">
                <a:latin typeface="Calibri Light"/>
                <a:cs typeface="Calibri Light"/>
              </a:rPr>
              <a:t>GRVA</a:t>
            </a:r>
            <a:endParaRPr sz="5400">
              <a:latin typeface="Calibri Light"/>
              <a:cs typeface="Calibri Light"/>
            </a:endParaRPr>
          </a:p>
        </p:txBody>
      </p:sp>
      <p:sp>
        <p:nvSpPr>
          <p:cNvPr id="4" name="object 4"/>
          <p:cNvSpPr txBox="1"/>
          <p:nvPr/>
        </p:nvSpPr>
        <p:spPr>
          <a:xfrm>
            <a:off x="5299075" y="3570731"/>
            <a:ext cx="3191545" cy="711200"/>
          </a:xfrm>
          <a:prstGeom prst="rect">
            <a:avLst/>
          </a:prstGeom>
        </p:spPr>
        <p:txBody>
          <a:bodyPr wrap="square" lIns="0" tIns="34925" rIns="0" bIns="0" rtlCol="0">
            <a:noAutofit/>
          </a:bodyPr>
          <a:lstStyle/>
          <a:p>
            <a:pPr marL="12700">
              <a:lnSpc>
                <a:spcPts val="5500"/>
              </a:lnSpc>
            </a:pPr>
            <a:r>
              <a:rPr sz="5400" spc="-33" dirty="0">
                <a:latin typeface="Calibri Light"/>
                <a:cs typeface="Calibri Light"/>
              </a:rPr>
              <a:t>Workshops</a:t>
            </a:r>
            <a:endParaRPr sz="5400">
              <a:latin typeface="Calibri Light"/>
              <a:cs typeface="Calibri Light"/>
            </a:endParaRPr>
          </a:p>
        </p:txBody>
      </p:sp>
      <p:sp>
        <p:nvSpPr>
          <p:cNvPr id="3" name="object 3"/>
          <p:cNvSpPr txBox="1"/>
          <p:nvPr/>
        </p:nvSpPr>
        <p:spPr>
          <a:xfrm>
            <a:off x="8514791" y="3570731"/>
            <a:ext cx="1241355" cy="711200"/>
          </a:xfrm>
          <a:prstGeom prst="rect">
            <a:avLst/>
          </a:prstGeom>
        </p:spPr>
        <p:txBody>
          <a:bodyPr wrap="square" lIns="0" tIns="34925" rIns="0" bIns="0" rtlCol="0">
            <a:noAutofit/>
          </a:bodyPr>
          <a:lstStyle/>
          <a:p>
            <a:pPr marL="12700">
              <a:lnSpc>
                <a:spcPts val="5500"/>
              </a:lnSpc>
            </a:pPr>
            <a:r>
              <a:rPr sz="5400" dirty="0">
                <a:latin typeface="Calibri Light"/>
                <a:cs typeface="Calibri Light"/>
              </a:rPr>
              <a:t>ADS</a:t>
            </a:r>
            <a:endParaRPr sz="5400">
              <a:latin typeface="Calibri Light"/>
              <a:cs typeface="Calibri Light"/>
            </a:endParaRPr>
          </a:p>
        </p:txBody>
      </p:sp>
      <p:sp>
        <p:nvSpPr>
          <p:cNvPr id="2" name="object 2"/>
          <p:cNvSpPr txBox="1"/>
          <p:nvPr/>
        </p:nvSpPr>
        <p:spPr>
          <a:xfrm>
            <a:off x="5122926" y="4642637"/>
            <a:ext cx="2060398" cy="330504"/>
          </a:xfrm>
          <a:prstGeom prst="rect">
            <a:avLst/>
          </a:prstGeom>
        </p:spPr>
        <p:txBody>
          <a:bodyPr wrap="square" lIns="0" tIns="15875" rIns="0" bIns="0" rtlCol="0">
            <a:noAutofit/>
          </a:bodyPr>
          <a:lstStyle/>
          <a:p>
            <a:pPr marL="12700">
              <a:lnSpc>
                <a:spcPts val="2500"/>
              </a:lnSpc>
            </a:pPr>
            <a:r>
              <a:rPr sz="2400" spc="-4" dirty="0">
                <a:latin typeface="Calibri"/>
                <a:cs typeface="Calibri"/>
              </a:rPr>
              <a:t>November 2024</a:t>
            </a:r>
            <a:endParaRPr sz="2400">
              <a:latin typeface="Calibri"/>
              <a:cs typeface="Calibri"/>
            </a:endParaRPr>
          </a:p>
        </p:txBody>
      </p:sp>
      <p:sp>
        <p:nvSpPr>
          <p:cNvPr id="10" name="TextBox 9">
            <a:extLst>
              <a:ext uri="{FF2B5EF4-FFF2-40B4-BE49-F238E27FC236}">
                <a16:creationId xmlns:a16="http://schemas.microsoft.com/office/drawing/2014/main" id="{5E6E7C48-2049-2858-84F7-549642956BAF}"/>
              </a:ext>
            </a:extLst>
          </p:cNvPr>
          <p:cNvSpPr txBox="1"/>
          <p:nvPr/>
        </p:nvSpPr>
        <p:spPr>
          <a:xfrm>
            <a:off x="9220200" y="94004"/>
            <a:ext cx="2889193" cy="738664"/>
          </a:xfrm>
          <a:prstGeom prst="rect">
            <a:avLst/>
          </a:prstGeom>
          <a:noFill/>
        </p:spPr>
        <p:txBody>
          <a:bodyPr wrap="square" rtlCol="0">
            <a:spAutoFit/>
          </a:bodyPr>
          <a:lstStyle/>
          <a:p>
            <a:pPr algn="r"/>
            <a:r>
              <a:rPr lang="en-GB" sz="1400" dirty="0"/>
              <a:t>Document ADS-05-28-Rev.1</a:t>
            </a:r>
          </a:p>
          <a:p>
            <a:pPr algn="r"/>
            <a:r>
              <a:rPr lang="en-GB" sz="1400" dirty="0"/>
              <a:t>5</a:t>
            </a:r>
            <a:r>
              <a:rPr lang="en-GB" sz="1400" baseline="30000" dirty="0"/>
              <a:t>th</a:t>
            </a:r>
            <a:r>
              <a:rPr lang="en-GB" sz="1400" baseline="0" dirty="0"/>
              <a:t> ADS-IWG session</a:t>
            </a:r>
          </a:p>
          <a:p>
            <a:pPr algn="r"/>
            <a:r>
              <a:rPr lang="en-GB" sz="1400" baseline="0" dirty="0"/>
              <a:t>9-13 December 2024</a:t>
            </a:r>
            <a:endParaRPr lang="en-GB" sz="1400" dirty="0"/>
          </a:p>
        </p:txBody>
      </p:sp>
      <p:sp>
        <p:nvSpPr>
          <p:cNvPr id="11" name="TextBox 10">
            <a:extLst>
              <a:ext uri="{FF2B5EF4-FFF2-40B4-BE49-F238E27FC236}">
                <a16:creationId xmlns:a16="http://schemas.microsoft.com/office/drawing/2014/main" id="{D6A85735-B52E-1785-1005-8946C8B126D6}"/>
              </a:ext>
            </a:extLst>
          </p:cNvPr>
          <p:cNvSpPr txBox="1"/>
          <p:nvPr/>
        </p:nvSpPr>
        <p:spPr>
          <a:xfrm>
            <a:off x="258791" y="111423"/>
            <a:ext cx="4955343" cy="307777"/>
          </a:xfrm>
          <a:prstGeom prst="rect">
            <a:avLst/>
          </a:prstGeom>
          <a:noFill/>
        </p:spPr>
        <p:txBody>
          <a:bodyPr wrap="square" rtlCol="0">
            <a:spAutoFit/>
          </a:bodyPr>
          <a:lstStyle/>
          <a:p>
            <a:pPr algn="l"/>
            <a:r>
              <a:rPr lang="en-GB" sz="1400" dirty="0"/>
              <a:t>Submitted by the IWG Ambassadors to the GRVA ADS Workshops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6940" y="749579"/>
            <a:ext cx="10160941" cy="1897608"/>
          </a:xfrm>
          <a:prstGeom prst="rect">
            <a:avLst/>
          </a:prstGeom>
        </p:spPr>
        <p:txBody>
          <a:bodyPr wrap="square" lIns="0" tIns="28606" rIns="0" bIns="0" rtlCol="0">
            <a:noAutofit/>
          </a:bodyPr>
          <a:lstStyle/>
          <a:p>
            <a:pPr marL="12700" marR="52412">
              <a:lnSpc>
                <a:spcPts val="4505"/>
              </a:lnSpc>
            </a:pPr>
            <a:r>
              <a:rPr sz="4400" spc="-6" dirty="0">
                <a:latin typeface="Calibri Light"/>
                <a:cs typeface="Calibri Light"/>
              </a:rPr>
              <a:t>Items for discussion in IWG ADS</a:t>
            </a:r>
            <a:endParaRPr sz="4400">
              <a:latin typeface="Calibri Light"/>
              <a:cs typeface="Calibri Light"/>
            </a:endParaRPr>
          </a:p>
          <a:p>
            <a:pPr marL="241300" indent="-228600">
              <a:lnSpc>
                <a:spcPts val="3030"/>
              </a:lnSpc>
              <a:spcBef>
                <a:spcPts val="4113"/>
              </a:spcBef>
            </a:pPr>
            <a:r>
              <a:rPr sz="2800" spc="17" dirty="0">
                <a:latin typeface="Arial"/>
                <a:cs typeface="Arial"/>
              </a:rPr>
              <a:t>• </a:t>
            </a:r>
            <a:r>
              <a:rPr sz="2800" spc="-11" dirty="0">
                <a:latin typeface="Calibri"/>
                <a:cs typeface="Calibri"/>
              </a:rPr>
              <a:t>Request to OPIs from both groups (IWG and WS) to start reading the draft documents from the other group</a:t>
            </a:r>
            <a:endParaRPr sz="2800">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object 239"/>
          <p:cNvSpPr/>
          <p:nvPr/>
        </p:nvSpPr>
        <p:spPr>
          <a:xfrm>
            <a:off x="335559" y="6029109"/>
            <a:ext cx="2443480" cy="370839"/>
          </a:xfrm>
          <a:custGeom>
            <a:avLst/>
            <a:gdLst/>
            <a:ahLst/>
            <a:cxnLst/>
            <a:rect l="l" t="t" r="r" b="b"/>
            <a:pathLst>
              <a:path w="2443480" h="370839">
                <a:moveTo>
                  <a:pt x="0" y="370839"/>
                </a:moveTo>
                <a:lnTo>
                  <a:pt x="2443480" y="370839"/>
                </a:lnTo>
                <a:lnTo>
                  <a:pt x="2443480" y="0"/>
                </a:lnTo>
                <a:lnTo>
                  <a:pt x="0" y="0"/>
                </a:lnTo>
                <a:lnTo>
                  <a:pt x="0" y="370839"/>
                </a:lnTo>
                <a:close/>
              </a:path>
            </a:pathLst>
          </a:custGeom>
          <a:solidFill>
            <a:srgbClr val="DEEBF7"/>
          </a:solidFill>
        </p:spPr>
        <p:txBody>
          <a:bodyPr wrap="square" lIns="0" tIns="0" rIns="0" bIns="0" rtlCol="0">
            <a:noAutofit/>
          </a:bodyPr>
          <a:lstStyle/>
          <a:p>
            <a:endParaRPr/>
          </a:p>
        </p:txBody>
      </p:sp>
      <p:sp>
        <p:nvSpPr>
          <p:cNvPr id="240" name="object 240"/>
          <p:cNvSpPr/>
          <p:nvPr/>
        </p:nvSpPr>
        <p:spPr>
          <a:xfrm>
            <a:off x="335559" y="6022759"/>
            <a:ext cx="0" cy="383539"/>
          </a:xfrm>
          <a:custGeom>
            <a:avLst/>
            <a:gdLst/>
            <a:ahLst/>
            <a:cxnLst/>
            <a:rect l="l" t="t" r="r" b="b"/>
            <a:pathLst>
              <a:path h="383539">
                <a:moveTo>
                  <a:pt x="0" y="0"/>
                </a:moveTo>
                <a:lnTo>
                  <a:pt x="0" y="383539"/>
                </a:lnTo>
              </a:path>
            </a:pathLst>
          </a:custGeom>
          <a:ln w="12700">
            <a:solidFill>
              <a:srgbClr val="000000"/>
            </a:solidFill>
          </a:ln>
        </p:spPr>
        <p:txBody>
          <a:bodyPr wrap="square" lIns="0" tIns="0" rIns="0" bIns="0" rtlCol="0">
            <a:noAutofit/>
          </a:bodyPr>
          <a:lstStyle/>
          <a:p>
            <a:endParaRPr/>
          </a:p>
        </p:txBody>
      </p:sp>
      <p:sp>
        <p:nvSpPr>
          <p:cNvPr id="241" name="object 241"/>
          <p:cNvSpPr/>
          <p:nvPr/>
        </p:nvSpPr>
        <p:spPr>
          <a:xfrm>
            <a:off x="2779014" y="6022759"/>
            <a:ext cx="0" cy="383539"/>
          </a:xfrm>
          <a:custGeom>
            <a:avLst/>
            <a:gdLst/>
            <a:ahLst/>
            <a:cxnLst/>
            <a:rect l="l" t="t" r="r" b="b"/>
            <a:pathLst>
              <a:path h="383539">
                <a:moveTo>
                  <a:pt x="0" y="0"/>
                </a:moveTo>
                <a:lnTo>
                  <a:pt x="0" y="383539"/>
                </a:lnTo>
              </a:path>
            </a:pathLst>
          </a:custGeom>
          <a:ln w="12700">
            <a:solidFill>
              <a:srgbClr val="000000"/>
            </a:solidFill>
          </a:ln>
        </p:spPr>
        <p:txBody>
          <a:bodyPr wrap="square" lIns="0" tIns="0" rIns="0" bIns="0" rtlCol="0">
            <a:noAutofit/>
          </a:bodyPr>
          <a:lstStyle/>
          <a:p>
            <a:endParaRPr/>
          </a:p>
        </p:txBody>
      </p:sp>
      <p:sp>
        <p:nvSpPr>
          <p:cNvPr id="242" name="object 242"/>
          <p:cNvSpPr/>
          <p:nvPr/>
        </p:nvSpPr>
        <p:spPr>
          <a:xfrm>
            <a:off x="329209" y="6029109"/>
            <a:ext cx="2456154" cy="0"/>
          </a:xfrm>
          <a:custGeom>
            <a:avLst/>
            <a:gdLst/>
            <a:ahLst/>
            <a:cxnLst/>
            <a:rect l="l" t="t" r="r" b="b"/>
            <a:pathLst>
              <a:path w="2456154">
                <a:moveTo>
                  <a:pt x="0" y="0"/>
                </a:moveTo>
                <a:lnTo>
                  <a:pt x="2456154" y="0"/>
                </a:lnTo>
              </a:path>
            </a:pathLst>
          </a:custGeom>
          <a:ln w="12700">
            <a:solidFill>
              <a:srgbClr val="000000"/>
            </a:solidFill>
          </a:ln>
        </p:spPr>
        <p:txBody>
          <a:bodyPr wrap="square" lIns="0" tIns="0" rIns="0" bIns="0" rtlCol="0">
            <a:noAutofit/>
          </a:bodyPr>
          <a:lstStyle/>
          <a:p>
            <a:endParaRPr/>
          </a:p>
        </p:txBody>
      </p:sp>
      <p:sp>
        <p:nvSpPr>
          <p:cNvPr id="243" name="object 243"/>
          <p:cNvSpPr/>
          <p:nvPr/>
        </p:nvSpPr>
        <p:spPr>
          <a:xfrm>
            <a:off x="329209" y="6399949"/>
            <a:ext cx="2456154" cy="0"/>
          </a:xfrm>
          <a:custGeom>
            <a:avLst/>
            <a:gdLst/>
            <a:ahLst/>
            <a:cxnLst/>
            <a:rect l="l" t="t" r="r" b="b"/>
            <a:pathLst>
              <a:path w="2456154">
                <a:moveTo>
                  <a:pt x="0" y="0"/>
                </a:moveTo>
                <a:lnTo>
                  <a:pt x="2456154" y="0"/>
                </a:lnTo>
              </a:path>
            </a:pathLst>
          </a:custGeom>
          <a:ln w="12700">
            <a:solidFill>
              <a:srgbClr val="000000"/>
            </a:solidFill>
          </a:ln>
        </p:spPr>
        <p:txBody>
          <a:bodyPr wrap="square" lIns="0" tIns="0" rIns="0" bIns="0" rtlCol="0">
            <a:noAutofit/>
          </a:bodyPr>
          <a:lstStyle/>
          <a:p>
            <a:endParaRPr/>
          </a:p>
        </p:txBody>
      </p:sp>
      <p:sp>
        <p:nvSpPr>
          <p:cNvPr id="234" name="object 234"/>
          <p:cNvSpPr/>
          <p:nvPr/>
        </p:nvSpPr>
        <p:spPr>
          <a:xfrm>
            <a:off x="4427855" y="6029109"/>
            <a:ext cx="3028442" cy="370839"/>
          </a:xfrm>
          <a:custGeom>
            <a:avLst/>
            <a:gdLst/>
            <a:ahLst/>
            <a:cxnLst/>
            <a:rect l="l" t="t" r="r" b="b"/>
            <a:pathLst>
              <a:path w="3028442" h="370839">
                <a:moveTo>
                  <a:pt x="0" y="370839"/>
                </a:moveTo>
                <a:lnTo>
                  <a:pt x="3028442" y="370839"/>
                </a:lnTo>
                <a:lnTo>
                  <a:pt x="3028442" y="0"/>
                </a:lnTo>
                <a:lnTo>
                  <a:pt x="0" y="0"/>
                </a:lnTo>
                <a:lnTo>
                  <a:pt x="0" y="370839"/>
                </a:lnTo>
                <a:close/>
              </a:path>
            </a:pathLst>
          </a:custGeom>
          <a:solidFill>
            <a:srgbClr val="FFC000"/>
          </a:solidFill>
        </p:spPr>
        <p:txBody>
          <a:bodyPr wrap="square" lIns="0" tIns="0" rIns="0" bIns="0" rtlCol="0">
            <a:noAutofit/>
          </a:bodyPr>
          <a:lstStyle/>
          <a:p>
            <a:endParaRPr/>
          </a:p>
        </p:txBody>
      </p:sp>
      <p:sp>
        <p:nvSpPr>
          <p:cNvPr id="235" name="object 235"/>
          <p:cNvSpPr/>
          <p:nvPr/>
        </p:nvSpPr>
        <p:spPr>
          <a:xfrm>
            <a:off x="4427855" y="6022759"/>
            <a:ext cx="0" cy="383539"/>
          </a:xfrm>
          <a:custGeom>
            <a:avLst/>
            <a:gdLst/>
            <a:ahLst/>
            <a:cxnLst/>
            <a:rect l="l" t="t" r="r" b="b"/>
            <a:pathLst>
              <a:path h="383539">
                <a:moveTo>
                  <a:pt x="0" y="0"/>
                </a:moveTo>
                <a:lnTo>
                  <a:pt x="0" y="383539"/>
                </a:lnTo>
              </a:path>
            </a:pathLst>
          </a:custGeom>
          <a:ln w="12700">
            <a:solidFill>
              <a:srgbClr val="000000"/>
            </a:solidFill>
          </a:ln>
        </p:spPr>
        <p:txBody>
          <a:bodyPr wrap="square" lIns="0" tIns="0" rIns="0" bIns="0" rtlCol="0">
            <a:noAutofit/>
          </a:bodyPr>
          <a:lstStyle/>
          <a:p>
            <a:endParaRPr/>
          </a:p>
        </p:txBody>
      </p:sp>
      <p:sp>
        <p:nvSpPr>
          <p:cNvPr id="236" name="object 236"/>
          <p:cNvSpPr/>
          <p:nvPr/>
        </p:nvSpPr>
        <p:spPr>
          <a:xfrm>
            <a:off x="7456297" y="6022759"/>
            <a:ext cx="0" cy="383539"/>
          </a:xfrm>
          <a:custGeom>
            <a:avLst/>
            <a:gdLst/>
            <a:ahLst/>
            <a:cxnLst/>
            <a:rect l="l" t="t" r="r" b="b"/>
            <a:pathLst>
              <a:path h="383539">
                <a:moveTo>
                  <a:pt x="0" y="0"/>
                </a:moveTo>
                <a:lnTo>
                  <a:pt x="0" y="383539"/>
                </a:lnTo>
              </a:path>
            </a:pathLst>
          </a:custGeom>
          <a:ln w="12700">
            <a:solidFill>
              <a:srgbClr val="000000"/>
            </a:solidFill>
          </a:ln>
        </p:spPr>
        <p:txBody>
          <a:bodyPr wrap="square" lIns="0" tIns="0" rIns="0" bIns="0" rtlCol="0">
            <a:noAutofit/>
          </a:bodyPr>
          <a:lstStyle/>
          <a:p>
            <a:endParaRPr/>
          </a:p>
        </p:txBody>
      </p:sp>
      <p:sp>
        <p:nvSpPr>
          <p:cNvPr id="237" name="object 237"/>
          <p:cNvSpPr/>
          <p:nvPr/>
        </p:nvSpPr>
        <p:spPr>
          <a:xfrm>
            <a:off x="4421505" y="6029109"/>
            <a:ext cx="3041142" cy="0"/>
          </a:xfrm>
          <a:custGeom>
            <a:avLst/>
            <a:gdLst/>
            <a:ahLst/>
            <a:cxnLst/>
            <a:rect l="l" t="t" r="r" b="b"/>
            <a:pathLst>
              <a:path w="3041142">
                <a:moveTo>
                  <a:pt x="0" y="0"/>
                </a:moveTo>
                <a:lnTo>
                  <a:pt x="3041142" y="0"/>
                </a:lnTo>
              </a:path>
            </a:pathLst>
          </a:custGeom>
          <a:ln w="12700">
            <a:solidFill>
              <a:srgbClr val="000000"/>
            </a:solidFill>
          </a:ln>
        </p:spPr>
        <p:txBody>
          <a:bodyPr wrap="square" lIns="0" tIns="0" rIns="0" bIns="0" rtlCol="0">
            <a:noAutofit/>
          </a:bodyPr>
          <a:lstStyle/>
          <a:p>
            <a:endParaRPr/>
          </a:p>
        </p:txBody>
      </p:sp>
      <p:sp>
        <p:nvSpPr>
          <p:cNvPr id="238" name="object 238"/>
          <p:cNvSpPr/>
          <p:nvPr/>
        </p:nvSpPr>
        <p:spPr>
          <a:xfrm>
            <a:off x="4421505" y="6399949"/>
            <a:ext cx="3041142" cy="0"/>
          </a:xfrm>
          <a:custGeom>
            <a:avLst/>
            <a:gdLst/>
            <a:ahLst/>
            <a:cxnLst/>
            <a:rect l="l" t="t" r="r" b="b"/>
            <a:pathLst>
              <a:path w="3041142">
                <a:moveTo>
                  <a:pt x="0" y="0"/>
                </a:moveTo>
                <a:lnTo>
                  <a:pt x="3041142" y="0"/>
                </a:lnTo>
              </a:path>
            </a:pathLst>
          </a:custGeom>
          <a:ln w="12700">
            <a:solidFill>
              <a:srgbClr val="000000"/>
            </a:solidFill>
          </a:ln>
        </p:spPr>
        <p:txBody>
          <a:bodyPr wrap="square" lIns="0" tIns="0" rIns="0" bIns="0" rtlCol="0">
            <a:noAutofit/>
          </a:bodyPr>
          <a:lstStyle/>
          <a:p>
            <a:endParaRPr/>
          </a:p>
        </p:txBody>
      </p:sp>
      <p:sp>
        <p:nvSpPr>
          <p:cNvPr id="229" name="object 229"/>
          <p:cNvSpPr/>
          <p:nvPr/>
        </p:nvSpPr>
        <p:spPr>
          <a:xfrm>
            <a:off x="9105138" y="6029109"/>
            <a:ext cx="2655570" cy="370839"/>
          </a:xfrm>
          <a:custGeom>
            <a:avLst/>
            <a:gdLst/>
            <a:ahLst/>
            <a:cxnLst/>
            <a:rect l="l" t="t" r="r" b="b"/>
            <a:pathLst>
              <a:path w="2655570" h="370839">
                <a:moveTo>
                  <a:pt x="0" y="370839"/>
                </a:moveTo>
                <a:lnTo>
                  <a:pt x="2655570" y="370839"/>
                </a:lnTo>
                <a:lnTo>
                  <a:pt x="2655570" y="0"/>
                </a:lnTo>
                <a:lnTo>
                  <a:pt x="0" y="0"/>
                </a:lnTo>
                <a:lnTo>
                  <a:pt x="0" y="370839"/>
                </a:lnTo>
                <a:close/>
              </a:path>
            </a:pathLst>
          </a:custGeom>
          <a:solidFill>
            <a:srgbClr val="00AFEF"/>
          </a:solidFill>
        </p:spPr>
        <p:txBody>
          <a:bodyPr wrap="square" lIns="0" tIns="0" rIns="0" bIns="0" rtlCol="0">
            <a:noAutofit/>
          </a:bodyPr>
          <a:lstStyle/>
          <a:p>
            <a:endParaRPr/>
          </a:p>
        </p:txBody>
      </p:sp>
      <p:sp>
        <p:nvSpPr>
          <p:cNvPr id="230" name="object 230"/>
          <p:cNvSpPr/>
          <p:nvPr/>
        </p:nvSpPr>
        <p:spPr>
          <a:xfrm>
            <a:off x="9105138" y="6022759"/>
            <a:ext cx="0" cy="383539"/>
          </a:xfrm>
          <a:custGeom>
            <a:avLst/>
            <a:gdLst/>
            <a:ahLst/>
            <a:cxnLst/>
            <a:rect l="l" t="t" r="r" b="b"/>
            <a:pathLst>
              <a:path h="383539">
                <a:moveTo>
                  <a:pt x="0" y="0"/>
                </a:moveTo>
                <a:lnTo>
                  <a:pt x="0" y="383539"/>
                </a:lnTo>
              </a:path>
            </a:pathLst>
          </a:custGeom>
          <a:ln w="12700">
            <a:solidFill>
              <a:srgbClr val="000000"/>
            </a:solidFill>
          </a:ln>
        </p:spPr>
        <p:txBody>
          <a:bodyPr wrap="square" lIns="0" tIns="0" rIns="0" bIns="0" rtlCol="0">
            <a:noAutofit/>
          </a:bodyPr>
          <a:lstStyle/>
          <a:p>
            <a:endParaRPr/>
          </a:p>
        </p:txBody>
      </p:sp>
      <p:sp>
        <p:nvSpPr>
          <p:cNvPr id="231" name="object 231"/>
          <p:cNvSpPr/>
          <p:nvPr/>
        </p:nvSpPr>
        <p:spPr>
          <a:xfrm>
            <a:off x="11760581" y="6022759"/>
            <a:ext cx="0" cy="383539"/>
          </a:xfrm>
          <a:custGeom>
            <a:avLst/>
            <a:gdLst/>
            <a:ahLst/>
            <a:cxnLst/>
            <a:rect l="l" t="t" r="r" b="b"/>
            <a:pathLst>
              <a:path h="383539">
                <a:moveTo>
                  <a:pt x="0" y="0"/>
                </a:moveTo>
                <a:lnTo>
                  <a:pt x="0" y="383539"/>
                </a:lnTo>
              </a:path>
            </a:pathLst>
          </a:custGeom>
          <a:ln w="12700">
            <a:solidFill>
              <a:srgbClr val="000000"/>
            </a:solidFill>
          </a:ln>
        </p:spPr>
        <p:txBody>
          <a:bodyPr wrap="square" lIns="0" tIns="0" rIns="0" bIns="0" rtlCol="0">
            <a:noAutofit/>
          </a:bodyPr>
          <a:lstStyle/>
          <a:p>
            <a:endParaRPr/>
          </a:p>
        </p:txBody>
      </p:sp>
      <p:sp>
        <p:nvSpPr>
          <p:cNvPr id="232" name="object 232"/>
          <p:cNvSpPr/>
          <p:nvPr/>
        </p:nvSpPr>
        <p:spPr>
          <a:xfrm>
            <a:off x="9098788" y="6029109"/>
            <a:ext cx="2668142" cy="0"/>
          </a:xfrm>
          <a:custGeom>
            <a:avLst/>
            <a:gdLst/>
            <a:ahLst/>
            <a:cxnLst/>
            <a:rect l="l" t="t" r="r" b="b"/>
            <a:pathLst>
              <a:path w="2668142">
                <a:moveTo>
                  <a:pt x="0" y="0"/>
                </a:moveTo>
                <a:lnTo>
                  <a:pt x="2668142" y="0"/>
                </a:lnTo>
              </a:path>
            </a:pathLst>
          </a:custGeom>
          <a:ln w="12700">
            <a:solidFill>
              <a:srgbClr val="000000"/>
            </a:solidFill>
          </a:ln>
        </p:spPr>
        <p:txBody>
          <a:bodyPr wrap="square" lIns="0" tIns="0" rIns="0" bIns="0" rtlCol="0">
            <a:noAutofit/>
          </a:bodyPr>
          <a:lstStyle/>
          <a:p>
            <a:endParaRPr/>
          </a:p>
        </p:txBody>
      </p:sp>
      <p:sp>
        <p:nvSpPr>
          <p:cNvPr id="233" name="object 233"/>
          <p:cNvSpPr/>
          <p:nvPr/>
        </p:nvSpPr>
        <p:spPr>
          <a:xfrm>
            <a:off x="9098788" y="6399949"/>
            <a:ext cx="2668142" cy="0"/>
          </a:xfrm>
          <a:custGeom>
            <a:avLst/>
            <a:gdLst/>
            <a:ahLst/>
            <a:cxnLst/>
            <a:rect l="l" t="t" r="r" b="b"/>
            <a:pathLst>
              <a:path w="2668142">
                <a:moveTo>
                  <a:pt x="0" y="0"/>
                </a:moveTo>
                <a:lnTo>
                  <a:pt x="2668142" y="0"/>
                </a:lnTo>
              </a:path>
            </a:pathLst>
          </a:custGeom>
          <a:ln w="12700">
            <a:solidFill>
              <a:srgbClr val="000000"/>
            </a:solidFill>
          </a:ln>
        </p:spPr>
        <p:txBody>
          <a:bodyPr wrap="square" lIns="0" tIns="0" rIns="0" bIns="0" rtlCol="0">
            <a:noAutofit/>
          </a:bodyPr>
          <a:lstStyle/>
          <a:p>
            <a:endParaRPr/>
          </a:p>
        </p:txBody>
      </p:sp>
      <p:sp>
        <p:nvSpPr>
          <p:cNvPr id="147" name="object 147"/>
          <p:cNvSpPr/>
          <p:nvPr/>
        </p:nvSpPr>
        <p:spPr>
          <a:xfrm>
            <a:off x="5490972" y="2030463"/>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148" name="object 148"/>
          <p:cNvSpPr/>
          <p:nvPr/>
        </p:nvSpPr>
        <p:spPr>
          <a:xfrm>
            <a:off x="4628896" y="2420226"/>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149" name="object 149"/>
          <p:cNvSpPr/>
          <p:nvPr/>
        </p:nvSpPr>
        <p:spPr>
          <a:xfrm>
            <a:off x="5059934"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C000"/>
          </a:solidFill>
        </p:spPr>
        <p:txBody>
          <a:bodyPr wrap="square" lIns="0" tIns="0" rIns="0" bIns="0" rtlCol="0">
            <a:noAutofit/>
          </a:bodyPr>
          <a:lstStyle/>
          <a:p>
            <a:endParaRPr/>
          </a:p>
        </p:txBody>
      </p:sp>
      <p:sp>
        <p:nvSpPr>
          <p:cNvPr id="150" name="object 150"/>
          <p:cNvSpPr/>
          <p:nvPr/>
        </p:nvSpPr>
        <p:spPr>
          <a:xfrm>
            <a:off x="5059934"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FFC000"/>
          </a:solidFill>
        </p:spPr>
        <p:txBody>
          <a:bodyPr wrap="square" lIns="0" tIns="0" rIns="0" bIns="0" rtlCol="0">
            <a:noAutofit/>
          </a:bodyPr>
          <a:lstStyle/>
          <a:p>
            <a:endParaRPr/>
          </a:p>
        </p:txBody>
      </p:sp>
      <p:sp>
        <p:nvSpPr>
          <p:cNvPr id="151" name="object 151"/>
          <p:cNvSpPr/>
          <p:nvPr/>
        </p:nvSpPr>
        <p:spPr>
          <a:xfrm>
            <a:off x="4628896"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00AFEF"/>
          </a:solidFill>
        </p:spPr>
        <p:txBody>
          <a:bodyPr wrap="square" lIns="0" tIns="0" rIns="0" bIns="0" rtlCol="0">
            <a:noAutofit/>
          </a:bodyPr>
          <a:lstStyle/>
          <a:p>
            <a:endParaRPr/>
          </a:p>
        </p:txBody>
      </p:sp>
      <p:sp>
        <p:nvSpPr>
          <p:cNvPr id="152" name="object 152"/>
          <p:cNvSpPr/>
          <p:nvPr/>
        </p:nvSpPr>
        <p:spPr>
          <a:xfrm>
            <a:off x="5059934"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FFC000"/>
          </a:solidFill>
        </p:spPr>
        <p:txBody>
          <a:bodyPr wrap="square" lIns="0" tIns="0" rIns="0" bIns="0" rtlCol="0">
            <a:noAutofit/>
          </a:bodyPr>
          <a:lstStyle/>
          <a:p>
            <a:endParaRPr/>
          </a:p>
        </p:txBody>
      </p:sp>
      <p:sp>
        <p:nvSpPr>
          <p:cNvPr id="153" name="object 153"/>
          <p:cNvSpPr/>
          <p:nvPr/>
        </p:nvSpPr>
        <p:spPr>
          <a:xfrm>
            <a:off x="4628896"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00AFEF"/>
          </a:solidFill>
        </p:spPr>
        <p:txBody>
          <a:bodyPr wrap="square" lIns="0" tIns="0" rIns="0" bIns="0" rtlCol="0">
            <a:noAutofit/>
          </a:bodyPr>
          <a:lstStyle/>
          <a:p>
            <a:endParaRPr/>
          </a:p>
        </p:txBody>
      </p:sp>
      <p:sp>
        <p:nvSpPr>
          <p:cNvPr id="154" name="object 154"/>
          <p:cNvSpPr/>
          <p:nvPr/>
        </p:nvSpPr>
        <p:spPr>
          <a:xfrm>
            <a:off x="5059934"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FFC000"/>
          </a:solidFill>
        </p:spPr>
        <p:txBody>
          <a:bodyPr wrap="square" lIns="0" tIns="0" rIns="0" bIns="0" rtlCol="0">
            <a:noAutofit/>
          </a:bodyPr>
          <a:lstStyle/>
          <a:p>
            <a:endParaRPr/>
          </a:p>
        </p:txBody>
      </p:sp>
      <p:sp>
        <p:nvSpPr>
          <p:cNvPr id="155" name="object 155"/>
          <p:cNvSpPr/>
          <p:nvPr/>
        </p:nvSpPr>
        <p:spPr>
          <a:xfrm>
            <a:off x="4628896"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156" name="object 156"/>
          <p:cNvSpPr/>
          <p:nvPr/>
        </p:nvSpPr>
        <p:spPr>
          <a:xfrm>
            <a:off x="5059934"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157" name="object 157"/>
          <p:cNvSpPr/>
          <p:nvPr/>
        </p:nvSpPr>
        <p:spPr>
          <a:xfrm>
            <a:off x="5490972"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158" name="object 158"/>
          <p:cNvSpPr/>
          <p:nvPr/>
        </p:nvSpPr>
        <p:spPr>
          <a:xfrm>
            <a:off x="8517509" y="2030463"/>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159" name="object 159"/>
          <p:cNvSpPr/>
          <p:nvPr/>
        </p:nvSpPr>
        <p:spPr>
          <a:xfrm>
            <a:off x="8517509" y="2420226"/>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160" name="object 160"/>
          <p:cNvSpPr/>
          <p:nvPr/>
        </p:nvSpPr>
        <p:spPr>
          <a:xfrm>
            <a:off x="9379585" y="2030463"/>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44536A"/>
          </a:solidFill>
        </p:spPr>
        <p:txBody>
          <a:bodyPr wrap="square" lIns="0" tIns="0" rIns="0" bIns="0" rtlCol="0">
            <a:noAutofit/>
          </a:bodyPr>
          <a:lstStyle/>
          <a:p>
            <a:endParaRPr/>
          </a:p>
        </p:txBody>
      </p:sp>
      <p:sp>
        <p:nvSpPr>
          <p:cNvPr id="161" name="object 161"/>
          <p:cNvSpPr/>
          <p:nvPr/>
        </p:nvSpPr>
        <p:spPr>
          <a:xfrm>
            <a:off x="9379585" y="2420226"/>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44536A"/>
          </a:solidFill>
        </p:spPr>
        <p:txBody>
          <a:bodyPr wrap="square" lIns="0" tIns="0" rIns="0" bIns="0" rtlCol="0">
            <a:noAutofit/>
          </a:bodyPr>
          <a:lstStyle/>
          <a:p>
            <a:endParaRPr/>
          </a:p>
        </p:txBody>
      </p:sp>
      <p:sp>
        <p:nvSpPr>
          <p:cNvPr id="162" name="object 162"/>
          <p:cNvSpPr/>
          <p:nvPr/>
        </p:nvSpPr>
        <p:spPr>
          <a:xfrm>
            <a:off x="9810623" y="2420226"/>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163" name="object 163"/>
          <p:cNvSpPr/>
          <p:nvPr/>
        </p:nvSpPr>
        <p:spPr>
          <a:xfrm>
            <a:off x="8948547"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C000"/>
          </a:solidFill>
        </p:spPr>
        <p:txBody>
          <a:bodyPr wrap="square" lIns="0" tIns="0" rIns="0" bIns="0" rtlCol="0">
            <a:noAutofit/>
          </a:bodyPr>
          <a:lstStyle/>
          <a:p>
            <a:endParaRPr/>
          </a:p>
        </p:txBody>
      </p:sp>
      <p:sp>
        <p:nvSpPr>
          <p:cNvPr id="164" name="object 164"/>
          <p:cNvSpPr/>
          <p:nvPr/>
        </p:nvSpPr>
        <p:spPr>
          <a:xfrm>
            <a:off x="9379585"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44536A"/>
          </a:solidFill>
        </p:spPr>
        <p:txBody>
          <a:bodyPr wrap="square" lIns="0" tIns="0" rIns="0" bIns="0" rtlCol="0">
            <a:noAutofit/>
          </a:bodyPr>
          <a:lstStyle/>
          <a:p>
            <a:endParaRPr/>
          </a:p>
        </p:txBody>
      </p:sp>
      <p:sp>
        <p:nvSpPr>
          <p:cNvPr id="165" name="object 165"/>
          <p:cNvSpPr/>
          <p:nvPr/>
        </p:nvSpPr>
        <p:spPr>
          <a:xfrm>
            <a:off x="9810623"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F1CC"/>
          </a:solidFill>
        </p:spPr>
        <p:txBody>
          <a:bodyPr wrap="square" lIns="0" tIns="0" rIns="0" bIns="0" rtlCol="0">
            <a:noAutofit/>
          </a:bodyPr>
          <a:lstStyle/>
          <a:p>
            <a:endParaRPr/>
          </a:p>
        </p:txBody>
      </p:sp>
      <p:sp>
        <p:nvSpPr>
          <p:cNvPr id="166" name="object 166"/>
          <p:cNvSpPr/>
          <p:nvPr/>
        </p:nvSpPr>
        <p:spPr>
          <a:xfrm>
            <a:off x="10241661"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C000"/>
          </a:solidFill>
        </p:spPr>
        <p:txBody>
          <a:bodyPr wrap="square" lIns="0" tIns="0" rIns="0" bIns="0" rtlCol="0">
            <a:noAutofit/>
          </a:bodyPr>
          <a:lstStyle/>
          <a:p>
            <a:endParaRPr/>
          </a:p>
        </p:txBody>
      </p:sp>
      <p:sp>
        <p:nvSpPr>
          <p:cNvPr id="167" name="object 167"/>
          <p:cNvSpPr/>
          <p:nvPr/>
        </p:nvSpPr>
        <p:spPr>
          <a:xfrm>
            <a:off x="10672699"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F1CC"/>
          </a:solidFill>
        </p:spPr>
        <p:txBody>
          <a:bodyPr wrap="square" lIns="0" tIns="0" rIns="0" bIns="0" rtlCol="0">
            <a:noAutofit/>
          </a:bodyPr>
          <a:lstStyle/>
          <a:p>
            <a:endParaRPr/>
          </a:p>
        </p:txBody>
      </p:sp>
      <p:sp>
        <p:nvSpPr>
          <p:cNvPr id="168" name="object 168"/>
          <p:cNvSpPr/>
          <p:nvPr/>
        </p:nvSpPr>
        <p:spPr>
          <a:xfrm>
            <a:off x="11103737" y="2810078"/>
            <a:ext cx="440220" cy="974267"/>
          </a:xfrm>
          <a:custGeom>
            <a:avLst/>
            <a:gdLst/>
            <a:ahLst/>
            <a:cxnLst/>
            <a:rect l="l" t="t" r="r" b="b"/>
            <a:pathLst>
              <a:path w="440220" h="974267">
                <a:moveTo>
                  <a:pt x="0" y="974267"/>
                </a:moveTo>
                <a:lnTo>
                  <a:pt x="440220" y="974267"/>
                </a:lnTo>
                <a:lnTo>
                  <a:pt x="440220" y="0"/>
                </a:lnTo>
                <a:lnTo>
                  <a:pt x="0" y="0"/>
                </a:lnTo>
                <a:lnTo>
                  <a:pt x="0" y="974267"/>
                </a:lnTo>
                <a:close/>
              </a:path>
            </a:pathLst>
          </a:custGeom>
          <a:solidFill>
            <a:srgbClr val="FFC000"/>
          </a:solidFill>
        </p:spPr>
        <p:txBody>
          <a:bodyPr wrap="square" lIns="0" tIns="0" rIns="0" bIns="0" rtlCol="0">
            <a:noAutofit/>
          </a:bodyPr>
          <a:lstStyle/>
          <a:p>
            <a:endParaRPr/>
          </a:p>
        </p:txBody>
      </p:sp>
      <p:sp>
        <p:nvSpPr>
          <p:cNvPr id="169" name="object 169"/>
          <p:cNvSpPr/>
          <p:nvPr/>
        </p:nvSpPr>
        <p:spPr>
          <a:xfrm>
            <a:off x="8948547"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FFC000"/>
          </a:solidFill>
        </p:spPr>
        <p:txBody>
          <a:bodyPr wrap="square" lIns="0" tIns="0" rIns="0" bIns="0" rtlCol="0">
            <a:noAutofit/>
          </a:bodyPr>
          <a:lstStyle/>
          <a:p>
            <a:endParaRPr/>
          </a:p>
        </p:txBody>
      </p:sp>
      <p:sp>
        <p:nvSpPr>
          <p:cNvPr id="170" name="object 170"/>
          <p:cNvSpPr/>
          <p:nvPr/>
        </p:nvSpPr>
        <p:spPr>
          <a:xfrm>
            <a:off x="9379585"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44536A"/>
          </a:solidFill>
        </p:spPr>
        <p:txBody>
          <a:bodyPr wrap="square" lIns="0" tIns="0" rIns="0" bIns="0" rtlCol="0">
            <a:noAutofit/>
          </a:bodyPr>
          <a:lstStyle/>
          <a:p>
            <a:endParaRPr/>
          </a:p>
        </p:txBody>
      </p:sp>
      <p:sp>
        <p:nvSpPr>
          <p:cNvPr id="171" name="object 171"/>
          <p:cNvSpPr/>
          <p:nvPr/>
        </p:nvSpPr>
        <p:spPr>
          <a:xfrm>
            <a:off x="9810623"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00AFEF"/>
          </a:solidFill>
        </p:spPr>
        <p:txBody>
          <a:bodyPr wrap="square" lIns="0" tIns="0" rIns="0" bIns="0" rtlCol="0">
            <a:noAutofit/>
          </a:bodyPr>
          <a:lstStyle/>
          <a:p>
            <a:endParaRPr/>
          </a:p>
        </p:txBody>
      </p:sp>
      <p:sp>
        <p:nvSpPr>
          <p:cNvPr id="172" name="object 172"/>
          <p:cNvSpPr/>
          <p:nvPr/>
        </p:nvSpPr>
        <p:spPr>
          <a:xfrm>
            <a:off x="10241661"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FFC000"/>
          </a:solidFill>
        </p:spPr>
        <p:txBody>
          <a:bodyPr wrap="square" lIns="0" tIns="0" rIns="0" bIns="0" rtlCol="0">
            <a:noAutofit/>
          </a:bodyPr>
          <a:lstStyle/>
          <a:p>
            <a:endParaRPr/>
          </a:p>
        </p:txBody>
      </p:sp>
      <p:sp>
        <p:nvSpPr>
          <p:cNvPr id="173" name="object 173"/>
          <p:cNvSpPr/>
          <p:nvPr/>
        </p:nvSpPr>
        <p:spPr>
          <a:xfrm>
            <a:off x="10672699"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00AFEF"/>
          </a:solidFill>
        </p:spPr>
        <p:txBody>
          <a:bodyPr wrap="square" lIns="0" tIns="0" rIns="0" bIns="0" rtlCol="0">
            <a:noAutofit/>
          </a:bodyPr>
          <a:lstStyle/>
          <a:p>
            <a:endParaRPr/>
          </a:p>
        </p:txBody>
      </p:sp>
      <p:sp>
        <p:nvSpPr>
          <p:cNvPr id="174" name="object 174"/>
          <p:cNvSpPr/>
          <p:nvPr/>
        </p:nvSpPr>
        <p:spPr>
          <a:xfrm>
            <a:off x="11103737" y="3784358"/>
            <a:ext cx="440220" cy="713727"/>
          </a:xfrm>
          <a:custGeom>
            <a:avLst/>
            <a:gdLst/>
            <a:ahLst/>
            <a:cxnLst/>
            <a:rect l="l" t="t" r="r" b="b"/>
            <a:pathLst>
              <a:path w="440220" h="713727">
                <a:moveTo>
                  <a:pt x="0" y="713727"/>
                </a:moveTo>
                <a:lnTo>
                  <a:pt x="440220" y="713727"/>
                </a:lnTo>
                <a:lnTo>
                  <a:pt x="440220" y="0"/>
                </a:lnTo>
                <a:lnTo>
                  <a:pt x="0" y="0"/>
                </a:lnTo>
                <a:lnTo>
                  <a:pt x="0" y="713727"/>
                </a:lnTo>
                <a:close/>
              </a:path>
            </a:pathLst>
          </a:custGeom>
          <a:solidFill>
            <a:srgbClr val="FFC000"/>
          </a:solidFill>
        </p:spPr>
        <p:txBody>
          <a:bodyPr wrap="square" lIns="0" tIns="0" rIns="0" bIns="0" rtlCol="0">
            <a:noAutofit/>
          </a:bodyPr>
          <a:lstStyle/>
          <a:p>
            <a:endParaRPr/>
          </a:p>
        </p:txBody>
      </p:sp>
      <p:sp>
        <p:nvSpPr>
          <p:cNvPr id="175" name="object 175"/>
          <p:cNvSpPr/>
          <p:nvPr/>
        </p:nvSpPr>
        <p:spPr>
          <a:xfrm>
            <a:off x="6362192" y="2420226"/>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176" name="object 176"/>
          <p:cNvSpPr/>
          <p:nvPr/>
        </p:nvSpPr>
        <p:spPr>
          <a:xfrm>
            <a:off x="5922010" y="2810078"/>
            <a:ext cx="440220" cy="974267"/>
          </a:xfrm>
          <a:custGeom>
            <a:avLst/>
            <a:gdLst/>
            <a:ahLst/>
            <a:cxnLst/>
            <a:rect l="l" t="t" r="r" b="b"/>
            <a:pathLst>
              <a:path w="440220" h="974267">
                <a:moveTo>
                  <a:pt x="0" y="974267"/>
                </a:moveTo>
                <a:lnTo>
                  <a:pt x="440220" y="974267"/>
                </a:lnTo>
                <a:lnTo>
                  <a:pt x="440220" y="0"/>
                </a:lnTo>
                <a:lnTo>
                  <a:pt x="0" y="0"/>
                </a:lnTo>
                <a:lnTo>
                  <a:pt x="0" y="974267"/>
                </a:lnTo>
                <a:close/>
              </a:path>
            </a:pathLst>
          </a:custGeom>
          <a:solidFill>
            <a:srgbClr val="FFC000"/>
          </a:solidFill>
        </p:spPr>
        <p:txBody>
          <a:bodyPr wrap="square" lIns="0" tIns="0" rIns="0" bIns="0" rtlCol="0">
            <a:noAutofit/>
          </a:bodyPr>
          <a:lstStyle/>
          <a:p>
            <a:endParaRPr/>
          </a:p>
        </p:txBody>
      </p:sp>
      <p:sp>
        <p:nvSpPr>
          <p:cNvPr id="177" name="object 177"/>
          <p:cNvSpPr/>
          <p:nvPr/>
        </p:nvSpPr>
        <p:spPr>
          <a:xfrm>
            <a:off x="6793230"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F1CC"/>
          </a:solidFill>
        </p:spPr>
        <p:txBody>
          <a:bodyPr wrap="square" lIns="0" tIns="0" rIns="0" bIns="0" rtlCol="0">
            <a:noAutofit/>
          </a:bodyPr>
          <a:lstStyle/>
          <a:p>
            <a:endParaRPr/>
          </a:p>
        </p:txBody>
      </p:sp>
      <p:sp>
        <p:nvSpPr>
          <p:cNvPr id="178" name="object 178"/>
          <p:cNvSpPr/>
          <p:nvPr/>
        </p:nvSpPr>
        <p:spPr>
          <a:xfrm>
            <a:off x="5922010" y="3784358"/>
            <a:ext cx="440220" cy="713727"/>
          </a:xfrm>
          <a:custGeom>
            <a:avLst/>
            <a:gdLst/>
            <a:ahLst/>
            <a:cxnLst/>
            <a:rect l="l" t="t" r="r" b="b"/>
            <a:pathLst>
              <a:path w="440220" h="713727">
                <a:moveTo>
                  <a:pt x="0" y="713727"/>
                </a:moveTo>
                <a:lnTo>
                  <a:pt x="440220" y="713727"/>
                </a:lnTo>
                <a:lnTo>
                  <a:pt x="440220" y="0"/>
                </a:lnTo>
                <a:lnTo>
                  <a:pt x="0" y="0"/>
                </a:lnTo>
                <a:lnTo>
                  <a:pt x="0" y="713727"/>
                </a:lnTo>
                <a:close/>
              </a:path>
            </a:pathLst>
          </a:custGeom>
          <a:solidFill>
            <a:srgbClr val="FFC000"/>
          </a:solidFill>
        </p:spPr>
        <p:txBody>
          <a:bodyPr wrap="square" lIns="0" tIns="0" rIns="0" bIns="0" rtlCol="0">
            <a:noAutofit/>
          </a:bodyPr>
          <a:lstStyle/>
          <a:p>
            <a:endParaRPr/>
          </a:p>
        </p:txBody>
      </p:sp>
      <p:sp>
        <p:nvSpPr>
          <p:cNvPr id="179" name="object 179"/>
          <p:cNvSpPr/>
          <p:nvPr/>
        </p:nvSpPr>
        <p:spPr>
          <a:xfrm>
            <a:off x="6793230"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00AFEF"/>
          </a:solidFill>
        </p:spPr>
        <p:txBody>
          <a:bodyPr wrap="square" lIns="0" tIns="0" rIns="0" bIns="0" rtlCol="0">
            <a:noAutofit/>
          </a:bodyPr>
          <a:lstStyle/>
          <a:p>
            <a:endParaRPr/>
          </a:p>
        </p:txBody>
      </p:sp>
      <p:sp>
        <p:nvSpPr>
          <p:cNvPr id="180" name="object 180"/>
          <p:cNvSpPr/>
          <p:nvPr/>
        </p:nvSpPr>
        <p:spPr>
          <a:xfrm>
            <a:off x="5922010" y="4498035"/>
            <a:ext cx="440220" cy="843838"/>
          </a:xfrm>
          <a:custGeom>
            <a:avLst/>
            <a:gdLst/>
            <a:ahLst/>
            <a:cxnLst/>
            <a:rect l="l" t="t" r="r" b="b"/>
            <a:pathLst>
              <a:path w="440220" h="843838">
                <a:moveTo>
                  <a:pt x="0" y="843838"/>
                </a:moveTo>
                <a:lnTo>
                  <a:pt x="440220" y="843838"/>
                </a:lnTo>
                <a:lnTo>
                  <a:pt x="440220" y="0"/>
                </a:lnTo>
                <a:lnTo>
                  <a:pt x="0" y="0"/>
                </a:lnTo>
                <a:lnTo>
                  <a:pt x="0" y="843838"/>
                </a:lnTo>
                <a:close/>
              </a:path>
            </a:pathLst>
          </a:custGeom>
          <a:solidFill>
            <a:srgbClr val="00AFEF"/>
          </a:solidFill>
        </p:spPr>
        <p:txBody>
          <a:bodyPr wrap="square" lIns="0" tIns="0" rIns="0" bIns="0" rtlCol="0">
            <a:noAutofit/>
          </a:bodyPr>
          <a:lstStyle/>
          <a:p>
            <a:endParaRPr/>
          </a:p>
        </p:txBody>
      </p:sp>
      <p:sp>
        <p:nvSpPr>
          <p:cNvPr id="181" name="object 181"/>
          <p:cNvSpPr/>
          <p:nvPr/>
        </p:nvSpPr>
        <p:spPr>
          <a:xfrm>
            <a:off x="6793230"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00AFEF"/>
          </a:solidFill>
        </p:spPr>
        <p:txBody>
          <a:bodyPr wrap="square" lIns="0" tIns="0" rIns="0" bIns="0" rtlCol="0">
            <a:noAutofit/>
          </a:bodyPr>
          <a:lstStyle/>
          <a:p>
            <a:endParaRPr/>
          </a:p>
        </p:txBody>
      </p:sp>
      <p:sp>
        <p:nvSpPr>
          <p:cNvPr id="182" name="object 182"/>
          <p:cNvSpPr/>
          <p:nvPr/>
        </p:nvSpPr>
        <p:spPr>
          <a:xfrm>
            <a:off x="7655306"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C000"/>
          </a:solidFill>
        </p:spPr>
        <p:txBody>
          <a:bodyPr wrap="square" lIns="0" tIns="0" rIns="0" bIns="0" rtlCol="0">
            <a:noAutofit/>
          </a:bodyPr>
          <a:lstStyle/>
          <a:p>
            <a:endParaRPr/>
          </a:p>
        </p:txBody>
      </p:sp>
      <p:sp>
        <p:nvSpPr>
          <p:cNvPr id="183" name="object 183"/>
          <p:cNvSpPr/>
          <p:nvPr/>
        </p:nvSpPr>
        <p:spPr>
          <a:xfrm>
            <a:off x="8086344"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F1CC"/>
          </a:solidFill>
        </p:spPr>
        <p:txBody>
          <a:bodyPr wrap="square" lIns="0" tIns="0" rIns="0" bIns="0" rtlCol="0">
            <a:noAutofit/>
          </a:bodyPr>
          <a:lstStyle/>
          <a:p>
            <a:endParaRPr/>
          </a:p>
        </p:txBody>
      </p:sp>
      <p:sp>
        <p:nvSpPr>
          <p:cNvPr id="184" name="object 184"/>
          <p:cNvSpPr/>
          <p:nvPr/>
        </p:nvSpPr>
        <p:spPr>
          <a:xfrm>
            <a:off x="7655306"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FFC000"/>
          </a:solidFill>
        </p:spPr>
        <p:txBody>
          <a:bodyPr wrap="square" lIns="0" tIns="0" rIns="0" bIns="0" rtlCol="0">
            <a:noAutofit/>
          </a:bodyPr>
          <a:lstStyle/>
          <a:p>
            <a:endParaRPr/>
          </a:p>
        </p:txBody>
      </p:sp>
      <p:sp>
        <p:nvSpPr>
          <p:cNvPr id="185" name="object 185"/>
          <p:cNvSpPr/>
          <p:nvPr/>
        </p:nvSpPr>
        <p:spPr>
          <a:xfrm>
            <a:off x="8086344"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00AFEF"/>
          </a:solidFill>
        </p:spPr>
        <p:txBody>
          <a:bodyPr wrap="square" lIns="0" tIns="0" rIns="0" bIns="0" rtlCol="0">
            <a:noAutofit/>
          </a:bodyPr>
          <a:lstStyle/>
          <a:p>
            <a:endParaRPr/>
          </a:p>
        </p:txBody>
      </p:sp>
      <p:sp>
        <p:nvSpPr>
          <p:cNvPr id="186" name="object 186"/>
          <p:cNvSpPr/>
          <p:nvPr/>
        </p:nvSpPr>
        <p:spPr>
          <a:xfrm>
            <a:off x="7224268"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00AFEF"/>
          </a:solidFill>
        </p:spPr>
        <p:txBody>
          <a:bodyPr wrap="square" lIns="0" tIns="0" rIns="0" bIns="0" rtlCol="0">
            <a:noAutofit/>
          </a:bodyPr>
          <a:lstStyle/>
          <a:p>
            <a:endParaRPr/>
          </a:p>
        </p:txBody>
      </p:sp>
      <p:sp>
        <p:nvSpPr>
          <p:cNvPr id="187" name="object 187"/>
          <p:cNvSpPr/>
          <p:nvPr/>
        </p:nvSpPr>
        <p:spPr>
          <a:xfrm>
            <a:off x="8517509"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00AFEF"/>
          </a:solidFill>
        </p:spPr>
        <p:txBody>
          <a:bodyPr wrap="square" lIns="0" tIns="0" rIns="0" bIns="0" rtlCol="0">
            <a:noAutofit/>
          </a:bodyPr>
          <a:lstStyle/>
          <a:p>
            <a:endParaRPr/>
          </a:p>
        </p:txBody>
      </p:sp>
      <p:sp>
        <p:nvSpPr>
          <p:cNvPr id="188" name="object 188"/>
          <p:cNvSpPr/>
          <p:nvPr/>
        </p:nvSpPr>
        <p:spPr>
          <a:xfrm>
            <a:off x="9379585"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44536A"/>
          </a:solidFill>
        </p:spPr>
        <p:txBody>
          <a:bodyPr wrap="square" lIns="0" tIns="0" rIns="0" bIns="0" rtlCol="0">
            <a:noAutofit/>
          </a:bodyPr>
          <a:lstStyle/>
          <a:p>
            <a:endParaRPr/>
          </a:p>
        </p:txBody>
      </p:sp>
      <p:sp>
        <p:nvSpPr>
          <p:cNvPr id="189" name="object 189"/>
          <p:cNvSpPr/>
          <p:nvPr/>
        </p:nvSpPr>
        <p:spPr>
          <a:xfrm>
            <a:off x="9810623"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DAE2F3"/>
          </a:solidFill>
        </p:spPr>
        <p:txBody>
          <a:bodyPr wrap="square" lIns="0" tIns="0" rIns="0" bIns="0" rtlCol="0">
            <a:noAutofit/>
          </a:bodyPr>
          <a:lstStyle/>
          <a:p>
            <a:endParaRPr/>
          </a:p>
        </p:txBody>
      </p:sp>
      <p:sp>
        <p:nvSpPr>
          <p:cNvPr id="190" name="object 190"/>
          <p:cNvSpPr/>
          <p:nvPr/>
        </p:nvSpPr>
        <p:spPr>
          <a:xfrm>
            <a:off x="10672699" y="4498035"/>
            <a:ext cx="431050" cy="843838"/>
          </a:xfrm>
          <a:custGeom>
            <a:avLst/>
            <a:gdLst/>
            <a:ahLst/>
            <a:cxnLst/>
            <a:rect l="l" t="t" r="r" b="b"/>
            <a:pathLst>
              <a:path w="431050" h="843838">
                <a:moveTo>
                  <a:pt x="0" y="843838"/>
                </a:moveTo>
                <a:lnTo>
                  <a:pt x="431050" y="843838"/>
                </a:lnTo>
                <a:lnTo>
                  <a:pt x="431050" y="0"/>
                </a:lnTo>
                <a:lnTo>
                  <a:pt x="0" y="0"/>
                </a:lnTo>
                <a:lnTo>
                  <a:pt x="0" y="843838"/>
                </a:lnTo>
                <a:close/>
              </a:path>
            </a:pathLst>
          </a:custGeom>
          <a:solidFill>
            <a:srgbClr val="00AFEF"/>
          </a:solidFill>
        </p:spPr>
        <p:txBody>
          <a:bodyPr wrap="square" lIns="0" tIns="0" rIns="0" bIns="0" rtlCol="0">
            <a:noAutofit/>
          </a:bodyPr>
          <a:lstStyle/>
          <a:p>
            <a:endParaRPr/>
          </a:p>
        </p:txBody>
      </p:sp>
      <p:sp>
        <p:nvSpPr>
          <p:cNvPr id="191" name="object 191"/>
          <p:cNvSpPr/>
          <p:nvPr/>
        </p:nvSpPr>
        <p:spPr>
          <a:xfrm>
            <a:off x="5922010" y="5341874"/>
            <a:ext cx="440220" cy="389775"/>
          </a:xfrm>
          <a:custGeom>
            <a:avLst/>
            <a:gdLst/>
            <a:ahLst/>
            <a:cxnLst/>
            <a:rect l="l" t="t" r="r" b="b"/>
            <a:pathLst>
              <a:path w="440220" h="389775">
                <a:moveTo>
                  <a:pt x="0" y="389775"/>
                </a:moveTo>
                <a:lnTo>
                  <a:pt x="440220" y="389775"/>
                </a:lnTo>
                <a:lnTo>
                  <a:pt x="440220" y="0"/>
                </a:lnTo>
                <a:lnTo>
                  <a:pt x="0" y="0"/>
                </a:lnTo>
                <a:lnTo>
                  <a:pt x="0" y="389775"/>
                </a:lnTo>
                <a:close/>
              </a:path>
            </a:pathLst>
          </a:custGeom>
          <a:solidFill>
            <a:srgbClr val="00AFEF"/>
          </a:solidFill>
        </p:spPr>
        <p:txBody>
          <a:bodyPr wrap="square" lIns="0" tIns="0" rIns="0" bIns="0" rtlCol="0">
            <a:noAutofit/>
          </a:bodyPr>
          <a:lstStyle/>
          <a:p>
            <a:endParaRPr/>
          </a:p>
        </p:txBody>
      </p:sp>
      <p:sp>
        <p:nvSpPr>
          <p:cNvPr id="192" name="object 192"/>
          <p:cNvSpPr/>
          <p:nvPr/>
        </p:nvSpPr>
        <p:spPr>
          <a:xfrm>
            <a:off x="6793230"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00AFEF"/>
          </a:solidFill>
        </p:spPr>
        <p:txBody>
          <a:bodyPr wrap="square" lIns="0" tIns="0" rIns="0" bIns="0" rtlCol="0">
            <a:noAutofit/>
          </a:bodyPr>
          <a:lstStyle/>
          <a:p>
            <a:endParaRPr/>
          </a:p>
        </p:txBody>
      </p:sp>
      <p:sp>
        <p:nvSpPr>
          <p:cNvPr id="193" name="object 193"/>
          <p:cNvSpPr/>
          <p:nvPr/>
        </p:nvSpPr>
        <p:spPr>
          <a:xfrm>
            <a:off x="7224268"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00AFEF"/>
          </a:solidFill>
        </p:spPr>
        <p:txBody>
          <a:bodyPr wrap="square" lIns="0" tIns="0" rIns="0" bIns="0" rtlCol="0">
            <a:noAutofit/>
          </a:bodyPr>
          <a:lstStyle/>
          <a:p>
            <a:endParaRPr/>
          </a:p>
        </p:txBody>
      </p:sp>
      <p:sp>
        <p:nvSpPr>
          <p:cNvPr id="194" name="object 194"/>
          <p:cNvSpPr/>
          <p:nvPr/>
        </p:nvSpPr>
        <p:spPr>
          <a:xfrm>
            <a:off x="8517509"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00AFEF"/>
          </a:solidFill>
        </p:spPr>
        <p:txBody>
          <a:bodyPr wrap="square" lIns="0" tIns="0" rIns="0" bIns="0" rtlCol="0">
            <a:noAutofit/>
          </a:bodyPr>
          <a:lstStyle/>
          <a:p>
            <a:endParaRPr/>
          </a:p>
        </p:txBody>
      </p:sp>
      <p:sp>
        <p:nvSpPr>
          <p:cNvPr id="195" name="object 195"/>
          <p:cNvSpPr/>
          <p:nvPr/>
        </p:nvSpPr>
        <p:spPr>
          <a:xfrm>
            <a:off x="9379585"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44536A"/>
          </a:solidFill>
        </p:spPr>
        <p:txBody>
          <a:bodyPr wrap="square" lIns="0" tIns="0" rIns="0" bIns="0" rtlCol="0">
            <a:noAutofit/>
          </a:bodyPr>
          <a:lstStyle/>
          <a:p>
            <a:endParaRPr/>
          </a:p>
        </p:txBody>
      </p:sp>
      <p:sp>
        <p:nvSpPr>
          <p:cNvPr id="196" name="object 196"/>
          <p:cNvSpPr/>
          <p:nvPr/>
        </p:nvSpPr>
        <p:spPr>
          <a:xfrm>
            <a:off x="9810623"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EEAF6"/>
          </a:solidFill>
        </p:spPr>
        <p:txBody>
          <a:bodyPr wrap="square" lIns="0" tIns="0" rIns="0" bIns="0" rtlCol="0">
            <a:noAutofit/>
          </a:bodyPr>
          <a:lstStyle/>
          <a:p>
            <a:endParaRPr/>
          </a:p>
        </p:txBody>
      </p:sp>
      <p:sp>
        <p:nvSpPr>
          <p:cNvPr id="197" name="object 197"/>
          <p:cNvSpPr/>
          <p:nvPr/>
        </p:nvSpPr>
        <p:spPr>
          <a:xfrm>
            <a:off x="10672699" y="5341874"/>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00AFEF"/>
          </a:solidFill>
        </p:spPr>
        <p:txBody>
          <a:bodyPr wrap="square" lIns="0" tIns="0" rIns="0" bIns="0" rtlCol="0">
            <a:noAutofit/>
          </a:bodyPr>
          <a:lstStyle/>
          <a:p>
            <a:endParaRPr/>
          </a:p>
        </p:txBody>
      </p:sp>
      <p:sp>
        <p:nvSpPr>
          <p:cNvPr id="198" name="object 198"/>
          <p:cNvSpPr/>
          <p:nvPr/>
        </p:nvSpPr>
        <p:spPr>
          <a:xfrm>
            <a:off x="5922010"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199" name="object 199"/>
          <p:cNvSpPr/>
          <p:nvPr/>
        </p:nvSpPr>
        <p:spPr>
          <a:xfrm>
            <a:off x="6362192" y="1275714"/>
            <a:ext cx="0" cy="374269"/>
          </a:xfrm>
          <a:custGeom>
            <a:avLst/>
            <a:gdLst/>
            <a:ahLst/>
            <a:cxnLst/>
            <a:rect l="l" t="t" r="r" b="b"/>
            <a:pathLst>
              <a:path h="374269">
                <a:moveTo>
                  <a:pt x="0" y="0"/>
                </a:moveTo>
                <a:lnTo>
                  <a:pt x="0" y="374269"/>
                </a:lnTo>
              </a:path>
            </a:pathLst>
          </a:custGeom>
          <a:ln w="12700">
            <a:solidFill>
              <a:srgbClr val="000000"/>
            </a:solidFill>
          </a:ln>
        </p:spPr>
        <p:txBody>
          <a:bodyPr wrap="square" lIns="0" tIns="0" rIns="0" bIns="0" rtlCol="0">
            <a:noAutofit/>
          </a:bodyPr>
          <a:lstStyle/>
          <a:p>
            <a:endParaRPr/>
          </a:p>
        </p:txBody>
      </p:sp>
      <p:sp>
        <p:nvSpPr>
          <p:cNvPr id="200" name="object 200"/>
          <p:cNvSpPr/>
          <p:nvPr/>
        </p:nvSpPr>
        <p:spPr>
          <a:xfrm>
            <a:off x="6362192" y="1649984"/>
            <a:ext cx="0" cy="4088015"/>
          </a:xfrm>
          <a:custGeom>
            <a:avLst/>
            <a:gdLst/>
            <a:ahLst/>
            <a:cxnLst/>
            <a:rect l="l" t="t" r="r" b="b"/>
            <a:pathLst>
              <a:path h="4088015">
                <a:moveTo>
                  <a:pt x="0" y="0"/>
                </a:moveTo>
                <a:lnTo>
                  <a:pt x="0" y="4088015"/>
                </a:lnTo>
              </a:path>
            </a:pathLst>
          </a:custGeom>
          <a:ln w="38100">
            <a:solidFill>
              <a:srgbClr val="000000"/>
            </a:solidFill>
          </a:ln>
        </p:spPr>
        <p:txBody>
          <a:bodyPr wrap="square" lIns="0" tIns="0" rIns="0" bIns="0" rtlCol="0">
            <a:noAutofit/>
          </a:bodyPr>
          <a:lstStyle/>
          <a:p>
            <a:endParaRPr/>
          </a:p>
        </p:txBody>
      </p:sp>
      <p:sp>
        <p:nvSpPr>
          <p:cNvPr id="201" name="object 201"/>
          <p:cNvSpPr/>
          <p:nvPr/>
        </p:nvSpPr>
        <p:spPr>
          <a:xfrm>
            <a:off x="6793230"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02" name="object 202"/>
          <p:cNvSpPr/>
          <p:nvPr/>
        </p:nvSpPr>
        <p:spPr>
          <a:xfrm>
            <a:off x="7224268" y="2030463"/>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203" name="object 203"/>
          <p:cNvSpPr/>
          <p:nvPr/>
        </p:nvSpPr>
        <p:spPr>
          <a:xfrm>
            <a:off x="7224268"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04" name="object 204"/>
          <p:cNvSpPr/>
          <p:nvPr/>
        </p:nvSpPr>
        <p:spPr>
          <a:xfrm>
            <a:off x="7655306"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05" name="object 205"/>
          <p:cNvSpPr/>
          <p:nvPr/>
        </p:nvSpPr>
        <p:spPr>
          <a:xfrm>
            <a:off x="8086344"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06" name="object 206"/>
          <p:cNvSpPr/>
          <p:nvPr/>
        </p:nvSpPr>
        <p:spPr>
          <a:xfrm>
            <a:off x="8517509"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07" name="object 207"/>
          <p:cNvSpPr/>
          <p:nvPr/>
        </p:nvSpPr>
        <p:spPr>
          <a:xfrm>
            <a:off x="8948547"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08" name="object 208"/>
          <p:cNvSpPr/>
          <p:nvPr/>
        </p:nvSpPr>
        <p:spPr>
          <a:xfrm>
            <a:off x="9379585"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09" name="object 209"/>
          <p:cNvSpPr/>
          <p:nvPr/>
        </p:nvSpPr>
        <p:spPr>
          <a:xfrm>
            <a:off x="9810623"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10" name="object 210"/>
          <p:cNvSpPr/>
          <p:nvPr/>
        </p:nvSpPr>
        <p:spPr>
          <a:xfrm>
            <a:off x="10241661"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11" name="object 211"/>
          <p:cNvSpPr/>
          <p:nvPr/>
        </p:nvSpPr>
        <p:spPr>
          <a:xfrm>
            <a:off x="10672699" y="2030463"/>
            <a:ext cx="431050" cy="389775"/>
          </a:xfrm>
          <a:custGeom>
            <a:avLst/>
            <a:gdLst/>
            <a:ahLst/>
            <a:cxnLst/>
            <a:rect l="l" t="t" r="r" b="b"/>
            <a:pathLst>
              <a:path w="431050" h="389775">
                <a:moveTo>
                  <a:pt x="0" y="389775"/>
                </a:moveTo>
                <a:lnTo>
                  <a:pt x="431050" y="389775"/>
                </a:lnTo>
                <a:lnTo>
                  <a:pt x="431050" y="0"/>
                </a:lnTo>
                <a:lnTo>
                  <a:pt x="0" y="0"/>
                </a:lnTo>
                <a:lnTo>
                  <a:pt x="0" y="389775"/>
                </a:lnTo>
                <a:close/>
              </a:path>
            </a:pathLst>
          </a:custGeom>
          <a:solidFill>
            <a:srgbClr val="DAE2F3"/>
          </a:solidFill>
        </p:spPr>
        <p:txBody>
          <a:bodyPr wrap="square" lIns="0" tIns="0" rIns="0" bIns="0" rtlCol="0">
            <a:noAutofit/>
          </a:bodyPr>
          <a:lstStyle/>
          <a:p>
            <a:endParaRPr/>
          </a:p>
        </p:txBody>
      </p:sp>
      <p:sp>
        <p:nvSpPr>
          <p:cNvPr id="212" name="object 212"/>
          <p:cNvSpPr/>
          <p:nvPr/>
        </p:nvSpPr>
        <p:spPr>
          <a:xfrm>
            <a:off x="10672699"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13" name="object 213"/>
          <p:cNvSpPr/>
          <p:nvPr/>
        </p:nvSpPr>
        <p:spPr>
          <a:xfrm>
            <a:off x="11103737"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14" name="object 214"/>
          <p:cNvSpPr/>
          <p:nvPr/>
        </p:nvSpPr>
        <p:spPr>
          <a:xfrm>
            <a:off x="3766692" y="2810078"/>
            <a:ext cx="431050" cy="974267"/>
          </a:xfrm>
          <a:custGeom>
            <a:avLst/>
            <a:gdLst/>
            <a:ahLst/>
            <a:cxnLst/>
            <a:rect l="l" t="t" r="r" b="b"/>
            <a:pathLst>
              <a:path w="431050" h="974267">
                <a:moveTo>
                  <a:pt x="0" y="974267"/>
                </a:moveTo>
                <a:lnTo>
                  <a:pt x="431050" y="974267"/>
                </a:lnTo>
                <a:lnTo>
                  <a:pt x="431050" y="0"/>
                </a:lnTo>
                <a:lnTo>
                  <a:pt x="0" y="0"/>
                </a:lnTo>
                <a:lnTo>
                  <a:pt x="0" y="974267"/>
                </a:lnTo>
                <a:close/>
              </a:path>
            </a:pathLst>
          </a:custGeom>
          <a:solidFill>
            <a:srgbClr val="FFC000"/>
          </a:solidFill>
        </p:spPr>
        <p:txBody>
          <a:bodyPr wrap="square" lIns="0" tIns="0" rIns="0" bIns="0" rtlCol="0">
            <a:noAutofit/>
          </a:bodyPr>
          <a:lstStyle/>
          <a:p>
            <a:endParaRPr/>
          </a:p>
        </p:txBody>
      </p:sp>
      <p:sp>
        <p:nvSpPr>
          <p:cNvPr id="215" name="object 215"/>
          <p:cNvSpPr/>
          <p:nvPr/>
        </p:nvSpPr>
        <p:spPr>
          <a:xfrm>
            <a:off x="3766692" y="3784358"/>
            <a:ext cx="431050" cy="713727"/>
          </a:xfrm>
          <a:custGeom>
            <a:avLst/>
            <a:gdLst/>
            <a:ahLst/>
            <a:cxnLst/>
            <a:rect l="l" t="t" r="r" b="b"/>
            <a:pathLst>
              <a:path w="431050" h="713727">
                <a:moveTo>
                  <a:pt x="0" y="713727"/>
                </a:moveTo>
                <a:lnTo>
                  <a:pt x="431050" y="713727"/>
                </a:lnTo>
                <a:lnTo>
                  <a:pt x="431050" y="0"/>
                </a:lnTo>
                <a:lnTo>
                  <a:pt x="0" y="0"/>
                </a:lnTo>
                <a:lnTo>
                  <a:pt x="0" y="713727"/>
                </a:lnTo>
                <a:close/>
              </a:path>
            </a:pathLst>
          </a:custGeom>
          <a:solidFill>
            <a:srgbClr val="FFC000"/>
          </a:solidFill>
        </p:spPr>
        <p:txBody>
          <a:bodyPr wrap="square" lIns="0" tIns="0" rIns="0" bIns="0" rtlCol="0">
            <a:noAutofit/>
          </a:bodyPr>
          <a:lstStyle/>
          <a:p>
            <a:endParaRPr/>
          </a:p>
        </p:txBody>
      </p:sp>
      <p:sp>
        <p:nvSpPr>
          <p:cNvPr id="216" name="object 216"/>
          <p:cNvSpPr/>
          <p:nvPr/>
        </p:nvSpPr>
        <p:spPr>
          <a:xfrm>
            <a:off x="3766692" y="1275714"/>
            <a:ext cx="0" cy="4462284"/>
          </a:xfrm>
          <a:custGeom>
            <a:avLst/>
            <a:gdLst/>
            <a:ahLst/>
            <a:cxnLst/>
            <a:rect l="l" t="t" r="r" b="b"/>
            <a:pathLst>
              <a:path h="4462284">
                <a:moveTo>
                  <a:pt x="0" y="0"/>
                </a:moveTo>
                <a:lnTo>
                  <a:pt x="0" y="4462284"/>
                </a:lnTo>
              </a:path>
            </a:pathLst>
          </a:custGeom>
          <a:ln w="38100">
            <a:solidFill>
              <a:srgbClr val="000000"/>
            </a:solidFill>
          </a:ln>
        </p:spPr>
        <p:txBody>
          <a:bodyPr wrap="square" lIns="0" tIns="0" rIns="0" bIns="0" rtlCol="0">
            <a:noAutofit/>
          </a:bodyPr>
          <a:lstStyle/>
          <a:p>
            <a:endParaRPr/>
          </a:p>
        </p:txBody>
      </p:sp>
      <p:sp>
        <p:nvSpPr>
          <p:cNvPr id="217" name="object 217"/>
          <p:cNvSpPr/>
          <p:nvPr/>
        </p:nvSpPr>
        <p:spPr>
          <a:xfrm>
            <a:off x="4197858" y="1649984"/>
            <a:ext cx="0" cy="4088015"/>
          </a:xfrm>
          <a:custGeom>
            <a:avLst/>
            <a:gdLst/>
            <a:ahLst/>
            <a:cxnLst/>
            <a:rect l="l" t="t" r="r" b="b"/>
            <a:pathLst>
              <a:path h="4088015">
                <a:moveTo>
                  <a:pt x="0" y="0"/>
                </a:moveTo>
                <a:lnTo>
                  <a:pt x="0" y="4088015"/>
                </a:lnTo>
              </a:path>
            </a:pathLst>
          </a:custGeom>
          <a:ln w="12700">
            <a:solidFill>
              <a:srgbClr val="000000"/>
            </a:solidFill>
          </a:ln>
        </p:spPr>
        <p:txBody>
          <a:bodyPr wrap="square" lIns="0" tIns="0" rIns="0" bIns="0" rtlCol="0">
            <a:noAutofit/>
          </a:bodyPr>
          <a:lstStyle/>
          <a:p>
            <a:endParaRPr/>
          </a:p>
        </p:txBody>
      </p:sp>
      <p:sp>
        <p:nvSpPr>
          <p:cNvPr id="218" name="object 218"/>
          <p:cNvSpPr/>
          <p:nvPr/>
        </p:nvSpPr>
        <p:spPr>
          <a:xfrm>
            <a:off x="2980817" y="1656334"/>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19" name="object 219"/>
          <p:cNvSpPr/>
          <p:nvPr/>
        </p:nvSpPr>
        <p:spPr>
          <a:xfrm>
            <a:off x="2980817" y="2030476"/>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20" name="object 220"/>
          <p:cNvSpPr/>
          <p:nvPr/>
        </p:nvSpPr>
        <p:spPr>
          <a:xfrm>
            <a:off x="2980817" y="2420239"/>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21" name="object 221"/>
          <p:cNvSpPr/>
          <p:nvPr/>
        </p:nvSpPr>
        <p:spPr>
          <a:xfrm>
            <a:off x="2980817" y="2810002"/>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22" name="object 222"/>
          <p:cNvSpPr/>
          <p:nvPr/>
        </p:nvSpPr>
        <p:spPr>
          <a:xfrm>
            <a:off x="2980817" y="3784346"/>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23" name="object 223"/>
          <p:cNvSpPr/>
          <p:nvPr/>
        </p:nvSpPr>
        <p:spPr>
          <a:xfrm>
            <a:off x="2980817" y="4498086"/>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24" name="object 224"/>
          <p:cNvSpPr/>
          <p:nvPr/>
        </p:nvSpPr>
        <p:spPr>
          <a:xfrm>
            <a:off x="2980817" y="5341874"/>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25" name="object 225"/>
          <p:cNvSpPr/>
          <p:nvPr/>
        </p:nvSpPr>
        <p:spPr>
          <a:xfrm>
            <a:off x="2987167" y="1275714"/>
            <a:ext cx="0" cy="4462284"/>
          </a:xfrm>
          <a:custGeom>
            <a:avLst/>
            <a:gdLst/>
            <a:ahLst/>
            <a:cxnLst/>
            <a:rect l="l" t="t" r="r" b="b"/>
            <a:pathLst>
              <a:path h="4462284">
                <a:moveTo>
                  <a:pt x="0" y="0"/>
                </a:moveTo>
                <a:lnTo>
                  <a:pt x="0" y="4462284"/>
                </a:lnTo>
              </a:path>
            </a:pathLst>
          </a:custGeom>
          <a:ln w="12700">
            <a:solidFill>
              <a:srgbClr val="000000"/>
            </a:solidFill>
          </a:ln>
        </p:spPr>
        <p:txBody>
          <a:bodyPr wrap="square" lIns="0" tIns="0" rIns="0" bIns="0" rtlCol="0">
            <a:noAutofit/>
          </a:bodyPr>
          <a:lstStyle/>
          <a:p>
            <a:endParaRPr/>
          </a:p>
        </p:txBody>
      </p:sp>
      <p:sp>
        <p:nvSpPr>
          <p:cNvPr id="226" name="object 226"/>
          <p:cNvSpPr/>
          <p:nvPr/>
        </p:nvSpPr>
        <p:spPr>
          <a:xfrm>
            <a:off x="11543919" y="1275714"/>
            <a:ext cx="0" cy="4462284"/>
          </a:xfrm>
          <a:custGeom>
            <a:avLst/>
            <a:gdLst/>
            <a:ahLst/>
            <a:cxnLst/>
            <a:rect l="l" t="t" r="r" b="b"/>
            <a:pathLst>
              <a:path h="4462284">
                <a:moveTo>
                  <a:pt x="0" y="0"/>
                </a:moveTo>
                <a:lnTo>
                  <a:pt x="0" y="4462284"/>
                </a:lnTo>
              </a:path>
            </a:pathLst>
          </a:custGeom>
          <a:ln w="38100">
            <a:solidFill>
              <a:srgbClr val="000000"/>
            </a:solidFill>
          </a:ln>
        </p:spPr>
        <p:txBody>
          <a:bodyPr wrap="square" lIns="0" tIns="0" rIns="0" bIns="0" rtlCol="0">
            <a:noAutofit/>
          </a:bodyPr>
          <a:lstStyle/>
          <a:p>
            <a:endParaRPr/>
          </a:p>
        </p:txBody>
      </p:sp>
      <p:sp>
        <p:nvSpPr>
          <p:cNvPr id="227" name="object 227"/>
          <p:cNvSpPr/>
          <p:nvPr/>
        </p:nvSpPr>
        <p:spPr>
          <a:xfrm>
            <a:off x="2980817" y="1282064"/>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228" name="object 228"/>
          <p:cNvSpPr/>
          <p:nvPr/>
        </p:nvSpPr>
        <p:spPr>
          <a:xfrm>
            <a:off x="2980817" y="5731649"/>
            <a:ext cx="8582152" cy="0"/>
          </a:xfrm>
          <a:custGeom>
            <a:avLst/>
            <a:gdLst/>
            <a:ahLst/>
            <a:cxnLst/>
            <a:rect l="l" t="t" r="r" b="b"/>
            <a:pathLst>
              <a:path w="8582152">
                <a:moveTo>
                  <a:pt x="0" y="0"/>
                </a:moveTo>
                <a:lnTo>
                  <a:pt x="8582152" y="0"/>
                </a:lnTo>
              </a:path>
            </a:pathLst>
          </a:custGeom>
          <a:ln w="12700">
            <a:solidFill>
              <a:srgbClr val="000000"/>
            </a:solidFill>
          </a:ln>
        </p:spPr>
        <p:txBody>
          <a:bodyPr wrap="square" lIns="0" tIns="0" rIns="0" bIns="0" rtlCol="0">
            <a:noAutofit/>
          </a:bodyPr>
          <a:lstStyle/>
          <a:p>
            <a:endParaRPr/>
          </a:p>
        </p:txBody>
      </p:sp>
      <p:sp>
        <p:nvSpPr>
          <p:cNvPr id="146" name="object 146"/>
          <p:cNvSpPr txBox="1"/>
          <p:nvPr/>
        </p:nvSpPr>
        <p:spPr>
          <a:xfrm>
            <a:off x="916940" y="822731"/>
            <a:ext cx="1166874" cy="432612"/>
          </a:xfrm>
          <a:prstGeom prst="rect">
            <a:avLst/>
          </a:prstGeom>
        </p:spPr>
        <p:txBody>
          <a:bodyPr wrap="square" lIns="0" tIns="20986" rIns="0" bIns="0" rtlCol="0">
            <a:noAutofit/>
          </a:bodyPr>
          <a:lstStyle/>
          <a:p>
            <a:pPr marL="12700">
              <a:lnSpc>
                <a:spcPts val="3304"/>
              </a:lnSpc>
            </a:pPr>
            <a:r>
              <a:rPr sz="3200" spc="-7" dirty="0">
                <a:latin typeface="Calibri Light"/>
                <a:cs typeface="Calibri Light"/>
              </a:rPr>
              <a:t>Future</a:t>
            </a:r>
            <a:endParaRPr sz="3200">
              <a:latin typeface="Calibri Light"/>
              <a:cs typeface="Calibri Light"/>
            </a:endParaRPr>
          </a:p>
        </p:txBody>
      </p:sp>
      <p:sp>
        <p:nvSpPr>
          <p:cNvPr id="145" name="object 145"/>
          <p:cNvSpPr txBox="1"/>
          <p:nvPr/>
        </p:nvSpPr>
        <p:spPr>
          <a:xfrm>
            <a:off x="2087269" y="822731"/>
            <a:ext cx="1430347" cy="432612"/>
          </a:xfrm>
          <a:prstGeom prst="rect">
            <a:avLst/>
          </a:prstGeom>
        </p:spPr>
        <p:txBody>
          <a:bodyPr wrap="square" lIns="0" tIns="20986" rIns="0" bIns="0" rtlCol="0">
            <a:noAutofit/>
          </a:bodyPr>
          <a:lstStyle/>
          <a:p>
            <a:pPr marL="12700">
              <a:lnSpc>
                <a:spcPts val="3304"/>
              </a:lnSpc>
            </a:pPr>
            <a:r>
              <a:rPr sz="3200" spc="-1" dirty="0">
                <a:latin typeface="Calibri Light"/>
                <a:cs typeface="Calibri Light"/>
              </a:rPr>
              <a:t>sessions</a:t>
            </a:r>
            <a:endParaRPr sz="3200">
              <a:latin typeface="Calibri Light"/>
              <a:cs typeface="Calibri Light"/>
            </a:endParaRPr>
          </a:p>
        </p:txBody>
      </p:sp>
      <p:sp>
        <p:nvSpPr>
          <p:cNvPr id="144" name="object 144"/>
          <p:cNvSpPr txBox="1"/>
          <p:nvPr/>
        </p:nvSpPr>
        <p:spPr>
          <a:xfrm>
            <a:off x="10374249" y="3113532"/>
            <a:ext cx="182422" cy="127507"/>
          </a:xfrm>
          <a:prstGeom prst="rect">
            <a:avLst/>
          </a:prstGeom>
        </p:spPr>
        <p:txBody>
          <a:bodyPr wrap="square" lIns="0" tIns="5746" rIns="0" bIns="0" rtlCol="0">
            <a:noAutofit/>
          </a:bodyPr>
          <a:lstStyle/>
          <a:p>
            <a:pPr marL="12700">
              <a:lnSpc>
                <a:spcPts val="905"/>
              </a:lnSpc>
            </a:pPr>
            <a:r>
              <a:rPr sz="800" b="1" spc="4" dirty="0">
                <a:latin typeface="Calibri"/>
                <a:cs typeface="Calibri"/>
              </a:rPr>
              <a:t>WS</a:t>
            </a:r>
            <a:endParaRPr sz="800">
              <a:latin typeface="Calibri"/>
              <a:cs typeface="Calibri"/>
            </a:endParaRPr>
          </a:p>
        </p:txBody>
      </p:sp>
      <p:sp>
        <p:nvSpPr>
          <p:cNvPr id="143" name="object 143"/>
          <p:cNvSpPr txBox="1"/>
          <p:nvPr/>
        </p:nvSpPr>
        <p:spPr>
          <a:xfrm>
            <a:off x="10296525" y="3374136"/>
            <a:ext cx="340214" cy="127507"/>
          </a:xfrm>
          <a:prstGeom prst="rect">
            <a:avLst/>
          </a:prstGeom>
        </p:spPr>
        <p:txBody>
          <a:bodyPr wrap="square" lIns="0" tIns="5746" rIns="0" bIns="0" rtlCol="0">
            <a:noAutofit/>
          </a:bodyPr>
          <a:lstStyle/>
          <a:p>
            <a:pPr marL="12700">
              <a:lnSpc>
                <a:spcPts val="905"/>
              </a:lnSpc>
            </a:pPr>
            <a:r>
              <a:rPr sz="800" b="1" spc="0" dirty="0">
                <a:latin typeface="Calibri"/>
                <a:cs typeface="Calibri"/>
              </a:rPr>
              <a:t>Docum</a:t>
            </a:r>
            <a:endParaRPr sz="800">
              <a:latin typeface="Calibri"/>
              <a:cs typeface="Calibri"/>
            </a:endParaRPr>
          </a:p>
        </p:txBody>
      </p:sp>
      <p:sp>
        <p:nvSpPr>
          <p:cNvPr id="142" name="object 142"/>
          <p:cNvSpPr txBox="1"/>
          <p:nvPr/>
        </p:nvSpPr>
        <p:spPr>
          <a:xfrm>
            <a:off x="11173714" y="4085153"/>
            <a:ext cx="317915" cy="127507"/>
          </a:xfrm>
          <a:prstGeom prst="rect">
            <a:avLst/>
          </a:prstGeom>
        </p:spPr>
        <p:txBody>
          <a:bodyPr wrap="square" lIns="0" tIns="5842" rIns="0" bIns="0" rtlCol="0">
            <a:noAutofit/>
          </a:bodyPr>
          <a:lstStyle/>
          <a:p>
            <a:pPr marL="12700">
              <a:lnSpc>
                <a:spcPts val="919"/>
              </a:lnSpc>
            </a:pPr>
            <a:r>
              <a:rPr sz="800" spc="22" dirty="0">
                <a:latin typeface="Calibri"/>
                <a:cs typeface="Calibri"/>
              </a:rPr>
              <a:t>(locati</a:t>
            </a:r>
            <a:endParaRPr sz="800">
              <a:latin typeface="Calibri"/>
              <a:cs typeface="Calibri"/>
            </a:endParaRPr>
          </a:p>
        </p:txBody>
      </p:sp>
      <p:sp>
        <p:nvSpPr>
          <p:cNvPr id="141" name="object 141"/>
          <p:cNvSpPr txBox="1"/>
          <p:nvPr/>
        </p:nvSpPr>
        <p:spPr>
          <a:xfrm>
            <a:off x="414324" y="4376039"/>
            <a:ext cx="1924747" cy="1371396"/>
          </a:xfrm>
          <a:prstGeom prst="rect">
            <a:avLst/>
          </a:prstGeom>
        </p:spPr>
        <p:txBody>
          <a:bodyPr wrap="square" lIns="0" tIns="6953" rIns="0" bIns="0" rtlCol="0">
            <a:noAutofit/>
          </a:bodyPr>
          <a:lstStyle/>
          <a:p>
            <a:pPr marL="12700" marR="18973">
              <a:lnSpc>
                <a:spcPts val="1095"/>
              </a:lnSpc>
            </a:pPr>
            <a:r>
              <a:rPr sz="1000" spc="0" dirty="0">
                <a:latin typeface="Calibri"/>
                <a:cs typeface="Calibri"/>
              </a:rPr>
              <a:t>Legend –</a:t>
            </a:r>
            <a:endParaRPr sz="1000">
              <a:latin typeface="Calibri"/>
              <a:cs typeface="Calibri"/>
            </a:endParaRPr>
          </a:p>
          <a:p>
            <a:pPr marL="12700" marR="18973">
              <a:lnSpc>
                <a:spcPts val="1200"/>
              </a:lnSpc>
              <a:spcBef>
                <a:spcPts val="5"/>
              </a:spcBef>
            </a:pPr>
            <a:r>
              <a:rPr sz="1000" spc="-2" dirty="0">
                <a:latin typeface="Calibri"/>
                <a:cs typeface="Calibri"/>
              </a:rPr>
              <a:t>UN – UN office, Geneva</a:t>
            </a:r>
            <a:endParaRPr sz="1000">
              <a:latin typeface="Calibri"/>
              <a:cs typeface="Calibri"/>
            </a:endParaRPr>
          </a:p>
          <a:p>
            <a:pPr marL="12700">
              <a:lnSpc>
                <a:spcPts val="1200"/>
              </a:lnSpc>
            </a:pPr>
            <a:r>
              <a:rPr sz="1000" spc="-2" dirty="0">
                <a:latin typeface="Calibri"/>
                <a:cs typeface="Calibri"/>
              </a:rPr>
              <a:t>EC – European Commission, Brussels</a:t>
            </a:r>
            <a:endParaRPr sz="1000">
              <a:latin typeface="Calibri"/>
              <a:cs typeface="Calibri"/>
            </a:endParaRPr>
          </a:p>
          <a:p>
            <a:pPr marL="12700" marR="18973">
              <a:lnSpc>
                <a:spcPts val="1200"/>
              </a:lnSpc>
            </a:pPr>
            <a:r>
              <a:rPr sz="1000" spc="0" dirty="0">
                <a:latin typeface="Calibri"/>
                <a:cs typeface="Calibri"/>
              </a:rPr>
              <a:t>CN – China</a:t>
            </a:r>
            <a:endParaRPr sz="1000">
              <a:latin typeface="Calibri"/>
              <a:cs typeface="Calibri"/>
            </a:endParaRPr>
          </a:p>
          <a:p>
            <a:pPr marL="12700" marR="18973">
              <a:lnSpc>
                <a:spcPts val="1200"/>
              </a:lnSpc>
            </a:pPr>
            <a:r>
              <a:rPr sz="1000" spc="-1" dirty="0">
                <a:latin typeface="Calibri"/>
                <a:cs typeface="Calibri"/>
              </a:rPr>
              <a:t>UK – United Kingdom</a:t>
            </a:r>
            <a:endParaRPr sz="1000">
              <a:latin typeface="Calibri"/>
              <a:cs typeface="Calibri"/>
            </a:endParaRPr>
          </a:p>
          <a:p>
            <a:pPr marL="12700" marR="18973">
              <a:lnSpc>
                <a:spcPts val="1200"/>
              </a:lnSpc>
            </a:pPr>
            <a:r>
              <a:rPr sz="1000" spc="0" dirty="0">
                <a:latin typeface="Calibri"/>
                <a:cs typeface="Calibri"/>
              </a:rPr>
              <a:t>JP – Japan</a:t>
            </a:r>
            <a:endParaRPr sz="1000">
              <a:latin typeface="Calibri"/>
              <a:cs typeface="Calibri"/>
            </a:endParaRPr>
          </a:p>
          <a:p>
            <a:pPr marL="12700" marR="18973">
              <a:lnSpc>
                <a:spcPts val="1200"/>
              </a:lnSpc>
            </a:pPr>
            <a:r>
              <a:rPr sz="1000" spc="-2" dirty="0">
                <a:latin typeface="Calibri"/>
                <a:cs typeface="Calibri"/>
              </a:rPr>
              <a:t>RoK – Republic of Korea</a:t>
            </a:r>
            <a:endParaRPr sz="1000">
              <a:latin typeface="Calibri"/>
              <a:cs typeface="Calibri"/>
            </a:endParaRPr>
          </a:p>
          <a:p>
            <a:pPr marL="12700" marR="18973">
              <a:lnSpc>
                <a:spcPts val="1200"/>
              </a:lnSpc>
            </a:pPr>
            <a:r>
              <a:rPr sz="1000" spc="0" dirty="0">
                <a:latin typeface="Calibri"/>
                <a:cs typeface="Calibri"/>
              </a:rPr>
              <a:t>TH – Thailand</a:t>
            </a:r>
            <a:endParaRPr sz="1000">
              <a:latin typeface="Calibri"/>
              <a:cs typeface="Calibri"/>
            </a:endParaRPr>
          </a:p>
          <a:p>
            <a:pPr marL="12700" marR="18973">
              <a:lnSpc>
                <a:spcPts val="1200"/>
              </a:lnSpc>
            </a:pPr>
            <a:r>
              <a:rPr sz="1000" spc="-2" dirty="0">
                <a:latin typeface="Calibri"/>
                <a:cs typeface="Calibri"/>
              </a:rPr>
              <a:t>Web – Online Meeting</a:t>
            </a:r>
            <a:endParaRPr sz="1000">
              <a:latin typeface="Calibri"/>
              <a:cs typeface="Calibri"/>
            </a:endParaRPr>
          </a:p>
        </p:txBody>
      </p:sp>
      <p:sp>
        <p:nvSpPr>
          <p:cNvPr id="140" name="object 140"/>
          <p:cNvSpPr txBox="1"/>
          <p:nvPr/>
        </p:nvSpPr>
        <p:spPr>
          <a:xfrm>
            <a:off x="9105138" y="6029109"/>
            <a:ext cx="2655442" cy="370839"/>
          </a:xfrm>
          <a:prstGeom prst="rect">
            <a:avLst/>
          </a:prstGeom>
        </p:spPr>
        <p:txBody>
          <a:bodyPr wrap="square" lIns="0" tIns="3977" rIns="0" bIns="0" rtlCol="0">
            <a:noAutofit/>
          </a:bodyPr>
          <a:lstStyle/>
          <a:p>
            <a:pPr>
              <a:lnSpc>
                <a:spcPts val="550"/>
              </a:lnSpc>
            </a:pPr>
            <a:endParaRPr sz="550"/>
          </a:p>
          <a:p>
            <a:pPr marL="661542">
              <a:lnSpc>
                <a:spcPct val="101725"/>
              </a:lnSpc>
            </a:pPr>
            <a:r>
              <a:rPr sz="1400" spc="-3" dirty="0">
                <a:latin typeface="Calibri"/>
                <a:cs typeface="Calibri"/>
              </a:rPr>
              <a:t>Web-only sessions</a:t>
            </a:r>
            <a:endParaRPr sz="1400">
              <a:latin typeface="Calibri"/>
              <a:cs typeface="Calibri"/>
            </a:endParaRPr>
          </a:p>
        </p:txBody>
      </p:sp>
      <p:sp>
        <p:nvSpPr>
          <p:cNvPr id="139" name="object 139"/>
          <p:cNvSpPr txBox="1"/>
          <p:nvPr/>
        </p:nvSpPr>
        <p:spPr>
          <a:xfrm>
            <a:off x="4427855" y="6029109"/>
            <a:ext cx="3028442" cy="370839"/>
          </a:xfrm>
          <a:prstGeom prst="rect">
            <a:avLst/>
          </a:prstGeom>
        </p:spPr>
        <p:txBody>
          <a:bodyPr wrap="square" lIns="0" tIns="3977" rIns="0" bIns="0" rtlCol="0">
            <a:noAutofit/>
          </a:bodyPr>
          <a:lstStyle/>
          <a:p>
            <a:pPr>
              <a:lnSpc>
                <a:spcPts val="550"/>
              </a:lnSpc>
            </a:pPr>
            <a:endParaRPr sz="550"/>
          </a:p>
          <a:p>
            <a:pPr marL="984123">
              <a:lnSpc>
                <a:spcPct val="101725"/>
              </a:lnSpc>
            </a:pPr>
            <a:r>
              <a:rPr sz="1400" spc="0" dirty="0">
                <a:latin typeface="Calibri"/>
                <a:cs typeface="Calibri"/>
              </a:rPr>
              <a:t>Hybrid Session</a:t>
            </a:r>
            <a:endParaRPr sz="1400">
              <a:latin typeface="Calibri"/>
              <a:cs typeface="Calibri"/>
            </a:endParaRPr>
          </a:p>
        </p:txBody>
      </p:sp>
      <p:sp>
        <p:nvSpPr>
          <p:cNvPr id="138" name="object 138"/>
          <p:cNvSpPr txBox="1"/>
          <p:nvPr/>
        </p:nvSpPr>
        <p:spPr>
          <a:xfrm>
            <a:off x="335559" y="6029109"/>
            <a:ext cx="2443454" cy="370839"/>
          </a:xfrm>
          <a:prstGeom prst="rect">
            <a:avLst/>
          </a:prstGeom>
        </p:spPr>
        <p:txBody>
          <a:bodyPr wrap="square" lIns="0" tIns="3977" rIns="0" bIns="0" rtlCol="0">
            <a:noAutofit/>
          </a:bodyPr>
          <a:lstStyle/>
          <a:p>
            <a:pPr>
              <a:lnSpc>
                <a:spcPts val="550"/>
              </a:lnSpc>
            </a:pPr>
            <a:endParaRPr sz="550"/>
          </a:p>
          <a:p>
            <a:pPr marL="480085">
              <a:lnSpc>
                <a:spcPct val="101725"/>
              </a:lnSpc>
            </a:pPr>
            <a:r>
              <a:rPr sz="1400" spc="-4" dirty="0">
                <a:latin typeface="Calibri"/>
                <a:cs typeface="Calibri"/>
              </a:rPr>
              <a:t>In-Person event only</a:t>
            </a:r>
            <a:endParaRPr sz="1400">
              <a:latin typeface="Calibri"/>
              <a:cs typeface="Calibri"/>
            </a:endParaRPr>
          </a:p>
        </p:txBody>
      </p:sp>
      <p:sp>
        <p:nvSpPr>
          <p:cNvPr id="137" name="object 137"/>
          <p:cNvSpPr txBox="1"/>
          <p:nvPr/>
        </p:nvSpPr>
        <p:spPr>
          <a:xfrm>
            <a:off x="2987167" y="1282064"/>
            <a:ext cx="779525" cy="374269"/>
          </a:xfrm>
          <a:prstGeom prst="rect">
            <a:avLst/>
          </a:prstGeom>
        </p:spPr>
        <p:txBody>
          <a:bodyPr wrap="square" lIns="0" tIns="0" rIns="0" bIns="0" rtlCol="0">
            <a:noAutofit/>
          </a:bodyPr>
          <a:lstStyle/>
          <a:p>
            <a:pPr marL="25400">
              <a:lnSpc>
                <a:spcPts val="1000"/>
              </a:lnSpc>
            </a:pPr>
            <a:endParaRPr sz="1000"/>
          </a:p>
        </p:txBody>
      </p:sp>
      <p:sp>
        <p:nvSpPr>
          <p:cNvPr id="136" name="object 136"/>
          <p:cNvSpPr txBox="1"/>
          <p:nvPr/>
        </p:nvSpPr>
        <p:spPr>
          <a:xfrm>
            <a:off x="3766692" y="1282064"/>
            <a:ext cx="2595499" cy="374269"/>
          </a:xfrm>
          <a:prstGeom prst="rect">
            <a:avLst/>
          </a:prstGeom>
        </p:spPr>
        <p:txBody>
          <a:bodyPr wrap="square" lIns="0" tIns="899" rIns="0" bIns="0" rtlCol="0">
            <a:noAutofit/>
          </a:bodyPr>
          <a:lstStyle/>
          <a:p>
            <a:pPr>
              <a:lnSpc>
                <a:spcPts val="650"/>
              </a:lnSpc>
            </a:pPr>
            <a:endParaRPr sz="650"/>
          </a:p>
          <a:p>
            <a:pPr marL="1106144" marR="1104092" algn="ctr">
              <a:lnSpc>
                <a:spcPct val="101725"/>
              </a:lnSpc>
            </a:pPr>
            <a:r>
              <a:rPr sz="1300" b="1" spc="-2" dirty="0">
                <a:latin typeface="Calibri"/>
                <a:cs typeface="Calibri"/>
              </a:rPr>
              <a:t>2024</a:t>
            </a:r>
            <a:endParaRPr sz="1300">
              <a:latin typeface="Calibri"/>
              <a:cs typeface="Calibri"/>
            </a:endParaRPr>
          </a:p>
        </p:txBody>
      </p:sp>
      <p:sp>
        <p:nvSpPr>
          <p:cNvPr id="135" name="object 135"/>
          <p:cNvSpPr txBox="1"/>
          <p:nvPr/>
        </p:nvSpPr>
        <p:spPr>
          <a:xfrm>
            <a:off x="6362192" y="1282064"/>
            <a:ext cx="5181727" cy="374269"/>
          </a:xfrm>
          <a:prstGeom prst="rect">
            <a:avLst/>
          </a:prstGeom>
        </p:spPr>
        <p:txBody>
          <a:bodyPr wrap="square" lIns="0" tIns="899" rIns="0" bIns="0" rtlCol="0">
            <a:noAutofit/>
          </a:bodyPr>
          <a:lstStyle/>
          <a:p>
            <a:pPr>
              <a:lnSpc>
                <a:spcPts val="650"/>
              </a:lnSpc>
            </a:pPr>
            <a:endParaRPr sz="650"/>
          </a:p>
          <a:p>
            <a:pPr marL="2398877" marR="2397587" algn="ctr">
              <a:lnSpc>
                <a:spcPct val="101725"/>
              </a:lnSpc>
            </a:pPr>
            <a:r>
              <a:rPr sz="1300" b="1" spc="-2" dirty="0">
                <a:latin typeface="Calibri"/>
                <a:cs typeface="Calibri"/>
              </a:rPr>
              <a:t>2025</a:t>
            </a:r>
            <a:endParaRPr sz="1300">
              <a:latin typeface="Calibri"/>
              <a:cs typeface="Calibri"/>
            </a:endParaRPr>
          </a:p>
        </p:txBody>
      </p:sp>
      <p:sp>
        <p:nvSpPr>
          <p:cNvPr id="134" name="object 134"/>
          <p:cNvSpPr txBox="1"/>
          <p:nvPr/>
        </p:nvSpPr>
        <p:spPr>
          <a:xfrm>
            <a:off x="2987167" y="1656334"/>
            <a:ext cx="779525" cy="374141"/>
          </a:xfrm>
          <a:prstGeom prst="rect">
            <a:avLst/>
          </a:prstGeom>
        </p:spPr>
        <p:txBody>
          <a:bodyPr wrap="square" lIns="0" tIns="0" rIns="0" bIns="0" rtlCol="0">
            <a:noAutofit/>
          </a:bodyPr>
          <a:lstStyle/>
          <a:p>
            <a:pPr marL="25400">
              <a:lnSpc>
                <a:spcPts val="1000"/>
              </a:lnSpc>
            </a:pPr>
            <a:endParaRPr sz="1000"/>
          </a:p>
        </p:txBody>
      </p:sp>
      <p:sp>
        <p:nvSpPr>
          <p:cNvPr id="133" name="object 133"/>
          <p:cNvSpPr txBox="1"/>
          <p:nvPr/>
        </p:nvSpPr>
        <p:spPr>
          <a:xfrm>
            <a:off x="3766692" y="1656334"/>
            <a:ext cx="431165" cy="374141"/>
          </a:xfrm>
          <a:prstGeom prst="rect">
            <a:avLst/>
          </a:prstGeom>
        </p:spPr>
        <p:txBody>
          <a:bodyPr wrap="square" lIns="0" tIns="1026" rIns="0" bIns="0" rtlCol="0">
            <a:noAutofit/>
          </a:bodyPr>
          <a:lstStyle/>
          <a:p>
            <a:pPr>
              <a:lnSpc>
                <a:spcPts val="650"/>
              </a:lnSpc>
            </a:pPr>
            <a:endParaRPr sz="650"/>
          </a:p>
          <a:p>
            <a:pPr marL="127762">
              <a:lnSpc>
                <a:spcPct val="101725"/>
              </a:lnSpc>
            </a:pPr>
            <a:r>
              <a:rPr sz="1300" spc="-1" dirty="0">
                <a:latin typeface="Calibri"/>
                <a:cs typeface="Calibri"/>
              </a:rPr>
              <a:t>Jul</a:t>
            </a:r>
            <a:endParaRPr sz="1300">
              <a:latin typeface="Calibri"/>
              <a:cs typeface="Calibri"/>
            </a:endParaRPr>
          </a:p>
        </p:txBody>
      </p:sp>
      <p:sp>
        <p:nvSpPr>
          <p:cNvPr id="132" name="object 132"/>
          <p:cNvSpPr txBox="1"/>
          <p:nvPr/>
        </p:nvSpPr>
        <p:spPr>
          <a:xfrm>
            <a:off x="4197858" y="1656334"/>
            <a:ext cx="431038" cy="374141"/>
          </a:xfrm>
          <a:prstGeom prst="rect">
            <a:avLst/>
          </a:prstGeom>
        </p:spPr>
        <p:txBody>
          <a:bodyPr wrap="square" lIns="0" tIns="1026" rIns="0" bIns="0" rtlCol="0">
            <a:noAutofit/>
          </a:bodyPr>
          <a:lstStyle/>
          <a:p>
            <a:pPr>
              <a:lnSpc>
                <a:spcPts val="650"/>
              </a:lnSpc>
            </a:pPr>
            <a:endParaRPr sz="650"/>
          </a:p>
          <a:p>
            <a:pPr marL="86740">
              <a:lnSpc>
                <a:spcPct val="101725"/>
              </a:lnSpc>
            </a:pPr>
            <a:r>
              <a:rPr sz="1300" spc="-1" dirty="0">
                <a:latin typeface="Calibri"/>
                <a:cs typeface="Calibri"/>
              </a:rPr>
              <a:t>Aug</a:t>
            </a:r>
            <a:endParaRPr sz="1300">
              <a:latin typeface="Calibri"/>
              <a:cs typeface="Calibri"/>
            </a:endParaRPr>
          </a:p>
        </p:txBody>
      </p:sp>
      <p:sp>
        <p:nvSpPr>
          <p:cNvPr id="131" name="object 131"/>
          <p:cNvSpPr txBox="1"/>
          <p:nvPr/>
        </p:nvSpPr>
        <p:spPr>
          <a:xfrm>
            <a:off x="4628896" y="1656334"/>
            <a:ext cx="431038" cy="374141"/>
          </a:xfrm>
          <a:prstGeom prst="rect">
            <a:avLst/>
          </a:prstGeom>
        </p:spPr>
        <p:txBody>
          <a:bodyPr wrap="square" lIns="0" tIns="1026" rIns="0" bIns="0" rtlCol="0">
            <a:noAutofit/>
          </a:bodyPr>
          <a:lstStyle/>
          <a:p>
            <a:pPr>
              <a:lnSpc>
                <a:spcPts val="650"/>
              </a:lnSpc>
            </a:pPr>
            <a:endParaRPr sz="650"/>
          </a:p>
          <a:p>
            <a:pPr marL="92709">
              <a:lnSpc>
                <a:spcPct val="101725"/>
              </a:lnSpc>
            </a:pPr>
            <a:r>
              <a:rPr sz="1300" spc="1" dirty="0">
                <a:latin typeface="Calibri"/>
                <a:cs typeface="Calibri"/>
              </a:rPr>
              <a:t>Sep</a:t>
            </a:r>
            <a:endParaRPr sz="1300">
              <a:latin typeface="Calibri"/>
              <a:cs typeface="Calibri"/>
            </a:endParaRPr>
          </a:p>
        </p:txBody>
      </p:sp>
      <p:sp>
        <p:nvSpPr>
          <p:cNvPr id="130" name="object 130"/>
          <p:cNvSpPr txBox="1"/>
          <p:nvPr/>
        </p:nvSpPr>
        <p:spPr>
          <a:xfrm>
            <a:off x="5059934" y="1656334"/>
            <a:ext cx="431038" cy="374141"/>
          </a:xfrm>
          <a:prstGeom prst="rect">
            <a:avLst/>
          </a:prstGeom>
        </p:spPr>
        <p:txBody>
          <a:bodyPr wrap="square" lIns="0" tIns="1026" rIns="0" bIns="0" rtlCol="0">
            <a:noAutofit/>
          </a:bodyPr>
          <a:lstStyle/>
          <a:p>
            <a:pPr>
              <a:lnSpc>
                <a:spcPts val="650"/>
              </a:lnSpc>
            </a:pPr>
            <a:endParaRPr sz="650"/>
          </a:p>
          <a:p>
            <a:pPr marL="98805">
              <a:lnSpc>
                <a:spcPct val="101725"/>
              </a:lnSpc>
            </a:pPr>
            <a:r>
              <a:rPr sz="1300" spc="1" dirty="0">
                <a:latin typeface="Calibri"/>
                <a:cs typeface="Calibri"/>
              </a:rPr>
              <a:t>Oct</a:t>
            </a:r>
            <a:endParaRPr sz="1300">
              <a:latin typeface="Calibri"/>
              <a:cs typeface="Calibri"/>
            </a:endParaRPr>
          </a:p>
        </p:txBody>
      </p:sp>
      <p:sp>
        <p:nvSpPr>
          <p:cNvPr id="129" name="object 129"/>
          <p:cNvSpPr txBox="1"/>
          <p:nvPr/>
        </p:nvSpPr>
        <p:spPr>
          <a:xfrm>
            <a:off x="5490972" y="1656334"/>
            <a:ext cx="431038" cy="374141"/>
          </a:xfrm>
          <a:prstGeom prst="rect">
            <a:avLst/>
          </a:prstGeom>
        </p:spPr>
        <p:txBody>
          <a:bodyPr wrap="square" lIns="0" tIns="1026" rIns="0" bIns="0" rtlCol="0">
            <a:noAutofit/>
          </a:bodyPr>
          <a:lstStyle/>
          <a:p>
            <a:pPr>
              <a:lnSpc>
                <a:spcPts val="650"/>
              </a:lnSpc>
            </a:pPr>
            <a:endParaRPr sz="650"/>
          </a:p>
          <a:p>
            <a:pPr marL="82295">
              <a:lnSpc>
                <a:spcPct val="101725"/>
              </a:lnSpc>
            </a:pPr>
            <a:r>
              <a:rPr sz="1300" dirty="0">
                <a:latin typeface="Calibri"/>
                <a:cs typeface="Calibri"/>
              </a:rPr>
              <a:t>Nov</a:t>
            </a:r>
            <a:endParaRPr sz="1300">
              <a:latin typeface="Calibri"/>
              <a:cs typeface="Calibri"/>
            </a:endParaRPr>
          </a:p>
        </p:txBody>
      </p:sp>
      <p:sp>
        <p:nvSpPr>
          <p:cNvPr id="128" name="object 128"/>
          <p:cNvSpPr txBox="1"/>
          <p:nvPr/>
        </p:nvSpPr>
        <p:spPr>
          <a:xfrm>
            <a:off x="5922010" y="1656334"/>
            <a:ext cx="440181" cy="374141"/>
          </a:xfrm>
          <a:prstGeom prst="rect">
            <a:avLst/>
          </a:prstGeom>
        </p:spPr>
        <p:txBody>
          <a:bodyPr wrap="square" lIns="0" tIns="1026" rIns="0" bIns="0" rtlCol="0">
            <a:noAutofit/>
          </a:bodyPr>
          <a:lstStyle/>
          <a:p>
            <a:pPr>
              <a:lnSpc>
                <a:spcPts val="650"/>
              </a:lnSpc>
            </a:pPr>
            <a:endParaRPr sz="650"/>
          </a:p>
          <a:p>
            <a:pPr marL="94106">
              <a:lnSpc>
                <a:spcPct val="101725"/>
              </a:lnSpc>
            </a:pPr>
            <a:r>
              <a:rPr sz="1300" dirty="0">
                <a:latin typeface="Calibri"/>
                <a:cs typeface="Calibri"/>
              </a:rPr>
              <a:t>Dec</a:t>
            </a:r>
            <a:endParaRPr sz="1300">
              <a:latin typeface="Calibri"/>
              <a:cs typeface="Calibri"/>
            </a:endParaRPr>
          </a:p>
        </p:txBody>
      </p:sp>
      <p:sp>
        <p:nvSpPr>
          <p:cNvPr id="127" name="object 127"/>
          <p:cNvSpPr txBox="1"/>
          <p:nvPr/>
        </p:nvSpPr>
        <p:spPr>
          <a:xfrm>
            <a:off x="6362192" y="1656334"/>
            <a:ext cx="431038" cy="374141"/>
          </a:xfrm>
          <a:prstGeom prst="rect">
            <a:avLst/>
          </a:prstGeom>
        </p:spPr>
        <p:txBody>
          <a:bodyPr wrap="square" lIns="0" tIns="1026" rIns="0" bIns="0" rtlCol="0">
            <a:noAutofit/>
          </a:bodyPr>
          <a:lstStyle/>
          <a:p>
            <a:pPr>
              <a:lnSpc>
                <a:spcPts val="650"/>
              </a:lnSpc>
            </a:pPr>
            <a:endParaRPr sz="650"/>
          </a:p>
          <a:p>
            <a:pPr marL="106934">
              <a:lnSpc>
                <a:spcPct val="101725"/>
              </a:lnSpc>
            </a:pPr>
            <a:r>
              <a:rPr sz="1300" spc="-1" dirty="0">
                <a:latin typeface="Calibri"/>
                <a:cs typeface="Calibri"/>
              </a:rPr>
              <a:t>Jan</a:t>
            </a:r>
            <a:endParaRPr sz="1300">
              <a:latin typeface="Calibri"/>
              <a:cs typeface="Calibri"/>
            </a:endParaRPr>
          </a:p>
        </p:txBody>
      </p:sp>
      <p:sp>
        <p:nvSpPr>
          <p:cNvPr id="126" name="object 126"/>
          <p:cNvSpPr txBox="1"/>
          <p:nvPr/>
        </p:nvSpPr>
        <p:spPr>
          <a:xfrm>
            <a:off x="6793230" y="1656334"/>
            <a:ext cx="431038" cy="374141"/>
          </a:xfrm>
          <a:prstGeom prst="rect">
            <a:avLst/>
          </a:prstGeom>
        </p:spPr>
        <p:txBody>
          <a:bodyPr wrap="square" lIns="0" tIns="1026" rIns="0" bIns="0" rtlCol="0">
            <a:noAutofit/>
          </a:bodyPr>
          <a:lstStyle/>
          <a:p>
            <a:pPr>
              <a:lnSpc>
                <a:spcPts val="650"/>
              </a:lnSpc>
            </a:pPr>
            <a:endParaRPr sz="650"/>
          </a:p>
          <a:p>
            <a:pPr marL="94615">
              <a:lnSpc>
                <a:spcPct val="101725"/>
              </a:lnSpc>
            </a:pPr>
            <a:r>
              <a:rPr sz="1300" spc="-6" dirty="0">
                <a:latin typeface="Calibri"/>
                <a:cs typeface="Calibri"/>
              </a:rPr>
              <a:t>Feb</a:t>
            </a:r>
            <a:endParaRPr sz="1300">
              <a:latin typeface="Calibri"/>
              <a:cs typeface="Calibri"/>
            </a:endParaRPr>
          </a:p>
        </p:txBody>
      </p:sp>
      <p:sp>
        <p:nvSpPr>
          <p:cNvPr id="125" name="object 125"/>
          <p:cNvSpPr txBox="1"/>
          <p:nvPr/>
        </p:nvSpPr>
        <p:spPr>
          <a:xfrm>
            <a:off x="7224268" y="1656334"/>
            <a:ext cx="431037" cy="374141"/>
          </a:xfrm>
          <a:prstGeom prst="rect">
            <a:avLst/>
          </a:prstGeom>
        </p:spPr>
        <p:txBody>
          <a:bodyPr wrap="square" lIns="0" tIns="1026" rIns="0" bIns="0" rtlCol="0">
            <a:noAutofit/>
          </a:bodyPr>
          <a:lstStyle/>
          <a:p>
            <a:pPr>
              <a:lnSpc>
                <a:spcPts val="650"/>
              </a:lnSpc>
            </a:pPr>
            <a:endParaRPr sz="650"/>
          </a:p>
          <a:p>
            <a:pPr marL="77850">
              <a:lnSpc>
                <a:spcPct val="101725"/>
              </a:lnSpc>
            </a:pPr>
            <a:r>
              <a:rPr sz="1300" spc="-1" dirty="0">
                <a:latin typeface="Calibri"/>
                <a:cs typeface="Calibri"/>
              </a:rPr>
              <a:t>Mar</a:t>
            </a:r>
            <a:endParaRPr sz="1300">
              <a:latin typeface="Calibri"/>
              <a:cs typeface="Calibri"/>
            </a:endParaRPr>
          </a:p>
        </p:txBody>
      </p:sp>
      <p:sp>
        <p:nvSpPr>
          <p:cNvPr id="124" name="object 124"/>
          <p:cNvSpPr txBox="1"/>
          <p:nvPr/>
        </p:nvSpPr>
        <p:spPr>
          <a:xfrm>
            <a:off x="7655306" y="1656334"/>
            <a:ext cx="431038" cy="374141"/>
          </a:xfrm>
          <a:prstGeom prst="rect">
            <a:avLst/>
          </a:prstGeom>
        </p:spPr>
        <p:txBody>
          <a:bodyPr wrap="square" lIns="0" tIns="1026" rIns="0" bIns="0" rtlCol="0">
            <a:noAutofit/>
          </a:bodyPr>
          <a:lstStyle/>
          <a:p>
            <a:pPr>
              <a:lnSpc>
                <a:spcPts val="650"/>
              </a:lnSpc>
            </a:pPr>
            <a:endParaRPr sz="650"/>
          </a:p>
          <a:p>
            <a:pPr marL="96393">
              <a:lnSpc>
                <a:spcPct val="101725"/>
              </a:lnSpc>
            </a:pPr>
            <a:r>
              <a:rPr sz="1300" spc="-1" dirty="0">
                <a:latin typeface="Calibri"/>
                <a:cs typeface="Calibri"/>
              </a:rPr>
              <a:t>Apr</a:t>
            </a:r>
            <a:endParaRPr sz="1300">
              <a:latin typeface="Calibri"/>
              <a:cs typeface="Calibri"/>
            </a:endParaRPr>
          </a:p>
        </p:txBody>
      </p:sp>
      <p:sp>
        <p:nvSpPr>
          <p:cNvPr id="123" name="object 123"/>
          <p:cNvSpPr txBox="1"/>
          <p:nvPr/>
        </p:nvSpPr>
        <p:spPr>
          <a:xfrm>
            <a:off x="8086344" y="1656334"/>
            <a:ext cx="431164" cy="374141"/>
          </a:xfrm>
          <a:prstGeom prst="rect">
            <a:avLst/>
          </a:prstGeom>
        </p:spPr>
        <p:txBody>
          <a:bodyPr wrap="square" lIns="0" tIns="1026" rIns="0" bIns="0" rtlCol="0">
            <a:noAutofit/>
          </a:bodyPr>
          <a:lstStyle/>
          <a:p>
            <a:pPr>
              <a:lnSpc>
                <a:spcPts val="650"/>
              </a:lnSpc>
            </a:pPr>
            <a:endParaRPr sz="650"/>
          </a:p>
          <a:p>
            <a:pPr marL="70357">
              <a:lnSpc>
                <a:spcPct val="101725"/>
              </a:lnSpc>
            </a:pPr>
            <a:r>
              <a:rPr sz="1300" spc="-8" dirty="0">
                <a:latin typeface="Calibri"/>
                <a:cs typeface="Calibri"/>
              </a:rPr>
              <a:t>May</a:t>
            </a:r>
            <a:endParaRPr sz="1300">
              <a:latin typeface="Calibri"/>
              <a:cs typeface="Calibri"/>
            </a:endParaRPr>
          </a:p>
        </p:txBody>
      </p:sp>
      <p:sp>
        <p:nvSpPr>
          <p:cNvPr id="122" name="object 122"/>
          <p:cNvSpPr txBox="1"/>
          <p:nvPr/>
        </p:nvSpPr>
        <p:spPr>
          <a:xfrm>
            <a:off x="8517509" y="1656334"/>
            <a:ext cx="431038" cy="374141"/>
          </a:xfrm>
          <a:prstGeom prst="rect">
            <a:avLst/>
          </a:prstGeom>
        </p:spPr>
        <p:txBody>
          <a:bodyPr wrap="square" lIns="0" tIns="1026" rIns="0" bIns="0" rtlCol="0">
            <a:noAutofit/>
          </a:bodyPr>
          <a:lstStyle/>
          <a:p>
            <a:pPr>
              <a:lnSpc>
                <a:spcPts val="650"/>
              </a:lnSpc>
            </a:pPr>
            <a:endParaRPr sz="650"/>
          </a:p>
          <a:p>
            <a:pPr marL="104013">
              <a:lnSpc>
                <a:spcPct val="101725"/>
              </a:lnSpc>
            </a:pPr>
            <a:r>
              <a:rPr sz="1300" spc="-1" dirty="0">
                <a:latin typeface="Calibri"/>
                <a:cs typeface="Calibri"/>
              </a:rPr>
              <a:t>Jun</a:t>
            </a:r>
            <a:endParaRPr sz="1300">
              <a:latin typeface="Calibri"/>
              <a:cs typeface="Calibri"/>
            </a:endParaRPr>
          </a:p>
        </p:txBody>
      </p:sp>
      <p:sp>
        <p:nvSpPr>
          <p:cNvPr id="121" name="object 121"/>
          <p:cNvSpPr txBox="1"/>
          <p:nvPr/>
        </p:nvSpPr>
        <p:spPr>
          <a:xfrm>
            <a:off x="8948547" y="1656334"/>
            <a:ext cx="431037" cy="374141"/>
          </a:xfrm>
          <a:prstGeom prst="rect">
            <a:avLst/>
          </a:prstGeom>
        </p:spPr>
        <p:txBody>
          <a:bodyPr wrap="square" lIns="0" tIns="1026" rIns="0" bIns="0" rtlCol="0">
            <a:noAutofit/>
          </a:bodyPr>
          <a:lstStyle/>
          <a:p>
            <a:pPr>
              <a:lnSpc>
                <a:spcPts val="650"/>
              </a:lnSpc>
            </a:pPr>
            <a:endParaRPr sz="650"/>
          </a:p>
          <a:p>
            <a:pPr marL="128397">
              <a:lnSpc>
                <a:spcPct val="101725"/>
              </a:lnSpc>
            </a:pPr>
            <a:r>
              <a:rPr sz="1300" spc="-1" dirty="0">
                <a:latin typeface="Calibri"/>
                <a:cs typeface="Calibri"/>
              </a:rPr>
              <a:t>Jul</a:t>
            </a:r>
            <a:endParaRPr sz="1300">
              <a:latin typeface="Calibri"/>
              <a:cs typeface="Calibri"/>
            </a:endParaRPr>
          </a:p>
        </p:txBody>
      </p:sp>
      <p:sp>
        <p:nvSpPr>
          <p:cNvPr id="120" name="object 120"/>
          <p:cNvSpPr txBox="1"/>
          <p:nvPr/>
        </p:nvSpPr>
        <p:spPr>
          <a:xfrm>
            <a:off x="9379585" y="1656334"/>
            <a:ext cx="431038" cy="374141"/>
          </a:xfrm>
          <a:prstGeom prst="rect">
            <a:avLst/>
          </a:prstGeom>
        </p:spPr>
        <p:txBody>
          <a:bodyPr wrap="square" lIns="0" tIns="1026" rIns="0" bIns="0" rtlCol="0">
            <a:noAutofit/>
          </a:bodyPr>
          <a:lstStyle/>
          <a:p>
            <a:pPr>
              <a:lnSpc>
                <a:spcPts val="650"/>
              </a:lnSpc>
            </a:pPr>
            <a:endParaRPr sz="650"/>
          </a:p>
          <a:p>
            <a:pPr marL="87249">
              <a:lnSpc>
                <a:spcPct val="101725"/>
              </a:lnSpc>
            </a:pPr>
            <a:r>
              <a:rPr sz="1300" spc="-1" dirty="0">
                <a:latin typeface="Calibri"/>
                <a:cs typeface="Calibri"/>
              </a:rPr>
              <a:t>Aug</a:t>
            </a:r>
            <a:endParaRPr sz="1300">
              <a:latin typeface="Calibri"/>
              <a:cs typeface="Calibri"/>
            </a:endParaRPr>
          </a:p>
        </p:txBody>
      </p:sp>
      <p:sp>
        <p:nvSpPr>
          <p:cNvPr id="119" name="object 119"/>
          <p:cNvSpPr txBox="1"/>
          <p:nvPr/>
        </p:nvSpPr>
        <p:spPr>
          <a:xfrm>
            <a:off x="9810623" y="1656334"/>
            <a:ext cx="431037" cy="374141"/>
          </a:xfrm>
          <a:prstGeom prst="rect">
            <a:avLst/>
          </a:prstGeom>
        </p:spPr>
        <p:txBody>
          <a:bodyPr wrap="square" lIns="0" tIns="1026" rIns="0" bIns="0" rtlCol="0">
            <a:noAutofit/>
          </a:bodyPr>
          <a:lstStyle/>
          <a:p>
            <a:pPr>
              <a:lnSpc>
                <a:spcPts val="650"/>
              </a:lnSpc>
            </a:pPr>
            <a:endParaRPr sz="650"/>
          </a:p>
          <a:p>
            <a:pPr marL="93599">
              <a:lnSpc>
                <a:spcPct val="101725"/>
              </a:lnSpc>
            </a:pPr>
            <a:r>
              <a:rPr sz="1300" spc="1" dirty="0">
                <a:latin typeface="Calibri"/>
                <a:cs typeface="Calibri"/>
              </a:rPr>
              <a:t>Sep</a:t>
            </a:r>
            <a:endParaRPr sz="1300">
              <a:latin typeface="Calibri"/>
              <a:cs typeface="Calibri"/>
            </a:endParaRPr>
          </a:p>
        </p:txBody>
      </p:sp>
      <p:sp>
        <p:nvSpPr>
          <p:cNvPr id="118" name="object 118"/>
          <p:cNvSpPr txBox="1"/>
          <p:nvPr/>
        </p:nvSpPr>
        <p:spPr>
          <a:xfrm>
            <a:off x="10241661" y="1656334"/>
            <a:ext cx="431038" cy="374141"/>
          </a:xfrm>
          <a:prstGeom prst="rect">
            <a:avLst/>
          </a:prstGeom>
        </p:spPr>
        <p:txBody>
          <a:bodyPr wrap="square" lIns="0" tIns="1026" rIns="0" bIns="0" rtlCol="0">
            <a:noAutofit/>
          </a:bodyPr>
          <a:lstStyle/>
          <a:p>
            <a:pPr>
              <a:lnSpc>
                <a:spcPts val="650"/>
              </a:lnSpc>
            </a:pPr>
            <a:endParaRPr sz="650"/>
          </a:p>
          <a:p>
            <a:pPr marL="99568">
              <a:lnSpc>
                <a:spcPct val="101725"/>
              </a:lnSpc>
            </a:pPr>
            <a:r>
              <a:rPr sz="1300" spc="1" dirty="0">
                <a:latin typeface="Calibri"/>
                <a:cs typeface="Calibri"/>
              </a:rPr>
              <a:t>Oct</a:t>
            </a:r>
            <a:endParaRPr sz="1300">
              <a:latin typeface="Calibri"/>
              <a:cs typeface="Calibri"/>
            </a:endParaRPr>
          </a:p>
        </p:txBody>
      </p:sp>
      <p:sp>
        <p:nvSpPr>
          <p:cNvPr id="117" name="object 117"/>
          <p:cNvSpPr txBox="1"/>
          <p:nvPr/>
        </p:nvSpPr>
        <p:spPr>
          <a:xfrm>
            <a:off x="10672699" y="1656334"/>
            <a:ext cx="431037" cy="374141"/>
          </a:xfrm>
          <a:prstGeom prst="rect">
            <a:avLst/>
          </a:prstGeom>
        </p:spPr>
        <p:txBody>
          <a:bodyPr wrap="square" lIns="0" tIns="1026" rIns="0" bIns="0" rtlCol="0">
            <a:noAutofit/>
          </a:bodyPr>
          <a:lstStyle/>
          <a:p>
            <a:pPr>
              <a:lnSpc>
                <a:spcPts val="650"/>
              </a:lnSpc>
            </a:pPr>
            <a:endParaRPr sz="650"/>
          </a:p>
          <a:p>
            <a:pPr marL="82803">
              <a:lnSpc>
                <a:spcPct val="101725"/>
              </a:lnSpc>
            </a:pPr>
            <a:r>
              <a:rPr sz="1300" dirty="0">
                <a:latin typeface="Calibri"/>
                <a:cs typeface="Calibri"/>
              </a:rPr>
              <a:t>Nov</a:t>
            </a:r>
            <a:endParaRPr sz="1300">
              <a:latin typeface="Calibri"/>
              <a:cs typeface="Calibri"/>
            </a:endParaRPr>
          </a:p>
        </p:txBody>
      </p:sp>
      <p:sp>
        <p:nvSpPr>
          <p:cNvPr id="116" name="object 116"/>
          <p:cNvSpPr txBox="1"/>
          <p:nvPr/>
        </p:nvSpPr>
        <p:spPr>
          <a:xfrm>
            <a:off x="11103737" y="1656334"/>
            <a:ext cx="440182" cy="374141"/>
          </a:xfrm>
          <a:prstGeom prst="rect">
            <a:avLst/>
          </a:prstGeom>
        </p:spPr>
        <p:txBody>
          <a:bodyPr wrap="square" lIns="0" tIns="1026" rIns="0" bIns="0" rtlCol="0">
            <a:noAutofit/>
          </a:bodyPr>
          <a:lstStyle/>
          <a:p>
            <a:pPr>
              <a:lnSpc>
                <a:spcPts val="650"/>
              </a:lnSpc>
            </a:pPr>
            <a:endParaRPr sz="650"/>
          </a:p>
          <a:p>
            <a:pPr marL="94869">
              <a:lnSpc>
                <a:spcPct val="101725"/>
              </a:lnSpc>
            </a:pPr>
            <a:r>
              <a:rPr sz="1300" spc="-1" dirty="0">
                <a:latin typeface="Calibri"/>
                <a:cs typeface="Calibri"/>
              </a:rPr>
              <a:t>Dec</a:t>
            </a:r>
            <a:endParaRPr sz="1300">
              <a:latin typeface="Calibri"/>
              <a:cs typeface="Calibri"/>
            </a:endParaRPr>
          </a:p>
        </p:txBody>
      </p:sp>
      <p:sp>
        <p:nvSpPr>
          <p:cNvPr id="115" name="object 115"/>
          <p:cNvSpPr txBox="1"/>
          <p:nvPr/>
        </p:nvSpPr>
        <p:spPr>
          <a:xfrm>
            <a:off x="2987167" y="2030476"/>
            <a:ext cx="779525" cy="389763"/>
          </a:xfrm>
          <a:prstGeom prst="rect">
            <a:avLst/>
          </a:prstGeom>
        </p:spPr>
        <p:txBody>
          <a:bodyPr wrap="square" lIns="0" tIns="33655" rIns="0" bIns="0" rtlCol="0">
            <a:noAutofit/>
          </a:bodyPr>
          <a:lstStyle/>
          <a:p>
            <a:pPr marL="66293">
              <a:lnSpc>
                <a:spcPct val="101725"/>
              </a:lnSpc>
            </a:pPr>
            <a:r>
              <a:rPr sz="1000" spc="-26" dirty="0">
                <a:latin typeface="Calibri"/>
                <a:cs typeface="Calibri"/>
              </a:rPr>
              <a:t>WP.29</a:t>
            </a:r>
            <a:endParaRPr sz="1000">
              <a:latin typeface="Calibri"/>
              <a:cs typeface="Calibri"/>
            </a:endParaRPr>
          </a:p>
          <a:p>
            <a:pPr marL="66293">
              <a:lnSpc>
                <a:spcPct val="101725"/>
              </a:lnSpc>
              <a:spcBef>
                <a:spcPts val="65"/>
              </a:spcBef>
            </a:pPr>
            <a:r>
              <a:rPr sz="1000" spc="-1" dirty="0">
                <a:latin typeface="Calibri"/>
                <a:cs typeface="Calibri"/>
              </a:rPr>
              <a:t>sessions</a:t>
            </a:r>
            <a:endParaRPr sz="1000">
              <a:latin typeface="Calibri"/>
              <a:cs typeface="Calibri"/>
            </a:endParaRPr>
          </a:p>
        </p:txBody>
      </p:sp>
      <p:sp>
        <p:nvSpPr>
          <p:cNvPr id="114" name="object 114"/>
          <p:cNvSpPr txBox="1"/>
          <p:nvPr/>
        </p:nvSpPr>
        <p:spPr>
          <a:xfrm>
            <a:off x="3766692" y="2030476"/>
            <a:ext cx="431165" cy="389763"/>
          </a:xfrm>
          <a:prstGeom prst="rect">
            <a:avLst/>
          </a:prstGeom>
        </p:spPr>
        <p:txBody>
          <a:bodyPr wrap="square" lIns="0" tIns="0" rIns="0" bIns="0" rtlCol="0">
            <a:noAutofit/>
          </a:bodyPr>
          <a:lstStyle/>
          <a:p>
            <a:pPr marL="25400">
              <a:lnSpc>
                <a:spcPts val="1000"/>
              </a:lnSpc>
            </a:pPr>
            <a:endParaRPr sz="1000"/>
          </a:p>
        </p:txBody>
      </p:sp>
      <p:sp>
        <p:nvSpPr>
          <p:cNvPr id="113" name="object 113"/>
          <p:cNvSpPr txBox="1"/>
          <p:nvPr/>
        </p:nvSpPr>
        <p:spPr>
          <a:xfrm>
            <a:off x="4197858" y="2030476"/>
            <a:ext cx="431038" cy="389763"/>
          </a:xfrm>
          <a:prstGeom prst="rect">
            <a:avLst/>
          </a:prstGeom>
        </p:spPr>
        <p:txBody>
          <a:bodyPr wrap="square" lIns="0" tIns="0" rIns="0" bIns="0" rtlCol="0">
            <a:noAutofit/>
          </a:bodyPr>
          <a:lstStyle/>
          <a:p>
            <a:pPr marL="25400">
              <a:lnSpc>
                <a:spcPts val="1000"/>
              </a:lnSpc>
            </a:pPr>
            <a:endParaRPr sz="1000"/>
          </a:p>
        </p:txBody>
      </p:sp>
      <p:sp>
        <p:nvSpPr>
          <p:cNvPr id="112" name="object 112"/>
          <p:cNvSpPr txBox="1"/>
          <p:nvPr/>
        </p:nvSpPr>
        <p:spPr>
          <a:xfrm>
            <a:off x="4628896" y="2030476"/>
            <a:ext cx="431038" cy="389763"/>
          </a:xfrm>
          <a:prstGeom prst="rect">
            <a:avLst/>
          </a:prstGeom>
        </p:spPr>
        <p:txBody>
          <a:bodyPr wrap="square" lIns="0" tIns="0" rIns="0" bIns="0" rtlCol="0">
            <a:noAutofit/>
          </a:bodyPr>
          <a:lstStyle/>
          <a:p>
            <a:pPr marL="25400">
              <a:lnSpc>
                <a:spcPts val="1000"/>
              </a:lnSpc>
            </a:pPr>
            <a:endParaRPr sz="1000"/>
          </a:p>
        </p:txBody>
      </p:sp>
      <p:sp>
        <p:nvSpPr>
          <p:cNvPr id="111" name="object 111"/>
          <p:cNvSpPr txBox="1"/>
          <p:nvPr/>
        </p:nvSpPr>
        <p:spPr>
          <a:xfrm>
            <a:off x="5059934" y="2030476"/>
            <a:ext cx="431038" cy="389763"/>
          </a:xfrm>
          <a:prstGeom prst="rect">
            <a:avLst/>
          </a:prstGeom>
        </p:spPr>
        <p:txBody>
          <a:bodyPr wrap="square" lIns="0" tIns="0" rIns="0" bIns="0" rtlCol="0">
            <a:noAutofit/>
          </a:bodyPr>
          <a:lstStyle/>
          <a:p>
            <a:pPr marL="25400">
              <a:lnSpc>
                <a:spcPts val="1000"/>
              </a:lnSpc>
            </a:pPr>
            <a:endParaRPr sz="1000"/>
          </a:p>
        </p:txBody>
      </p:sp>
      <p:sp>
        <p:nvSpPr>
          <p:cNvPr id="110" name="object 110"/>
          <p:cNvSpPr txBox="1"/>
          <p:nvPr/>
        </p:nvSpPr>
        <p:spPr>
          <a:xfrm>
            <a:off x="5490972" y="2030476"/>
            <a:ext cx="431038" cy="389763"/>
          </a:xfrm>
          <a:prstGeom prst="rect">
            <a:avLst/>
          </a:prstGeom>
        </p:spPr>
        <p:txBody>
          <a:bodyPr wrap="square" lIns="0" tIns="2849" rIns="0" bIns="0" rtlCol="0">
            <a:noAutofit/>
          </a:bodyPr>
          <a:lstStyle/>
          <a:p>
            <a:pPr>
              <a:lnSpc>
                <a:spcPts val="500"/>
              </a:lnSpc>
            </a:pPr>
            <a:endParaRPr sz="500"/>
          </a:p>
          <a:p>
            <a:pPr marL="75653" marR="75433" algn="ctr">
              <a:lnSpc>
                <a:spcPct val="101725"/>
              </a:lnSpc>
            </a:pPr>
            <a:r>
              <a:rPr sz="800" spc="0" dirty="0">
                <a:latin typeface="Calibri"/>
                <a:cs typeface="Calibri"/>
              </a:rPr>
              <a:t>12-15</a:t>
            </a:r>
            <a:endParaRPr sz="800">
              <a:latin typeface="Calibri"/>
              <a:cs typeface="Calibri"/>
            </a:endParaRPr>
          </a:p>
          <a:p>
            <a:pPr marL="130517" marR="128422" algn="ctr">
              <a:lnSpc>
                <a:spcPct val="101725"/>
              </a:lnSpc>
              <a:spcBef>
                <a:spcPts val="55"/>
              </a:spcBef>
            </a:pPr>
            <a:r>
              <a:rPr sz="800" dirty="0">
                <a:latin typeface="Calibri"/>
                <a:cs typeface="Calibri"/>
              </a:rPr>
              <a:t>UN</a:t>
            </a:r>
            <a:endParaRPr sz="800">
              <a:latin typeface="Calibri"/>
              <a:cs typeface="Calibri"/>
            </a:endParaRPr>
          </a:p>
        </p:txBody>
      </p:sp>
      <p:sp>
        <p:nvSpPr>
          <p:cNvPr id="109" name="object 109"/>
          <p:cNvSpPr txBox="1"/>
          <p:nvPr/>
        </p:nvSpPr>
        <p:spPr>
          <a:xfrm>
            <a:off x="5922010" y="2030476"/>
            <a:ext cx="440181" cy="389763"/>
          </a:xfrm>
          <a:prstGeom prst="rect">
            <a:avLst/>
          </a:prstGeom>
        </p:spPr>
        <p:txBody>
          <a:bodyPr wrap="square" lIns="0" tIns="0" rIns="0" bIns="0" rtlCol="0">
            <a:noAutofit/>
          </a:bodyPr>
          <a:lstStyle/>
          <a:p>
            <a:pPr marL="25400">
              <a:lnSpc>
                <a:spcPts val="1000"/>
              </a:lnSpc>
            </a:pPr>
            <a:endParaRPr sz="1000"/>
          </a:p>
        </p:txBody>
      </p:sp>
      <p:sp>
        <p:nvSpPr>
          <p:cNvPr id="108" name="object 108"/>
          <p:cNvSpPr txBox="1"/>
          <p:nvPr/>
        </p:nvSpPr>
        <p:spPr>
          <a:xfrm>
            <a:off x="6362192" y="2030476"/>
            <a:ext cx="431038" cy="389763"/>
          </a:xfrm>
          <a:prstGeom prst="rect">
            <a:avLst/>
          </a:prstGeom>
        </p:spPr>
        <p:txBody>
          <a:bodyPr wrap="square" lIns="0" tIns="0" rIns="0" bIns="0" rtlCol="0">
            <a:noAutofit/>
          </a:bodyPr>
          <a:lstStyle/>
          <a:p>
            <a:pPr marL="25400">
              <a:lnSpc>
                <a:spcPts val="1000"/>
              </a:lnSpc>
            </a:pPr>
            <a:endParaRPr sz="1000"/>
          </a:p>
        </p:txBody>
      </p:sp>
      <p:sp>
        <p:nvSpPr>
          <p:cNvPr id="107" name="object 107"/>
          <p:cNvSpPr txBox="1"/>
          <p:nvPr/>
        </p:nvSpPr>
        <p:spPr>
          <a:xfrm>
            <a:off x="6793230" y="2030476"/>
            <a:ext cx="431038" cy="389763"/>
          </a:xfrm>
          <a:prstGeom prst="rect">
            <a:avLst/>
          </a:prstGeom>
        </p:spPr>
        <p:txBody>
          <a:bodyPr wrap="square" lIns="0" tIns="0" rIns="0" bIns="0" rtlCol="0">
            <a:noAutofit/>
          </a:bodyPr>
          <a:lstStyle/>
          <a:p>
            <a:pPr marL="25400">
              <a:lnSpc>
                <a:spcPts val="1000"/>
              </a:lnSpc>
            </a:pPr>
            <a:endParaRPr sz="1000"/>
          </a:p>
        </p:txBody>
      </p:sp>
      <p:sp>
        <p:nvSpPr>
          <p:cNvPr id="106" name="object 106"/>
          <p:cNvSpPr txBox="1"/>
          <p:nvPr/>
        </p:nvSpPr>
        <p:spPr>
          <a:xfrm>
            <a:off x="7224268" y="2030476"/>
            <a:ext cx="431037" cy="389763"/>
          </a:xfrm>
          <a:prstGeom prst="rect">
            <a:avLst/>
          </a:prstGeom>
        </p:spPr>
        <p:txBody>
          <a:bodyPr wrap="square" lIns="0" tIns="2849" rIns="0" bIns="0" rtlCol="0">
            <a:noAutofit/>
          </a:bodyPr>
          <a:lstStyle/>
          <a:p>
            <a:pPr>
              <a:lnSpc>
                <a:spcPts val="500"/>
              </a:lnSpc>
            </a:pPr>
            <a:endParaRPr sz="500"/>
          </a:p>
          <a:p>
            <a:pPr marL="127596" marR="127152" algn="ctr">
              <a:lnSpc>
                <a:spcPct val="101725"/>
              </a:lnSpc>
            </a:pPr>
            <a:r>
              <a:rPr sz="800" spc="1" dirty="0">
                <a:latin typeface="Calibri"/>
                <a:cs typeface="Calibri"/>
              </a:rPr>
              <a:t>4-7</a:t>
            </a:r>
            <a:endParaRPr sz="800">
              <a:latin typeface="Calibri"/>
              <a:cs typeface="Calibri"/>
            </a:endParaRPr>
          </a:p>
          <a:p>
            <a:pPr marL="130644" marR="128295" algn="ctr">
              <a:lnSpc>
                <a:spcPct val="101725"/>
              </a:lnSpc>
              <a:spcBef>
                <a:spcPts val="55"/>
              </a:spcBef>
            </a:pPr>
            <a:r>
              <a:rPr sz="800" dirty="0">
                <a:latin typeface="Calibri"/>
                <a:cs typeface="Calibri"/>
              </a:rPr>
              <a:t>UN</a:t>
            </a:r>
            <a:endParaRPr sz="800">
              <a:latin typeface="Calibri"/>
              <a:cs typeface="Calibri"/>
            </a:endParaRPr>
          </a:p>
        </p:txBody>
      </p:sp>
      <p:sp>
        <p:nvSpPr>
          <p:cNvPr id="105" name="object 105"/>
          <p:cNvSpPr txBox="1"/>
          <p:nvPr/>
        </p:nvSpPr>
        <p:spPr>
          <a:xfrm>
            <a:off x="7655306" y="2030476"/>
            <a:ext cx="431038" cy="389763"/>
          </a:xfrm>
          <a:prstGeom prst="rect">
            <a:avLst/>
          </a:prstGeom>
        </p:spPr>
        <p:txBody>
          <a:bodyPr wrap="square" lIns="0" tIns="0" rIns="0" bIns="0" rtlCol="0">
            <a:noAutofit/>
          </a:bodyPr>
          <a:lstStyle/>
          <a:p>
            <a:pPr marL="25400">
              <a:lnSpc>
                <a:spcPts val="1000"/>
              </a:lnSpc>
            </a:pPr>
            <a:endParaRPr sz="1000"/>
          </a:p>
        </p:txBody>
      </p:sp>
      <p:sp>
        <p:nvSpPr>
          <p:cNvPr id="104" name="object 104"/>
          <p:cNvSpPr txBox="1"/>
          <p:nvPr/>
        </p:nvSpPr>
        <p:spPr>
          <a:xfrm>
            <a:off x="8086344" y="2030476"/>
            <a:ext cx="431164" cy="389763"/>
          </a:xfrm>
          <a:prstGeom prst="rect">
            <a:avLst/>
          </a:prstGeom>
        </p:spPr>
        <p:txBody>
          <a:bodyPr wrap="square" lIns="0" tIns="0" rIns="0" bIns="0" rtlCol="0">
            <a:noAutofit/>
          </a:bodyPr>
          <a:lstStyle/>
          <a:p>
            <a:pPr marL="25400">
              <a:lnSpc>
                <a:spcPts val="1000"/>
              </a:lnSpc>
            </a:pPr>
            <a:endParaRPr sz="1000"/>
          </a:p>
        </p:txBody>
      </p:sp>
      <p:sp>
        <p:nvSpPr>
          <p:cNvPr id="103" name="object 103"/>
          <p:cNvSpPr txBox="1"/>
          <p:nvPr/>
        </p:nvSpPr>
        <p:spPr>
          <a:xfrm>
            <a:off x="8517509" y="2030476"/>
            <a:ext cx="431038" cy="389763"/>
          </a:xfrm>
          <a:prstGeom prst="rect">
            <a:avLst/>
          </a:prstGeom>
        </p:spPr>
        <p:txBody>
          <a:bodyPr wrap="square" lIns="0" tIns="2849" rIns="0" bIns="0" rtlCol="0">
            <a:noAutofit/>
          </a:bodyPr>
          <a:lstStyle/>
          <a:p>
            <a:pPr>
              <a:lnSpc>
                <a:spcPts val="500"/>
              </a:lnSpc>
            </a:pPr>
            <a:endParaRPr sz="500"/>
          </a:p>
          <a:p>
            <a:pPr marL="75780" marR="75306" algn="ctr">
              <a:lnSpc>
                <a:spcPct val="101725"/>
              </a:lnSpc>
            </a:pPr>
            <a:r>
              <a:rPr sz="800" spc="0" dirty="0">
                <a:latin typeface="Calibri"/>
                <a:cs typeface="Calibri"/>
              </a:rPr>
              <a:t>24-27</a:t>
            </a:r>
            <a:endParaRPr sz="800">
              <a:latin typeface="Calibri"/>
              <a:cs typeface="Calibri"/>
            </a:endParaRPr>
          </a:p>
          <a:p>
            <a:pPr marL="130644" marR="128295" algn="ctr">
              <a:lnSpc>
                <a:spcPct val="101725"/>
              </a:lnSpc>
              <a:spcBef>
                <a:spcPts val="55"/>
              </a:spcBef>
            </a:pPr>
            <a:r>
              <a:rPr sz="800" dirty="0">
                <a:latin typeface="Calibri"/>
                <a:cs typeface="Calibri"/>
              </a:rPr>
              <a:t>UN</a:t>
            </a:r>
            <a:endParaRPr sz="800">
              <a:latin typeface="Calibri"/>
              <a:cs typeface="Calibri"/>
            </a:endParaRPr>
          </a:p>
        </p:txBody>
      </p:sp>
      <p:sp>
        <p:nvSpPr>
          <p:cNvPr id="102" name="object 102"/>
          <p:cNvSpPr txBox="1"/>
          <p:nvPr/>
        </p:nvSpPr>
        <p:spPr>
          <a:xfrm>
            <a:off x="8948547" y="2030476"/>
            <a:ext cx="431037" cy="389763"/>
          </a:xfrm>
          <a:prstGeom prst="rect">
            <a:avLst/>
          </a:prstGeom>
        </p:spPr>
        <p:txBody>
          <a:bodyPr wrap="square" lIns="0" tIns="0" rIns="0" bIns="0" rtlCol="0">
            <a:noAutofit/>
          </a:bodyPr>
          <a:lstStyle/>
          <a:p>
            <a:pPr marL="25400">
              <a:lnSpc>
                <a:spcPts val="1000"/>
              </a:lnSpc>
            </a:pPr>
            <a:endParaRPr sz="1000"/>
          </a:p>
        </p:txBody>
      </p:sp>
      <p:sp>
        <p:nvSpPr>
          <p:cNvPr id="101" name="object 101"/>
          <p:cNvSpPr txBox="1"/>
          <p:nvPr/>
        </p:nvSpPr>
        <p:spPr>
          <a:xfrm>
            <a:off x="9379585" y="2030476"/>
            <a:ext cx="431038" cy="389763"/>
          </a:xfrm>
          <a:prstGeom prst="rect">
            <a:avLst/>
          </a:prstGeom>
        </p:spPr>
        <p:txBody>
          <a:bodyPr wrap="square" lIns="0" tIns="0" rIns="0" bIns="0" rtlCol="0">
            <a:noAutofit/>
          </a:bodyPr>
          <a:lstStyle/>
          <a:p>
            <a:pPr marL="25400">
              <a:lnSpc>
                <a:spcPts val="1000"/>
              </a:lnSpc>
            </a:pPr>
            <a:endParaRPr sz="1000"/>
          </a:p>
        </p:txBody>
      </p:sp>
      <p:sp>
        <p:nvSpPr>
          <p:cNvPr id="100" name="object 100"/>
          <p:cNvSpPr txBox="1"/>
          <p:nvPr/>
        </p:nvSpPr>
        <p:spPr>
          <a:xfrm>
            <a:off x="9810623" y="2030476"/>
            <a:ext cx="431037" cy="389763"/>
          </a:xfrm>
          <a:prstGeom prst="rect">
            <a:avLst/>
          </a:prstGeom>
        </p:spPr>
        <p:txBody>
          <a:bodyPr wrap="square" lIns="0" tIns="0" rIns="0" bIns="0" rtlCol="0">
            <a:noAutofit/>
          </a:bodyPr>
          <a:lstStyle/>
          <a:p>
            <a:pPr marL="25400">
              <a:lnSpc>
                <a:spcPts val="1000"/>
              </a:lnSpc>
            </a:pPr>
            <a:endParaRPr sz="1000"/>
          </a:p>
        </p:txBody>
      </p:sp>
      <p:sp>
        <p:nvSpPr>
          <p:cNvPr id="99" name="object 99"/>
          <p:cNvSpPr txBox="1"/>
          <p:nvPr/>
        </p:nvSpPr>
        <p:spPr>
          <a:xfrm>
            <a:off x="10241661" y="2030476"/>
            <a:ext cx="431038" cy="389763"/>
          </a:xfrm>
          <a:prstGeom prst="rect">
            <a:avLst/>
          </a:prstGeom>
        </p:spPr>
        <p:txBody>
          <a:bodyPr wrap="square" lIns="0" tIns="0" rIns="0" bIns="0" rtlCol="0">
            <a:noAutofit/>
          </a:bodyPr>
          <a:lstStyle/>
          <a:p>
            <a:pPr marL="25400">
              <a:lnSpc>
                <a:spcPts val="1000"/>
              </a:lnSpc>
            </a:pPr>
            <a:endParaRPr sz="1000"/>
          </a:p>
        </p:txBody>
      </p:sp>
      <p:sp>
        <p:nvSpPr>
          <p:cNvPr id="98" name="object 98"/>
          <p:cNvSpPr txBox="1"/>
          <p:nvPr/>
        </p:nvSpPr>
        <p:spPr>
          <a:xfrm>
            <a:off x="10672699" y="2030476"/>
            <a:ext cx="431037" cy="389763"/>
          </a:xfrm>
          <a:prstGeom prst="rect">
            <a:avLst/>
          </a:prstGeom>
        </p:spPr>
        <p:txBody>
          <a:bodyPr wrap="square" lIns="0" tIns="2849" rIns="0" bIns="0" rtlCol="0">
            <a:noAutofit/>
          </a:bodyPr>
          <a:lstStyle/>
          <a:p>
            <a:pPr>
              <a:lnSpc>
                <a:spcPts val="500"/>
              </a:lnSpc>
            </a:pPr>
            <a:endParaRPr sz="500"/>
          </a:p>
          <a:p>
            <a:pPr marL="74182" marR="72946" algn="ctr">
              <a:lnSpc>
                <a:spcPct val="101725"/>
              </a:lnSpc>
            </a:pPr>
            <a:r>
              <a:rPr sz="800" spc="0" dirty="0">
                <a:latin typeface="Calibri"/>
                <a:cs typeface="Calibri"/>
              </a:rPr>
              <a:t>18-21</a:t>
            </a:r>
            <a:endParaRPr sz="800">
              <a:latin typeface="Calibri"/>
              <a:cs typeface="Calibri"/>
            </a:endParaRPr>
          </a:p>
          <a:p>
            <a:pPr marL="128739" marR="125628" algn="ctr">
              <a:lnSpc>
                <a:spcPct val="101725"/>
              </a:lnSpc>
              <a:spcBef>
                <a:spcPts val="55"/>
              </a:spcBef>
            </a:pPr>
            <a:r>
              <a:rPr sz="800" dirty="0">
                <a:latin typeface="Calibri"/>
                <a:cs typeface="Calibri"/>
              </a:rPr>
              <a:t>UN</a:t>
            </a:r>
            <a:endParaRPr sz="800">
              <a:latin typeface="Calibri"/>
              <a:cs typeface="Calibri"/>
            </a:endParaRPr>
          </a:p>
        </p:txBody>
      </p:sp>
      <p:sp>
        <p:nvSpPr>
          <p:cNvPr id="97" name="object 97"/>
          <p:cNvSpPr txBox="1"/>
          <p:nvPr/>
        </p:nvSpPr>
        <p:spPr>
          <a:xfrm>
            <a:off x="11103737" y="2030476"/>
            <a:ext cx="440182" cy="389763"/>
          </a:xfrm>
          <a:prstGeom prst="rect">
            <a:avLst/>
          </a:prstGeom>
        </p:spPr>
        <p:txBody>
          <a:bodyPr wrap="square" lIns="0" tIns="0" rIns="0" bIns="0" rtlCol="0">
            <a:noAutofit/>
          </a:bodyPr>
          <a:lstStyle/>
          <a:p>
            <a:pPr marL="25400">
              <a:lnSpc>
                <a:spcPts val="1000"/>
              </a:lnSpc>
            </a:pPr>
            <a:endParaRPr sz="1000"/>
          </a:p>
        </p:txBody>
      </p:sp>
      <p:sp>
        <p:nvSpPr>
          <p:cNvPr id="96" name="object 96"/>
          <p:cNvSpPr txBox="1"/>
          <p:nvPr/>
        </p:nvSpPr>
        <p:spPr>
          <a:xfrm>
            <a:off x="2987167" y="2420239"/>
            <a:ext cx="779525" cy="389763"/>
          </a:xfrm>
          <a:prstGeom prst="rect">
            <a:avLst/>
          </a:prstGeom>
        </p:spPr>
        <p:txBody>
          <a:bodyPr wrap="square" lIns="0" tIns="34290" rIns="0" bIns="0" rtlCol="0">
            <a:noAutofit/>
          </a:bodyPr>
          <a:lstStyle/>
          <a:p>
            <a:pPr marL="66293">
              <a:lnSpc>
                <a:spcPct val="101725"/>
              </a:lnSpc>
            </a:pPr>
            <a:r>
              <a:rPr sz="1000" spc="-17" dirty="0">
                <a:latin typeface="Calibri"/>
                <a:cs typeface="Calibri"/>
              </a:rPr>
              <a:t>GRVA</a:t>
            </a:r>
            <a:endParaRPr sz="1000">
              <a:latin typeface="Calibri"/>
              <a:cs typeface="Calibri"/>
            </a:endParaRPr>
          </a:p>
          <a:p>
            <a:pPr marL="66293">
              <a:lnSpc>
                <a:spcPct val="101725"/>
              </a:lnSpc>
              <a:spcBef>
                <a:spcPts val="60"/>
              </a:spcBef>
            </a:pPr>
            <a:r>
              <a:rPr sz="1000" spc="-1" dirty="0">
                <a:latin typeface="Calibri"/>
                <a:cs typeface="Calibri"/>
              </a:rPr>
              <a:t>sessions</a:t>
            </a:r>
            <a:endParaRPr sz="1000">
              <a:latin typeface="Calibri"/>
              <a:cs typeface="Calibri"/>
            </a:endParaRPr>
          </a:p>
        </p:txBody>
      </p:sp>
      <p:sp>
        <p:nvSpPr>
          <p:cNvPr id="95" name="object 95"/>
          <p:cNvSpPr txBox="1"/>
          <p:nvPr/>
        </p:nvSpPr>
        <p:spPr>
          <a:xfrm>
            <a:off x="3766692" y="2420239"/>
            <a:ext cx="431165" cy="389763"/>
          </a:xfrm>
          <a:prstGeom prst="rect">
            <a:avLst/>
          </a:prstGeom>
        </p:spPr>
        <p:txBody>
          <a:bodyPr wrap="square" lIns="0" tIns="0" rIns="0" bIns="0" rtlCol="0">
            <a:noAutofit/>
          </a:bodyPr>
          <a:lstStyle/>
          <a:p>
            <a:pPr marL="25400">
              <a:lnSpc>
                <a:spcPts val="1000"/>
              </a:lnSpc>
            </a:pPr>
            <a:endParaRPr sz="1000"/>
          </a:p>
        </p:txBody>
      </p:sp>
      <p:sp>
        <p:nvSpPr>
          <p:cNvPr id="94" name="object 94"/>
          <p:cNvSpPr txBox="1"/>
          <p:nvPr/>
        </p:nvSpPr>
        <p:spPr>
          <a:xfrm>
            <a:off x="4197858" y="2420239"/>
            <a:ext cx="431038" cy="389763"/>
          </a:xfrm>
          <a:prstGeom prst="rect">
            <a:avLst/>
          </a:prstGeom>
        </p:spPr>
        <p:txBody>
          <a:bodyPr wrap="square" lIns="0" tIns="0" rIns="0" bIns="0" rtlCol="0">
            <a:noAutofit/>
          </a:bodyPr>
          <a:lstStyle/>
          <a:p>
            <a:pPr marL="25400">
              <a:lnSpc>
                <a:spcPts val="1000"/>
              </a:lnSpc>
            </a:pPr>
            <a:endParaRPr sz="1000"/>
          </a:p>
        </p:txBody>
      </p:sp>
      <p:sp>
        <p:nvSpPr>
          <p:cNvPr id="93" name="object 93"/>
          <p:cNvSpPr txBox="1"/>
          <p:nvPr/>
        </p:nvSpPr>
        <p:spPr>
          <a:xfrm>
            <a:off x="4628896" y="2420239"/>
            <a:ext cx="431038" cy="389763"/>
          </a:xfrm>
          <a:prstGeom prst="rect">
            <a:avLst/>
          </a:prstGeom>
        </p:spPr>
        <p:txBody>
          <a:bodyPr wrap="square" lIns="0" tIns="2976" rIns="0" bIns="0" rtlCol="0">
            <a:noAutofit/>
          </a:bodyPr>
          <a:lstStyle/>
          <a:p>
            <a:pPr>
              <a:lnSpc>
                <a:spcPts val="500"/>
              </a:lnSpc>
            </a:pPr>
            <a:endParaRPr sz="500"/>
          </a:p>
          <a:p>
            <a:pPr marL="75399" marR="75687" algn="ctr">
              <a:lnSpc>
                <a:spcPct val="101725"/>
              </a:lnSpc>
            </a:pPr>
            <a:r>
              <a:rPr sz="800" spc="0" dirty="0">
                <a:latin typeface="Calibri"/>
                <a:cs typeface="Calibri"/>
              </a:rPr>
              <a:t>23-27</a:t>
            </a:r>
            <a:endParaRPr sz="800">
              <a:latin typeface="Calibri"/>
              <a:cs typeface="Calibri"/>
            </a:endParaRPr>
          </a:p>
          <a:p>
            <a:pPr marL="130263" marR="128676" algn="ctr">
              <a:lnSpc>
                <a:spcPct val="101725"/>
              </a:lnSpc>
              <a:spcBef>
                <a:spcPts val="55"/>
              </a:spcBef>
            </a:pPr>
            <a:r>
              <a:rPr sz="800" dirty="0">
                <a:latin typeface="Calibri"/>
                <a:cs typeface="Calibri"/>
              </a:rPr>
              <a:t>UN</a:t>
            </a:r>
            <a:endParaRPr sz="800">
              <a:latin typeface="Calibri"/>
              <a:cs typeface="Calibri"/>
            </a:endParaRPr>
          </a:p>
        </p:txBody>
      </p:sp>
      <p:sp>
        <p:nvSpPr>
          <p:cNvPr id="92" name="object 92"/>
          <p:cNvSpPr txBox="1"/>
          <p:nvPr/>
        </p:nvSpPr>
        <p:spPr>
          <a:xfrm>
            <a:off x="5059934" y="2420239"/>
            <a:ext cx="431038" cy="389763"/>
          </a:xfrm>
          <a:prstGeom prst="rect">
            <a:avLst/>
          </a:prstGeom>
        </p:spPr>
        <p:txBody>
          <a:bodyPr wrap="square" lIns="0" tIns="0" rIns="0" bIns="0" rtlCol="0">
            <a:noAutofit/>
          </a:bodyPr>
          <a:lstStyle/>
          <a:p>
            <a:pPr marL="25400">
              <a:lnSpc>
                <a:spcPts val="1000"/>
              </a:lnSpc>
            </a:pPr>
            <a:endParaRPr sz="1000"/>
          </a:p>
        </p:txBody>
      </p:sp>
      <p:sp>
        <p:nvSpPr>
          <p:cNvPr id="91" name="object 91"/>
          <p:cNvSpPr txBox="1"/>
          <p:nvPr/>
        </p:nvSpPr>
        <p:spPr>
          <a:xfrm>
            <a:off x="5490972" y="2420239"/>
            <a:ext cx="431038" cy="389763"/>
          </a:xfrm>
          <a:prstGeom prst="rect">
            <a:avLst/>
          </a:prstGeom>
        </p:spPr>
        <p:txBody>
          <a:bodyPr wrap="square" lIns="0" tIns="0" rIns="0" bIns="0" rtlCol="0">
            <a:noAutofit/>
          </a:bodyPr>
          <a:lstStyle/>
          <a:p>
            <a:pPr marL="25400">
              <a:lnSpc>
                <a:spcPts val="1000"/>
              </a:lnSpc>
            </a:pPr>
            <a:endParaRPr sz="1000"/>
          </a:p>
        </p:txBody>
      </p:sp>
      <p:sp>
        <p:nvSpPr>
          <p:cNvPr id="90" name="object 90"/>
          <p:cNvSpPr txBox="1"/>
          <p:nvPr/>
        </p:nvSpPr>
        <p:spPr>
          <a:xfrm>
            <a:off x="5922010" y="2420239"/>
            <a:ext cx="440181" cy="389763"/>
          </a:xfrm>
          <a:prstGeom prst="rect">
            <a:avLst/>
          </a:prstGeom>
        </p:spPr>
        <p:txBody>
          <a:bodyPr wrap="square" lIns="0" tIns="0" rIns="0" bIns="0" rtlCol="0">
            <a:noAutofit/>
          </a:bodyPr>
          <a:lstStyle/>
          <a:p>
            <a:pPr marL="25400">
              <a:lnSpc>
                <a:spcPts val="1000"/>
              </a:lnSpc>
            </a:pPr>
            <a:endParaRPr sz="1000"/>
          </a:p>
        </p:txBody>
      </p:sp>
      <p:sp>
        <p:nvSpPr>
          <p:cNvPr id="89" name="object 89"/>
          <p:cNvSpPr txBox="1"/>
          <p:nvPr/>
        </p:nvSpPr>
        <p:spPr>
          <a:xfrm>
            <a:off x="6362192" y="2420239"/>
            <a:ext cx="431038" cy="389763"/>
          </a:xfrm>
          <a:prstGeom prst="rect">
            <a:avLst/>
          </a:prstGeom>
        </p:spPr>
        <p:txBody>
          <a:bodyPr wrap="square" lIns="0" tIns="2976" rIns="0" bIns="0" rtlCol="0">
            <a:noAutofit/>
          </a:bodyPr>
          <a:lstStyle/>
          <a:p>
            <a:pPr>
              <a:lnSpc>
                <a:spcPts val="500"/>
              </a:lnSpc>
            </a:pPr>
            <a:endParaRPr sz="500"/>
          </a:p>
          <a:p>
            <a:pPr marL="75907" marR="75179" algn="ctr">
              <a:lnSpc>
                <a:spcPct val="101725"/>
              </a:lnSpc>
            </a:pPr>
            <a:r>
              <a:rPr sz="800" spc="0" dirty="0">
                <a:latin typeface="Calibri"/>
                <a:cs typeface="Calibri"/>
              </a:rPr>
              <a:t>20-24</a:t>
            </a:r>
            <a:endParaRPr sz="800">
              <a:latin typeface="Calibri"/>
              <a:cs typeface="Calibri"/>
            </a:endParaRPr>
          </a:p>
          <a:p>
            <a:pPr marL="130771" marR="128168" algn="ctr">
              <a:lnSpc>
                <a:spcPct val="101725"/>
              </a:lnSpc>
              <a:spcBef>
                <a:spcPts val="55"/>
              </a:spcBef>
            </a:pPr>
            <a:r>
              <a:rPr sz="800" dirty="0">
                <a:latin typeface="Calibri"/>
                <a:cs typeface="Calibri"/>
              </a:rPr>
              <a:t>UN</a:t>
            </a:r>
            <a:endParaRPr sz="800">
              <a:latin typeface="Calibri"/>
              <a:cs typeface="Calibri"/>
            </a:endParaRPr>
          </a:p>
        </p:txBody>
      </p:sp>
      <p:sp>
        <p:nvSpPr>
          <p:cNvPr id="88" name="object 88"/>
          <p:cNvSpPr txBox="1"/>
          <p:nvPr/>
        </p:nvSpPr>
        <p:spPr>
          <a:xfrm>
            <a:off x="6793230" y="2420239"/>
            <a:ext cx="431038" cy="389763"/>
          </a:xfrm>
          <a:prstGeom prst="rect">
            <a:avLst/>
          </a:prstGeom>
        </p:spPr>
        <p:txBody>
          <a:bodyPr wrap="square" lIns="0" tIns="0" rIns="0" bIns="0" rtlCol="0">
            <a:noAutofit/>
          </a:bodyPr>
          <a:lstStyle/>
          <a:p>
            <a:pPr marL="25400">
              <a:lnSpc>
                <a:spcPts val="1000"/>
              </a:lnSpc>
            </a:pPr>
            <a:endParaRPr sz="1000"/>
          </a:p>
        </p:txBody>
      </p:sp>
      <p:sp>
        <p:nvSpPr>
          <p:cNvPr id="87" name="object 87"/>
          <p:cNvSpPr txBox="1"/>
          <p:nvPr/>
        </p:nvSpPr>
        <p:spPr>
          <a:xfrm>
            <a:off x="7224268" y="2420239"/>
            <a:ext cx="431037" cy="389763"/>
          </a:xfrm>
          <a:prstGeom prst="rect">
            <a:avLst/>
          </a:prstGeom>
        </p:spPr>
        <p:txBody>
          <a:bodyPr wrap="square" lIns="0" tIns="0" rIns="0" bIns="0" rtlCol="0">
            <a:noAutofit/>
          </a:bodyPr>
          <a:lstStyle/>
          <a:p>
            <a:pPr marL="25400">
              <a:lnSpc>
                <a:spcPts val="1000"/>
              </a:lnSpc>
            </a:pPr>
            <a:endParaRPr sz="1000"/>
          </a:p>
        </p:txBody>
      </p:sp>
      <p:sp>
        <p:nvSpPr>
          <p:cNvPr id="86" name="object 86"/>
          <p:cNvSpPr txBox="1"/>
          <p:nvPr/>
        </p:nvSpPr>
        <p:spPr>
          <a:xfrm>
            <a:off x="7655306" y="2420239"/>
            <a:ext cx="431038" cy="389763"/>
          </a:xfrm>
          <a:prstGeom prst="rect">
            <a:avLst/>
          </a:prstGeom>
        </p:spPr>
        <p:txBody>
          <a:bodyPr wrap="square" lIns="0" tIns="0" rIns="0" bIns="0" rtlCol="0">
            <a:noAutofit/>
          </a:bodyPr>
          <a:lstStyle/>
          <a:p>
            <a:pPr marL="25400">
              <a:lnSpc>
                <a:spcPts val="1000"/>
              </a:lnSpc>
            </a:pPr>
            <a:endParaRPr sz="1000"/>
          </a:p>
        </p:txBody>
      </p:sp>
      <p:sp>
        <p:nvSpPr>
          <p:cNvPr id="85" name="object 85"/>
          <p:cNvSpPr txBox="1"/>
          <p:nvPr/>
        </p:nvSpPr>
        <p:spPr>
          <a:xfrm>
            <a:off x="8086344" y="2420239"/>
            <a:ext cx="431164" cy="389763"/>
          </a:xfrm>
          <a:prstGeom prst="rect">
            <a:avLst/>
          </a:prstGeom>
        </p:spPr>
        <p:txBody>
          <a:bodyPr wrap="square" lIns="0" tIns="2976" rIns="0" bIns="0" rtlCol="0">
            <a:noAutofit/>
          </a:bodyPr>
          <a:lstStyle/>
          <a:p>
            <a:pPr>
              <a:lnSpc>
                <a:spcPts val="500"/>
              </a:lnSpc>
            </a:pPr>
            <a:endParaRPr sz="500"/>
          </a:p>
          <a:p>
            <a:pPr marL="75907" marR="75306" algn="ctr">
              <a:lnSpc>
                <a:spcPct val="101725"/>
              </a:lnSpc>
            </a:pPr>
            <a:r>
              <a:rPr sz="800" strike="sngStrike" spc="0" dirty="0">
                <a:latin typeface="Calibri"/>
                <a:cs typeface="Calibri"/>
              </a:rPr>
              <a:t>19-22</a:t>
            </a:r>
            <a:endParaRPr sz="800">
              <a:latin typeface="Calibri"/>
              <a:cs typeface="Calibri"/>
            </a:endParaRPr>
          </a:p>
          <a:p>
            <a:pPr marL="138391" marR="137550" algn="ctr">
              <a:lnSpc>
                <a:spcPct val="101725"/>
              </a:lnSpc>
              <a:spcBef>
                <a:spcPts val="55"/>
              </a:spcBef>
            </a:pPr>
            <a:r>
              <a:rPr sz="800" strike="sngStrike" spc="4" dirty="0">
                <a:latin typeface="Calibri"/>
                <a:cs typeface="Calibri"/>
              </a:rPr>
              <a:t>TH</a:t>
            </a:r>
            <a:endParaRPr sz="800">
              <a:latin typeface="Calibri"/>
              <a:cs typeface="Calibri"/>
            </a:endParaRPr>
          </a:p>
        </p:txBody>
      </p:sp>
      <p:sp>
        <p:nvSpPr>
          <p:cNvPr id="84" name="object 84"/>
          <p:cNvSpPr txBox="1"/>
          <p:nvPr/>
        </p:nvSpPr>
        <p:spPr>
          <a:xfrm>
            <a:off x="8517509" y="2420239"/>
            <a:ext cx="431038" cy="389763"/>
          </a:xfrm>
          <a:prstGeom prst="rect">
            <a:avLst/>
          </a:prstGeom>
        </p:spPr>
        <p:txBody>
          <a:bodyPr wrap="square" lIns="0" tIns="2976" rIns="0" bIns="0" rtlCol="0">
            <a:noAutofit/>
          </a:bodyPr>
          <a:lstStyle/>
          <a:p>
            <a:pPr>
              <a:lnSpc>
                <a:spcPts val="500"/>
              </a:lnSpc>
            </a:pPr>
            <a:endParaRPr sz="500"/>
          </a:p>
          <a:p>
            <a:pPr marL="127596" marR="127152" algn="ctr">
              <a:lnSpc>
                <a:spcPct val="101725"/>
              </a:lnSpc>
            </a:pPr>
            <a:r>
              <a:rPr sz="800" spc="1" dirty="0">
                <a:latin typeface="Calibri"/>
                <a:cs typeface="Calibri"/>
              </a:rPr>
              <a:t>2-6</a:t>
            </a:r>
            <a:endParaRPr sz="800">
              <a:latin typeface="Calibri"/>
              <a:cs typeface="Calibri"/>
            </a:endParaRPr>
          </a:p>
          <a:p>
            <a:pPr marL="138264" marR="137550" algn="ctr">
              <a:lnSpc>
                <a:spcPct val="101725"/>
              </a:lnSpc>
              <a:spcBef>
                <a:spcPts val="55"/>
              </a:spcBef>
            </a:pPr>
            <a:r>
              <a:rPr sz="800" spc="4" dirty="0">
                <a:latin typeface="Calibri"/>
                <a:cs typeface="Calibri"/>
              </a:rPr>
              <a:t>TH</a:t>
            </a:r>
            <a:endParaRPr sz="800">
              <a:latin typeface="Calibri"/>
              <a:cs typeface="Calibri"/>
            </a:endParaRPr>
          </a:p>
        </p:txBody>
      </p:sp>
      <p:sp>
        <p:nvSpPr>
          <p:cNvPr id="83" name="object 83"/>
          <p:cNvSpPr txBox="1"/>
          <p:nvPr/>
        </p:nvSpPr>
        <p:spPr>
          <a:xfrm>
            <a:off x="8948547" y="2420239"/>
            <a:ext cx="431037" cy="389763"/>
          </a:xfrm>
          <a:prstGeom prst="rect">
            <a:avLst/>
          </a:prstGeom>
        </p:spPr>
        <p:txBody>
          <a:bodyPr wrap="square" lIns="0" tIns="0" rIns="0" bIns="0" rtlCol="0">
            <a:noAutofit/>
          </a:bodyPr>
          <a:lstStyle/>
          <a:p>
            <a:pPr marL="25400">
              <a:lnSpc>
                <a:spcPts val="1000"/>
              </a:lnSpc>
            </a:pPr>
            <a:endParaRPr sz="1000"/>
          </a:p>
        </p:txBody>
      </p:sp>
      <p:sp>
        <p:nvSpPr>
          <p:cNvPr id="82" name="object 82"/>
          <p:cNvSpPr txBox="1"/>
          <p:nvPr/>
        </p:nvSpPr>
        <p:spPr>
          <a:xfrm>
            <a:off x="9379585" y="2420239"/>
            <a:ext cx="431038" cy="389763"/>
          </a:xfrm>
          <a:prstGeom prst="rect">
            <a:avLst/>
          </a:prstGeom>
        </p:spPr>
        <p:txBody>
          <a:bodyPr wrap="square" lIns="0" tIns="0" rIns="0" bIns="0" rtlCol="0">
            <a:noAutofit/>
          </a:bodyPr>
          <a:lstStyle/>
          <a:p>
            <a:pPr marL="25400">
              <a:lnSpc>
                <a:spcPts val="1000"/>
              </a:lnSpc>
            </a:pPr>
            <a:endParaRPr sz="1000"/>
          </a:p>
        </p:txBody>
      </p:sp>
      <p:sp>
        <p:nvSpPr>
          <p:cNvPr id="81" name="object 81"/>
          <p:cNvSpPr txBox="1"/>
          <p:nvPr/>
        </p:nvSpPr>
        <p:spPr>
          <a:xfrm>
            <a:off x="9810623" y="2420239"/>
            <a:ext cx="431037" cy="389763"/>
          </a:xfrm>
          <a:prstGeom prst="rect">
            <a:avLst/>
          </a:prstGeom>
        </p:spPr>
        <p:txBody>
          <a:bodyPr wrap="square" lIns="0" tIns="2976" rIns="0" bIns="0" rtlCol="0">
            <a:noAutofit/>
          </a:bodyPr>
          <a:lstStyle/>
          <a:p>
            <a:pPr>
              <a:lnSpc>
                <a:spcPts val="500"/>
              </a:lnSpc>
            </a:pPr>
            <a:endParaRPr sz="500"/>
          </a:p>
          <a:p>
            <a:pPr marL="74345" marR="72855" algn="ctr">
              <a:lnSpc>
                <a:spcPct val="101725"/>
              </a:lnSpc>
            </a:pPr>
            <a:r>
              <a:rPr sz="800" spc="0" dirty="0">
                <a:latin typeface="Calibri"/>
                <a:cs typeface="Calibri"/>
              </a:rPr>
              <a:t>22-26</a:t>
            </a:r>
            <a:endParaRPr sz="800">
              <a:latin typeface="Calibri"/>
              <a:cs typeface="Calibri"/>
            </a:endParaRPr>
          </a:p>
          <a:p>
            <a:pPr marL="128866" marR="125501" algn="ctr">
              <a:lnSpc>
                <a:spcPct val="101725"/>
              </a:lnSpc>
              <a:spcBef>
                <a:spcPts val="55"/>
              </a:spcBef>
            </a:pPr>
            <a:r>
              <a:rPr sz="800" dirty="0">
                <a:latin typeface="Calibri"/>
                <a:cs typeface="Calibri"/>
              </a:rPr>
              <a:t>UN</a:t>
            </a:r>
            <a:endParaRPr sz="800">
              <a:latin typeface="Calibri"/>
              <a:cs typeface="Calibri"/>
            </a:endParaRPr>
          </a:p>
        </p:txBody>
      </p:sp>
      <p:sp>
        <p:nvSpPr>
          <p:cNvPr id="80" name="object 80"/>
          <p:cNvSpPr txBox="1"/>
          <p:nvPr/>
        </p:nvSpPr>
        <p:spPr>
          <a:xfrm>
            <a:off x="10241661" y="2420239"/>
            <a:ext cx="431038" cy="389763"/>
          </a:xfrm>
          <a:prstGeom prst="rect">
            <a:avLst/>
          </a:prstGeom>
        </p:spPr>
        <p:txBody>
          <a:bodyPr wrap="square" lIns="0" tIns="0" rIns="0" bIns="0" rtlCol="0">
            <a:noAutofit/>
          </a:bodyPr>
          <a:lstStyle/>
          <a:p>
            <a:pPr marL="25400">
              <a:lnSpc>
                <a:spcPts val="1000"/>
              </a:lnSpc>
            </a:pPr>
            <a:endParaRPr sz="1000"/>
          </a:p>
        </p:txBody>
      </p:sp>
      <p:sp>
        <p:nvSpPr>
          <p:cNvPr id="79" name="object 79"/>
          <p:cNvSpPr txBox="1"/>
          <p:nvPr/>
        </p:nvSpPr>
        <p:spPr>
          <a:xfrm>
            <a:off x="10672699" y="2420239"/>
            <a:ext cx="431037" cy="389763"/>
          </a:xfrm>
          <a:prstGeom prst="rect">
            <a:avLst/>
          </a:prstGeom>
        </p:spPr>
        <p:txBody>
          <a:bodyPr wrap="square" lIns="0" tIns="0" rIns="0" bIns="0" rtlCol="0">
            <a:noAutofit/>
          </a:bodyPr>
          <a:lstStyle/>
          <a:p>
            <a:pPr marL="25400">
              <a:lnSpc>
                <a:spcPts val="1000"/>
              </a:lnSpc>
            </a:pPr>
            <a:endParaRPr sz="1000"/>
          </a:p>
        </p:txBody>
      </p:sp>
      <p:sp>
        <p:nvSpPr>
          <p:cNvPr id="78" name="object 78"/>
          <p:cNvSpPr txBox="1"/>
          <p:nvPr/>
        </p:nvSpPr>
        <p:spPr>
          <a:xfrm>
            <a:off x="11103737" y="2420239"/>
            <a:ext cx="440182" cy="389763"/>
          </a:xfrm>
          <a:prstGeom prst="rect">
            <a:avLst/>
          </a:prstGeom>
        </p:spPr>
        <p:txBody>
          <a:bodyPr wrap="square" lIns="0" tIns="0" rIns="0" bIns="0" rtlCol="0">
            <a:noAutofit/>
          </a:bodyPr>
          <a:lstStyle/>
          <a:p>
            <a:pPr marL="25400">
              <a:lnSpc>
                <a:spcPts val="1000"/>
              </a:lnSpc>
            </a:pPr>
            <a:endParaRPr sz="1000"/>
          </a:p>
        </p:txBody>
      </p:sp>
      <p:sp>
        <p:nvSpPr>
          <p:cNvPr id="77" name="object 77"/>
          <p:cNvSpPr txBox="1"/>
          <p:nvPr/>
        </p:nvSpPr>
        <p:spPr>
          <a:xfrm>
            <a:off x="2987167" y="2810002"/>
            <a:ext cx="779525" cy="974344"/>
          </a:xfrm>
          <a:prstGeom prst="rect">
            <a:avLst/>
          </a:prstGeom>
        </p:spPr>
        <p:txBody>
          <a:bodyPr wrap="square" lIns="0" tIns="0" rIns="0" bIns="0" rtlCol="0">
            <a:noAutofit/>
          </a:bodyPr>
          <a:lstStyle/>
          <a:p>
            <a:pPr>
              <a:lnSpc>
                <a:spcPts val="1000"/>
              </a:lnSpc>
            </a:pPr>
            <a:endParaRPr sz="1000"/>
          </a:p>
          <a:p>
            <a:pPr marL="66293">
              <a:lnSpc>
                <a:spcPct val="101725"/>
              </a:lnSpc>
              <a:spcBef>
                <a:spcPts val="2212"/>
              </a:spcBef>
            </a:pPr>
            <a:r>
              <a:rPr sz="1000" spc="-4" dirty="0">
                <a:latin typeface="Calibri"/>
                <a:cs typeface="Calibri"/>
              </a:rPr>
              <a:t>Deliverables</a:t>
            </a:r>
            <a:endParaRPr sz="1000">
              <a:latin typeface="Calibri"/>
              <a:cs typeface="Calibri"/>
            </a:endParaRPr>
          </a:p>
        </p:txBody>
      </p:sp>
      <p:sp>
        <p:nvSpPr>
          <p:cNvPr id="76" name="object 76"/>
          <p:cNvSpPr txBox="1"/>
          <p:nvPr/>
        </p:nvSpPr>
        <p:spPr>
          <a:xfrm>
            <a:off x="3766692" y="2810002"/>
            <a:ext cx="431165" cy="974344"/>
          </a:xfrm>
          <a:prstGeom prst="rect">
            <a:avLst/>
          </a:prstGeom>
        </p:spPr>
        <p:txBody>
          <a:bodyPr wrap="square" lIns="0" tIns="0" rIns="0" bIns="0" rtlCol="0">
            <a:noAutofit/>
          </a:bodyPr>
          <a:lstStyle/>
          <a:p>
            <a:pPr marL="25400">
              <a:lnSpc>
                <a:spcPts val="1000"/>
              </a:lnSpc>
            </a:pPr>
            <a:endParaRPr sz="1000"/>
          </a:p>
        </p:txBody>
      </p:sp>
      <p:sp>
        <p:nvSpPr>
          <p:cNvPr id="75" name="object 75"/>
          <p:cNvSpPr txBox="1"/>
          <p:nvPr/>
        </p:nvSpPr>
        <p:spPr>
          <a:xfrm>
            <a:off x="4197858" y="2810002"/>
            <a:ext cx="431038" cy="974344"/>
          </a:xfrm>
          <a:prstGeom prst="rect">
            <a:avLst/>
          </a:prstGeom>
        </p:spPr>
        <p:txBody>
          <a:bodyPr wrap="square" lIns="0" tIns="0" rIns="0" bIns="0" rtlCol="0">
            <a:noAutofit/>
          </a:bodyPr>
          <a:lstStyle/>
          <a:p>
            <a:pPr marL="25400">
              <a:lnSpc>
                <a:spcPts val="1000"/>
              </a:lnSpc>
            </a:pPr>
            <a:endParaRPr sz="1000"/>
          </a:p>
        </p:txBody>
      </p:sp>
      <p:sp>
        <p:nvSpPr>
          <p:cNvPr id="74" name="object 74"/>
          <p:cNvSpPr txBox="1"/>
          <p:nvPr/>
        </p:nvSpPr>
        <p:spPr>
          <a:xfrm>
            <a:off x="4628896" y="2810002"/>
            <a:ext cx="431038" cy="974344"/>
          </a:xfrm>
          <a:prstGeom prst="rect">
            <a:avLst/>
          </a:prstGeom>
        </p:spPr>
        <p:txBody>
          <a:bodyPr wrap="square" lIns="0" tIns="0" rIns="0" bIns="0" rtlCol="0">
            <a:noAutofit/>
          </a:bodyPr>
          <a:lstStyle/>
          <a:p>
            <a:pPr marL="25400">
              <a:lnSpc>
                <a:spcPts val="1000"/>
              </a:lnSpc>
            </a:pPr>
            <a:endParaRPr sz="1000"/>
          </a:p>
        </p:txBody>
      </p:sp>
      <p:sp>
        <p:nvSpPr>
          <p:cNvPr id="73" name="object 73"/>
          <p:cNvSpPr txBox="1"/>
          <p:nvPr/>
        </p:nvSpPr>
        <p:spPr>
          <a:xfrm>
            <a:off x="5059934" y="2810002"/>
            <a:ext cx="431038" cy="974344"/>
          </a:xfrm>
          <a:prstGeom prst="rect">
            <a:avLst/>
          </a:prstGeom>
        </p:spPr>
        <p:txBody>
          <a:bodyPr wrap="square" lIns="0" tIns="0" rIns="0" bIns="0" rtlCol="0">
            <a:noAutofit/>
          </a:bodyPr>
          <a:lstStyle/>
          <a:p>
            <a:pPr marL="25400">
              <a:lnSpc>
                <a:spcPts val="1000"/>
              </a:lnSpc>
            </a:pPr>
            <a:endParaRPr sz="1000"/>
          </a:p>
        </p:txBody>
      </p:sp>
      <p:sp>
        <p:nvSpPr>
          <p:cNvPr id="72" name="object 72"/>
          <p:cNvSpPr txBox="1"/>
          <p:nvPr/>
        </p:nvSpPr>
        <p:spPr>
          <a:xfrm>
            <a:off x="5490972" y="2810002"/>
            <a:ext cx="431038" cy="974344"/>
          </a:xfrm>
          <a:prstGeom prst="rect">
            <a:avLst/>
          </a:prstGeom>
        </p:spPr>
        <p:txBody>
          <a:bodyPr wrap="square" lIns="0" tIns="0" rIns="0" bIns="0" rtlCol="0">
            <a:noAutofit/>
          </a:bodyPr>
          <a:lstStyle/>
          <a:p>
            <a:pPr marL="25400">
              <a:lnSpc>
                <a:spcPts val="1000"/>
              </a:lnSpc>
            </a:pPr>
            <a:endParaRPr sz="1000"/>
          </a:p>
        </p:txBody>
      </p:sp>
      <p:sp>
        <p:nvSpPr>
          <p:cNvPr id="71" name="object 71"/>
          <p:cNvSpPr txBox="1"/>
          <p:nvPr/>
        </p:nvSpPr>
        <p:spPr>
          <a:xfrm>
            <a:off x="5922010" y="2810002"/>
            <a:ext cx="440181" cy="974344"/>
          </a:xfrm>
          <a:prstGeom prst="rect">
            <a:avLst/>
          </a:prstGeom>
        </p:spPr>
        <p:txBody>
          <a:bodyPr wrap="square" lIns="0" tIns="0" rIns="0" bIns="0" rtlCol="0">
            <a:noAutofit/>
          </a:bodyPr>
          <a:lstStyle/>
          <a:p>
            <a:pPr marL="25400">
              <a:lnSpc>
                <a:spcPts val="1000"/>
              </a:lnSpc>
            </a:pPr>
            <a:endParaRPr sz="1000"/>
          </a:p>
        </p:txBody>
      </p:sp>
      <p:sp>
        <p:nvSpPr>
          <p:cNvPr id="70" name="object 70"/>
          <p:cNvSpPr txBox="1"/>
          <p:nvPr/>
        </p:nvSpPr>
        <p:spPr>
          <a:xfrm>
            <a:off x="6362192" y="2810002"/>
            <a:ext cx="431038" cy="974344"/>
          </a:xfrm>
          <a:prstGeom prst="rect">
            <a:avLst/>
          </a:prstGeom>
        </p:spPr>
        <p:txBody>
          <a:bodyPr wrap="square" lIns="0" tIns="0" rIns="0" bIns="0" rtlCol="0">
            <a:noAutofit/>
          </a:bodyPr>
          <a:lstStyle/>
          <a:p>
            <a:pPr marL="25400">
              <a:lnSpc>
                <a:spcPts val="1000"/>
              </a:lnSpc>
            </a:pPr>
            <a:endParaRPr sz="1000"/>
          </a:p>
        </p:txBody>
      </p:sp>
      <p:sp>
        <p:nvSpPr>
          <p:cNvPr id="69" name="object 69"/>
          <p:cNvSpPr txBox="1"/>
          <p:nvPr/>
        </p:nvSpPr>
        <p:spPr>
          <a:xfrm>
            <a:off x="6793230" y="2810002"/>
            <a:ext cx="431038" cy="974344"/>
          </a:xfrm>
          <a:prstGeom prst="rect">
            <a:avLst/>
          </a:prstGeom>
        </p:spPr>
        <p:txBody>
          <a:bodyPr wrap="square" lIns="0" tIns="0" rIns="0" bIns="0" rtlCol="0">
            <a:noAutofit/>
          </a:bodyPr>
          <a:lstStyle/>
          <a:p>
            <a:pPr marL="25400">
              <a:lnSpc>
                <a:spcPts val="1000"/>
              </a:lnSpc>
            </a:pPr>
            <a:endParaRPr sz="1000"/>
          </a:p>
        </p:txBody>
      </p:sp>
      <p:sp>
        <p:nvSpPr>
          <p:cNvPr id="68" name="object 68"/>
          <p:cNvSpPr txBox="1"/>
          <p:nvPr/>
        </p:nvSpPr>
        <p:spPr>
          <a:xfrm>
            <a:off x="7224268" y="2810002"/>
            <a:ext cx="431037" cy="974344"/>
          </a:xfrm>
          <a:prstGeom prst="rect">
            <a:avLst/>
          </a:prstGeom>
        </p:spPr>
        <p:txBody>
          <a:bodyPr wrap="square" lIns="0" tIns="0" rIns="0" bIns="0" rtlCol="0">
            <a:noAutofit/>
          </a:bodyPr>
          <a:lstStyle/>
          <a:p>
            <a:pPr marL="25400">
              <a:lnSpc>
                <a:spcPts val="1000"/>
              </a:lnSpc>
            </a:pPr>
            <a:endParaRPr sz="1000"/>
          </a:p>
        </p:txBody>
      </p:sp>
      <p:sp>
        <p:nvSpPr>
          <p:cNvPr id="67" name="object 67"/>
          <p:cNvSpPr txBox="1"/>
          <p:nvPr/>
        </p:nvSpPr>
        <p:spPr>
          <a:xfrm>
            <a:off x="7655306" y="2810002"/>
            <a:ext cx="431038" cy="974344"/>
          </a:xfrm>
          <a:prstGeom prst="rect">
            <a:avLst/>
          </a:prstGeom>
        </p:spPr>
        <p:txBody>
          <a:bodyPr wrap="square" lIns="0" tIns="32384" rIns="0" bIns="0" rtlCol="0">
            <a:noAutofit/>
          </a:bodyPr>
          <a:lstStyle/>
          <a:p>
            <a:pPr marL="58135" marR="54800" indent="-2906" algn="ctr">
              <a:lnSpc>
                <a:spcPts val="976"/>
              </a:lnSpc>
            </a:pPr>
            <a:r>
              <a:rPr sz="800" b="1" spc="-2" dirty="0">
                <a:latin typeface="Calibri"/>
                <a:cs typeface="Calibri"/>
              </a:rPr>
              <a:t>ADS IWG Draft Docum ent of conten t</a:t>
            </a:r>
            <a:endParaRPr sz="800">
              <a:latin typeface="Calibri"/>
              <a:cs typeface="Calibri"/>
            </a:endParaRPr>
          </a:p>
        </p:txBody>
      </p:sp>
      <p:sp>
        <p:nvSpPr>
          <p:cNvPr id="66" name="object 66"/>
          <p:cNvSpPr txBox="1"/>
          <p:nvPr/>
        </p:nvSpPr>
        <p:spPr>
          <a:xfrm>
            <a:off x="8086344" y="2810002"/>
            <a:ext cx="431164" cy="974344"/>
          </a:xfrm>
          <a:prstGeom prst="rect">
            <a:avLst/>
          </a:prstGeom>
        </p:spPr>
        <p:txBody>
          <a:bodyPr wrap="square" lIns="0" tIns="0" rIns="0" bIns="0" rtlCol="0">
            <a:noAutofit/>
          </a:bodyPr>
          <a:lstStyle/>
          <a:p>
            <a:pPr marL="25400">
              <a:lnSpc>
                <a:spcPts val="1000"/>
              </a:lnSpc>
            </a:pPr>
            <a:endParaRPr sz="1000"/>
          </a:p>
        </p:txBody>
      </p:sp>
      <p:sp>
        <p:nvSpPr>
          <p:cNvPr id="65" name="object 65"/>
          <p:cNvSpPr txBox="1"/>
          <p:nvPr/>
        </p:nvSpPr>
        <p:spPr>
          <a:xfrm>
            <a:off x="8517509" y="2810002"/>
            <a:ext cx="431038" cy="974344"/>
          </a:xfrm>
          <a:prstGeom prst="rect">
            <a:avLst/>
          </a:prstGeom>
        </p:spPr>
        <p:txBody>
          <a:bodyPr wrap="square" lIns="0" tIns="0" rIns="0" bIns="0" rtlCol="0">
            <a:noAutofit/>
          </a:bodyPr>
          <a:lstStyle/>
          <a:p>
            <a:pPr marL="25400">
              <a:lnSpc>
                <a:spcPts val="1000"/>
              </a:lnSpc>
            </a:pPr>
            <a:endParaRPr sz="1000"/>
          </a:p>
        </p:txBody>
      </p:sp>
      <p:sp>
        <p:nvSpPr>
          <p:cNvPr id="64" name="object 64"/>
          <p:cNvSpPr txBox="1"/>
          <p:nvPr/>
        </p:nvSpPr>
        <p:spPr>
          <a:xfrm>
            <a:off x="8948547" y="2810002"/>
            <a:ext cx="431037" cy="974344"/>
          </a:xfrm>
          <a:prstGeom prst="rect">
            <a:avLst/>
          </a:prstGeom>
        </p:spPr>
        <p:txBody>
          <a:bodyPr wrap="square" lIns="0" tIns="2722" rIns="0" bIns="0" rtlCol="0">
            <a:noAutofit/>
          </a:bodyPr>
          <a:lstStyle/>
          <a:p>
            <a:pPr>
              <a:lnSpc>
                <a:spcPts val="750"/>
              </a:lnSpc>
            </a:pPr>
            <a:endParaRPr sz="750"/>
          </a:p>
          <a:p>
            <a:pPr marL="54883" marR="51548" indent="-1903" algn="ctr">
              <a:lnSpc>
                <a:spcPts val="976"/>
              </a:lnSpc>
            </a:pPr>
            <a:r>
              <a:rPr sz="800" b="1" spc="4" dirty="0">
                <a:latin typeface="Calibri"/>
                <a:cs typeface="Calibri"/>
              </a:rPr>
              <a:t>A</a:t>
            </a:r>
            <a:r>
              <a:rPr sz="800" b="1" spc="-4" dirty="0">
                <a:latin typeface="Calibri"/>
                <a:cs typeface="Calibri"/>
              </a:rPr>
              <a:t>D</a:t>
            </a:r>
            <a:r>
              <a:rPr sz="800" b="1" spc="0" dirty="0">
                <a:latin typeface="Calibri"/>
                <a:cs typeface="Calibri"/>
              </a:rPr>
              <a:t>S</a:t>
            </a:r>
            <a:r>
              <a:rPr sz="800" b="1" spc="-19" dirty="0">
                <a:latin typeface="Calibri"/>
                <a:cs typeface="Calibri"/>
              </a:rPr>
              <a:t> </a:t>
            </a:r>
            <a:r>
              <a:rPr sz="800" b="1" spc="0" dirty="0">
                <a:latin typeface="Calibri"/>
                <a:cs typeface="Calibri"/>
              </a:rPr>
              <a:t>+ </a:t>
            </a:r>
            <a:r>
              <a:rPr sz="800" b="1" spc="4" dirty="0">
                <a:latin typeface="Calibri"/>
                <a:cs typeface="Calibri"/>
              </a:rPr>
              <a:t>WS </a:t>
            </a:r>
            <a:r>
              <a:rPr sz="800" b="1" spc="0" dirty="0">
                <a:latin typeface="Calibri"/>
                <a:cs typeface="Calibri"/>
              </a:rPr>
              <a:t>In</a:t>
            </a:r>
            <a:r>
              <a:rPr sz="800" b="1" spc="-14" dirty="0">
                <a:latin typeface="Calibri"/>
                <a:cs typeface="Calibri"/>
              </a:rPr>
              <a:t>f</a:t>
            </a:r>
            <a:r>
              <a:rPr sz="800" b="1" spc="0" dirty="0">
                <a:latin typeface="Calibri"/>
                <a:cs typeface="Calibri"/>
              </a:rPr>
              <a:t>orm al </a:t>
            </a:r>
            <a:r>
              <a:rPr sz="800" b="1" spc="-4" dirty="0">
                <a:latin typeface="Calibri"/>
                <a:cs typeface="Calibri"/>
              </a:rPr>
              <a:t>D</a:t>
            </a:r>
            <a:r>
              <a:rPr sz="800" b="1" spc="0" dirty="0">
                <a:latin typeface="Calibri"/>
                <a:cs typeface="Calibri"/>
              </a:rPr>
              <a:t>ocum e</a:t>
            </a:r>
            <a:r>
              <a:rPr sz="800" b="1" spc="-9" dirty="0">
                <a:latin typeface="Calibri"/>
                <a:cs typeface="Calibri"/>
              </a:rPr>
              <a:t>n</a:t>
            </a:r>
            <a:r>
              <a:rPr sz="800" b="1" spc="0" dirty="0">
                <a:latin typeface="Calibri"/>
                <a:cs typeface="Calibri"/>
              </a:rPr>
              <a:t>t</a:t>
            </a:r>
            <a:endParaRPr sz="800">
              <a:latin typeface="Calibri"/>
              <a:cs typeface="Calibri"/>
            </a:endParaRPr>
          </a:p>
        </p:txBody>
      </p:sp>
      <p:sp>
        <p:nvSpPr>
          <p:cNvPr id="63" name="object 63"/>
          <p:cNvSpPr txBox="1"/>
          <p:nvPr/>
        </p:nvSpPr>
        <p:spPr>
          <a:xfrm>
            <a:off x="9379585" y="2810002"/>
            <a:ext cx="431038" cy="974344"/>
          </a:xfrm>
          <a:prstGeom prst="rect">
            <a:avLst/>
          </a:prstGeom>
        </p:spPr>
        <p:txBody>
          <a:bodyPr wrap="square" lIns="0" tIns="0" rIns="0" bIns="0" rtlCol="0">
            <a:noAutofit/>
          </a:bodyPr>
          <a:lstStyle/>
          <a:p>
            <a:pPr marL="25400">
              <a:lnSpc>
                <a:spcPts val="1000"/>
              </a:lnSpc>
            </a:pPr>
            <a:endParaRPr sz="1000"/>
          </a:p>
        </p:txBody>
      </p:sp>
      <p:sp>
        <p:nvSpPr>
          <p:cNvPr id="62" name="object 62"/>
          <p:cNvSpPr txBox="1"/>
          <p:nvPr/>
        </p:nvSpPr>
        <p:spPr>
          <a:xfrm>
            <a:off x="9810623" y="2810002"/>
            <a:ext cx="431037" cy="974344"/>
          </a:xfrm>
          <a:prstGeom prst="rect">
            <a:avLst/>
          </a:prstGeom>
        </p:spPr>
        <p:txBody>
          <a:bodyPr wrap="square" lIns="0" tIns="0" rIns="0" bIns="0" rtlCol="0">
            <a:noAutofit/>
          </a:bodyPr>
          <a:lstStyle/>
          <a:p>
            <a:pPr marL="25400">
              <a:lnSpc>
                <a:spcPts val="1000"/>
              </a:lnSpc>
            </a:pPr>
            <a:endParaRPr sz="1000"/>
          </a:p>
        </p:txBody>
      </p:sp>
      <p:sp>
        <p:nvSpPr>
          <p:cNvPr id="61" name="object 61"/>
          <p:cNvSpPr txBox="1"/>
          <p:nvPr/>
        </p:nvSpPr>
        <p:spPr>
          <a:xfrm>
            <a:off x="10241661" y="2810002"/>
            <a:ext cx="431038" cy="974344"/>
          </a:xfrm>
          <a:prstGeom prst="rect">
            <a:avLst/>
          </a:prstGeom>
        </p:spPr>
        <p:txBody>
          <a:bodyPr wrap="square" lIns="0" tIns="10723" rIns="0" bIns="0" rtlCol="0">
            <a:noAutofit/>
          </a:bodyPr>
          <a:lstStyle/>
          <a:p>
            <a:pPr>
              <a:lnSpc>
                <a:spcPts val="1200"/>
              </a:lnSpc>
            </a:pPr>
            <a:endParaRPr sz="1200"/>
          </a:p>
          <a:p>
            <a:pPr marL="59786" marR="56304" indent="-1796" algn="ctr">
              <a:lnSpc>
                <a:spcPts val="976"/>
              </a:lnSpc>
            </a:pPr>
            <a:r>
              <a:rPr sz="800" b="1" spc="-3" dirty="0">
                <a:latin typeface="Calibri"/>
                <a:cs typeface="Calibri"/>
              </a:rPr>
              <a:t>ADS + </a:t>
            </a:r>
            <a:endParaRPr sz="800">
              <a:latin typeface="Calibri"/>
              <a:cs typeface="Calibri"/>
            </a:endParaRPr>
          </a:p>
          <a:p>
            <a:pPr marL="59786" marR="56304" algn="ctr">
              <a:lnSpc>
                <a:spcPts val="976"/>
              </a:lnSpc>
              <a:spcBef>
                <a:spcPts val="1081"/>
              </a:spcBef>
            </a:pPr>
            <a:r>
              <a:rPr sz="800" b="1" spc="0" dirty="0">
                <a:latin typeface="Calibri"/>
                <a:cs typeface="Calibri"/>
              </a:rPr>
              <a:t>Formal </a:t>
            </a:r>
            <a:endParaRPr sz="800">
              <a:latin typeface="Calibri"/>
              <a:cs typeface="Calibri"/>
            </a:endParaRPr>
          </a:p>
          <a:p>
            <a:pPr marL="59786" marR="56304" algn="ctr">
              <a:lnSpc>
                <a:spcPts val="976"/>
              </a:lnSpc>
              <a:spcBef>
                <a:spcPts val="1081"/>
              </a:spcBef>
            </a:pPr>
            <a:r>
              <a:rPr sz="800" b="1" spc="-3" dirty="0">
                <a:latin typeface="Calibri"/>
                <a:cs typeface="Calibri"/>
              </a:rPr>
              <a:t>ent</a:t>
            </a:r>
            <a:endParaRPr sz="800">
              <a:latin typeface="Calibri"/>
              <a:cs typeface="Calibri"/>
            </a:endParaRPr>
          </a:p>
        </p:txBody>
      </p:sp>
      <p:sp>
        <p:nvSpPr>
          <p:cNvPr id="60" name="object 60"/>
          <p:cNvSpPr txBox="1"/>
          <p:nvPr/>
        </p:nvSpPr>
        <p:spPr>
          <a:xfrm>
            <a:off x="10672699" y="2810002"/>
            <a:ext cx="431037" cy="974344"/>
          </a:xfrm>
          <a:prstGeom prst="rect">
            <a:avLst/>
          </a:prstGeom>
        </p:spPr>
        <p:txBody>
          <a:bodyPr wrap="square" lIns="0" tIns="0" rIns="0" bIns="0" rtlCol="0">
            <a:noAutofit/>
          </a:bodyPr>
          <a:lstStyle/>
          <a:p>
            <a:pPr marL="25400">
              <a:lnSpc>
                <a:spcPts val="1000"/>
              </a:lnSpc>
            </a:pPr>
            <a:endParaRPr sz="1000"/>
          </a:p>
        </p:txBody>
      </p:sp>
      <p:sp>
        <p:nvSpPr>
          <p:cNvPr id="59" name="object 59"/>
          <p:cNvSpPr txBox="1"/>
          <p:nvPr/>
        </p:nvSpPr>
        <p:spPr>
          <a:xfrm>
            <a:off x="11103737" y="2810002"/>
            <a:ext cx="440182" cy="974344"/>
          </a:xfrm>
          <a:prstGeom prst="rect">
            <a:avLst/>
          </a:prstGeom>
        </p:spPr>
        <p:txBody>
          <a:bodyPr wrap="square" lIns="0" tIns="0" rIns="0" bIns="0" rtlCol="0">
            <a:noAutofit/>
          </a:bodyPr>
          <a:lstStyle/>
          <a:p>
            <a:pPr marL="25400">
              <a:lnSpc>
                <a:spcPts val="1000"/>
              </a:lnSpc>
            </a:pPr>
            <a:endParaRPr sz="1000"/>
          </a:p>
        </p:txBody>
      </p:sp>
      <p:sp>
        <p:nvSpPr>
          <p:cNvPr id="58" name="object 58"/>
          <p:cNvSpPr txBox="1"/>
          <p:nvPr/>
        </p:nvSpPr>
        <p:spPr>
          <a:xfrm>
            <a:off x="2987167" y="3784346"/>
            <a:ext cx="779525" cy="713740"/>
          </a:xfrm>
          <a:prstGeom prst="rect">
            <a:avLst/>
          </a:prstGeom>
        </p:spPr>
        <p:txBody>
          <a:bodyPr wrap="square" lIns="0" tIns="5752" rIns="0" bIns="0" rtlCol="0">
            <a:noAutofit/>
          </a:bodyPr>
          <a:lstStyle/>
          <a:p>
            <a:pPr>
              <a:lnSpc>
                <a:spcPts val="500"/>
              </a:lnSpc>
            </a:pPr>
            <a:endParaRPr sz="500"/>
          </a:p>
          <a:p>
            <a:pPr marL="66293">
              <a:lnSpc>
                <a:spcPct val="101725"/>
              </a:lnSpc>
              <a:spcBef>
                <a:spcPts val="1000"/>
              </a:spcBef>
            </a:pPr>
            <a:r>
              <a:rPr sz="1000" spc="-3" dirty="0">
                <a:latin typeface="Calibri"/>
                <a:cs typeface="Calibri"/>
              </a:rPr>
              <a:t>ADS IWG</a:t>
            </a:r>
            <a:endParaRPr sz="1000">
              <a:latin typeface="Calibri"/>
              <a:cs typeface="Calibri"/>
            </a:endParaRPr>
          </a:p>
          <a:p>
            <a:pPr marL="66293">
              <a:lnSpc>
                <a:spcPct val="101725"/>
              </a:lnSpc>
              <a:spcBef>
                <a:spcPts val="60"/>
              </a:spcBef>
            </a:pPr>
            <a:r>
              <a:rPr sz="1000" spc="-1" dirty="0">
                <a:latin typeface="Calibri"/>
                <a:cs typeface="Calibri"/>
              </a:rPr>
              <a:t>sessions</a:t>
            </a:r>
            <a:endParaRPr sz="1000">
              <a:latin typeface="Calibri"/>
              <a:cs typeface="Calibri"/>
            </a:endParaRPr>
          </a:p>
        </p:txBody>
      </p:sp>
      <p:sp>
        <p:nvSpPr>
          <p:cNvPr id="57" name="object 57"/>
          <p:cNvSpPr txBox="1"/>
          <p:nvPr/>
        </p:nvSpPr>
        <p:spPr>
          <a:xfrm>
            <a:off x="3766692" y="3784346"/>
            <a:ext cx="431165" cy="713740"/>
          </a:xfrm>
          <a:prstGeom prst="rect">
            <a:avLst/>
          </a:prstGeom>
        </p:spPr>
        <p:txBody>
          <a:bodyPr wrap="square" lIns="0" tIns="6278" rIns="0" bIns="0" rtlCol="0">
            <a:noAutofit/>
          </a:bodyPr>
          <a:lstStyle/>
          <a:p>
            <a:pPr>
              <a:lnSpc>
                <a:spcPts val="750"/>
              </a:lnSpc>
            </a:pPr>
            <a:endParaRPr sz="750"/>
          </a:p>
          <a:p>
            <a:pPr marL="101285" marR="101699" algn="ctr">
              <a:lnSpc>
                <a:spcPct val="101725"/>
              </a:lnSpc>
              <a:spcBef>
                <a:spcPts val="1000"/>
              </a:spcBef>
            </a:pPr>
            <a:r>
              <a:rPr sz="800" spc="1" dirty="0">
                <a:latin typeface="Calibri"/>
                <a:cs typeface="Calibri"/>
              </a:rPr>
              <a:t>9-12</a:t>
            </a:r>
            <a:endParaRPr sz="800">
              <a:latin typeface="Calibri"/>
              <a:cs typeface="Calibri"/>
            </a:endParaRPr>
          </a:p>
          <a:p>
            <a:pPr marL="143979" marR="144288" algn="ctr">
              <a:lnSpc>
                <a:spcPct val="101725"/>
              </a:lnSpc>
              <a:spcBef>
                <a:spcPts val="55"/>
              </a:spcBef>
            </a:pPr>
            <a:r>
              <a:rPr sz="800" spc="-9" dirty="0">
                <a:latin typeface="Calibri"/>
                <a:cs typeface="Calibri"/>
              </a:rPr>
              <a:t>EC</a:t>
            </a:r>
            <a:endParaRPr sz="800">
              <a:latin typeface="Calibri"/>
              <a:cs typeface="Calibri"/>
            </a:endParaRPr>
          </a:p>
        </p:txBody>
      </p:sp>
      <p:sp>
        <p:nvSpPr>
          <p:cNvPr id="56" name="object 56"/>
          <p:cNvSpPr txBox="1"/>
          <p:nvPr/>
        </p:nvSpPr>
        <p:spPr>
          <a:xfrm>
            <a:off x="4197858" y="3784346"/>
            <a:ext cx="431038" cy="713740"/>
          </a:xfrm>
          <a:prstGeom prst="rect">
            <a:avLst/>
          </a:prstGeom>
        </p:spPr>
        <p:txBody>
          <a:bodyPr wrap="square" lIns="0" tIns="0" rIns="0" bIns="0" rtlCol="0">
            <a:noAutofit/>
          </a:bodyPr>
          <a:lstStyle/>
          <a:p>
            <a:pPr marL="25400">
              <a:lnSpc>
                <a:spcPts val="1000"/>
              </a:lnSpc>
            </a:pPr>
            <a:endParaRPr sz="1000"/>
          </a:p>
        </p:txBody>
      </p:sp>
      <p:sp>
        <p:nvSpPr>
          <p:cNvPr id="55" name="object 55"/>
          <p:cNvSpPr txBox="1"/>
          <p:nvPr/>
        </p:nvSpPr>
        <p:spPr>
          <a:xfrm>
            <a:off x="4628896" y="3784346"/>
            <a:ext cx="431038" cy="713740"/>
          </a:xfrm>
          <a:prstGeom prst="rect">
            <a:avLst/>
          </a:prstGeom>
        </p:spPr>
        <p:txBody>
          <a:bodyPr wrap="square" lIns="0" tIns="0" rIns="0" bIns="0" rtlCol="0">
            <a:noAutofit/>
          </a:bodyPr>
          <a:lstStyle/>
          <a:p>
            <a:pPr marL="25400">
              <a:lnSpc>
                <a:spcPts val="1000"/>
              </a:lnSpc>
            </a:pPr>
            <a:endParaRPr sz="1000"/>
          </a:p>
        </p:txBody>
      </p:sp>
      <p:sp>
        <p:nvSpPr>
          <p:cNvPr id="54" name="object 54"/>
          <p:cNvSpPr txBox="1"/>
          <p:nvPr/>
        </p:nvSpPr>
        <p:spPr>
          <a:xfrm>
            <a:off x="5059934" y="3784346"/>
            <a:ext cx="431038" cy="713740"/>
          </a:xfrm>
          <a:prstGeom prst="rect">
            <a:avLst/>
          </a:prstGeom>
        </p:spPr>
        <p:txBody>
          <a:bodyPr wrap="square" lIns="0" tIns="6278" rIns="0" bIns="0" rtlCol="0">
            <a:noAutofit/>
          </a:bodyPr>
          <a:lstStyle/>
          <a:p>
            <a:pPr>
              <a:lnSpc>
                <a:spcPts val="750"/>
              </a:lnSpc>
            </a:pPr>
            <a:endParaRPr sz="750"/>
          </a:p>
          <a:p>
            <a:pPr marL="101285" marR="101572" algn="ctr">
              <a:lnSpc>
                <a:spcPct val="101725"/>
              </a:lnSpc>
              <a:spcBef>
                <a:spcPts val="1000"/>
              </a:spcBef>
            </a:pPr>
            <a:r>
              <a:rPr sz="800" spc="1" dirty="0">
                <a:latin typeface="Calibri"/>
                <a:cs typeface="Calibri"/>
              </a:rPr>
              <a:t>8-11</a:t>
            </a:r>
            <a:endParaRPr sz="800">
              <a:latin typeface="Calibri"/>
              <a:cs typeface="Calibri"/>
            </a:endParaRPr>
          </a:p>
          <a:p>
            <a:pPr marL="136359" marR="135443" algn="ctr">
              <a:lnSpc>
                <a:spcPct val="101725"/>
              </a:lnSpc>
              <a:spcBef>
                <a:spcPts val="55"/>
              </a:spcBef>
            </a:pPr>
            <a:r>
              <a:rPr sz="800" dirty="0">
                <a:latin typeface="Calibri"/>
                <a:cs typeface="Calibri"/>
              </a:rPr>
              <a:t>UK</a:t>
            </a:r>
            <a:endParaRPr sz="800">
              <a:latin typeface="Calibri"/>
              <a:cs typeface="Calibri"/>
            </a:endParaRPr>
          </a:p>
        </p:txBody>
      </p:sp>
      <p:sp>
        <p:nvSpPr>
          <p:cNvPr id="53" name="object 53"/>
          <p:cNvSpPr txBox="1"/>
          <p:nvPr/>
        </p:nvSpPr>
        <p:spPr>
          <a:xfrm>
            <a:off x="5490972" y="3784346"/>
            <a:ext cx="431038" cy="713740"/>
          </a:xfrm>
          <a:prstGeom prst="rect">
            <a:avLst/>
          </a:prstGeom>
        </p:spPr>
        <p:txBody>
          <a:bodyPr wrap="square" lIns="0" tIns="0" rIns="0" bIns="0" rtlCol="0">
            <a:noAutofit/>
          </a:bodyPr>
          <a:lstStyle/>
          <a:p>
            <a:pPr marL="25400">
              <a:lnSpc>
                <a:spcPts val="1000"/>
              </a:lnSpc>
            </a:pPr>
            <a:endParaRPr sz="1000"/>
          </a:p>
        </p:txBody>
      </p:sp>
      <p:sp>
        <p:nvSpPr>
          <p:cNvPr id="52" name="object 52"/>
          <p:cNvSpPr txBox="1"/>
          <p:nvPr/>
        </p:nvSpPr>
        <p:spPr>
          <a:xfrm>
            <a:off x="5922010" y="3784346"/>
            <a:ext cx="440181" cy="713740"/>
          </a:xfrm>
          <a:prstGeom prst="rect">
            <a:avLst/>
          </a:prstGeom>
        </p:spPr>
        <p:txBody>
          <a:bodyPr wrap="square" lIns="0" tIns="6278" rIns="0" bIns="0" rtlCol="0">
            <a:noAutofit/>
          </a:bodyPr>
          <a:lstStyle/>
          <a:p>
            <a:pPr>
              <a:lnSpc>
                <a:spcPts val="750"/>
              </a:lnSpc>
            </a:pPr>
            <a:endParaRPr sz="750"/>
          </a:p>
          <a:p>
            <a:pPr marL="126491">
              <a:lnSpc>
                <a:spcPct val="101725"/>
              </a:lnSpc>
              <a:spcBef>
                <a:spcPts val="1000"/>
              </a:spcBef>
            </a:pPr>
            <a:r>
              <a:rPr sz="800" spc="1" dirty="0">
                <a:latin typeface="Calibri"/>
                <a:cs typeface="Calibri"/>
              </a:rPr>
              <a:t>9-13</a:t>
            </a:r>
            <a:endParaRPr sz="800">
              <a:latin typeface="Calibri"/>
              <a:cs typeface="Calibri"/>
            </a:endParaRPr>
          </a:p>
          <a:p>
            <a:pPr marL="140207">
              <a:lnSpc>
                <a:spcPct val="101725"/>
              </a:lnSpc>
              <a:spcBef>
                <a:spcPts val="55"/>
              </a:spcBef>
            </a:pPr>
            <a:r>
              <a:rPr sz="800" spc="-6" dirty="0">
                <a:latin typeface="Calibri"/>
                <a:cs typeface="Calibri"/>
              </a:rPr>
              <a:t>RoK</a:t>
            </a:r>
            <a:endParaRPr sz="800">
              <a:latin typeface="Calibri"/>
              <a:cs typeface="Calibri"/>
            </a:endParaRPr>
          </a:p>
        </p:txBody>
      </p:sp>
      <p:sp>
        <p:nvSpPr>
          <p:cNvPr id="51" name="object 51"/>
          <p:cNvSpPr txBox="1"/>
          <p:nvPr/>
        </p:nvSpPr>
        <p:spPr>
          <a:xfrm>
            <a:off x="6362192" y="3784346"/>
            <a:ext cx="431038" cy="713740"/>
          </a:xfrm>
          <a:prstGeom prst="rect">
            <a:avLst/>
          </a:prstGeom>
        </p:spPr>
        <p:txBody>
          <a:bodyPr wrap="square" lIns="0" tIns="0" rIns="0" bIns="0" rtlCol="0">
            <a:noAutofit/>
          </a:bodyPr>
          <a:lstStyle/>
          <a:p>
            <a:pPr marL="25400">
              <a:lnSpc>
                <a:spcPts val="1000"/>
              </a:lnSpc>
            </a:pPr>
            <a:endParaRPr sz="1000"/>
          </a:p>
        </p:txBody>
      </p:sp>
      <p:sp>
        <p:nvSpPr>
          <p:cNvPr id="50" name="object 50"/>
          <p:cNvSpPr txBox="1"/>
          <p:nvPr/>
        </p:nvSpPr>
        <p:spPr>
          <a:xfrm>
            <a:off x="6793230" y="3784346"/>
            <a:ext cx="431038" cy="713740"/>
          </a:xfrm>
          <a:prstGeom prst="rect">
            <a:avLst/>
          </a:prstGeom>
        </p:spPr>
        <p:txBody>
          <a:bodyPr wrap="square" lIns="0" tIns="6278" rIns="0" bIns="0" rtlCol="0">
            <a:noAutofit/>
          </a:bodyPr>
          <a:lstStyle/>
          <a:p>
            <a:pPr>
              <a:lnSpc>
                <a:spcPts val="750"/>
              </a:lnSpc>
            </a:pPr>
            <a:endParaRPr sz="750"/>
          </a:p>
          <a:p>
            <a:pPr marL="96139">
              <a:lnSpc>
                <a:spcPct val="101725"/>
              </a:lnSpc>
              <a:spcBef>
                <a:spcPts val="1000"/>
              </a:spcBef>
            </a:pPr>
            <a:r>
              <a:rPr sz="800" spc="0" dirty="0">
                <a:latin typeface="Calibri"/>
                <a:cs typeface="Calibri"/>
              </a:rPr>
              <a:t>17-19</a:t>
            </a:r>
            <a:endParaRPr sz="800">
              <a:latin typeface="Calibri"/>
              <a:cs typeface="Calibri"/>
            </a:endParaRPr>
          </a:p>
          <a:p>
            <a:pPr marL="120523">
              <a:lnSpc>
                <a:spcPct val="101725"/>
              </a:lnSpc>
              <a:spcBef>
                <a:spcPts val="55"/>
              </a:spcBef>
            </a:pPr>
            <a:r>
              <a:rPr sz="800" spc="-8" dirty="0">
                <a:latin typeface="Calibri"/>
                <a:cs typeface="Calibri"/>
              </a:rPr>
              <a:t>Web</a:t>
            </a:r>
            <a:endParaRPr sz="800">
              <a:latin typeface="Calibri"/>
              <a:cs typeface="Calibri"/>
            </a:endParaRPr>
          </a:p>
        </p:txBody>
      </p:sp>
      <p:sp>
        <p:nvSpPr>
          <p:cNvPr id="49" name="object 49"/>
          <p:cNvSpPr txBox="1"/>
          <p:nvPr/>
        </p:nvSpPr>
        <p:spPr>
          <a:xfrm>
            <a:off x="7224268" y="3784346"/>
            <a:ext cx="431037" cy="713740"/>
          </a:xfrm>
          <a:prstGeom prst="rect">
            <a:avLst/>
          </a:prstGeom>
        </p:spPr>
        <p:txBody>
          <a:bodyPr wrap="square" lIns="0" tIns="0" rIns="0" bIns="0" rtlCol="0">
            <a:noAutofit/>
          </a:bodyPr>
          <a:lstStyle/>
          <a:p>
            <a:pPr marL="25400">
              <a:lnSpc>
                <a:spcPts val="1000"/>
              </a:lnSpc>
            </a:pPr>
            <a:endParaRPr sz="1000"/>
          </a:p>
        </p:txBody>
      </p:sp>
      <p:sp>
        <p:nvSpPr>
          <p:cNvPr id="48" name="object 48"/>
          <p:cNvSpPr txBox="1"/>
          <p:nvPr/>
        </p:nvSpPr>
        <p:spPr>
          <a:xfrm>
            <a:off x="7655306" y="3784346"/>
            <a:ext cx="431038" cy="713740"/>
          </a:xfrm>
          <a:prstGeom prst="rect">
            <a:avLst/>
          </a:prstGeom>
        </p:spPr>
        <p:txBody>
          <a:bodyPr wrap="square" lIns="0" tIns="6278" rIns="0" bIns="0" rtlCol="0">
            <a:noAutofit/>
          </a:bodyPr>
          <a:lstStyle/>
          <a:p>
            <a:pPr>
              <a:lnSpc>
                <a:spcPts val="750"/>
              </a:lnSpc>
            </a:pPr>
            <a:endParaRPr sz="750"/>
          </a:p>
          <a:p>
            <a:pPr marL="76012" marR="75029" algn="ctr">
              <a:lnSpc>
                <a:spcPct val="101725"/>
              </a:lnSpc>
              <a:spcBef>
                <a:spcPts val="1000"/>
              </a:spcBef>
            </a:pPr>
            <a:r>
              <a:rPr sz="800" spc="0" dirty="0">
                <a:latin typeface="Calibri"/>
                <a:cs typeface="Calibri"/>
              </a:rPr>
              <a:t>14-18</a:t>
            </a:r>
            <a:endParaRPr sz="800">
              <a:latin typeface="Calibri"/>
              <a:cs typeface="Calibri"/>
            </a:endParaRPr>
          </a:p>
          <a:p>
            <a:pPr marL="153758" marR="152394" algn="ctr">
              <a:lnSpc>
                <a:spcPct val="101725"/>
              </a:lnSpc>
              <a:spcBef>
                <a:spcPts val="55"/>
              </a:spcBef>
            </a:pPr>
            <a:r>
              <a:rPr sz="800" spc="-4" dirty="0">
                <a:latin typeface="Calibri"/>
                <a:cs typeface="Calibri"/>
              </a:rPr>
              <a:t>JP</a:t>
            </a:r>
            <a:endParaRPr sz="800">
              <a:latin typeface="Calibri"/>
              <a:cs typeface="Calibri"/>
            </a:endParaRPr>
          </a:p>
        </p:txBody>
      </p:sp>
      <p:sp>
        <p:nvSpPr>
          <p:cNvPr id="47" name="object 47"/>
          <p:cNvSpPr txBox="1"/>
          <p:nvPr/>
        </p:nvSpPr>
        <p:spPr>
          <a:xfrm>
            <a:off x="8086344" y="3784346"/>
            <a:ext cx="431164" cy="713740"/>
          </a:xfrm>
          <a:prstGeom prst="rect">
            <a:avLst/>
          </a:prstGeom>
        </p:spPr>
        <p:txBody>
          <a:bodyPr wrap="square" lIns="0" tIns="6278" rIns="0" bIns="0" rtlCol="0">
            <a:noAutofit/>
          </a:bodyPr>
          <a:lstStyle/>
          <a:p>
            <a:pPr>
              <a:lnSpc>
                <a:spcPts val="750"/>
              </a:lnSpc>
            </a:pPr>
            <a:endParaRPr sz="750"/>
          </a:p>
          <a:p>
            <a:pPr marL="88646">
              <a:lnSpc>
                <a:spcPct val="101725"/>
              </a:lnSpc>
              <a:spcBef>
                <a:spcPts val="1000"/>
              </a:spcBef>
            </a:pPr>
            <a:r>
              <a:rPr sz="800" spc="24" dirty="0">
                <a:latin typeface="Calibri"/>
                <a:cs typeface="Calibri"/>
              </a:rPr>
              <a:t>19-21</a:t>
            </a:r>
            <a:endParaRPr sz="800">
              <a:latin typeface="Calibri"/>
              <a:cs typeface="Calibri"/>
            </a:endParaRPr>
          </a:p>
          <a:p>
            <a:pPr marL="120650">
              <a:lnSpc>
                <a:spcPct val="101725"/>
              </a:lnSpc>
              <a:spcBef>
                <a:spcPts val="55"/>
              </a:spcBef>
            </a:pPr>
            <a:r>
              <a:rPr sz="800" spc="-8" dirty="0">
                <a:latin typeface="Calibri"/>
                <a:cs typeface="Calibri"/>
              </a:rPr>
              <a:t>Web</a:t>
            </a:r>
            <a:endParaRPr sz="800">
              <a:latin typeface="Calibri"/>
              <a:cs typeface="Calibri"/>
            </a:endParaRPr>
          </a:p>
        </p:txBody>
      </p:sp>
      <p:sp>
        <p:nvSpPr>
          <p:cNvPr id="46" name="object 46"/>
          <p:cNvSpPr txBox="1"/>
          <p:nvPr/>
        </p:nvSpPr>
        <p:spPr>
          <a:xfrm>
            <a:off x="8517509" y="3784346"/>
            <a:ext cx="431038" cy="713740"/>
          </a:xfrm>
          <a:prstGeom prst="rect">
            <a:avLst/>
          </a:prstGeom>
        </p:spPr>
        <p:txBody>
          <a:bodyPr wrap="square" lIns="0" tIns="0" rIns="0" bIns="0" rtlCol="0">
            <a:noAutofit/>
          </a:bodyPr>
          <a:lstStyle/>
          <a:p>
            <a:pPr marL="25400">
              <a:lnSpc>
                <a:spcPts val="1000"/>
              </a:lnSpc>
            </a:pPr>
            <a:endParaRPr sz="1000"/>
          </a:p>
        </p:txBody>
      </p:sp>
      <p:sp>
        <p:nvSpPr>
          <p:cNvPr id="45" name="object 45"/>
          <p:cNvSpPr txBox="1"/>
          <p:nvPr/>
        </p:nvSpPr>
        <p:spPr>
          <a:xfrm>
            <a:off x="8948547" y="3784346"/>
            <a:ext cx="431037" cy="713740"/>
          </a:xfrm>
          <a:prstGeom prst="rect">
            <a:avLst/>
          </a:prstGeom>
        </p:spPr>
        <p:txBody>
          <a:bodyPr wrap="square" lIns="0" tIns="6278" rIns="0" bIns="0" rtlCol="0">
            <a:noAutofit/>
          </a:bodyPr>
          <a:lstStyle/>
          <a:p>
            <a:pPr>
              <a:lnSpc>
                <a:spcPts val="750"/>
              </a:lnSpc>
            </a:pPr>
            <a:endParaRPr sz="750"/>
          </a:p>
          <a:p>
            <a:pPr marL="101920" marR="100937" algn="ctr">
              <a:lnSpc>
                <a:spcPct val="101725"/>
              </a:lnSpc>
              <a:spcBef>
                <a:spcPts val="1000"/>
              </a:spcBef>
            </a:pPr>
            <a:r>
              <a:rPr sz="800" spc="1" dirty="0">
                <a:latin typeface="Calibri"/>
                <a:cs typeface="Calibri"/>
              </a:rPr>
              <a:t>7-11</a:t>
            </a:r>
            <a:endParaRPr sz="800">
              <a:latin typeface="Calibri"/>
              <a:cs typeface="Calibri"/>
            </a:endParaRPr>
          </a:p>
          <a:p>
            <a:pPr marL="126326" marR="125183" algn="ctr">
              <a:lnSpc>
                <a:spcPct val="101725"/>
              </a:lnSpc>
              <a:spcBef>
                <a:spcPts val="55"/>
              </a:spcBef>
            </a:pPr>
            <a:r>
              <a:rPr sz="800" dirty="0">
                <a:latin typeface="Calibri"/>
                <a:cs typeface="Calibri"/>
              </a:rPr>
              <a:t>FIN</a:t>
            </a:r>
            <a:endParaRPr sz="800">
              <a:latin typeface="Calibri"/>
              <a:cs typeface="Calibri"/>
            </a:endParaRPr>
          </a:p>
        </p:txBody>
      </p:sp>
      <p:sp>
        <p:nvSpPr>
          <p:cNvPr id="44" name="object 44"/>
          <p:cNvSpPr txBox="1"/>
          <p:nvPr/>
        </p:nvSpPr>
        <p:spPr>
          <a:xfrm>
            <a:off x="9379585" y="3784346"/>
            <a:ext cx="431038" cy="713740"/>
          </a:xfrm>
          <a:prstGeom prst="rect">
            <a:avLst/>
          </a:prstGeom>
        </p:spPr>
        <p:txBody>
          <a:bodyPr wrap="square" lIns="0" tIns="0" rIns="0" bIns="0" rtlCol="0">
            <a:noAutofit/>
          </a:bodyPr>
          <a:lstStyle/>
          <a:p>
            <a:pPr marL="25400">
              <a:lnSpc>
                <a:spcPts val="1000"/>
              </a:lnSpc>
            </a:pPr>
            <a:endParaRPr sz="1000"/>
          </a:p>
        </p:txBody>
      </p:sp>
      <p:sp>
        <p:nvSpPr>
          <p:cNvPr id="43" name="object 43"/>
          <p:cNvSpPr txBox="1"/>
          <p:nvPr/>
        </p:nvSpPr>
        <p:spPr>
          <a:xfrm>
            <a:off x="9810623" y="3784346"/>
            <a:ext cx="431037" cy="713740"/>
          </a:xfrm>
          <a:prstGeom prst="rect">
            <a:avLst/>
          </a:prstGeom>
        </p:spPr>
        <p:txBody>
          <a:bodyPr wrap="square" lIns="0" tIns="10850" rIns="0" bIns="0" rtlCol="0">
            <a:noAutofit/>
          </a:bodyPr>
          <a:lstStyle/>
          <a:p>
            <a:pPr>
              <a:lnSpc>
                <a:spcPts val="1200"/>
              </a:lnSpc>
            </a:pPr>
            <a:endParaRPr sz="1200"/>
          </a:p>
          <a:p>
            <a:pPr marL="91917" marR="88870" indent="281" algn="ctr">
              <a:lnSpc>
                <a:spcPts val="976"/>
              </a:lnSpc>
            </a:pPr>
            <a:r>
              <a:rPr sz="800" spc="48" dirty="0">
                <a:latin typeface="Calibri"/>
                <a:cs typeface="Calibri"/>
              </a:rPr>
              <a:t>E</a:t>
            </a:r>
            <a:r>
              <a:rPr sz="800" spc="46" dirty="0">
                <a:latin typeface="Calibri"/>
                <a:cs typeface="Calibri"/>
              </a:rPr>
              <a:t>a</a:t>
            </a:r>
            <a:r>
              <a:rPr sz="800" spc="-16" dirty="0">
                <a:latin typeface="Calibri"/>
                <a:cs typeface="Calibri"/>
              </a:rPr>
              <a:t>r</a:t>
            </a:r>
            <a:r>
              <a:rPr sz="800" spc="20" dirty="0">
                <a:latin typeface="Calibri"/>
                <a:cs typeface="Calibri"/>
              </a:rPr>
              <a:t>l</a:t>
            </a:r>
            <a:r>
              <a:rPr sz="800" spc="0" dirty="0">
                <a:latin typeface="Calibri"/>
                <a:cs typeface="Calibri"/>
              </a:rPr>
              <a:t>y </a:t>
            </a:r>
            <a:r>
              <a:rPr sz="800" spc="52" dirty="0">
                <a:latin typeface="Calibri"/>
                <a:cs typeface="Calibri"/>
              </a:rPr>
              <a:t>Se</a:t>
            </a:r>
            <a:r>
              <a:rPr sz="800" spc="33" dirty="0">
                <a:latin typeface="Calibri"/>
                <a:cs typeface="Calibri"/>
              </a:rPr>
              <a:t>p</a:t>
            </a:r>
            <a:r>
              <a:rPr sz="800" spc="-4" dirty="0">
                <a:latin typeface="Calibri"/>
                <a:cs typeface="Calibri"/>
              </a:rPr>
              <a:t>t</a:t>
            </a:r>
            <a:r>
              <a:rPr sz="800" spc="25" dirty="0">
                <a:latin typeface="Calibri"/>
                <a:cs typeface="Calibri"/>
              </a:rPr>
              <a:t>.</a:t>
            </a:r>
            <a:r>
              <a:rPr sz="800" spc="22" dirty="0">
                <a:latin typeface="Calibri"/>
                <a:cs typeface="Calibri"/>
              </a:rPr>
              <a:t> </a:t>
            </a:r>
            <a:r>
              <a:rPr sz="800" spc="-19" dirty="0">
                <a:latin typeface="Calibri"/>
                <a:cs typeface="Calibri"/>
              </a:rPr>
              <a:t>W</a:t>
            </a:r>
            <a:r>
              <a:rPr sz="800" spc="17" dirty="0">
                <a:latin typeface="Calibri"/>
                <a:cs typeface="Calibri"/>
              </a:rPr>
              <a:t>e</a:t>
            </a:r>
            <a:r>
              <a:rPr sz="800" spc="28" dirty="0">
                <a:latin typeface="Calibri"/>
                <a:cs typeface="Calibri"/>
              </a:rPr>
              <a:t>b</a:t>
            </a:r>
            <a:endParaRPr sz="800">
              <a:latin typeface="Calibri"/>
              <a:cs typeface="Calibri"/>
            </a:endParaRPr>
          </a:p>
        </p:txBody>
      </p:sp>
      <p:sp>
        <p:nvSpPr>
          <p:cNvPr id="42" name="object 42"/>
          <p:cNvSpPr txBox="1"/>
          <p:nvPr/>
        </p:nvSpPr>
        <p:spPr>
          <a:xfrm>
            <a:off x="10241661" y="3784346"/>
            <a:ext cx="431038" cy="713740"/>
          </a:xfrm>
          <a:prstGeom prst="rect">
            <a:avLst/>
          </a:prstGeom>
        </p:spPr>
        <p:txBody>
          <a:bodyPr wrap="square" lIns="0" tIns="6278" rIns="0" bIns="0" rtlCol="0">
            <a:noAutofit/>
          </a:bodyPr>
          <a:lstStyle/>
          <a:p>
            <a:pPr>
              <a:lnSpc>
                <a:spcPts val="750"/>
              </a:lnSpc>
            </a:pPr>
            <a:endParaRPr sz="750"/>
          </a:p>
          <a:p>
            <a:pPr marL="122428">
              <a:lnSpc>
                <a:spcPct val="101725"/>
              </a:lnSpc>
              <a:spcBef>
                <a:spcPts val="1000"/>
              </a:spcBef>
            </a:pPr>
            <a:r>
              <a:rPr sz="800" spc="1" dirty="0">
                <a:latin typeface="Calibri"/>
                <a:cs typeface="Calibri"/>
              </a:rPr>
              <a:t>6-10</a:t>
            </a:r>
            <a:endParaRPr sz="800">
              <a:latin typeface="Calibri"/>
              <a:cs typeface="Calibri"/>
            </a:endParaRPr>
          </a:p>
          <a:p>
            <a:pPr marL="110236">
              <a:lnSpc>
                <a:spcPct val="101725"/>
              </a:lnSpc>
              <a:spcBef>
                <a:spcPts val="55"/>
              </a:spcBef>
            </a:pPr>
            <a:r>
              <a:rPr sz="800" spc="70" dirty="0">
                <a:latin typeface="Calibri"/>
                <a:cs typeface="Calibri"/>
              </a:rPr>
              <a:t>CND</a:t>
            </a:r>
            <a:endParaRPr sz="800">
              <a:latin typeface="Calibri"/>
              <a:cs typeface="Calibri"/>
            </a:endParaRPr>
          </a:p>
        </p:txBody>
      </p:sp>
      <p:sp>
        <p:nvSpPr>
          <p:cNvPr id="41" name="object 41"/>
          <p:cNvSpPr txBox="1"/>
          <p:nvPr/>
        </p:nvSpPr>
        <p:spPr>
          <a:xfrm>
            <a:off x="10672699" y="3784346"/>
            <a:ext cx="431037" cy="713740"/>
          </a:xfrm>
          <a:prstGeom prst="rect">
            <a:avLst/>
          </a:prstGeom>
        </p:spPr>
        <p:txBody>
          <a:bodyPr wrap="square" lIns="0" tIns="6278" rIns="0" bIns="0" rtlCol="0">
            <a:noAutofit/>
          </a:bodyPr>
          <a:lstStyle/>
          <a:p>
            <a:pPr>
              <a:lnSpc>
                <a:spcPts val="750"/>
              </a:lnSpc>
            </a:pPr>
            <a:endParaRPr sz="750"/>
          </a:p>
          <a:p>
            <a:pPr marL="149194" marR="146322" algn="ctr">
              <a:lnSpc>
                <a:spcPct val="101725"/>
              </a:lnSpc>
              <a:spcBef>
                <a:spcPts val="1000"/>
              </a:spcBef>
            </a:pPr>
            <a:r>
              <a:rPr sz="800" spc="10" dirty="0">
                <a:latin typeface="Calibri"/>
                <a:cs typeface="Calibri"/>
              </a:rPr>
              <a:t>xx</a:t>
            </a:r>
            <a:endParaRPr sz="800">
              <a:latin typeface="Calibri"/>
              <a:cs typeface="Calibri"/>
            </a:endParaRPr>
          </a:p>
          <a:p>
            <a:pPr marL="95973" marR="95335" algn="ctr">
              <a:lnSpc>
                <a:spcPct val="101725"/>
              </a:lnSpc>
              <a:spcBef>
                <a:spcPts val="55"/>
              </a:spcBef>
            </a:pPr>
            <a:r>
              <a:rPr sz="800" spc="8" dirty="0">
                <a:latin typeface="Calibri"/>
                <a:cs typeface="Calibri"/>
              </a:rPr>
              <a:t>Web</a:t>
            </a:r>
            <a:endParaRPr sz="800">
              <a:latin typeface="Calibri"/>
              <a:cs typeface="Calibri"/>
            </a:endParaRPr>
          </a:p>
        </p:txBody>
      </p:sp>
      <p:sp>
        <p:nvSpPr>
          <p:cNvPr id="40" name="object 40"/>
          <p:cNvSpPr txBox="1"/>
          <p:nvPr/>
        </p:nvSpPr>
        <p:spPr>
          <a:xfrm>
            <a:off x="11103737" y="3784346"/>
            <a:ext cx="440182" cy="713740"/>
          </a:xfrm>
          <a:prstGeom prst="rect">
            <a:avLst/>
          </a:prstGeom>
        </p:spPr>
        <p:txBody>
          <a:bodyPr wrap="square" lIns="0" tIns="32384" rIns="0" bIns="0" rtlCol="0">
            <a:noAutofit/>
          </a:bodyPr>
          <a:lstStyle/>
          <a:p>
            <a:pPr marL="106514" marR="105532" algn="ctr">
              <a:lnSpc>
                <a:spcPct val="101725"/>
              </a:lnSpc>
            </a:pPr>
            <a:r>
              <a:rPr sz="800" spc="1" dirty="0">
                <a:latin typeface="Calibri"/>
                <a:cs typeface="Calibri"/>
              </a:rPr>
              <a:t>8-12</a:t>
            </a:r>
            <a:endParaRPr sz="800">
              <a:latin typeface="Calibri"/>
              <a:cs typeface="Calibri"/>
            </a:endParaRPr>
          </a:p>
          <a:p>
            <a:pPr marL="93846" marR="92086" algn="ctr">
              <a:lnSpc>
                <a:spcPct val="101725"/>
              </a:lnSpc>
              <a:spcBef>
                <a:spcPts val="55"/>
              </a:spcBef>
            </a:pPr>
            <a:r>
              <a:rPr sz="800" spc="24" dirty="0">
                <a:latin typeface="Calibri"/>
                <a:cs typeface="Calibri"/>
              </a:rPr>
              <a:t>ASIA</a:t>
            </a:r>
            <a:endParaRPr sz="800">
              <a:latin typeface="Calibri"/>
              <a:cs typeface="Calibri"/>
            </a:endParaRPr>
          </a:p>
          <a:p>
            <a:pPr marL="139747" marR="137306" algn="ctr">
              <a:lnSpc>
                <a:spcPct val="101725"/>
              </a:lnSpc>
              <a:spcBef>
                <a:spcPts val="1075"/>
              </a:spcBef>
            </a:pPr>
            <a:r>
              <a:rPr sz="800" spc="20" dirty="0">
                <a:latin typeface="Calibri"/>
                <a:cs typeface="Calibri"/>
              </a:rPr>
              <a:t>on</a:t>
            </a:r>
            <a:endParaRPr sz="800">
              <a:latin typeface="Calibri"/>
              <a:cs typeface="Calibri"/>
            </a:endParaRPr>
          </a:p>
          <a:p>
            <a:pPr marL="95846" marR="93790" algn="ctr">
              <a:lnSpc>
                <a:spcPct val="101725"/>
              </a:lnSpc>
              <a:spcBef>
                <a:spcPts val="55"/>
              </a:spcBef>
            </a:pPr>
            <a:r>
              <a:rPr sz="800" spc="37" dirty="0">
                <a:latin typeface="Calibri"/>
                <a:cs typeface="Calibri"/>
              </a:rPr>
              <a:t>TBC)</a:t>
            </a:r>
            <a:endParaRPr sz="800">
              <a:latin typeface="Calibri"/>
              <a:cs typeface="Calibri"/>
            </a:endParaRPr>
          </a:p>
        </p:txBody>
      </p:sp>
      <p:sp>
        <p:nvSpPr>
          <p:cNvPr id="39" name="object 39"/>
          <p:cNvSpPr txBox="1"/>
          <p:nvPr/>
        </p:nvSpPr>
        <p:spPr>
          <a:xfrm>
            <a:off x="2987167" y="4498086"/>
            <a:ext cx="779525" cy="843788"/>
          </a:xfrm>
          <a:prstGeom prst="rect">
            <a:avLst/>
          </a:prstGeom>
        </p:spPr>
        <p:txBody>
          <a:bodyPr wrap="square" lIns="0" tIns="0" rIns="0" bIns="0" rtlCol="0">
            <a:noAutofit/>
          </a:bodyPr>
          <a:lstStyle/>
          <a:p>
            <a:pPr marL="25400">
              <a:lnSpc>
                <a:spcPts val="1000"/>
              </a:lnSpc>
            </a:pPr>
            <a:endParaRPr sz="1000"/>
          </a:p>
        </p:txBody>
      </p:sp>
      <p:sp>
        <p:nvSpPr>
          <p:cNvPr id="38" name="object 38"/>
          <p:cNvSpPr txBox="1"/>
          <p:nvPr/>
        </p:nvSpPr>
        <p:spPr>
          <a:xfrm>
            <a:off x="3766692" y="4498086"/>
            <a:ext cx="431165" cy="843788"/>
          </a:xfrm>
          <a:prstGeom prst="rect">
            <a:avLst/>
          </a:prstGeom>
        </p:spPr>
        <p:txBody>
          <a:bodyPr wrap="square" lIns="0" tIns="0" rIns="0" bIns="0" rtlCol="0">
            <a:noAutofit/>
          </a:bodyPr>
          <a:lstStyle/>
          <a:p>
            <a:pPr marL="25400">
              <a:lnSpc>
                <a:spcPts val="1000"/>
              </a:lnSpc>
            </a:pPr>
            <a:endParaRPr sz="1000"/>
          </a:p>
        </p:txBody>
      </p:sp>
      <p:sp>
        <p:nvSpPr>
          <p:cNvPr id="37" name="object 37"/>
          <p:cNvSpPr txBox="1"/>
          <p:nvPr/>
        </p:nvSpPr>
        <p:spPr>
          <a:xfrm>
            <a:off x="4197858" y="4498086"/>
            <a:ext cx="431038" cy="843788"/>
          </a:xfrm>
          <a:prstGeom prst="rect">
            <a:avLst/>
          </a:prstGeom>
        </p:spPr>
        <p:txBody>
          <a:bodyPr wrap="square" lIns="0" tIns="0" rIns="0" bIns="0" rtlCol="0">
            <a:noAutofit/>
          </a:bodyPr>
          <a:lstStyle/>
          <a:p>
            <a:pPr marL="25400">
              <a:lnSpc>
                <a:spcPts val="1000"/>
              </a:lnSpc>
            </a:pPr>
            <a:endParaRPr sz="1000"/>
          </a:p>
        </p:txBody>
      </p:sp>
      <p:sp>
        <p:nvSpPr>
          <p:cNvPr id="36" name="object 36"/>
          <p:cNvSpPr txBox="1"/>
          <p:nvPr/>
        </p:nvSpPr>
        <p:spPr>
          <a:xfrm>
            <a:off x="4628896" y="4498086"/>
            <a:ext cx="431038" cy="843788"/>
          </a:xfrm>
          <a:prstGeom prst="rect">
            <a:avLst/>
          </a:prstGeom>
        </p:spPr>
        <p:txBody>
          <a:bodyPr wrap="square" lIns="0" tIns="0" rIns="0" bIns="0" rtlCol="0">
            <a:noAutofit/>
          </a:bodyPr>
          <a:lstStyle/>
          <a:p>
            <a:pPr marL="25400">
              <a:lnSpc>
                <a:spcPts val="1000"/>
              </a:lnSpc>
            </a:pPr>
            <a:endParaRPr sz="1000"/>
          </a:p>
        </p:txBody>
      </p:sp>
      <p:sp>
        <p:nvSpPr>
          <p:cNvPr id="35" name="object 35"/>
          <p:cNvSpPr txBox="1"/>
          <p:nvPr/>
        </p:nvSpPr>
        <p:spPr>
          <a:xfrm>
            <a:off x="5059934" y="4498086"/>
            <a:ext cx="431038" cy="843788"/>
          </a:xfrm>
          <a:prstGeom prst="rect">
            <a:avLst/>
          </a:prstGeom>
        </p:spPr>
        <p:txBody>
          <a:bodyPr wrap="square" lIns="0" tIns="0" rIns="0" bIns="0" rtlCol="0">
            <a:noAutofit/>
          </a:bodyPr>
          <a:lstStyle/>
          <a:p>
            <a:pPr marL="25400">
              <a:lnSpc>
                <a:spcPts val="1000"/>
              </a:lnSpc>
            </a:pPr>
            <a:endParaRPr sz="1000"/>
          </a:p>
        </p:txBody>
      </p:sp>
      <p:sp>
        <p:nvSpPr>
          <p:cNvPr id="34" name="object 34"/>
          <p:cNvSpPr txBox="1"/>
          <p:nvPr/>
        </p:nvSpPr>
        <p:spPr>
          <a:xfrm>
            <a:off x="5490972" y="4498086"/>
            <a:ext cx="431038" cy="843788"/>
          </a:xfrm>
          <a:prstGeom prst="rect">
            <a:avLst/>
          </a:prstGeom>
        </p:spPr>
        <p:txBody>
          <a:bodyPr wrap="square" lIns="0" tIns="0" rIns="0" bIns="0" rtlCol="0">
            <a:noAutofit/>
          </a:bodyPr>
          <a:lstStyle/>
          <a:p>
            <a:pPr marL="25400">
              <a:lnSpc>
                <a:spcPts val="1000"/>
              </a:lnSpc>
            </a:pPr>
            <a:endParaRPr sz="1000"/>
          </a:p>
        </p:txBody>
      </p:sp>
      <p:sp>
        <p:nvSpPr>
          <p:cNvPr id="33" name="object 33"/>
          <p:cNvSpPr txBox="1"/>
          <p:nvPr/>
        </p:nvSpPr>
        <p:spPr>
          <a:xfrm>
            <a:off x="5922010" y="4498086"/>
            <a:ext cx="440181" cy="843788"/>
          </a:xfrm>
          <a:prstGeom prst="rect">
            <a:avLst/>
          </a:prstGeom>
        </p:spPr>
        <p:txBody>
          <a:bodyPr wrap="square" lIns="0" tIns="0" rIns="0" bIns="0" rtlCol="0">
            <a:noAutofit/>
          </a:bodyPr>
          <a:lstStyle/>
          <a:p>
            <a:pPr marL="25400">
              <a:lnSpc>
                <a:spcPts val="1000"/>
              </a:lnSpc>
            </a:pPr>
            <a:endParaRPr sz="1000"/>
          </a:p>
        </p:txBody>
      </p:sp>
      <p:sp>
        <p:nvSpPr>
          <p:cNvPr id="32" name="object 32"/>
          <p:cNvSpPr txBox="1"/>
          <p:nvPr/>
        </p:nvSpPr>
        <p:spPr>
          <a:xfrm>
            <a:off x="6362192" y="4498086"/>
            <a:ext cx="431038" cy="843788"/>
          </a:xfrm>
          <a:prstGeom prst="rect">
            <a:avLst/>
          </a:prstGeom>
        </p:spPr>
        <p:txBody>
          <a:bodyPr wrap="square" lIns="0" tIns="0" rIns="0" bIns="0" rtlCol="0">
            <a:noAutofit/>
          </a:bodyPr>
          <a:lstStyle/>
          <a:p>
            <a:pPr marL="25400">
              <a:lnSpc>
                <a:spcPts val="1000"/>
              </a:lnSpc>
            </a:pPr>
            <a:endParaRPr sz="1000"/>
          </a:p>
        </p:txBody>
      </p:sp>
      <p:sp>
        <p:nvSpPr>
          <p:cNvPr id="31" name="object 31"/>
          <p:cNvSpPr txBox="1"/>
          <p:nvPr/>
        </p:nvSpPr>
        <p:spPr>
          <a:xfrm>
            <a:off x="6793230" y="4498086"/>
            <a:ext cx="431038" cy="843788"/>
          </a:xfrm>
          <a:prstGeom prst="rect">
            <a:avLst/>
          </a:prstGeom>
        </p:spPr>
        <p:txBody>
          <a:bodyPr wrap="square" lIns="0" tIns="0" rIns="0" bIns="0" rtlCol="0">
            <a:noAutofit/>
          </a:bodyPr>
          <a:lstStyle/>
          <a:p>
            <a:pPr marL="25400">
              <a:lnSpc>
                <a:spcPts val="1000"/>
              </a:lnSpc>
            </a:pPr>
            <a:endParaRPr sz="1000"/>
          </a:p>
        </p:txBody>
      </p:sp>
      <p:sp>
        <p:nvSpPr>
          <p:cNvPr id="30" name="object 30"/>
          <p:cNvSpPr txBox="1"/>
          <p:nvPr/>
        </p:nvSpPr>
        <p:spPr>
          <a:xfrm>
            <a:off x="7224268" y="4498086"/>
            <a:ext cx="431037" cy="843788"/>
          </a:xfrm>
          <a:prstGeom prst="rect">
            <a:avLst/>
          </a:prstGeom>
        </p:spPr>
        <p:txBody>
          <a:bodyPr wrap="square" lIns="0" tIns="33019" rIns="0" bIns="0" rtlCol="0">
            <a:noAutofit/>
          </a:bodyPr>
          <a:lstStyle/>
          <a:p>
            <a:pPr marL="57881" marR="55054" indent="-2343" algn="ctr">
              <a:lnSpc>
                <a:spcPts val="976"/>
              </a:lnSpc>
            </a:pPr>
            <a:r>
              <a:rPr sz="800" b="1" spc="-2" dirty="0">
                <a:latin typeface="Calibri"/>
                <a:cs typeface="Calibri"/>
              </a:rPr>
              <a:t>WS Draft Docum ent of conten t</a:t>
            </a:r>
            <a:endParaRPr sz="800">
              <a:latin typeface="Calibri"/>
              <a:cs typeface="Calibri"/>
            </a:endParaRPr>
          </a:p>
        </p:txBody>
      </p:sp>
      <p:sp>
        <p:nvSpPr>
          <p:cNvPr id="29" name="object 29"/>
          <p:cNvSpPr txBox="1"/>
          <p:nvPr/>
        </p:nvSpPr>
        <p:spPr>
          <a:xfrm>
            <a:off x="7655306" y="4498086"/>
            <a:ext cx="431038" cy="843788"/>
          </a:xfrm>
          <a:prstGeom prst="rect">
            <a:avLst/>
          </a:prstGeom>
        </p:spPr>
        <p:txBody>
          <a:bodyPr wrap="square" lIns="0" tIns="0" rIns="0" bIns="0" rtlCol="0">
            <a:noAutofit/>
          </a:bodyPr>
          <a:lstStyle/>
          <a:p>
            <a:pPr marL="25400">
              <a:lnSpc>
                <a:spcPts val="1000"/>
              </a:lnSpc>
            </a:pPr>
            <a:endParaRPr sz="1000"/>
          </a:p>
        </p:txBody>
      </p:sp>
      <p:sp>
        <p:nvSpPr>
          <p:cNvPr id="28" name="object 28"/>
          <p:cNvSpPr txBox="1"/>
          <p:nvPr/>
        </p:nvSpPr>
        <p:spPr>
          <a:xfrm>
            <a:off x="8086344" y="4498086"/>
            <a:ext cx="431164" cy="843788"/>
          </a:xfrm>
          <a:prstGeom prst="rect">
            <a:avLst/>
          </a:prstGeom>
        </p:spPr>
        <p:txBody>
          <a:bodyPr wrap="square" lIns="0" tIns="0" rIns="0" bIns="0" rtlCol="0">
            <a:noAutofit/>
          </a:bodyPr>
          <a:lstStyle/>
          <a:p>
            <a:pPr marL="25400">
              <a:lnSpc>
                <a:spcPts val="1000"/>
              </a:lnSpc>
            </a:pPr>
            <a:endParaRPr sz="1000"/>
          </a:p>
        </p:txBody>
      </p:sp>
      <p:sp>
        <p:nvSpPr>
          <p:cNvPr id="27" name="object 27"/>
          <p:cNvSpPr txBox="1"/>
          <p:nvPr/>
        </p:nvSpPr>
        <p:spPr>
          <a:xfrm>
            <a:off x="8517509" y="4498086"/>
            <a:ext cx="431038" cy="843788"/>
          </a:xfrm>
          <a:prstGeom prst="rect">
            <a:avLst/>
          </a:prstGeom>
        </p:spPr>
        <p:txBody>
          <a:bodyPr wrap="square" lIns="0" tIns="0" rIns="0" bIns="0" rtlCol="0">
            <a:noAutofit/>
          </a:bodyPr>
          <a:lstStyle/>
          <a:p>
            <a:pPr marL="25400">
              <a:lnSpc>
                <a:spcPts val="1000"/>
              </a:lnSpc>
            </a:pPr>
            <a:endParaRPr sz="1000"/>
          </a:p>
        </p:txBody>
      </p:sp>
      <p:sp>
        <p:nvSpPr>
          <p:cNvPr id="26" name="object 26"/>
          <p:cNvSpPr txBox="1"/>
          <p:nvPr/>
        </p:nvSpPr>
        <p:spPr>
          <a:xfrm>
            <a:off x="8948547" y="4498086"/>
            <a:ext cx="431037" cy="843788"/>
          </a:xfrm>
          <a:prstGeom prst="rect">
            <a:avLst/>
          </a:prstGeom>
        </p:spPr>
        <p:txBody>
          <a:bodyPr wrap="square" lIns="0" tIns="0" rIns="0" bIns="0" rtlCol="0">
            <a:noAutofit/>
          </a:bodyPr>
          <a:lstStyle/>
          <a:p>
            <a:pPr marL="25400">
              <a:lnSpc>
                <a:spcPts val="1000"/>
              </a:lnSpc>
            </a:pPr>
            <a:endParaRPr sz="1000"/>
          </a:p>
        </p:txBody>
      </p:sp>
      <p:sp>
        <p:nvSpPr>
          <p:cNvPr id="25" name="object 25"/>
          <p:cNvSpPr txBox="1"/>
          <p:nvPr/>
        </p:nvSpPr>
        <p:spPr>
          <a:xfrm>
            <a:off x="9379585" y="4498086"/>
            <a:ext cx="431038" cy="843788"/>
          </a:xfrm>
          <a:prstGeom prst="rect">
            <a:avLst/>
          </a:prstGeom>
        </p:spPr>
        <p:txBody>
          <a:bodyPr wrap="square" lIns="0" tIns="0" rIns="0" bIns="0" rtlCol="0">
            <a:noAutofit/>
          </a:bodyPr>
          <a:lstStyle/>
          <a:p>
            <a:pPr marL="25400">
              <a:lnSpc>
                <a:spcPts val="1000"/>
              </a:lnSpc>
            </a:pPr>
            <a:endParaRPr sz="1000"/>
          </a:p>
        </p:txBody>
      </p:sp>
      <p:sp>
        <p:nvSpPr>
          <p:cNvPr id="24" name="object 24"/>
          <p:cNvSpPr txBox="1"/>
          <p:nvPr/>
        </p:nvSpPr>
        <p:spPr>
          <a:xfrm>
            <a:off x="9810623" y="4498086"/>
            <a:ext cx="431037" cy="843788"/>
          </a:xfrm>
          <a:prstGeom prst="rect">
            <a:avLst/>
          </a:prstGeom>
        </p:spPr>
        <p:txBody>
          <a:bodyPr wrap="square" lIns="0" tIns="0" rIns="0" bIns="0" rtlCol="0">
            <a:noAutofit/>
          </a:bodyPr>
          <a:lstStyle/>
          <a:p>
            <a:pPr marL="25400">
              <a:lnSpc>
                <a:spcPts val="1000"/>
              </a:lnSpc>
            </a:pPr>
            <a:endParaRPr sz="1000"/>
          </a:p>
        </p:txBody>
      </p:sp>
      <p:sp>
        <p:nvSpPr>
          <p:cNvPr id="23" name="object 23"/>
          <p:cNvSpPr txBox="1"/>
          <p:nvPr/>
        </p:nvSpPr>
        <p:spPr>
          <a:xfrm>
            <a:off x="10241661" y="4498086"/>
            <a:ext cx="431038" cy="843788"/>
          </a:xfrm>
          <a:prstGeom prst="rect">
            <a:avLst/>
          </a:prstGeom>
        </p:spPr>
        <p:txBody>
          <a:bodyPr wrap="square" lIns="0" tIns="0" rIns="0" bIns="0" rtlCol="0">
            <a:noAutofit/>
          </a:bodyPr>
          <a:lstStyle/>
          <a:p>
            <a:pPr marL="25400">
              <a:lnSpc>
                <a:spcPts val="1000"/>
              </a:lnSpc>
            </a:pPr>
            <a:endParaRPr sz="1000"/>
          </a:p>
        </p:txBody>
      </p:sp>
      <p:sp>
        <p:nvSpPr>
          <p:cNvPr id="22" name="object 22"/>
          <p:cNvSpPr txBox="1"/>
          <p:nvPr/>
        </p:nvSpPr>
        <p:spPr>
          <a:xfrm>
            <a:off x="10672699" y="4498086"/>
            <a:ext cx="431037" cy="843788"/>
          </a:xfrm>
          <a:prstGeom prst="rect">
            <a:avLst/>
          </a:prstGeom>
        </p:spPr>
        <p:txBody>
          <a:bodyPr wrap="square" lIns="0" tIns="0" rIns="0" bIns="0" rtlCol="0">
            <a:noAutofit/>
          </a:bodyPr>
          <a:lstStyle/>
          <a:p>
            <a:pPr marL="25400">
              <a:lnSpc>
                <a:spcPts val="1000"/>
              </a:lnSpc>
            </a:pPr>
            <a:endParaRPr sz="1000"/>
          </a:p>
        </p:txBody>
      </p:sp>
      <p:sp>
        <p:nvSpPr>
          <p:cNvPr id="21" name="object 21"/>
          <p:cNvSpPr txBox="1"/>
          <p:nvPr/>
        </p:nvSpPr>
        <p:spPr>
          <a:xfrm>
            <a:off x="11103737" y="4498086"/>
            <a:ext cx="440182" cy="843788"/>
          </a:xfrm>
          <a:prstGeom prst="rect">
            <a:avLst/>
          </a:prstGeom>
        </p:spPr>
        <p:txBody>
          <a:bodyPr wrap="square" lIns="0" tIns="0" rIns="0" bIns="0" rtlCol="0">
            <a:noAutofit/>
          </a:bodyPr>
          <a:lstStyle/>
          <a:p>
            <a:pPr marL="25400">
              <a:lnSpc>
                <a:spcPts val="1000"/>
              </a:lnSpc>
            </a:pPr>
            <a:endParaRPr sz="1000"/>
          </a:p>
        </p:txBody>
      </p:sp>
      <p:sp>
        <p:nvSpPr>
          <p:cNvPr id="20" name="object 20"/>
          <p:cNvSpPr txBox="1"/>
          <p:nvPr/>
        </p:nvSpPr>
        <p:spPr>
          <a:xfrm>
            <a:off x="2987167" y="5341874"/>
            <a:ext cx="779525" cy="389775"/>
          </a:xfrm>
          <a:prstGeom prst="rect">
            <a:avLst/>
          </a:prstGeom>
        </p:spPr>
        <p:txBody>
          <a:bodyPr wrap="square" lIns="0" tIns="34290" rIns="0" bIns="0" rtlCol="0">
            <a:noAutofit/>
          </a:bodyPr>
          <a:lstStyle/>
          <a:p>
            <a:pPr marL="66293" marR="115310">
              <a:lnSpc>
                <a:spcPts val="1220"/>
              </a:lnSpc>
            </a:pPr>
            <a:r>
              <a:rPr sz="1000" spc="-7" dirty="0">
                <a:latin typeface="Calibri"/>
                <a:cs typeface="Calibri"/>
              </a:rPr>
              <a:t>GRVA ADS Workshops</a:t>
            </a:r>
            <a:endParaRPr sz="1000">
              <a:latin typeface="Calibri"/>
              <a:cs typeface="Calibri"/>
            </a:endParaRPr>
          </a:p>
        </p:txBody>
      </p:sp>
      <p:sp>
        <p:nvSpPr>
          <p:cNvPr id="19" name="object 19"/>
          <p:cNvSpPr txBox="1"/>
          <p:nvPr/>
        </p:nvSpPr>
        <p:spPr>
          <a:xfrm>
            <a:off x="3766692" y="5341874"/>
            <a:ext cx="431165" cy="389775"/>
          </a:xfrm>
          <a:prstGeom prst="rect">
            <a:avLst/>
          </a:prstGeom>
        </p:spPr>
        <p:txBody>
          <a:bodyPr wrap="square" lIns="0" tIns="0" rIns="0" bIns="0" rtlCol="0">
            <a:noAutofit/>
          </a:bodyPr>
          <a:lstStyle/>
          <a:p>
            <a:pPr marL="25400">
              <a:lnSpc>
                <a:spcPts val="1000"/>
              </a:lnSpc>
            </a:pPr>
            <a:endParaRPr sz="1000"/>
          </a:p>
        </p:txBody>
      </p:sp>
      <p:sp>
        <p:nvSpPr>
          <p:cNvPr id="18" name="object 18"/>
          <p:cNvSpPr txBox="1"/>
          <p:nvPr/>
        </p:nvSpPr>
        <p:spPr>
          <a:xfrm>
            <a:off x="4197858" y="5341874"/>
            <a:ext cx="431038" cy="389775"/>
          </a:xfrm>
          <a:prstGeom prst="rect">
            <a:avLst/>
          </a:prstGeom>
        </p:spPr>
        <p:txBody>
          <a:bodyPr wrap="square" lIns="0" tIns="0" rIns="0" bIns="0" rtlCol="0">
            <a:noAutofit/>
          </a:bodyPr>
          <a:lstStyle/>
          <a:p>
            <a:pPr marL="25400">
              <a:lnSpc>
                <a:spcPts val="1000"/>
              </a:lnSpc>
            </a:pPr>
            <a:endParaRPr sz="1000"/>
          </a:p>
        </p:txBody>
      </p:sp>
      <p:sp>
        <p:nvSpPr>
          <p:cNvPr id="17" name="object 17"/>
          <p:cNvSpPr txBox="1"/>
          <p:nvPr/>
        </p:nvSpPr>
        <p:spPr>
          <a:xfrm>
            <a:off x="4628896" y="5341874"/>
            <a:ext cx="431038" cy="389775"/>
          </a:xfrm>
          <a:prstGeom prst="rect">
            <a:avLst/>
          </a:prstGeom>
        </p:spPr>
        <p:txBody>
          <a:bodyPr wrap="square" lIns="0" tIns="3484" rIns="0" bIns="0" rtlCol="0">
            <a:noAutofit/>
          </a:bodyPr>
          <a:lstStyle/>
          <a:p>
            <a:pPr>
              <a:lnSpc>
                <a:spcPts val="500"/>
              </a:lnSpc>
            </a:pPr>
            <a:endParaRPr sz="500"/>
          </a:p>
          <a:p>
            <a:pPr marL="95757">
              <a:lnSpc>
                <a:spcPct val="101725"/>
              </a:lnSpc>
            </a:pPr>
            <a:r>
              <a:rPr sz="800" spc="0" dirty="0">
                <a:latin typeface="Calibri"/>
                <a:cs typeface="Calibri"/>
              </a:rPr>
              <a:t>10-11</a:t>
            </a:r>
            <a:endParaRPr sz="800">
              <a:latin typeface="Calibri"/>
              <a:cs typeface="Calibri"/>
            </a:endParaRPr>
          </a:p>
          <a:p>
            <a:pPr marL="120141">
              <a:lnSpc>
                <a:spcPct val="101725"/>
              </a:lnSpc>
              <a:spcBef>
                <a:spcPts val="55"/>
              </a:spcBef>
            </a:pPr>
            <a:r>
              <a:rPr sz="800" spc="-8" dirty="0">
                <a:latin typeface="Calibri"/>
                <a:cs typeface="Calibri"/>
              </a:rPr>
              <a:t>Web</a:t>
            </a:r>
            <a:endParaRPr sz="800">
              <a:latin typeface="Calibri"/>
              <a:cs typeface="Calibri"/>
            </a:endParaRPr>
          </a:p>
        </p:txBody>
      </p:sp>
      <p:sp>
        <p:nvSpPr>
          <p:cNvPr id="16" name="object 16"/>
          <p:cNvSpPr txBox="1"/>
          <p:nvPr/>
        </p:nvSpPr>
        <p:spPr>
          <a:xfrm>
            <a:off x="5059934" y="5341874"/>
            <a:ext cx="431038" cy="389775"/>
          </a:xfrm>
          <a:prstGeom prst="rect">
            <a:avLst/>
          </a:prstGeom>
        </p:spPr>
        <p:txBody>
          <a:bodyPr wrap="square" lIns="0" tIns="3484" rIns="0" bIns="0" rtlCol="0">
            <a:noAutofit/>
          </a:bodyPr>
          <a:lstStyle/>
          <a:p>
            <a:pPr>
              <a:lnSpc>
                <a:spcPts val="500"/>
              </a:lnSpc>
            </a:pPr>
            <a:endParaRPr sz="500"/>
          </a:p>
          <a:p>
            <a:pPr marL="75399" marR="75687" algn="ctr">
              <a:lnSpc>
                <a:spcPct val="101725"/>
              </a:lnSpc>
            </a:pPr>
            <a:r>
              <a:rPr sz="800" spc="0" dirty="0">
                <a:latin typeface="Calibri"/>
                <a:cs typeface="Calibri"/>
              </a:rPr>
              <a:t>15-16</a:t>
            </a:r>
            <a:endParaRPr sz="800">
              <a:latin typeface="Calibri"/>
              <a:cs typeface="Calibri"/>
            </a:endParaRPr>
          </a:p>
          <a:p>
            <a:pPr marL="134835" marR="134248" algn="ctr">
              <a:lnSpc>
                <a:spcPct val="101725"/>
              </a:lnSpc>
              <a:spcBef>
                <a:spcPts val="55"/>
              </a:spcBef>
            </a:pPr>
            <a:r>
              <a:rPr sz="800" spc="4" dirty="0">
                <a:latin typeface="Calibri"/>
                <a:cs typeface="Calibri"/>
              </a:rPr>
              <a:t>CN</a:t>
            </a:r>
            <a:endParaRPr sz="800">
              <a:latin typeface="Calibri"/>
              <a:cs typeface="Calibri"/>
            </a:endParaRPr>
          </a:p>
        </p:txBody>
      </p:sp>
      <p:sp>
        <p:nvSpPr>
          <p:cNvPr id="15" name="object 15"/>
          <p:cNvSpPr txBox="1"/>
          <p:nvPr/>
        </p:nvSpPr>
        <p:spPr>
          <a:xfrm>
            <a:off x="5490972" y="5341874"/>
            <a:ext cx="431038" cy="389775"/>
          </a:xfrm>
          <a:prstGeom prst="rect">
            <a:avLst/>
          </a:prstGeom>
        </p:spPr>
        <p:txBody>
          <a:bodyPr wrap="square" lIns="0" tIns="0" rIns="0" bIns="0" rtlCol="0">
            <a:noAutofit/>
          </a:bodyPr>
          <a:lstStyle/>
          <a:p>
            <a:pPr marL="25400">
              <a:lnSpc>
                <a:spcPts val="1000"/>
              </a:lnSpc>
            </a:pPr>
            <a:endParaRPr sz="1000"/>
          </a:p>
        </p:txBody>
      </p:sp>
      <p:sp>
        <p:nvSpPr>
          <p:cNvPr id="14" name="object 14"/>
          <p:cNvSpPr txBox="1"/>
          <p:nvPr/>
        </p:nvSpPr>
        <p:spPr>
          <a:xfrm>
            <a:off x="5922010" y="5341874"/>
            <a:ext cx="440181" cy="389775"/>
          </a:xfrm>
          <a:prstGeom prst="rect">
            <a:avLst/>
          </a:prstGeom>
        </p:spPr>
        <p:txBody>
          <a:bodyPr wrap="square" lIns="0" tIns="3484" rIns="0" bIns="0" rtlCol="0">
            <a:noAutofit/>
          </a:bodyPr>
          <a:lstStyle/>
          <a:p>
            <a:pPr>
              <a:lnSpc>
                <a:spcPts val="500"/>
              </a:lnSpc>
            </a:pPr>
            <a:endParaRPr sz="500"/>
          </a:p>
          <a:p>
            <a:pPr marL="91059">
              <a:lnSpc>
                <a:spcPct val="101725"/>
              </a:lnSpc>
            </a:pPr>
            <a:r>
              <a:rPr sz="800" spc="0" dirty="0">
                <a:latin typeface="Calibri"/>
                <a:cs typeface="Calibri"/>
              </a:rPr>
              <a:t>17+19</a:t>
            </a:r>
            <a:endParaRPr sz="800">
              <a:latin typeface="Calibri"/>
              <a:cs typeface="Calibri"/>
            </a:endParaRPr>
          </a:p>
          <a:p>
            <a:pPr marL="124967">
              <a:lnSpc>
                <a:spcPct val="101725"/>
              </a:lnSpc>
              <a:spcBef>
                <a:spcPts val="55"/>
              </a:spcBef>
            </a:pPr>
            <a:r>
              <a:rPr sz="800" spc="-8" dirty="0">
                <a:latin typeface="Calibri"/>
                <a:cs typeface="Calibri"/>
              </a:rPr>
              <a:t>Web</a:t>
            </a:r>
            <a:endParaRPr sz="800">
              <a:latin typeface="Calibri"/>
              <a:cs typeface="Calibri"/>
            </a:endParaRPr>
          </a:p>
        </p:txBody>
      </p:sp>
      <p:sp>
        <p:nvSpPr>
          <p:cNvPr id="13" name="object 13"/>
          <p:cNvSpPr txBox="1"/>
          <p:nvPr/>
        </p:nvSpPr>
        <p:spPr>
          <a:xfrm>
            <a:off x="6362192" y="5341874"/>
            <a:ext cx="431038" cy="389775"/>
          </a:xfrm>
          <a:prstGeom prst="rect">
            <a:avLst/>
          </a:prstGeom>
        </p:spPr>
        <p:txBody>
          <a:bodyPr wrap="square" lIns="0" tIns="0" rIns="0" bIns="0" rtlCol="0">
            <a:noAutofit/>
          </a:bodyPr>
          <a:lstStyle/>
          <a:p>
            <a:pPr marL="25400">
              <a:lnSpc>
                <a:spcPts val="1000"/>
              </a:lnSpc>
            </a:pPr>
            <a:endParaRPr sz="1000"/>
          </a:p>
        </p:txBody>
      </p:sp>
      <p:sp>
        <p:nvSpPr>
          <p:cNvPr id="12" name="object 12"/>
          <p:cNvSpPr txBox="1"/>
          <p:nvPr/>
        </p:nvSpPr>
        <p:spPr>
          <a:xfrm>
            <a:off x="6793230" y="5341874"/>
            <a:ext cx="431038" cy="389775"/>
          </a:xfrm>
          <a:prstGeom prst="rect">
            <a:avLst/>
          </a:prstGeom>
        </p:spPr>
        <p:txBody>
          <a:bodyPr wrap="square" lIns="0" tIns="3484" rIns="0" bIns="0" rtlCol="0">
            <a:noAutofit/>
          </a:bodyPr>
          <a:lstStyle/>
          <a:p>
            <a:pPr>
              <a:lnSpc>
                <a:spcPts val="500"/>
              </a:lnSpc>
            </a:pPr>
            <a:endParaRPr sz="500"/>
          </a:p>
          <a:p>
            <a:pPr marL="96139">
              <a:lnSpc>
                <a:spcPct val="101725"/>
              </a:lnSpc>
            </a:pPr>
            <a:r>
              <a:rPr sz="800" spc="0" dirty="0">
                <a:latin typeface="Calibri"/>
                <a:cs typeface="Calibri"/>
              </a:rPr>
              <a:t>13-14</a:t>
            </a:r>
            <a:endParaRPr sz="800">
              <a:latin typeface="Calibri"/>
              <a:cs typeface="Calibri"/>
            </a:endParaRPr>
          </a:p>
          <a:p>
            <a:pPr marL="120523">
              <a:lnSpc>
                <a:spcPct val="101725"/>
              </a:lnSpc>
              <a:spcBef>
                <a:spcPts val="55"/>
              </a:spcBef>
            </a:pPr>
            <a:r>
              <a:rPr sz="800" spc="-8" dirty="0">
                <a:latin typeface="Calibri"/>
                <a:cs typeface="Calibri"/>
              </a:rPr>
              <a:t>Web</a:t>
            </a:r>
            <a:endParaRPr sz="800">
              <a:latin typeface="Calibri"/>
              <a:cs typeface="Calibri"/>
            </a:endParaRPr>
          </a:p>
        </p:txBody>
      </p:sp>
      <p:sp>
        <p:nvSpPr>
          <p:cNvPr id="11" name="object 11"/>
          <p:cNvSpPr txBox="1"/>
          <p:nvPr/>
        </p:nvSpPr>
        <p:spPr>
          <a:xfrm>
            <a:off x="7224268" y="5341874"/>
            <a:ext cx="431037" cy="389775"/>
          </a:xfrm>
          <a:prstGeom prst="rect">
            <a:avLst/>
          </a:prstGeom>
        </p:spPr>
        <p:txBody>
          <a:bodyPr wrap="square" lIns="0" tIns="3484" rIns="0" bIns="0" rtlCol="0">
            <a:noAutofit/>
          </a:bodyPr>
          <a:lstStyle/>
          <a:p>
            <a:pPr>
              <a:lnSpc>
                <a:spcPts val="500"/>
              </a:lnSpc>
            </a:pPr>
            <a:endParaRPr sz="500"/>
          </a:p>
          <a:p>
            <a:pPr marL="88518">
              <a:lnSpc>
                <a:spcPct val="101725"/>
              </a:lnSpc>
            </a:pPr>
            <a:r>
              <a:rPr sz="800" spc="27" dirty="0">
                <a:latin typeface="Calibri"/>
                <a:cs typeface="Calibri"/>
              </a:rPr>
              <a:t>25-26</a:t>
            </a:r>
            <a:endParaRPr sz="800">
              <a:latin typeface="Calibri"/>
              <a:cs typeface="Calibri"/>
            </a:endParaRPr>
          </a:p>
          <a:p>
            <a:pPr marL="120523">
              <a:lnSpc>
                <a:spcPct val="101725"/>
              </a:lnSpc>
              <a:spcBef>
                <a:spcPts val="55"/>
              </a:spcBef>
            </a:pPr>
            <a:r>
              <a:rPr sz="800" spc="-8" dirty="0">
                <a:latin typeface="Calibri"/>
                <a:cs typeface="Calibri"/>
              </a:rPr>
              <a:t>Web</a:t>
            </a:r>
            <a:endParaRPr sz="800">
              <a:latin typeface="Calibri"/>
              <a:cs typeface="Calibri"/>
            </a:endParaRPr>
          </a:p>
        </p:txBody>
      </p:sp>
      <p:sp>
        <p:nvSpPr>
          <p:cNvPr id="10" name="object 10"/>
          <p:cNvSpPr txBox="1"/>
          <p:nvPr/>
        </p:nvSpPr>
        <p:spPr>
          <a:xfrm>
            <a:off x="7655306" y="5341874"/>
            <a:ext cx="431038" cy="389775"/>
          </a:xfrm>
          <a:prstGeom prst="rect">
            <a:avLst/>
          </a:prstGeom>
        </p:spPr>
        <p:txBody>
          <a:bodyPr wrap="square" lIns="0" tIns="0" rIns="0" bIns="0" rtlCol="0">
            <a:noAutofit/>
          </a:bodyPr>
          <a:lstStyle/>
          <a:p>
            <a:pPr marL="25400">
              <a:lnSpc>
                <a:spcPts val="1000"/>
              </a:lnSpc>
            </a:pPr>
            <a:endParaRPr sz="1000"/>
          </a:p>
        </p:txBody>
      </p:sp>
      <p:sp>
        <p:nvSpPr>
          <p:cNvPr id="9" name="object 9"/>
          <p:cNvSpPr txBox="1"/>
          <p:nvPr/>
        </p:nvSpPr>
        <p:spPr>
          <a:xfrm>
            <a:off x="8086344" y="5341874"/>
            <a:ext cx="431164" cy="389775"/>
          </a:xfrm>
          <a:prstGeom prst="rect">
            <a:avLst/>
          </a:prstGeom>
        </p:spPr>
        <p:txBody>
          <a:bodyPr wrap="square" lIns="0" tIns="0" rIns="0" bIns="0" rtlCol="0">
            <a:noAutofit/>
          </a:bodyPr>
          <a:lstStyle/>
          <a:p>
            <a:pPr marL="25400">
              <a:lnSpc>
                <a:spcPts val="1000"/>
              </a:lnSpc>
            </a:pPr>
            <a:endParaRPr sz="1000"/>
          </a:p>
        </p:txBody>
      </p:sp>
      <p:sp>
        <p:nvSpPr>
          <p:cNvPr id="8" name="object 8"/>
          <p:cNvSpPr txBox="1"/>
          <p:nvPr/>
        </p:nvSpPr>
        <p:spPr>
          <a:xfrm>
            <a:off x="8517509" y="5341874"/>
            <a:ext cx="431038" cy="389775"/>
          </a:xfrm>
          <a:prstGeom prst="rect">
            <a:avLst/>
          </a:prstGeom>
        </p:spPr>
        <p:txBody>
          <a:bodyPr wrap="square" lIns="0" tIns="3484" rIns="0" bIns="0" rtlCol="0">
            <a:noAutofit/>
          </a:bodyPr>
          <a:lstStyle/>
          <a:p>
            <a:pPr>
              <a:lnSpc>
                <a:spcPts val="500"/>
              </a:lnSpc>
            </a:pPr>
            <a:endParaRPr sz="500"/>
          </a:p>
          <a:p>
            <a:pPr marL="122047">
              <a:lnSpc>
                <a:spcPct val="101725"/>
              </a:lnSpc>
            </a:pPr>
            <a:r>
              <a:rPr sz="800" spc="1" dirty="0">
                <a:latin typeface="Calibri"/>
                <a:cs typeface="Calibri"/>
              </a:rPr>
              <a:t>9-10</a:t>
            </a:r>
            <a:endParaRPr sz="800">
              <a:latin typeface="Calibri"/>
              <a:cs typeface="Calibri"/>
            </a:endParaRPr>
          </a:p>
          <a:p>
            <a:pPr marL="120523">
              <a:lnSpc>
                <a:spcPct val="101725"/>
              </a:lnSpc>
              <a:spcBef>
                <a:spcPts val="55"/>
              </a:spcBef>
            </a:pPr>
            <a:r>
              <a:rPr sz="800" spc="-8" dirty="0">
                <a:latin typeface="Calibri"/>
                <a:cs typeface="Calibri"/>
              </a:rPr>
              <a:t>Web</a:t>
            </a:r>
            <a:endParaRPr sz="800">
              <a:latin typeface="Calibri"/>
              <a:cs typeface="Calibri"/>
            </a:endParaRPr>
          </a:p>
        </p:txBody>
      </p:sp>
      <p:sp>
        <p:nvSpPr>
          <p:cNvPr id="7" name="object 7"/>
          <p:cNvSpPr txBox="1"/>
          <p:nvPr/>
        </p:nvSpPr>
        <p:spPr>
          <a:xfrm>
            <a:off x="8948547" y="5341874"/>
            <a:ext cx="431037" cy="389775"/>
          </a:xfrm>
          <a:prstGeom prst="rect">
            <a:avLst/>
          </a:prstGeom>
        </p:spPr>
        <p:txBody>
          <a:bodyPr wrap="square" lIns="0" tIns="0" rIns="0" bIns="0" rtlCol="0">
            <a:noAutofit/>
          </a:bodyPr>
          <a:lstStyle/>
          <a:p>
            <a:pPr marL="25400">
              <a:lnSpc>
                <a:spcPts val="1000"/>
              </a:lnSpc>
            </a:pPr>
            <a:endParaRPr sz="1000"/>
          </a:p>
        </p:txBody>
      </p:sp>
      <p:sp>
        <p:nvSpPr>
          <p:cNvPr id="6" name="object 6"/>
          <p:cNvSpPr txBox="1"/>
          <p:nvPr/>
        </p:nvSpPr>
        <p:spPr>
          <a:xfrm>
            <a:off x="9379585" y="5341874"/>
            <a:ext cx="431038" cy="389775"/>
          </a:xfrm>
          <a:prstGeom prst="rect">
            <a:avLst/>
          </a:prstGeom>
        </p:spPr>
        <p:txBody>
          <a:bodyPr wrap="square" lIns="0" tIns="0" rIns="0" bIns="0" rtlCol="0">
            <a:noAutofit/>
          </a:bodyPr>
          <a:lstStyle/>
          <a:p>
            <a:pPr marL="25400">
              <a:lnSpc>
                <a:spcPts val="1000"/>
              </a:lnSpc>
            </a:pPr>
            <a:endParaRPr sz="1000"/>
          </a:p>
        </p:txBody>
      </p:sp>
      <p:sp>
        <p:nvSpPr>
          <p:cNvPr id="5" name="object 5"/>
          <p:cNvSpPr txBox="1"/>
          <p:nvPr/>
        </p:nvSpPr>
        <p:spPr>
          <a:xfrm>
            <a:off x="9810623" y="5341874"/>
            <a:ext cx="431037" cy="389775"/>
          </a:xfrm>
          <a:prstGeom prst="rect">
            <a:avLst/>
          </a:prstGeom>
        </p:spPr>
        <p:txBody>
          <a:bodyPr wrap="square" lIns="0" tIns="3484" rIns="0" bIns="0" rtlCol="0">
            <a:noAutofit/>
          </a:bodyPr>
          <a:lstStyle/>
          <a:p>
            <a:pPr>
              <a:lnSpc>
                <a:spcPts val="500"/>
              </a:lnSpc>
            </a:pPr>
            <a:endParaRPr sz="500"/>
          </a:p>
          <a:p>
            <a:pPr marL="96647">
              <a:lnSpc>
                <a:spcPct val="101725"/>
              </a:lnSpc>
            </a:pPr>
            <a:r>
              <a:rPr sz="800" spc="0" dirty="0">
                <a:latin typeface="Calibri"/>
                <a:cs typeface="Calibri"/>
              </a:rPr>
              <a:t>18-19</a:t>
            </a:r>
            <a:endParaRPr sz="800">
              <a:latin typeface="Calibri"/>
              <a:cs typeface="Calibri"/>
            </a:endParaRPr>
          </a:p>
          <a:p>
            <a:pPr marL="124078">
              <a:lnSpc>
                <a:spcPct val="101725"/>
              </a:lnSpc>
              <a:spcBef>
                <a:spcPts val="55"/>
              </a:spcBef>
            </a:pPr>
            <a:r>
              <a:rPr sz="800" spc="15" dirty="0">
                <a:latin typeface="Calibri"/>
                <a:cs typeface="Calibri"/>
              </a:rPr>
              <a:t>GVA</a:t>
            </a:r>
            <a:endParaRPr sz="800">
              <a:latin typeface="Calibri"/>
              <a:cs typeface="Calibri"/>
            </a:endParaRPr>
          </a:p>
        </p:txBody>
      </p:sp>
      <p:sp>
        <p:nvSpPr>
          <p:cNvPr id="4" name="object 4"/>
          <p:cNvSpPr txBox="1"/>
          <p:nvPr/>
        </p:nvSpPr>
        <p:spPr>
          <a:xfrm>
            <a:off x="10241661" y="5341874"/>
            <a:ext cx="431038" cy="389775"/>
          </a:xfrm>
          <a:prstGeom prst="rect">
            <a:avLst/>
          </a:prstGeom>
        </p:spPr>
        <p:txBody>
          <a:bodyPr wrap="square" lIns="0" tIns="0" rIns="0" bIns="0" rtlCol="0">
            <a:noAutofit/>
          </a:bodyPr>
          <a:lstStyle/>
          <a:p>
            <a:pPr marL="25400">
              <a:lnSpc>
                <a:spcPts val="1000"/>
              </a:lnSpc>
            </a:pPr>
            <a:endParaRPr sz="1000"/>
          </a:p>
        </p:txBody>
      </p:sp>
      <p:sp>
        <p:nvSpPr>
          <p:cNvPr id="3" name="object 3"/>
          <p:cNvSpPr txBox="1"/>
          <p:nvPr/>
        </p:nvSpPr>
        <p:spPr>
          <a:xfrm>
            <a:off x="10672699" y="5341874"/>
            <a:ext cx="431037" cy="389775"/>
          </a:xfrm>
          <a:prstGeom prst="rect">
            <a:avLst/>
          </a:prstGeom>
        </p:spPr>
        <p:txBody>
          <a:bodyPr wrap="square" lIns="0" tIns="3484" rIns="0" bIns="0" rtlCol="0">
            <a:noAutofit/>
          </a:bodyPr>
          <a:lstStyle/>
          <a:p>
            <a:pPr>
              <a:lnSpc>
                <a:spcPts val="500"/>
              </a:lnSpc>
            </a:pPr>
            <a:endParaRPr sz="500"/>
          </a:p>
          <a:p>
            <a:pPr marL="127977" marR="126771" algn="ctr">
              <a:lnSpc>
                <a:spcPct val="101725"/>
              </a:lnSpc>
            </a:pPr>
            <a:r>
              <a:rPr sz="800" spc="1" dirty="0">
                <a:latin typeface="Calibri"/>
                <a:cs typeface="Calibri"/>
              </a:rPr>
              <a:t>4-5</a:t>
            </a:r>
            <a:endParaRPr sz="800">
              <a:latin typeface="Calibri"/>
              <a:cs typeface="Calibri"/>
            </a:endParaRPr>
          </a:p>
          <a:p>
            <a:pPr marL="100545" marR="97364" algn="ctr">
              <a:lnSpc>
                <a:spcPct val="101725"/>
              </a:lnSpc>
              <a:spcBef>
                <a:spcPts val="55"/>
              </a:spcBef>
            </a:pPr>
            <a:r>
              <a:rPr sz="800" spc="-8" dirty="0">
                <a:latin typeface="Calibri"/>
                <a:cs typeface="Calibri"/>
              </a:rPr>
              <a:t>Web</a:t>
            </a:r>
            <a:endParaRPr sz="800">
              <a:latin typeface="Calibri"/>
              <a:cs typeface="Calibri"/>
            </a:endParaRPr>
          </a:p>
        </p:txBody>
      </p:sp>
      <p:sp>
        <p:nvSpPr>
          <p:cNvPr id="2" name="object 2"/>
          <p:cNvSpPr txBox="1"/>
          <p:nvPr/>
        </p:nvSpPr>
        <p:spPr>
          <a:xfrm>
            <a:off x="11103737" y="5341874"/>
            <a:ext cx="440182" cy="389775"/>
          </a:xfrm>
          <a:prstGeom prst="rect">
            <a:avLst/>
          </a:prstGeom>
        </p:spPr>
        <p:txBody>
          <a:bodyPr wrap="square" lIns="0" tIns="0" rIns="0" bIns="0" rtlCol="0">
            <a:noAutofit/>
          </a:bodyPr>
          <a:lstStyle/>
          <a:p>
            <a:pPr marL="25400">
              <a:lnSpc>
                <a:spcPts val="1000"/>
              </a:lnSpc>
            </a:pPr>
            <a:endParaRPr sz="1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16940" y="749579"/>
            <a:ext cx="1908840" cy="1491762"/>
          </a:xfrm>
          <a:prstGeom prst="rect">
            <a:avLst/>
          </a:prstGeom>
        </p:spPr>
        <p:txBody>
          <a:bodyPr wrap="square" lIns="0" tIns="28606" rIns="0" bIns="0" rtlCol="0">
            <a:noAutofit/>
          </a:bodyPr>
          <a:lstStyle/>
          <a:p>
            <a:pPr marL="12700">
              <a:lnSpc>
                <a:spcPts val="4505"/>
              </a:lnSpc>
            </a:pPr>
            <a:r>
              <a:rPr sz="4400" spc="-19" dirty="0">
                <a:latin typeface="Calibri Light"/>
                <a:cs typeface="Calibri Light"/>
              </a:rPr>
              <a:t>Content</a:t>
            </a:r>
            <a:endParaRPr sz="4400">
              <a:latin typeface="Calibri Light"/>
              <a:cs typeface="Calibri Light"/>
            </a:endParaRPr>
          </a:p>
          <a:p>
            <a:pPr marL="12700" marR="83941">
              <a:lnSpc>
                <a:spcPct val="95825"/>
              </a:lnSpc>
              <a:spcBef>
                <a:spcPts val="3759"/>
              </a:spcBef>
            </a:pPr>
            <a:r>
              <a:rPr sz="2800" dirty="0">
                <a:latin typeface="Arial"/>
                <a:cs typeface="Arial"/>
              </a:rPr>
              <a:t>•</a:t>
            </a:r>
            <a:endParaRPr sz="2800">
              <a:latin typeface="Arial"/>
              <a:cs typeface="Arial"/>
            </a:endParaRPr>
          </a:p>
        </p:txBody>
      </p:sp>
      <p:sp>
        <p:nvSpPr>
          <p:cNvPr id="3" name="object 3"/>
          <p:cNvSpPr txBox="1"/>
          <p:nvPr/>
        </p:nvSpPr>
        <p:spPr>
          <a:xfrm>
            <a:off x="1145540" y="1882267"/>
            <a:ext cx="4156334" cy="2426335"/>
          </a:xfrm>
          <a:prstGeom prst="rect">
            <a:avLst/>
          </a:prstGeom>
        </p:spPr>
        <p:txBody>
          <a:bodyPr wrap="square" lIns="0" tIns="18383" rIns="0" bIns="0" rtlCol="0">
            <a:noAutofit/>
          </a:bodyPr>
          <a:lstStyle/>
          <a:p>
            <a:pPr marL="12700" marR="65112">
              <a:lnSpc>
                <a:spcPts val="2895"/>
              </a:lnSpc>
            </a:pPr>
            <a:r>
              <a:rPr sz="2800" spc="-14" dirty="0">
                <a:latin typeface="Calibri"/>
                <a:cs typeface="Calibri"/>
              </a:rPr>
              <a:t>Organizational aspects</a:t>
            </a:r>
            <a:endParaRPr sz="2800">
              <a:latin typeface="Calibri"/>
              <a:cs typeface="Calibri"/>
            </a:endParaRPr>
          </a:p>
          <a:p>
            <a:pPr marL="12700" marR="65112">
              <a:lnSpc>
                <a:spcPct val="101725"/>
              </a:lnSpc>
              <a:spcBef>
                <a:spcPts val="472"/>
              </a:spcBef>
            </a:pPr>
            <a:r>
              <a:rPr sz="2800" spc="-4" dirty="0">
                <a:latin typeface="Calibri"/>
                <a:cs typeface="Calibri"/>
              </a:rPr>
              <a:t>Structure of work</a:t>
            </a:r>
            <a:endParaRPr sz="2800">
              <a:latin typeface="Calibri"/>
              <a:cs typeface="Calibri"/>
            </a:endParaRPr>
          </a:p>
          <a:p>
            <a:pPr marL="12700">
              <a:lnSpc>
                <a:spcPct val="101725"/>
              </a:lnSpc>
              <a:spcBef>
                <a:spcPts val="602"/>
              </a:spcBef>
            </a:pPr>
            <a:r>
              <a:rPr sz="2800" spc="-7" dirty="0">
                <a:latin typeface="Calibri"/>
                <a:cs typeface="Calibri"/>
              </a:rPr>
              <a:t>Status update since October</a:t>
            </a:r>
            <a:endParaRPr sz="2800">
              <a:latin typeface="Calibri"/>
              <a:cs typeface="Calibri"/>
            </a:endParaRPr>
          </a:p>
          <a:p>
            <a:pPr marL="12700" marR="65112">
              <a:lnSpc>
                <a:spcPct val="101725"/>
              </a:lnSpc>
              <a:spcBef>
                <a:spcPts val="602"/>
              </a:spcBef>
            </a:pPr>
            <a:r>
              <a:rPr sz="2800" spc="-5" dirty="0">
                <a:latin typeface="Calibri"/>
                <a:cs typeface="Calibri"/>
              </a:rPr>
              <a:t>Items for discussion</a:t>
            </a:r>
            <a:endParaRPr sz="2800">
              <a:latin typeface="Calibri"/>
              <a:cs typeface="Calibri"/>
            </a:endParaRPr>
          </a:p>
          <a:p>
            <a:pPr marL="12700" marR="65112">
              <a:lnSpc>
                <a:spcPct val="101725"/>
              </a:lnSpc>
              <a:spcBef>
                <a:spcPts val="616"/>
              </a:spcBef>
            </a:pPr>
            <a:r>
              <a:rPr sz="2800" spc="-6" dirty="0">
                <a:latin typeface="Calibri"/>
                <a:cs typeface="Calibri"/>
              </a:rPr>
              <a:t>Future sessions</a:t>
            </a:r>
            <a:endParaRPr sz="2800">
              <a:latin typeface="Calibri"/>
              <a:cs typeface="Calibri"/>
            </a:endParaRPr>
          </a:p>
        </p:txBody>
      </p:sp>
      <p:sp>
        <p:nvSpPr>
          <p:cNvPr id="2" name="object 2"/>
          <p:cNvSpPr txBox="1"/>
          <p:nvPr/>
        </p:nvSpPr>
        <p:spPr>
          <a:xfrm>
            <a:off x="916940" y="2373294"/>
            <a:ext cx="203098" cy="1913890"/>
          </a:xfrm>
          <a:prstGeom prst="rect">
            <a:avLst/>
          </a:prstGeom>
        </p:spPr>
        <p:txBody>
          <a:bodyPr wrap="square" lIns="0" tIns="18796" rIns="0" bIns="0" rtlCol="0">
            <a:noAutofit/>
          </a:bodyPr>
          <a:lstStyle/>
          <a:p>
            <a:pPr marL="12700" marR="152">
              <a:lnSpc>
                <a:spcPts val="2960"/>
              </a:lnSpc>
            </a:pPr>
            <a:r>
              <a:rPr sz="2800" dirty="0">
                <a:latin typeface="Arial"/>
                <a:cs typeface="Arial"/>
              </a:rPr>
              <a:t>•</a:t>
            </a:r>
            <a:endParaRPr sz="2800">
              <a:latin typeface="Arial"/>
              <a:cs typeface="Arial"/>
            </a:endParaRPr>
          </a:p>
          <a:p>
            <a:pPr marL="12700" marR="152">
              <a:lnSpc>
                <a:spcPct val="95825"/>
              </a:lnSpc>
              <a:spcBef>
                <a:spcPts val="652"/>
              </a:spcBef>
            </a:pPr>
            <a:r>
              <a:rPr sz="2800" dirty="0">
                <a:latin typeface="Arial"/>
                <a:cs typeface="Arial"/>
              </a:rPr>
              <a:t>•</a:t>
            </a:r>
            <a:endParaRPr sz="2800">
              <a:latin typeface="Arial"/>
              <a:cs typeface="Arial"/>
            </a:endParaRPr>
          </a:p>
          <a:p>
            <a:pPr marL="12700">
              <a:lnSpc>
                <a:spcPct val="95825"/>
              </a:lnSpc>
              <a:spcBef>
                <a:spcPts val="800"/>
              </a:spcBef>
            </a:pPr>
            <a:r>
              <a:rPr sz="2800" dirty="0">
                <a:latin typeface="Arial"/>
                <a:cs typeface="Arial"/>
              </a:rPr>
              <a:t>•</a:t>
            </a:r>
            <a:endParaRPr sz="2800">
              <a:latin typeface="Arial"/>
              <a:cs typeface="Arial"/>
            </a:endParaRPr>
          </a:p>
          <a:p>
            <a:pPr marL="12700" marR="152">
              <a:lnSpc>
                <a:spcPct val="95825"/>
              </a:lnSpc>
              <a:spcBef>
                <a:spcPts val="814"/>
              </a:spcBef>
            </a:pPr>
            <a:r>
              <a:rPr sz="2800" dirty="0">
                <a:latin typeface="Arial"/>
                <a:cs typeface="Arial"/>
              </a:rPr>
              <a:t>•</a:t>
            </a:r>
            <a:endParaRPr sz="280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p:nvPr/>
        </p:nvSpPr>
        <p:spPr>
          <a:xfrm>
            <a:off x="916940" y="749579"/>
            <a:ext cx="4758029" cy="585012"/>
          </a:xfrm>
          <a:prstGeom prst="rect">
            <a:avLst/>
          </a:prstGeom>
        </p:spPr>
        <p:txBody>
          <a:bodyPr wrap="square" lIns="0" tIns="28606" rIns="0" bIns="0" rtlCol="0">
            <a:noAutofit/>
          </a:bodyPr>
          <a:lstStyle/>
          <a:p>
            <a:pPr marL="12700">
              <a:lnSpc>
                <a:spcPts val="4505"/>
              </a:lnSpc>
            </a:pPr>
            <a:r>
              <a:rPr sz="4400" spc="-13" dirty="0">
                <a:latin typeface="Calibri Light"/>
                <a:cs typeface="Calibri Light"/>
              </a:rPr>
              <a:t>Organization aspects</a:t>
            </a:r>
            <a:endParaRPr sz="4400">
              <a:latin typeface="Calibri Light"/>
              <a:cs typeface="Calibri Light"/>
            </a:endParaRPr>
          </a:p>
        </p:txBody>
      </p:sp>
      <p:sp>
        <p:nvSpPr>
          <p:cNvPr id="7" name="object 7"/>
          <p:cNvSpPr txBox="1"/>
          <p:nvPr/>
        </p:nvSpPr>
        <p:spPr>
          <a:xfrm>
            <a:off x="916940" y="1804066"/>
            <a:ext cx="177952" cy="712781"/>
          </a:xfrm>
          <a:prstGeom prst="rect">
            <a:avLst/>
          </a:prstGeom>
        </p:spPr>
        <p:txBody>
          <a:bodyPr wrap="square" lIns="0" tIns="16224" rIns="0" bIns="0" rtlCol="0">
            <a:noAutofit/>
          </a:bodyPr>
          <a:lstStyle/>
          <a:p>
            <a:pPr marL="12700" marR="152">
              <a:lnSpc>
                <a:spcPts val="2555"/>
              </a:lnSpc>
            </a:pPr>
            <a:r>
              <a:rPr sz="2400" dirty="0">
                <a:latin typeface="Arial"/>
                <a:cs typeface="Arial"/>
              </a:rPr>
              <a:t>•</a:t>
            </a:r>
            <a:endParaRPr sz="2400">
              <a:latin typeface="Arial"/>
              <a:cs typeface="Arial"/>
            </a:endParaRPr>
          </a:p>
          <a:p>
            <a:pPr marL="12700">
              <a:lnSpc>
                <a:spcPct val="95825"/>
              </a:lnSpc>
              <a:spcBef>
                <a:spcPts val="122"/>
              </a:spcBef>
            </a:pPr>
            <a:r>
              <a:rPr sz="2400" dirty="0">
                <a:latin typeface="Arial"/>
                <a:cs typeface="Arial"/>
              </a:rPr>
              <a:t>•</a:t>
            </a:r>
            <a:endParaRPr sz="2400">
              <a:latin typeface="Arial"/>
              <a:cs typeface="Arial"/>
            </a:endParaRPr>
          </a:p>
        </p:txBody>
      </p:sp>
      <p:sp>
        <p:nvSpPr>
          <p:cNvPr id="6" name="object 6"/>
          <p:cNvSpPr txBox="1"/>
          <p:nvPr/>
        </p:nvSpPr>
        <p:spPr>
          <a:xfrm>
            <a:off x="1145540" y="1822450"/>
            <a:ext cx="8102550" cy="712800"/>
          </a:xfrm>
          <a:prstGeom prst="rect">
            <a:avLst/>
          </a:prstGeom>
        </p:spPr>
        <p:txBody>
          <a:bodyPr wrap="square" lIns="0" tIns="15875" rIns="0" bIns="0" rtlCol="0">
            <a:noAutofit/>
          </a:bodyPr>
          <a:lstStyle/>
          <a:p>
            <a:pPr marL="12700" marR="45765">
              <a:lnSpc>
                <a:spcPts val="2500"/>
              </a:lnSpc>
            </a:pPr>
            <a:r>
              <a:rPr sz="2400" spc="-5" dirty="0">
                <a:latin typeface="Calibri"/>
                <a:cs typeface="Calibri"/>
              </a:rPr>
              <a:t>Leadership: Richard Damm, Chen Chunmei, Takashi Naono</a:t>
            </a:r>
            <a:endParaRPr sz="2400">
              <a:latin typeface="Calibri"/>
              <a:cs typeface="Calibri"/>
            </a:endParaRPr>
          </a:p>
          <a:p>
            <a:pPr marL="12700">
              <a:lnSpc>
                <a:spcPct val="101725"/>
              </a:lnSpc>
            </a:pPr>
            <a:r>
              <a:rPr sz="2400" spc="-3" dirty="0">
                <a:latin typeface="Calibri"/>
                <a:cs typeface="Calibri"/>
              </a:rPr>
              <a:t>Ambassadors: Linda Rasmussen (Australia), Peter Striekwold (NL)</a:t>
            </a:r>
            <a:endParaRPr sz="2400">
              <a:latin typeface="Calibri"/>
              <a:cs typeface="Calibri"/>
            </a:endParaRPr>
          </a:p>
        </p:txBody>
      </p:sp>
      <p:sp>
        <p:nvSpPr>
          <p:cNvPr id="5" name="object 5"/>
          <p:cNvSpPr txBox="1"/>
          <p:nvPr/>
        </p:nvSpPr>
        <p:spPr>
          <a:xfrm>
            <a:off x="916940" y="2953543"/>
            <a:ext cx="177800" cy="330200"/>
          </a:xfrm>
          <a:prstGeom prst="rect">
            <a:avLst/>
          </a:prstGeom>
        </p:spPr>
        <p:txBody>
          <a:bodyPr wrap="square" lIns="0" tIns="16224" rIns="0" bIns="0" rtlCol="0">
            <a:noAutofit/>
          </a:bodyPr>
          <a:lstStyle/>
          <a:p>
            <a:pPr marL="12700">
              <a:lnSpc>
                <a:spcPts val="2555"/>
              </a:lnSpc>
            </a:pPr>
            <a:r>
              <a:rPr sz="2400" dirty="0">
                <a:latin typeface="Arial"/>
                <a:cs typeface="Arial"/>
              </a:rPr>
              <a:t>•</a:t>
            </a:r>
            <a:endParaRPr sz="2400">
              <a:latin typeface="Arial"/>
              <a:cs typeface="Arial"/>
            </a:endParaRPr>
          </a:p>
        </p:txBody>
      </p:sp>
      <p:sp>
        <p:nvSpPr>
          <p:cNvPr id="4" name="object 4"/>
          <p:cNvSpPr txBox="1"/>
          <p:nvPr/>
        </p:nvSpPr>
        <p:spPr>
          <a:xfrm>
            <a:off x="1145540" y="2971927"/>
            <a:ext cx="7573180" cy="1098550"/>
          </a:xfrm>
          <a:prstGeom prst="rect">
            <a:avLst/>
          </a:prstGeom>
        </p:spPr>
        <p:txBody>
          <a:bodyPr wrap="square" lIns="0" tIns="14668" rIns="0" bIns="0" rtlCol="0">
            <a:noAutofit/>
          </a:bodyPr>
          <a:lstStyle/>
          <a:p>
            <a:pPr marL="12700" marR="45765">
              <a:lnSpc>
                <a:spcPts val="2310"/>
              </a:lnSpc>
            </a:pPr>
            <a:r>
              <a:rPr sz="2400" spc="-3" dirty="0">
                <a:latin typeface="Calibri"/>
                <a:cs typeface="Calibri"/>
              </a:rPr>
              <a:t>Three tasks:</a:t>
            </a:r>
            <a:endParaRPr sz="2400">
              <a:latin typeface="Calibri"/>
              <a:cs typeface="Calibri"/>
            </a:endParaRPr>
          </a:p>
          <a:p>
            <a:pPr marL="12700" marR="45765">
              <a:lnSpc>
                <a:spcPts val="2014"/>
              </a:lnSpc>
            </a:pPr>
            <a:r>
              <a:rPr sz="2400" spc="-4" dirty="0">
                <a:latin typeface="Calibri"/>
                <a:cs typeface="Calibri"/>
              </a:rPr>
              <a:t>1. Development of administrative requirements for GTR ADS</a:t>
            </a:r>
            <a:endParaRPr sz="2400">
              <a:latin typeface="Calibri"/>
              <a:cs typeface="Calibri"/>
            </a:endParaRPr>
          </a:p>
          <a:p>
            <a:pPr marL="12700">
              <a:lnSpc>
                <a:spcPts val="2020"/>
              </a:lnSpc>
              <a:spcBef>
                <a:spcPts val="0"/>
              </a:spcBef>
            </a:pPr>
            <a:r>
              <a:rPr sz="2400" spc="-5" dirty="0">
                <a:latin typeface="Calibri"/>
                <a:cs typeface="Calibri"/>
              </a:rPr>
              <a:t>2. Development of administrative requirements for UNR ADS</a:t>
            </a:r>
            <a:endParaRPr sz="2400">
              <a:latin typeface="Calibri"/>
              <a:cs typeface="Calibri"/>
            </a:endParaRPr>
          </a:p>
          <a:p>
            <a:pPr marL="12700" marR="45765">
              <a:lnSpc>
                <a:spcPts val="2210"/>
              </a:lnSpc>
              <a:spcBef>
                <a:spcPts val="9"/>
              </a:spcBef>
            </a:pPr>
            <a:r>
              <a:rPr sz="2400" spc="-3" dirty="0">
                <a:latin typeface="Calibri"/>
                <a:cs typeface="Calibri"/>
              </a:rPr>
              <a:t>3. Development of an interpretation document</a:t>
            </a:r>
            <a:endParaRPr sz="2400">
              <a:latin typeface="Calibri"/>
              <a:cs typeface="Calibri"/>
            </a:endParaRPr>
          </a:p>
        </p:txBody>
      </p:sp>
      <p:sp>
        <p:nvSpPr>
          <p:cNvPr id="3" name="object 3"/>
          <p:cNvSpPr txBox="1"/>
          <p:nvPr/>
        </p:nvSpPr>
        <p:spPr>
          <a:xfrm>
            <a:off x="916940" y="4488465"/>
            <a:ext cx="177800" cy="330200"/>
          </a:xfrm>
          <a:prstGeom prst="rect">
            <a:avLst/>
          </a:prstGeom>
        </p:spPr>
        <p:txBody>
          <a:bodyPr wrap="square" lIns="0" tIns="16224" rIns="0" bIns="0" rtlCol="0">
            <a:noAutofit/>
          </a:bodyPr>
          <a:lstStyle/>
          <a:p>
            <a:pPr marL="12700">
              <a:lnSpc>
                <a:spcPts val="2555"/>
              </a:lnSpc>
            </a:pPr>
            <a:r>
              <a:rPr sz="2400" dirty="0">
                <a:latin typeface="Arial"/>
                <a:cs typeface="Arial"/>
              </a:rPr>
              <a:t>•</a:t>
            </a:r>
            <a:endParaRPr sz="2400">
              <a:latin typeface="Arial"/>
              <a:cs typeface="Arial"/>
            </a:endParaRPr>
          </a:p>
        </p:txBody>
      </p:sp>
      <p:sp>
        <p:nvSpPr>
          <p:cNvPr id="2" name="object 2"/>
          <p:cNvSpPr txBox="1"/>
          <p:nvPr/>
        </p:nvSpPr>
        <p:spPr>
          <a:xfrm>
            <a:off x="1145540" y="4506849"/>
            <a:ext cx="6118219" cy="842644"/>
          </a:xfrm>
          <a:prstGeom prst="rect">
            <a:avLst/>
          </a:prstGeom>
        </p:spPr>
        <p:txBody>
          <a:bodyPr wrap="square" lIns="0" tIns="14636" rIns="0" bIns="0" rtlCol="0">
            <a:noAutofit/>
          </a:bodyPr>
          <a:lstStyle/>
          <a:p>
            <a:pPr marL="12700" marR="55810">
              <a:lnSpc>
                <a:spcPts val="2305"/>
              </a:lnSpc>
            </a:pPr>
            <a:r>
              <a:rPr sz="2400" spc="0" dirty="0">
                <a:latin typeface="Calibri"/>
                <a:cs typeface="Calibri"/>
              </a:rPr>
              <a:t>Planning:</a:t>
            </a:r>
            <a:endParaRPr sz="2400">
              <a:latin typeface="Calibri"/>
              <a:cs typeface="Calibri"/>
            </a:endParaRPr>
          </a:p>
          <a:p>
            <a:pPr marL="12700">
              <a:lnSpc>
                <a:spcPts val="2020"/>
              </a:lnSpc>
            </a:pPr>
            <a:r>
              <a:rPr sz="2400" spc="-5" dirty="0">
                <a:latin typeface="Calibri"/>
                <a:cs typeface="Calibri"/>
              </a:rPr>
              <a:t>first draft for task 1 &amp; 2 available in January 2025</a:t>
            </a:r>
            <a:endParaRPr sz="2400">
              <a:latin typeface="Calibri"/>
              <a:cs typeface="Calibri"/>
            </a:endParaRPr>
          </a:p>
          <a:p>
            <a:pPr marL="12700" marR="55810">
              <a:lnSpc>
                <a:spcPts val="2210"/>
              </a:lnSpc>
              <a:spcBef>
                <a:spcPts val="9"/>
              </a:spcBef>
            </a:pPr>
            <a:r>
              <a:rPr sz="2400" spc="-5" dirty="0">
                <a:latin typeface="Calibri"/>
                <a:cs typeface="Calibri"/>
              </a:rPr>
              <a:t>final version for task 1 &amp; 2 available in May 2025</a:t>
            </a:r>
            <a:endParaRPr sz="2400">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object 53"/>
          <p:cNvSpPr/>
          <p:nvPr/>
        </p:nvSpPr>
        <p:spPr>
          <a:xfrm>
            <a:off x="5180076" y="457225"/>
            <a:ext cx="6172200" cy="321030"/>
          </a:xfrm>
          <a:custGeom>
            <a:avLst/>
            <a:gdLst/>
            <a:ahLst/>
            <a:cxnLst/>
            <a:rect l="l" t="t" r="r" b="b"/>
            <a:pathLst>
              <a:path w="6172200" h="321030">
                <a:moveTo>
                  <a:pt x="0" y="321030"/>
                </a:moveTo>
                <a:lnTo>
                  <a:pt x="6172200" y="321030"/>
                </a:lnTo>
                <a:lnTo>
                  <a:pt x="6172200" y="0"/>
                </a:lnTo>
                <a:lnTo>
                  <a:pt x="0" y="0"/>
                </a:lnTo>
                <a:lnTo>
                  <a:pt x="0" y="321030"/>
                </a:lnTo>
                <a:close/>
              </a:path>
            </a:pathLst>
          </a:custGeom>
          <a:solidFill>
            <a:srgbClr val="ABABAB"/>
          </a:solidFill>
        </p:spPr>
        <p:txBody>
          <a:bodyPr wrap="square" lIns="0" tIns="0" rIns="0" bIns="0" rtlCol="0">
            <a:noAutofit/>
          </a:bodyPr>
          <a:lstStyle/>
          <a:p>
            <a:endParaRPr/>
          </a:p>
        </p:txBody>
      </p:sp>
      <p:sp>
        <p:nvSpPr>
          <p:cNvPr id="54" name="object 54"/>
          <p:cNvSpPr/>
          <p:nvPr/>
        </p:nvSpPr>
        <p:spPr>
          <a:xfrm>
            <a:off x="5663692" y="771905"/>
            <a:ext cx="0" cy="5780709"/>
          </a:xfrm>
          <a:custGeom>
            <a:avLst/>
            <a:gdLst/>
            <a:ahLst/>
            <a:cxnLst/>
            <a:rect l="l" t="t" r="r" b="b"/>
            <a:pathLst>
              <a:path h="5780709">
                <a:moveTo>
                  <a:pt x="0" y="0"/>
                </a:moveTo>
                <a:lnTo>
                  <a:pt x="0" y="5780709"/>
                </a:lnTo>
              </a:path>
            </a:pathLst>
          </a:custGeom>
          <a:ln w="12700">
            <a:solidFill>
              <a:srgbClr val="ABABAB"/>
            </a:solidFill>
          </a:ln>
        </p:spPr>
        <p:txBody>
          <a:bodyPr wrap="square" lIns="0" tIns="0" rIns="0" bIns="0" rtlCol="0">
            <a:noAutofit/>
          </a:bodyPr>
          <a:lstStyle/>
          <a:p>
            <a:endParaRPr/>
          </a:p>
        </p:txBody>
      </p:sp>
      <p:sp>
        <p:nvSpPr>
          <p:cNvPr id="55" name="object 55"/>
          <p:cNvSpPr/>
          <p:nvPr/>
        </p:nvSpPr>
        <p:spPr>
          <a:xfrm>
            <a:off x="7111873" y="771905"/>
            <a:ext cx="0" cy="5780709"/>
          </a:xfrm>
          <a:custGeom>
            <a:avLst/>
            <a:gdLst/>
            <a:ahLst/>
            <a:cxnLst/>
            <a:rect l="l" t="t" r="r" b="b"/>
            <a:pathLst>
              <a:path h="5780709">
                <a:moveTo>
                  <a:pt x="0" y="0"/>
                </a:moveTo>
                <a:lnTo>
                  <a:pt x="0" y="5780709"/>
                </a:lnTo>
              </a:path>
            </a:pathLst>
          </a:custGeom>
          <a:ln w="12700">
            <a:solidFill>
              <a:srgbClr val="ABABAB"/>
            </a:solidFill>
          </a:ln>
        </p:spPr>
        <p:txBody>
          <a:bodyPr wrap="square" lIns="0" tIns="0" rIns="0" bIns="0" rtlCol="0">
            <a:noAutofit/>
          </a:bodyPr>
          <a:lstStyle/>
          <a:p>
            <a:endParaRPr/>
          </a:p>
        </p:txBody>
      </p:sp>
      <p:sp>
        <p:nvSpPr>
          <p:cNvPr id="56" name="object 56"/>
          <p:cNvSpPr/>
          <p:nvPr/>
        </p:nvSpPr>
        <p:spPr>
          <a:xfrm>
            <a:off x="10197592" y="771905"/>
            <a:ext cx="0" cy="5780709"/>
          </a:xfrm>
          <a:custGeom>
            <a:avLst/>
            <a:gdLst/>
            <a:ahLst/>
            <a:cxnLst/>
            <a:rect l="l" t="t" r="r" b="b"/>
            <a:pathLst>
              <a:path h="5780709">
                <a:moveTo>
                  <a:pt x="0" y="0"/>
                </a:moveTo>
                <a:lnTo>
                  <a:pt x="0" y="5780709"/>
                </a:lnTo>
              </a:path>
            </a:pathLst>
          </a:custGeom>
          <a:ln w="12700">
            <a:solidFill>
              <a:srgbClr val="ABABAB"/>
            </a:solidFill>
          </a:ln>
        </p:spPr>
        <p:txBody>
          <a:bodyPr wrap="square" lIns="0" tIns="0" rIns="0" bIns="0" rtlCol="0">
            <a:noAutofit/>
          </a:bodyPr>
          <a:lstStyle/>
          <a:p>
            <a:endParaRPr/>
          </a:p>
        </p:txBody>
      </p:sp>
      <p:sp>
        <p:nvSpPr>
          <p:cNvPr id="57" name="object 57"/>
          <p:cNvSpPr/>
          <p:nvPr/>
        </p:nvSpPr>
        <p:spPr>
          <a:xfrm>
            <a:off x="5173726" y="778255"/>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58" name="object 58"/>
          <p:cNvSpPr/>
          <p:nvPr/>
        </p:nvSpPr>
        <p:spPr>
          <a:xfrm>
            <a:off x="5173726" y="904113"/>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59" name="object 59"/>
          <p:cNvSpPr/>
          <p:nvPr/>
        </p:nvSpPr>
        <p:spPr>
          <a:xfrm>
            <a:off x="5173726" y="1565402"/>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0" name="object 60"/>
          <p:cNvSpPr/>
          <p:nvPr/>
        </p:nvSpPr>
        <p:spPr>
          <a:xfrm>
            <a:off x="5173726" y="1923669"/>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1" name="object 61"/>
          <p:cNvSpPr/>
          <p:nvPr/>
        </p:nvSpPr>
        <p:spPr>
          <a:xfrm>
            <a:off x="5173726" y="2633217"/>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2" name="object 62"/>
          <p:cNvSpPr/>
          <p:nvPr/>
        </p:nvSpPr>
        <p:spPr>
          <a:xfrm>
            <a:off x="5173726" y="3342766"/>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3" name="object 63"/>
          <p:cNvSpPr/>
          <p:nvPr/>
        </p:nvSpPr>
        <p:spPr>
          <a:xfrm>
            <a:off x="5173726" y="3935349"/>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4" name="object 64"/>
          <p:cNvSpPr/>
          <p:nvPr/>
        </p:nvSpPr>
        <p:spPr>
          <a:xfrm>
            <a:off x="5173726" y="4293489"/>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5" name="object 65"/>
          <p:cNvSpPr/>
          <p:nvPr/>
        </p:nvSpPr>
        <p:spPr>
          <a:xfrm>
            <a:off x="5173726" y="4885944"/>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6" name="object 66"/>
          <p:cNvSpPr/>
          <p:nvPr/>
        </p:nvSpPr>
        <p:spPr>
          <a:xfrm>
            <a:off x="5173726" y="5010023"/>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7" name="object 67"/>
          <p:cNvSpPr/>
          <p:nvPr/>
        </p:nvSpPr>
        <p:spPr>
          <a:xfrm>
            <a:off x="5173726" y="5485384"/>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68" name="object 68"/>
          <p:cNvSpPr/>
          <p:nvPr/>
        </p:nvSpPr>
        <p:spPr>
          <a:xfrm>
            <a:off x="5180076" y="450850"/>
            <a:ext cx="0" cy="6101765"/>
          </a:xfrm>
          <a:custGeom>
            <a:avLst/>
            <a:gdLst/>
            <a:ahLst/>
            <a:cxnLst/>
            <a:rect l="l" t="t" r="r" b="b"/>
            <a:pathLst>
              <a:path h="6101765">
                <a:moveTo>
                  <a:pt x="0" y="0"/>
                </a:moveTo>
                <a:lnTo>
                  <a:pt x="0" y="6101765"/>
                </a:lnTo>
              </a:path>
            </a:pathLst>
          </a:custGeom>
          <a:ln w="12700">
            <a:solidFill>
              <a:srgbClr val="ABABAB"/>
            </a:solidFill>
          </a:ln>
        </p:spPr>
        <p:txBody>
          <a:bodyPr wrap="square" lIns="0" tIns="0" rIns="0" bIns="0" rtlCol="0">
            <a:noAutofit/>
          </a:bodyPr>
          <a:lstStyle/>
          <a:p>
            <a:endParaRPr/>
          </a:p>
        </p:txBody>
      </p:sp>
      <p:sp>
        <p:nvSpPr>
          <p:cNvPr id="69" name="object 69"/>
          <p:cNvSpPr/>
          <p:nvPr/>
        </p:nvSpPr>
        <p:spPr>
          <a:xfrm>
            <a:off x="11352149" y="450850"/>
            <a:ext cx="0" cy="6101765"/>
          </a:xfrm>
          <a:custGeom>
            <a:avLst/>
            <a:gdLst/>
            <a:ahLst/>
            <a:cxnLst/>
            <a:rect l="l" t="t" r="r" b="b"/>
            <a:pathLst>
              <a:path h="6101765">
                <a:moveTo>
                  <a:pt x="0" y="0"/>
                </a:moveTo>
                <a:lnTo>
                  <a:pt x="0" y="6101765"/>
                </a:lnTo>
              </a:path>
            </a:pathLst>
          </a:custGeom>
          <a:ln w="12700">
            <a:solidFill>
              <a:srgbClr val="ABABAB"/>
            </a:solidFill>
          </a:ln>
        </p:spPr>
        <p:txBody>
          <a:bodyPr wrap="square" lIns="0" tIns="0" rIns="0" bIns="0" rtlCol="0">
            <a:noAutofit/>
          </a:bodyPr>
          <a:lstStyle/>
          <a:p>
            <a:endParaRPr/>
          </a:p>
        </p:txBody>
      </p:sp>
      <p:sp>
        <p:nvSpPr>
          <p:cNvPr id="70" name="object 70"/>
          <p:cNvSpPr/>
          <p:nvPr/>
        </p:nvSpPr>
        <p:spPr>
          <a:xfrm>
            <a:off x="5173726" y="457200"/>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71" name="object 71"/>
          <p:cNvSpPr/>
          <p:nvPr/>
        </p:nvSpPr>
        <p:spPr>
          <a:xfrm>
            <a:off x="5173726" y="6546265"/>
            <a:ext cx="6184773" cy="0"/>
          </a:xfrm>
          <a:custGeom>
            <a:avLst/>
            <a:gdLst/>
            <a:ahLst/>
            <a:cxnLst/>
            <a:rect l="l" t="t" r="r" b="b"/>
            <a:pathLst>
              <a:path w="6184773">
                <a:moveTo>
                  <a:pt x="0" y="0"/>
                </a:moveTo>
                <a:lnTo>
                  <a:pt x="6184773" y="0"/>
                </a:lnTo>
              </a:path>
            </a:pathLst>
          </a:custGeom>
          <a:ln w="12700">
            <a:solidFill>
              <a:srgbClr val="ABABAB"/>
            </a:solidFill>
          </a:ln>
        </p:spPr>
        <p:txBody>
          <a:bodyPr wrap="square" lIns="0" tIns="0" rIns="0" bIns="0" rtlCol="0">
            <a:noAutofit/>
          </a:bodyPr>
          <a:lstStyle/>
          <a:p>
            <a:endParaRPr/>
          </a:p>
        </p:txBody>
      </p:sp>
      <p:sp>
        <p:nvSpPr>
          <p:cNvPr id="52" name="object 52"/>
          <p:cNvSpPr txBox="1"/>
          <p:nvPr/>
        </p:nvSpPr>
        <p:spPr>
          <a:xfrm>
            <a:off x="952906" y="1148460"/>
            <a:ext cx="3209963" cy="432308"/>
          </a:xfrm>
          <a:prstGeom prst="rect">
            <a:avLst/>
          </a:prstGeom>
        </p:spPr>
        <p:txBody>
          <a:bodyPr wrap="square" lIns="0" tIns="21336" rIns="0" bIns="0" rtlCol="0">
            <a:noAutofit/>
          </a:bodyPr>
          <a:lstStyle/>
          <a:p>
            <a:pPr marL="12700">
              <a:lnSpc>
                <a:spcPts val="3360"/>
              </a:lnSpc>
            </a:pPr>
            <a:r>
              <a:rPr sz="3200" spc="-13" dirty="0">
                <a:latin typeface="Calibri Light"/>
                <a:cs typeface="Calibri Light"/>
              </a:rPr>
              <a:t>Structure and OPI’s</a:t>
            </a:r>
            <a:endParaRPr sz="3200">
              <a:latin typeface="Calibri Light"/>
              <a:cs typeface="Calibri Light"/>
            </a:endParaRPr>
          </a:p>
        </p:txBody>
      </p:sp>
      <p:sp>
        <p:nvSpPr>
          <p:cNvPr id="51" name="object 51"/>
          <p:cNvSpPr txBox="1"/>
          <p:nvPr/>
        </p:nvSpPr>
        <p:spPr>
          <a:xfrm>
            <a:off x="4168902" y="1148460"/>
            <a:ext cx="551617" cy="432308"/>
          </a:xfrm>
          <a:prstGeom prst="rect">
            <a:avLst/>
          </a:prstGeom>
        </p:spPr>
        <p:txBody>
          <a:bodyPr wrap="square" lIns="0" tIns="20986" rIns="0" bIns="0" rtlCol="0">
            <a:noAutofit/>
          </a:bodyPr>
          <a:lstStyle/>
          <a:p>
            <a:pPr marL="12700">
              <a:lnSpc>
                <a:spcPts val="3304"/>
              </a:lnSpc>
            </a:pPr>
            <a:r>
              <a:rPr sz="3200" spc="-23" dirty="0">
                <a:latin typeface="Calibri Light"/>
                <a:cs typeface="Calibri Light"/>
              </a:rPr>
              <a:t>for</a:t>
            </a:r>
            <a:endParaRPr sz="3200">
              <a:latin typeface="Calibri Light"/>
              <a:cs typeface="Calibri Light"/>
            </a:endParaRPr>
          </a:p>
        </p:txBody>
      </p:sp>
      <p:sp>
        <p:nvSpPr>
          <p:cNvPr id="50" name="object 50"/>
          <p:cNvSpPr txBox="1"/>
          <p:nvPr/>
        </p:nvSpPr>
        <p:spPr>
          <a:xfrm>
            <a:off x="2083689" y="1587144"/>
            <a:ext cx="755559" cy="432612"/>
          </a:xfrm>
          <a:prstGeom prst="rect">
            <a:avLst/>
          </a:prstGeom>
        </p:spPr>
        <p:txBody>
          <a:bodyPr wrap="square" lIns="0" tIns="20986" rIns="0" bIns="0" rtlCol="0">
            <a:noAutofit/>
          </a:bodyPr>
          <a:lstStyle/>
          <a:p>
            <a:pPr marL="12700">
              <a:lnSpc>
                <a:spcPts val="3304"/>
              </a:lnSpc>
            </a:pPr>
            <a:r>
              <a:rPr sz="3200" dirty="0">
                <a:latin typeface="Calibri Light"/>
                <a:cs typeface="Calibri Light"/>
              </a:rPr>
              <a:t>GTR</a:t>
            </a:r>
            <a:endParaRPr sz="3200">
              <a:latin typeface="Calibri Light"/>
              <a:cs typeface="Calibri Light"/>
            </a:endParaRPr>
          </a:p>
        </p:txBody>
      </p:sp>
      <p:sp>
        <p:nvSpPr>
          <p:cNvPr id="49" name="object 49"/>
          <p:cNvSpPr txBox="1"/>
          <p:nvPr/>
        </p:nvSpPr>
        <p:spPr>
          <a:xfrm>
            <a:off x="2842733" y="1587144"/>
            <a:ext cx="747407" cy="432612"/>
          </a:xfrm>
          <a:prstGeom prst="rect">
            <a:avLst/>
          </a:prstGeom>
        </p:spPr>
        <p:txBody>
          <a:bodyPr wrap="square" lIns="0" tIns="20986" rIns="0" bIns="0" rtlCol="0">
            <a:noAutofit/>
          </a:bodyPr>
          <a:lstStyle/>
          <a:p>
            <a:pPr marL="12700">
              <a:lnSpc>
                <a:spcPts val="3304"/>
              </a:lnSpc>
            </a:pPr>
            <a:r>
              <a:rPr sz="3200" dirty="0">
                <a:latin typeface="Calibri Light"/>
                <a:cs typeface="Calibri Light"/>
              </a:rPr>
              <a:t>ADS</a:t>
            </a:r>
            <a:endParaRPr sz="3200">
              <a:latin typeface="Calibri Light"/>
              <a:cs typeface="Calibri Light"/>
            </a:endParaRPr>
          </a:p>
        </p:txBody>
      </p:sp>
      <p:sp>
        <p:nvSpPr>
          <p:cNvPr id="48" name="object 48"/>
          <p:cNvSpPr txBox="1"/>
          <p:nvPr/>
        </p:nvSpPr>
        <p:spPr>
          <a:xfrm>
            <a:off x="10505694" y="3635924"/>
            <a:ext cx="539078" cy="89407"/>
          </a:xfrm>
          <a:prstGeom prst="rect">
            <a:avLst/>
          </a:prstGeom>
        </p:spPr>
        <p:txBody>
          <a:bodyPr wrap="square" lIns="0" tIns="0" rIns="0" bIns="0" rtlCol="0">
            <a:noAutofit/>
          </a:bodyPr>
          <a:lstStyle/>
          <a:p>
            <a:pPr marL="12700">
              <a:lnSpc>
                <a:spcPct val="101725"/>
              </a:lnSpc>
            </a:pPr>
            <a:r>
              <a:rPr sz="500" spc="10" dirty="0">
                <a:solidFill>
                  <a:srgbClr val="174E85"/>
                </a:solidFill>
                <a:latin typeface="Calibri"/>
                <a:cs typeface="Calibri"/>
              </a:rPr>
              <a:t>(SAE International)</a:t>
            </a:r>
            <a:endParaRPr sz="500">
              <a:latin typeface="Calibri"/>
              <a:cs typeface="Calibri"/>
            </a:endParaRPr>
          </a:p>
        </p:txBody>
      </p:sp>
      <p:sp>
        <p:nvSpPr>
          <p:cNvPr id="47" name="object 47"/>
          <p:cNvSpPr txBox="1"/>
          <p:nvPr/>
        </p:nvSpPr>
        <p:spPr>
          <a:xfrm>
            <a:off x="10290810" y="4586900"/>
            <a:ext cx="970765" cy="89407"/>
          </a:xfrm>
          <a:prstGeom prst="rect">
            <a:avLst/>
          </a:prstGeom>
        </p:spPr>
        <p:txBody>
          <a:bodyPr wrap="square" lIns="0" tIns="0" rIns="0" bIns="0" rtlCol="0">
            <a:noAutofit/>
          </a:bodyPr>
          <a:lstStyle/>
          <a:p>
            <a:pPr marL="12700">
              <a:lnSpc>
                <a:spcPct val="101725"/>
              </a:lnSpc>
            </a:pPr>
            <a:r>
              <a:rPr sz="500" spc="9" dirty="0">
                <a:solidFill>
                  <a:srgbClr val="174E85"/>
                </a:solidFill>
                <a:latin typeface="Calibri"/>
                <a:cs typeface="Calibri"/>
              </a:rPr>
              <a:t>Support by Roy, Jean- Michael (CA)</a:t>
            </a:r>
            <a:endParaRPr sz="500">
              <a:latin typeface="Calibri"/>
              <a:cs typeface="Calibri"/>
            </a:endParaRPr>
          </a:p>
        </p:txBody>
      </p:sp>
      <p:sp>
        <p:nvSpPr>
          <p:cNvPr id="46" name="object 46"/>
          <p:cNvSpPr txBox="1"/>
          <p:nvPr/>
        </p:nvSpPr>
        <p:spPr>
          <a:xfrm>
            <a:off x="5180076" y="457200"/>
            <a:ext cx="6172073" cy="321055"/>
          </a:xfrm>
          <a:prstGeom prst="rect">
            <a:avLst/>
          </a:prstGeom>
        </p:spPr>
        <p:txBody>
          <a:bodyPr wrap="square" lIns="0" tIns="5206" rIns="0" bIns="0" rtlCol="0">
            <a:noAutofit/>
          </a:bodyPr>
          <a:lstStyle/>
          <a:p>
            <a:pPr>
              <a:lnSpc>
                <a:spcPts val="600"/>
              </a:lnSpc>
            </a:pPr>
            <a:endParaRPr sz="600"/>
          </a:p>
          <a:p>
            <a:pPr marL="1933955" marR="1922651" indent="74675">
              <a:lnSpc>
                <a:spcPts val="600"/>
              </a:lnSpc>
              <a:spcBef>
                <a:spcPts val="30"/>
              </a:spcBef>
            </a:pPr>
            <a:r>
              <a:rPr sz="500" b="1" spc="16" dirty="0">
                <a:solidFill>
                  <a:srgbClr val="174E85"/>
                </a:solidFill>
                <a:latin typeface="Calibri"/>
                <a:cs typeface="Calibri"/>
              </a:rPr>
              <a:t>Detailed Task Decomposition Framework Structure and OPIs Table for GTR</a:t>
            </a:r>
            <a:r>
              <a:rPr sz="500" b="1" spc="16" dirty="0">
                <a:solidFill>
                  <a:srgbClr val="EC5C56"/>
                </a:solidFill>
                <a:latin typeface="Calibri"/>
                <a:cs typeface="Calibri"/>
              </a:rPr>
              <a:t>. (This file is expecting small changes as informed by Jiajie Wu in last OPI Meeting)</a:t>
            </a:r>
            <a:endParaRPr sz="500">
              <a:latin typeface="Calibri"/>
              <a:cs typeface="Calibri"/>
            </a:endParaRPr>
          </a:p>
        </p:txBody>
      </p:sp>
      <p:sp>
        <p:nvSpPr>
          <p:cNvPr id="45" name="object 45"/>
          <p:cNvSpPr txBox="1"/>
          <p:nvPr/>
        </p:nvSpPr>
        <p:spPr>
          <a:xfrm>
            <a:off x="5180076" y="778255"/>
            <a:ext cx="483615" cy="125857"/>
          </a:xfrm>
          <a:prstGeom prst="rect">
            <a:avLst/>
          </a:prstGeom>
        </p:spPr>
        <p:txBody>
          <a:bodyPr wrap="square" lIns="0" tIns="20955" rIns="0" bIns="0" rtlCol="0">
            <a:noAutofit/>
          </a:bodyPr>
          <a:lstStyle/>
          <a:p>
            <a:pPr marL="162585" marR="160393" algn="ctr">
              <a:lnSpc>
                <a:spcPct val="101725"/>
              </a:lnSpc>
            </a:pPr>
            <a:r>
              <a:rPr sz="500" spc="19" dirty="0">
                <a:solidFill>
                  <a:srgbClr val="174E85"/>
                </a:solidFill>
                <a:latin typeface="Calibri"/>
                <a:cs typeface="Calibri"/>
              </a:rPr>
              <a:t>Task</a:t>
            </a:r>
            <a:endParaRPr sz="500">
              <a:latin typeface="Calibri"/>
              <a:cs typeface="Calibri"/>
            </a:endParaRPr>
          </a:p>
        </p:txBody>
      </p:sp>
      <p:sp>
        <p:nvSpPr>
          <p:cNvPr id="44" name="object 44"/>
          <p:cNvSpPr txBox="1"/>
          <p:nvPr/>
        </p:nvSpPr>
        <p:spPr>
          <a:xfrm>
            <a:off x="5663692" y="778255"/>
            <a:ext cx="1448181" cy="125857"/>
          </a:xfrm>
          <a:prstGeom prst="rect">
            <a:avLst/>
          </a:prstGeom>
        </p:spPr>
        <p:txBody>
          <a:bodyPr wrap="square" lIns="0" tIns="20955" rIns="0" bIns="0" rtlCol="0">
            <a:noAutofit/>
          </a:bodyPr>
          <a:lstStyle/>
          <a:p>
            <a:pPr marL="631850" marR="630419" algn="ctr">
              <a:lnSpc>
                <a:spcPct val="101725"/>
              </a:lnSpc>
            </a:pPr>
            <a:r>
              <a:rPr sz="500" spc="16" dirty="0">
                <a:solidFill>
                  <a:srgbClr val="174E85"/>
                </a:solidFill>
                <a:latin typeface="Calibri"/>
                <a:cs typeface="Calibri"/>
              </a:rPr>
              <a:t>Topic</a:t>
            </a:r>
            <a:endParaRPr sz="500">
              <a:latin typeface="Calibri"/>
              <a:cs typeface="Calibri"/>
            </a:endParaRPr>
          </a:p>
        </p:txBody>
      </p:sp>
      <p:sp>
        <p:nvSpPr>
          <p:cNvPr id="43" name="object 43"/>
          <p:cNvSpPr txBox="1"/>
          <p:nvPr/>
        </p:nvSpPr>
        <p:spPr>
          <a:xfrm>
            <a:off x="7111873" y="778255"/>
            <a:ext cx="3085719" cy="125857"/>
          </a:xfrm>
          <a:prstGeom prst="rect">
            <a:avLst/>
          </a:prstGeom>
        </p:spPr>
        <p:txBody>
          <a:bodyPr wrap="square" lIns="0" tIns="3714" rIns="0" bIns="0" rtlCol="0">
            <a:noAutofit/>
          </a:bodyPr>
          <a:lstStyle/>
          <a:p>
            <a:pPr marL="1206271" marR="1204184" algn="ctr">
              <a:lnSpc>
                <a:spcPts val="585"/>
              </a:lnSpc>
            </a:pPr>
            <a:r>
              <a:rPr sz="500" spc="16" dirty="0">
                <a:solidFill>
                  <a:srgbClr val="174E85"/>
                </a:solidFill>
                <a:latin typeface="Calibri"/>
                <a:cs typeface="Calibri"/>
              </a:rPr>
              <a:t>Description/comments</a:t>
            </a:r>
            <a:endParaRPr sz="500">
              <a:latin typeface="Calibri"/>
              <a:cs typeface="Calibri"/>
            </a:endParaRPr>
          </a:p>
        </p:txBody>
      </p:sp>
      <p:sp>
        <p:nvSpPr>
          <p:cNvPr id="42" name="object 42"/>
          <p:cNvSpPr txBox="1"/>
          <p:nvPr/>
        </p:nvSpPr>
        <p:spPr>
          <a:xfrm>
            <a:off x="10197592" y="778255"/>
            <a:ext cx="1154556" cy="125857"/>
          </a:xfrm>
          <a:prstGeom prst="rect">
            <a:avLst/>
          </a:prstGeom>
        </p:spPr>
        <p:txBody>
          <a:bodyPr wrap="square" lIns="0" tIns="20955" rIns="0" bIns="0" rtlCol="0">
            <a:noAutofit/>
          </a:bodyPr>
          <a:lstStyle/>
          <a:p>
            <a:pPr marL="508717" marR="506761" algn="ctr">
              <a:lnSpc>
                <a:spcPct val="101725"/>
              </a:lnSpc>
            </a:pPr>
            <a:r>
              <a:rPr sz="500" spc="21" dirty="0">
                <a:solidFill>
                  <a:srgbClr val="174E85"/>
                </a:solidFill>
                <a:latin typeface="Calibri"/>
                <a:cs typeface="Calibri"/>
              </a:rPr>
              <a:t>OPI</a:t>
            </a:r>
            <a:endParaRPr sz="500">
              <a:latin typeface="Calibri"/>
              <a:cs typeface="Calibri"/>
            </a:endParaRPr>
          </a:p>
        </p:txBody>
      </p:sp>
      <p:sp>
        <p:nvSpPr>
          <p:cNvPr id="41" name="object 41"/>
          <p:cNvSpPr txBox="1"/>
          <p:nvPr/>
        </p:nvSpPr>
        <p:spPr>
          <a:xfrm>
            <a:off x="5180076" y="904113"/>
            <a:ext cx="483615" cy="661288"/>
          </a:xfrm>
          <a:prstGeom prst="rect">
            <a:avLst/>
          </a:prstGeom>
        </p:spPr>
        <p:txBody>
          <a:bodyPr wrap="square" lIns="0" tIns="0" rIns="0" bIns="0" rtlCol="0">
            <a:noAutofit/>
          </a:bodyPr>
          <a:lstStyle/>
          <a:p>
            <a:pPr>
              <a:lnSpc>
                <a:spcPts val="1000"/>
              </a:lnSpc>
            </a:pPr>
            <a:endParaRPr sz="1000"/>
          </a:p>
          <a:p>
            <a:pPr marL="208305" marR="206117" algn="ctr">
              <a:lnSpc>
                <a:spcPct val="101725"/>
              </a:lnSpc>
              <a:spcBef>
                <a:spcPts val="1276"/>
              </a:spcBef>
            </a:pPr>
            <a:r>
              <a:rPr sz="500" spc="14" dirty="0">
                <a:solidFill>
                  <a:srgbClr val="174E85"/>
                </a:solidFill>
                <a:latin typeface="Calibri"/>
                <a:cs typeface="Calibri"/>
              </a:rPr>
              <a:t>1</a:t>
            </a:r>
            <a:endParaRPr sz="500">
              <a:latin typeface="Calibri"/>
              <a:cs typeface="Calibri"/>
            </a:endParaRPr>
          </a:p>
        </p:txBody>
      </p:sp>
      <p:sp>
        <p:nvSpPr>
          <p:cNvPr id="40" name="object 40"/>
          <p:cNvSpPr txBox="1"/>
          <p:nvPr/>
        </p:nvSpPr>
        <p:spPr>
          <a:xfrm>
            <a:off x="5663692" y="904113"/>
            <a:ext cx="1448181" cy="661288"/>
          </a:xfrm>
          <a:prstGeom prst="rect">
            <a:avLst/>
          </a:prstGeom>
        </p:spPr>
        <p:txBody>
          <a:bodyPr wrap="square" lIns="0" tIns="0" rIns="0" bIns="0" rtlCol="0">
            <a:noAutofit/>
          </a:bodyPr>
          <a:lstStyle/>
          <a:p>
            <a:pPr>
              <a:lnSpc>
                <a:spcPts val="1000"/>
              </a:lnSpc>
            </a:pPr>
            <a:endParaRPr sz="1000"/>
          </a:p>
          <a:p>
            <a:pPr marL="36068">
              <a:lnSpc>
                <a:spcPct val="101725"/>
              </a:lnSpc>
              <a:spcBef>
                <a:spcPts val="1276"/>
              </a:spcBef>
            </a:pPr>
            <a:r>
              <a:rPr sz="500" spc="10" dirty="0">
                <a:solidFill>
                  <a:srgbClr val="174E85"/>
                </a:solidFill>
                <a:latin typeface="Calibri"/>
                <a:cs typeface="Calibri"/>
              </a:rPr>
              <a:t>Statement of technical rationale</a:t>
            </a:r>
            <a:endParaRPr sz="500">
              <a:latin typeface="Calibri"/>
              <a:cs typeface="Calibri"/>
            </a:endParaRPr>
          </a:p>
        </p:txBody>
      </p:sp>
      <p:sp>
        <p:nvSpPr>
          <p:cNvPr id="39" name="object 39"/>
          <p:cNvSpPr txBox="1"/>
          <p:nvPr/>
        </p:nvSpPr>
        <p:spPr>
          <a:xfrm>
            <a:off x="7111873" y="904113"/>
            <a:ext cx="3085719" cy="661288"/>
          </a:xfrm>
          <a:prstGeom prst="rect">
            <a:avLst/>
          </a:prstGeom>
        </p:spPr>
        <p:txBody>
          <a:bodyPr wrap="square" lIns="0" tIns="3714" rIns="0" bIns="0" rtlCol="0">
            <a:noAutofit/>
          </a:bodyPr>
          <a:lstStyle/>
          <a:p>
            <a:pPr marL="36322">
              <a:lnSpc>
                <a:spcPts val="585"/>
              </a:lnSpc>
            </a:pPr>
            <a:r>
              <a:rPr sz="500" spc="7" dirty="0">
                <a:solidFill>
                  <a:srgbClr val="174E85"/>
                </a:solidFill>
                <a:latin typeface="Calibri"/>
                <a:cs typeface="Calibri"/>
              </a:rPr>
              <a:t>The task is to prepare a statement of technical rationale that can be included in a preamble to both the GTR and</a:t>
            </a:r>
            <a:endParaRPr sz="500">
              <a:latin typeface="Calibri"/>
              <a:cs typeface="Calibri"/>
            </a:endParaRPr>
          </a:p>
          <a:p>
            <a:pPr marL="36322">
              <a:lnSpc>
                <a:spcPts val="600"/>
              </a:lnSpc>
              <a:spcBef>
                <a:spcPts val="0"/>
              </a:spcBef>
            </a:pPr>
            <a:r>
              <a:rPr sz="500" spc="11" dirty="0">
                <a:solidFill>
                  <a:srgbClr val="174E85"/>
                </a:solidFill>
                <a:latin typeface="Calibri"/>
                <a:cs typeface="Calibri"/>
              </a:rPr>
              <a:t>UNR. This section is specifically composed of the following parts,  it should be summarized and concluded</a:t>
            </a:r>
            <a:endParaRPr sz="500">
              <a:latin typeface="Calibri"/>
              <a:cs typeface="Calibri"/>
            </a:endParaRPr>
          </a:p>
          <a:p>
            <a:pPr marL="36322">
              <a:lnSpc>
                <a:spcPts val="600"/>
              </a:lnSpc>
            </a:pPr>
            <a:r>
              <a:rPr sz="500" spc="7" dirty="0">
                <a:solidFill>
                  <a:srgbClr val="174E85"/>
                </a:solidFill>
                <a:latin typeface="Calibri"/>
                <a:cs typeface="Calibri"/>
              </a:rPr>
              <a:t>after the following main parts are completed.</a:t>
            </a:r>
            <a:endParaRPr sz="500">
              <a:latin typeface="Calibri"/>
              <a:cs typeface="Calibri"/>
            </a:endParaRPr>
          </a:p>
        </p:txBody>
      </p:sp>
      <p:sp>
        <p:nvSpPr>
          <p:cNvPr id="38" name="object 38"/>
          <p:cNvSpPr txBox="1"/>
          <p:nvPr/>
        </p:nvSpPr>
        <p:spPr>
          <a:xfrm>
            <a:off x="10197592" y="904113"/>
            <a:ext cx="1154556" cy="661288"/>
          </a:xfrm>
          <a:prstGeom prst="rect">
            <a:avLst/>
          </a:prstGeom>
        </p:spPr>
        <p:txBody>
          <a:bodyPr wrap="square" lIns="0" tIns="4063" rIns="0" bIns="0" rtlCol="0">
            <a:noAutofit/>
          </a:bodyPr>
          <a:lstStyle/>
          <a:p>
            <a:pPr>
              <a:lnSpc>
                <a:spcPts val="950"/>
              </a:lnSpc>
            </a:pPr>
            <a:endParaRPr sz="950"/>
          </a:p>
          <a:p>
            <a:pPr marL="186689" marR="160814" indent="184403">
              <a:lnSpc>
                <a:spcPts val="600"/>
              </a:lnSpc>
              <a:spcBef>
                <a:spcPts val="1030"/>
              </a:spcBef>
            </a:pPr>
            <a:r>
              <a:rPr sz="500" spc="10" dirty="0">
                <a:solidFill>
                  <a:srgbClr val="174E85"/>
                </a:solidFill>
                <a:latin typeface="Calibri"/>
                <a:cs typeface="Calibri"/>
              </a:rPr>
              <a:t>Wu, Jiajie (CN), Support by Russ Shields (ITU)</a:t>
            </a:r>
            <a:endParaRPr sz="500">
              <a:latin typeface="Calibri"/>
              <a:cs typeface="Calibri"/>
            </a:endParaRPr>
          </a:p>
        </p:txBody>
      </p:sp>
      <p:sp>
        <p:nvSpPr>
          <p:cNvPr id="37" name="object 37"/>
          <p:cNvSpPr txBox="1"/>
          <p:nvPr/>
        </p:nvSpPr>
        <p:spPr>
          <a:xfrm>
            <a:off x="5180076" y="1565402"/>
            <a:ext cx="483615" cy="358267"/>
          </a:xfrm>
          <a:prstGeom prst="rect">
            <a:avLst/>
          </a:prstGeom>
        </p:spPr>
        <p:txBody>
          <a:bodyPr wrap="square" lIns="0" tIns="10750" rIns="0" bIns="0" rtlCol="0">
            <a:noAutofit/>
          </a:bodyPr>
          <a:lstStyle/>
          <a:p>
            <a:pPr>
              <a:lnSpc>
                <a:spcPts val="1000"/>
              </a:lnSpc>
            </a:pPr>
            <a:endParaRPr sz="1000"/>
          </a:p>
          <a:p>
            <a:pPr marL="214401" marR="212491" algn="ctr">
              <a:lnSpc>
                <a:spcPct val="101725"/>
              </a:lnSpc>
            </a:pPr>
            <a:r>
              <a:rPr sz="500" spc="-23" dirty="0">
                <a:solidFill>
                  <a:srgbClr val="174E85"/>
                </a:solidFill>
                <a:latin typeface="Calibri"/>
                <a:cs typeface="Calibri"/>
              </a:rPr>
              <a:t>/</a:t>
            </a:r>
            <a:endParaRPr sz="500">
              <a:latin typeface="Calibri"/>
              <a:cs typeface="Calibri"/>
            </a:endParaRPr>
          </a:p>
        </p:txBody>
      </p:sp>
      <p:sp>
        <p:nvSpPr>
          <p:cNvPr id="36" name="object 36"/>
          <p:cNvSpPr txBox="1"/>
          <p:nvPr/>
        </p:nvSpPr>
        <p:spPr>
          <a:xfrm>
            <a:off x="5663692" y="1565402"/>
            <a:ext cx="1448181" cy="358267"/>
          </a:xfrm>
          <a:prstGeom prst="rect">
            <a:avLst/>
          </a:prstGeom>
        </p:spPr>
        <p:txBody>
          <a:bodyPr wrap="square" lIns="0" tIns="10750" rIns="0" bIns="0" rtlCol="0">
            <a:noAutofit/>
          </a:bodyPr>
          <a:lstStyle/>
          <a:p>
            <a:pPr>
              <a:lnSpc>
                <a:spcPts val="1000"/>
              </a:lnSpc>
            </a:pPr>
            <a:endParaRPr sz="1000"/>
          </a:p>
          <a:p>
            <a:pPr marL="36068">
              <a:lnSpc>
                <a:spcPct val="101725"/>
              </a:lnSpc>
            </a:pPr>
            <a:r>
              <a:rPr sz="500" spc="12" dirty="0">
                <a:solidFill>
                  <a:srgbClr val="174E85"/>
                </a:solidFill>
                <a:latin typeface="Calibri"/>
                <a:cs typeface="Calibri"/>
              </a:rPr>
              <a:t>Appendix:Development of GTR</a:t>
            </a:r>
            <a:endParaRPr sz="500">
              <a:latin typeface="Calibri"/>
              <a:cs typeface="Calibri"/>
            </a:endParaRPr>
          </a:p>
        </p:txBody>
      </p:sp>
      <p:sp>
        <p:nvSpPr>
          <p:cNvPr id="35" name="object 35"/>
          <p:cNvSpPr txBox="1"/>
          <p:nvPr/>
        </p:nvSpPr>
        <p:spPr>
          <a:xfrm>
            <a:off x="7111873" y="1565402"/>
            <a:ext cx="3085719" cy="358267"/>
          </a:xfrm>
          <a:prstGeom prst="rect">
            <a:avLst/>
          </a:prstGeom>
        </p:spPr>
        <p:txBody>
          <a:bodyPr wrap="square" lIns="0" tIns="10750" rIns="0" bIns="0" rtlCol="0">
            <a:noAutofit/>
          </a:bodyPr>
          <a:lstStyle/>
          <a:p>
            <a:pPr>
              <a:lnSpc>
                <a:spcPts val="1000"/>
              </a:lnSpc>
            </a:pPr>
            <a:endParaRPr sz="1000"/>
          </a:p>
          <a:p>
            <a:pPr marL="36322">
              <a:lnSpc>
                <a:spcPct val="101725"/>
              </a:lnSpc>
            </a:pPr>
            <a:r>
              <a:rPr sz="500" spc="7" dirty="0">
                <a:solidFill>
                  <a:srgbClr val="174E85"/>
                </a:solidFill>
                <a:latin typeface="Calibri"/>
                <a:cs typeface="Calibri"/>
              </a:rPr>
              <a:t>The task is to prepare a document setting out how the GTR was developed covering these key headings</a:t>
            </a:r>
            <a:endParaRPr sz="500">
              <a:latin typeface="Calibri"/>
              <a:cs typeface="Calibri"/>
            </a:endParaRPr>
          </a:p>
        </p:txBody>
      </p:sp>
      <p:sp>
        <p:nvSpPr>
          <p:cNvPr id="34" name="object 34"/>
          <p:cNvSpPr txBox="1"/>
          <p:nvPr/>
        </p:nvSpPr>
        <p:spPr>
          <a:xfrm>
            <a:off x="10197592" y="1565402"/>
            <a:ext cx="1154556" cy="358267"/>
          </a:xfrm>
          <a:prstGeom prst="rect">
            <a:avLst/>
          </a:prstGeom>
        </p:spPr>
        <p:txBody>
          <a:bodyPr wrap="square" lIns="0" tIns="10750" rIns="0" bIns="0" rtlCol="0">
            <a:noAutofit/>
          </a:bodyPr>
          <a:lstStyle/>
          <a:p>
            <a:pPr>
              <a:lnSpc>
                <a:spcPts val="1000"/>
              </a:lnSpc>
            </a:pPr>
            <a:endParaRPr sz="1000"/>
          </a:p>
          <a:p>
            <a:pPr marL="550189" marR="547644" algn="ctr">
              <a:lnSpc>
                <a:spcPct val="101725"/>
              </a:lnSpc>
            </a:pPr>
            <a:r>
              <a:rPr sz="500" spc="-23" dirty="0">
                <a:solidFill>
                  <a:srgbClr val="174E85"/>
                </a:solidFill>
                <a:latin typeface="Calibri"/>
                <a:cs typeface="Calibri"/>
              </a:rPr>
              <a:t>/</a:t>
            </a:r>
            <a:endParaRPr sz="500">
              <a:latin typeface="Calibri"/>
              <a:cs typeface="Calibri"/>
            </a:endParaRPr>
          </a:p>
        </p:txBody>
      </p:sp>
      <p:sp>
        <p:nvSpPr>
          <p:cNvPr id="33" name="object 33"/>
          <p:cNvSpPr txBox="1"/>
          <p:nvPr/>
        </p:nvSpPr>
        <p:spPr>
          <a:xfrm>
            <a:off x="5180076" y="1923669"/>
            <a:ext cx="483615" cy="709548"/>
          </a:xfrm>
          <a:prstGeom prst="rect">
            <a:avLst/>
          </a:prstGeom>
        </p:spPr>
        <p:txBody>
          <a:bodyPr wrap="square" lIns="0" tIns="0" rIns="0" bIns="0" rtlCol="0">
            <a:noAutofit/>
          </a:bodyPr>
          <a:lstStyle/>
          <a:p>
            <a:pPr>
              <a:lnSpc>
                <a:spcPts val="1000"/>
              </a:lnSpc>
            </a:pPr>
            <a:endParaRPr sz="1000"/>
          </a:p>
          <a:p>
            <a:pPr marL="208305" marR="206117" algn="ctr">
              <a:lnSpc>
                <a:spcPct val="101725"/>
              </a:lnSpc>
              <a:spcBef>
                <a:spcPts val="1468"/>
              </a:spcBef>
            </a:pPr>
            <a:r>
              <a:rPr sz="500" spc="14" dirty="0">
                <a:solidFill>
                  <a:srgbClr val="174E85"/>
                </a:solidFill>
                <a:latin typeface="Calibri"/>
                <a:cs typeface="Calibri"/>
              </a:rPr>
              <a:t>2</a:t>
            </a:r>
            <a:endParaRPr sz="500">
              <a:latin typeface="Calibri"/>
              <a:cs typeface="Calibri"/>
            </a:endParaRPr>
          </a:p>
        </p:txBody>
      </p:sp>
      <p:sp>
        <p:nvSpPr>
          <p:cNvPr id="32" name="object 32"/>
          <p:cNvSpPr txBox="1"/>
          <p:nvPr/>
        </p:nvSpPr>
        <p:spPr>
          <a:xfrm>
            <a:off x="5663692" y="1923669"/>
            <a:ext cx="1448181" cy="709548"/>
          </a:xfrm>
          <a:prstGeom prst="rect">
            <a:avLst/>
          </a:prstGeom>
        </p:spPr>
        <p:txBody>
          <a:bodyPr wrap="square" lIns="0" tIns="0" rIns="0" bIns="0" rtlCol="0">
            <a:noAutofit/>
          </a:bodyPr>
          <a:lstStyle/>
          <a:p>
            <a:pPr>
              <a:lnSpc>
                <a:spcPts val="1000"/>
              </a:lnSpc>
            </a:pPr>
            <a:endParaRPr sz="1000"/>
          </a:p>
          <a:p>
            <a:pPr marL="36068">
              <a:lnSpc>
                <a:spcPct val="101725"/>
              </a:lnSpc>
              <a:spcBef>
                <a:spcPts val="1468"/>
              </a:spcBef>
            </a:pPr>
            <a:r>
              <a:rPr sz="500" spc="11" dirty="0">
                <a:solidFill>
                  <a:srgbClr val="174E85"/>
                </a:solidFill>
                <a:latin typeface="Calibri"/>
                <a:cs typeface="Calibri"/>
              </a:rPr>
              <a:t>Introduction</a:t>
            </a:r>
            <a:endParaRPr sz="500">
              <a:latin typeface="Calibri"/>
              <a:cs typeface="Calibri"/>
            </a:endParaRPr>
          </a:p>
        </p:txBody>
      </p:sp>
      <p:sp>
        <p:nvSpPr>
          <p:cNvPr id="31" name="object 31"/>
          <p:cNvSpPr txBox="1"/>
          <p:nvPr/>
        </p:nvSpPr>
        <p:spPr>
          <a:xfrm>
            <a:off x="7111873" y="1923669"/>
            <a:ext cx="3085719" cy="709548"/>
          </a:xfrm>
          <a:prstGeom prst="rect">
            <a:avLst/>
          </a:prstGeom>
        </p:spPr>
        <p:txBody>
          <a:bodyPr wrap="square" lIns="0" tIns="0" rIns="0" bIns="0" rtlCol="0">
            <a:noAutofit/>
          </a:bodyPr>
          <a:lstStyle/>
          <a:p>
            <a:pPr>
              <a:lnSpc>
                <a:spcPts val="1000"/>
              </a:lnSpc>
            </a:pPr>
            <a:endParaRPr sz="1000"/>
          </a:p>
          <a:p>
            <a:pPr marL="36322" marR="29405">
              <a:lnSpc>
                <a:spcPts val="600"/>
              </a:lnSpc>
              <a:spcBef>
                <a:spcPts val="1203"/>
              </a:spcBef>
            </a:pPr>
            <a:r>
              <a:rPr sz="500" spc="7" dirty="0">
                <a:solidFill>
                  <a:srgbClr val="174E85"/>
                </a:solidFill>
                <a:latin typeface="Calibri"/>
                <a:cs typeface="Calibri"/>
              </a:rPr>
              <a:t>The task is to provide an overview and clear and concise summary of the GTR. It should outline the objectives of the regulation, the reasons for its development, and the agreements made by CPs to develop such  a GTR.</a:t>
            </a:r>
            <a:endParaRPr sz="500">
              <a:latin typeface="Calibri"/>
              <a:cs typeface="Calibri"/>
            </a:endParaRPr>
          </a:p>
        </p:txBody>
      </p:sp>
      <p:sp>
        <p:nvSpPr>
          <p:cNvPr id="30" name="object 30"/>
          <p:cNvSpPr txBox="1"/>
          <p:nvPr/>
        </p:nvSpPr>
        <p:spPr>
          <a:xfrm>
            <a:off x="10197592" y="1923669"/>
            <a:ext cx="1154556" cy="709548"/>
          </a:xfrm>
          <a:prstGeom prst="rect">
            <a:avLst/>
          </a:prstGeom>
        </p:spPr>
        <p:txBody>
          <a:bodyPr wrap="square" lIns="0" tIns="0" rIns="0" bIns="0" rtlCol="0">
            <a:noAutofit/>
          </a:bodyPr>
          <a:lstStyle/>
          <a:p>
            <a:pPr>
              <a:lnSpc>
                <a:spcPts val="1000"/>
              </a:lnSpc>
            </a:pPr>
            <a:endParaRPr sz="1000"/>
          </a:p>
          <a:p>
            <a:pPr marL="345185">
              <a:lnSpc>
                <a:spcPct val="101725"/>
              </a:lnSpc>
              <a:spcBef>
                <a:spcPts val="1468"/>
              </a:spcBef>
            </a:pPr>
            <a:r>
              <a:rPr sz="500" spc="12" dirty="0">
                <a:solidFill>
                  <a:srgbClr val="174E85"/>
                </a:solidFill>
                <a:latin typeface="Calibri"/>
                <a:cs typeface="Calibri"/>
              </a:rPr>
              <a:t>Zhang, Jiarui(CN)</a:t>
            </a:r>
            <a:endParaRPr sz="500">
              <a:latin typeface="Calibri"/>
              <a:cs typeface="Calibri"/>
            </a:endParaRPr>
          </a:p>
        </p:txBody>
      </p:sp>
      <p:sp>
        <p:nvSpPr>
          <p:cNvPr id="29" name="object 29"/>
          <p:cNvSpPr txBox="1"/>
          <p:nvPr/>
        </p:nvSpPr>
        <p:spPr>
          <a:xfrm>
            <a:off x="5180076" y="2633217"/>
            <a:ext cx="483615" cy="709549"/>
          </a:xfrm>
          <a:prstGeom prst="rect">
            <a:avLst/>
          </a:prstGeom>
        </p:spPr>
        <p:txBody>
          <a:bodyPr wrap="square" lIns="0" tIns="0" rIns="0" bIns="0" rtlCol="0">
            <a:noAutofit/>
          </a:bodyPr>
          <a:lstStyle/>
          <a:p>
            <a:pPr>
              <a:lnSpc>
                <a:spcPts val="1000"/>
              </a:lnSpc>
            </a:pPr>
            <a:endParaRPr sz="1000"/>
          </a:p>
          <a:p>
            <a:pPr marL="208305" marR="206117" algn="ctr">
              <a:lnSpc>
                <a:spcPct val="101725"/>
              </a:lnSpc>
              <a:spcBef>
                <a:spcPts val="1470"/>
              </a:spcBef>
            </a:pPr>
            <a:r>
              <a:rPr sz="500" spc="14" dirty="0">
                <a:solidFill>
                  <a:srgbClr val="174E85"/>
                </a:solidFill>
                <a:latin typeface="Calibri"/>
                <a:cs typeface="Calibri"/>
              </a:rPr>
              <a:t>3</a:t>
            </a:r>
            <a:endParaRPr sz="500">
              <a:latin typeface="Calibri"/>
              <a:cs typeface="Calibri"/>
            </a:endParaRPr>
          </a:p>
        </p:txBody>
      </p:sp>
      <p:sp>
        <p:nvSpPr>
          <p:cNvPr id="28" name="object 28"/>
          <p:cNvSpPr txBox="1"/>
          <p:nvPr/>
        </p:nvSpPr>
        <p:spPr>
          <a:xfrm>
            <a:off x="5663692" y="2633217"/>
            <a:ext cx="1448181" cy="709549"/>
          </a:xfrm>
          <a:prstGeom prst="rect">
            <a:avLst/>
          </a:prstGeom>
        </p:spPr>
        <p:txBody>
          <a:bodyPr wrap="square" lIns="0" tIns="0" rIns="0" bIns="0" rtlCol="0">
            <a:noAutofit/>
          </a:bodyPr>
          <a:lstStyle/>
          <a:p>
            <a:pPr>
              <a:lnSpc>
                <a:spcPts val="1000"/>
              </a:lnSpc>
            </a:pPr>
            <a:endParaRPr sz="1000"/>
          </a:p>
          <a:p>
            <a:pPr marL="36068">
              <a:lnSpc>
                <a:spcPct val="101725"/>
              </a:lnSpc>
              <a:spcBef>
                <a:spcPts val="1470"/>
              </a:spcBef>
            </a:pPr>
            <a:r>
              <a:rPr sz="500" spc="12" dirty="0">
                <a:solidFill>
                  <a:srgbClr val="174E85"/>
                </a:solidFill>
                <a:latin typeface="Calibri"/>
                <a:cs typeface="Calibri"/>
              </a:rPr>
              <a:t>Procedural background</a:t>
            </a:r>
            <a:endParaRPr sz="500">
              <a:latin typeface="Calibri"/>
              <a:cs typeface="Calibri"/>
            </a:endParaRPr>
          </a:p>
        </p:txBody>
      </p:sp>
      <p:sp>
        <p:nvSpPr>
          <p:cNvPr id="27" name="object 27"/>
          <p:cNvSpPr txBox="1"/>
          <p:nvPr/>
        </p:nvSpPr>
        <p:spPr>
          <a:xfrm>
            <a:off x="7111873" y="2633217"/>
            <a:ext cx="3085719" cy="709549"/>
          </a:xfrm>
          <a:prstGeom prst="rect">
            <a:avLst/>
          </a:prstGeom>
        </p:spPr>
        <p:txBody>
          <a:bodyPr wrap="square" lIns="0" tIns="0" rIns="0" bIns="0" rtlCol="0">
            <a:noAutofit/>
          </a:bodyPr>
          <a:lstStyle/>
          <a:p>
            <a:pPr>
              <a:lnSpc>
                <a:spcPts val="1000"/>
              </a:lnSpc>
            </a:pPr>
            <a:endParaRPr sz="1000"/>
          </a:p>
          <a:p>
            <a:pPr marL="36322" marR="26279">
              <a:lnSpc>
                <a:spcPts val="600"/>
              </a:lnSpc>
              <a:spcBef>
                <a:spcPts val="1205"/>
              </a:spcBef>
            </a:pPr>
            <a:r>
              <a:rPr sz="500" spc="8" dirty="0">
                <a:solidFill>
                  <a:srgbClr val="174E85"/>
                </a:solidFill>
                <a:latin typeface="Calibri"/>
                <a:cs typeface="Calibri"/>
              </a:rPr>
              <a:t>The task is to list details of the procedural steps and historical context that led to the development of the GTR. It includes information on the meetings, discussions, and decisions that were part of the regulatory process.</a:t>
            </a:r>
            <a:endParaRPr sz="500">
              <a:latin typeface="Calibri"/>
              <a:cs typeface="Calibri"/>
            </a:endParaRPr>
          </a:p>
        </p:txBody>
      </p:sp>
      <p:sp>
        <p:nvSpPr>
          <p:cNvPr id="26" name="object 26"/>
          <p:cNvSpPr txBox="1"/>
          <p:nvPr/>
        </p:nvSpPr>
        <p:spPr>
          <a:xfrm>
            <a:off x="10197592" y="2633217"/>
            <a:ext cx="1154556" cy="709549"/>
          </a:xfrm>
          <a:prstGeom prst="rect">
            <a:avLst/>
          </a:prstGeom>
        </p:spPr>
        <p:txBody>
          <a:bodyPr wrap="square" lIns="0" tIns="0" rIns="0" bIns="0" rtlCol="0">
            <a:noAutofit/>
          </a:bodyPr>
          <a:lstStyle/>
          <a:p>
            <a:pPr>
              <a:lnSpc>
                <a:spcPts val="1000"/>
              </a:lnSpc>
            </a:pPr>
            <a:endParaRPr sz="1000"/>
          </a:p>
          <a:p>
            <a:pPr marL="258317">
              <a:lnSpc>
                <a:spcPct val="101725"/>
              </a:lnSpc>
              <a:spcBef>
                <a:spcPts val="1470"/>
              </a:spcBef>
            </a:pPr>
            <a:r>
              <a:rPr sz="500" spc="10" dirty="0">
                <a:solidFill>
                  <a:srgbClr val="174E85"/>
                </a:solidFill>
                <a:latin typeface="Calibri"/>
                <a:cs typeface="Calibri"/>
              </a:rPr>
              <a:t>Roy, Jean- Michael (CA)</a:t>
            </a:r>
            <a:endParaRPr sz="500">
              <a:latin typeface="Calibri"/>
              <a:cs typeface="Calibri"/>
            </a:endParaRPr>
          </a:p>
        </p:txBody>
      </p:sp>
      <p:sp>
        <p:nvSpPr>
          <p:cNvPr id="25" name="object 25"/>
          <p:cNvSpPr txBox="1"/>
          <p:nvPr/>
        </p:nvSpPr>
        <p:spPr>
          <a:xfrm>
            <a:off x="5180076" y="3342766"/>
            <a:ext cx="483615" cy="592582"/>
          </a:xfrm>
          <a:prstGeom prst="rect">
            <a:avLst/>
          </a:prstGeom>
        </p:spPr>
        <p:txBody>
          <a:bodyPr wrap="square" lIns="0" tIns="0" rIns="0" bIns="0" rtlCol="0">
            <a:noAutofit/>
          </a:bodyPr>
          <a:lstStyle/>
          <a:p>
            <a:pPr>
              <a:lnSpc>
                <a:spcPts val="1000"/>
              </a:lnSpc>
            </a:pPr>
            <a:endParaRPr sz="1000"/>
          </a:p>
          <a:p>
            <a:pPr marL="208305" marR="206117" algn="ctr">
              <a:lnSpc>
                <a:spcPct val="101725"/>
              </a:lnSpc>
              <a:spcBef>
                <a:spcPts val="1010"/>
              </a:spcBef>
            </a:pPr>
            <a:r>
              <a:rPr sz="500" spc="14" dirty="0">
                <a:solidFill>
                  <a:srgbClr val="174E85"/>
                </a:solidFill>
                <a:latin typeface="Calibri"/>
                <a:cs typeface="Calibri"/>
              </a:rPr>
              <a:t>4</a:t>
            </a:r>
            <a:endParaRPr sz="500">
              <a:latin typeface="Calibri"/>
              <a:cs typeface="Calibri"/>
            </a:endParaRPr>
          </a:p>
        </p:txBody>
      </p:sp>
      <p:sp>
        <p:nvSpPr>
          <p:cNvPr id="24" name="object 24"/>
          <p:cNvSpPr txBox="1"/>
          <p:nvPr/>
        </p:nvSpPr>
        <p:spPr>
          <a:xfrm>
            <a:off x="5663692" y="3342766"/>
            <a:ext cx="1448181" cy="592582"/>
          </a:xfrm>
          <a:prstGeom prst="rect">
            <a:avLst/>
          </a:prstGeom>
        </p:spPr>
        <p:txBody>
          <a:bodyPr wrap="square" lIns="0" tIns="0" rIns="0" bIns="0" rtlCol="0">
            <a:noAutofit/>
          </a:bodyPr>
          <a:lstStyle/>
          <a:p>
            <a:pPr>
              <a:lnSpc>
                <a:spcPts val="1000"/>
              </a:lnSpc>
            </a:pPr>
            <a:endParaRPr sz="1000"/>
          </a:p>
          <a:p>
            <a:pPr marL="36068">
              <a:lnSpc>
                <a:spcPct val="101725"/>
              </a:lnSpc>
              <a:spcBef>
                <a:spcPts val="1010"/>
              </a:spcBef>
            </a:pPr>
            <a:r>
              <a:rPr sz="500" spc="15" dirty="0">
                <a:solidFill>
                  <a:srgbClr val="174E85"/>
                </a:solidFill>
                <a:latin typeface="Calibri"/>
                <a:cs typeface="Calibri"/>
              </a:rPr>
              <a:t>Technical background</a:t>
            </a:r>
            <a:endParaRPr sz="500">
              <a:latin typeface="Calibri"/>
              <a:cs typeface="Calibri"/>
            </a:endParaRPr>
          </a:p>
        </p:txBody>
      </p:sp>
      <p:sp>
        <p:nvSpPr>
          <p:cNvPr id="23" name="object 23"/>
          <p:cNvSpPr txBox="1"/>
          <p:nvPr/>
        </p:nvSpPr>
        <p:spPr>
          <a:xfrm>
            <a:off x="7111873" y="3342766"/>
            <a:ext cx="3085719" cy="592582"/>
          </a:xfrm>
          <a:prstGeom prst="rect">
            <a:avLst/>
          </a:prstGeom>
        </p:spPr>
        <p:txBody>
          <a:bodyPr wrap="square" lIns="0" tIns="2032" rIns="0" bIns="0" rtlCol="0">
            <a:noAutofit/>
          </a:bodyPr>
          <a:lstStyle/>
          <a:p>
            <a:pPr>
              <a:lnSpc>
                <a:spcPts val="700"/>
              </a:lnSpc>
            </a:pPr>
            <a:endParaRPr sz="700"/>
          </a:p>
          <a:p>
            <a:pPr marL="36322" marR="143094">
              <a:lnSpc>
                <a:spcPts val="600"/>
              </a:lnSpc>
              <a:spcBef>
                <a:spcPts val="1030"/>
              </a:spcBef>
            </a:pPr>
            <a:r>
              <a:rPr sz="500" spc="8" dirty="0">
                <a:solidFill>
                  <a:srgbClr val="174E85"/>
                </a:solidFill>
                <a:latin typeface="Calibri"/>
                <a:cs typeface="Calibri"/>
              </a:rPr>
              <a:t>The task is to provide a comprehensive overview of the technical aspects relevant to the GTR. It includes detailed information on the technologies, systems, and engineering principles that underpin the regulation.</a:t>
            </a:r>
            <a:endParaRPr sz="500">
              <a:latin typeface="Calibri"/>
              <a:cs typeface="Calibri"/>
            </a:endParaRPr>
          </a:p>
        </p:txBody>
      </p:sp>
      <p:sp>
        <p:nvSpPr>
          <p:cNvPr id="22" name="object 22"/>
          <p:cNvSpPr txBox="1"/>
          <p:nvPr/>
        </p:nvSpPr>
        <p:spPr>
          <a:xfrm>
            <a:off x="10197592" y="3342766"/>
            <a:ext cx="1154556" cy="592582"/>
          </a:xfrm>
          <a:prstGeom prst="rect">
            <a:avLst/>
          </a:prstGeom>
        </p:spPr>
        <p:txBody>
          <a:bodyPr wrap="square" lIns="0" tIns="1352" rIns="0" bIns="0" rtlCol="0">
            <a:noAutofit/>
          </a:bodyPr>
          <a:lstStyle/>
          <a:p>
            <a:pPr>
              <a:lnSpc>
                <a:spcPts val="700"/>
              </a:lnSpc>
            </a:pPr>
            <a:endParaRPr sz="700"/>
          </a:p>
          <a:p>
            <a:pPr marL="51053">
              <a:lnSpc>
                <a:spcPct val="101725"/>
              </a:lnSpc>
              <a:spcBef>
                <a:spcPts val="1000"/>
              </a:spcBef>
            </a:pPr>
            <a:r>
              <a:rPr sz="500" spc="11" dirty="0">
                <a:solidFill>
                  <a:srgbClr val="174E85"/>
                </a:solidFill>
                <a:latin typeface="Calibri"/>
                <a:cs typeface="Calibri"/>
              </a:rPr>
              <a:t>Zhou, Bolin (CN) Support by Dan Smith</a:t>
            </a:r>
            <a:endParaRPr sz="500">
              <a:latin typeface="Calibri"/>
              <a:cs typeface="Calibri"/>
            </a:endParaRPr>
          </a:p>
        </p:txBody>
      </p:sp>
      <p:sp>
        <p:nvSpPr>
          <p:cNvPr id="21" name="object 21"/>
          <p:cNvSpPr txBox="1"/>
          <p:nvPr/>
        </p:nvSpPr>
        <p:spPr>
          <a:xfrm>
            <a:off x="5180076" y="3935349"/>
            <a:ext cx="483615" cy="358139"/>
          </a:xfrm>
          <a:prstGeom prst="rect">
            <a:avLst/>
          </a:prstGeom>
        </p:spPr>
        <p:txBody>
          <a:bodyPr wrap="square" lIns="0" tIns="11258" rIns="0" bIns="0" rtlCol="0">
            <a:noAutofit/>
          </a:bodyPr>
          <a:lstStyle/>
          <a:p>
            <a:pPr>
              <a:lnSpc>
                <a:spcPts val="1000"/>
              </a:lnSpc>
            </a:pPr>
            <a:endParaRPr sz="1000"/>
          </a:p>
          <a:p>
            <a:pPr marL="208305" marR="206117" algn="ctr">
              <a:lnSpc>
                <a:spcPct val="101725"/>
              </a:lnSpc>
            </a:pPr>
            <a:r>
              <a:rPr sz="500" spc="14" dirty="0">
                <a:solidFill>
                  <a:srgbClr val="174E85"/>
                </a:solidFill>
                <a:latin typeface="Calibri"/>
                <a:cs typeface="Calibri"/>
              </a:rPr>
              <a:t>5</a:t>
            </a:r>
            <a:endParaRPr sz="500">
              <a:latin typeface="Calibri"/>
              <a:cs typeface="Calibri"/>
            </a:endParaRPr>
          </a:p>
        </p:txBody>
      </p:sp>
      <p:sp>
        <p:nvSpPr>
          <p:cNvPr id="20" name="object 20"/>
          <p:cNvSpPr txBox="1"/>
          <p:nvPr/>
        </p:nvSpPr>
        <p:spPr>
          <a:xfrm>
            <a:off x="5663692" y="3935349"/>
            <a:ext cx="1448181" cy="358139"/>
          </a:xfrm>
          <a:prstGeom prst="rect">
            <a:avLst/>
          </a:prstGeom>
        </p:spPr>
        <p:txBody>
          <a:bodyPr wrap="square" lIns="0" tIns="11258" rIns="0" bIns="0" rtlCol="0">
            <a:noAutofit/>
          </a:bodyPr>
          <a:lstStyle/>
          <a:p>
            <a:pPr>
              <a:lnSpc>
                <a:spcPts val="1000"/>
              </a:lnSpc>
            </a:pPr>
            <a:endParaRPr sz="1000"/>
          </a:p>
          <a:p>
            <a:pPr marL="36068">
              <a:lnSpc>
                <a:spcPct val="101725"/>
              </a:lnSpc>
            </a:pPr>
            <a:r>
              <a:rPr sz="500" spc="6" dirty="0">
                <a:solidFill>
                  <a:srgbClr val="174E85"/>
                </a:solidFill>
                <a:latin typeface="Calibri"/>
                <a:cs typeface="Calibri"/>
              </a:rPr>
              <a:t>Principle for developing the regulation</a:t>
            </a:r>
            <a:endParaRPr sz="500">
              <a:latin typeface="Calibri"/>
              <a:cs typeface="Calibri"/>
            </a:endParaRPr>
          </a:p>
        </p:txBody>
      </p:sp>
      <p:sp>
        <p:nvSpPr>
          <p:cNvPr id="19" name="object 19"/>
          <p:cNvSpPr txBox="1"/>
          <p:nvPr/>
        </p:nvSpPr>
        <p:spPr>
          <a:xfrm>
            <a:off x="7111873" y="3935349"/>
            <a:ext cx="3085719" cy="358139"/>
          </a:xfrm>
          <a:prstGeom prst="rect">
            <a:avLst/>
          </a:prstGeom>
        </p:spPr>
        <p:txBody>
          <a:bodyPr wrap="square" lIns="0" tIns="11258" rIns="0" bIns="0" rtlCol="0">
            <a:noAutofit/>
          </a:bodyPr>
          <a:lstStyle/>
          <a:p>
            <a:pPr>
              <a:lnSpc>
                <a:spcPts val="1000"/>
              </a:lnSpc>
            </a:pPr>
            <a:endParaRPr sz="1000"/>
          </a:p>
          <a:p>
            <a:pPr marL="36322">
              <a:lnSpc>
                <a:spcPct val="101725"/>
              </a:lnSpc>
            </a:pPr>
            <a:r>
              <a:rPr sz="500" spc="7" dirty="0">
                <a:solidFill>
                  <a:srgbClr val="174E85"/>
                </a:solidFill>
                <a:latin typeface="Calibri"/>
                <a:cs typeface="Calibri"/>
              </a:rPr>
              <a:t>The task is to outline the fundamental principles and guiding philosophies behind the development of the GTR.</a:t>
            </a:r>
            <a:endParaRPr sz="500">
              <a:latin typeface="Calibri"/>
              <a:cs typeface="Calibri"/>
            </a:endParaRPr>
          </a:p>
        </p:txBody>
      </p:sp>
      <p:sp>
        <p:nvSpPr>
          <p:cNvPr id="18" name="object 18"/>
          <p:cNvSpPr txBox="1"/>
          <p:nvPr/>
        </p:nvSpPr>
        <p:spPr>
          <a:xfrm>
            <a:off x="10197592" y="3935349"/>
            <a:ext cx="1154556" cy="358139"/>
          </a:xfrm>
          <a:prstGeom prst="rect">
            <a:avLst/>
          </a:prstGeom>
        </p:spPr>
        <p:txBody>
          <a:bodyPr wrap="square" lIns="0" tIns="11258" rIns="0" bIns="0" rtlCol="0">
            <a:noAutofit/>
          </a:bodyPr>
          <a:lstStyle/>
          <a:p>
            <a:pPr>
              <a:lnSpc>
                <a:spcPts val="1000"/>
              </a:lnSpc>
            </a:pPr>
            <a:endParaRPr sz="1000"/>
          </a:p>
          <a:p>
            <a:pPr marL="258317">
              <a:lnSpc>
                <a:spcPct val="101725"/>
              </a:lnSpc>
            </a:pPr>
            <a:r>
              <a:rPr sz="500" spc="10" dirty="0">
                <a:solidFill>
                  <a:srgbClr val="174E85"/>
                </a:solidFill>
                <a:latin typeface="Calibri"/>
                <a:cs typeface="Calibri"/>
              </a:rPr>
              <a:t>Roy, Jean- Michael (CA)</a:t>
            </a:r>
            <a:endParaRPr sz="500">
              <a:latin typeface="Calibri"/>
              <a:cs typeface="Calibri"/>
            </a:endParaRPr>
          </a:p>
        </p:txBody>
      </p:sp>
      <p:sp>
        <p:nvSpPr>
          <p:cNvPr id="17" name="object 17"/>
          <p:cNvSpPr txBox="1"/>
          <p:nvPr/>
        </p:nvSpPr>
        <p:spPr>
          <a:xfrm>
            <a:off x="5180076" y="4293489"/>
            <a:ext cx="483615" cy="592455"/>
          </a:xfrm>
          <a:prstGeom prst="rect">
            <a:avLst/>
          </a:prstGeom>
        </p:spPr>
        <p:txBody>
          <a:bodyPr wrap="square" lIns="0" tIns="0" rIns="0" bIns="0" rtlCol="0">
            <a:noAutofit/>
          </a:bodyPr>
          <a:lstStyle/>
          <a:p>
            <a:pPr>
              <a:lnSpc>
                <a:spcPts val="1000"/>
              </a:lnSpc>
            </a:pPr>
            <a:endParaRPr sz="1000"/>
          </a:p>
          <a:p>
            <a:pPr marL="208305" marR="206117" algn="ctr">
              <a:lnSpc>
                <a:spcPct val="101725"/>
              </a:lnSpc>
              <a:spcBef>
                <a:spcPts val="1012"/>
              </a:spcBef>
            </a:pPr>
            <a:r>
              <a:rPr sz="500" spc="14" dirty="0">
                <a:solidFill>
                  <a:srgbClr val="174E85"/>
                </a:solidFill>
                <a:latin typeface="Calibri"/>
                <a:cs typeface="Calibri"/>
              </a:rPr>
              <a:t>6</a:t>
            </a:r>
            <a:endParaRPr sz="500">
              <a:latin typeface="Calibri"/>
              <a:cs typeface="Calibri"/>
            </a:endParaRPr>
          </a:p>
        </p:txBody>
      </p:sp>
      <p:sp>
        <p:nvSpPr>
          <p:cNvPr id="16" name="object 16"/>
          <p:cNvSpPr txBox="1"/>
          <p:nvPr/>
        </p:nvSpPr>
        <p:spPr>
          <a:xfrm>
            <a:off x="5663692" y="4293489"/>
            <a:ext cx="1448181" cy="592455"/>
          </a:xfrm>
          <a:prstGeom prst="rect">
            <a:avLst/>
          </a:prstGeom>
        </p:spPr>
        <p:txBody>
          <a:bodyPr wrap="square" lIns="0" tIns="0" rIns="0" bIns="0" rtlCol="0">
            <a:noAutofit/>
          </a:bodyPr>
          <a:lstStyle/>
          <a:p>
            <a:pPr>
              <a:lnSpc>
                <a:spcPts val="1000"/>
              </a:lnSpc>
            </a:pPr>
            <a:endParaRPr sz="1000"/>
          </a:p>
          <a:p>
            <a:pPr marL="36068">
              <a:lnSpc>
                <a:spcPct val="101725"/>
              </a:lnSpc>
              <a:spcBef>
                <a:spcPts val="1012"/>
              </a:spcBef>
            </a:pPr>
            <a:r>
              <a:rPr sz="500" spc="11" dirty="0">
                <a:solidFill>
                  <a:srgbClr val="174E85"/>
                </a:solidFill>
                <a:latin typeface="Calibri"/>
                <a:cs typeface="Calibri"/>
              </a:rPr>
              <a:t>Technical rationale and justification</a:t>
            </a:r>
            <a:endParaRPr sz="500">
              <a:latin typeface="Calibri"/>
              <a:cs typeface="Calibri"/>
            </a:endParaRPr>
          </a:p>
        </p:txBody>
      </p:sp>
      <p:sp>
        <p:nvSpPr>
          <p:cNvPr id="15" name="object 15"/>
          <p:cNvSpPr txBox="1"/>
          <p:nvPr/>
        </p:nvSpPr>
        <p:spPr>
          <a:xfrm>
            <a:off x="7111873" y="4293489"/>
            <a:ext cx="3085719" cy="592455"/>
          </a:xfrm>
          <a:prstGeom prst="rect">
            <a:avLst/>
          </a:prstGeom>
        </p:spPr>
        <p:txBody>
          <a:bodyPr wrap="square" lIns="0" tIns="2286" rIns="0" bIns="0" rtlCol="0">
            <a:noAutofit/>
          </a:bodyPr>
          <a:lstStyle/>
          <a:p>
            <a:pPr>
              <a:lnSpc>
                <a:spcPts val="700"/>
              </a:lnSpc>
            </a:pPr>
            <a:endParaRPr sz="700"/>
          </a:p>
          <a:p>
            <a:pPr marL="36322" marR="45761">
              <a:lnSpc>
                <a:spcPts val="600"/>
              </a:lnSpc>
              <a:spcBef>
                <a:spcPts val="1030"/>
              </a:spcBef>
            </a:pPr>
            <a:r>
              <a:rPr sz="500" spc="9" dirty="0">
                <a:solidFill>
                  <a:srgbClr val="174E85"/>
                </a:solidFill>
                <a:latin typeface="Calibri"/>
                <a:cs typeface="Calibri"/>
              </a:rPr>
              <a:t>The task is to provide a detailed justification for the technical requirementsspecified in the GTR. It includes the rationale behind the technical standards, backed by data, research, analysis, etc.</a:t>
            </a:r>
            <a:endParaRPr sz="500">
              <a:latin typeface="Calibri"/>
              <a:cs typeface="Calibri"/>
            </a:endParaRPr>
          </a:p>
        </p:txBody>
      </p:sp>
      <p:sp>
        <p:nvSpPr>
          <p:cNvPr id="14" name="object 14"/>
          <p:cNvSpPr txBox="1"/>
          <p:nvPr/>
        </p:nvSpPr>
        <p:spPr>
          <a:xfrm>
            <a:off x="10197592" y="4293489"/>
            <a:ext cx="1154556" cy="592455"/>
          </a:xfrm>
          <a:prstGeom prst="rect">
            <a:avLst/>
          </a:prstGeom>
        </p:spPr>
        <p:txBody>
          <a:bodyPr wrap="square" lIns="0" tIns="1606" rIns="0" bIns="0" rtlCol="0">
            <a:noAutofit/>
          </a:bodyPr>
          <a:lstStyle/>
          <a:p>
            <a:pPr>
              <a:lnSpc>
                <a:spcPts val="700"/>
              </a:lnSpc>
            </a:pPr>
            <a:endParaRPr sz="700"/>
          </a:p>
          <a:p>
            <a:pPr marL="375119" marR="374069" algn="ctr">
              <a:lnSpc>
                <a:spcPct val="101725"/>
              </a:lnSpc>
              <a:spcBef>
                <a:spcPts val="1000"/>
              </a:spcBef>
            </a:pPr>
            <a:r>
              <a:rPr sz="500" spc="15" dirty="0">
                <a:solidFill>
                  <a:srgbClr val="174E85"/>
                </a:solidFill>
                <a:latin typeface="Calibri"/>
                <a:cs typeface="Calibri"/>
              </a:rPr>
              <a:t>Liu, Nan (CN)</a:t>
            </a:r>
            <a:endParaRPr sz="500">
              <a:latin typeface="Calibri"/>
              <a:cs typeface="Calibri"/>
            </a:endParaRPr>
          </a:p>
        </p:txBody>
      </p:sp>
      <p:sp>
        <p:nvSpPr>
          <p:cNvPr id="13" name="object 13"/>
          <p:cNvSpPr txBox="1"/>
          <p:nvPr/>
        </p:nvSpPr>
        <p:spPr>
          <a:xfrm>
            <a:off x="5180076" y="4885944"/>
            <a:ext cx="483615" cy="124079"/>
          </a:xfrm>
          <a:prstGeom prst="rect">
            <a:avLst/>
          </a:prstGeom>
        </p:spPr>
        <p:txBody>
          <a:bodyPr wrap="square" lIns="0" tIns="20955" rIns="0" bIns="0" rtlCol="0">
            <a:noAutofit/>
          </a:bodyPr>
          <a:lstStyle/>
          <a:p>
            <a:pPr marL="214401" marR="212491" algn="ctr">
              <a:lnSpc>
                <a:spcPct val="101725"/>
              </a:lnSpc>
            </a:pPr>
            <a:r>
              <a:rPr sz="500" spc="-23" dirty="0">
                <a:solidFill>
                  <a:srgbClr val="174E85"/>
                </a:solidFill>
                <a:latin typeface="Calibri"/>
                <a:cs typeface="Calibri"/>
              </a:rPr>
              <a:t>/</a:t>
            </a:r>
            <a:endParaRPr sz="500">
              <a:latin typeface="Calibri"/>
              <a:cs typeface="Calibri"/>
            </a:endParaRPr>
          </a:p>
        </p:txBody>
      </p:sp>
      <p:sp>
        <p:nvSpPr>
          <p:cNvPr id="12" name="object 12"/>
          <p:cNvSpPr txBox="1"/>
          <p:nvPr/>
        </p:nvSpPr>
        <p:spPr>
          <a:xfrm>
            <a:off x="5663692" y="4885944"/>
            <a:ext cx="1448181" cy="124079"/>
          </a:xfrm>
          <a:prstGeom prst="rect">
            <a:avLst/>
          </a:prstGeom>
        </p:spPr>
        <p:txBody>
          <a:bodyPr wrap="square" lIns="0" tIns="3746" rIns="0" bIns="0" rtlCol="0">
            <a:noAutofit/>
          </a:bodyPr>
          <a:lstStyle/>
          <a:p>
            <a:pPr marL="36068">
              <a:lnSpc>
                <a:spcPts val="590"/>
              </a:lnSpc>
            </a:pPr>
            <a:r>
              <a:rPr sz="500" spc="20" dirty="0">
                <a:solidFill>
                  <a:srgbClr val="174E85"/>
                </a:solidFill>
                <a:latin typeface="Calibri"/>
                <a:cs typeface="Calibri"/>
              </a:rPr>
              <a:t>Recommendations</a:t>
            </a:r>
            <a:endParaRPr sz="500">
              <a:latin typeface="Calibri"/>
              <a:cs typeface="Calibri"/>
            </a:endParaRPr>
          </a:p>
        </p:txBody>
      </p:sp>
      <p:sp>
        <p:nvSpPr>
          <p:cNvPr id="11" name="object 11"/>
          <p:cNvSpPr txBox="1"/>
          <p:nvPr/>
        </p:nvSpPr>
        <p:spPr>
          <a:xfrm>
            <a:off x="7111873" y="4885944"/>
            <a:ext cx="3085719" cy="124079"/>
          </a:xfrm>
          <a:prstGeom prst="rect">
            <a:avLst/>
          </a:prstGeom>
        </p:spPr>
        <p:txBody>
          <a:bodyPr wrap="square" lIns="0" tIns="20955" rIns="0" bIns="0" rtlCol="0">
            <a:noAutofit/>
          </a:bodyPr>
          <a:lstStyle/>
          <a:p>
            <a:pPr marL="1273327" marR="1272943" algn="ctr">
              <a:lnSpc>
                <a:spcPct val="101725"/>
              </a:lnSpc>
            </a:pPr>
            <a:r>
              <a:rPr sz="500" spc="9" dirty="0">
                <a:solidFill>
                  <a:srgbClr val="174E85"/>
                </a:solidFill>
                <a:latin typeface="Calibri"/>
                <a:cs typeface="Calibri"/>
              </a:rPr>
              <a:t>/ (ADS IWG’s Task)</a:t>
            </a:r>
            <a:endParaRPr sz="500">
              <a:latin typeface="Calibri"/>
              <a:cs typeface="Calibri"/>
            </a:endParaRPr>
          </a:p>
        </p:txBody>
      </p:sp>
      <p:sp>
        <p:nvSpPr>
          <p:cNvPr id="10" name="object 10"/>
          <p:cNvSpPr txBox="1"/>
          <p:nvPr/>
        </p:nvSpPr>
        <p:spPr>
          <a:xfrm>
            <a:off x="10197592" y="4885944"/>
            <a:ext cx="1154556" cy="124079"/>
          </a:xfrm>
          <a:prstGeom prst="rect">
            <a:avLst/>
          </a:prstGeom>
        </p:spPr>
        <p:txBody>
          <a:bodyPr wrap="square" lIns="0" tIns="20955" rIns="0" bIns="0" rtlCol="0">
            <a:noAutofit/>
          </a:bodyPr>
          <a:lstStyle/>
          <a:p>
            <a:pPr marL="548408" marR="545863" algn="ctr">
              <a:lnSpc>
                <a:spcPct val="101725"/>
              </a:lnSpc>
            </a:pPr>
            <a:r>
              <a:rPr sz="500" spc="-23" dirty="0">
                <a:solidFill>
                  <a:srgbClr val="174E85"/>
                </a:solidFill>
                <a:latin typeface="Calibri"/>
                <a:cs typeface="Calibri"/>
              </a:rPr>
              <a:t>/</a:t>
            </a:r>
            <a:endParaRPr sz="500">
              <a:latin typeface="Calibri"/>
              <a:cs typeface="Calibri"/>
            </a:endParaRPr>
          </a:p>
        </p:txBody>
      </p:sp>
      <p:sp>
        <p:nvSpPr>
          <p:cNvPr id="9" name="object 9"/>
          <p:cNvSpPr txBox="1"/>
          <p:nvPr/>
        </p:nvSpPr>
        <p:spPr>
          <a:xfrm>
            <a:off x="5180076" y="5010023"/>
            <a:ext cx="483615" cy="475360"/>
          </a:xfrm>
          <a:prstGeom prst="rect">
            <a:avLst/>
          </a:prstGeom>
        </p:spPr>
        <p:txBody>
          <a:bodyPr wrap="square" lIns="0" tIns="209" rIns="0" bIns="0" rtlCol="0">
            <a:noAutofit/>
          </a:bodyPr>
          <a:lstStyle/>
          <a:p>
            <a:pPr>
              <a:lnSpc>
                <a:spcPts val="550"/>
              </a:lnSpc>
            </a:pPr>
            <a:endParaRPr sz="550"/>
          </a:p>
          <a:p>
            <a:pPr marL="214401" marR="212491" algn="ctr">
              <a:lnSpc>
                <a:spcPct val="101725"/>
              </a:lnSpc>
              <a:spcBef>
                <a:spcPts val="1000"/>
              </a:spcBef>
            </a:pPr>
            <a:r>
              <a:rPr sz="500" spc="-23" dirty="0">
                <a:solidFill>
                  <a:srgbClr val="174E85"/>
                </a:solidFill>
                <a:latin typeface="Calibri"/>
                <a:cs typeface="Calibri"/>
              </a:rPr>
              <a:t>/</a:t>
            </a:r>
            <a:endParaRPr sz="500">
              <a:latin typeface="Calibri"/>
              <a:cs typeface="Calibri"/>
            </a:endParaRPr>
          </a:p>
        </p:txBody>
      </p:sp>
      <p:sp>
        <p:nvSpPr>
          <p:cNvPr id="8" name="object 8"/>
          <p:cNvSpPr txBox="1"/>
          <p:nvPr/>
        </p:nvSpPr>
        <p:spPr>
          <a:xfrm>
            <a:off x="5663692" y="5010023"/>
            <a:ext cx="1448181" cy="475360"/>
          </a:xfrm>
          <a:prstGeom prst="rect">
            <a:avLst/>
          </a:prstGeom>
        </p:spPr>
        <p:txBody>
          <a:bodyPr wrap="square" lIns="0" tIns="3746" rIns="0" bIns="0" rtlCol="0">
            <a:noAutofit/>
          </a:bodyPr>
          <a:lstStyle/>
          <a:p>
            <a:pPr marL="36068">
              <a:lnSpc>
                <a:spcPts val="590"/>
              </a:lnSpc>
            </a:pPr>
            <a:r>
              <a:rPr sz="500" spc="9" dirty="0">
                <a:solidFill>
                  <a:srgbClr val="174E85"/>
                </a:solidFill>
                <a:latin typeface="Calibri"/>
                <a:cs typeface="Calibri"/>
              </a:rPr>
              <a:t>Existing regulations, directives, and international</a:t>
            </a:r>
            <a:endParaRPr sz="500">
              <a:latin typeface="Calibri"/>
              <a:cs typeface="Calibri"/>
            </a:endParaRPr>
          </a:p>
          <a:p>
            <a:pPr marL="36068">
              <a:lnSpc>
                <a:spcPts val="600"/>
              </a:lnSpc>
              <a:spcBef>
                <a:spcPts val="0"/>
              </a:spcBef>
            </a:pPr>
            <a:r>
              <a:rPr sz="500" spc="10" dirty="0">
                <a:solidFill>
                  <a:srgbClr val="174E85"/>
                </a:solidFill>
                <a:latin typeface="Calibri"/>
                <a:cs typeface="Calibri"/>
              </a:rPr>
              <a:t>voluntary standards</a:t>
            </a:r>
            <a:endParaRPr sz="500">
              <a:latin typeface="Calibri"/>
              <a:cs typeface="Calibri"/>
            </a:endParaRPr>
          </a:p>
        </p:txBody>
      </p:sp>
      <p:sp>
        <p:nvSpPr>
          <p:cNvPr id="7" name="object 7"/>
          <p:cNvSpPr txBox="1"/>
          <p:nvPr/>
        </p:nvSpPr>
        <p:spPr>
          <a:xfrm>
            <a:off x="7111873" y="5010023"/>
            <a:ext cx="3085719" cy="475360"/>
          </a:xfrm>
          <a:prstGeom prst="rect">
            <a:avLst/>
          </a:prstGeom>
        </p:spPr>
        <p:txBody>
          <a:bodyPr wrap="square" lIns="0" tIns="209" rIns="0" bIns="0" rtlCol="0">
            <a:noAutofit/>
          </a:bodyPr>
          <a:lstStyle/>
          <a:p>
            <a:pPr>
              <a:lnSpc>
                <a:spcPts val="550"/>
              </a:lnSpc>
            </a:pPr>
            <a:endParaRPr sz="550"/>
          </a:p>
          <a:p>
            <a:pPr marL="1273327" marR="1272943" algn="ctr">
              <a:lnSpc>
                <a:spcPct val="101725"/>
              </a:lnSpc>
              <a:spcBef>
                <a:spcPts val="1000"/>
              </a:spcBef>
            </a:pPr>
            <a:r>
              <a:rPr sz="500" spc="9" dirty="0">
                <a:solidFill>
                  <a:srgbClr val="174E85"/>
                </a:solidFill>
                <a:latin typeface="Calibri"/>
                <a:cs typeface="Calibri"/>
              </a:rPr>
              <a:t>/ (ADS IWG’s Task)</a:t>
            </a:r>
            <a:endParaRPr sz="500">
              <a:latin typeface="Calibri"/>
              <a:cs typeface="Calibri"/>
            </a:endParaRPr>
          </a:p>
        </p:txBody>
      </p:sp>
      <p:sp>
        <p:nvSpPr>
          <p:cNvPr id="6" name="object 6"/>
          <p:cNvSpPr txBox="1"/>
          <p:nvPr/>
        </p:nvSpPr>
        <p:spPr>
          <a:xfrm>
            <a:off x="10197592" y="5010023"/>
            <a:ext cx="1154556" cy="475360"/>
          </a:xfrm>
          <a:prstGeom prst="rect">
            <a:avLst/>
          </a:prstGeom>
        </p:spPr>
        <p:txBody>
          <a:bodyPr wrap="square" lIns="0" tIns="209" rIns="0" bIns="0" rtlCol="0">
            <a:noAutofit/>
          </a:bodyPr>
          <a:lstStyle/>
          <a:p>
            <a:pPr>
              <a:lnSpc>
                <a:spcPts val="550"/>
              </a:lnSpc>
            </a:pPr>
            <a:endParaRPr sz="550"/>
          </a:p>
          <a:p>
            <a:pPr marL="550189" marR="547644" algn="ctr">
              <a:lnSpc>
                <a:spcPct val="101725"/>
              </a:lnSpc>
              <a:spcBef>
                <a:spcPts val="1000"/>
              </a:spcBef>
            </a:pPr>
            <a:r>
              <a:rPr sz="500" spc="-23" dirty="0">
                <a:solidFill>
                  <a:srgbClr val="174E85"/>
                </a:solidFill>
                <a:latin typeface="Calibri"/>
                <a:cs typeface="Calibri"/>
              </a:rPr>
              <a:t>/</a:t>
            </a:r>
            <a:endParaRPr sz="500">
              <a:latin typeface="Calibri"/>
              <a:cs typeface="Calibri"/>
            </a:endParaRPr>
          </a:p>
        </p:txBody>
      </p:sp>
      <p:sp>
        <p:nvSpPr>
          <p:cNvPr id="5" name="object 5"/>
          <p:cNvSpPr txBox="1"/>
          <p:nvPr/>
        </p:nvSpPr>
        <p:spPr>
          <a:xfrm>
            <a:off x="5180076" y="5485384"/>
            <a:ext cx="483615" cy="1060881"/>
          </a:xfrm>
          <a:prstGeom prst="rect">
            <a:avLst/>
          </a:prstGeom>
        </p:spPr>
        <p:txBody>
          <a:bodyPr wrap="square" lIns="0" tIns="895" rIns="0" bIns="0" rtlCol="0">
            <a:noAutofit/>
          </a:bodyPr>
          <a:lstStyle/>
          <a:p>
            <a:pPr>
              <a:lnSpc>
                <a:spcPts val="850"/>
              </a:lnSpc>
            </a:pPr>
            <a:endParaRPr sz="850"/>
          </a:p>
          <a:p>
            <a:pPr marL="208305" marR="206117" algn="ctr">
              <a:lnSpc>
                <a:spcPct val="101725"/>
              </a:lnSpc>
              <a:spcBef>
                <a:spcPts val="3000"/>
              </a:spcBef>
            </a:pPr>
            <a:r>
              <a:rPr sz="500" spc="14" dirty="0">
                <a:solidFill>
                  <a:srgbClr val="174E85"/>
                </a:solidFill>
                <a:latin typeface="Calibri"/>
                <a:cs typeface="Calibri"/>
              </a:rPr>
              <a:t>7</a:t>
            </a:r>
            <a:endParaRPr sz="500">
              <a:latin typeface="Calibri"/>
              <a:cs typeface="Calibri"/>
            </a:endParaRPr>
          </a:p>
        </p:txBody>
      </p:sp>
      <p:sp>
        <p:nvSpPr>
          <p:cNvPr id="4" name="object 4"/>
          <p:cNvSpPr txBox="1"/>
          <p:nvPr/>
        </p:nvSpPr>
        <p:spPr>
          <a:xfrm>
            <a:off x="5663692" y="5485384"/>
            <a:ext cx="1448181" cy="1060881"/>
          </a:xfrm>
          <a:prstGeom prst="rect">
            <a:avLst/>
          </a:prstGeom>
        </p:spPr>
        <p:txBody>
          <a:bodyPr wrap="square" lIns="0" tIns="895" rIns="0" bIns="0" rtlCol="0">
            <a:noAutofit/>
          </a:bodyPr>
          <a:lstStyle/>
          <a:p>
            <a:pPr>
              <a:lnSpc>
                <a:spcPts val="850"/>
              </a:lnSpc>
            </a:pPr>
            <a:endParaRPr sz="850"/>
          </a:p>
          <a:p>
            <a:pPr marL="36068">
              <a:lnSpc>
                <a:spcPct val="101725"/>
              </a:lnSpc>
              <a:spcBef>
                <a:spcPts val="3000"/>
              </a:spcBef>
            </a:pPr>
            <a:r>
              <a:rPr sz="500" spc="14" dirty="0">
                <a:solidFill>
                  <a:srgbClr val="174E85"/>
                </a:solidFill>
                <a:latin typeface="Calibri"/>
                <a:cs typeface="Calibri"/>
              </a:rPr>
              <a:t>Benefits and costs</a:t>
            </a:r>
            <a:endParaRPr sz="500">
              <a:latin typeface="Calibri"/>
              <a:cs typeface="Calibri"/>
            </a:endParaRPr>
          </a:p>
        </p:txBody>
      </p:sp>
      <p:sp>
        <p:nvSpPr>
          <p:cNvPr id="3" name="object 3"/>
          <p:cNvSpPr txBox="1"/>
          <p:nvPr/>
        </p:nvSpPr>
        <p:spPr>
          <a:xfrm>
            <a:off x="7111873" y="5485384"/>
            <a:ext cx="3085719" cy="1060881"/>
          </a:xfrm>
          <a:prstGeom prst="rect">
            <a:avLst/>
          </a:prstGeom>
        </p:spPr>
        <p:txBody>
          <a:bodyPr wrap="square" lIns="0" tIns="3746" rIns="0" bIns="0" rtlCol="0">
            <a:noAutofit/>
          </a:bodyPr>
          <a:lstStyle/>
          <a:p>
            <a:pPr marL="36322">
              <a:lnSpc>
                <a:spcPts val="590"/>
              </a:lnSpc>
            </a:pPr>
            <a:r>
              <a:rPr sz="500" spc="8" dirty="0">
                <a:solidFill>
                  <a:srgbClr val="174E85"/>
                </a:solidFill>
                <a:latin typeface="Calibri"/>
                <a:cs typeface="Calibri"/>
              </a:rPr>
              <a:t>The task is to prepare a Benefit/Cost analysis that can support contracting parties to implement the GTR and</a:t>
            </a:r>
            <a:endParaRPr sz="500">
              <a:latin typeface="Calibri"/>
              <a:cs typeface="Calibri"/>
            </a:endParaRPr>
          </a:p>
          <a:p>
            <a:pPr marL="36322">
              <a:lnSpc>
                <a:spcPts val="600"/>
              </a:lnSpc>
              <a:spcBef>
                <a:spcPts val="0"/>
              </a:spcBef>
            </a:pPr>
            <a:r>
              <a:rPr sz="500" spc="8" dirty="0">
                <a:solidFill>
                  <a:srgbClr val="174E85"/>
                </a:solidFill>
                <a:latin typeface="Calibri"/>
                <a:cs typeface="Calibri"/>
              </a:rPr>
              <a:t>UNR in their national legislation. It may include an analysis of the positive and negative impacts on safety,</a:t>
            </a:r>
            <a:endParaRPr sz="500">
              <a:latin typeface="Calibri"/>
              <a:cs typeface="Calibri"/>
            </a:endParaRPr>
          </a:p>
          <a:p>
            <a:pPr marL="36322">
              <a:lnSpc>
                <a:spcPts val="600"/>
              </a:lnSpc>
            </a:pPr>
            <a:r>
              <a:rPr sz="500" spc="10" dirty="0">
                <a:solidFill>
                  <a:srgbClr val="174E85"/>
                </a:solidFill>
                <a:latin typeface="Calibri"/>
                <a:cs typeface="Calibri"/>
              </a:rPr>
              <a:t>environment, and industry, as well as the economic implications for manufacturers, consumers, and regulatory</a:t>
            </a:r>
            <a:endParaRPr sz="500">
              <a:latin typeface="Calibri"/>
              <a:cs typeface="Calibri"/>
            </a:endParaRPr>
          </a:p>
          <a:p>
            <a:pPr marL="36322">
              <a:lnSpc>
                <a:spcPts val="600"/>
              </a:lnSpc>
            </a:pPr>
            <a:r>
              <a:rPr sz="500" spc="14" dirty="0">
                <a:solidFill>
                  <a:srgbClr val="174E85"/>
                </a:solidFill>
                <a:latin typeface="Calibri"/>
                <a:cs typeface="Calibri"/>
              </a:rPr>
              <a:t>bodies accordingly.</a:t>
            </a:r>
            <a:endParaRPr sz="500">
              <a:latin typeface="Calibri"/>
              <a:cs typeface="Calibri"/>
            </a:endParaRPr>
          </a:p>
        </p:txBody>
      </p:sp>
      <p:sp>
        <p:nvSpPr>
          <p:cNvPr id="2" name="object 2"/>
          <p:cNvSpPr txBox="1"/>
          <p:nvPr/>
        </p:nvSpPr>
        <p:spPr>
          <a:xfrm>
            <a:off x="10197592" y="5485384"/>
            <a:ext cx="1154556" cy="1060881"/>
          </a:xfrm>
          <a:prstGeom prst="rect">
            <a:avLst/>
          </a:prstGeom>
        </p:spPr>
        <p:txBody>
          <a:bodyPr wrap="square" lIns="0" tIns="0" rIns="0" bIns="0" rtlCol="0">
            <a:noAutofit/>
          </a:bodyPr>
          <a:lstStyle/>
          <a:p>
            <a:pPr>
              <a:lnSpc>
                <a:spcPts val="1000"/>
              </a:lnSpc>
            </a:pPr>
            <a:endParaRPr sz="1000"/>
          </a:p>
          <a:p>
            <a:pPr marL="174780" marR="173765" indent="1044" algn="ctr">
              <a:lnSpc>
                <a:spcPts val="600"/>
              </a:lnSpc>
              <a:spcBef>
                <a:spcPts val="2292"/>
              </a:spcBef>
            </a:pPr>
            <a:r>
              <a:rPr sz="500" spc="10" dirty="0">
                <a:solidFill>
                  <a:srgbClr val="174E85"/>
                </a:solidFill>
                <a:latin typeface="Calibri"/>
                <a:cs typeface="Calibri"/>
              </a:rPr>
              <a:t>Wu, Jiajie (CN),  Claus Pastor (GERMANY), Support by Russ Shields (ITU)</a:t>
            </a:r>
            <a:endParaRPr sz="500">
              <a:latin typeface="Calibri"/>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object 76"/>
          <p:cNvSpPr/>
          <p:nvPr/>
        </p:nvSpPr>
        <p:spPr>
          <a:xfrm>
            <a:off x="6701028" y="457238"/>
            <a:ext cx="3136519" cy="267931"/>
          </a:xfrm>
          <a:custGeom>
            <a:avLst/>
            <a:gdLst/>
            <a:ahLst/>
            <a:cxnLst/>
            <a:rect l="l" t="t" r="r" b="b"/>
            <a:pathLst>
              <a:path w="3136519" h="267931">
                <a:moveTo>
                  <a:pt x="0" y="267931"/>
                </a:moveTo>
                <a:lnTo>
                  <a:pt x="3136519" y="267931"/>
                </a:lnTo>
                <a:lnTo>
                  <a:pt x="3136519" y="0"/>
                </a:lnTo>
                <a:lnTo>
                  <a:pt x="0" y="0"/>
                </a:lnTo>
                <a:lnTo>
                  <a:pt x="0" y="267931"/>
                </a:lnTo>
                <a:close/>
              </a:path>
            </a:pathLst>
          </a:custGeom>
          <a:solidFill>
            <a:srgbClr val="ABABAB"/>
          </a:solidFill>
        </p:spPr>
        <p:txBody>
          <a:bodyPr wrap="square" lIns="0" tIns="0" rIns="0" bIns="0" rtlCol="0">
            <a:noAutofit/>
          </a:bodyPr>
          <a:lstStyle/>
          <a:p>
            <a:endParaRPr/>
          </a:p>
        </p:txBody>
      </p:sp>
      <p:sp>
        <p:nvSpPr>
          <p:cNvPr id="77" name="object 77"/>
          <p:cNvSpPr/>
          <p:nvPr/>
        </p:nvSpPr>
        <p:spPr>
          <a:xfrm>
            <a:off x="6946519" y="718820"/>
            <a:ext cx="0" cy="5148580"/>
          </a:xfrm>
          <a:custGeom>
            <a:avLst/>
            <a:gdLst/>
            <a:ahLst/>
            <a:cxnLst/>
            <a:rect l="l" t="t" r="r" b="b"/>
            <a:pathLst>
              <a:path h="5148580">
                <a:moveTo>
                  <a:pt x="0" y="0"/>
                </a:moveTo>
                <a:lnTo>
                  <a:pt x="0" y="5148580"/>
                </a:lnTo>
              </a:path>
            </a:pathLst>
          </a:custGeom>
          <a:ln w="12700">
            <a:solidFill>
              <a:srgbClr val="ABABAB"/>
            </a:solidFill>
          </a:ln>
        </p:spPr>
        <p:txBody>
          <a:bodyPr wrap="square" lIns="0" tIns="0" rIns="0" bIns="0" rtlCol="0">
            <a:noAutofit/>
          </a:bodyPr>
          <a:lstStyle/>
          <a:p>
            <a:endParaRPr/>
          </a:p>
        </p:txBody>
      </p:sp>
      <p:sp>
        <p:nvSpPr>
          <p:cNvPr id="78" name="object 78"/>
          <p:cNvSpPr/>
          <p:nvPr/>
        </p:nvSpPr>
        <p:spPr>
          <a:xfrm>
            <a:off x="8083423" y="718820"/>
            <a:ext cx="0" cy="5148580"/>
          </a:xfrm>
          <a:custGeom>
            <a:avLst/>
            <a:gdLst/>
            <a:ahLst/>
            <a:cxnLst/>
            <a:rect l="l" t="t" r="r" b="b"/>
            <a:pathLst>
              <a:path h="5148580">
                <a:moveTo>
                  <a:pt x="0" y="0"/>
                </a:moveTo>
                <a:lnTo>
                  <a:pt x="0" y="5148580"/>
                </a:lnTo>
              </a:path>
            </a:pathLst>
          </a:custGeom>
          <a:ln w="12700">
            <a:solidFill>
              <a:srgbClr val="ABABAB"/>
            </a:solidFill>
          </a:ln>
        </p:spPr>
        <p:txBody>
          <a:bodyPr wrap="square" lIns="0" tIns="0" rIns="0" bIns="0" rtlCol="0">
            <a:noAutofit/>
          </a:bodyPr>
          <a:lstStyle/>
          <a:p>
            <a:endParaRPr/>
          </a:p>
        </p:txBody>
      </p:sp>
      <p:sp>
        <p:nvSpPr>
          <p:cNvPr id="79" name="object 79"/>
          <p:cNvSpPr/>
          <p:nvPr/>
        </p:nvSpPr>
        <p:spPr>
          <a:xfrm>
            <a:off x="9112631" y="718820"/>
            <a:ext cx="0" cy="5148580"/>
          </a:xfrm>
          <a:custGeom>
            <a:avLst/>
            <a:gdLst/>
            <a:ahLst/>
            <a:cxnLst/>
            <a:rect l="l" t="t" r="r" b="b"/>
            <a:pathLst>
              <a:path h="5148580">
                <a:moveTo>
                  <a:pt x="0" y="0"/>
                </a:moveTo>
                <a:lnTo>
                  <a:pt x="0" y="5148580"/>
                </a:lnTo>
              </a:path>
            </a:pathLst>
          </a:custGeom>
          <a:ln w="12700">
            <a:solidFill>
              <a:srgbClr val="ABABAB"/>
            </a:solidFill>
          </a:ln>
        </p:spPr>
        <p:txBody>
          <a:bodyPr wrap="square" lIns="0" tIns="0" rIns="0" bIns="0" rtlCol="0">
            <a:noAutofit/>
          </a:bodyPr>
          <a:lstStyle/>
          <a:p>
            <a:endParaRPr/>
          </a:p>
        </p:txBody>
      </p:sp>
      <p:sp>
        <p:nvSpPr>
          <p:cNvPr id="80" name="object 80"/>
          <p:cNvSpPr/>
          <p:nvPr/>
        </p:nvSpPr>
        <p:spPr>
          <a:xfrm>
            <a:off x="6694678" y="725170"/>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1" name="object 81"/>
          <p:cNvSpPr/>
          <p:nvPr/>
        </p:nvSpPr>
        <p:spPr>
          <a:xfrm>
            <a:off x="6694678" y="830199"/>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2" name="object 82"/>
          <p:cNvSpPr/>
          <p:nvPr/>
        </p:nvSpPr>
        <p:spPr>
          <a:xfrm>
            <a:off x="6694678" y="1290065"/>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3" name="object 83"/>
          <p:cNvSpPr/>
          <p:nvPr/>
        </p:nvSpPr>
        <p:spPr>
          <a:xfrm>
            <a:off x="6694678" y="1393571"/>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4" name="object 84"/>
          <p:cNvSpPr/>
          <p:nvPr/>
        </p:nvSpPr>
        <p:spPr>
          <a:xfrm>
            <a:off x="6694678" y="1497076"/>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5" name="object 85"/>
          <p:cNvSpPr/>
          <p:nvPr/>
        </p:nvSpPr>
        <p:spPr>
          <a:xfrm>
            <a:off x="6694678" y="2089277"/>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6" name="object 86"/>
          <p:cNvSpPr/>
          <p:nvPr/>
        </p:nvSpPr>
        <p:spPr>
          <a:xfrm>
            <a:off x="6694678" y="2681478"/>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7" name="object 87"/>
          <p:cNvSpPr/>
          <p:nvPr/>
        </p:nvSpPr>
        <p:spPr>
          <a:xfrm>
            <a:off x="6694678" y="2784983"/>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8" name="object 88"/>
          <p:cNvSpPr/>
          <p:nvPr/>
        </p:nvSpPr>
        <p:spPr>
          <a:xfrm>
            <a:off x="6694678" y="2888488"/>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89" name="object 89"/>
          <p:cNvSpPr/>
          <p:nvPr/>
        </p:nvSpPr>
        <p:spPr>
          <a:xfrm>
            <a:off x="6694678" y="3578479"/>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90" name="object 90"/>
          <p:cNvSpPr/>
          <p:nvPr/>
        </p:nvSpPr>
        <p:spPr>
          <a:xfrm>
            <a:off x="6694678" y="3877437"/>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91" name="object 91"/>
          <p:cNvSpPr/>
          <p:nvPr/>
        </p:nvSpPr>
        <p:spPr>
          <a:xfrm>
            <a:off x="6694678" y="4371848"/>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92" name="object 92"/>
          <p:cNvSpPr/>
          <p:nvPr/>
        </p:nvSpPr>
        <p:spPr>
          <a:xfrm>
            <a:off x="6694678" y="4768596"/>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93" name="object 93"/>
          <p:cNvSpPr/>
          <p:nvPr/>
        </p:nvSpPr>
        <p:spPr>
          <a:xfrm>
            <a:off x="6694678" y="5263134"/>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94" name="object 94"/>
          <p:cNvSpPr/>
          <p:nvPr/>
        </p:nvSpPr>
        <p:spPr>
          <a:xfrm>
            <a:off x="6694678" y="5562092"/>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95" name="object 95"/>
          <p:cNvSpPr/>
          <p:nvPr/>
        </p:nvSpPr>
        <p:spPr>
          <a:xfrm>
            <a:off x="6701028" y="450850"/>
            <a:ext cx="0" cy="5416550"/>
          </a:xfrm>
          <a:custGeom>
            <a:avLst/>
            <a:gdLst/>
            <a:ahLst/>
            <a:cxnLst/>
            <a:rect l="l" t="t" r="r" b="b"/>
            <a:pathLst>
              <a:path h="5416550">
                <a:moveTo>
                  <a:pt x="0" y="0"/>
                </a:moveTo>
                <a:lnTo>
                  <a:pt x="0" y="5416550"/>
                </a:lnTo>
              </a:path>
            </a:pathLst>
          </a:custGeom>
          <a:ln w="12700">
            <a:solidFill>
              <a:srgbClr val="ABABAB"/>
            </a:solidFill>
          </a:ln>
        </p:spPr>
        <p:txBody>
          <a:bodyPr wrap="square" lIns="0" tIns="0" rIns="0" bIns="0" rtlCol="0">
            <a:noAutofit/>
          </a:bodyPr>
          <a:lstStyle/>
          <a:p>
            <a:endParaRPr/>
          </a:p>
        </p:txBody>
      </p:sp>
      <p:sp>
        <p:nvSpPr>
          <p:cNvPr id="96" name="object 96"/>
          <p:cNvSpPr/>
          <p:nvPr/>
        </p:nvSpPr>
        <p:spPr>
          <a:xfrm>
            <a:off x="9837547" y="450850"/>
            <a:ext cx="0" cy="5416550"/>
          </a:xfrm>
          <a:custGeom>
            <a:avLst/>
            <a:gdLst/>
            <a:ahLst/>
            <a:cxnLst/>
            <a:rect l="l" t="t" r="r" b="b"/>
            <a:pathLst>
              <a:path h="5416550">
                <a:moveTo>
                  <a:pt x="0" y="0"/>
                </a:moveTo>
                <a:lnTo>
                  <a:pt x="0" y="5416550"/>
                </a:lnTo>
              </a:path>
            </a:pathLst>
          </a:custGeom>
          <a:ln w="12700">
            <a:solidFill>
              <a:srgbClr val="ABABAB"/>
            </a:solidFill>
          </a:ln>
        </p:spPr>
        <p:txBody>
          <a:bodyPr wrap="square" lIns="0" tIns="0" rIns="0" bIns="0" rtlCol="0">
            <a:noAutofit/>
          </a:bodyPr>
          <a:lstStyle/>
          <a:p>
            <a:endParaRPr/>
          </a:p>
        </p:txBody>
      </p:sp>
      <p:sp>
        <p:nvSpPr>
          <p:cNvPr id="97" name="object 97"/>
          <p:cNvSpPr/>
          <p:nvPr/>
        </p:nvSpPr>
        <p:spPr>
          <a:xfrm>
            <a:off x="6694678" y="457200"/>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98" name="object 98"/>
          <p:cNvSpPr/>
          <p:nvPr/>
        </p:nvSpPr>
        <p:spPr>
          <a:xfrm>
            <a:off x="6694678" y="5861050"/>
            <a:ext cx="3149219" cy="0"/>
          </a:xfrm>
          <a:custGeom>
            <a:avLst/>
            <a:gdLst/>
            <a:ahLst/>
            <a:cxnLst/>
            <a:rect l="l" t="t" r="r" b="b"/>
            <a:pathLst>
              <a:path w="3149219">
                <a:moveTo>
                  <a:pt x="0" y="0"/>
                </a:moveTo>
                <a:lnTo>
                  <a:pt x="3149219" y="0"/>
                </a:lnTo>
              </a:path>
            </a:pathLst>
          </a:custGeom>
          <a:ln w="12700">
            <a:solidFill>
              <a:srgbClr val="ABABAB"/>
            </a:solidFill>
          </a:ln>
        </p:spPr>
        <p:txBody>
          <a:bodyPr wrap="square" lIns="0" tIns="0" rIns="0" bIns="0" rtlCol="0">
            <a:noAutofit/>
          </a:bodyPr>
          <a:lstStyle/>
          <a:p>
            <a:endParaRPr/>
          </a:p>
        </p:txBody>
      </p:sp>
      <p:sp>
        <p:nvSpPr>
          <p:cNvPr id="75" name="object 75"/>
          <p:cNvSpPr txBox="1"/>
          <p:nvPr/>
        </p:nvSpPr>
        <p:spPr>
          <a:xfrm>
            <a:off x="9160256" y="1056427"/>
            <a:ext cx="632313" cy="89408"/>
          </a:xfrm>
          <a:prstGeom prst="rect">
            <a:avLst/>
          </a:prstGeom>
        </p:spPr>
        <p:txBody>
          <a:bodyPr wrap="square" lIns="0" tIns="0" rIns="0" bIns="0" rtlCol="0">
            <a:noAutofit/>
          </a:bodyPr>
          <a:lstStyle/>
          <a:p>
            <a:pPr marL="12700">
              <a:lnSpc>
                <a:spcPct val="101725"/>
              </a:lnSpc>
            </a:pPr>
            <a:r>
              <a:rPr sz="500" spc="11" dirty="0">
                <a:solidFill>
                  <a:srgbClr val="EC5C56"/>
                </a:solidFill>
                <a:latin typeface="Calibri"/>
                <a:cs typeface="Calibri"/>
              </a:rPr>
              <a:t>take up this section as</a:t>
            </a:r>
            <a:endParaRPr sz="500">
              <a:latin typeface="Calibri"/>
              <a:cs typeface="Calibri"/>
            </a:endParaRPr>
          </a:p>
        </p:txBody>
      </p:sp>
      <p:sp>
        <p:nvSpPr>
          <p:cNvPr id="74" name="object 74"/>
          <p:cNvSpPr txBox="1"/>
          <p:nvPr/>
        </p:nvSpPr>
        <p:spPr>
          <a:xfrm>
            <a:off x="918768" y="1148460"/>
            <a:ext cx="1611177" cy="432308"/>
          </a:xfrm>
          <a:prstGeom prst="rect">
            <a:avLst/>
          </a:prstGeom>
        </p:spPr>
        <p:txBody>
          <a:bodyPr wrap="square" lIns="0" tIns="20986" rIns="0" bIns="0" rtlCol="0">
            <a:noAutofit/>
          </a:bodyPr>
          <a:lstStyle/>
          <a:p>
            <a:pPr marL="12700">
              <a:lnSpc>
                <a:spcPts val="3304"/>
              </a:lnSpc>
            </a:pPr>
            <a:r>
              <a:rPr sz="3200" spc="-3" dirty="0">
                <a:latin typeface="Calibri Light"/>
                <a:cs typeface="Calibri Light"/>
              </a:rPr>
              <a:t>Structure</a:t>
            </a:r>
            <a:endParaRPr sz="3200">
              <a:latin typeface="Calibri Light"/>
              <a:cs typeface="Calibri Light"/>
            </a:endParaRPr>
          </a:p>
        </p:txBody>
      </p:sp>
      <p:sp>
        <p:nvSpPr>
          <p:cNvPr id="73" name="object 73"/>
          <p:cNvSpPr txBox="1"/>
          <p:nvPr/>
        </p:nvSpPr>
        <p:spPr>
          <a:xfrm>
            <a:off x="2532634" y="1148460"/>
            <a:ext cx="701884" cy="432308"/>
          </a:xfrm>
          <a:prstGeom prst="rect">
            <a:avLst/>
          </a:prstGeom>
        </p:spPr>
        <p:txBody>
          <a:bodyPr wrap="square" lIns="0" tIns="20986" rIns="0" bIns="0" rtlCol="0">
            <a:noAutofit/>
          </a:bodyPr>
          <a:lstStyle/>
          <a:p>
            <a:pPr marL="12700">
              <a:lnSpc>
                <a:spcPts val="3304"/>
              </a:lnSpc>
            </a:pPr>
            <a:r>
              <a:rPr sz="3200" spc="4" dirty="0">
                <a:latin typeface="Calibri Light"/>
                <a:cs typeface="Calibri Light"/>
              </a:rPr>
              <a:t>and</a:t>
            </a:r>
            <a:endParaRPr sz="3200">
              <a:latin typeface="Calibri Light"/>
              <a:cs typeface="Calibri Light"/>
            </a:endParaRPr>
          </a:p>
        </p:txBody>
      </p:sp>
      <p:sp>
        <p:nvSpPr>
          <p:cNvPr id="72" name="object 72"/>
          <p:cNvSpPr txBox="1"/>
          <p:nvPr/>
        </p:nvSpPr>
        <p:spPr>
          <a:xfrm>
            <a:off x="3238627" y="1148460"/>
            <a:ext cx="890079" cy="432308"/>
          </a:xfrm>
          <a:prstGeom prst="rect">
            <a:avLst/>
          </a:prstGeom>
        </p:spPr>
        <p:txBody>
          <a:bodyPr wrap="square" lIns="0" tIns="21336" rIns="0" bIns="0" rtlCol="0">
            <a:noAutofit/>
          </a:bodyPr>
          <a:lstStyle/>
          <a:p>
            <a:pPr marL="12700">
              <a:lnSpc>
                <a:spcPts val="3360"/>
              </a:lnSpc>
            </a:pPr>
            <a:r>
              <a:rPr sz="3200" spc="-39" dirty="0">
                <a:latin typeface="Calibri Light"/>
                <a:cs typeface="Calibri Light"/>
              </a:rPr>
              <a:t>OPI’s</a:t>
            </a:r>
            <a:endParaRPr sz="3200">
              <a:latin typeface="Calibri Light"/>
              <a:cs typeface="Calibri Light"/>
            </a:endParaRPr>
          </a:p>
        </p:txBody>
      </p:sp>
      <p:sp>
        <p:nvSpPr>
          <p:cNvPr id="71" name="object 71"/>
          <p:cNvSpPr txBox="1"/>
          <p:nvPr/>
        </p:nvSpPr>
        <p:spPr>
          <a:xfrm>
            <a:off x="4134739" y="1148460"/>
            <a:ext cx="551617" cy="432308"/>
          </a:xfrm>
          <a:prstGeom prst="rect">
            <a:avLst/>
          </a:prstGeom>
        </p:spPr>
        <p:txBody>
          <a:bodyPr wrap="square" lIns="0" tIns="20986" rIns="0" bIns="0" rtlCol="0">
            <a:noAutofit/>
          </a:bodyPr>
          <a:lstStyle/>
          <a:p>
            <a:pPr marL="12700">
              <a:lnSpc>
                <a:spcPts val="3304"/>
              </a:lnSpc>
            </a:pPr>
            <a:r>
              <a:rPr sz="3200" spc="-23" dirty="0">
                <a:latin typeface="Calibri Light"/>
                <a:cs typeface="Calibri Light"/>
              </a:rPr>
              <a:t>for</a:t>
            </a:r>
            <a:endParaRPr sz="3200">
              <a:latin typeface="Calibri Light"/>
              <a:cs typeface="Calibri Light"/>
            </a:endParaRPr>
          </a:p>
        </p:txBody>
      </p:sp>
      <p:sp>
        <p:nvSpPr>
          <p:cNvPr id="70" name="object 70"/>
          <p:cNvSpPr txBox="1"/>
          <p:nvPr/>
        </p:nvSpPr>
        <p:spPr>
          <a:xfrm>
            <a:off x="918768" y="1587144"/>
            <a:ext cx="821970" cy="432612"/>
          </a:xfrm>
          <a:prstGeom prst="rect">
            <a:avLst/>
          </a:prstGeom>
        </p:spPr>
        <p:txBody>
          <a:bodyPr wrap="square" lIns="0" tIns="20986" rIns="0" bIns="0" rtlCol="0">
            <a:noAutofit/>
          </a:bodyPr>
          <a:lstStyle/>
          <a:p>
            <a:pPr marL="12700">
              <a:lnSpc>
                <a:spcPts val="3304"/>
              </a:lnSpc>
            </a:pPr>
            <a:r>
              <a:rPr sz="3200" dirty="0">
                <a:latin typeface="Calibri Light"/>
                <a:cs typeface="Calibri Light"/>
              </a:rPr>
              <a:t>UNR</a:t>
            </a:r>
            <a:endParaRPr sz="3200">
              <a:latin typeface="Calibri Light"/>
              <a:cs typeface="Calibri Light"/>
            </a:endParaRPr>
          </a:p>
        </p:txBody>
      </p:sp>
      <p:sp>
        <p:nvSpPr>
          <p:cNvPr id="69" name="object 69"/>
          <p:cNvSpPr txBox="1"/>
          <p:nvPr/>
        </p:nvSpPr>
        <p:spPr>
          <a:xfrm>
            <a:off x="1744596" y="1587144"/>
            <a:ext cx="747407" cy="432612"/>
          </a:xfrm>
          <a:prstGeom prst="rect">
            <a:avLst/>
          </a:prstGeom>
        </p:spPr>
        <p:txBody>
          <a:bodyPr wrap="square" lIns="0" tIns="20986" rIns="0" bIns="0" rtlCol="0">
            <a:noAutofit/>
          </a:bodyPr>
          <a:lstStyle/>
          <a:p>
            <a:pPr marL="12700">
              <a:lnSpc>
                <a:spcPts val="3304"/>
              </a:lnSpc>
            </a:pPr>
            <a:r>
              <a:rPr sz="3200" dirty="0">
                <a:latin typeface="Calibri Light"/>
                <a:cs typeface="Calibri Light"/>
              </a:rPr>
              <a:t>ADS</a:t>
            </a:r>
            <a:endParaRPr sz="3200">
              <a:latin typeface="Calibri Light"/>
              <a:cs typeface="Calibri Light"/>
            </a:endParaRPr>
          </a:p>
        </p:txBody>
      </p:sp>
      <p:sp>
        <p:nvSpPr>
          <p:cNvPr id="68" name="object 68"/>
          <p:cNvSpPr txBox="1"/>
          <p:nvPr/>
        </p:nvSpPr>
        <p:spPr>
          <a:xfrm>
            <a:off x="9138285" y="3230159"/>
            <a:ext cx="519539" cy="89408"/>
          </a:xfrm>
          <a:prstGeom prst="rect">
            <a:avLst/>
          </a:prstGeom>
        </p:spPr>
        <p:txBody>
          <a:bodyPr wrap="square" lIns="0" tIns="0" rIns="0" bIns="0" rtlCol="0">
            <a:noAutofit/>
          </a:bodyPr>
          <a:lstStyle/>
          <a:p>
            <a:pPr marL="12700">
              <a:lnSpc>
                <a:spcPct val="101725"/>
              </a:lnSpc>
            </a:pPr>
            <a:r>
              <a:rPr sz="500" spc="7" dirty="0">
                <a:solidFill>
                  <a:srgbClr val="174E85"/>
                </a:solidFill>
                <a:latin typeface="Calibri"/>
                <a:cs typeface="Calibri"/>
              </a:rPr>
              <a:t>H. Matsukawa (JP)</a:t>
            </a:r>
            <a:endParaRPr sz="500">
              <a:latin typeface="Calibri"/>
              <a:cs typeface="Calibri"/>
            </a:endParaRPr>
          </a:p>
        </p:txBody>
      </p:sp>
      <p:sp>
        <p:nvSpPr>
          <p:cNvPr id="67" name="object 67"/>
          <p:cNvSpPr txBox="1"/>
          <p:nvPr/>
        </p:nvSpPr>
        <p:spPr>
          <a:xfrm>
            <a:off x="9138285" y="3724951"/>
            <a:ext cx="519539" cy="89407"/>
          </a:xfrm>
          <a:prstGeom prst="rect">
            <a:avLst/>
          </a:prstGeom>
        </p:spPr>
        <p:txBody>
          <a:bodyPr wrap="square" lIns="0" tIns="0" rIns="0" bIns="0" rtlCol="0">
            <a:noAutofit/>
          </a:bodyPr>
          <a:lstStyle/>
          <a:p>
            <a:pPr marL="12700">
              <a:lnSpc>
                <a:spcPct val="101725"/>
              </a:lnSpc>
            </a:pPr>
            <a:r>
              <a:rPr sz="500" spc="7" dirty="0">
                <a:solidFill>
                  <a:srgbClr val="174E85"/>
                </a:solidFill>
                <a:latin typeface="Calibri"/>
                <a:cs typeface="Calibri"/>
              </a:rPr>
              <a:t>H. Matsukawa (JP)</a:t>
            </a:r>
            <a:endParaRPr sz="500">
              <a:latin typeface="Calibri"/>
              <a:cs typeface="Calibri"/>
            </a:endParaRPr>
          </a:p>
        </p:txBody>
      </p:sp>
      <p:sp>
        <p:nvSpPr>
          <p:cNvPr id="66" name="object 66"/>
          <p:cNvSpPr txBox="1"/>
          <p:nvPr/>
        </p:nvSpPr>
        <p:spPr>
          <a:xfrm>
            <a:off x="9138285" y="4121699"/>
            <a:ext cx="519539" cy="89407"/>
          </a:xfrm>
          <a:prstGeom prst="rect">
            <a:avLst/>
          </a:prstGeom>
        </p:spPr>
        <p:txBody>
          <a:bodyPr wrap="square" lIns="0" tIns="0" rIns="0" bIns="0" rtlCol="0">
            <a:noAutofit/>
          </a:bodyPr>
          <a:lstStyle/>
          <a:p>
            <a:pPr marL="12700">
              <a:lnSpc>
                <a:spcPct val="101725"/>
              </a:lnSpc>
            </a:pPr>
            <a:r>
              <a:rPr sz="500" spc="7" dirty="0">
                <a:solidFill>
                  <a:srgbClr val="174E85"/>
                </a:solidFill>
                <a:latin typeface="Calibri"/>
                <a:cs typeface="Calibri"/>
              </a:rPr>
              <a:t>H. Matsukawa (JP)</a:t>
            </a:r>
            <a:endParaRPr sz="500">
              <a:latin typeface="Calibri"/>
              <a:cs typeface="Calibri"/>
            </a:endParaRPr>
          </a:p>
        </p:txBody>
      </p:sp>
      <p:sp>
        <p:nvSpPr>
          <p:cNvPr id="65" name="object 65"/>
          <p:cNvSpPr txBox="1"/>
          <p:nvPr/>
        </p:nvSpPr>
        <p:spPr>
          <a:xfrm>
            <a:off x="9138285" y="4567342"/>
            <a:ext cx="519539" cy="89407"/>
          </a:xfrm>
          <a:prstGeom prst="rect">
            <a:avLst/>
          </a:prstGeom>
        </p:spPr>
        <p:txBody>
          <a:bodyPr wrap="square" lIns="0" tIns="0" rIns="0" bIns="0" rtlCol="0">
            <a:noAutofit/>
          </a:bodyPr>
          <a:lstStyle/>
          <a:p>
            <a:pPr marL="12700">
              <a:lnSpc>
                <a:spcPct val="101725"/>
              </a:lnSpc>
            </a:pPr>
            <a:r>
              <a:rPr sz="500" spc="7" dirty="0">
                <a:solidFill>
                  <a:srgbClr val="174E85"/>
                </a:solidFill>
                <a:latin typeface="Calibri"/>
                <a:cs typeface="Calibri"/>
              </a:rPr>
              <a:t>H. Matsukawa (JP)</a:t>
            </a:r>
            <a:endParaRPr sz="500">
              <a:latin typeface="Calibri"/>
              <a:cs typeface="Calibri"/>
            </a:endParaRPr>
          </a:p>
        </p:txBody>
      </p:sp>
      <p:sp>
        <p:nvSpPr>
          <p:cNvPr id="64" name="object 64"/>
          <p:cNvSpPr txBox="1"/>
          <p:nvPr/>
        </p:nvSpPr>
        <p:spPr>
          <a:xfrm>
            <a:off x="9138285" y="5012985"/>
            <a:ext cx="519539" cy="89407"/>
          </a:xfrm>
          <a:prstGeom prst="rect">
            <a:avLst/>
          </a:prstGeom>
        </p:spPr>
        <p:txBody>
          <a:bodyPr wrap="square" lIns="0" tIns="0" rIns="0" bIns="0" rtlCol="0">
            <a:noAutofit/>
          </a:bodyPr>
          <a:lstStyle/>
          <a:p>
            <a:pPr marL="12700">
              <a:lnSpc>
                <a:spcPct val="101725"/>
              </a:lnSpc>
            </a:pPr>
            <a:r>
              <a:rPr sz="500" spc="7" dirty="0">
                <a:solidFill>
                  <a:srgbClr val="174E85"/>
                </a:solidFill>
                <a:latin typeface="Calibri"/>
                <a:cs typeface="Calibri"/>
              </a:rPr>
              <a:t>H. Matsukawa (JP)</a:t>
            </a:r>
            <a:endParaRPr sz="500">
              <a:latin typeface="Calibri"/>
              <a:cs typeface="Calibri"/>
            </a:endParaRPr>
          </a:p>
        </p:txBody>
      </p:sp>
      <p:sp>
        <p:nvSpPr>
          <p:cNvPr id="63" name="object 63"/>
          <p:cNvSpPr txBox="1"/>
          <p:nvPr/>
        </p:nvSpPr>
        <p:spPr>
          <a:xfrm>
            <a:off x="9138285" y="5409860"/>
            <a:ext cx="140069" cy="89407"/>
          </a:xfrm>
          <a:prstGeom prst="rect">
            <a:avLst/>
          </a:prstGeom>
        </p:spPr>
        <p:txBody>
          <a:bodyPr wrap="square" lIns="0" tIns="0" rIns="0" bIns="0" rtlCol="0">
            <a:noAutofit/>
          </a:bodyPr>
          <a:lstStyle/>
          <a:p>
            <a:pPr marL="12700">
              <a:lnSpc>
                <a:spcPct val="101725"/>
              </a:lnSpc>
            </a:pPr>
            <a:r>
              <a:rPr sz="500" spc="15" dirty="0">
                <a:solidFill>
                  <a:srgbClr val="174E85"/>
                </a:solidFill>
                <a:latin typeface="Calibri"/>
                <a:cs typeface="Calibri"/>
              </a:rPr>
              <a:t>(NL)</a:t>
            </a:r>
            <a:endParaRPr sz="500">
              <a:latin typeface="Calibri"/>
              <a:cs typeface="Calibri"/>
            </a:endParaRPr>
          </a:p>
        </p:txBody>
      </p:sp>
      <p:sp>
        <p:nvSpPr>
          <p:cNvPr id="62" name="object 62"/>
          <p:cNvSpPr txBox="1"/>
          <p:nvPr/>
        </p:nvSpPr>
        <p:spPr>
          <a:xfrm>
            <a:off x="6701028" y="457200"/>
            <a:ext cx="3136519" cy="267970"/>
          </a:xfrm>
          <a:prstGeom prst="rect">
            <a:avLst/>
          </a:prstGeom>
        </p:spPr>
        <p:txBody>
          <a:bodyPr wrap="square" lIns="0" tIns="3384" rIns="0" bIns="0" rtlCol="0">
            <a:noAutofit/>
          </a:bodyPr>
          <a:lstStyle/>
          <a:p>
            <a:pPr>
              <a:lnSpc>
                <a:spcPts val="700"/>
              </a:lnSpc>
            </a:pPr>
            <a:endParaRPr sz="700"/>
          </a:p>
          <a:p>
            <a:pPr marL="598043">
              <a:lnSpc>
                <a:spcPct val="101725"/>
              </a:lnSpc>
            </a:pPr>
            <a:r>
              <a:rPr sz="500" b="1" spc="17" dirty="0">
                <a:solidFill>
                  <a:srgbClr val="174E85"/>
                </a:solidFill>
                <a:latin typeface="Calibri"/>
                <a:cs typeface="Calibri"/>
              </a:rPr>
              <a:t>Detailed Task Decomposition and OPIs table for the UN Reg. on ADS</a:t>
            </a:r>
            <a:endParaRPr sz="500">
              <a:latin typeface="Calibri"/>
              <a:cs typeface="Calibri"/>
            </a:endParaRPr>
          </a:p>
        </p:txBody>
      </p:sp>
      <p:sp>
        <p:nvSpPr>
          <p:cNvPr id="61" name="object 61"/>
          <p:cNvSpPr txBox="1"/>
          <p:nvPr/>
        </p:nvSpPr>
        <p:spPr>
          <a:xfrm>
            <a:off x="6701028" y="725170"/>
            <a:ext cx="245491" cy="105028"/>
          </a:xfrm>
          <a:prstGeom prst="rect">
            <a:avLst/>
          </a:prstGeom>
        </p:spPr>
        <p:txBody>
          <a:bodyPr wrap="square" lIns="0" tIns="10795" rIns="0" bIns="0" rtlCol="0">
            <a:noAutofit/>
          </a:bodyPr>
          <a:lstStyle/>
          <a:p>
            <a:pPr marL="50926">
              <a:lnSpc>
                <a:spcPct val="101725"/>
              </a:lnSpc>
            </a:pPr>
            <a:r>
              <a:rPr sz="500" spc="15" dirty="0">
                <a:solidFill>
                  <a:srgbClr val="174E85"/>
                </a:solidFill>
                <a:latin typeface="Calibri"/>
                <a:cs typeface="Calibri"/>
              </a:rPr>
              <a:t>Para.</a:t>
            </a:r>
            <a:endParaRPr sz="500">
              <a:latin typeface="Calibri"/>
              <a:cs typeface="Calibri"/>
            </a:endParaRPr>
          </a:p>
        </p:txBody>
      </p:sp>
      <p:sp>
        <p:nvSpPr>
          <p:cNvPr id="60" name="object 60"/>
          <p:cNvSpPr txBox="1"/>
          <p:nvPr/>
        </p:nvSpPr>
        <p:spPr>
          <a:xfrm>
            <a:off x="6946519" y="725170"/>
            <a:ext cx="1136903" cy="105028"/>
          </a:xfrm>
          <a:prstGeom prst="rect">
            <a:avLst/>
          </a:prstGeom>
        </p:spPr>
        <p:txBody>
          <a:bodyPr wrap="square" lIns="0" tIns="10795" rIns="0" bIns="0" rtlCol="0">
            <a:noAutofit/>
          </a:bodyPr>
          <a:lstStyle/>
          <a:p>
            <a:pPr marL="476402" marR="474590" algn="ctr">
              <a:lnSpc>
                <a:spcPct val="101725"/>
              </a:lnSpc>
            </a:pPr>
            <a:r>
              <a:rPr sz="500" spc="16" dirty="0">
                <a:solidFill>
                  <a:srgbClr val="174E85"/>
                </a:solidFill>
                <a:latin typeface="Calibri"/>
                <a:cs typeface="Calibri"/>
              </a:rPr>
              <a:t>Topic</a:t>
            </a:r>
            <a:endParaRPr sz="500">
              <a:latin typeface="Calibri"/>
              <a:cs typeface="Calibri"/>
            </a:endParaRPr>
          </a:p>
        </p:txBody>
      </p:sp>
      <p:sp>
        <p:nvSpPr>
          <p:cNvPr id="59" name="object 59"/>
          <p:cNvSpPr txBox="1"/>
          <p:nvPr/>
        </p:nvSpPr>
        <p:spPr>
          <a:xfrm>
            <a:off x="8083423" y="725170"/>
            <a:ext cx="1029207" cy="105028"/>
          </a:xfrm>
          <a:prstGeom prst="rect">
            <a:avLst/>
          </a:prstGeom>
        </p:spPr>
        <p:txBody>
          <a:bodyPr wrap="square" lIns="0" tIns="3714" rIns="0" bIns="0" rtlCol="0">
            <a:noAutofit/>
          </a:bodyPr>
          <a:lstStyle/>
          <a:p>
            <a:pPr marL="195579">
              <a:lnSpc>
                <a:spcPts val="585"/>
              </a:lnSpc>
            </a:pPr>
            <a:r>
              <a:rPr sz="500" spc="16" dirty="0">
                <a:solidFill>
                  <a:srgbClr val="174E85"/>
                </a:solidFill>
                <a:latin typeface="Calibri"/>
                <a:cs typeface="Calibri"/>
              </a:rPr>
              <a:t>Description/comments</a:t>
            </a:r>
            <a:endParaRPr sz="500">
              <a:latin typeface="Calibri"/>
              <a:cs typeface="Calibri"/>
            </a:endParaRPr>
          </a:p>
        </p:txBody>
      </p:sp>
      <p:sp>
        <p:nvSpPr>
          <p:cNvPr id="58" name="object 58"/>
          <p:cNvSpPr txBox="1"/>
          <p:nvPr/>
        </p:nvSpPr>
        <p:spPr>
          <a:xfrm>
            <a:off x="9112631" y="725170"/>
            <a:ext cx="724916" cy="105028"/>
          </a:xfrm>
          <a:prstGeom prst="rect">
            <a:avLst/>
          </a:prstGeom>
        </p:spPr>
        <p:txBody>
          <a:bodyPr wrap="square" lIns="0" tIns="10795" rIns="0" bIns="0" rtlCol="0">
            <a:noAutofit/>
          </a:bodyPr>
          <a:lstStyle/>
          <a:p>
            <a:pPr marL="294732" marR="292649" algn="ctr">
              <a:lnSpc>
                <a:spcPct val="101725"/>
              </a:lnSpc>
            </a:pPr>
            <a:r>
              <a:rPr sz="500" spc="21" dirty="0">
                <a:solidFill>
                  <a:srgbClr val="174E85"/>
                </a:solidFill>
                <a:latin typeface="Calibri"/>
                <a:cs typeface="Calibri"/>
              </a:rPr>
              <a:t>OPI</a:t>
            </a:r>
            <a:endParaRPr sz="500">
              <a:latin typeface="Calibri"/>
              <a:cs typeface="Calibri"/>
            </a:endParaRPr>
          </a:p>
        </p:txBody>
      </p:sp>
      <p:sp>
        <p:nvSpPr>
          <p:cNvPr id="57" name="object 57"/>
          <p:cNvSpPr txBox="1"/>
          <p:nvPr/>
        </p:nvSpPr>
        <p:spPr>
          <a:xfrm>
            <a:off x="6701028" y="830199"/>
            <a:ext cx="245491" cy="459866"/>
          </a:xfrm>
          <a:prstGeom prst="rect">
            <a:avLst/>
          </a:prstGeom>
        </p:spPr>
        <p:txBody>
          <a:bodyPr wrap="square" lIns="0" tIns="10623" rIns="0" bIns="0" rtlCol="0">
            <a:noAutofit/>
          </a:bodyPr>
          <a:lstStyle/>
          <a:p>
            <a:pPr>
              <a:lnSpc>
                <a:spcPts val="1400"/>
              </a:lnSpc>
            </a:pPr>
            <a:endParaRPr sz="1400"/>
          </a:p>
          <a:p>
            <a:pPr marL="88290" marR="88007" algn="ctr">
              <a:lnSpc>
                <a:spcPct val="101725"/>
              </a:lnSpc>
            </a:pPr>
            <a:r>
              <a:rPr sz="500" spc="14" dirty="0">
                <a:solidFill>
                  <a:srgbClr val="174E85"/>
                </a:solidFill>
                <a:latin typeface="Calibri"/>
                <a:cs typeface="Calibri"/>
              </a:rPr>
              <a:t>0</a:t>
            </a:r>
            <a:endParaRPr sz="500">
              <a:latin typeface="Calibri"/>
              <a:cs typeface="Calibri"/>
            </a:endParaRPr>
          </a:p>
        </p:txBody>
      </p:sp>
      <p:sp>
        <p:nvSpPr>
          <p:cNvPr id="56" name="object 56"/>
          <p:cNvSpPr txBox="1"/>
          <p:nvPr/>
        </p:nvSpPr>
        <p:spPr>
          <a:xfrm>
            <a:off x="6946519" y="830199"/>
            <a:ext cx="1136903" cy="459866"/>
          </a:xfrm>
          <a:prstGeom prst="rect">
            <a:avLst/>
          </a:prstGeom>
        </p:spPr>
        <p:txBody>
          <a:bodyPr wrap="square" lIns="0" tIns="10623" rIns="0" bIns="0" rtlCol="0">
            <a:noAutofit/>
          </a:bodyPr>
          <a:lstStyle/>
          <a:p>
            <a:pPr>
              <a:lnSpc>
                <a:spcPts val="1100"/>
              </a:lnSpc>
            </a:pPr>
            <a:endParaRPr sz="1100"/>
          </a:p>
          <a:p>
            <a:pPr marL="38226">
              <a:lnSpc>
                <a:spcPct val="101725"/>
              </a:lnSpc>
            </a:pPr>
            <a:r>
              <a:rPr sz="500" spc="9" dirty="0">
                <a:solidFill>
                  <a:srgbClr val="174E85"/>
                </a:solidFill>
                <a:latin typeface="Calibri"/>
                <a:cs typeface="Calibri"/>
              </a:rPr>
              <a:t>Introduction/preamble</a:t>
            </a:r>
            <a:endParaRPr sz="500">
              <a:latin typeface="Calibri"/>
              <a:cs typeface="Calibri"/>
            </a:endParaRPr>
          </a:p>
          <a:p>
            <a:pPr marL="38226">
              <a:lnSpc>
                <a:spcPts val="600"/>
              </a:lnSpc>
              <a:spcBef>
                <a:spcPts val="30"/>
              </a:spcBef>
            </a:pPr>
            <a:r>
              <a:rPr sz="500" spc="22" dirty="0">
                <a:solidFill>
                  <a:srgbClr val="174E85"/>
                </a:solidFill>
                <a:latin typeface="Calibri"/>
                <a:cs typeface="Calibri"/>
              </a:rPr>
              <a:t>Tbc.</a:t>
            </a:r>
            <a:endParaRPr sz="500">
              <a:latin typeface="Calibri"/>
              <a:cs typeface="Calibri"/>
            </a:endParaRPr>
          </a:p>
        </p:txBody>
      </p:sp>
      <p:sp>
        <p:nvSpPr>
          <p:cNvPr id="55" name="object 55"/>
          <p:cNvSpPr txBox="1"/>
          <p:nvPr/>
        </p:nvSpPr>
        <p:spPr>
          <a:xfrm>
            <a:off x="8083423" y="830199"/>
            <a:ext cx="1029207" cy="459866"/>
          </a:xfrm>
          <a:prstGeom prst="rect">
            <a:avLst/>
          </a:prstGeom>
        </p:spPr>
        <p:txBody>
          <a:bodyPr wrap="square" lIns="0" tIns="3428" rIns="0" bIns="0" rtlCol="0">
            <a:noAutofit/>
          </a:bodyPr>
          <a:lstStyle/>
          <a:p>
            <a:pPr>
              <a:lnSpc>
                <a:spcPts val="550"/>
              </a:lnSpc>
            </a:pPr>
            <a:endParaRPr sz="550"/>
          </a:p>
          <a:p>
            <a:pPr marL="38226" marR="127499">
              <a:lnSpc>
                <a:spcPts val="600"/>
              </a:lnSpc>
              <a:spcBef>
                <a:spcPts val="30"/>
              </a:spcBef>
            </a:pPr>
            <a:r>
              <a:rPr sz="500" dirty="0">
                <a:solidFill>
                  <a:srgbClr val="174E85"/>
                </a:solidFill>
                <a:latin typeface="Calibri"/>
                <a:cs typeface="Calibri"/>
              </a:rPr>
              <a:t>M</a:t>
            </a:r>
            <a:r>
              <a:rPr sz="500" spc="-4" dirty="0">
                <a:solidFill>
                  <a:srgbClr val="174E85"/>
                </a:solidFill>
                <a:latin typeface="Calibri"/>
                <a:cs typeface="Calibri"/>
              </a:rPr>
              <a:t>a</a:t>
            </a:r>
            <a:r>
              <a:rPr sz="500" spc="0" dirty="0">
                <a:solidFill>
                  <a:srgbClr val="174E85"/>
                </a:solidFill>
                <a:latin typeface="Calibri"/>
                <a:cs typeface="Calibri"/>
              </a:rPr>
              <a:t>y</a:t>
            </a:r>
            <a:r>
              <a:rPr sz="500" spc="-18" dirty="0">
                <a:solidFill>
                  <a:srgbClr val="174E85"/>
                </a:solidFill>
                <a:latin typeface="Calibri"/>
                <a:cs typeface="Calibri"/>
              </a:rPr>
              <a:t> </a:t>
            </a:r>
            <a:r>
              <a:rPr sz="500" spc="4" dirty="0">
                <a:solidFill>
                  <a:srgbClr val="174E85"/>
                </a:solidFill>
                <a:latin typeface="Calibri"/>
                <a:cs typeface="Calibri"/>
              </a:rPr>
              <a:t>b</a:t>
            </a:r>
            <a:r>
              <a:rPr sz="500" spc="0" dirty="0">
                <a:solidFill>
                  <a:srgbClr val="174E85"/>
                </a:solidFill>
                <a:latin typeface="Calibri"/>
                <a:cs typeface="Calibri"/>
              </a:rPr>
              <a:t>e</a:t>
            </a:r>
            <a:r>
              <a:rPr sz="500" spc="3" dirty="0">
                <a:solidFill>
                  <a:srgbClr val="174E85"/>
                </a:solidFill>
                <a:latin typeface="Calibri"/>
                <a:cs typeface="Calibri"/>
              </a:rPr>
              <a:t> </a:t>
            </a:r>
            <a:r>
              <a:rPr sz="500" spc="4" dirty="0">
                <a:solidFill>
                  <a:srgbClr val="174E85"/>
                </a:solidFill>
                <a:latin typeface="Calibri"/>
                <a:cs typeface="Calibri"/>
              </a:rPr>
              <a:t>d</a:t>
            </a:r>
            <a:r>
              <a:rPr sz="500" spc="0" dirty="0">
                <a:solidFill>
                  <a:srgbClr val="174E85"/>
                </a:solidFill>
                <a:latin typeface="Calibri"/>
                <a:cs typeface="Calibri"/>
              </a:rPr>
              <a:t>erived</a:t>
            </a:r>
            <a:r>
              <a:rPr sz="500" spc="36" dirty="0">
                <a:solidFill>
                  <a:srgbClr val="174E85"/>
                </a:solidFill>
                <a:latin typeface="Calibri"/>
                <a:cs typeface="Calibri"/>
              </a:rPr>
              <a:t> </a:t>
            </a:r>
            <a:r>
              <a:rPr sz="500" i="1" spc="25" dirty="0">
                <a:solidFill>
                  <a:srgbClr val="174E85"/>
                </a:solidFill>
                <a:latin typeface="Calibri"/>
                <a:cs typeface="Calibri"/>
              </a:rPr>
              <a:t>mu</a:t>
            </a:r>
            <a:r>
              <a:rPr sz="500" i="1" spc="-10" dirty="0">
                <a:solidFill>
                  <a:srgbClr val="174E85"/>
                </a:solidFill>
                <a:latin typeface="Calibri"/>
                <a:cs typeface="Calibri"/>
              </a:rPr>
              <a:t>t</a:t>
            </a:r>
            <a:r>
              <a:rPr sz="500" i="1" spc="4" dirty="0">
                <a:solidFill>
                  <a:srgbClr val="174E85"/>
                </a:solidFill>
                <a:latin typeface="Calibri"/>
                <a:cs typeface="Calibri"/>
              </a:rPr>
              <a:t>a</a:t>
            </a:r>
            <a:r>
              <a:rPr sz="500" i="1" spc="-10" dirty="0">
                <a:solidFill>
                  <a:srgbClr val="174E85"/>
                </a:solidFill>
                <a:latin typeface="Calibri"/>
                <a:cs typeface="Calibri"/>
              </a:rPr>
              <a:t>t</a:t>
            </a:r>
            <a:r>
              <a:rPr sz="500" i="1" spc="5" dirty="0">
                <a:solidFill>
                  <a:srgbClr val="174E85"/>
                </a:solidFill>
                <a:latin typeface="Calibri"/>
                <a:cs typeface="Calibri"/>
              </a:rPr>
              <a:t>i</a:t>
            </a:r>
            <a:r>
              <a:rPr sz="500" i="1" spc="47" dirty="0">
                <a:solidFill>
                  <a:srgbClr val="174E85"/>
                </a:solidFill>
                <a:latin typeface="Calibri"/>
                <a:cs typeface="Calibri"/>
              </a:rPr>
              <a:t>s</a:t>
            </a:r>
            <a:r>
              <a:rPr sz="500" i="1" spc="27" dirty="0">
                <a:solidFill>
                  <a:srgbClr val="174E85"/>
                </a:solidFill>
                <a:latin typeface="Calibri"/>
                <a:cs typeface="Calibri"/>
              </a:rPr>
              <a:t> </a:t>
            </a:r>
            <a:r>
              <a:rPr sz="500" i="1" spc="21" dirty="0">
                <a:solidFill>
                  <a:srgbClr val="174E85"/>
                </a:solidFill>
                <a:latin typeface="Calibri"/>
                <a:cs typeface="Calibri"/>
              </a:rPr>
              <a:t>mu</a:t>
            </a:r>
            <a:r>
              <a:rPr sz="500" i="1" spc="10" dirty="0">
                <a:solidFill>
                  <a:srgbClr val="174E85"/>
                </a:solidFill>
                <a:latin typeface="Calibri"/>
                <a:cs typeface="Calibri"/>
              </a:rPr>
              <a:t>t</a:t>
            </a:r>
            <a:r>
              <a:rPr sz="500" i="1" spc="11" dirty="0">
                <a:solidFill>
                  <a:srgbClr val="174E85"/>
                </a:solidFill>
                <a:latin typeface="Calibri"/>
                <a:cs typeface="Calibri"/>
              </a:rPr>
              <a:t>a</a:t>
            </a:r>
            <a:r>
              <a:rPr sz="500" i="1" spc="16" dirty="0">
                <a:solidFill>
                  <a:srgbClr val="174E85"/>
                </a:solidFill>
                <a:latin typeface="Calibri"/>
                <a:cs typeface="Calibri"/>
              </a:rPr>
              <a:t>n</a:t>
            </a:r>
            <a:r>
              <a:rPr sz="500" i="1" spc="22" dirty="0">
                <a:solidFill>
                  <a:srgbClr val="174E85"/>
                </a:solidFill>
                <a:latin typeface="Calibri"/>
                <a:cs typeface="Calibri"/>
              </a:rPr>
              <a:t>d</a:t>
            </a:r>
            <a:r>
              <a:rPr sz="500" i="1" spc="13" dirty="0">
                <a:solidFill>
                  <a:srgbClr val="174E85"/>
                </a:solidFill>
                <a:latin typeface="Calibri"/>
                <a:cs typeface="Calibri"/>
              </a:rPr>
              <a:t>i</a:t>
            </a:r>
            <a:r>
              <a:rPr sz="500" i="1" spc="12" dirty="0">
                <a:solidFill>
                  <a:srgbClr val="174E85"/>
                </a:solidFill>
                <a:latin typeface="Calibri"/>
                <a:cs typeface="Calibri"/>
              </a:rPr>
              <a:t>s</a:t>
            </a:r>
            <a:r>
              <a:rPr sz="500" i="1" spc="-33" dirty="0">
                <a:solidFill>
                  <a:srgbClr val="174E85"/>
                </a:solidFill>
                <a:latin typeface="Calibri"/>
                <a:cs typeface="Calibri"/>
              </a:rPr>
              <a:t> </a:t>
            </a:r>
            <a:r>
              <a:rPr sz="500" spc="4" dirty="0">
                <a:solidFill>
                  <a:srgbClr val="174E85"/>
                </a:solidFill>
                <a:latin typeface="Calibri"/>
                <a:cs typeface="Calibri"/>
              </a:rPr>
              <a:t>f</a:t>
            </a:r>
            <a:r>
              <a:rPr sz="500" spc="0" dirty="0">
                <a:solidFill>
                  <a:srgbClr val="174E85"/>
                </a:solidFill>
                <a:latin typeface="Calibri"/>
                <a:cs typeface="Calibri"/>
              </a:rPr>
              <a:t>r</a:t>
            </a:r>
            <a:r>
              <a:rPr sz="500" spc="-4" dirty="0">
                <a:solidFill>
                  <a:srgbClr val="174E85"/>
                </a:solidFill>
                <a:latin typeface="Calibri"/>
                <a:cs typeface="Calibri"/>
              </a:rPr>
              <a:t>o</a:t>
            </a:r>
            <a:r>
              <a:rPr sz="500" spc="0" dirty="0">
                <a:solidFill>
                  <a:srgbClr val="174E85"/>
                </a:solidFill>
                <a:latin typeface="Calibri"/>
                <a:cs typeface="Calibri"/>
              </a:rPr>
              <a:t>m</a:t>
            </a:r>
            <a:r>
              <a:rPr sz="500" spc="10"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he</a:t>
            </a:r>
            <a:r>
              <a:rPr sz="500" spc="-6" dirty="0">
                <a:solidFill>
                  <a:srgbClr val="174E85"/>
                </a:solidFill>
                <a:latin typeface="Calibri"/>
                <a:cs typeface="Calibri"/>
              </a:rPr>
              <a:t> </a:t>
            </a:r>
            <a:r>
              <a:rPr sz="500" spc="8" dirty="0">
                <a:solidFill>
                  <a:srgbClr val="174E85"/>
                </a:solidFill>
                <a:latin typeface="Calibri"/>
                <a:cs typeface="Calibri"/>
              </a:rPr>
              <a:t>in</a:t>
            </a:r>
            <a:r>
              <a:rPr sz="500" spc="0" dirty="0">
                <a:solidFill>
                  <a:srgbClr val="174E85"/>
                </a:solidFill>
                <a:latin typeface="Calibri"/>
                <a:cs typeface="Calibri"/>
              </a:rPr>
              <a:t>t</a:t>
            </a:r>
            <a:r>
              <a:rPr sz="500" spc="2" dirty="0">
                <a:solidFill>
                  <a:srgbClr val="174E85"/>
                </a:solidFill>
                <a:latin typeface="Calibri"/>
                <a:cs typeface="Calibri"/>
              </a:rPr>
              <a:t>r</a:t>
            </a:r>
            <a:r>
              <a:rPr sz="500" spc="0" dirty="0">
                <a:solidFill>
                  <a:srgbClr val="174E85"/>
                </a:solidFill>
                <a:latin typeface="Calibri"/>
                <a:cs typeface="Calibri"/>
              </a:rPr>
              <a:t>o</a:t>
            </a:r>
            <a:r>
              <a:rPr sz="500" spc="22" dirty="0">
                <a:solidFill>
                  <a:srgbClr val="174E85"/>
                </a:solidFill>
                <a:latin typeface="Calibri"/>
                <a:cs typeface="Calibri"/>
              </a:rPr>
              <a:t>d</a:t>
            </a:r>
            <a:r>
              <a:rPr sz="500" spc="12" dirty="0">
                <a:solidFill>
                  <a:srgbClr val="174E85"/>
                </a:solidFill>
                <a:latin typeface="Calibri"/>
                <a:cs typeface="Calibri"/>
              </a:rPr>
              <a:t>u</a:t>
            </a:r>
            <a:r>
              <a:rPr sz="500" spc="26" dirty="0">
                <a:solidFill>
                  <a:srgbClr val="174E85"/>
                </a:solidFill>
                <a:latin typeface="Calibri"/>
                <a:cs typeface="Calibri"/>
              </a:rPr>
              <a:t>c</a:t>
            </a:r>
            <a:r>
              <a:rPr sz="500" spc="25" dirty="0">
                <a:solidFill>
                  <a:srgbClr val="174E85"/>
                </a:solidFill>
                <a:latin typeface="Calibri"/>
                <a:cs typeface="Calibri"/>
              </a:rPr>
              <a:t>t</a:t>
            </a:r>
            <a:r>
              <a:rPr sz="500" spc="9" dirty="0">
                <a:solidFill>
                  <a:srgbClr val="174E85"/>
                </a:solidFill>
                <a:latin typeface="Calibri"/>
                <a:cs typeface="Calibri"/>
              </a:rPr>
              <a:t>ion</a:t>
            </a:r>
            <a:r>
              <a:rPr sz="500" spc="4" dirty="0">
                <a:solidFill>
                  <a:srgbClr val="174E85"/>
                </a:solidFill>
                <a:latin typeface="Calibri"/>
                <a:cs typeface="Calibri"/>
              </a:rPr>
              <a:t> p</a:t>
            </a:r>
            <a:r>
              <a:rPr sz="500" spc="0" dirty="0">
                <a:solidFill>
                  <a:srgbClr val="174E85"/>
                </a:solidFill>
                <a:latin typeface="Calibri"/>
                <a:cs typeface="Calibri"/>
              </a:rPr>
              <a:t>r</a:t>
            </a:r>
            <a:r>
              <a:rPr sz="500" spc="-4" dirty="0">
                <a:solidFill>
                  <a:srgbClr val="174E85"/>
                </a:solidFill>
                <a:latin typeface="Calibri"/>
                <a:cs typeface="Calibri"/>
              </a:rPr>
              <a:t>e</a:t>
            </a:r>
            <a:r>
              <a:rPr sz="500" spc="4" dirty="0">
                <a:solidFill>
                  <a:srgbClr val="174E85"/>
                </a:solidFill>
                <a:latin typeface="Calibri"/>
                <a:cs typeface="Calibri"/>
              </a:rPr>
              <a:t>p</a:t>
            </a:r>
            <a:r>
              <a:rPr sz="500" spc="-4" dirty="0">
                <a:solidFill>
                  <a:srgbClr val="174E85"/>
                </a:solidFill>
                <a:latin typeface="Calibri"/>
                <a:cs typeface="Calibri"/>
              </a:rPr>
              <a:t>a</a:t>
            </a:r>
            <a:r>
              <a:rPr sz="500" spc="0" dirty="0">
                <a:solidFill>
                  <a:srgbClr val="174E85"/>
                </a:solidFill>
                <a:latin typeface="Calibri"/>
                <a:cs typeface="Calibri"/>
              </a:rPr>
              <a:t>r</a:t>
            </a:r>
            <a:r>
              <a:rPr sz="500" spc="-14" dirty="0">
                <a:solidFill>
                  <a:srgbClr val="174E85"/>
                </a:solidFill>
                <a:latin typeface="Calibri"/>
                <a:cs typeface="Calibri"/>
              </a:rPr>
              <a:t>e</a:t>
            </a:r>
            <a:r>
              <a:rPr sz="500" spc="0" dirty="0">
                <a:solidFill>
                  <a:srgbClr val="174E85"/>
                </a:solidFill>
                <a:latin typeface="Calibri"/>
                <a:cs typeface="Calibri"/>
              </a:rPr>
              <a:t>d</a:t>
            </a:r>
            <a:r>
              <a:rPr sz="500" spc="67" dirty="0">
                <a:solidFill>
                  <a:srgbClr val="174E85"/>
                </a:solidFill>
                <a:latin typeface="Calibri"/>
                <a:cs typeface="Calibri"/>
              </a:rPr>
              <a:t> </a:t>
            </a:r>
            <a:r>
              <a:rPr sz="500" spc="4" dirty="0">
                <a:solidFill>
                  <a:srgbClr val="174E85"/>
                </a:solidFill>
                <a:latin typeface="Calibri"/>
                <a:cs typeface="Calibri"/>
              </a:rPr>
              <a:t>f</a:t>
            </a:r>
            <a:r>
              <a:rPr sz="500" spc="-4" dirty="0">
                <a:solidFill>
                  <a:srgbClr val="174E85"/>
                </a:solidFill>
                <a:latin typeface="Calibri"/>
                <a:cs typeface="Calibri"/>
              </a:rPr>
              <a:t>o</a:t>
            </a:r>
            <a:r>
              <a:rPr sz="500" spc="0" dirty="0">
                <a:solidFill>
                  <a:srgbClr val="174E85"/>
                </a:solidFill>
                <a:latin typeface="Calibri"/>
                <a:cs typeface="Calibri"/>
              </a:rPr>
              <a:t>r</a:t>
            </a:r>
            <a:r>
              <a:rPr sz="500" spc="-19" dirty="0">
                <a:solidFill>
                  <a:srgbClr val="174E85"/>
                </a:solidFill>
                <a:latin typeface="Calibri"/>
                <a:cs typeface="Calibri"/>
              </a:rPr>
              <a:t> </a:t>
            </a:r>
            <a:r>
              <a:rPr sz="500" spc="4" dirty="0">
                <a:solidFill>
                  <a:srgbClr val="174E85"/>
                </a:solidFill>
                <a:latin typeface="Calibri"/>
                <a:cs typeface="Calibri"/>
              </a:rPr>
              <a:t>t</a:t>
            </a:r>
            <a:r>
              <a:rPr sz="500" spc="-4" dirty="0">
                <a:solidFill>
                  <a:srgbClr val="174E85"/>
                </a:solidFill>
                <a:latin typeface="Calibri"/>
                <a:cs typeface="Calibri"/>
              </a:rPr>
              <a:t>h</a:t>
            </a:r>
            <a:r>
              <a:rPr sz="500" spc="0" dirty="0">
                <a:solidFill>
                  <a:srgbClr val="174E85"/>
                </a:solidFill>
                <a:latin typeface="Calibri"/>
                <a:cs typeface="Calibri"/>
              </a:rPr>
              <a:t>e</a:t>
            </a:r>
            <a:r>
              <a:rPr sz="500" spc="9" dirty="0">
                <a:solidFill>
                  <a:srgbClr val="174E85"/>
                </a:solidFill>
                <a:latin typeface="Calibri"/>
                <a:cs typeface="Calibri"/>
              </a:rPr>
              <a:t> </a:t>
            </a:r>
            <a:r>
              <a:rPr sz="500" spc="0" dirty="0">
                <a:solidFill>
                  <a:srgbClr val="174E85"/>
                </a:solidFill>
                <a:latin typeface="Calibri"/>
                <a:cs typeface="Calibri"/>
              </a:rPr>
              <a:t>UN</a:t>
            </a:r>
            <a:r>
              <a:rPr sz="500" spc="14" dirty="0">
                <a:solidFill>
                  <a:srgbClr val="174E85"/>
                </a:solidFill>
                <a:latin typeface="Calibri"/>
                <a:cs typeface="Calibri"/>
              </a:rPr>
              <a:t> </a:t>
            </a:r>
            <a:r>
              <a:rPr sz="500" spc="23" dirty="0">
                <a:solidFill>
                  <a:srgbClr val="174E85"/>
                </a:solidFill>
                <a:latin typeface="Calibri"/>
                <a:cs typeface="Calibri"/>
              </a:rPr>
              <a:t>GTR</a:t>
            </a:r>
            <a:endParaRPr sz="500">
              <a:latin typeface="Calibri"/>
              <a:cs typeface="Calibri"/>
            </a:endParaRPr>
          </a:p>
        </p:txBody>
      </p:sp>
      <p:sp>
        <p:nvSpPr>
          <p:cNvPr id="54" name="object 54"/>
          <p:cNvSpPr txBox="1"/>
          <p:nvPr/>
        </p:nvSpPr>
        <p:spPr>
          <a:xfrm>
            <a:off x="9112631" y="830199"/>
            <a:ext cx="724916" cy="459866"/>
          </a:xfrm>
          <a:prstGeom prst="rect">
            <a:avLst/>
          </a:prstGeom>
        </p:spPr>
        <p:txBody>
          <a:bodyPr wrap="square" lIns="0" tIns="4273" rIns="0" bIns="0" rtlCol="0">
            <a:noAutofit/>
          </a:bodyPr>
          <a:lstStyle/>
          <a:p>
            <a:pPr>
              <a:lnSpc>
                <a:spcPts val="550"/>
              </a:lnSpc>
            </a:pPr>
            <a:endParaRPr sz="550"/>
          </a:p>
          <a:p>
            <a:pPr marL="119535" marR="105206" algn="ctr">
              <a:lnSpc>
                <a:spcPct val="101725"/>
              </a:lnSpc>
            </a:pPr>
            <a:r>
              <a:rPr sz="500" spc="17" dirty="0">
                <a:solidFill>
                  <a:srgbClr val="EC5C56"/>
                </a:solidFill>
                <a:latin typeface="Calibri"/>
                <a:cs typeface="Calibri"/>
              </a:rPr>
              <a:t>*Cristina Galassi</a:t>
            </a:r>
            <a:endParaRPr sz="500">
              <a:latin typeface="Calibri"/>
              <a:cs typeface="Calibri"/>
            </a:endParaRPr>
          </a:p>
          <a:p>
            <a:pPr marL="50520" marR="48368" algn="ctr">
              <a:lnSpc>
                <a:spcPts val="600"/>
              </a:lnSpc>
              <a:spcBef>
                <a:spcPts val="30"/>
              </a:spcBef>
            </a:pPr>
            <a:r>
              <a:rPr sz="500" spc="11" dirty="0">
                <a:solidFill>
                  <a:srgbClr val="EC5C56"/>
                </a:solidFill>
                <a:latin typeface="Calibri"/>
                <a:cs typeface="Calibri"/>
              </a:rPr>
              <a:t>(EC)was requested to</a:t>
            </a:r>
            <a:endParaRPr sz="500">
              <a:latin typeface="Calibri"/>
              <a:cs typeface="Calibri"/>
            </a:endParaRPr>
          </a:p>
          <a:p>
            <a:pPr marL="27584" marR="26642" algn="ctr">
              <a:lnSpc>
                <a:spcPct val="101725"/>
              </a:lnSpc>
              <a:spcBef>
                <a:spcPts val="559"/>
              </a:spcBef>
            </a:pPr>
            <a:r>
              <a:rPr sz="500" spc="7" dirty="0">
                <a:solidFill>
                  <a:srgbClr val="EC5C56"/>
                </a:solidFill>
                <a:latin typeface="Calibri"/>
                <a:cs typeface="Calibri"/>
              </a:rPr>
              <a:t>well in last OPI meeting</a:t>
            </a:r>
            <a:endParaRPr sz="500">
              <a:latin typeface="Calibri"/>
              <a:cs typeface="Calibri"/>
            </a:endParaRPr>
          </a:p>
        </p:txBody>
      </p:sp>
      <p:sp>
        <p:nvSpPr>
          <p:cNvPr id="53" name="object 53"/>
          <p:cNvSpPr txBox="1"/>
          <p:nvPr/>
        </p:nvSpPr>
        <p:spPr>
          <a:xfrm>
            <a:off x="6701028" y="1290065"/>
            <a:ext cx="245491" cy="103505"/>
          </a:xfrm>
          <a:prstGeom prst="rect">
            <a:avLst/>
          </a:prstGeom>
        </p:spPr>
        <p:txBody>
          <a:bodyPr wrap="square" lIns="0" tIns="10160" rIns="0" bIns="0" rtlCol="0">
            <a:noAutofit/>
          </a:bodyPr>
          <a:lstStyle/>
          <a:p>
            <a:pPr marL="88290" marR="88007" algn="ctr">
              <a:lnSpc>
                <a:spcPct val="101725"/>
              </a:lnSpc>
            </a:pPr>
            <a:r>
              <a:rPr sz="500" spc="14" dirty="0">
                <a:solidFill>
                  <a:srgbClr val="174E85"/>
                </a:solidFill>
                <a:latin typeface="Calibri"/>
                <a:cs typeface="Calibri"/>
              </a:rPr>
              <a:t>1</a:t>
            </a:r>
            <a:endParaRPr sz="500">
              <a:latin typeface="Calibri"/>
              <a:cs typeface="Calibri"/>
            </a:endParaRPr>
          </a:p>
        </p:txBody>
      </p:sp>
      <p:sp>
        <p:nvSpPr>
          <p:cNvPr id="52" name="object 52"/>
          <p:cNvSpPr txBox="1"/>
          <p:nvPr/>
        </p:nvSpPr>
        <p:spPr>
          <a:xfrm>
            <a:off x="6946519" y="1290065"/>
            <a:ext cx="1136903" cy="103505"/>
          </a:xfrm>
          <a:prstGeom prst="rect">
            <a:avLst/>
          </a:prstGeom>
        </p:spPr>
        <p:txBody>
          <a:bodyPr wrap="square" lIns="0" tIns="10160" rIns="0" bIns="0" rtlCol="0">
            <a:noAutofit/>
          </a:bodyPr>
          <a:lstStyle/>
          <a:p>
            <a:pPr marL="38226">
              <a:lnSpc>
                <a:spcPct val="101725"/>
              </a:lnSpc>
            </a:pPr>
            <a:r>
              <a:rPr sz="500" spc="30" dirty="0">
                <a:solidFill>
                  <a:srgbClr val="174E85"/>
                </a:solidFill>
                <a:latin typeface="Calibri"/>
                <a:cs typeface="Calibri"/>
              </a:rPr>
              <a:t>Scope</a:t>
            </a:r>
            <a:endParaRPr sz="500">
              <a:latin typeface="Calibri"/>
              <a:cs typeface="Calibri"/>
            </a:endParaRPr>
          </a:p>
        </p:txBody>
      </p:sp>
      <p:sp>
        <p:nvSpPr>
          <p:cNvPr id="51" name="object 51"/>
          <p:cNvSpPr txBox="1"/>
          <p:nvPr/>
        </p:nvSpPr>
        <p:spPr>
          <a:xfrm>
            <a:off x="8083423" y="1290065"/>
            <a:ext cx="1029207" cy="103505"/>
          </a:xfrm>
          <a:prstGeom prst="rect">
            <a:avLst/>
          </a:prstGeom>
        </p:spPr>
        <p:txBody>
          <a:bodyPr wrap="square" lIns="0" tIns="3714" rIns="0" bIns="0" rtlCol="0">
            <a:noAutofit/>
          </a:bodyPr>
          <a:lstStyle/>
          <a:p>
            <a:pPr marL="38226">
              <a:lnSpc>
                <a:spcPts val="585"/>
              </a:lnSpc>
            </a:pPr>
            <a:r>
              <a:rPr sz="500" spc="5" dirty="0">
                <a:solidFill>
                  <a:srgbClr val="174E85"/>
                </a:solidFill>
                <a:latin typeface="Calibri"/>
                <a:cs typeface="Calibri"/>
              </a:rPr>
              <a:t>(Provided by the IWG on ADS)</a:t>
            </a:r>
            <a:endParaRPr sz="500">
              <a:latin typeface="Calibri"/>
              <a:cs typeface="Calibri"/>
            </a:endParaRPr>
          </a:p>
        </p:txBody>
      </p:sp>
      <p:sp>
        <p:nvSpPr>
          <p:cNvPr id="50" name="object 50"/>
          <p:cNvSpPr txBox="1"/>
          <p:nvPr/>
        </p:nvSpPr>
        <p:spPr>
          <a:xfrm>
            <a:off x="9112631" y="1290065"/>
            <a:ext cx="724916" cy="103505"/>
          </a:xfrm>
          <a:prstGeom prst="rect">
            <a:avLst/>
          </a:prstGeom>
        </p:spPr>
        <p:txBody>
          <a:bodyPr wrap="square" lIns="0" tIns="10160" rIns="0" bIns="0" rtlCol="0">
            <a:noAutofit/>
          </a:bodyPr>
          <a:lstStyle/>
          <a:p>
            <a:pPr marL="335432" marR="332760" algn="ctr">
              <a:lnSpc>
                <a:spcPct val="101725"/>
              </a:lnSpc>
            </a:pPr>
            <a:r>
              <a:rPr sz="500" spc="-23" dirty="0">
                <a:solidFill>
                  <a:srgbClr val="174E85"/>
                </a:solidFill>
                <a:latin typeface="Calibri"/>
                <a:cs typeface="Calibri"/>
              </a:rPr>
              <a:t>/</a:t>
            </a:r>
            <a:endParaRPr sz="500">
              <a:latin typeface="Calibri"/>
              <a:cs typeface="Calibri"/>
            </a:endParaRPr>
          </a:p>
        </p:txBody>
      </p:sp>
      <p:sp>
        <p:nvSpPr>
          <p:cNvPr id="49" name="object 49"/>
          <p:cNvSpPr txBox="1"/>
          <p:nvPr/>
        </p:nvSpPr>
        <p:spPr>
          <a:xfrm>
            <a:off x="6701028" y="1393571"/>
            <a:ext cx="245491" cy="103504"/>
          </a:xfrm>
          <a:prstGeom prst="rect">
            <a:avLst/>
          </a:prstGeom>
        </p:spPr>
        <p:txBody>
          <a:bodyPr wrap="square" lIns="0" tIns="10160" rIns="0" bIns="0" rtlCol="0">
            <a:noAutofit/>
          </a:bodyPr>
          <a:lstStyle/>
          <a:p>
            <a:pPr marL="88290" marR="88007" algn="ctr">
              <a:lnSpc>
                <a:spcPct val="101725"/>
              </a:lnSpc>
            </a:pPr>
            <a:r>
              <a:rPr sz="500" spc="14" dirty="0">
                <a:solidFill>
                  <a:srgbClr val="174E85"/>
                </a:solidFill>
                <a:latin typeface="Calibri"/>
                <a:cs typeface="Calibri"/>
              </a:rPr>
              <a:t>2</a:t>
            </a:r>
            <a:endParaRPr sz="500">
              <a:latin typeface="Calibri"/>
              <a:cs typeface="Calibri"/>
            </a:endParaRPr>
          </a:p>
        </p:txBody>
      </p:sp>
      <p:sp>
        <p:nvSpPr>
          <p:cNvPr id="48" name="object 48"/>
          <p:cNvSpPr txBox="1"/>
          <p:nvPr/>
        </p:nvSpPr>
        <p:spPr>
          <a:xfrm>
            <a:off x="6946519" y="1393571"/>
            <a:ext cx="1136903" cy="103504"/>
          </a:xfrm>
          <a:prstGeom prst="rect">
            <a:avLst/>
          </a:prstGeom>
        </p:spPr>
        <p:txBody>
          <a:bodyPr wrap="square" lIns="0" tIns="10160" rIns="0" bIns="0" rtlCol="0">
            <a:noAutofit/>
          </a:bodyPr>
          <a:lstStyle/>
          <a:p>
            <a:pPr marL="38226">
              <a:lnSpc>
                <a:spcPct val="101725"/>
              </a:lnSpc>
            </a:pPr>
            <a:r>
              <a:rPr sz="500" spc="13" dirty="0">
                <a:solidFill>
                  <a:srgbClr val="174E85"/>
                </a:solidFill>
                <a:latin typeface="Calibri"/>
                <a:cs typeface="Calibri"/>
              </a:rPr>
              <a:t>Definitions</a:t>
            </a:r>
            <a:endParaRPr sz="500">
              <a:latin typeface="Calibri"/>
              <a:cs typeface="Calibri"/>
            </a:endParaRPr>
          </a:p>
        </p:txBody>
      </p:sp>
      <p:sp>
        <p:nvSpPr>
          <p:cNvPr id="47" name="object 47"/>
          <p:cNvSpPr txBox="1"/>
          <p:nvPr/>
        </p:nvSpPr>
        <p:spPr>
          <a:xfrm>
            <a:off x="8083423" y="1393571"/>
            <a:ext cx="1029207" cy="103504"/>
          </a:xfrm>
          <a:prstGeom prst="rect">
            <a:avLst/>
          </a:prstGeom>
        </p:spPr>
        <p:txBody>
          <a:bodyPr wrap="square" lIns="0" tIns="3714" rIns="0" bIns="0" rtlCol="0">
            <a:noAutofit/>
          </a:bodyPr>
          <a:lstStyle/>
          <a:p>
            <a:pPr marL="38226">
              <a:lnSpc>
                <a:spcPts val="585"/>
              </a:lnSpc>
            </a:pPr>
            <a:r>
              <a:rPr sz="500" spc="5" dirty="0">
                <a:solidFill>
                  <a:srgbClr val="174E85"/>
                </a:solidFill>
                <a:latin typeface="Calibri"/>
                <a:cs typeface="Calibri"/>
              </a:rPr>
              <a:t>(Provided by the IWG on ADS)</a:t>
            </a:r>
            <a:endParaRPr sz="500">
              <a:latin typeface="Calibri"/>
              <a:cs typeface="Calibri"/>
            </a:endParaRPr>
          </a:p>
        </p:txBody>
      </p:sp>
      <p:sp>
        <p:nvSpPr>
          <p:cNvPr id="46" name="object 46"/>
          <p:cNvSpPr txBox="1"/>
          <p:nvPr/>
        </p:nvSpPr>
        <p:spPr>
          <a:xfrm>
            <a:off x="9112631" y="1393571"/>
            <a:ext cx="724916" cy="103504"/>
          </a:xfrm>
          <a:prstGeom prst="rect">
            <a:avLst/>
          </a:prstGeom>
        </p:spPr>
        <p:txBody>
          <a:bodyPr wrap="square" lIns="0" tIns="10160" rIns="0" bIns="0" rtlCol="0">
            <a:noAutofit/>
          </a:bodyPr>
          <a:lstStyle/>
          <a:p>
            <a:pPr marL="334403" marR="331732" algn="ctr">
              <a:lnSpc>
                <a:spcPct val="101725"/>
              </a:lnSpc>
            </a:pPr>
            <a:r>
              <a:rPr sz="500" spc="-23" dirty="0">
                <a:solidFill>
                  <a:srgbClr val="174E85"/>
                </a:solidFill>
                <a:latin typeface="Calibri"/>
                <a:cs typeface="Calibri"/>
              </a:rPr>
              <a:t>/</a:t>
            </a:r>
            <a:endParaRPr sz="500">
              <a:latin typeface="Calibri"/>
              <a:cs typeface="Calibri"/>
            </a:endParaRPr>
          </a:p>
        </p:txBody>
      </p:sp>
      <p:sp>
        <p:nvSpPr>
          <p:cNvPr id="45" name="object 45"/>
          <p:cNvSpPr txBox="1"/>
          <p:nvPr/>
        </p:nvSpPr>
        <p:spPr>
          <a:xfrm>
            <a:off x="6701028" y="1497076"/>
            <a:ext cx="245491" cy="592201"/>
          </a:xfrm>
          <a:prstGeom prst="rect">
            <a:avLst/>
          </a:prstGeom>
        </p:spPr>
        <p:txBody>
          <a:bodyPr wrap="square" lIns="0" tIns="0" rIns="0" bIns="0" rtlCol="0">
            <a:noAutofit/>
          </a:bodyPr>
          <a:lstStyle/>
          <a:p>
            <a:pPr>
              <a:lnSpc>
                <a:spcPts val="1000"/>
              </a:lnSpc>
            </a:pPr>
            <a:endParaRPr sz="1000"/>
          </a:p>
          <a:p>
            <a:pPr marL="88290" marR="88007" algn="ctr">
              <a:lnSpc>
                <a:spcPct val="101725"/>
              </a:lnSpc>
              <a:spcBef>
                <a:spcPts val="1006"/>
              </a:spcBef>
            </a:pPr>
            <a:r>
              <a:rPr sz="500" spc="14" dirty="0">
                <a:solidFill>
                  <a:srgbClr val="174E85"/>
                </a:solidFill>
                <a:latin typeface="Calibri"/>
                <a:cs typeface="Calibri"/>
              </a:rPr>
              <a:t>3</a:t>
            </a:r>
            <a:endParaRPr sz="500">
              <a:latin typeface="Calibri"/>
              <a:cs typeface="Calibri"/>
            </a:endParaRPr>
          </a:p>
        </p:txBody>
      </p:sp>
      <p:sp>
        <p:nvSpPr>
          <p:cNvPr id="44" name="object 44"/>
          <p:cNvSpPr txBox="1"/>
          <p:nvPr/>
        </p:nvSpPr>
        <p:spPr>
          <a:xfrm>
            <a:off x="6946519" y="1497076"/>
            <a:ext cx="1136903" cy="592201"/>
          </a:xfrm>
          <a:prstGeom prst="rect">
            <a:avLst/>
          </a:prstGeom>
        </p:spPr>
        <p:txBody>
          <a:bodyPr wrap="square" lIns="0" tIns="0" rIns="0" bIns="0" rtlCol="0">
            <a:noAutofit/>
          </a:bodyPr>
          <a:lstStyle/>
          <a:p>
            <a:pPr>
              <a:lnSpc>
                <a:spcPts val="1000"/>
              </a:lnSpc>
            </a:pPr>
            <a:endParaRPr sz="1000"/>
          </a:p>
          <a:p>
            <a:pPr marL="38226">
              <a:lnSpc>
                <a:spcPct val="101725"/>
              </a:lnSpc>
              <a:spcBef>
                <a:spcPts val="1006"/>
              </a:spcBef>
            </a:pPr>
            <a:r>
              <a:rPr sz="500" spc="8" dirty="0">
                <a:solidFill>
                  <a:srgbClr val="174E85"/>
                </a:solidFill>
                <a:latin typeface="Calibri"/>
                <a:cs typeface="Calibri"/>
              </a:rPr>
              <a:t>Application for approval</a:t>
            </a:r>
            <a:endParaRPr sz="500">
              <a:latin typeface="Calibri"/>
              <a:cs typeface="Calibri"/>
            </a:endParaRPr>
          </a:p>
        </p:txBody>
      </p:sp>
      <p:sp>
        <p:nvSpPr>
          <p:cNvPr id="43" name="object 43"/>
          <p:cNvSpPr txBox="1"/>
          <p:nvPr/>
        </p:nvSpPr>
        <p:spPr>
          <a:xfrm>
            <a:off x="8083423" y="1497076"/>
            <a:ext cx="1029207" cy="592201"/>
          </a:xfrm>
          <a:prstGeom prst="rect">
            <a:avLst/>
          </a:prstGeom>
        </p:spPr>
        <p:txBody>
          <a:bodyPr wrap="square" lIns="0" tIns="1524" rIns="0" bIns="0" rtlCol="0">
            <a:noAutofit/>
          </a:bodyPr>
          <a:lstStyle/>
          <a:p>
            <a:pPr>
              <a:lnSpc>
                <a:spcPts val="800"/>
              </a:lnSpc>
            </a:pPr>
            <a:endParaRPr sz="800"/>
          </a:p>
          <a:p>
            <a:pPr marL="38226" marR="30033">
              <a:lnSpc>
                <a:spcPts val="600"/>
              </a:lnSpc>
              <a:spcBef>
                <a:spcPts val="30"/>
              </a:spcBef>
            </a:pPr>
            <a:r>
              <a:rPr sz="500" dirty="0">
                <a:solidFill>
                  <a:srgbClr val="174E85"/>
                </a:solidFill>
                <a:latin typeface="Calibri"/>
                <a:cs typeface="Calibri"/>
              </a:rPr>
              <a:t>T</a:t>
            </a:r>
            <a:r>
              <a:rPr sz="500" spc="-4" dirty="0">
                <a:solidFill>
                  <a:srgbClr val="174E85"/>
                </a:solidFill>
                <a:latin typeface="Calibri"/>
                <a:cs typeface="Calibri"/>
              </a:rPr>
              <a:t>h</a:t>
            </a:r>
            <a:r>
              <a:rPr sz="500" spc="0" dirty="0">
                <a:solidFill>
                  <a:srgbClr val="174E85"/>
                </a:solidFill>
                <a:latin typeface="Calibri"/>
                <a:cs typeface="Calibri"/>
              </a:rPr>
              <a:t>e</a:t>
            </a:r>
            <a:r>
              <a:rPr sz="500" spc="5" dirty="0">
                <a:solidFill>
                  <a:srgbClr val="174E85"/>
                </a:solidFill>
                <a:latin typeface="Calibri"/>
                <a:cs typeface="Calibri"/>
              </a:rPr>
              <a:t> </a:t>
            </a:r>
            <a:r>
              <a:rPr sz="500" spc="4" dirty="0">
                <a:solidFill>
                  <a:srgbClr val="174E85"/>
                </a:solidFill>
                <a:latin typeface="Calibri"/>
                <a:cs typeface="Calibri"/>
              </a:rPr>
              <a:t>t</a:t>
            </a:r>
            <a:r>
              <a:rPr sz="500" spc="-4" dirty="0">
                <a:solidFill>
                  <a:srgbClr val="174E85"/>
                </a:solidFill>
                <a:latin typeface="Calibri"/>
                <a:cs typeface="Calibri"/>
              </a:rPr>
              <a:t>as</a:t>
            </a:r>
            <a:r>
              <a:rPr sz="500" spc="0" dirty="0">
                <a:solidFill>
                  <a:srgbClr val="174E85"/>
                </a:solidFill>
                <a:latin typeface="Calibri"/>
                <a:cs typeface="Calibri"/>
              </a:rPr>
              <a:t>k</a:t>
            </a:r>
            <a:r>
              <a:rPr sz="500" spc="53" dirty="0">
                <a:solidFill>
                  <a:srgbClr val="174E85"/>
                </a:solidFill>
                <a:latin typeface="Calibri"/>
                <a:cs typeface="Calibri"/>
              </a:rPr>
              <a:t> </a:t>
            </a:r>
            <a:r>
              <a:rPr sz="500" spc="0" dirty="0">
                <a:solidFill>
                  <a:srgbClr val="174E85"/>
                </a:solidFill>
                <a:latin typeface="Calibri"/>
                <a:cs typeface="Calibri"/>
              </a:rPr>
              <a:t>is</a:t>
            </a:r>
            <a:r>
              <a:rPr sz="500" spc="42"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o</a:t>
            </a:r>
            <a:r>
              <a:rPr sz="500" spc="-11" dirty="0">
                <a:solidFill>
                  <a:srgbClr val="174E85"/>
                </a:solidFill>
                <a:latin typeface="Calibri"/>
                <a:cs typeface="Calibri"/>
              </a:rPr>
              <a:t> </a:t>
            </a:r>
            <a:r>
              <a:rPr sz="500" spc="4" dirty="0">
                <a:solidFill>
                  <a:srgbClr val="174E85"/>
                </a:solidFill>
                <a:latin typeface="Calibri"/>
                <a:cs typeface="Calibri"/>
              </a:rPr>
              <a:t>d</a:t>
            </a:r>
            <a:r>
              <a:rPr sz="500" spc="0" dirty="0">
                <a:solidFill>
                  <a:srgbClr val="174E85"/>
                </a:solidFill>
                <a:latin typeface="Calibri"/>
                <a:cs typeface="Calibri"/>
              </a:rPr>
              <a:t>r</a:t>
            </a:r>
            <a:r>
              <a:rPr sz="500" spc="-4" dirty="0">
                <a:solidFill>
                  <a:srgbClr val="174E85"/>
                </a:solidFill>
                <a:latin typeface="Calibri"/>
                <a:cs typeface="Calibri"/>
              </a:rPr>
              <a:t>a</a:t>
            </a:r>
            <a:r>
              <a:rPr sz="500" spc="4" dirty="0">
                <a:solidFill>
                  <a:srgbClr val="174E85"/>
                </a:solidFill>
                <a:latin typeface="Calibri"/>
                <a:cs typeface="Calibri"/>
              </a:rPr>
              <a:t>f</a:t>
            </a:r>
            <a:r>
              <a:rPr sz="500" spc="0" dirty="0">
                <a:solidFill>
                  <a:srgbClr val="174E85"/>
                </a:solidFill>
                <a:latin typeface="Calibri"/>
                <a:cs typeface="Calibri"/>
              </a:rPr>
              <a:t>t</a:t>
            </a:r>
            <a:r>
              <a:rPr sz="500" spc="-17"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he</a:t>
            </a:r>
            <a:r>
              <a:rPr sz="500" spc="3" dirty="0">
                <a:solidFill>
                  <a:srgbClr val="174E85"/>
                </a:solidFill>
                <a:latin typeface="Calibri"/>
                <a:cs typeface="Calibri"/>
              </a:rPr>
              <a:t> </a:t>
            </a:r>
            <a:r>
              <a:rPr sz="500" spc="20" dirty="0">
                <a:solidFill>
                  <a:srgbClr val="174E85"/>
                </a:solidFill>
                <a:latin typeface="Calibri"/>
                <a:cs typeface="Calibri"/>
              </a:rPr>
              <a:t>a</a:t>
            </a:r>
            <a:r>
              <a:rPr sz="500" spc="22" dirty="0">
                <a:solidFill>
                  <a:srgbClr val="174E85"/>
                </a:solidFill>
                <a:latin typeface="Calibri"/>
                <a:cs typeface="Calibri"/>
              </a:rPr>
              <a:t>pp</a:t>
            </a:r>
            <a:r>
              <a:rPr sz="500" spc="21" dirty="0">
                <a:solidFill>
                  <a:srgbClr val="174E85"/>
                </a:solidFill>
                <a:latin typeface="Calibri"/>
                <a:cs typeface="Calibri"/>
              </a:rPr>
              <a:t>lic</a:t>
            </a:r>
            <a:r>
              <a:rPr sz="500" spc="29" dirty="0">
                <a:solidFill>
                  <a:srgbClr val="174E85"/>
                </a:solidFill>
                <a:latin typeface="Calibri"/>
                <a:cs typeface="Calibri"/>
              </a:rPr>
              <a:t>a</a:t>
            </a:r>
            <a:r>
              <a:rPr sz="500" spc="0" dirty="0">
                <a:solidFill>
                  <a:srgbClr val="174E85"/>
                </a:solidFill>
                <a:latin typeface="Calibri"/>
                <a:cs typeface="Calibri"/>
              </a:rPr>
              <a:t>t</a:t>
            </a:r>
            <a:r>
              <a:rPr sz="500" spc="9" dirty="0">
                <a:solidFill>
                  <a:srgbClr val="174E85"/>
                </a:solidFill>
                <a:latin typeface="Calibri"/>
                <a:cs typeface="Calibri"/>
              </a:rPr>
              <a:t>ion</a:t>
            </a:r>
            <a:r>
              <a:rPr sz="500" spc="4" dirty="0">
                <a:solidFill>
                  <a:srgbClr val="174E85"/>
                </a:solidFill>
                <a:latin typeface="Calibri"/>
                <a:cs typeface="Calibri"/>
              </a:rPr>
              <a:t> f</a:t>
            </a:r>
            <a:r>
              <a:rPr sz="500" spc="0" dirty="0">
                <a:solidFill>
                  <a:srgbClr val="174E85"/>
                </a:solidFill>
                <a:latin typeface="Calibri"/>
                <a:cs typeface="Calibri"/>
              </a:rPr>
              <a:t>or</a:t>
            </a:r>
            <a:r>
              <a:rPr sz="500" spc="-25" dirty="0">
                <a:solidFill>
                  <a:srgbClr val="174E85"/>
                </a:solidFill>
                <a:latin typeface="Calibri"/>
                <a:cs typeface="Calibri"/>
              </a:rPr>
              <a:t> </a:t>
            </a:r>
            <a:r>
              <a:rPr sz="500" spc="-4" dirty="0">
                <a:solidFill>
                  <a:srgbClr val="174E85"/>
                </a:solidFill>
                <a:latin typeface="Calibri"/>
                <a:cs typeface="Calibri"/>
              </a:rPr>
              <a:t>a</a:t>
            </a:r>
            <a:r>
              <a:rPr sz="500" spc="4" dirty="0">
                <a:solidFill>
                  <a:srgbClr val="174E85"/>
                </a:solidFill>
                <a:latin typeface="Calibri"/>
                <a:cs typeface="Calibri"/>
              </a:rPr>
              <a:t>pp</a:t>
            </a:r>
            <a:r>
              <a:rPr sz="500" spc="0" dirty="0">
                <a:solidFill>
                  <a:srgbClr val="174E85"/>
                </a:solidFill>
                <a:latin typeface="Calibri"/>
                <a:cs typeface="Calibri"/>
              </a:rPr>
              <a:t>r</a:t>
            </a:r>
            <a:r>
              <a:rPr sz="500" spc="-4" dirty="0">
                <a:solidFill>
                  <a:srgbClr val="174E85"/>
                </a:solidFill>
                <a:latin typeface="Calibri"/>
                <a:cs typeface="Calibri"/>
              </a:rPr>
              <a:t>o</a:t>
            </a:r>
            <a:r>
              <a:rPr sz="500" spc="0" dirty="0">
                <a:solidFill>
                  <a:srgbClr val="174E85"/>
                </a:solidFill>
                <a:latin typeface="Calibri"/>
                <a:cs typeface="Calibri"/>
              </a:rPr>
              <a:t>v</a:t>
            </a:r>
            <a:r>
              <a:rPr sz="500" spc="-4" dirty="0">
                <a:solidFill>
                  <a:srgbClr val="174E85"/>
                </a:solidFill>
                <a:latin typeface="Calibri"/>
                <a:cs typeface="Calibri"/>
              </a:rPr>
              <a:t>a</a:t>
            </a:r>
            <a:r>
              <a:rPr sz="500" spc="0" dirty="0">
                <a:solidFill>
                  <a:srgbClr val="174E85"/>
                </a:solidFill>
                <a:latin typeface="Calibri"/>
                <a:cs typeface="Calibri"/>
              </a:rPr>
              <a:t>l</a:t>
            </a:r>
            <a:r>
              <a:rPr sz="500" spc="65" dirty="0">
                <a:solidFill>
                  <a:srgbClr val="174E85"/>
                </a:solidFill>
                <a:latin typeface="Calibri"/>
                <a:cs typeface="Calibri"/>
              </a:rPr>
              <a:t> </a:t>
            </a:r>
            <a:r>
              <a:rPr sz="500" spc="11" dirty="0">
                <a:solidFill>
                  <a:srgbClr val="174E85"/>
                </a:solidFill>
                <a:latin typeface="Calibri"/>
                <a:cs typeface="Calibri"/>
              </a:rPr>
              <a:t>s</a:t>
            </a:r>
            <a:r>
              <a:rPr sz="500" spc="21" dirty="0">
                <a:solidFill>
                  <a:srgbClr val="174E85"/>
                </a:solidFill>
                <a:latin typeface="Calibri"/>
                <a:cs typeface="Calibri"/>
              </a:rPr>
              <a:t>e</a:t>
            </a:r>
            <a:r>
              <a:rPr sz="500" spc="17" dirty="0">
                <a:solidFill>
                  <a:srgbClr val="174E85"/>
                </a:solidFill>
                <a:latin typeface="Calibri"/>
                <a:cs typeface="Calibri"/>
              </a:rPr>
              <a:t>c</a:t>
            </a:r>
            <a:r>
              <a:rPr sz="500" spc="20" dirty="0">
                <a:solidFill>
                  <a:srgbClr val="174E85"/>
                </a:solidFill>
                <a:latin typeface="Calibri"/>
                <a:cs typeface="Calibri"/>
              </a:rPr>
              <a:t>t</a:t>
            </a:r>
            <a:r>
              <a:rPr sz="500" spc="18" dirty="0">
                <a:solidFill>
                  <a:srgbClr val="174E85"/>
                </a:solidFill>
                <a:latin typeface="Calibri"/>
                <a:cs typeface="Calibri"/>
              </a:rPr>
              <a:t>ion</a:t>
            </a:r>
            <a:r>
              <a:rPr sz="500" spc="-16" dirty="0">
                <a:solidFill>
                  <a:srgbClr val="174E85"/>
                </a:solidFill>
                <a:latin typeface="Calibri"/>
                <a:cs typeface="Calibri"/>
              </a:rPr>
              <a:t> </a:t>
            </a:r>
            <a:r>
              <a:rPr sz="500" spc="0" dirty="0">
                <a:solidFill>
                  <a:srgbClr val="174E85"/>
                </a:solidFill>
                <a:latin typeface="Calibri"/>
                <a:cs typeface="Calibri"/>
              </a:rPr>
              <a:t>of</a:t>
            </a:r>
            <a:r>
              <a:rPr sz="500" spc="-3"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he</a:t>
            </a:r>
            <a:r>
              <a:rPr sz="500" spc="3" dirty="0">
                <a:solidFill>
                  <a:srgbClr val="174E85"/>
                </a:solidFill>
                <a:latin typeface="Calibri"/>
                <a:cs typeface="Calibri"/>
              </a:rPr>
              <a:t> </a:t>
            </a:r>
            <a:r>
              <a:rPr sz="500" spc="4" dirty="0">
                <a:solidFill>
                  <a:srgbClr val="174E85"/>
                </a:solidFill>
                <a:latin typeface="Calibri"/>
                <a:cs typeface="Calibri"/>
              </a:rPr>
              <a:t>U</a:t>
            </a:r>
            <a:r>
              <a:rPr sz="500" spc="0" dirty="0">
                <a:solidFill>
                  <a:srgbClr val="174E85"/>
                </a:solidFill>
                <a:latin typeface="Calibri"/>
                <a:cs typeface="Calibri"/>
              </a:rPr>
              <a:t>N</a:t>
            </a:r>
            <a:r>
              <a:rPr sz="500" spc="34" dirty="0">
                <a:solidFill>
                  <a:srgbClr val="174E85"/>
                </a:solidFill>
                <a:latin typeface="Calibri"/>
                <a:cs typeface="Calibri"/>
              </a:rPr>
              <a:t> </a:t>
            </a:r>
            <a:r>
              <a:rPr sz="500" spc="26" dirty="0">
                <a:solidFill>
                  <a:srgbClr val="174E85"/>
                </a:solidFill>
                <a:latin typeface="Calibri"/>
                <a:cs typeface="Calibri"/>
              </a:rPr>
              <a:t>R</a:t>
            </a:r>
            <a:r>
              <a:rPr sz="500" spc="17" dirty="0">
                <a:solidFill>
                  <a:srgbClr val="174E85"/>
                </a:solidFill>
                <a:latin typeface="Calibri"/>
                <a:cs typeface="Calibri"/>
              </a:rPr>
              <a:t>,</a:t>
            </a:r>
            <a:r>
              <a:rPr sz="500" spc="15" dirty="0">
                <a:solidFill>
                  <a:srgbClr val="174E85"/>
                </a:solidFill>
                <a:latin typeface="Calibri"/>
                <a:cs typeface="Calibri"/>
              </a:rPr>
              <a:t> </a:t>
            </a:r>
            <a:r>
              <a:rPr sz="500" spc="12" dirty="0">
                <a:solidFill>
                  <a:srgbClr val="174E85"/>
                </a:solidFill>
                <a:latin typeface="Calibri"/>
                <a:cs typeface="Calibri"/>
              </a:rPr>
              <a:t>in</a:t>
            </a:r>
            <a:r>
              <a:rPr sz="500" spc="10" dirty="0">
                <a:solidFill>
                  <a:srgbClr val="174E85"/>
                </a:solidFill>
                <a:latin typeface="Calibri"/>
                <a:cs typeface="Calibri"/>
              </a:rPr>
              <a:t>cl</a:t>
            </a:r>
            <a:r>
              <a:rPr sz="500" spc="12" dirty="0">
                <a:solidFill>
                  <a:srgbClr val="174E85"/>
                </a:solidFill>
                <a:latin typeface="Calibri"/>
                <a:cs typeface="Calibri"/>
              </a:rPr>
              <a:t>u</a:t>
            </a:r>
            <a:r>
              <a:rPr sz="500" spc="23" dirty="0">
                <a:solidFill>
                  <a:srgbClr val="174E85"/>
                </a:solidFill>
                <a:latin typeface="Calibri"/>
                <a:cs typeface="Calibri"/>
              </a:rPr>
              <a:t>d</a:t>
            </a:r>
            <a:r>
              <a:rPr sz="500" spc="12" dirty="0">
                <a:solidFill>
                  <a:srgbClr val="174E85"/>
                </a:solidFill>
                <a:latin typeface="Calibri"/>
                <a:cs typeface="Calibri"/>
              </a:rPr>
              <a:t>in</a:t>
            </a:r>
            <a:r>
              <a:rPr sz="500" spc="15" dirty="0">
                <a:solidFill>
                  <a:srgbClr val="174E85"/>
                </a:solidFill>
                <a:latin typeface="Calibri"/>
                <a:cs typeface="Calibri"/>
              </a:rPr>
              <a:t>g</a:t>
            </a:r>
            <a:r>
              <a:rPr sz="500" spc="-13" dirty="0">
                <a:solidFill>
                  <a:srgbClr val="174E85"/>
                </a:solidFill>
                <a:latin typeface="Calibri"/>
                <a:cs typeface="Calibri"/>
              </a:rPr>
              <a:t> </a:t>
            </a:r>
            <a:r>
              <a:rPr sz="500" spc="13" dirty="0">
                <a:solidFill>
                  <a:srgbClr val="174E85"/>
                </a:solidFill>
                <a:latin typeface="Calibri"/>
                <a:cs typeface="Calibri"/>
              </a:rPr>
              <a:t>re</a:t>
            </a:r>
            <a:r>
              <a:rPr sz="500" spc="15" dirty="0">
                <a:solidFill>
                  <a:srgbClr val="174E85"/>
                </a:solidFill>
                <a:latin typeface="Calibri"/>
                <a:cs typeface="Calibri"/>
              </a:rPr>
              <a:t>f</a:t>
            </a:r>
            <a:r>
              <a:rPr sz="500" spc="16" dirty="0">
                <a:solidFill>
                  <a:srgbClr val="174E85"/>
                </a:solidFill>
                <a:latin typeface="Calibri"/>
                <a:cs typeface="Calibri"/>
              </a:rPr>
              <a:t>e</a:t>
            </a:r>
            <a:r>
              <a:rPr sz="500" spc="13" dirty="0">
                <a:solidFill>
                  <a:srgbClr val="174E85"/>
                </a:solidFill>
                <a:latin typeface="Calibri"/>
                <a:cs typeface="Calibri"/>
              </a:rPr>
              <a:t>re</a:t>
            </a:r>
            <a:r>
              <a:rPr sz="500" spc="17" dirty="0">
                <a:solidFill>
                  <a:srgbClr val="174E85"/>
                </a:solidFill>
                <a:latin typeface="Calibri"/>
                <a:cs typeface="Calibri"/>
              </a:rPr>
              <a:t>n</a:t>
            </a:r>
            <a:r>
              <a:rPr sz="500" spc="15" dirty="0">
                <a:solidFill>
                  <a:srgbClr val="174E85"/>
                </a:solidFill>
                <a:latin typeface="Calibri"/>
                <a:cs typeface="Calibri"/>
              </a:rPr>
              <a:t>ce</a:t>
            </a:r>
            <a:r>
              <a:rPr sz="500" spc="12" dirty="0">
                <a:solidFill>
                  <a:srgbClr val="174E85"/>
                </a:solidFill>
                <a:latin typeface="Calibri"/>
                <a:cs typeface="Calibri"/>
              </a:rPr>
              <a:t>s</a:t>
            </a:r>
            <a:r>
              <a:rPr sz="500" spc="-36"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o</a:t>
            </a:r>
            <a:r>
              <a:rPr sz="500" spc="-11" dirty="0">
                <a:solidFill>
                  <a:srgbClr val="174E85"/>
                </a:solidFill>
                <a:latin typeface="Calibri"/>
                <a:cs typeface="Calibri"/>
              </a:rPr>
              <a:t> </a:t>
            </a:r>
            <a:r>
              <a:rPr sz="500" spc="20" dirty="0">
                <a:solidFill>
                  <a:srgbClr val="174E85"/>
                </a:solidFill>
                <a:latin typeface="Calibri"/>
                <a:cs typeface="Calibri"/>
              </a:rPr>
              <a:t>a</a:t>
            </a:r>
            <a:r>
              <a:rPr sz="500" spc="22" dirty="0">
                <a:solidFill>
                  <a:srgbClr val="174E85"/>
                </a:solidFill>
                <a:latin typeface="Calibri"/>
                <a:cs typeface="Calibri"/>
              </a:rPr>
              <a:t>pp</a:t>
            </a:r>
            <a:r>
              <a:rPr sz="500" spc="21" dirty="0">
                <a:solidFill>
                  <a:srgbClr val="174E85"/>
                </a:solidFill>
                <a:latin typeface="Calibri"/>
                <a:cs typeface="Calibri"/>
              </a:rPr>
              <a:t>lic</a:t>
            </a:r>
            <a:r>
              <a:rPr sz="500" spc="29" dirty="0">
                <a:solidFill>
                  <a:srgbClr val="174E85"/>
                </a:solidFill>
                <a:latin typeface="Calibri"/>
                <a:cs typeface="Calibri"/>
              </a:rPr>
              <a:t>a</a:t>
            </a:r>
            <a:r>
              <a:rPr sz="500" spc="0" dirty="0">
                <a:solidFill>
                  <a:srgbClr val="174E85"/>
                </a:solidFill>
                <a:latin typeface="Calibri"/>
                <a:cs typeface="Calibri"/>
              </a:rPr>
              <a:t>t</a:t>
            </a:r>
            <a:r>
              <a:rPr sz="500" spc="9" dirty="0">
                <a:solidFill>
                  <a:srgbClr val="174E85"/>
                </a:solidFill>
                <a:latin typeface="Calibri"/>
                <a:cs typeface="Calibri"/>
              </a:rPr>
              <a:t>ion</a:t>
            </a:r>
            <a:r>
              <a:rPr sz="500" spc="4" dirty="0">
                <a:solidFill>
                  <a:srgbClr val="174E85"/>
                </a:solidFill>
                <a:latin typeface="Calibri"/>
                <a:cs typeface="Calibri"/>
              </a:rPr>
              <a:t> f</a:t>
            </a:r>
            <a:r>
              <a:rPr sz="500" spc="0" dirty="0">
                <a:solidFill>
                  <a:srgbClr val="174E85"/>
                </a:solidFill>
                <a:latin typeface="Calibri"/>
                <a:cs typeface="Calibri"/>
              </a:rPr>
              <a:t>orms</a:t>
            </a:r>
            <a:r>
              <a:rPr sz="500" spc="38" dirty="0">
                <a:solidFill>
                  <a:srgbClr val="174E85"/>
                </a:solidFill>
                <a:latin typeface="Calibri"/>
                <a:cs typeface="Calibri"/>
              </a:rPr>
              <a:t> </a:t>
            </a:r>
            <a:r>
              <a:rPr sz="500" spc="-4" dirty="0">
                <a:solidFill>
                  <a:srgbClr val="174E85"/>
                </a:solidFill>
                <a:latin typeface="Calibri"/>
                <a:cs typeface="Calibri"/>
              </a:rPr>
              <a:t>a</a:t>
            </a:r>
            <a:r>
              <a:rPr sz="500" spc="0" dirty="0">
                <a:solidFill>
                  <a:srgbClr val="174E85"/>
                </a:solidFill>
                <a:latin typeface="Calibri"/>
                <a:cs typeface="Calibri"/>
              </a:rPr>
              <a:t>nd</a:t>
            </a:r>
            <a:r>
              <a:rPr sz="500" spc="47" dirty="0">
                <a:solidFill>
                  <a:srgbClr val="174E85"/>
                </a:solidFill>
                <a:latin typeface="Calibri"/>
                <a:cs typeface="Calibri"/>
              </a:rPr>
              <a:t> </a:t>
            </a:r>
            <a:r>
              <a:rPr sz="500" spc="0" dirty="0">
                <a:solidFill>
                  <a:srgbClr val="174E85"/>
                </a:solidFill>
                <a:latin typeface="Calibri"/>
                <a:cs typeface="Calibri"/>
              </a:rPr>
              <a:t>in</a:t>
            </a:r>
            <a:r>
              <a:rPr sz="500" spc="4" dirty="0">
                <a:solidFill>
                  <a:srgbClr val="174E85"/>
                </a:solidFill>
                <a:latin typeface="Calibri"/>
                <a:cs typeface="Calibri"/>
              </a:rPr>
              <a:t>f</a:t>
            </a:r>
            <a:r>
              <a:rPr sz="500" spc="0" dirty="0">
                <a:solidFill>
                  <a:srgbClr val="174E85"/>
                </a:solidFill>
                <a:latin typeface="Calibri"/>
                <a:cs typeface="Calibri"/>
              </a:rPr>
              <a:t>orm</a:t>
            </a:r>
            <a:r>
              <a:rPr sz="500" spc="-4" dirty="0">
                <a:solidFill>
                  <a:srgbClr val="174E85"/>
                </a:solidFill>
                <a:latin typeface="Calibri"/>
                <a:cs typeface="Calibri"/>
              </a:rPr>
              <a:t>a</a:t>
            </a:r>
            <a:r>
              <a:rPr sz="500" spc="4" dirty="0">
                <a:solidFill>
                  <a:srgbClr val="174E85"/>
                </a:solidFill>
                <a:latin typeface="Calibri"/>
                <a:cs typeface="Calibri"/>
              </a:rPr>
              <a:t>t</a:t>
            </a:r>
            <a:r>
              <a:rPr sz="500" spc="0" dirty="0">
                <a:solidFill>
                  <a:srgbClr val="174E85"/>
                </a:solidFill>
                <a:latin typeface="Calibri"/>
                <a:cs typeface="Calibri"/>
              </a:rPr>
              <a:t>ion</a:t>
            </a:r>
            <a:r>
              <a:rPr sz="500" spc="61" dirty="0">
                <a:solidFill>
                  <a:srgbClr val="174E85"/>
                </a:solidFill>
                <a:latin typeface="Calibri"/>
                <a:cs typeface="Calibri"/>
              </a:rPr>
              <a:t> </a:t>
            </a:r>
            <a:r>
              <a:rPr sz="500" spc="22" dirty="0">
                <a:solidFill>
                  <a:srgbClr val="174E85"/>
                </a:solidFill>
                <a:latin typeface="Calibri"/>
                <a:cs typeface="Calibri"/>
              </a:rPr>
              <a:t>d</a:t>
            </a:r>
            <a:r>
              <a:rPr sz="500" spc="12" dirty="0">
                <a:solidFill>
                  <a:srgbClr val="174E85"/>
                </a:solidFill>
                <a:latin typeface="Calibri"/>
                <a:cs typeface="Calibri"/>
              </a:rPr>
              <a:t>o</a:t>
            </a:r>
            <a:r>
              <a:rPr sz="500" spc="30" dirty="0">
                <a:solidFill>
                  <a:srgbClr val="174E85"/>
                </a:solidFill>
                <a:latin typeface="Calibri"/>
                <a:cs typeface="Calibri"/>
              </a:rPr>
              <a:t>c</a:t>
            </a:r>
            <a:r>
              <a:rPr sz="500" spc="33" dirty="0">
                <a:solidFill>
                  <a:srgbClr val="174E85"/>
                </a:solidFill>
                <a:latin typeface="Calibri"/>
                <a:cs typeface="Calibri"/>
              </a:rPr>
              <a:t>u</a:t>
            </a:r>
            <a:r>
              <a:rPr sz="500" spc="26" dirty="0">
                <a:solidFill>
                  <a:srgbClr val="174E85"/>
                </a:solidFill>
                <a:latin typeface="Calibri"/>
                <a:cs typeface="Calibri"/>
              </a:rPr>
              <a:t>m</a:t>
            </a:r>
            <a:r>
              <a:rPr sz="500" spc="13" dirty="0">
                <a:solidFill>
                  <a:srgbClr val="174E85"/>
                </a:solidFill>
                <a:latin typeface="Calibri"/>
                <a:cs typeface="Calibri"/>
              </a:rPr>
              <a:t>e</a:t>
            </a:r>
            <a:r>
              <a:rPr sz="500" spc="12" dirty="0">
                <a:solidFill>
                  <a:srgbClr val="174E85"/>
                </a:solidFill>
                <a:latin typeface="Calibri"/>
                <a:cs typeface="Calibri"/>
              </a:rPr>
              <a:t>n</a:t>
            </a:r>
            <a:r>
              <a:rPr sz="500" spc="0" dirty="0">
                <a:solidFill>
                  <a:srgbClr val="174E85"/>
                </a:solidFill>
                <a:latin typeface="Calibri"/>
                <a:cs typeface="Calibri"/>
              </a:rPr>
              <a:t>t</a:t>
            </a:r>
            <a:r>
              <a:rPr sz="500" spc="47" dirty="0">
                <a:solidFill>
                  <a:srgbClr val="174E85"/>
                </a:solidFill>
                <a:latin typeface="Calibri"/>
                <a:cs typeface="Calibri"/>
              </a:rPr>
              <a:t>s</a:t>
            </a:r>
            <a:r>
              <a:rPr sz="500" spc="27" dirty="0">
                <a:solidFill>
                  <a:srgbClr val="174E85"/>
                </a:solidFill>
                <a:latin typeface="Calibri"/>
                <a:cs typeface="Calibri"/>
              </a:rPr>
              <a:t> </a:t>
            </a:r>
            <a:r>
              <a:rPr sz="500" spc="-4" dirty="0">
                <a:solidFill>
                  <a:srgbClr val="174E85"/>
                </a:solidFill>
                <a:latin typeface="Calibri"/>
                <a:cs typeface="Calibri"/>
              </a:rPr>
              <a:t>a</a:t>
            </a:r>
            <a:r>
              <a:rPr sz="500" spc="0" dirty="0">
                <a:solidFill>
                  <a:srgbClr val="174E85"/>
                </a:solidFill>
                <a:latin typeface="Calibri"/>
                <a:cs typeface="Calibri"/>
              </a:rPr>
              <a:t>s</a:t>
            </a:r>
            <a:r>
              <a:rPr sz="500" spc="55" dirty="0">
                <a:solidFill>
                  <a:srgbClr val="174E85"/>
                </a:solidFill>
                <a:latin typeface="Calibri"/>
                <a:cs typeface="Calibri"/>
              </a:rPr>
              <a:t> </a:t>
            </a:r>
            <a:r>
              <a:rPr sz="500" spc="-4" dirty="0">
                <a:solidFill>
                  <a:srgbClr val="174E85"/>
                </a:solidFill>
                <a:latin typeface="Calibri"/>
                <a:cs typeface="Calibri"/>
              </a:rPr>
              <a:t>s</a:t>
            </a:r>
            <a:r>
              <a:rPr sz="500" spc="0" dirty="0">
                <a:solidFill>
                  <a:srgbClr val="174E85"/>
                </a:solidFill>
                <a:latin typeface="Calibri"/>
                <a:cs typeface="Calibri"/>
              </a:rPr>
              <a:t>et</a:t>
            </a:r>
            <a:r>
              <a:rPr sz="500" spc="43" dirty="0">
                <a:solidFill>
                  <a:srgbClr val="174E85"/>
                </a:solidFill>
                <a:latin typeface="Calibri"/>
                <a:cs typeface="Calibri"/>
              </a:rPr>
              <a:t> </a:t>
            </a:r>
            <a:r>
              <a:rPr sz="500" spc="0" dirty="0">
                <a:solidFill>
                  <a:srgbClr val="174E85"/>
                </a:solidFill>
                <a:latin typeface="Calibri"/>
                <a:cs typeface="Calibri"/>
              </a:rPr>
              <a:t>o</a:t>
            </a:r>
            <a:r>
              <a:rPr sz="500" spc="-4" dirty="0">
                <a:solidFill>
                  <a:srgbClr val="174E85"/>
                </a:solidFill>
                <a:latin typeface="Calibri"/>
                <a:cs typeface="Calibri"/>
              </a:rPr>
              <a:t>u</a:t>
            </a:r>
            <a:r>
              <a:rPr sz="500" spc="0" dirty="0">
                <a:solidFill>
                  <a:srgbClr val="174E85"/>
                </a:solidFill>
                <a:latin typeface="Calibri"/>
                <a:cs typeface="Calibri"/>
              </a:rPr>
              <a:t>t</a:t>
            </a:r>
            <a:r>
              <a:rPr sz="500" spc="1" dirty="0">
                <a:solidFill>
                  <a:srgbClr val="174E85"/>
                </a:solidFill>
                <a:latin typeface="Calibri"/>
                <a:cs typeface="Calibri"/>
              </a:rPr>
              <a:t> </a:t>
            </a:r>
            <a:r>
              <a:rPr sz="500" spc="0" dirty="0">
                <a:solidFill>
                  <a:srgbClr val="174E85"/>
                </a:solidFill>
                <a:latin typeface="Calibri"/>
                <a:cs typeface="Calibri"/>
              </a:rPr>
              <a:t>in</a:t>
            </a:r>
            <a:r>
              <a:rPr sz="500" spc="8" dirty="0">
                <a:solidFill>
                  <a:srgbClr val="174E85"/>
                </a:solidFill>
                <a:latin typeface="Calibri"/>
                <a:cs typeface="Calibri"/>
              </a:rPr>
              <a:t> </a:t>
            </a:r>
            <a:r>
              <a:rPr sz="500" spc="20" dirty="0">
                <a:solidFill>
                  <a:srgbClr val="174E85"/>
                </a:solidFill>
                <a:latin typeface="Calibri"/>
                <a:cs typeface="Calibri"/>
              </a:rPr>
              <a:t>a</a:t>
            </a:r>
            <a:r>
              <a:rPr sz="500" spc="12" dirty="0">
                <a:solidFill>
                  <a:srgbClr val="174E85"/>
                </a:solidFill>
                <a:latin typeface="Calibri"/>
                <a:cs typeface="Calibri"/>
              </a:rPr>
              <a:t>nn</a:t>
            </a:r>
            <a:r>
              <a:rPr sz="500" spc="13" dirty="0">
                <a:solidFill>
                  <a:srgbClr val="174E85"/>
                </a:solidFill>
                <a:latin typeface="Calibri"/>
                <a:cs typeface="Calibri"/>
              </a:rPr>
              <a:t>e</a:t>
            </a:r>
            <a:r>
              <a:rPr sz="500" spc="8" dirty="0">
                <a:solidFill>
                  <a:srgbClr val="174E85"/>
                </a:solidFill>
                <a:latin typeface="Calibri"/>
                <a:cs typeface="Calibri"/>
              </a:rPr>
              <a:t>x</a:t>
            </a:r>
            <a:r>
              <a:rPr sz="500" spc="13" dirty="0">
                <a:solidFill>
                  <a:srgbClr val="174E85"/>
                </a:solidFill>
                <a:latin typeface="Calibri"/>
                <a:cs typeface="Calibri"/>
              </a:rPr>
              <a:t>e</a:t>
            </a:r>
            <a:r>
              <a:rPr sz="500" spc="47" dirty="0">
                <a:solidFill>
                  <a:srgbClr val="174E85"/>
                </a:solidFill>
                <a:latin typeface="Calibri"/>
                <a:cs typeface="Calibri"/>
              </a:rPr>
              <a:t>s</a:t>
            </a:r>
            <a:endParaRPr sz="500">
              <a:latin typeface="Calibri"/>
              <a:cs typeface="Calibri"/>
            </a:endParaRPr>
          </a:p>
        </p:txBody>
      </p:sp>
      <p:sp>
        <p:nvSpPr>
          <p:cNvPr id="42" name="object 42"/>
          <p:cNvSpPr txBox="1"/>
          <p:nvPr/>
        </p:nvSpPr>
        <p:spPr>
          <a:xfrm>
            <a:off x="9112631" y="1497076"/>
            <a:ext cx="724916" cy="592201"/>
          </a:xfrm>
          <a:prstGeom prst="rect">
            <a:avLst/>
          </a:prstGeom>
        </p:spPr>
        <p:txBody>
          <a:bodyPr wrap="square" lIns="0" tIns="844" rIns="0" bIns="0" rtlCol="0">
            <a:noAutofit/>
          </a:bodyPr>
          <a:lstStyle/>
          <a:p>
            <a:pPr>
              <a:lnSpc>
                <a:spcPts val="700"/>
              </a:lnSpc>
            </a:pPr>
            <a:endParaRPr sz="700"/>
          </a:p>
          <a:p>
            <a:pPr marL="38353">
              <a:lnSpc>
                <a:spcPct val="101725"/>
              </a:lnSpc>
              <a:spcBef>
                <a:spcPts val="1000"/>
              </a:spcBef>
            </a:pPr>
            <a:r>
              <a:rPr sz="500" spc="13" dirty="0">
                <a:solidFill>
                  <a:srgbClr val="174E85"/>
                </a:solidFill>
                <a:latin typeface="Calibri"/>
                <a:cs typeface="Calibri"/>
              </a:rPr>
              <a:t>Ramon Gouweleeuw</a:t>
            </a:r>
            <a:endParaRPr sz="500">
              <a:latin typeface="Calibri"/>
              <a:cs typeface="Calibri"/>
            </a:endParaRPr>
          </a:p>
          <a:p>
            <a:pPr marL="38353">
              <a:lnSpc>
                <a:spcPts val="600"/>
              </a:lnSpc>
              <a:spcBef>
                <a:spcPts val="30"/>
              </a:spcBef>
            </a:pPr>
            <a:r>
              <a:rPr sz="500" spc="15" dirty="0">
                <a:solidFill>
                  <a:srgbClr val="174E85"/>
                </a:solidFill>
                <a:latin typeface="Calibri"/>
                <a:cs typeface="Calibri"/>
              </a:rPr>
              <a:t>(NL)</a:t>
            </a:r>
            <a:endParaRPr sz="500">
              <a:latin typeface="Calibri"/>
              <a:cs typeface="Calibri"/>
            </a:endParaRPr>
          </a:p>
        </p:txBody>
      </p:sp>
      <p:sp>
        <p:nvSpPr>
          <p:cNvPr id="41" name="object 41"/>
          <p:cNvSpPr txBox="1"/>
          <p:nvPr/>
        </p:nvSpPr>
        <p:spPr>
          <a:xfrm>
            <a:off x="6701028" y="2089277"/>
            <a:ext cx="245491" cy="592201"/>
          </a:xfrm>
          <a:prstGeom prst="rect">
            <a:avLst/>
          </a:prstGeom>
        </p:spPr>
        <p:txBody>
          <a:bodyPr wrap="square" lIns="0" tIns="0" rIns="0" bIns="0" rtlCol="0">
            <a:noAutofit/>
          </a:bodyPr>
          <a:lstStyle/>
          <a:p>
            <a:pPr>
              <a:lnSpc>
                <a:spcPts val="1000"/>
              </a:lnSpc>
            </a:pPr>
            <a:endParaRPr sz="1000"/>
          </a:p>
          <a:p>
            <a:pPr marL="88290" marR="88007" algn="ctr">
              <a:lnSpc>
                <a:spcPct val="101725"/>
              </a:lnSpc>
              <a:spcBef>
                <a:spcPts val="1006"/>
              </a:spcBef>
            </a:pPr>
            <a:r>
              <a:rPr sz="500" spc="14" dirty="0">
                <a:solidFill>
                  <a:srgbClr val="174E85"/>
                </a:solidFill>
                <a:latin typeface="Calibri"/>
                <a:cs typeface="Calibri"/>
              </a:rPr>
              <a:t>4</a:t>
            </a:r>
            <a:endParaRPr sz="500">
              <a:latin typeface="Calibri"/>
              <a:cs typeface="Calibri"/>
            </a:endParaRPr>
          </a:p>
        </p:txBody>
      </p:sp>
      <p:sp>
        <p:nvSpPr>
          <p:cNvPr id="40" name="object 40"/>
          <p:cNvSpPr txBox="1"/>
          <p:nvPr/>
        </p:nvSpPr>
        <p:spPr>
          <a:xfrm>
            <a:off x="6946519" y="2089277"/>
            <a:ext cx="1136903" cy="592201"/>
          </a:xfrm>
          <a:prstGeom prst="rect">
            <a:avLst/>
          </a:prstGeom>
        </p:spPr>
        <p:txBody>
          <a:bodyPr wrap="square" lIns="0" tIns="0" rIns="0" bIns="0" rtlCol="0">
            <a:noAutofit/>
          </a:bodyPr>
          <a:lstStyle/>
          <a:p>
            <a:pPr>
              <a:lnSpc>
                <a:spcPts val="1000"/>
              </a:lnSpc>
            </a:pPr>
            <a:endParaRPr sz="1000"/>
          </a:p>
          <a:p>
            <a:pPr marL="38226">
              <a:lnSpc>
                <a:spcPct val="101725"/>
              </a:lnSpc>
              <a:spcBef>
                <a:spcPts val="1006"/>
              </a:spcBef>
            </a:pPr>
            <a:r>
              <a:rPr sz="500" spc="11" dirty="0">
                <a:solidFill>
                  <a:srgbClr val="174E85"/>
                </a:solidFill>
                <a:latin typeface="Calibri"/>
                <a:cs typeface="Calibri"/>
              </a:rPr>
              <a:t>Approval</a:t>
            </a:r>
            <a:endParaRPr sz="500">
              <a:latin typeface="Calibri"/>
              <a:cs typeface="Calibri"/>
            </a:endParaRPr>
          </a:p>
        </p:txBody>
      </p:sp>
      <p:sp>
        <p:nvSpPr>
          <p:cNvPr id="39" name="object 39"/>
          <p:cNvSpPr txBox="1"/>
          <p:nvPr/>
        </p:nvSpPr>
        <p:spPr>
          <a:xfrm>
            <a:off x="8083423" y="2089277"/>
            <a:ext cx="1029207" cy="592201"/>
          </a:xfrm>
          <a:prstGeom prst="rect">
            <a:avLst/>
          </a:prstGeom>
        </p:spPr>
        <p:txBody>
          <a:bodyPr wrap="square" lIns="0" tIns="1524" rIns="0" bIns="0" rtlCol="0">
            <a:noAutofit/>
          </a:bodyPr>
          <a:lstStyle/>
          <a:p>
            <a:pPr>
              <a:lnSpc>
                <a:spcPts val="800"/>
              </a:lnSpc>
            </a:pPr>
            <a:endParaRPr sz="800"/>
          </a:p>
          <a:p>
            <a:pPr marL="38226" marR="50882">
              <a:lnSpc>
                <a:spcPts val="600"/>
              </a:lnSpc>
              <a:spcBef>
                <a:spcPts val="30"/>
              </a:spcBef>
            </a:pPr>
            <a:r>
              <a:rPr sz="500" spc="6" dirty="0">
                <a:solidFill>
                  <a:srgbClr val="174E85"/>
                </a:solidFill>
                <a:latin typeface="Calibri"/>
                <a:cs typeface="Calibri"/>
              </a:rPr>
              <a:t>The task is to draft the approval section of the UN R – this sets out the grounds on which a type approval authority will be satisfied and must issue  an approval</a:t>
            </a:r>
            <a:endParaRPr sz="500">
              <a:latin typeface="Calibri"/>
              <a:cs typeface="Calibri"/>
            </a:endParaRPr>
          </a:p>
        </p:txBody>
      </p:sp>
      <p:sp>
        <p:nvSpPr>
          <p:cNvPr id="38" name="object 38"/>
          <p:cNvSpPr txBox="1"/>
          <p:nvPr/>
        </p:nvSpPr>
        <p:spPr>
          <a:xfrm>
            <a:off x="9112631" y="2089277"/>
            <a:ext cx="724916" cy="592201"/>
          </a:xfrm>
          <a:prstGeom prst="rect">
            <a:avLst/>
          </a:prstGeom>
        </p:spPr>
        <p:txBody>
          <a:bodyPr wrap="square" lIns="0" tIns="0" rIns="0" bIns="0" rtlCol="0">
            <a:noAutofit/>
          </a:bodyPr>
          <a:lstStyle/>
          <a:p>
            <a:pPr>
              <a:lnSpc>
                <a:spcPts val="1000"/>
              </a:lnSpc>
            </a:pPr>
            <a:endParaRPr sz="1000"/>
          </a:p>
          <a:p>
            <a:pPr marL="38353">
              <a:lnSpc>
                <a:spcPct val="101725"/>
              </a:lnSpc>
              <a:spcBef>
                <a:spcPts val="1006"/>
              </a:spcBef>
            </a:pPr>
            <a:r>
              <a:rPr sz="500" spc="7" dirty="0">
                <a:solidFill>
                  <a:srgbClr val="174E85"/>
                </a:solidFill>
                <a:latin typeface="Calibri"/>
                <a:cs typeface="Calibri"/>
              </a:rPr>
              <a:t>Matt Claydon (UK)</a:t>
            </a:r>
            <a:endParaRPr sz="500">
              <a:latin typeface="Calibri"/>
              <a:cs typeface="Calibri"/>
            </a:endParaRPr>
          </a:p>
        </p:txBody>
      </p:sp>
      <p:sp>
        <p:nvSpPr>
          <p:cNvPr id="37" name="object 37"/>
          <p:cNvSpPr txBox="1"/>
          <p:nvPr/>
        </p:nvSpPr>
        <p:spPr>
          <a:xfrm>
            <a:off x="6701028" y="2681478"/>
            <a:ext cx="245491" cy="103505"/>
          </a:xfrm>
          <a:prstGeom prst="rect">
            <a:avLst/>
          </a:prstGeom>
        </p:spPr>
        <p:txBody>
          <a:bodyPr wrap="square" lIns="0" tIns="10795" rIns="0" bIns="0" rtlCol="0">
            <a:noAutofit/>
          </a:bodyPr>
          <a:lstStyle/>
          <a:p>
            <a:pPr marL="88290" marR="88007" algn="ctr">
              <a:lnSpc>
                <a:spcPct val="101725"/>
              </a:lnSpc>
            </a:pPr>
            <a:r>
              <a:rPr sz="500" spc="14" dirty="0">
                <a:solidFill>
                  <a:srgbClr val="174E85"/>
                </a:solidFill>
                <a:latin typeface="Calibri"/>
                <a:cs typeface="Calibri"/>
              </a:rPr>
              <a:t>5</a:t>
            </a:r>
            <a:endParaRPr sz="500">
              <a:latin typeface="Calibri"/>
              <a:cs typeface="Calibri"/>
            </a:endParaRPr>
          </a:p>
        </p:txBody>
      </p:sp>
      <p:sp>
        <p:nvSpPr>
          <p:cNvPr id="36" name="object 36"/>
          <p:cNvSpPr txBox="1"/>
          <p:nvPr/>
        </p:nvSpPr>
        <p:spPr>
          <a:xfrm>
            <a:off x="6946519" y="2681478"/>
            <a:ext cx="1136903" cy="103505"/>
          </a:xfrm>
          <a:prstGeom prst="rect">
            <a:avLst/>
          </a:prstGeom>
        </p:spPr>
        <p:txBody>
          <a:bodyPr wrap="square" lIns="0" tIns="10795" rIns="0" bIns="0" rtlCol="0">
            <a:noAutofit/>
          </a:bodyPr>
          <a:lstStyle/>
          <a:p>
            <a:pPr marL="38226">
              <a:lnSpc>
                <a:spcPct val="101725"/>
              </a:lnSpc>
            </a:pPr>
            <a:r>
              <a:rPr sz="500" spc="12" dirty="0">
                <a:solidFill>
                  <a:srgbClr val="174E85"/>
                </a:solidFill>
                <a:latin typeface="Calibri"/>
                <a:cs typeface="Calibri"/>
              </a:rPr>
              <a:t>Requirement</a:t>
            </a:r>
            <a:endParaRPr sz="500">
              <a:latin typeface="Calibri"/>
              <a:cs typeface="Calibri"/>
            </a:endParaRPr>
          </a:p>
        </p:txBody>
      </p:sp>
      <p:sp>
        <p:nvSpPr>
          <p:cNvPr id="35" name="object 35"/>
          <p:cNvSpPr txBox="1"/>
          <p:nvPr/>
        </p:nvSpPr>
        <p:spPr>
          <a:xfrm>
            <a:off x="8083423" y="2681478"/>
            <a:ext cx="1029207" cy="103505"/>
          </a:xfrm>
          <a:prstGeom prst="rect">
            <a:avLst/>
          </a:prstGeom>
        </p:spPr>
        <p:txBody>
          <a:bodyPr wrap="square" lIns="0" tIns="10795" rIns="0" bIns="0" rtlCol="0">
            <a:noAutofit/>
          </a:bodyPr>
          <a:lstStyle/>
          <a:p>
            <a:pPr marL="38226">
              <a:lnSpc>
                <a:spcPct val="101725"/>
              </a:lnSpc>
            </a:pPr>
            <a:r>
              <a:rPr sz="500" spc="5" dirty="0">
                <a:solidFill>
                  <a:srgbClr val="174E85"/>
                </a:solidFill>
                <a:latin typeface="Calibri"/>
                <a:cs typeface="Calibri"/>
              </a:rPr>
              <a:t>(Provided by the IWG on ADS)</a:t>
            </a:r>
            <a:endParaRPr sz="500">
              <a:latin typeface="Calibri"/>
              <a:cs typeface="Calibri"/>
            </a:endParaRPr>
          </a:p>
        </p:txBody>
      </p:sp>
      <p:sp>
        <p:nvSpPr>
          <p:cNvPr id="34" name="object 34"/>
          <p:cNvSpPr txBox="1"/>
          <p:nvPr/>
        </p:nvSpPr>
        <p:spPr>
          <a:xfrm>
            <a:off x="9112631" y="2681478"/>
            <a:ext cx="724916" cy="103505"/>
          </a:xfrm>
          <a:prstGeom prst="rect">
            <a:avLst/>
          </a:prstGeom>
        </p:spPr>
        <p:txBody>
          <a:bodyPr wrap="square" lIns="0" tIns="10795" rIns="0" bIns="0" rtlCol="0">
            <a:noAutofit/>
          </a:bodyPr>
          <a:lstStyle/>
          <a:p>
            <a:pPr marL="335432" marR="332760" algn="ctr">
              <a:lnSpc>
                <a:spcPct val="101725"/>
              </a:lnSpc>
            </a:pPr>
            <a:r>
              <a:rPr sz="500" spc="-23" dirty="0">
                <a:solidFill>
                  <a:srgbClr val="174E85"/>
                </a:solidFill>
                <a:latin typeface="Calibri"/>
                <a:cs typeface="Calibri"/>
              </a:rPr>
              <a:t>/</a:t>
            </a:r>
            <a:endParaRPr sz="500">
              <a:latin typeface="Calibri"/>
              <a:cs typeface="Calibri"/>
            </a:endParaRPr>
          </a:p>
        </p:txBody>
      </p:sp>
      <p:sp>
        <p:nvSpPr>
          <p:cNvPr id="33" name="object 33"/>
          <p:cNvSpPr txBox="1"/>
          <p:nvPr/>
        </p:nvSpPr>
        <p:spPr>
          <a:xfrm>
            <a:off x="6701028" y="2784983"/>
            <a:ext cx="245491" cy="103504"/>
          </a:xfrm>
          <a:prstGeom prst="rect">
            <a:avLst/>
          </a:prstGeom>
        </p:spPr>
        <p:txBody>
          <a:bodyPr wrap="square" lIns="0" tIns="10160" rIns="0" bIns="0" rtlCol="0">
            <a:noAutofit/>
          </a:bodyPr>
          <a:lstStyle/>
          <a:p>
            <a:pPr marL="88290" marR="88007" algn="ctr">
              <a:lnSpc>
                <a:spcPct val="101725"/>
              </a:lnSpc>
            </a:pPr>
            <a:r>
              <a:rPr sz="500" spc="14" dirty="0">
                <a:solidFill>
                  <a:srgbClr val="174E85"/>
                </a:solidFill>
                <a:latin typeface="Calibri"/>
                <a:cs typeface="Calibri"/>
              </a:rPr>
              <a:t>6</a:t>
            </a:r>
            <a:endParaRPr sz="500">
              <a:latin typeface="Calibri"/>
              <a:cs typeface="Calibri"/>
            </a:endParaRPr>
          </a:p>
        </p:txBody>
      </p:sp>
      <p:sp>
        <p:nvSpPr>
          <p:cNvPr id="32" name="object 32"/>
          <p:cNvSpPr txBox="1"/>
          <p:nvPr/>
        </p:nvSpPr>
        <p:spPr>
          <a:xfrm>
            <a:off x="6946519" y="2784983"/>
            <a:ext cx="1136903" cy="103504"/>
          </a:xfrm>
          <a:prstGeom prst="rect">
            <a:avLst/>
          </a:prstGeom>
        </p:spPr>
        <p:txBody>
          <a:bodyPr wrap="square" lIns="0" tIns="10160" rIns="0" bIns="0" rtlCol="0">
            <a:noAutofit/>
          </a:bodyPr>
          <a:lstStyle/>
          <a:p>
            <a:pPr marL="38226">
              <a:lnSpc>
                <a:spcPct val="101725"/>
              </a:lnSpc>
            </a:pPr>
            <a:r>
              <a:rPr sz="500" spc="9" dirty="0">
                <a:solidFill>
                  <a:srgbClr val="174E85"/>
                </a:solidFill>
                <a:latin typeface="Calibri"/>
                <a:cs typeface="Calibri"/>
              </a:rPr>
              <a:t>Test</a:t>
            </a:r>
            <a:endParaRPr sz="500">
              <a:latin typeface="Calibri"/>
              <a:cs typeface="Calibri"/>
            </a:endParaRPr>
          </a:p>
        </p:txBody>
      </p:sp>
      <p:sp>
        <p:nvSpPr>
          <p:cNvPr id="31" name="object 31"/>
          <p:cNvSpPr txBox="1"/>
          <p:nvPr/>
        </p:nvSpPr>
        <p:spPr>
          <a:xfrm>
            <a:off x="8083423" y="2784983"/>
            <a:ext cx="1029207" cy="103504"/>
          </a:xfrm>
          <a:prstGeom prst="rect">
            <a:avLst/>
          </a:prstGeom>
        </p:spPr>
        <p:txBody>
          <a:bodyPr wrap="square" lIns="0" tIns="10160" rIns="0" bIns="0" rtlCol="0">
            <a:noAutofit/>
          </a:bodyPr>
          <a:lstStyle/>
          <a:p>
            <a:pPr marL="38226">
              <a:lnSpc>
                <a:spcPct val="101725"/>
              </a:lnSpc>
            </a:pPr>
            <a:r>
              <a:rPr sz="500" spc="5" dirty="0">
                <a:solidFill>
                  <a:srgbClr val="174E85"/>
                </a:solidFill>
                <a:latin typeface="Calibri"/>
                <a:cs typeface="Calibri"/>
              </a:rPr>
              <a:t>(Provided by the IWG on ADS)</a:t>
            </a:r>
            <a:endParaRPr sz="500">
              <a:latin typeface="Calibri"/>
              <a:cs typeface="Calibri"/>
            </a:endParaRPr>
          </a:p>
        </p:txBody>
      </p:sp>
      <p:sp>
        <p:nvSpPr>
          <p:cNvPr id="30" name="object 30"/>
          <p:cNvSpPr txBox="1"/>
          <p:nvPr/>
        </p:nvSpPr>
        <p:spPr>
          <a:xfrm>
            <a:off x="9112631" y="2784983"/>
            <a:ext cx="724916" cy="103504"/>
          </a:xfrm>
          <a:prstGeom prst="rect">
            <a:avLst/>
          </a:prstGeom>
        </p:spPr>
        <p:txBody>
          <a:bodyPr wrap="square" lIns="0" tIns="10160" rIns="0" bIns="0" rtlCol="0">
            <a:noAutofit/>
          </a:bodyPr>
          <a:lstStyle/>
          <a:p>
            <a:pPr marL="335432" marR="332760" algn="ctr">
              <a:lnSpc>
                <a:spcPct val="101725"/>
              </a:lnSpc>
            </a:pPr>
            <a:r>
              <a:rPr sz="500" spc="-23" dirty="0">
                <a:solidFill>
                  <a:srgbClr val="174E85"/>
                </a:solidFill>
                <a:latin typeface="Calibri"/>
                <a:cs typeface="Calibri"/>
              </a:rPr>
              <a:t>/</a:t>
            </a:r>
            <a:endParaRPr sz="500">
              <a:latin typeface="Calibri"/>
              <a:cs typeface="Calibri"/>
            </a:endParaRPr>
          </a:p>
        </p:txBody>
      </p:sp>
      <p:sp>
        <p:nvSpPr>
          <p:cNvPr id="29" name="object 29"/>
          <p:cNvSpPr txBox="1"/>
          <p:nvPr/>
        </p:nvSpPr>
        <p:spPr>
          <a:xfrm>
            <a:off x="6701028" y="2888488"/>
            <a:ext cx="245491" cy="689990"/>
          </a:xfrm>
          <a:prstGeom prst="rect">
            <a:avLst/>
          </a:prstGeom>
        </p:spPr>
        <p:txBody>
          <a:bodyPr wrap="square" lIns="0" tIns="0" rIns="0" bIns="0" rtlCol="0">
            <a:noAutofit/>
          </a:bodyPr>
          <a:lstStyle/>
          <a:p>
            <a:pPr>
              <a:lnSpc>
                <a:spcPts val="1000"/>
              </a:lnSpc>
            </a:pPr>
            <a:endParaRPr sz="1000"/>
          </a:p>
          <a:p>
            <a:pPr marL="88290" marR="88007" algn="ctr">
              <a:lnSpc>
                <a:spcPct val="101725"/>
              </a:lnSpc>
              <a:spcBef>
                <a:spcPts val="1392"/>
              </a:spcBef>
            </a:pPr>
            <a:r>
              <a:rPr sz="500" spc="14" dirty="0">
                <a:solidFill>
                  <a:srgbClr val="174E85"/>
                </a:solidFill>
                <a:latin typeface="Calibri"/>
                <a:cs typeface="Calibri"/>
              </a:rPr>
              <a:t>7</a:t>
            </a:r>
            <a:endParaRPr sz="500">
              <a:latin typeface="Calibri"/>
              <a:cs typeface="Calibri"/>
            </a:endParaRPr>
          </a:p>
        </p:txBody>
      </p:sp>
      <p:sp>
        <p:nvSpPr>
          <p:cNvPr id="28" name="object 28"/>
          <p:cNvSpPr txBox="1"/>
          <p:nvPr/>
        </p:nvSpPr>
        <p:spPr>
          <a:xfrm>
            <a:off x="6946519" y="2888488"/>
            <a:ext cx="1136903" cy="689990"/>
          </a:xfrm>
          <a:prstGeom prst="rect">
            <a:avLst/>
          </a:prstGeom>
        </p:spPr>
        <p:txBody>
          <a:bodyPr wrap="square" lIns="0" tIns="0" rIns="0" bIns="0" rtlCol="0">
            <a:noAutofit/>
          </a:bodyPr>
          <a:lstStyle/>
          <a:p>
            <a:pPr>
              <a:lnSpc>
                <a:spcPts val="1000"/>
              </a:lnSpc>
            </a:pPr>
            <a:endParaRPr sz="1000"/>
          </a:p>
          <a:p>
            <a:pPr marL="38226">
              <a:lnSpc>
                <a:spcPct val="101725"/>
              </a:lnSpc>
              <a:spcBef>
                <a:spcPts val="1392"/>
              </a:spcBef>
            </a:pPr>
            <a:r>
              <a:rPr sz="500" spc="6" dirty="0">
                <a:solidFill>
                  <a:srgbClr val="174E85"/>
                </a:solidFill>
                <a:latin typeface="Calibri"/>
                <a:cs typeface="Calibri"/>
              </a:rPr>
              <a:t>Modification and extension of TA</a:t>
            </a:r>
            <a:endParaRPr sz="500">
              <a:latin typeface="Calibri"/>
              <a:cs typeface="Calibri"/>
            </a:endParaRPr>
          </a:p>
        </p:txBody>
      </p:sp>
      <p:sp>
        <p:nvSpPr>
          <p:cNvPr id="27" name="object 27"/>
          <p:cNvSpPr txBox="1"/>
          <p:nvPr/>
        </p:nvSpPr>
        <p:spPr>
          <a:xfrm>
            <a:off x="8083423" y="2888488"/>
            <a:ext cx="1029207" cy="689990"/>
          </a:xfrm>
          <a:prstGeom prst="rect">
            <a:avLst/>
          </a:prstGeom>
        </p:spPr>
        <p:txBody>
          <a:bodyPr wrap="square" lIns="0" tIns="6096" rIns="0" bIns="0" rtlCol="0">
            <a:noAutofit/>
          </a:bodyPr>
          <a:lstStyle/>
          <a:p>
            <a:pPr>
              <a:lnSpc>
                <a:spcPts val="850"/>
              </a:lnSpc>
            </a:pPr>
            <a:endParaRPr sz="850"/>
          </a:p>
          <a:p>
            <a:pPr marL="38226" marR="62192">
              <a:lnSpc>
                <a:spcPts val="600"/>
              </a:lnSpc>
              <a:spcBef>
                <a:spcPts val="30"/>
              </a:spcBef>
            </a:pPr>
            <a:r>
              <a:rPr sz="500" dirty="0">
                <a:solidFill>
                  <a:srgbClr val="174E85"/>
                </a:solidFill>
                <a:latin typeface="Calibri"/>
                <a:cs typeface="Calibri"/>
              </a:rPr>
              <a:t>T</a:t>
            </a:r>
            <a:r>
              <a:rPr sz="500" spc="-4" dirty="0">
                <a:solidFill>
                  <a:srgbClr val="174E85"/>
                </a:solidFill>
                <a:latin typeface="Calibri"/>
                <a:cs typeface="Calibri"/>
              </a:rPr>
              <a:t>h</a:t>
            </a:r>
            <a:r>
              <a:rPr sz="500" spc="0" dirty="0">
                <a:solidFill>
                  <a:srgbClr val="174E85"/>
                </a:solidFill>
                <a:latin typeface="Calibri"/>
                <a:cs typeface="Calibri"/>
              </a:rPr>
              <a:t>e</a:t>
            </a:r>
            <a:r>
              <a:rPr sz="500" spc="5" dirty="0">
                <a:solidFill>
                  <a:srgbClr val="174E85"/>
                </a:solidFill>
                <a:latin typeface="Calibri"/>
                <a:cs typeface="Calibri"/>
              </a:rPr>
              <a:t> </a:t>
            </a:r>
            <a:r>
              <a:rPr sz="500" spc="4" dirty="0">
                <a:solidFill>
                  <a:srgbClr val="174E85"/>
                </a:solidFill>
                <a:latin typeface="Calibri"/>
                <a:cs typeface="Calibri"/>
              </a:rPr>
              <a:t>t</a:t>
            </a:r>
            <a:r>
              <a:rPr sz="500" spc="-4" dirty="0">
                <a:solidFill>
                  <a:srgbClr val="174E85"/>
                </a:solidFill>
                <a:latin typeface="Calibri"/>
                <a:cs typeface="Calibri"/>
              </a:rPr>
              <a:t>as</a:t>
            </a:r>
            <a:r>
              <a:rPr sz="500" spc="0" dirty="0">
                <a:solidFill>
                  <a:srgbClr val="174E85"/>
                </a:solidFill>
                <a:latin typeface="Calibri"/>
                <a:cs typeface="Calibri"/>
              </a:rPr>
              <a:t>k</a:t>
            </a:r>
            <a:r>
              <a:rPr sz="500" spc="53" dirty="0">
                <a:solidFill>
                  <a:srgbClr val="174E85"/>
                </a:solidFill>
                <a:latin typeface="Calibri"/>
                <a:cs typeface="Calibri"/>
              </a:rPr>
              <a:t> </a:t>
            </a:r>
            <a:r>
              <a:rPr sz="500" spc="0" dirty="0">
                <a:solidFill>
                  <a:srgbClr val="174E85"/>
                </a:solidFill>
                <a:latin typeface="Calibri"/>
                <a:cs typeface="Calibri"/>
              </a:rPr>
              <a:t>is</a:t>
            </a:r>
            <a:r>
              <a:rPr sz="500" spc="42"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o</a:t>
            </a:r>
            <a:r>
              <a:rPr sz="500" spc="-11" dirty="0">
                <a:solidFill>
                  <a:srgbClr val="174E85"/>
                </a:solidFill>
                <a:latin typeface="Calibri"/>
                <a:cs typeface="Calibri"/>
              </a:rPr>
              <a:t> </a:t>
            </a:r>
            <a:r>
              <a:rPr sz="500" spc="4" dirty="0">
                <a:solidFill>
                  <a:srgbClr val="174E85"/>
                </a:solidFill>
                <a:latin typeface="Calibri"/>
                <a:cs typeface="Calibri"/>
              </a:rPr>
              <a:t>d</a:t>
            </a:r>
            <a:r>
              <a:rPr sz="500" spc="0" dirty="0">
                <a:solidFill>
                  <a:srgbClr val="174E85"/>
                </a:solidFill>
                <a:latin typeface="Calibri"/>
                <a:cs typeface="Calibri"/>
              </a:rPr>
              <a:t>r</a:t>
            </a:r>
            <a:r>
              <a:rPr sz="500" spc="-4" dirty="0">
                <a:solidFill>
                  <a:srgbClr val="174E85"/>
                </a:solidFill>
                <a:latin typeface="Calibri"/>
                <a:cs typeface="Calibri"/>
              </a:rPr>
              <a:t>a</a:t>
            </a:r>
            <a:r>
              <a:rPr sz="500" spc="4" dirty="0">
                <a:solidFill>
                  <a:srgbClr val="174E85"/>
                </a:solidFill>
                <a:latin typeface="Calibri"/>
                <a:cs typeface="Calibri"/>
              </a:rPr>
              <a:t>f</a:t>
            </a:r>
            <a:r>
              <a:rPr sz="500" spc="0" dirty="0">
                <a:solidFill>
                  <a:srgbClr val="174E85"/>
                </a:solidFill>
                <a:latin typeface="Calibri"/>
                <a:cs typeface="Calibri"/>
              </a:rPr>
              <a:t>t</a:t>
            </a:r>
            <a:r>
              <a:rPr sz="500" spc="-17" dirty="0">
                <a:solidFill>
                  <a:srgbClr val="174E85"/>
                </a:solidFill>
                <a:latin typeface="Calibri"/>
                <a:cs typeface="Calibri"/>
              </a:rPr>
              <a:t> </a:t>
            </a:r>
            <a:r>
              <a:rPr sz="500" spc="0" dirty="0">
                <a:solidFill>
                  <a:srgbClr val="174E85"/>
                </a:solidFill>
                <a:latin typeface="Calibri"/>
                <a:cs typeface="Calibri"/>
              </a:rPr>
              <a:t>t</a:t>
            </a:r>
            <a:r>
              <a:rPr sz="500" spc="12" dirty="0">
                <a:solidFill>
                  <a:srgbClr val="174E85"/>
                </a:solidFill>
                <a:latin typeface="Calibri"/>
                <a:cs typeface="Calibri"/>
              </a:rPr>
              <a:t>h</a:t>
            </a:r>
            <a:r>
              <a:rPr sz="500" spc="13" dirty="0">
                <a:solidFill>
                  <a:srgbClr val="174E85"/>
                </a:solidFill>
                <a:latin typeface="Calibri"/>
                <a:cs typeface="Calibri"/>
              </a:rPr>
              <a:t>e</a:t>
            </a:r>
            <a:r>
              <a:rPr sz="500" spc="5" dirty="0">
                <a:solidFill>
                  <a:srgbClr val="174E85"/>
                </a:solidFill>
                <a:latin typeface="Calibri"/>
                <a:cs typeface="Calibri"/>
              </a:rPr>
              <a:t> </a:t>
            </a:r>
            <a:r>
              <a:rPr sz="500" spc="22" dirty="0">
                <a:solidFill>
                  <a:srgbClr val="174E85"/>
                </a:solidFill>
                <a:latin typeface="Calibri"/>
                <a:cs typeface="Calibri"/>
              </a:rPr>
              <a:t>m</a:t>
            </a:r>
            <a:r>
              <a:rPr sz="500" spc="14" dirty="0">
                <a:solidFill>
                  <a:srgbClr val="174E85"/>
                </a:solidFill>
                <a:latin typeface="Calibri"/>
                <a:cs typeface="Calibri"/>
              </a:rPr>
              <a:t>o</a:t>
            </a:r>
            <a:r>
              <a:rPr sz="500" spc="20" dirty="0">
                <a:solidFill>
                  <a:srgbClr val="174E85"/>
                </a:solidFill>
                <a:latin typeface="Calibri"/>
                <a:cs typeface="Calibri"/>
              </a:rPr>
              <a:t>d</a:t>
            </a:r>
            <a:r>
              <a:rPr sz="500" spc="5" dirty="0">
                <a:solidFill>
                  <a:srgbClr val="174E85"/>
                </a:solidFill>
                <a:latin typeface="Calibri"/>
                <a:cs typeface="Calibri"/>
              </a:rPr>
              <a:t>i</a:t>
            </a:r>
            <a:r>
              <a:rPr sz="500" spc="14" dirty="0">
                <a:solidFill>
                  <a:srgbClr val="174E85"/>
                </a:solidFill>
                <a:latin typeface="Calibri"/>
                <a:cs typeface="Calibri"/>
              </a:rPr>
              <a:t>f</a:t>
            </a:r>
            <a:r>
              <a:rPr sz="500" spc="8" dirty="0">
                <a:solidFill>
                  <a:srgbClr val="174E85"/>
                </a:solidFill>
                <a:latin typeface="Calibri"/>
                <a:cs typeface="Calibri"/>
              </a:rPr>
              <a:t>ica</a:t>
            </a:r>
            <a:r>
              <a:rPr sz="500" spc="15" dirty="0">
                <a:solidFill>
                  <a:srgbClr val="174E85"/>
                </a:solidFill>
                <a:latin typeface="Calibri"/>
                <a:cs typeface="Calibri"/>
              </a:rPr>
              <a:t>t</a:t>
            </a:r>
            <a:r>
              <a:rPr sz="500" spc="11" dirty="0">
                <a:solidFill>
                  <a:srgbClr val="174E85"/>
                </a:solidFill>
                <a:latin typeface="Calibri"/>
                <a:cs typeface="Calibri"/>
              </a:rPr>
              <a:t>ion</a:t>
            </a:r>
            <a:r>
              <a:rPr sz="500" spc="-26" dirty="0">
                <a:solidFill>
                  <a:srgbClr val="174E85"/>
                </a:solidFill>
                <a:latin typeface="Calibri"/>
                <a:cs typeface="Calibri"/>
              </a:rPr>
              <a:t> </a:t>
            </a:r>
            <a:r>
              <a:rPr sz="500" spc="0" dirty="0">
                <a:solidFill>
                  <a:srgbClr val="174E85"/>
                </a:solidFill>
                <a:latin typeface="Calibri"/>
                <a:cs typeface="Calibri"/>
              </a:rPr>
              <a:t>of</a:t>
            </a:r>
            <a:r>
              <a:rPr sz="500" spc="-3" dirty="0">
                <a:solidFill>
                  <a:srgbClr val="174E85"/>
                </a:solidFill>
                <a:latin typeface="Calibri"/>
                <a:cs typeface="Calibri"/>
              </a:rPr>
              <a:t> </a:t>
            </a:r>
            <a:r>
              <a:rPr sz="500" spc="0" dirty="0">
                <a:solidFill>
                  <a:srgbClr val="174E85"/>
                </a:solidFill>
                <a:latin typeface="Calibri"/>
                <a:cs typeface="Calibri"/>
              </a:rPr>
              <a:t>ve</a:t>
            </a:r>
            <a:r>
              <a:rPr sz="500" spc="-4" dirty="0">
                <a:solidFill>
                  <a:srgbClr val="174E85"/>
                </a:solidFill>
                <a:latin typeface="Calibri"/>
                <a:cs typeface="Calibri"/>
              </a:rPr>
              <a:t>h</a:t>
            </a:r>
            <a:r>
              <a:rPr sz="500" spc="0" dirty="0">
                <a:solidFill>
                  <a:srgbClr val="174E85"/>
                </a:solidFill>
                <a:latin typeface="Calibri"/>
                <a:cs typeface="Calibri"/>
              </a:rPr>
              <a:t>icle</a:t>
            </a:r>
            <a:r>
              <a:rPr sz="500" spc="99"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y</a:t>
            </a:r>
            <a:r>
              <a:rPr sz="500" spc="4" dirty="0">
                <a:solidFill>
                  <a:srgbClr val="174E85"/>
                </a:solidFill>
                <a:latin typeface="Calibri"/>
                <a:cs typeface="Calibri"/>
              </a:rPr>
              <a:t>p</a:t>
            </a:r>
            <a:r>
              <a:rPr sz="500" spc="0" dirty="0">
                <a:solidFill>
                  <a:srgbClr val="174E85"/>
                </a:solidFill>
                <a:latin typeface="Calibri"/>
                <a:cs typeface="Calibri"/>
              </a:rPr>
              <a:t>e</a:t>
            </a:r>
            <a:r>
              <a:rPr sz="500" spc="-10" dirty="0">
                <a:solidFill>
                  <a:srgbClr val="174E85"/>
                </a:solidFill>
                <a:latin typeface="Calibri"/>
                <a:cs typeface="Calibri"/>
              </a:rPr>
              <a:t> </a:t>
            </a:r>
            <a:r>
              <a:rPr sz="500" spc="20" dirty="0">
                <a:solidFill>
                  <a:srgbClr val="174E85"/>
                </a:solidFill>
                <a:latin typeface="Calibri"/>
                <a:cs typeface="Calibri"/>
              </a:rPr>
              <a:t>a</a:t>
            </a:r>
            <a:r>
              <a:rPr sz="500" spc="12" dirty="0">
                <a:solidFill>
                  <a:srgbClr val="174E85"/>
                </a:solidFill>
                <a:latin typeface="Calibri"/>
                <a:cs typeface="Calibri"/>
              </a:rPr>
              <a:t>n</a:t>
            </a:r>
            <a:r>
              <a:rPr sz="500" spc="17" dirty="0">
                <a:solidFill>
                  <a:srgbClr val="174E85"/>
                </a:solidFill>
                <a:latin typeface="Calibri"/>
                <a:cs typeface="Calibri"/>
              </a:rPr>
              <a:t>d</a:t>
            </a:r>
            <a:r>
              <a:rPr sz="500" spc="6" dirty="0">
                <a:solidFill>
                  <a:srgbClr val="174E85"/>
                </a:solidFill>
                <a:latin typeface="Calibri"/>
                <a:cs typeface="Calibri"/>
              </a:rPr>
              <a:t> </a:t>
            </a:r>
            <a:r>
              <a:rPr sz="500" spc="0" dirty="0">
                <a:solidFill>
                  <a:srgbClr val="174E85"/>
                </a:solidFill>
                <a:latin typeface="Calibri"/>
                <a:cs typeface="Calibri"/>
              </a:rPr>
              <a:t>e</a:t>
            </a:r>
            <a:r>
              <a:rPr sz="500" spc="4" dirty="0">
                <a:solidFill>
                  <a:srgbClr val="174E85"/>
                </a:solidFill>
                <a:latin typeface="Calibri"/>
                <a:cs typeface="Calibri"/>
              </a:rPr>
              <a:t>xt</a:t>
            </a:r>
            <a:r>
              <a:rPr sz="500" spc="0" dirty="0">
                <a:solidFill>
                  <a:srgbClr val="174E85"/>
                </a:solidFill>
                <a:latin typeface="Calibri"/>
                <a:cs typeface="Calibri"/>
              </a:rPr>
              <a:t>en</a:t>
            </a:r>
            <a:r>
              <a:rPr sz="500" spc="-4" dirty="0">
                <a:solidFill>
                  <a:srgbClr val="174E85"/>
                </a:solidFill>
                <a:latin typeface="Calibri"/>
                <a:cs typeface="Calibri"/>
              </a:rPr>
              <a:t>s</a:t>
            </a:r>
            <a:r>
              <a:rPr sz="500" spc="0" dirty="0">
                <a:solidFill>
                  <a:srgbClr val="174E85"/>
                </a:solidFill>
                <a:latin typeface="Calibri"/>
                <a:cs typeface="Calibri"/>
              </a:rPr>
              <a:t>ion</a:t>
            </a:r>
            <a:r>
              <a:rPr sz="500" spc="93" dirty="0">
                <a:solidFill>
                  <a:srgbClr val="174E85"/>
                </a:solidFill>
                <a:latin typeface="Calibri"/>
                <a:cs typeface="Calibri"/>
              </a:rPr>
              <a:t> </a:t>
            </a:r>
            <a:r>
              <a:rPr sz="500" spc="0" dirty="0">
                <a:solidFill>
                  <a:srgbClr val="174E85"/>
                </a:solidFill>
                <a:latin typeface="Calibri"/>
                <a:cs typeface="Calibri"/>
              </a:rPr>
              <a:t>of</a:t>
            </a:r>
            <a:r>
              <a:rPr sz="500" spc="-3" dirty="0">
                <a:solidFill>
                  <a:srgbClr val="174E85"/>
                </a:solidFill>
                <a:latin typeface="Calibri"/>
                <a:cs typeface="Calibri"/>
              </a:rPr>
              <a:t> </a:t>
            </a:r>
            <a:r>
              <a:rPr sz="500" spc="-4" dirty="0">
                <a:solidFill>
                  <a:srgbClr val="174E85"/>
                </a:solidFill>
                <a:latin typeface="Calibri"/>
                <a:cs typeface="Calibri"/>
              </a:rPr>
              <a:t>a</a:t>
            </a:r>
            <a:r>
              <a:rPr sz="500" spc="4" dirty="0">
                <a:solidFill>
                  <a:srgbClr val="174E85"/>
                </a:solidFill>
                <a:latin typeface="Calibri"/>
                <a:cs typeface="Calibri"/>
              </a:rPr>
              <a:t>pp</a:t>
            </a:r>
            <a:r>
              <a:rPr sz="500" spc="0" dirty="0">
                <a:solidFill>
                  <a:srgbClr val="174E85"/>
                </a:solidFill>
                <a:latin typeface="Calibri"/>
                <a:cs typeface="Calibri"/>
              </a:rPr>
              <a:t>r</a:t>
            </a:r>
            <a:r>
              <a:rPr sz="500" spc="-4" dirty="0">
                <a:solidFill>
                  <a:srgbClr val="174E85"/>
                </a:solidFill>
                <a:latin typeface="Calibri"/>
                <a:cs typeface="Calibri"/>
              </a:rPr>
              <a:t>o</a:t>
            </a:r>
            <a:r>
              <a:rPr sz="500" spc="0" dirty="0">
                <a:solidFill>
                  <a:srgbClr val="174E85"/>
                </a:solidFill>
                <a:latin typeface="Calibri"/>
                <a:cs typeface="Calibri"/>
              </a:rPr>
              <a:t>v</a:t>
            </a:r>
            <a:r>
              <a:rPr sz="500" spc="-4" dirty="0">
                <a:solidFill>
                  <a:srgbClr val="174E85"/>
                </a:solidFill>
                <a:latin typeface="Calibri"/>
                <a:cs typeface="Calibri"/>
              </a:rPr>
              <a:t>a</a:t>
            </a:r>
            <a:r>
              <a:rPr sz="500" spc="0" dirty="0">
                <a:solidFill>
                  <a:srgbClr val="174E85"/>
                </a:solidFill>
                <a:latin typeface="Calibri"/>
                <a:cs typeface="Calibri"/>
              </a:rPr>
              <a:t>l</a:t>
            </a:r>
            <a:r>
              <a:rPr sz="500" spc="65" dirty="0">
                <a:solidFill>
                  <a:srgbClr val="174E85"/>
                </a:solidFill>
                <a:latin typeface="Calibri"/>
                <a:cs typeface="Calibri"/>
              </a:rPr>
              <a:t> </a:t>
            </a:r>
            <a:r>
              <a:rPr sz="500" spc="11" dirty="0">
                <a:solidFill>
                  <a:srgbClr val="174E85"/>
                </a:solidFill>
                <a:latin typeface="Calibri"/>
                <a:cs typeface="Calibri"/>
              </a:rPr>
              <a:t>s</a:t>
            </a:r>
            <a:r>
              <a:rPr sz="500" spc="21" dirty="0">
                <a:solidFill>
                  <a:srgbClr val="174E85"/>
                </a:solidFill>
                <a:latin typeface="Calibri"/>
                <a:cs typeface="Calibri"/>
              </a:rPr>
              <a:t>e</a:t>
            </a:r>
            <a:r>
              <a:rPr sz="500" spc="17" dirty="0">
                <a:solidFill>
                  <a:srgbClr val="174E85"/>
                </a:solidFill>
                <a:latin typeface="Calibri"/>
                <a:cs typeface="Calibri"/>
              </a:rPr>
              <a:t>c</a:t>
            </a:r>
            <a:r>
              <a:rPr sz="500" spc="20" dirty="0">
                <a:solidFill>
                  <a:srgbClr val="174E85"/>
                </a:solidFill>
                <a:latin typeface="Calibri"/>
                <a:cs typeface="Calibri"/>
              </a:rPr>
              <a:t>t</a:t>
            </a:r>
            <a:r>
              <a:rPr sz="500" spc="18" dirty="0">
                <a:solidFill>
                  <a:srgbClr val="174E85"/>
                </a:solidFill>
                <a:latin typeface="Calibri"/>
                <a:cs typeface="Calibri"/>
              </a:rPr>
              <a:t>ion</a:t>
            </a:r>
            <a:r>
              <a:rPr sz="500" spc="-16" dirty="0">
                <a:solidFill>
                  <a:srgbClr val="174E85"/>
                </a:solidFill>
                <a:latin typeface="Calibri"/>
                <a:cs typeface="Calibri"/>
              </a:rPr>
              <a:t> </a:t>
            </a:r>
            <a:r>
              <a:rPr sz="500" spc="12" dirty="0">
                <a:solidFill>
                  <a:srgbClr val="174E85"/>
                </a:solidFill>
                <a:latin typeface="Calibri"/>
                <a:cs typeface="Calibri"/>
              </a:rPr>
              <a:t>o</a:t>
            </a:r>
            <a:r>
              <a:rPr sz="500" spc="-1" dirty="0">
                <a:solidFill>
                  <a:srgbClr val="174E85"/>
                </a:solidFill>
                <a:latin typeface="Calibri"/>
                <a:cs typeface="Calibri"/>
              </a:rPr>
              <a:t>f </a:t>
            </a:r>
            <a:r>
              <a:rPr sz="500" spc="4" dirty="0">
                <a:solidFill>
                  <a:srgbClr val="174E85"/>
                </a:solidFill>
                <a:latin typeface="Calibri"/>
                <a:cs typeface="Calibri"/>
              </a:rPr>
              <a:t>U</a:t>
            </a:r>
            <a:r>
              <a:rPr sz="500" spc="0" dirty="0">
                <a:solidFill>
                  <a:srgbClr val="174E85"/>
                </a:solidFill>
                <a:latin typeface="Calibri"/>
                <a:cs typeface="Calibri"/>
              </a:rPr>
              <a:t>N</a:t>
            </a:r>
            <a:r>
              <a:rPr sz="500" spc="29" dirty="0">
                <a:solidFill>
                  <a:srgbClr val="174E85"/>
                </a:solidFill>
                <a:latin typeface="Calibri"/>
                <a:cs typeface="Calibri"/>
              </a:rPr>
              <a:t> </a:t>
            </a:r>
            <a:r>
              <a:rPr sz="500" spc="0" dirty="0">
                <a:solidFill>
                  <a:srgbClr val="174E85"/>
                </a:solidFill>
                <a:latin typeface="Calibri"/>
                <a:cs typeface="Calibri"/>
              </a:rPr>
              <a:t>R</a:t>
            </a:r>
            <a:r>
              <a:rPr sz="500" spc="12" dirty="0">
                <a:solidFill>
                  <a:srgbClr val="174E85"/>
                </a:solidFill>
                <a:latin typeface="Calibri"/>
                <a:cs typeface="Calibri"/>
              </a:rPr>
              <a:t> </a:t>
            </a:r>
            <a:r>
              <a:rPr sz="500" spc="0" dirty="0">
                <a:solidFill>
                  <a:srgbClr val="174E85"/>
                </a:solidFill>
                <a:latin typeface="Calibri"/>
                <a:cs typeface="Calibri"/>
              </a:rPr>
              <a:t>–</a:t>
            </a:r>
            <a:r>
              <a:rPr sz="500" spc="-37" dirty="0">
                <a:solidFill>
                  <a:srgbClr val="174E85"/>
                </a:solidFill>
                <a:latin typeface="Calibri"/>
                <a:cs typeface="Calibri"/>
              </a:rPr>
              <a:t> </a:t>
            </a:r>
            <a:r>
              <a:rPr sz="500" spc="-4" dirty="0">
                <a:solidFill>
                  <a:srgbClr val="174E85"/>
                </a:solidFill>
                <a:latin typeface="Calibri"/>
                <a:cs typeface="Calibri"/>
              </a:rPr>
              <a:t>w</a:t>
            </a:r>
            <a:r>
              <a:rPr sz="500" spc="0" dirty="0">
                <a:solidFill>
                  <a:srgbClr val="174E85"/>
                </a:solidFill>
                <a:latin typeface="Calibri"/>
                <a:cs typeface="Calibri"/>
              </a:rPr>
              <a:t>ill</a:t>
            </a:r>
            <a:r>
              <a:rPr sz="500" spc="26" dirty="0">
                <a:solidFill>
                  <a:srgbClr val="174E85"/>
                </a:solidFill>
                <a:latin typeface="Calibri"/>
                <a:cs typeface="Calibri"/>
              </a:rPr>
              <a:t> </a:t>
            </a:r>
            <a:r>
              <a:rPr sz="500" spc="0" dirty="0">
                <a:solidFill>
                  <a:srgbClr val="174E85"/>
                </a:solidFill>
                <a:latin typeface="Calibri"/>
                <a:cs typeface="Calibri"/>
              </a:rPr>
              <a:t>re</a:t>
            </a:r>
            <a:r>
              <a:rPr sz="500" spc="4" dirty="0">
                <a:solidFill>
                  <a:srgbClr val="174E85"/>
                </a:solidFill>
                <a:latin typeface="Calibri"/>
                <a:cs typeface="Calibri"/>
              </a:rPr>
              <a:t>q</a:t>
            </a:r>
            <a:r>
              <a:rPr sz="500" spc="-4" dirty="0">
                <a:solidFill>
                  <a:srgbClr val="174E85"/>
                </a:solidFill>
                <a:latin typeface="Calibri"/>
                <a:cs typeface="Calibri"/>
              </a:rPr>
              <a:t>u</a:t>
            </a:r>
            <a:r>
              <a:rPr sz="500" spc="0" dirty="0">
                <a:solidFill>
                  <a:srgbClr val="174E85"/>
                </a:solidFill>
                <a:latin typeface="Calibri"/>
                <a:cs typeface="Calibri"/>
              </a:rPr>
              <a:t>ire</a:t>
            </a:r>
            <a:r>
              <a:rPr sz="500" spc="16" dirty="0">
                <a:solidFill>
                  <a:srgbClr val="174E85"/>
                </a:solidFill>
                <a:latin typeface="Calibri"/>
                <a:cs typeface="Calibri"/>
              </a:rPr>
              <a:t> </a:t>
            </a:r>
            <a:r>
              <a:rPr sz="500" spc="18" dirty="0">
                <a:solidFill>
                  <a:srgbClr val="174E85"/>
                </a:solidFill>
                <a:latin typeface="Calibri"/>
                <a:cs typeface="Calibri"/>
              </a:rPr>
              <a:t>re</a:t>
            </a:r>
            <a:r>
              <a:rPr sz="500" spc="11" dirty="0">
                <a:solidFill>
                  <a:srgbClr val="174E85"/>
                </a:solidFill>
                <a:latin typeface="Calibri"/>
                <a:cs typeface="Calibri"/>
              </a:rPr>
              <a:t>s</a:t>
            </a:r>
            <a:r>
              <a:rPr sz="500" spc="21" dirty="0">
                <a:solidFill>
                  <a:srgbClr val="174E85"/>
                </a:solidFill>
                <a:latin typeface="Calibri"/>
                <a:cs typeface="Calibri"/>
              </a:rPr>
              <a:t>e</a:t>
            </a:r>
            <a:r>
              <a:rPr sz="500" spc="15" dirty="0">
                <a:solidFill>
                  <a:srgbClr val="174E85"/>
                </a:solidFill>
                <a:latin typeface="Calibri"/>
                <a:cs typeface="Calibri"/>
              </a:rPr>
              <a:t>a</a:t>
            </a:r>
            <a:r>
              <a:rPr sz="500" spc="18" dirty="0">
                <a:solidFill>
                  <a:srgbClr val="174E85"/>
                </a:solidFill>
                <a:latin typeface="Calibri"/>
                <a:cs typeface="Calibri"/>
              </a:rPr>
              <a:t>rch</a:t>
            </a:r>
            <a:r>
              <a:rPr sz="500" spc="-30" dirty="0">
                <a:solidFill>
                  <a:srgbClr val="174E85"/>
                </a:solidFill>
                <a:latin typeface="Calibri"/>
                <a:cs typeface="Calibri"/>
              </a:rPr>
              <a:t> </a:t>
            </a:r>
            <a:r>
              <a:rPr sz="500" spc="0" dirty="0">
                <a:solidFill>
                  <a:srgbClr val="174E85"/>
                </a:solidFill>
                <a:latin typeface="Calibri"/>
                <a:cs typeface="Calibri"/>
              </a:rPr>
              <a:t>t</a:t>
            </a:r>
            <a:r>
              <a:rPr sz="500" spc="12" dirty="0">
                <a:solidFill>
                  <a:srgbClr val="174E85"/>
                </a:solidFill>
                <a:latin typeface="Calibri"/>
                <a:cs typeface="Calibri"/>
              </a:rPr>
              <a:t>o</a:t>
            </a:r>
            <a:r>
              <a:rPr sz="500" spc="4" dirty="0">
                <a:solidFill>
                  <a:srgbClr val="174E85"/>
                </a:solidFill>
                <a:latin typeface="Calibri"/>
                <a:cs typeface="Calibri"/>
              </a:rPr>
              <a:t> d</a:t>
            </a:r>
            <a:r>
              <a:rPr sz="500" spc="0" dirty="0">
                <a:solidFill>
                  <a:srgbClr val="174E85"/>
                </a:solidFill>
                <a:latin typeface="Calibri"/>
                <a:cs typeface="Calibri"/>
              </a:rPr>
              <a:t>e</a:t>
            </a:r>
            <a:r>
              <a:rPr sz="500" spc="4" dirty="0">
                <a:solidFill>
                  <a:srgbClr val="174E85"/>
                </a:solidFill>
                <a:latin typeface="Calibri"/>
                <a:cs typeface="Calibri"/>
              </a:rPr>
              <a:t>t</a:t>
            </a:r>
            <a:r>
              <a:rPr sz="500" spc="0" dirty="0">
                <a:solidFill>
                  <a:srgbClr val="174E85"/>
                </a:solidFill>
                <a:latin typeface="Calibri"/>
                <a:cs typeface="Calibri"/>
              </a:rPr>
              <a:t>ermine</a:t>
            </a:r>
            <a:r>
              <a:rPr sz="500" spc="59" dirty="0">
                <a:solidFill>
                  <a:srgbClr val="174E85"/>
                </a:solidFill>
                <a:latin typeface="Calibri"/>
                <a:cs typeface="Calibri"/>
              </a:rPr>
              <a:t> </a:t>
            </a:r>
            <a:r>
              <a:rPr sz="500" spc="25" dirty="0">
                <a:solidFill>
                  <a:srgbClr val="174E85"/>
                </a:solidFill>
                <a:latin typeface="Calibri"/>
                <a:cs typeface="Calibri"/>
              </a:rPr>
              <a:t>a</a:t>
            </a:r>
            <a:r>
              <a:rPr sz="500" spc="19" dirty="0">
                <a:solidFill>
                  <a:srgbClr val="174E85"/>
                </a:solidFill>
                <a:latin typeface="Calibri"/>
                <a:cs typeface="Calibri"/>
              </a:rPr>
              <a:t>s</a:t>
            </a:r>
            <a:r>
              <a:rPr sz="500" spc="39" dirty="0">
                <a:solidFill>
                  <a:srgbClr val="174E85"/>
                </a:solidFill>
                <a:latin typeface="Calibri"/>
                <a:cs typeface="Calibri"/>
              </a:rPr>
              <a:t>p</a:t>
            </a:r>
            <a:r>
              <a:rPr sz="500" spc="31" dirty="0">
                <a:solidFill>
                  <a:srgbClr val="174E85"/>
                </a:solidFill>
                <a:latin typeface="Calibri"/>
                <a:cs typeface="Calibri"/>
              </a:rPr>
              <a:t>e</a:t>
            </a:r>
            <a:r>
              <a:rPr sz="500" spc="26" dirty="0">
                <a:solidFill>
                  <a:srgbClr val="174E85"/>
                </a:solidFill>
                <a:latin typeface="Calibri"/>
                <a:cs typeface="Calibri"/>
              </a:rPr>
              <a:t>ct</a:t>
            </a:r>
            <a:r>
              <a:rPr sz="500" spc="25" dirty="0">
                <a:solidFill>
                  <a:srgbClr val="174E85"/>
                </a:solidFill>
                <a:latin typeface="Calibri"/>
                <a:cs typeface="Calibri"/>
              </a:rPr>
              <a:t>s</a:t>
            </a:r>
            <a:r>
              <a:rPr sz="500" spc="-36" dirty="0">
                <a:solidFill>
                  <a:srgbClr val="174E85"/>
                </a:solidFill>
                <a:latin typeface="Calibri"/>
                <a:cs typeface="Calibri"/>
              </a:rPr>
              <a:t> </a:t>
            </a:r>
            <a:r>
              <a:rPr sz="500" spc="0" dirty="0">
                <a:solidFill>
                  <a:srgbClr val="174E85"/>
                </a:solidFill>
                <a:latin typeface="Calibri"/>
                <a:cs typeface="Calibri"/>
              </a:rPr>
              <a:t>of</a:t>
            </a:r>
            <a:r>
              <a:rPr sz="500" spc="-13" dirty="0">
                <a:solidFill>
                  <a:srgbClr val="174E85"/>
                </a:solidFill>
                <a:latin typeface="Calibri"/>
                <a:cs typeface="Calibri"/>
              </a:rPr>
              <a:t> </a:t>
            </a:r>
            <a:r>
              <a:rPr sz="500" spc="0" dirty="0">
                <a:solidFill>
                  <a:srgbClr val="174E85"/>
                </a:solidFill>
                <a:latin typeface="Calibri"/>
                <a:cs typeface="Calibri"/>
              </a:rPr>
              <a:t>ve</a:t>
            </a:r>
            <a:r>
              <a:rPr sz="500" spc="-4" dirty="0">
                <a:solidFill>
                  <a:srgbClr val="174E85"/>
                </a:solidFill>
                <a:latin typeface="Calibri"/>
                <a:cs typeface="Calibri"/>
              </a:rPr>
              <a:t>h</a:t>
            </a:r>
            <a:r>
              <a:rPr sz="500" spc="0" dirty="0">
                <a:solidFill>
                  <a:srgbClr val="174E85"/>
                </a:solidFill>
                <a:latin typeface="Calibri"/>
                <a:cs typeface="Calibri"/>
              </a:rPr>
              <a:t>icle</a:t>
            </a:r>
            <a:r>
              <a:rPr sz="500" spc="99" dirty="0">
                <a:solidFill>
                  <a:srgbClr val="174E85"/>
                </a:solidFill>
                <a:latin typeface="Calibri"/>
                <a:cs typeface="Calibri"/>
              </a:rPr>
              <a:t> </a:t>
            </a:r>
            <a:r>
              <a:rPr sz="500" spc="0" dirty="0">
                <a:solidFill>
                  <a:srgbClr val="174E85"/>
                </a:solidFill>
                <a:latin typeface="Calibri"/>
                <a:cs typeface="Calibri"/>
              </a:rPr>
              <a:t>t</a:t>
            </a:r>
            <a:r>
              <a:rPr sz="500" spc="8" dirty="0">
                <a:solidFill>
                  <a:srgbClr val="174E85"/>
                </a:solidFill>
                <a:latin typeface="Calibri"/>
                <a:cs typeface="Calibri"/>
              </a:rPr>
              <a:t>y</a:t>
            </a:r>
            <a:r>
              <a:rPr sz="500" spc="14" dirty="0">
                <a:solidFill>
                  <a:srgbClr val="174E85"/>
                </a:solidFill>
                <a:latin typeface="Calibri"/>
                <a:cs typeface="Calibri"/>
              </a:rPr>
              <a:t>p</a:t>
            </a:r>
            <a:r>
              <a:rPr sz="500" spc="13" dirty="0">
                <a:solidFill>
                  <a:srgbClr val="174E85"/>
                </a:solidFill>
                <a:latin typeface="Calibri"/>
                <a:cs typeface="Calibri"/>
              </a:rPr>
              <a:t>e</a:t>
            </a:r>
            <a:r>
              <a:rPr sz="500" spc="5"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h</a:t>
            </a:r>
            <a:r>
              <a:rPr sz="500" spc="-4" dirty="0">
                <a:solidFill>
                  <a:srgbClr val="174E85"/>
                </a:solidFill>
                <a:latin typeface="Calibri"/>
                <a:cs typeface="Calibri"/>
              </a:rPr>
              <a:t>a</a:t>
            </a:r>
            <a:r>
              <a:rPr sz="500" spc="0" dirty="0">
                <a:solidFill>
                  <a:srgbClr val="174E85"/>
                </a:solidFill>
                <a:latin typeface="Calibri"/>
                <a:cs typeface="Calibri"/>
              </a:rPr>
              <a:t>t</a:t>
            </a:r>
            <a:r>
              <a:rPr sz="500" spc="4" dirty="0">
                <a:solidFill>
                  <a:srgbClr val="174E85"/>
                </a:solidFill>
                <a:latin typeface="Calibri"/>
                <a:cs typeface="Calibri"/>
              </a:rPr>
              <a:t> </a:t>
            </a:r>
            <a:r>
              <a:rPr sz="500" spc="0" dirty="0">
                <a:solidFill>
                  <a:srgbClr val="174E85"/>
                </a:solidFill>
                <a:latin typeface="Calibri"/>
                <a:cs typeface="Calibri"/>
              </a:rPr>
              <a:t>m</a:t>
            </a:r>
            <a:r>
              <a:rPr sz="500" spc="-4" dirty="0">
                <a:solidFill>
                  <a:srgbClr val="174E85"/>
                </a:solidFill>
                <a:latin typeface="Calibri"/>
                <a:cs typeface="Calibri"/>
              </a:rPr>
              <a:t>a</a:t>
            </a:r>
            <a:r>
              <a:rPr sz="500" spc="0" dirty="0">
                <a:solidFill>
                  <a:srgbClr val="174E85"/>
                </a:solidFill>
                <a:latin typeface="Calibri"/>
                <a:cs typeface="Calibri"/>
              </a:rPr>
              <a:t>y</a:t>
            </a:r>
            <a:r>
              <a:rPr sz="500" spc="39" dirty="0">
                <a:solidFill>
                  <a:srgbClr val="174E85"/>
                </a:solidFill>
                <a:latin typeface="Calibri"/>
                <a:cs typeface="Calibri"/>
              </a:rPr>
              <a:t> </a:t>
            </a:r>
            <a:r>
              <a:rPr sz="500" spc="-4" dirty="0">
                <a:solidFill>
                  <a:srgbClr val="174E85"/>
                </a:solidFill>
                <a:latin typeface="Calibri"/>
                <a:cs typeface="Calibri"/>
              </a:rPr>
              <a:t>a</a:t>
            </a:r>
            <a:r>
              <a:rPr sz="500" spc="4" dirty="0">
                <a:solidFill>
                  <a:srgbClr val="174E85"/>
                </a:solidFill>
                <a:latin typeface="Calibri"/>
                <a:cs typeface="Calibri"/>
              </a:rPr>
              <a:t>ff</a:t>
            </a:r>
            <a:r>
              <a:rPr sz="500" spc="0" dirty="0">
                <a:solidFill>
                  <a:srgbClr val="174E85"/>
                </a:solidFill>
                <a:latin typeface="Calibri"/>
                <a:cs typeface="Calibri"/>
              </a:rPr>
              <a:t>ect</a:t>
            </a:r>
            <a:r>
              <a:rPr sz="500" spc="52" dirty="0">
                <a:solidFill>
                  <a:srgbClr val="174E85"/>
                </a:solidFill>
                <a:latin typeface="Calibri"/>
                <a:cs typeface="Calibri"/>
              </a:rPr>
              <a:t> </a:t>
            </a:r>
            <a:r>
              <a:rPr sz="500" spc="28" dirty="0">
                <a:solidFill>
                  <a:srgbClr val="174E85"/>
                </a:solidFill>
                <a:latin typeface="Calibri"/>
                <a:cs typeface="Calibri"/>
              </a:rPr>
              <a:t>c</a:t>
            </a:r>
            <a:r>
              <a:rPr sz="500" spc="30" dirty="0">
                <a:solidFill>
                  <a:srgbClr val="174E85"/>
                </a:solidFill>
                <a:latin typeface="Calibri"/>
                <a:cs typeface="Calibri"/>
              </a:rPr>
              <a:t>o</a:t>
            </a:r>
            <a:r>
              <a:rPr sz="500" spc="26" dirty="0">
                <a:solidFill>
                  <a:srgbClr val="174E85"/>
                </a:solidFill>
                <a:latin typeface="Calibri"/>
                <a:cs typeface="Calibri"/>
              </a:rPr>
              <a:t>m</a:t>
            </a:r>
            <a:r>
              <a:rPr sz="500" spc="22" dirty="0">
                <a:solidFill>
                  <a:srgbClr val="174E85"/>
                </a:solidFill>
                <a:latin typeface="Calibri"/>
                <a:cs typeface="Calibri"/>
              </a:rPr>
              <a:t>p</a:t>
            </a:r>
            <a:r>
              <a:rPr sz="500" spc="10" dirty="0">
                <a:solidFill>
                  <a:srgbClr val="174E85"/>
                </a:solidFill>
                <a:latin typeface="Calibri"/>
                <a:cs typeface="Calibri"/>
              </a:rPr>
              <a:t>li</a:t>
            </a:r>
            <a:r>
              <a:rPr sz="500" spc="17" dirty="0">
                <a:solidFill>
                  <a:srgbClr val="174E85"/>
                </a:solidFill>
                <a:latin typeface="Calibri"/>
                <a:cs typeface="Calibri"/>
              </a:rPr>
              <a:t>a</a:t>
            </a:r>
            <a:r>
              <a:rPr sz="500" spc="12" dirty="0">
                <a:solidFill>
                  <a:srgbClr val="174E85"/>
                </a:solidFill>
                <a:latin typeface="Calibri"/>
                <a:cs typeface="Calibri"/>
              </a:rPr>
              <a:t>n</a:t>
            </a:r>
            <a:r>
              <a:rPr sz="500" spc="33" dirty="0">
                <a:solidFill>
                  <a:srgbClr val="174E85"/>
                </a:solidFill>
                <a:latin typeface="Calibri"/>
                <a:cs typeface="Calibri"/>
              </a:rPr>
              <a:t>ce</a:t>
            </a:r>
            <a:endParaRPr sz="500">
              <a:latin typeface="Calibri"/>
              <a:cs typeface="Calibri"/>
            </a:endParaRPr>
          </a:p>
        </p:txBody>
      </p:sp>
      <p:sp>
        <p:nvSpPr>
          <p:cNvPr id="26" name="object 26"/>
          <p:cNvSpPr txBox="1"/>
          <p:nvPr/>
        </p:nvSpPr>
        <p:spPr>
          <a:xfrm>
            <a:off x="9112631" y="2888488"/>
            <a:ext cx="724916" cy="689990"/>
          </a:xfrm>
          <a:prstGeom prst="rect">
            <a:avLst/>
          </a:prstGeom>
        </p:spPr>
        <p:txBody>
          <a:bodyPr wrap="square" lIns="0" tIns="0" rIns="0" bIns="0" rtlCol="0">
            <a:noAutofit/>
          </a:bodyPr>
          <a:lstStyle/>
          <a:p>
            <a:pPr>
              <a:lnSpc>
                <a:spcPts val="1000"/>
              </a:lnSpc>
            </a:pPr>
            <a:endParaRPr sz="1000"/>
          </a:p>
          <a:p>
            <a:pPr marL="38353">
              <a:lnSpc>
                <a:spcPct val="101725"/>
              </a:lnSpc>
              <a:spcBef>
                <a:spcPts val="1092"/>
              </a:spcBef>
            </a:pPr>
            <a:r>
              <a:rPr sz="500" spc="17" dirty="0">
                <a:solidFill>
                  <a:srgbClr val="174E85"/>
                </a:solidFill>
                <a:latin typeface="Calibri"/>
                <a:cs typeface="Calibri"/>
              </a:rPr>
              <a:t>Cristina Galassi (EC) +</a:t>
            </a:r>
            <a:endParaRPr sz="500">
              <a:latin typeface="Calibri"/>
              <a:cs typeface="Calibri"/>
            </a:endParaRPr>
          </a:p>
        </p:txBody>
      </p:sp>
      <p:sp>
        <p:nvSpPr>
          <p:cNvPr id="25" name="object 25"/>
          <p:cNvSpPr txBox="1"/>
          <p:nvPr/>
        </p:nvSpPr>
        <p:spPr>
          <a:xfrm>
            <a:off x="6701028" y="3578479"/>
            <a:ext cx="245491" cy="298958"/>
          </a:xfrm>
          <a:prstGeom prst="rect">
            <a:avLst/>
          </a:prstGeom>
        </p:spPr>
        <p:txBody>
          <a:bodyPr wrap="square" lIns="0" tIns="717" rIns="0" bIns="0" rtlCol="0">
            <a:noAutofit/>
          </a:bodyPr>
          <a:lstStyle/>
          <a:p>
            <a:pPr>
              <a:lnSpc>
                <a:spcPts val="850"/>
              </a:lnSpc>
            </a:pPr>
            <a:endParaRPr sz="850"/>
          </a:p>
          <a:p>
            <a:pPr marL="88290" marR="88007" algn="ctr">
              <a:lnSpc>
                <a:spcPct val="101725"/>
              </a:lnSpc>
            </a:pPr>
            <a:r>
              <a:rPr sz="500" spc="14" dirty="0">
                <a:solidFill>
                  <a:srgbClr val="174E85"/>
                </a:solidFill>
                <a:latin typeface="Calibri"/>
                <a:cs typeface="Calibri"/>
              </a:rPr>
              <a:t>8</a:t>
            </a:r>
            <a:endParaRPr sz="500">
              <a:latin typeface="Calibri"/>
              <a:cs typeface="Calibri"/>
            </a:endParaRPr>
          </a:p>
        </p:txBody>
      </p:sp>
      <p:sp>
        <p:nvSpPr>
          <p:cNvPr id="24" name="object 24"/>
          <p:cNvSpPr txBox="1"/>
          <p:nvPr/>
        </p:nvSpPr>
        <p:spPr>
          <a:xfrm>
            <a:off x="6946519" y="3578479"/>
            <a:ext cx="1136903" cy="298958"/>
          </a:xfrm>
          <a:prstGeom prst="rect">
            <a:avLst/>
          </a:prstGeom>
        </p:spPr>
        <p:txBody>
          <a:bodyPr wrap="square" lIns="0" tIns="717" rIns="0" bIns="0" rtlCol="0">
            <a:noAutofit/>
          </a:bodyPr>
          <a:lstStyle/>
          <a:p>
            <a:pPr>
              <a:lnSpc>
                <a:spcPts val="850"/>
              </a:lnSpc>
            </a:pPr>
            <a:endParaRPr sz="850"/>
          </a:p>
          <a:p>
            <a:pPr marL="38226">
              <a:lnSpc>
                <a:spcPct val="101725"/>
              </a:lnSpc>
            </a:pPr>
            <a:r>
              <a:rPr sz="500" spc="10" dirty="0">
                <a:solidFill>
                  <a:srgbClr val="174E85"/>
                </a:solidFill>
                <a:latin typeface="Calibri"/>
                <a:cs typeface="Calibri"/>
              </a:rPr>
              <a:t>Conformity of Production</a:t>
            </a:r>
            <a:endParaRPr sz="500">
              <a:latin typeface="Calibri"/>
              <a:cs typeface="Calibri"/>
            </a:endParaRPr>
          </a:p>
        </p:txBody>
      </p:sp>
      <p:sp>
        <p:nvSpPr>
          <p:cNvPr id="23" name="object 23"/>
          <p:cNvSpPr txBox="1"/>
          <p:nvPr/>
        </p:nvSpPr>
        <p:spPr>
          <a:xfrm>
            <a:off x="8083423" y="3578479"/>
            <a:ext cx="1029207" cy="298958"/>
          </a:xfrm>
          <a:prstGeom prst="rect">
            <a:avLst/>
          </a:prstGeom>
        </p:spPr>
        <p:txBody>
          <a:bodyPr wrap="square" lIns="0" tIns="1397" rIns="0" bIns="0" rtlCol="0">
            <a:noAutofit/>
          </a:bodyPr>
          <a:lstStyle/>
          <a:p>
            <a:pPr>
              <a:lnSpc>
                <a:spcPts val="550"/>
              </a:lnSpc>
            </a:pPr>
            <a:endParaRPr sz="550"/>
          </a:p>
          <a:p>
            <a:pPr marL="38226" marR="71838">
              <a:lnSpc>
                <a:spcPts val="600"/>
              </a:lnSpc>
              <a:spcBef>
                <a:spcPts val="30"/>
              </a:spcBef>
            </a:pPr>
            <a:r>
              <a:rPr sz="500" spc="6" dirty="0">
                <a:solidFill>
                  <a:srgbClr val="174E85"/>
                </a:solidFill>
                <a:latin typeface="Calibri"/>
                <a:cs typeface="Calibri"/>
              </a:rPr>
              <a:t>The task is to draft the conformity of production section of the UN R</a:t>
            </a:r>
            <a:endParaRPr sz="500">
              <a:latin typeface="Calibri"/>
              <a:cs typeface="Calibri"/>
            </a:endParaRPr>
          </a:p>
        </p:txBody>
      </p:sp>
      <p:sp>
        <p:nvSpPr>
          <p:cNvPr id="22" name="object 22"/>
          <p:cNvSpPr txBox="1"/>
          <p:nvPr/>
        </p:nvSpPr>
        <p:spPr>
          <a:xfrm>
            <a:off x="9112631" y="3578479"/>
            <a:ext cx="724916" cy="298958"/>
          </a:xfrm>
          <a:prstGeom prst="rect">
            <a:avLst/>
          </a:prstGeom>
        </p:spPr>
        <p:txBody>
          <a:bodyPr wrap="square" lIns="0" tIns="717" rIns="0" bIns="0" rtlCol="0">
            <a:noAutofit/>
          </a:bodyPr>
          <a:lstStyle/>
          <a:p>
            <a:pPr>
              <a:lnSpc>
                <a:spcPts val="550"/>
              </a:lnSpc>
            </a:pPr>
            <a:endParaRPr sz="550"/>
          </a:p>
          <a:p>
            <a:pPr marL="38353">
              <a:lnSpc>
                <a:spcPct val="101725"/>
              </a:lnSpc>
            </a:pPr>
            <a:r>
              <a:rPr sz="500" spc="17" dirty="0">
                <a:solidFill>
                  <a:srgbClr val="174E85"/>
                </a:solidFill>
                <a:latin typeface="Calibri"/>
                <a:cs typeface="Calibri"/>
              </a:rPr>
              <a:t>Cristina Galassi (EC) +</a:t>
            </a:r>
            <a:endParaRPr sz="500">
              <a:latin typeface="Calibri"/>
              <a:cs typeface="Calibri"/>
            </a:endParaRPr>
          </a:p>
        </p:txBody>
      </p:sp>
      <p:sp>
        <p:nvSpPr>
          <p:cNvPr id="21" name="object 21"/>
          <p:cNvSpPr txBox="1"/>
          <p:nvPr/>
        </p:nvSpPr>
        <p:spPr>
          <a:xfrm>
            <a:off x="6701028" y="3877437"/>
            <a:ext cx="245491" cy="494411"/>
          </a:xfrm>
          <a:prstGeom prst="rect">
            <a:avLst/>
          </a:prstGeom>
        </p:spPr>
        <p:txBody>
          <a:bodyPr wrap="square" lIns="0" tIns="3257" rIns="0" bIns="0" rtlCol="0">
            <a:noAutofit/>
          </a:bodyPr>
          <a:lstStyle/>
          <a:p>
            <a:pPr>
              <a:lnSpc>
                <a:spcPts val="600"/>
              </a:lnSpc>
            </a:pPr>
            <a:endParaRPr sz="600"/>
          </a:p>
          <a:p>
            <a:pPr marL="88290" marR="88007" algn="ctr">
              <a:lnSpc>
                <a:spcPct val="101725"/>
              </a:lnSpc>
              <a:spcBef>
                <a:spcPts val="1000"/>
              </a:spcBef>
            </a:pPr>
            <a:r>
              <a:rPr sz="500" spc="14" dirty="0">
                <a:solidFill>
                  <a:srgbClr val="174E85"/>
                </a:solidFill>
                <a:latin typeface="Calibri"/>
                <a:cs typeface="Calibri"/>
              </a:rPr>
              <a:t>9</a:t>
            </a:r>
            <a:endParaRPr sz="500">
              <a:latin typeface="Calibri"/>
              <a:cs typeface="Calibri"/>
            </a:endParaRPr>
          </a:p>
        </p:txBody>
      </p:sp>
      <p:sp>
        <p:nvSpPr>
          <p:cNvPr id="20" name="object 20"/>
          <p:cNvSpPr txBox="1"/>
          <p:nvPr/>
        </p:nvSpPr>
        <p:spPr>
          <a:xfrm>
            <a:off x="6946519" y="3877437"/>
            <a:ext cx="1136903" cy="494411"/>
          </a:xfrm>
          <a:prstGeom prst="rect">
            <a:avLst/>
          </a:prstGeom>
        </p:spPr>
        <p:txBody>
          <a:bodyPr wrap="square" lIns="0" tIns="3003" rIns="0" bIns="0" rtlCol="0">
            <a:noAutofit/>
          </a:bodyPr>
          <a:lstStyle/>
          <a:p>
            <a:pPr>
              <a:lnSpc>
                <a:spcPts val="1300"/>
              </a:lnSpc>
            </a:pPr>
            <a:endParaRPr sz="1300"/>
          </a:p>
          <a:p>
            <a:pPr marL="38226">
              <a:lnSpc>
                <a:spcPct val="101725"/>
              </a:lnSpc>
            </a:pPr>
            <a:r>
              <a:rPr sz="500" spc="8" dirty="0">
                <a:solidFill>
                  <a:srgbClr val="174E85"/>
                </a:solidFill>
                <a:latin typeface="Calibri"/>
                <a:cs typeface="Calibri"/>
              </a:rPr>
              <a:t>Penalties for non-conformity of</a:t>
            </a:r>
            <a:endParaRPr sz="500">
              <a:latin typeface="Calibri"/>
              <a:cs typeface="Calibri"/>
            </a:endParaRPr>
          </a:p>
          <a:p>
            <a:pPr marL="38226">
              <a:lnSpc>
                <a:spcPts val="600"/>
              </a:lnSpc>
              <a:spcBef>
                <a:spcPts val="30"/>
              </a:spcBef>
            </a:pPr>
            <a:r>
              <a:rPr sz="500" spc="14" dirty="0">
                <a:solidFill>
                  <a:srgbClr val="174E85"/>
                </a:solidFill>
                <a:latin typeface="Calibri"/>
                <a:cs typeface="Calibri"/>
              </a:rPr>
              <a:t>production</a:t>
            </a:r>
            <a:endParaRPr sz="500">
              <a:latin typeface="Calibri"/>
              <a:cs typeface="Calibri"/>
            </a:endParaRPr>
          </a:p>
        </p:txBody>
      </p:sp>
      <p:sp>
        <p:nvSpPr>
          <p:cNvPr id="19" name="object 19"/>
          <p:cNvSpPr txBox="1"/>
          <p:nvPr/>
        </p:nvSpPr>
        <p:spPr>
          <a:xfrm>
            <a:off x="8083423" y="3877437"/>
            <a:ext cx="1029207" cy="494411"/>
          </a:xfrm>
          <a:prstGeom prst="rect">
            <a:avLst/>
          </a:prstGeom>
        </p:spPr>
        <p:txBody>
          <a:bodyPr wrap="square" lIns="0" tIns="3746" rIns="0" bIns="0" rtlCol="0">
            <a:noAutofit/>
          </a:bodyPr>
          <a:lstStyle/>
          <a:p>
            <a:pPr marL="38226">
              <a:lnSpc>
                <a:spcPts val="590"/>
              </a:lnSpc>
            </a:pPr>
            <a:r>
              <a:rPr sz="500" spc="5" dirty="0">
                <a:solidFill>
                  <a:srgbClr val="174E85"/>
                </a:solidFill>
                <a:latin typeface="Calibri"/>
                <a:cs typeface="Calibri"/>
              </a:rPr>
              <a:t>The task is to draft the penalties for</a:t>
            </a:r>
            <a:endParaRPr sz="500">
              <a:latin typeface="Calibri"/>
              <a:cs typeface="Calibri"/>
            </a:endParaRPr>
          </a:p>
          <a:p>
            <a:pPr marL="38226">
              <a:lnSpc>
                <a:spcPts val="600"/>
              </a:lnSpc>
              <a:spcBef>
                <a:spcPts val="0"/>
              </a:spcBef>
            </a:pPr>
            <a:r>
              <a:rPr sz="500" spc="9" dirty="0">
                <a:solidFill>
                  <a:srgbClr val="174E85"/>
                </a:solidFill>
                <a:latin typeface="Calibri"/>
                <a:cs typeface="Calibri"/>
              </a:rPr>
              <a:t>non-conformity of production</a:t>
            </a:r>
            <a:endParaRPr sz="500">
              <a:latin typeface="Calibri"/>
              <a:cs typeface="Calibri"/>
            </a:endParaRPr>
          </a:p>
          <a:p>
            <a:pPr marL="38226">
              <a:lnSpc>
                <a:spcPts val="600"/>
              </a:lnSpc>
            </a:pPr>
            <a:r>
              <a:rPr sz="500" spc="8" dirty="0">
                <a:solidFill>
                  <a:srgbClr val="174E85"/>
                </a:solidFill>
                <a:latin typeface="Calibri"/>
                <a:cs typeface="Calibri"/>
              </a:rPr>
              <a:t>section of the UN R – should be</a:t>
            </a:r>
            <a:endParaRPr sz="500">
              <a:latin typeface="Calibri"/>
              <a:cs typeface="Calibri"/>
            </a:endParaRPr>
          </a:p>
          <a:p>
            <a:pPr marL="38226">
              <a:lnSpc>
                <a:spcPts val="600"/>
              </a:lnSpc>
            </a:pPr>
            <a:r>
              <a:rPr sz="500" spc="8" dirty="0">
                <a:solidFill>
                  <a:srgbClr val="174E85"/>
                </a:solidFill>
                <a:latin typeface="Calibri"/>
                <a:cs typeface="Calibri"/>
              </a:rPr>
              <a:t>based on standard wording</a:t>
            </a:r>
            <a:endParaRPr sz="500">
              <a:latin typeface="Calibri"/>
              <a:cs typeface="Calibri"/>
            </a:endParaRPr>
          </a:p>
        </p:txBody>
      </p:sp>
      <p:sp>
        <p:nvSpPr>
          <p:cNvPr id="18" name="object 18"/>
          <p:cNvSpPr txBox="1"/>
          <p:nvPr/>
        </p:nvSpPr>
        <p:spPr>
          <a:xfrm>
            <a:off x="9112631" y="3877437"/>
            <a:ext cx="724916" cy="494411"/>
          </a:xfrm>
          <a:prstGeom prst="rect">
            <a:avLst/>
          </a:prstGeom>
        </p:spPr>
        <p:txBody>
          <a:bodyPr wrap="square" lIns="0" tIns="3003" rIns="0" bIns="0" rtlCol="0">
            <a:noAutofit/>
          </a:bodyPr>
          <a:lstStyle/>
          <a:p>
            <a:pPr>
              <a:lnSpc>
                <a:spcPts val="1300"/>
              </a:lnSpc>
            </a:pPr>
            <a:endParaRPr sz="1300"/>
          </a:p>
          <a:p>
            <a:pPr marL="38353">
              <a:lnSpc>
                <a:spcPct val="101725"/>
              </a:lnSpc>
            </a:pPr>
            <a:r>
              <a:rPr sz="500" spc="18" dirty="0">
                <a:solidFill>
                  <a:srgbClr val="174E85"/>
                </a:solidFill>
                <a:latin typeface="Calibri"/>
                <a:cs typeface="Calibri"/>
              </a:rPr>
              <a:t>Cristina Galassi (EC) +</a:t>
            </a:r>
            <a:endParaRPr sz="500">
              <a:latin typeface="Calibri"/>
              <a:cs typeface="Calibri"/>
            </a:endParaRPr>
          </a:p>
        </p:txBody>
      </p:sp>
      <p:sp>
        <p:nvSpPr>
          <p:cNvPr id="17" name="object 17"/>
          <p:cNvSpPr txBox="1"/>
          <p:nvPr/>
        </p:nvSpPr>
        <p:spPr>
          <a:xfrm>
            <a:off x="6701028" y="4371848"/>
            <a:ext cx="245491" cy="396747"/>
          </a:xfrm>
          <a:prstGeom prst="rect">
            <a:avLst/>
          </a:prstGeom>
        </p:spPr>
        <p:txBody>
          <a:bodyPr wrap="square" lIns="0" tIns="5289" rIns="0" bIns="0" rtlCol="0">
            <a:noAutofit/>
          </a:bodyPr>
          <a:lstStyle/>
          <a:p>
            <a:pPr>
              <a:lnSpc>
                <a:spcPts val="1200"/>
              </a:lnSpc>
            </a:pPr>
            <a:endParaRPr sz="1200"/>
          </a:p>
          <a:p>
            <a:pPr marL="71526" marR="71885" algn="ctr">
              <a:lnSpc>
                <a:spcPct val="101725"/>
              </a:lnSpc>
            </a:pPr>
            <a:r>
              <a:rPr sz="500" spc="9" dirty="0">
                <a:solidFill>
                  <a:srgbClr val="174E85"/>
                </a:solidFill>
                <a:latin typeface="Calibri"/>
                <a:cs typeface="Calibri"/>
              </a:rPr>
              <a:t>10</a:t>
            </a:r>
            <a:endParaRPr sz="500">
              <a:latin typeface="Calibri"/>
              <a:cs typeface="Calibri"/>
            </a:endParaRPr>
          </a:p>
        </p:txBody>
      </p:sp>
      <p:sp>
        <p:nvSpPr>
          <p:cNvPr id="16" name="object 16"/>
          <p:cNvSpPr txBox="1"/>
          <p:nvPr/>
        </p:nvSpPr>
        <p:spPr>
          <a:xfrm>
            <a:off x="6946519" y="4371848"/>
            <a:ext cx="1136903" cy="396747"/>
          </a:xfrm>
          <a:prstGeom prst="rect">
            <a:avLst/>
          </a:prstGeom>
        </p:spPr>
        <p:txBody>
          <a:bodyPr wrap="square" lIns="0" tIns="5289" rIns="0" bIns="0" rtlCol="0">
            <a:noAutofit/>
          </a:bodyPr>
          <a:lstStyle/>
          <a:p>
            <a:pPr>
              <a:lnSpc>
                <a:spcPts val="1200"/>
              </a:lnSpc>
            </a:pPr>
            <a:endParaRPr sz="1200"/>
          </a:p>
          <a:p>
            <a:pPr marL="38226">
              <a:lnSpc>
                <a:spcPct val="101725"/>
              </a:lnSpc>
            </a:pPr>
            <a:r>
              <a:rPr sz="500" spc="10" dirty="0">
                <a:solidFill>
                  <a:srgbClr val="174E85"/>
                </a:solidFill>
                <a:latin typeface="Calibri"/>
                <a:cs typeface="Calibri"/>
              </a:rPr>
              <a:t>Production definitively discontinued</a:t>
            </a:r>
            <a:endParaRPr sz="500">
              <a:latin typeface="Calibri"/>
              <a:cs typeface="Calibri"/>
            </a:endParaRPr>
          </a:p>
        </p:txBody>
      </p:sp>
      <p:sp>
        <p:nvSpPr>
          <p:cNvPr id="15" name="object 15"/>
          <p:cNvSpPr txBox="1"/>
          <p:nvPr/>
        </p:nvSpPr>
        <p:spPr>
          <a:xfrm>
            <a:off x="8083423" y="4371848"/>
            <a:ext cx="1029207" cy="396747"/>
          </a:xfrm>
          <a:prstGeom prst="rect">
            <a:avLst/>
          </a:prstGeom>
        </p:spPr>
        <p:txBody>
          <a:bodyPr wrap="square" lIns="0" tIns="3746" rIns="0" bIns="0" rtlCol="0">
            <a:noAutofit/>
          </a:bodyPr>
          <a:lstStyle/>
          <a:p>
            <a:pPr marL="38226">
              <a:lnSpc>
                <a:spcPts val="590"/>
              </a:lnSpc>
            </a:pPr>
            <a:r>
              <a:rPr sz="500" spc="6" dirty="0">
                <a:solidFill>
                  <a:srgbClr val="174E85"/>
                </a:solidFill>
                <a:latin typeface="Calibri"/>
                <a:cs typeface="Calibri"/>
              </a:rPr>
              <a:t>The task is to draft the production</a:t>
            </a:r>
            <a:endParaRPr sz="500">
              <a:latin typeface="Calibri"/>
              <a:cs typeface="Calibri"/>
            </a:endParaRPr>
          </a:p>
          <a:p>
            <a:pPr marL="38226">
              <a:lnSpc>
                <a:spcPts val="600"/>
              </a:lnSpc>
              <a:spcBef>
                <a:spcPts val="0"/>
              </a:spcBef>
            </a:pPr>
            <a:r>
              <a:rPr sz="500" spc="10" dirty="0">
                <a:solidFill>
                  <a:srgbClr val="174E85"/>
                </a:solidFill>
                <a:latin typeface="Calibri"/>
                <a:cs typeface="Calibri"/>
              </a:rPr>
              <a:t>definitely discontinued section of</a:t>
            </a:r>
            <a:endParaRPr sz="500">
              <a:latin typeface="Calibri"/>
              <a:cs typeface="Calibri"/>
            </a:endParaRPr>
          </a:p>
          <a:p>
            <a:pPr marL="38226">
              <a:lnSpc>
                <a:spcPts val="600"/>
              </a:lnSpc>
            </a:pPr>
            <a:r>
              <a:rPr sz="500" spc="8" dirty="0">
                <a:solidFill>
                  <a:srgbClr val="174E85"/>
                </a:solidFill>
                <a:latin typeface="Calibri"/>
                <a:cs typeface="Calibri"/>
              </a:rPr>
              <a:t>the UN R</a:t>
            </a:r>
            <a:endParaRPr sz="500">
              <a:latin typeface="Calibri"/>
              <a:cs typeface="Calibri"/>
            </a:endParaRPr>
          </a:p>
        </p:txBody>
      </p:sp>
      <p:sp>
        <p:nvSpPr>
          <p:cNvPr id="14" name="object 14"/>
          <p:cNvSpPr txBox="1"/>
          <p:nvPr/>
        </p:nvSpPr>
        <p:spPr>
          <a:xfrm>
            <a:off x="9112631" y="4371848"/>
            <a:ext cx="724916" cy="396747"/>
          </a:xfrm>
          <a:prstGeom prst="rect">
            <a:avLst/>
          </a:prstGeom>
        </p:spPr>
        <p:txBody>
          <a:bodyPr wrap="square" lIns="0" tIns="5289" rIns="0" bIns="0" rtlCol="0">
            <a:noAutofit/>
          </a:bodyPr>
          <a:lstStyle/>
          <a:p>
            <a:pPr>
              <a:lnSpc>
                <a:spcPts val="900"/>
              </a:lnSpc>
            </a:pPr>
            <a:endParaRPr sz="900"/>
          </a:p>
          <a:p>
            <a:pPr marL="38353">
              <a:lnSpc>
                <a:spcPct val="101725"/>
              </a:lnSpc>
            </a:pPr>
            <a:r>
              <a:rPr sz="500" spc="17" dirty="0">
                <a:solidFill>
                  <a:srgbClr val="174E85"/>
                </a:solidFill>
                <a:latin typeface="Calibri"/>
                <a:cs typeface="Calibri"/>
              </a:rPr>
              <a:t>Cristina Galassi (EC) +</a:t>
            </a:r>
            <a:endParaRPr sz="500">
              <a:latin typeface="Calibri"/>
              <a:cs typeface="Calibri"/>
            </a:endParaRPr>
          </a:p>
        </p:txBody>
      </p:sp>
      <p:sp>
        <p:nvSpPr>
          <p:cNvPr id="13" name="object 13"/>
          <p:cNvSpPr txBox="1"/>
          <p:nvPr/>
        </p:nvSpPr>
        <p:spPr>
          <a:xfrm>
            <a:off x="6701028" y="4768596"/>
            <a:ext cx="245491" cy="494538"/>
          </a:xfrm>
          <a:prstGeom prst="rect">
            <a:avLst/>
          </a:prstGeom>
        </p:spPr>
        <p:txBody>
          <a:bodyPr wrap="square" lIns="0" tIns="3384" rIns="0" bIns="0" rtlCol="0">
            <a:noAutofit/>
          </a:bodyPr>
          <a:lstStyle/>
          <a:p>
            <a:pPr>
              <a:lnSpc>
                <a:spcPts val="600"/>
              </a:lnSpc>
            </a:pPr>
            <a:endParaRPr sz="600"/>
          </a:p>
          <a:p>
            <a:pPr marL="71526" marR="71885" algn="ctr">
              <a:lnSpc>
                <a:spcPct val="101725"/>
              </a:lnSpc>
              <a:spcBef>
                <a:spcPts val="1000"/>
              </a:spcBef>
            </a:pPr>
            <a:r>
              <a:rPr sz="500" spc="9" dirty="0">
                <a:solidFill>
                  <a:srgbClr val="174E85"/>
                </a:solidFill>
                <a:latin typeface="Calibri"/>
                <a:cs typeface="Calibri"/>
              </a:rPr>
              <a:t>11</a:t>
            </a:r>
            <a:endParaRPr sz="500">
              <a:latin typeface="Calibri"/>
              <a:cs typeface="Calibri"/>
            </a:endParaRPr>
          </a:p>
        </p:txBody>
      </p:sp>
      <p:sp>
        <p:nvSpPr>
          <p:cNvPr id="12" name="object 12"/>
          <p:cNvSpPr txBox="1"/>
          <p:nvPr/>
        </p:nvSpPr>
        <p:spPr>
          <a:xfrm>
            <a:off x="6946519" y="4768596"/>
            <a:ext cx="1136903" cy="494538"/>
          </a:xfrm>
          <a:prstGeom prst="rect">
            <a:avLst/>
          </a:prstGeom>
        </p:spPr>
        <p:txBody>
          <a:bodyPr wrap="square" lIns="0" tIns="4063" rIns="0" bIns="0" rtlCol="0">
            <a:noAutofit/>
          </a:bodyPr>
          <a:lstStyle/>
          <a:p>
            <a:pPr>
              <a:lnSpc>
                <a:spcPts val="700"/>
              </a:lnSpc>
            </a:pPr>
            <a:endParaRPr sz="700"/>
          </a:p>
          <a:p>
            <a:pPr marL="38226" marR="34550">
              <a:lnSpc>
                <a:spcPts val="600"/>
              </a:lnSpc>
              <a:spcBef>
                <a:spcPts val="30"/>
              </a:spcBef>
            </a:pPr>
            <a:r>
              <a:rPr sz="500" spc="13" dirty="0">
                <a:solidFill>
                  <a:srgbClr val="174E85"/>
                </a:solidFill>
                <a:latin typeface="Calibri"/>
                <a:cs typeface="Calibri"/>
              </a:rPr>
              <a:t>Names and addressesof the Technical Services responsible for conducting approval tests and</a:t>
            </a:r>
            <a:endParaRPr sz="500">
              <a:latin typeface="Calibri"/>
              <a:cs typeface="Calibri"/>
            </a:endParaRPr>
          </a:p>
          <a:p>
            <a:pPr marL="38226">
              <a:lnSpc>
                <a:spcPts val="605"/>
              </a:lnSpc>
              <a:spcBef>
                <a:spcPts val="0"/>
              </a:spcBef>
            </a:pPr>
            <a:r>
              <a:rPr sz="500" spc="4" dirty="0">
                <a:solidFill>
                  <a:srgbClr val="174E85"/>
                </a:solidFill>
                <a:latin typeface="Calibri"/>
                <a:cs typeface="Calibri"/>
              </a:rPr>
              <a:t>of the Type Approval Authorities</a:t>
            </a:r>
            <a:endParaRPr sz="500">
              <a:latin typeface="Calibri"/>
              <a:cs typeface="Calibri"/>
            </a:endParaRPr>
          </a:p>
        </p:txBody>
      </p:sp>
      <p:sp>
        <p:nvSpPr>
          <p:cNvPr id="11" name="object 11"/>
          <p:cNvSpPr txBox="1"/>
          <p:nvPr/>
        </p:nvSpPr>
        <p:spPr>
          <a:xfrm>
            <a:off x="8083423" y="4768596"/>
            <a:ext cx="1029207" cy="494538"/>
          </a:xfrm>
          <a:prstGeom prst="rect">
            <a:avLst/>
          </a:prstGeom>
        </p:spPr>
        <p:txBody>
          <a:bodyPr wrap="square" lIns="0" tIns="3746" rIns="0" bIns="0" rtlCol="0">
            <a:noAutofit/>
          </a:bodyPr>
          <a:lstStyle/>
          <a:p>
            <a:pPr marL="38226">
              <a:lnSpc>
                <a:spcPts val="590"/>
              </a:lnSpc>
            </a:pPr>
            <a:r>
              <a:rPr sz="500" spc="6" dirty="0">
                <a:solidFill>
                  <a:srgbClr val="174E85"/>
                </a:solidFill>
                <a:latin typeface="Calibri"/>
                <a:cs typeface="Calibri"/>
              </a:rPr>
              <a:t>The task is to draft the names and</a:t>
            </a:r>
            <a:endParaRPr sz="500">
              <a:latin typeface="Calibri"/>
              <a:cs typeface="Calibri"/>
            </a:endParaRPr>
          </a:p>
          <a:p>
            <a:pPr marL="38226">
              <a:lnSpc>
                <a:spcPts val="600"/>
              </a:lnSpc>
              <a:spcBef>
                <a:spcPts val="0"/>
              </a:spcBef>
            </a:pPr>
            <a:r>
              <a:rPr sz="500" spc="19" dirty="0">
                <a:solidFill>
                  <a:srgbClr val="174E85"/>
                </a:solidFill>
                <a:latin typeface="Calibri"/>
                <a:cs typeface="Calibri"/>
              </a:rPr>
              <a:t>addressesof technical services</a:t>
            </a:r>
            <a:endParaRPr sz="500">
              <a:latin typeface="Calibri"/>
              <a:cs typeface="Calibri"/>
            </a:endParaRPr>
          </a:p>
          <a:p>
            <a:pPr marL="38226">
              <a:lnSpc>
                <a:spcPts val="600"/>
              </a:lnSpc>
            </a:pPr>
            <a:r>
              <a:rPr sz="500" spc="8" dirty="0">
                <a:solidFill>
                  <a:srgbClr val="174E85"/>
                </a:solidFill>
                <a:latin typeface="Calibri"/>
                <a:cs typeface="Calibri"/>
              </a:rPr>
              <a:t>section of the UN R – should be</a:t>
            </a:r>
            <a:endParaRPr sz="500">
              <a:latin typeface="Calibri"/>
              <a:cs typeface="Calibri"/>
            </a:endParaRPr>
          </a:p>
          <a:p>
            <a:pPr marL="38226">
              <a:lnSpc>
                <a:spcPts val="600"/>
              </a:lnSpc>
            </a:pPr>
            <a:r>
              <a:rPr sz="500" spc="8" dirty="0">
                <a:solidFill>
                  <a:srgbClr val="174E85"/>
                </a:solidFill>
                <a:latin typeface="Calibri"/>
                <a:cs typeface="Calibri"/>
              </a:rPr>
              <a:t>based on standard wording</a:t>
            </a:r>
            <a:endParaRPr sz="500">
              <a:latin typeface="Calibri"/>
              <a:cs typeface="Calibri"/>
            </a:endParaRPr>
          </a:p>
        </p:txBody>
      </p:sp>
      <p:sp>
        <p:nvSpPr>
          <p:cNvPr id="10" name="object 10"/>
          <p:cNvSpPr txBox="1"/>
          <p:nvPr/>
        </p:nvSpPr>
        <p:spPr>
          <a:xfrm>
            <a:off x="9112631" y="4768596"/>
            <a:ext cx="724916" cy="494538"/>
          </a:xfrm>
          <a:prstGeom prst="rect">
            <a:avLst/>
          </a:prstGeom>
        </p:spPr>
        <p:txBody>
          <a:bodyPr wrap="square" lIns="0" tIns="3384" rIns="0" bIns="0" rtlCol="0">
            <a:noAutofit/>
          </a:bodyPr>
          <a:lstStyle/>
          <a:p>
            <a:pPr>
              <a:lnSpc>
                <a:spcPts val="1300"/>
              </a:lnSpc>
            </a:pPr>
            <a:endParaRPr sz="1300"/>
          </a:p>
          <a:p>
            <a:pPr marL="38353">
              <a:lnSpc>
                <a:spcPct val="101725"/>
              </a:lnSpc>
            </a:pPr>
            <a:r>
              <a:rPr sz="500" spc="17" dirty="0">
                <a:solidFill>
                  <a:srgbClr val="174E85"/>
                </a:solidFill>
                <a:latin typeface="Calibri"/>
                <a:cs typeface="Calibri"/>
              </a:rPr>
              <a:t>Cristina Galassi (EC) +</a:t>
            </a:r>
            <a:endParaRPr sz="500">
              <a:latin typeface="Calibri"/>
              <a:cs typeface="Calibri"/>
            </a:endParaRPr>
          </a:p>
        </p:txBody>
      </p:sp>
      <p:sp>
        <p:nvSpPr>
          <p:cNvPr id="9" name="object 9"/>
          <p:cNvSpPr txBox="1"/>
          <p:nvPr/>
        </p:nvSpPr>
        <p:spPr>
          <a:xfrm>
            <a:off x="6701028" y="5263134"/>
            <a:ext cx="245491" cy="298957"/>
          </a:xfrm>
          <a:prstGeom prst="rect">
            <a:avLst/>
          </a:prstGeom>
        </p:spPr>
        <p:txBody>
          <a:bodyPr wrap="square" lIns="0" tIns="971" rIns="0" bIns="0" rtlCol="0">
            <a:noAutofit/>
          </a:bodyPr>
          <a:lstStyle/>
          <a:p>
            <a:pPr>
              <a:lnSpc>
                <a:spcPts val="850"/>
              </a:lnSpc>
            </a:pPr>
            <a:endParaRPr sz="850"/>
          </a:p>
          <a:p>
            <a:pPr marL="70002" marR="67774" algn="ctr">
              <a:lnSpc>
                <a:spcPct val="101725"/>
              </a:lnSpc>
            </a:pPr>
            <a:r>
              <a:rPr sz="500" spc="14" dirty="0">
                <a:solidFill>
                  <a:srgbClr val="174E85"/>
                </a:solidFill>
                <a:latin typeface="Calibri"/>
                <a:cs typeface="Calibri"/>
              </a:rPr>
              <a:t>A1</a:t>
            </a:r>
            <a:endParaRPr sz="500">
              <a:latin typeface="Calibri"/>
              <a:cs typeface="Calibri"/>
            </a:endParaRPr>
          </a:p>
        </p:txBody>
      </p:sp>
      <p:sp>
        <p:nvSpPr>
          <p:cNvPr id="8" name="object 8"/>
          <p:cNvSpPr txBox="1"/>
          <p:nvPr/>
        </p:nvSpPr>
        <p:spPr>
          <a:xfrm>
            <a:off x="6946519" y="5263134"/>
            <a:ext cx="1136903" cy="298957"/>
          </a:xfrm>
          <a:prstGeom prst="rect">
            <a:avLst/>
          </a:prstGeom>
        </p:spPr>
        <p:txBody>
          <a:bodyPr wrap="square" lIns="0" tIns="971" rIns="0" bIns="0" rtlCol="0">
            <a:noAutofit/>
          </a:bodyPr>
          <a:lstStyle/>
          <a:p>
            <a:pPr>
              <a:lnSpc>
                <a:spcPts val="550"/>
              </a:lnSpc>
            </a:pPr>
            <a:endParaRPr sz="550"/>
          </a:p>
          <a:p>
            <a:pPr marL="38226">
              <a:lnSpc>
                <a:spcPct val="101725"/>
              </a:lnSpc>
            </a:pPr>
            <a:r>
              <a:rPr sz="500" spc="11" dirty="0">
                <a:solidFill>
                  <a:srgbClr val="174E85"/>
                </a:solidFill>
                <a:latin typeface="Calibri"/>
                <a:cs typeface="Calibri"/>
              </a:rPr>
              <a:t>Communication &amp; Information</a:t>
            </a:r>
            <a:endParaRPr sz="500">
              <a:latin typeface="Calibri"/>
              <a:cs typeface="Calibri"/>
            </a:endParaRPr>
          </a:p>
          <a:p>
            <a:pPr marL="38226">
              <a:lnSpc>
                <a:spcPts val="600"/>
              </a:lnSpc>
              <a:spcBef>
                <a:spcPts val="30"/>
              </a:spcBef>
            </a:pPr>
            <a:r>
              <a:rPr sz="500" spc="20" dirty="0">
                <a:solidFill>
                  <a:srgbClr val="174E85"/>
                </a:solidFill>
                <a:latin typeface="Calibri"/>
                <a:cs typeface="Calibri"/>
              </a:rPr>
              <a:t>Document</a:t>
            </a:r>
            <a:endParaRPr sz="500">
              <a:latin typeface="Calibri"/>
              <a:cs typeface="Calibri"/>
            </a:endParaRPr>
          </a:p>
        </p:txBody>
      </p:sp>
      <p:sp>
        <p:nvSpPr>
          <p:cNvPr id="7" name="object 7"/>
          <p:cNvSpPr txBox="1"/>
          <p:nvPr/>
        </p:nvSpPr>
        <p:spPr>
          <a:xfrm>
            <a:off x="8083423" y="5263134"/>
            <a:ext cx="1029207" cy="298957"/>
          </a:xfrm>
          <a:prstGeom prst="rect">
            <a:avLst/>
          </a:prstGeom>
        </p:spPr>
        <p:txBody>
          <a:bodyPr wrap="square" lIns="0" tIns="3746" rIns="0" bIns="0" rtlCol="0">
            <a:noAutofit/>
          </a:bodyPr>
          <a:lstStyle/>
          <a:p>
            <a:pPr marL="38226">
              <a:lnSpc>
                <a:spcPts val="590"/>
              </a:lnSpc>
            </a:pPr>
            <a:r>
              <a:rPr sz="500" spc="4" dirty="0">
                <a:solidFill>
                  <a:srgbClr val="174E85"/>
                </a:solidFill>
                <a:latin typeface="Calibri"/>
                <a:cs typeface="Calibri"/>
              </a:rPr>
              <a:t>The task is to draft the</a:t>
            </a:r>
            <a:endParaRPr sz="500">
              <a:latin typeface="Calibri"/>
              <a:cs typeface="Calibri"/>
            </a:endParaRPr>
          </a:p>
          <a:p>
            <a:pPr marL="38226">
              <a:lnSpc>
                <a:spcPts val="600"/>
              </a:lnSpc>
              <a:spcBef>
                <a:spcPts val="0"/>
              </a:spcBef>
            </a:pPr>
            <a:r>
              <a:rPr sz="500" spc="12" dirty="0">
                <a:solidFill>
                  <a:srgbClr val="174E85"/>
                </a:solidFill>
                <a:latin typeface="Calibri"/>
                <a:cs typeface="Calibri"/>
              </a:rPr>
              <a:t>communication and information</a:t>
            </a:r>
            <a:endParaRPr sz="500">
              <a:latin typeface="Calibri"/>
              <a:cs typeface="Calibri"/>
            </a:endParaRPr>
          </a:p>
          <a:p>
            <a:pPr marL="38226">
              <a:lnSpc>
                <a:spcPts val="600"/>
              </a:lnSpc>
            </a:pPr>
            <a:r>
              <a:rPr sz="500" spc="6" dirty="0">
                <a:solidFill>
                  <a:srgbClr val="174E85"/>
                </a:solidFill>
                <a:latin typeface="Calibri"/>
                <a:cs typeface="Calibri"/>
              </a:rPr>
              <a:t>annex of the UN R</a:t>
            </a:r>
            <a:endParaRPr sz="500">
              <a:latin typeface="Calibri"/>
              <a:cs typeface="Calibri"/>
            </a:endParaRPr>
          </a:p>
        </p:txBody>
      </p:sp>
      <p:sp>
        <p:nvSpPr>
          <p:cNvPr id="6" name="object 6"/>
          <p:cNvSpPr txBox="1"/>
          <p:nvPr/>
        </p:nvSpPr>
        <p:spPr>
          <a:xfrm>
            <a:off x="9112631" y="5263134"/>
            <a:ext cx="724916" cy="298957"/>
          </a:xfrm>
          <a:prstGeom prst="rect">
            <a:avLst/>
          </a:prstGeom>
        </p:spPr>
        <p:txBody>
          <a:bodyPr wrap="square" lIns="0" tIns="971" rIns="0" bIns="0" rtlCol="0">
            <a:noAutofit/>
          </a:bodyPr>
          <a:lstStyle/>
          <a:p>
            <a:pPr>
              <a:lnSpc>
                <a:spcPts val="550"/>
              </a:lnSpc>
            </a:pPr>
            <a:endParaRPr sz="550"/>
          </a:p>
          <a:p>
            <a:pPr marL="38353">
              <a:lnSpc>
                <a:spcPct val="101725"/>
              </a:lnSpc>
            </a:pPr>
            <a:r>
              <a:rPr sz="500" spc="13" dirty="0">
                <a:solidFill>
                  <a:srgbClr val="174E85"/>
                </a:solidFill>
                <a:latin typeface="Calibri"/>
                <a:cs typeface="Calibri"/>
              </a:rPr>
              <a:t>Ramon Gouweleeuw</a:t>
            </a:r>
            <a:endParaRPr sz="500">
              <a:latin typeface="Calibri"/>
              <a:cs typeface="Calibri"/>
            </a:endParaRPr>
          </a:p>
        </p:txBody>
      </p:sp>
      <p:sp>
        <p:nvSpPr>
          <p:cNvPr id="5" name="object 5"/>
          <p:cNvSpPr txBox="1"/>
          <p:nvPr/>
        </p:nvSpPr>
        <p:spPr>
          <a:xfrm>
            <a:off x="6701028" y="5562092"/>
            <a:ext cx="245491" cy="298958"/>
          </a:xfrm>
          <a:prstGeom prst="rect">
            <a:avLst/>
          </a:prstGeom>
        </p:spPr>
        <p:txBody>
          <a:bodyPr wrap="square" lIns="0" tIns="996" rIns="0" bIns="0" rtlCol="0">
            <a:noAutofit/>
          </a:bodyPr>
          <a:lstStyle/>
          <a:p>
            <a:pPr>
              <a:lnSpc>
                <a:spcPts val="850"/>
              </a:lnSpc>
            </a:pPr>
            <a:endParaRPr sz="850"/>
          </a:p>
          <a:p>
            <a:pPr marL="70002" marR="67774" algn="ctr">
              <a:lnSpc>
                <a:spcPct val="101725"/>
              </a:lnSpc>
            </a:pPr>
            <a:r>
              <a:rPr sz="500" spc="14" dirty="0">
                <a:solidFill>
                  <a:srgbClr val="174E85"/>
                </a:solidFill>
                <a:latin typeface="Calibri"/>
                <a:cs typeface="Calibri"/>
              </a:rPr>
              <a:t>A2</a:t>
            </a:r>
            <a:endParaRPr sz="500">
              <a:latin typeface="Calibri"/>
              <a:cs typeface="Calibri"/>
            </a:endParaRPr>
          </a:p>
        </p:txBody>
      </p:sp>
      <p:sp>
        <p:nvSpPr>
          <p:cNvPr id="4" name="object 4"/>
          <p:cNvSpPr txBox="1"/>
          <p:nvPr/>
        </p:nvSpPr>
        <p:spPr>
          <a:xfrm>
            <a:off x="6946519" y="5562092"/>
            <a:ext cx="1136903" cy="298958"/>
          </a:xfrm>
          <a:prstGeom prst="rect">
            <a:avLst/>
          </a:prstGeom>
        </p:spPr>
        <p:txBody>
          <a:bodyPr wrap="square" lIns="0" tIns="996" rIns="0" bIns="0" rtlCol="0">
            <a:noAutofit/>
          </a:bodyPr>
          <a:lstStyle/>
          <a:p>
            <a:pPr>
              <a:lnSpc>
                <a:spcPts val="850"/>
              </a:lnSpc>
            </a:pPr>
            <a:endParaRPr sz="850"/>
          </a:p>
          <a:p>
            <a:pPr marL="38226">
              <a:lnSpc>
                <a:spcPct val="101725"/>
              </a:lnSpc>
            </a:pPr>
            <a:r>
              <a:rPr sz="500" spc="4" dirty="0">
                <a:solidFill>
                  <a:srgbClr val="174E85"/>
                </a:solidFill>
                <a:latin typeface="Calibri"/>
                <a:cs typeface="Calibri"/>
              </a:rPr>
              <a:t>Arrangement of Approval Marks</a:t>
            </a:r>
            <a:endParaRPr sz="500">
              <a:latin typeface="Calibri"/>
              <a:cs typeface="Calibri"/>
            </a:endParaRPr>
          </a:p>
        </p:txBody>
      </p:sp>
      <p:sp>
        <p:nvSpPr>
          <p:cNvPr id="3" name="object 3"/>
          <p:cNvSpPr txBox="1"/>
          <p:nvPr/>
        </p:nvSpPr>
        <p:spPr>
          <a:xfrm>
            <a:off x="8083423" y="5562092"/>
            <a:ext cx="1029207" cy="298958"/>
          </a:xfrm>
          <a:prstGeom prst="rect">
            <a:avLst/>
          </a:prstGeom>
        </p:spPr>
        <p:txBody>
          <a:bodyPr wrap="square" lIns="0" tIns="3746" rIns="0" bIns="0" rtlCol="0">
            <a:noAutofit/>
          </a:bodyPr>
          <a:lstStyle/>
          <a:p>
            <a:pPr marL="38226">
              <a:lnSpc>
                <a:spcPts val="590"/>
              </a:lnSpc>
            </a:pPr>
            <a:r>
              <a:rPr sz="500" spc="5" dirty="0">
                <a:solidFill>
                  <a:srgbClr val="174E85"/>
                </a:solidFill>
                <a:latin typeface="Calibri"/>
                <a:cs typeface="Calibri"/>
              </a:rPr>
              <a:t>The task is to draft the</a:t>
            </a:r>
            <a:endParaRPr sz="500">
              <a:latin typeface="Calibri"/>
              <a:cs typeface="Calibri"/>
            </a:endParaRPr>
          </a:p>
          <a:p>
            <a:pPr marL="38226" marR="125689">
              <a:lnSpc>
                <a:spcPct val="99995"/>
              </a:lnSpc>
            </a:pPr>
            <a:r>
              <a:rPr sz="500" dirty="0">
                <a:solidFill>
                  <a:srgbClr val="174E85"/>
                </a:solidFill>
                <a:latin typeface="Calibri"/>
                <a:cs typeface="Calibri"/>
              </a:rPr>
              <a:t>Arr</a:t>
            </a:r>
            <a:r>
              <a:rPr sz="500" spc="-4" dirty="0">
                <a:solidFill>
                  <a:srgbClr val="174E85"/>
                </a:solidFill>
                <a:latin typeface="Calibri"/>
                <a:cs typeface="Calibri"/>
              </a:rPr>
              <a:t>a</a:t>
            </a:r>
            <a:r>
              <a:rPr sz="500" spc="0" dirty="0">
                <a:solidFill>
                  <a:srgbClr val="174E85"/>
                </a:solidFill>
                <a:latin typeface="Calibri"/>
                <a:cs typeface="Calibri"/>
              </a:rPr>
              <a:t>n</a:t>
            </a:r>
            <a:r>
              <a:rPr sz="500" spc="-4" dirty="0">
                <a:solidFill>
                  <a:srgbClr val="174E85"/>
                </a:solidFill>
                <a:latin typeface="Calibri"/>
                <a:cs typeface="Calibri"/>
              </a:rPr>
              <a:t>g</a:t>
            </a:r>
            <a:r>
              <a:rPr sz="500" spc="0" dirty="0">
                <a:solidFill>
                  <a:srgbClr val="174E85"/>
                </a:solidFill>
                <a:latin typeface="Calibri"/>
                <a:cs typeface="Calibri"/>
              </a:rPr>
              <a:t>ement</a:t>
            </a:r>
            <a:r>
              <a:rPr sz="500" spc="68" dirty="0">
                <a:solidFill>
                  <a:srgbClr val="174E85"/>
                </a:solidFill>
                <a:latin typeface="Calibri"/>
                <a:cs typeface="Calibri"/>
              </a:rPr>
              <a:t> </a:t>
            </a:r>
            <a:r>
              <a:rPr sz="500" spc="0" dirty="0">
                <a:solidFill>
                  <a:srgbClr val="174E85"/>
                </a:solidFill>
                <a:latin typeface="Calibri"/>
                <a:cs typeface="Calibri"/>
              </a:rPr>
              <a:t>of</a:t>
            </a:r>
            <a:r>
              <a:rPr sz="500" spc="-13" dirty="0">
                <a:solidFill>
                  <a:srgbClr val="174E85"/>
                </a:solidFill>
                <a:latin typeface="Calibri"/>
                <a:cs typeface="Calibri"/>
              </a:rPr>
              <a:t> </a:t>
            </a:r>
            <a:r>
              <a:rPr sz="500" spc="-4" dirty="0">
                <a:solidFill>
                  <a:srgbClr val="174E85"/>
                </a:solidFill>
                <a:latin typeface="Calibri"/>
                <a:cs typeface="Calibri"/>
              </a:rPr>
              <a:t>a</a:t>
            </a:r>
            <a:r>
              <a:rPr sz="500" spc="4" dirty="0">
                <a:solidFill>
                  <a:srgbClr val="174E85"/>
                </a:solidFill>
                <a:latin typeface="Calibri"/>
                <a:cs typeface="Calibri"/>
              </a:rPr>
              <a:t>pp</a:t>
            </a:r>
            <a:r>
              <a:rPr sz="500" spc="0" dirty="0">
                <a:solidFill>
                  <a:srgbClr val="174E85"/>
                </a:solidFill>
                <a:latin typeface="Calibri"/>
                <a:cs typeface="Calibri"/>
              </a:rPr>
              <a:t>r</a:t>
            </a:r>
            <a:r>
              <a:rPr sz="500" spc="-4" dirty="0">
                <a:solidFill>
                  <a:srgbClr val="174E85"/>
                </a:solidFill>
                <a:latin typeface="Calibri"/>
                <a:cs typeface="Calibri"/>
              </a:rPr>
              <a:t>o</a:t>
            </a:r>
            <a:r>
              <a:rPr sz="500" spc="0" dirty="0">
                <a:solidFill>
                  <a:srgbClr val="174E85"/>
                </a:solidFill>
                <a:latin typeface="Calibri"/>
                <a:cs typeface="Calibri"/>
              </a:rPr>
              <a:t>v</a:t>
            </a:r>
            <a:r>
              <a:rPr sz="500" spc="-4" dirty="0">
                <a:solidFill>
                  <a:srgbClr val="174E85"/>
                </a:solidFill>
                <a:latin typeface="Calibri"/>
                <a:cs typeface="Calibri"/>
              </a:rPr>
              <a:t>a</a:t>
            </a:r>
            <a:r>
              <a:rPr sz="500" spc="0" dirty="0">
                <a:solidFill>
                  <a:srgbClr val="174E85"/>
                </a:solidFill>
                <a:latin typeface="Calibri"/>
                <a:cs typeface="Calibri"/>
              </a:rPr>
              <a:t>l</a:t>
            </a:r>
            <a:r>
              <a:rPr sz="500" spc="65" dirty="0">
                <a:solidFill>
                  <a:srgbClr val="174E85"/>
                </a:solidFill>
                <a:latin typeface="Calibri"/>
                <a:cs typeface="Calibri"/>
              </a:rPr>
              <a:t> </a:t>
            </a:r>
            <a:r>
              <a:rPr sz="500" spc="26" dirty="0">
                <a:solidFill>
                  <a:srgbClr val="174E85"/>
                </a:solidFill>
                <a:latin typeface="Calibri"/>
                <a:cs typeface="Calibri"/>
              </a:rPr>
              <a:t>m</a:t>
            </a:r>
            <a:r>
              <a:rPr sz="500" spc="20" dirty="0">
                <a:solidFill>
                  <a:srgbClr val="174E85"/>
                </a:solidFill>
                <a:latin typeface="Calibri"/>
                <a:cs typeface="Calibri"/>
              </a:rPr>
              <a:t>a</a:t>
            </a:r>
            <a:r>
              <a:rPr sz="500" spc="4" dirty="0">
                <a:solidFill>
                  <a:srgbClr val="174E85"/>
                </a:solidFill>
                <a:latin typeface="Calibri"/>
                <a:cs typeface="Calibri"/>
              </a:rPr>
              <a:t>r</a:t>
            </a:r>
            <a:r>
              <a:rPr sz="500" spc="0" dirty="0">
                <a:solidFill>
                  <a:srgbClr val="174E85"/>
                </a:solidFill>
                <a:latin typeface="Calibri"/>
                <a:cs typeface="Calibri"/>
              </a:rPr>
              <a:t>k</a:t>
            </a:r>
            <a:r>
              <a:rPr sz="500" spc="47" dirty="0">
                <a:solidFill>
                  <a:srgbClr val="174E85"/>
                </a:solidFill>
                <a:latin typeface="Calibri"/>
                <a:cs typeface="Calibri"/>
              </a:rPr>
              <a:t>s</a:t>
            </a:r>
            <a:r>
              <a:rPr sz="500" spc="27" dirty="0">
                <a:solidFill>
                  <a:srgbClr val="174E85"/>
                </a:solidFill>
                <a:latin typeface="Calibri"/>
                <a:cs typeface="Calibri"/>
              </a:rPr>
              <a:t> </a:t>
            </a:r>
            <a:r>
              <a:rPr sz="500" spc="-4" dirty="0">
                <a:solidFill>
                  <a:srgbClr val="174E85"/>
                </a:solidFill>
                <a:latin typeface="Calibri"/>
                <a:cs typeface="Calibri"/>
              </a:rPr>
              <a:t>a</a:t>
            </a:r>
            <a:r>
              <a:rPr sz="500" spc="0" dirty="0">
                <a:solidFill>
                  <a:srgbClr val="174E85"/>
                </a:solidFill>
                <a:latin typeface="Calibri"/>
                <a:cs typeface="Calibri"/>
              </a:rPr>
              <a:t>nnex</a:t>
            </a:r>
            <a:r>
              <a:rPr sz="500" spc="56" dirty="0">
                <a:solidFill>
                  <a:srgbClr val="174E85"/>
                </a:solidFill>
                <a:latin typeface="Calibri"/>
                <a:cs typeface="Calibri"/>
              </a:rPr>
              <a:t> </a:t>
            </a:r>
            <a:r>
              <a:rPr sz="500" spc="0" dirty="0">
                <a:solidFill>
                  <a:srgbClr val="174E85"/>
                </a:solidFill>
                <a:latin typeface="Calibri"/>
                <a:cs typeface="Calibri"/>
              </a:rPr>
              <a:t>of</a:t>
            </a:r>
            <a:r>
              <a:rPr sz="500" spc="-13" dirty="0">
                <a:solidFill>
                  <a:srgbClr val="174E85"/>
                </a:solidFill>
                <a:latin typeface="Calibri"/>
                <a:cs typeface="Calibri"/>
              </a:rPr>
              <a:t> </a:t>
            </a:r>
            <a:r>
              <a:rPr sz="500" spc="4" dirty="0">
                <a:solidFill>
                  <a:srgbClr val="174E85"/>
                </a:solidFill>
                <a:latin typeface="Calibri"/>
                <a:cs typeface="Calibri"/>
              </a:rPr>
              <a:t>t</a:t>
            </a:r>
            <a:r>
              <a:rPr sz="500" spc="0" dirty="0">
                <a:solidFill>
                  <a:srgbClr val="174E85"/>
                </a:solidFill>
                <a:latin typeface="Calibri"/>
                <a:cs typeface="Calibri"/>
              </a:rPr>
              <a:t>he</a:t>
            </a:r>
            <a:r>
              <a:rPr sz="500" spc="3" dirty="0">
                <a:solidFill>
                  <a:srgbClr val="174E85"/>
                </a:solidFill>
                <a:latin typeface="Calibri"/>
                <a:cs typeface="Calibri"/>
              </a:rPr>
              <a:t> </a:t>
            </a:r>
            <a:r>
              <a:rPr sz="500" spc="4" dirty="0">
                <a:solidFill>
                  <a:srgbClr val="174E85"/>
                </a:solidFill>
                <a:latin typeface="Calibri"/>
                <a:cs typeface="Calibri"/>
              </a:rPr>
              <a:t>U</a:t>
            </a:r>
            <a:r>
              <a:rPr sz="500" spc="0" dirty="0">
                <a:solidFill>
                  <a:srgbClr val="174E85"/>
                </a:solidFill>
                <a:latin typeface="Calibri"/>
                <a:cs typeface="Calibri"/>
              </a:rPr>
              <a:t>N</a:t>
            </a:r>
            <a:r>
              <a:rPr sz="500" spc="34" dirty="0">
                <a:solidFill>
                  <a:srgbClr val="174E85"/>
                </a:solidFill>
                <a:latin typeface="Calibri"/>
                <a:cs typeface="Calibri"/>
              </a:rPr>
              <a:t> </a:t>
            </a:r>
            <a:r>
              <a:rPr sz="500" spc="31" dirty="0">
                <a:solidFill>
                  <a:srgbClr val="174E85"/>
                </a:solidFill>
                <a:latin typeface="Calibri"/>
                <a:cs typeface="Calibri"/>
              </a:rPr>
              <a:t>R</a:t>
            </a:r>
            <a:endParaRPr sz="500">
              <a:latin typeface="Calibri"/>
              <a:cs typeface="Calibri"/>
            </a:endParaRPr>
          </a:p>
        </p:txBody>
      </p:sp>
      <p:sp>
        <p:nvSpPr>
          <p:cNvPr id="2" name="object 2"/>
          <p:cNvSpPr txBox="1"/>
          <p:nvPr/>
        </p:nvSpPr>
        <p:spPr>
          <a:xfrm>
            <a:off x="9112631" y="5562092"/>
            <a:ext cx="724916" cy="298958"/>
          </a:xfrm>
          <a:prstGeom prst="rect">
            <a:avLst/>
          </a:prstGeom>
        </p:spPr>
        <p:txBody>
          <a:bodyPr wrap="square" lIns="0" tIns="996" rIns="0" bIns="0" rtlCol="0">
            <a:noAutofit/>
          </a:bodyPr>
          <a:lstStyle/>
          <a:p>
            <a:pPr>
              <a:lnSpc>
                <a:spcPts val="850"/>
              </a:lnSpc>
            </a:pPr>
            <a:endParaRPr sz="850"/>
          </a:p>
          <a:p>
            <a:pPr marL="38353">
              <a:lnSpc>
                <a:spcPct val="101725"/>
              </a:lnSpc>
            </a:pPr>
            <a:r>
              <a:rPr sz="500" spc="7" dirty="0">
                <a:solidFill>
                  <a:srgbClr val="174E85"/>
                </a:solidFill>
                <a:latin typeface="Calibri"/>
                <a:cs typeface="Calibri"/>
              </a:rPr>
              <a:t>Matt Claydon (UK)</a:t>
            </a:r>
            <a:endParaRPr sz="500">
              <a:latin typeface="Calibri"/>
              <a:cs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916940" y="749579"/>
            <a:ext cx="6396251" cy="1491762"/>
          </a:xfrm>
          <a:prstGeom prst="rect">
            <a:avLst/>
          </a:prstGeom>
        </p:spPr>
        <p:txBody>
          <a:bodyPr wrap="square" lIns="0" tIns="28606" rIns="0" bIns="0" rtlCol="0">
            <a:noAutofit/>
          </a:bodyPr>
          <a:lstStyle/>
          <a:p>
            <a:pPr marL="12700">
              <a:lnSpc>
                <a:spcPts val="4505"/>
              </a:lnSpc>
            </a:pPr>
            <a:r>
              <a:rPr sz="4400" spc="-14" dirty="0">
                <a:latin typeface="Calibri Light"/>
                <a:cs typeface="Calibri Light"/>
              </a:rPr>
              <a:t>Previous Workshop sessions</a:t>
            </a:r>
            <a:endParaRPr sz="4400">
              <a:latin typeface="Calibri Light"/>
              <a:cs typeface="Calibri Light"/>
            </a:endParaRPr>
          </a:p>
          <a:p>
            <a:pPr marL="12700" marR="83941">
              <a:lnSpc>
                <a:spcPct val="95825"/>
              </a:lnSpc>
              <a:spcBef>
                <a:spcPts val="3759"/>
              </a:spcBef>
            </a:pPr>
            <a:r>
              <a:rPr sz="2800" dirty="0">
                <a:latin typeface="Arial"/>
                <a:cs typeface="Arial"/>
              </a:rPr>
              <a:t>•</a:t>
            </a:r>
            <a:endParaRPr sz="2800">
              <a:latin typeface="Arial"/>
              <a:cs typeface="Arial"/>
            </a:endParaRPr>
          </a:p>
        </p:txBody>
      </p:sp>
      <p:sp>
        <p:nvSpPr>
          <p:cNvPr id="5" name="object 5"/>
          <p:cNvSpPr txBox="1"/>
          <p:nvPr/>
        </p:nvSpPr>
        <p:spPr>
          <a:xfrm>
            <a:off x="1145540" y="1882267"/>
            <a:ext cx="8478690" cy="1284604"/>
          </a:xfrm>
          <a:prstGeom prst="rect">
            <a:avLst/>
          </a:prstGeom>
        </p:spPr>
        <p:txBody>
          <a:bodyPr wrap="square" lIns="0" tIns="18383" rIns="0" bIns="0" rtlCol="0">
            <a:noAutofit/>
          </a:bodyPr>
          <a:lstStyle/>
          <a:p>
            <a:pPr marL="12700" marR="53263">
              <a:lnSpc>
                <a:spcPts val="2895"/>
              </a:lnSpc>
            </a:pPr>
            <a:r>
              <a:rPr sz="2800" spc="-21" dirty="0">
                <a:latin typeface="Calibri"/>
                <a:cs typeface="Calibri"/>
              </a:rPr>
              <a:t>1st Workshop (Online): held 5 June 2024 - </a:t>
            </a:r>
            <a:r>
              <a:rPr sz="2800" spc="-21" dirty="0">
                <a:solidFill>
                  <a:srgbClr val="0462C1"/>
                </a:solidFill>
                <a:latin typeface="Calibri"/>
                <a:cs typeface="Calibri"/>
              </a:rPr>
              <a:t> </a:t>
            </a:r>
            <a:r>
              <a:rPr sz="2800" u="heavy" spc="-21" dirty="0">
                <a:solidFill>
                  <a:srgbClr val="0462C1"/>
                </a:solidFill>
                <a:latin typeface="Calibri"/>
                <a:cs typeface="Calibri"/>
                <a:hlinkClick r:id="rId2"/>
              </a:rPr>
              <a:t>Link</a:t>
            </a:r>
            <a:endParaRPr sz="2800">
              <a:latin typeface="Calibri"/>
              <a:cs typeface="Calibri"/>
            </a:endParaRPr>
          </a:p>
          <a:p>
            <a:pPr marL="241553" marR="53263">
              <a:lnSpc>
                <a:spcPct val="101725"/>
              </a:lnSpc>
              <a:spcBef>
                <a:spcPts val="30"/>
              </a:spcBef>
            </a:pPr>
            <a:r>
              <a:rPr sz="2400" spc="147" dirty="0">
                <a:latin typeface="Arial"/>
                <a:cs typeface="Arial"/>
              </a:rPr>
              <a:t>• </a:t>
            </a:r>
            <a:r>
              <a:rPr sz="2400" spc="-8" dirty="0">
                <a:latin typeface="Calibri"/>
                <a:cs typeface="Calibri"/>
              </a:rPr>
              <a:t>Organizational matters clarified</a:t>
            </a:r>
            <a:endParaRPr sz="2400">
              <a:latin typeface="Calibri"/>
              <a:cs typeface="Calibri"/>
            </a:endParaRPr>
          </a:p>
          <a:p>
            <a:pPr marL="12700">
              <a:lnSpc>
                <a:spcPct val="101725"/>
              </a:lnSpc>
              <a:spcBef>
                <a:spcPts val="594"/>
              </a:spcBef>
            </a:pPr>
            <a:r>
              <a:rPr sz="2800" spc="-19" dirty="0">
                <a:latin typeface="Calibri"/>
                <a:cs typeface="Calibri"/>
              </a:rPr>
              <a:t>2nd Workshop (Online): held 10-11 September 2024 - </a:t>
            </a:r>
            <a:r>
              <a:rPr sz="2800" spc="-19" dirty="0">
                <a:solidFill>
                  <a:srgbClr val="0462C1"/>
                </a:solidFill>
                <a:latin typeface="Calibri"/>
                <a:cs typeface="Calibri"/>
              </a:rPr>
              <a:t> </a:t>
            </a:r>
            <a:r>
              <a:rPr sz="2800" u="heavy" spc="-19" dirty="0">
                <a:solidFill>
                  <a:srgbClr val="0462C1"/>
                </a:solidFill>
                <a:latin typeface="Calibri"/>
                <a:cs typeface="Calibri"/>
                <a:hlinkClick r:id="rId3"/>
              </a:rPr>
              <a:t>Link</a:t>
            </a:r>
            <a:endParaRPr sz="2800">
              <a:latin typeface="Calibri"/>
              <a:cs typeface="Calibri"/>
            </a:endParaRPr>
          </a:p>
        </p:txBody>
      </p:sp>
      <p:sp>
        <p:nvSpPr>
          <p:cNvPr id="4" name="object 4"/>
          <p:cNvSpPr txBox="1"/>
          <p:nvPr/>
        </p:nvSpPr>
        <p:spPr>
          <a:xfrm>
            <a:off x="916940" y="2764962"/>
            <a:ext cx="202946" cy="380492"/>
          </a:xfrm>
          <a:prstGeom prst="rect">
            <a:avLst/>
          </a:prstGeom>
        </p:spPr>
        <p:txBody>
          <a:bodyPr wrap="square" lIns="0" tIns="18796" rIns="0" bIns="0" rtlCol="0">
            <a:noAutofit/>
          </a:bodyPr>
          <a:lstStyle/>
          <a:p>
            <a:pPr marL="12700">
              <a:lnSpc>
                <a:spcPts val="2960"/>
              </a:lnSpc>
            </a:pPr>
            <a:r>
              <a:rPr sz="2800" dirty="0">
                <a:latin typeface="Arial"/>
                <a:cs typeface="Arial"/>
              </a:rPr>
              <a:t>•</a:t>
            </a:r>
            <a:endParaRPr sz="2800">
              <a:latin typeface="Arial"/>
              <a:cs typeface="Arial"/>
            </a:endParaRPr>
          </a:p>
        </p:txBody>
      </p:sp>
      <p:sp>
        <p:nvSpPr>
          <p:cNvPr id="3" name="object 3"/>
          <p:cNvSpPr txBox="1"/>
          <p:nvPr/>
        </p:nvSpPr>
        <p:spPr>
          <a:xfrm>
            <a:off x="1374394" y="3212623"/>
            <a:ext cx="177952" cy="1115313"/>
          </a:xfrm>
          <a:prstGeom prst="rect">
            <a:avLst/>
          </a:prstGeom>
        </p:spPr>
        <p:txBody>
          <a:bodyPr wrap="square" lIns="0" tIns="16224" rIns="0" bIns="0" rtlCol="0">
            <a:noAutofit/>
          </a:bodyPr>
          <a:lstStyle/>
          <a:p>
            <a:pPr marL="12700" marR="152">
              <a:lnSpc>
                <a:spcPts val="2555"/>
              </a:lnSpc>
            </a:pPr>
            <a:r>
              <a:rPr sz="2400" dirty="0">
                <a:latin typeface="Arial"/>
                <a:cs typeface="Arial"/>
              </a:rPr>
              <a:t>•</a:t>
            </a:r>
            <a:endParaRPr sz="2400">
              <a:latin typeface="Arial"/>
              <a:cs typeface="Arial"/>
            </a:endParaRPr>
          </a:p>
          <a:p>
            <a:pPr marL="12700">
              <a:lnSpc>
                <a:spcPct val="95825"/>
              </a:lnSpc>
              <a:spcBef>
                <a:spcPts val="207"/>
              </a:spcBef>
            </a:pPr>
            <a:r>
              <a:rPr sz="2400" dirty="0">
                <a:latin typeface="Arial"/>
                <a:cs typeface="Arial"/>
              </a:rPr>
              <a:t>•</a:t>
            </a:r>
            <a:endParaRPr sz="2400">
              <a:latin typeface="Arial"/>
              <a:cs typeface="Arial"/>
            </a:endParaRPr>
          </a:p>
          <a:p>
            <a:pPr marL="12700" marR="152">
              <a:lnSpc>
                <a:spcPct val="95825"/>
              </a:lnSpc>
              <a:spcBef>
                <a:spcPts val="325"/>
              </a:spcBef>
            </a:pPr>
            <a:r>
              <a:rPr sz="2400" dirty="0">
                <a:latin typeface="Arial"/>
                <a:cs typeface="Arial"/>
              </a:rPr>
              <a:t>•</a:t>
            </a:r>
            <a:endParaRPr sz="2400">
              <a:latin typeface="Arial"/>
              <a:cs typeface="Arial"/>
            </a:endParaRPr>
          </a:p>
        </p:txBody>
      </p:sp>
      <p:sp>
        <p:nvSpPr>
          <p:cNvPr id="2" name="object 2"/>
          <p:cNvSpPr txBox="1"/>
          <p:nvPr/>
        </p:nvSpPr>
        <p:spPr>
          <a:xfrm>
            <a:off x="1602994" y="3231007"/>
            <a:ext cx="8428431" cy="1115313"/>
          </a:xfrm>
          <a:prstGeom prst="rect">
            <a:avLst/>
          </a:prstGeom>
        </p:spPr>
        <p:txBody>
          <a:bodyPr wrap="square" lIns="0" tIns="15875" rIns="0" bIns="0" rtlCol="0">
            <a:noAutofit/>
          </a:bodyPr>
          <a:lstStyle/>
          <a:p>
            <a:pPr marL="12700" marR="45720">
              <a:lnSpc>
                <a:spcPts val="2500"/>
              </a:lnSpc>
            </a:pPr>
            <a:r>
              <a:rPr sz="2400" spc="-2" dirty="0">
                <a:latin typeface="Calibri"/>
                <a:cs typeface="Calibri"/>
              </a:rPr>
              <a:t>Review of some initial input</a:t>
            </a:r>
            <a:endParaRPr sz="2400">
              <a:latin typeface="Calibri"/>
              <a:cs typeface="Calibri"/>
            </a:endParaRPr>
          </a:p>
          <a:p>
            <a:pPr marL="12700" marR="45720">
              <a:lnSpc>
                <a:spcPct val="101725"/>
              </a:lnSpc>
              <a:spcBef>
                <a:spcPts val="39"/>
              </a:spcBef>
            </a:pPr>
            <a:r>
              <a:rPr sz="2400" spc="-6" dirty="0">
                <a:latin typeface="Calibri"/>
                <a:cs typeface="Calibri"/>
              </a:rPr>
              <a:t>Call for additional volunteers</a:t>
            </a:r>
            <a:endParaRPr sz="2400">
              <a:latin typeface="Calibri"/>
              <a:cs typeface="Calibri"/>
            </a:endParaRPr>
          </a:p>
          <a:p>
            <a:pPr marL="12700">
              <a:lnSpc>
                <a:spcPct val="101725"/>
              </a:lnSpc>
              <a:spcBef>
                <a:spcPts val="155"/>
              </a:spcBef>
            </a:pPr>
            <a:r>
              <a:rPr sz="2400" spc="-8" dirty="0">
                <a:latin typeface="Calibri"/>
                <a:cs typeface="Calibri"/>
              </a:rPr>
              <a:t>Review of the OICA presentation on the “ADS Regulatory Approach”</a:t>
            </a:r>
            <a:endParaRPr sz="2400">
              <a:latin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p:nvPr/>
        </p:nvSpPr>
        <p:spPr>
          <a:xfrm>
            <a:off x="916940" y="447827"/>
            <a:ext cx="5478773" cy="1188821"/>
          </a:xfrm>
          <a:prstGeom prst="rect">
            <a:avLst/>
          </a:prstGeom>
        </p:spPr>
        <p:txBody>
          <a:bodyPr wrap="square" lIns="0" tIns="28606" rIns="0" bIns="0" rtlCol="0">
            <a:noAutofit/>
          </a:bodyPr>
          <a:lstStyle/>
          <a:p>
            <a:pPr marL="12700">
              <a:lnSpc>
                <a:spcPts val="4505"/>
              </a:lnSpc>
            </a:pPr>
            <a:r>
              <a:rPr sz="4400" spc="-21" dirty="0">
                <a:latin typeface="Calibri Light"/>
                <a:cs typeface="Calibri Light"/>
              </a:rPr>
              <a:t>Outcome 3rd Workshop</a:t>
            </a:r>
            <a:endParaRPr sz="4400">
              <a:latin typeface="Calibri Light"/>
              <a:cs typeface="Calibri Light"/>
            </a:endParaRPr>
          </a:p>
          <a:p>
            <a:pPr marL="12700" marR="83941">
              <a:lnSpc>
                <a:spcPts val="4755"/>
              </a:lnSpc>
              <a:spcBef>
                <a:spcPts val="12"/>
              </a:spcBef>
            </a:pPr>
            <a:r>
              <a:rPr sz="4400" spc="-1" dirty="0">
                <a:latin typeface="Calibri Light"/>
                <a:cs typeface="Calibri Light"/>
              </a:rPr>
              <a:t>(Hybrid, Beijing)</a:t>
            </a:r>
            <a:endParaRPr sz="4400">
              <a:latin typeface="Calibri Light"/>
              <a:cs typeface="Calibri Light"/>
            </a:endParaRPr>
          </a:p>
        </p:txBody>
      </p:sp>
      <p:sp>
        <p:nvSpPr>
          <p:cNvPr id="9" name="object 9"/>
          <p:cNvSpPr txBox="1"/>
          <p:nvPr/>
        </p:nvSpPr>
        <p:spPr>
          <a:xfrm>
            <a:off x="6411016" y="447827"/>
            <a:ext cx="1522582" cy="585012"/>
          </a:xfrm>
          <a:prstGeom prst="rect">
            <a:avLst/>
          </a:prstGeom>
        </p:spPr>
        <p:txBody>
          <a:bodyPr wrap="square" lIns="0" tIns="28606" rIns="0" bIns="0" rtlCol="0">
            <a:noAutofit/>
          </a:bodyPr>
          <a:lstStyle/>
          <a:p>
            <a:pPr marL="12700">
              <a:lnSpc>
                <a:spcPts val="4505"/>
              </a:lnSpc>
            </a:pPr>
            <a:r>
              <a:rPr sz="4400" dirty="0">
                <a:latin typeface="Calibri Light"/>
                <a:cs typeface="Calibri Light"/>
              </a:rPr>
              <a:t>15+16</a:t>
            </a:r>
            <a:endParaRPr sz="4400">
              <a:latin typeface="Calibri Light"/>
              <a:cs typeface="Calibri Light"/>
            </a:endParaRPr>
          </a:p>
        </p:txBody>
      </p:sp>
      <p:sp>
        <p:nvSpPr>
          <p:cNvPr id="8" name="object 8"/>
          <p:cNvSpPr txBox="1"/>
          <p:nvPr/>
        </p:nvSpPr>
        <p:spPr>
          <a:xfrm>
            <a:off x="7948041" y="447827"/>
            <a:ext cx="1943127" cy="585012"/>
          </a:xfrm>
          <a:prstGeom prst="rect">
            <a:avLst/>
          </a:prstGeom>
        </p:spPr>
        <p:txBody>
          <a:bodyPr wrap="square" lIns="0" tIns="28606" rIns="0" bIns="0" rtlCol="0">
            <a:noAutofit/>
          </a:bodyPr>
          <a:lstStyle/>
          <a:p>
            <a:pPr marL="12700">
              <a:lnSpc>
                <a:spcPts val="4505"/>
              </a:lnSpc>
            </a:pPr>
            <a:r>
              <a:rPr sz="4400" spc="-7" dirty="0">
                <a:latin typeface="Calibri Light"/>
                <a:cs typeface="Calibri Light"/>
              </a:rPr>
              <a:t>October</a:t>
            </a:r>
            <a:endParaRPr sz="4400">
              <a:latin typeface="Calibri Light"/>
              <a:cs typeface="Calibri Light"/>
            </a:endParaRPr>
          </a:p>
        </p:txBody>
      </p:sp>
      <p:sp>
        <p:nvSpPr>
          <p:cNvPr id="7" name="object 7"/>
          <p:cNvSpPr txBox="1"/>
          <p:nvPr/>
        </p:nvSpPr>
        <p:spPr>
          <a:xfrm>
            <a:off x="916940" y="1882267"/>
            <a:ext cx="1817070" cy="892936"/>
          </a:xfrm>
          <a:prstGeom prst="rect">
            <a:avLst/>
          </a:prstGeom>
        </p:spPr>
        <p:txBody>
          <a:bodyPr wrap="square" lIns="0" tIns="18383" rIns="0" bIns="0" rtlCol="0">
            <a:noAutofit/>
          </a:bodyPr>
          <a:lstStyle/>
          <a:p>
            <a:pPr marL="12700">
              <a:lnSpc>
                <a:spcPts val="2895"/>
              </a:lnSpc>
            </a:pPr>
            <a:r>
              <a:rPr sz="2800" spc="-2" dirty="0">
                <a:latin typeface="Calibri"/>
                <a:cs typeface="Calibri"/>
              </a:rPr>
              <a:t>Documents:</a:t>
            </a:r>
            <a:endParaRPr sz="2800">
              <a:latin typeface="Calibri"/>
              <a:cs typeface="Calibri"/>
            </a:endParaRPr>
          </a:p>
          <a:p>
            <a:pPr marL="12700" marR="53263">
              <a:lnSpc>
                <a:spcPct val="101725"/>
              </a:lnSpc>
              <a:spcBef>
                <a:spcPts val="472"/>
              </a:spcBef>
            </a:pPr>
            <a:r>
              <a:rPr sz="2800" b="1" spc="-7" dirty="0">
                <a:latin typeface="Calibri"/>
                <a:cs typeface="Calibri"/>
              </a:rPr>
              <a:t>UN GTR</a:t>
            </a:r>
            <a:r>
              <a:rPr sz="2800" spc="-7" dirty="0">
                <a:latin typeface="Calibri"/>
                <a:cs typeface="Calibri"/>
              </a:rPr>
              <a:t>:</a:t>
            </a:r>
            <a:endParaRPr sz="2800">
              <a:latin typeface="Calibri"/>
              <a:cs typeface="Calibri"/>
            </a:endParaRPr>
          </a:p>
        </p:txBody>
      </p:sp>
      <p:sp>
        <p:nvSpPr>
          <p:cNvPr id="6" name="object 6"/>
          <p:cNvSpPr txBox="1"/>
          <p:nvPr/>
        </p:nvSpPr>
        <p:spPr>
          <a:xfrm>
            <a:off x="2822194" y="1882267"/>
            <a:ext cx="656252" cy="380491"/>
          </a:xfrm>
          <a:prstGeom prst="rect">
            <a:avLst/>
          </a:prstGeom>
        </p:spPr>
        <p:txBody>
          <a:bodyPr wrap="square" lIns="0" tIns="18383" rIns="0" bIns="0" rtlCol="0">
            <a:noAutofit/>
          </a:bodyPr>
          <a:lstStyle/>
          <a:p>
            <a:pPr marL="12700">
              <a:lnSpc>
                <a:spcPts val="2895"/>
              </a:lnSpc>
            </a:pPr>
            <a:r>
              <a:rPr sz="2800" u="heavy" spc="-2" dirty="0">
                <a:solidFill>
                  <a:srgbClr val="0462C1"/>
                </a:solidFill>
                <a:latin typeface="Calibri"/>
                <a:cs typeface="Calibri"/>
                <a:hlinkClick r:id="rId2"/>
              </a:rPr>
              <a:t>Link</a:t>
            </a:r>
            <a:endParaRPr sz="2800">
              <a:latin typeface="Calibri"/>
              <a:cs typeface="Calibri"/>
            </a:endParaRPr>
          </a:p>
        </p:txBody>
      </p:sp>
      <p:sp>
        <p:nvSpPr>
          <p:cNvPr id="5" name="object 5"/>
          <p:cNvSpPr txBox="1"/>
          <p:nvPr/>
        </p:nvSpPr>
        <p:spPr>
          <a:xfrm>
            <a:off x="916940" y="2905252"/>
            <a:ext cx="3736202" cy="764616"/>
          </a:xfrm>
          <a:prstGeom prst="rect">
            <a:avLst/>
          </a:prstGeom>
        </p:spPr>
        <p:txBody>
          <a:bodyPr wrap="square" lIns="0" tIns="18383" rIns="0" bIns="0" rtlCol="0">
            <a:noAutofit/>
          </a:bodyPr>
          <a:lstStyle/>
          <a:p>
            <a:pPr marL="12700">
              <a:lnSpc>
                <a:spcPts val="2895"/>
              </a:lnSpc>
            </a:pPr>
            <a:r>
              <a:rPr sz="2800" spc="0" dirty="0">
                <a:latin typeface="Calibri"/>
                <a:cs typeface="Calibri"/>
              </a:rPr>
              <a:t>- draft prepared by China</a:t>
            </a:r>
            <a:endParaRPr sz="2800">
              <a:latin typeface="Calibri"/>
              <a:cs typeface="Calibri"/>
            </a:endParaRPr>
          </a:p>
          <a:p>
            <a:pPr marL="241300" marR="53263">
              <a:lnSpc>
                <a:spcPts val="3025"/>
              </a:lnSpc>
              <a:spcBef>
                <a:spcPts val="6"/>
              </a:spcBef>
            </a:pPr>
            <a:r>
              <a:rPr sz="2800" spc="-16" dirty="0">
                <a:latin typeface="Calibri"/>
                <a:cs typeface="Calibri"/>
              </a:rPr>
              <a:t>Germany, ITU, SAE.</a:t>
            </a:r>
            <a:endParaRPr sz="2800">
              <a:latin typeface="Calibri"/>
              <a:cs typeface="Calibri"/>
            </a:endParaRPr>
          </a:p>
        </p:txBody>
      </p:sp>
      <p:sp>
        <p:nvSpPr>
          <p:cNvPr id="4" name="object 4"/>
          <p:cNvSpPr txBox="1"/>
          <p:nvPr/>
        </p:nvSpPr>
        <p:spPr>
          <a:xfrm>
            <a:off x="4656334" y="2905252"/>
            <a:ext cx="5228529" cy="380492"/>
          </a:xfrm>
          <a:prstGeom prst="rect">
            <a:avLst/>
          </a:prstGeom>
        </p:spPr>
        <p:txBody>
          <a:bodyPr wrap="square" lIns="0" tIns="18383" rIns="0" bIns="0" rtlCol="0">
            <a:noAutofit/>
          </a:bodyPr>
          <a:lstStyle/>
          <a:p>
            <a:pPr marL="12700">
              <a:lnSpc>
                <a:spcPts val="2895"/>
              </a:lnSpc>
            </a:pPr>
            <a:r>
              <a:rPr sz="2800" spc="-7" dirty="0">
                <a:latin typeface="Calibri"/>
                <a:cs typeface="Calibri"/>
              </a:rPr>
              <a:t>together with experts from Canada,</a:t>
            </a:r>
            <a:endParaRPr sz="2800">
              <a:latin typeface="Calibri"/>
              <a:cs typeface="Calibri"/>
            </a:endParaRPr>
          </a:p>
        </p:txBody>
      </p:sp>
      <p:sp>
        <p:nvSpPr>
          <p:cNvPr id="3" name="object 3"/>
          <p:cNvSpPr txBox="1"/>
          <p:nvPr/>
        </p:nvSpPr>
        <p:spPr>
          <a:xfrm>
            <a:off x="916940" y="3800094"/>
            <a:ext cx="9165882" cy="1104011"/>
          </a:xfrm>
          <a:prstGeom prst="rect">
            <a:avLst/>
          </a:prstGeom>
        </p:spPr>
        <p:txBody>
          <a:bodyPr wrap="square" lIns="0" tIns="18383" rIns="0" bIns="0" rtlCol="0">
            <a:noAutofit/>
          </a:bodyPr>
          <a:lstStyle/>
          <a:p>
            <a:pPr marL="12700" marR="55810">
              <a:lnSpc>
                <a:spcPts val="2895"/>
              </a:lnSpc>
            </a:pPr>
            <a:r>
              <a:rPr sz="2800" spc="0" dirty="0">
                <a:latin typeface="Calibri"/>
                <a:cs typeface="Calibri"/>
              </a:rPr>
              <a:t>- draft presented and discussed.</a:t>
            </a:r>
            <a:endParaRPr sz="2800">
              <a:latin typeface="Calibri"/>
              <a:cs typeface="Calibri"/>
            </a:endParaRPr>
          </a:p>
          <a:p>
            <a:pPr marL="470153">
              <a:lnSpc>
                <a:spcPct val="101725"/>
              </a:lnSpc>
              <a:spcBef>
                <a:spcPts val="30"/>
              </a:spcBef>
            </a:pPr>
            <a:r>
              <a:rPr sz="2400" spc="1" dirty="0">
                <a:latin typeface="Calibri"/>
                <a:cs typeface="Calibri"/>
              </a:rPr>
              <a:t>- suggestions for next version with regard to cost/benefit, inclusion of</a:t>
            </a:r>
            <a:endParaRPr sz="2400">
              <a:latin typeface="Calibri"/>
              <a:cs typeface="Calibri"/>
            </a:endParaRPr>
          </a:p>
          <a:p>
            <a:pPr marL="698754" marR="55810">
              <a:lnSpc>
                <a:spcPts val="2590"/>
              </a:lnSpc>
              <a:spcBef>
                <a:spcPts val="129"/>
              </a:spcBef>
            </a:pPr>
            <a:r>
              <a:rPr sz="2400" spc="-4" dirty="0">
                <a:latin typeface="Calibri"/>
                <a:cs typeface="Calibri"/>
              </a:rPr>
              <a:t>Approval in the description and text on AI.</a:t>
            </a:r>
            <a:endParaRPr sz="2400">
              <a:latin typeface="Calibri"/>
              <a:cs typeface="Calibri"/>
            </a:endParaRPr>
          </a:p>
        </p:txBody>
      </p:sp>
      <p:sp>
        <p:nvSpPr>
          <p:cNvPr id="2" name="object 2"/>
          <p:cNvSpPr txBox="1"/>
          <p:nvPr/>
        </p:nvSpPr>
        <p:spPr>
          <a:xfrm>
            <a:off x="10070337" y="4244721"/>
            <a:ext cx="655600" cy="330200"/>
          </a:xfrm>
          <a:prstGeom prst="rect">
            <a:avLst/>
          </a:prstGeom>
        </p:spPr>
        <p:txBody>
          <a:bodyPr wrap="square" lIns="0" tIns="15875" rIns="0" bIns="0" rtlCol="0">
            <a:noAutofit/>
          </a:bodyPr>
          <a:lstStyle/>
          <a:p>
            <a:pPr marL="12700">
              <a:lnSpc>
                <a:spcPts val="2500"/>
              </a:lnSpc>
            </a:pPr>
            <a:r>
              <a:rPr sz="2400" spc="-27" dirty="0">
                <a:latin typeface="Calibri"/>
                <a:cs typeface="Calibri"/>
              </a:rPr>
              <a:t>Type</a:t>
            </a:r>
            <a:endParaRPr sz="2400">
              <a:latin typeface="Calibri"/>
              <a:cs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916940" y="447827"/>
            <a:ext cx="7016659" cy="1757019"/>
          </a:xfrm>
          <a:prstGeom prst="rect">
            <a:avLst/>
          </a:prstGeom>
        </p:spPr>
        <p:txBody>
          <a:bodyPr wrap="square" lIns="0" tIns="28606" rIns="0" bIns="0" rtlCol="0">
            <a:noAutofit/>
          </a:bodyPr>
          <a:lstStyle/>
          <a:p>
            <a:pPr marL="12700">
              <a:lnSpc>
                <a:spcPts val="4505"/>
              </a:lnSpc>
            </a:pPr>
            <a:r>
              <a:rPr sz="4400" spc="-17" dirty="0">
                <a:latin typeface="Calibri Light"/>
                <a:cs typeface="Calibri Light"/>
              </a:rPr>
              <a:t>Outcome 3rd Workshop 15+16</a:t>
            </a:r>
            <a:endParaRPr sz="4400">
              <a:latin typeface="Calibri Light"/>
              <a:cs typeface="Calibri Light"/>
            </a:endParaRPr>
          </a:p>
          <a:p>
            <a:pPr marL="12700" marR="83941">
              <a:lnSpc>
                <a:spcPts val="4755"/>
              </a:lnSpc>
              <a:spcBef>
                <a:spcPts val="12"/>
              </a:spcBef>
            </a:pPr>
            <a:r>
              <a:rPr sz="4400" spc="-1" dirty="0">
                <a:latin typeface="Calibri Light"/>
                <a:cs typeface="Calibri Light"/>
              </a:rPr>
              <a:t>(Hybrid, Beijing)</a:t>
            </a:r>
            <a:endParaRPr sz="4400">
              <a:latin typeface="Calibri Light"/>
              <a:cs typeface="Calibri Light"/>
            </a:endParaRPr>
          </a:p>
          <a:p>
            <a:pPr marL="12700" marR="83941">
              <a:lnSpc>
                <a:spcPct val="101725"/>
              </a:lnSpc>
              <a:spcBef>
                <a:spcPts val="1062"/>
              </a:spcBef>
            </a:pPr>
            <a:r>
              <a:rPr sz="2600" b="1" spc="1" dirty="0">
                <a:latin typeface="Calibri"/>
                <a:cs typeface="Calibri"/>
              </a:rPr>
              <a:t>UNR</a:t>
            </a:r>
            <a:r>
              <a:rPr sz="2600" spc="1" dirty="0">
                <a:latin typeface="Calibri"/>
                <a:cs typeface="Calibri"/>
              </a:rPr>
              <a:t>:</a:t>
            </a:r>
            <a:endParaRPr sz="2600">
              <a:latin typeface="Calibri"/>
              <a:cs typeface="Calibri"/>
            </a:endParaRPr>
          </a:p>
        </p:txBody>
      </p:sp>
      <p:sp>
        <p:nvSpPr>
          <p:cNvPr id="8" name="object 8"/>
          <p:cNvSpPr txBox="1"/>
          <p:nvPr/>
        </p:nvSpPr>
        <p:spPr>
          <a:xfrm>
            <a:off x="7948041" y="447827"/>
            <a:ext cx="1943127" cy="585012"/>
          </a:xfrm>
          <a:prstGeom prst="rect">
            <a:avLst/>
          </a:prstGeom>
        </p:spPr>
        <p:txBody>
          <a:bodyPr wrap="square" lIns="0" tIns="28606" rIns="0" bIns="0" rtlCol="0">
            <a:noAutofit/>
          </a:bodyPr>
          <a:lstStyle/>
          <a:p>
            <a:pPr marL="12700">
              <a:lnSpc>
                <a:spcPts val="4505"/>
              </a:lnSpc>
            </a:pPr>
            <a:r>
              <a:rPr sz="4400" spc="-7" dirty="0">
                <a:latin typeface="Calibri Light"/>
                <a:cs typeface="Calibri Light"/>
              </a:rPr>
              <a:t>October</a:t>
            </a:r>
            <a:endParaRPr sz="4400">
              <a:latin typeface="Calibri Light"/>
              <a:cs typeface="Calibri Light"/>
            </a:endParaRPr>
          </a:p>
        </p:txBody>
      </p:sp>
      <p:sp>
        <p:nvSpPr>
          <p:cNvPr id="7" name="object 7"/>
          <p:cNvSpPr txBox="1"/>
          <p:nvPr/>
        </p:nvSpPr>
        <p:spPr>
          <a:xfrm>
            <a:off x="916940" y="2292604"/>
            <a:ext cx="176253" cy="801115"/>
          </a:xfrm>
          <a:prstGeom prst="rect">
            <a:avLst/>
          </a:prstGeom>
        </p:spPr>
        <p:txBody>
          <a:bodyPr wrap="square" lIns="0" tIns="17176" rIns="0" bIns="0" rtlCol="0">
            <a:noAutofit/>
          </a:bodyPr>
          <a:lstStyle/>
          <a:p>
            <a:pPr marL="12700">
              <a:lnSpc>
                <a:spcPts val="2705"/>
              </a:lnSpc>
            </a:pPr>
            <a:r>
              <a:rPr sz="2600" dirty="0">
                <a:latin typeface="Calibri"/>
                <a:cs typeface="Calibri"/>
              </a:rPr>
              <a:t>-</a:t>
            </a:r>
            <a:endParaRPr sz="2600">
              <a:latin typeface="Calibri"/>
              <a:cs typeface="Calibri"/>
            </a:endParaRPr>
          </a:p>
          <a:p>
            <a:pPr marL="12700">
              <a:lnSpc>
                <a:spcPct val="101725"/>
              </a:lnSpc>
              <a:spcBef>
                <a:spcPts val="194"/>
              </a:spcBef>
            </a:pPr>
            <a:r>
              <a:rPr sz="2600" dirty="0">
                <a:latin typeface="Calibri"/>
                <a:cs typeface="Calibri"/>
              </a:rPr>
              <a:t>-</a:t>
            </a:r>
            <a:endParaRPr sz="2600">
              <a:latin typeface="Calibri"/>
              <a:cs typeface="Calibri"/>
            </a:endParaRPr>
          </a:p>
        </p:txBody>
      </p:sp>
      <p:sp>
        <p:nvSpPr>
          <p:cNvPr id="6" name="object 6"/>
          <p:cNvSpPr txBox="1"/>
          <p:nvPr/>
        </p:nvSpPr>
        <p:spPr>
          <a:xfrm>
            <a:off x="1145540" y="2292604"/>
            <a:ext cx="8742084" cy="2211070"/>
          </a:xfrm>
          <a:prstGeom prst="rect">
            <a:avLst/>
          </a:prstGeom>
        </p:spPr>
        <p:txBody>
          <a:bodyPr wrap="square" lIns="0" tIns="17176" rIns="0" bIns="0" rtlCol="0">
            <a:noAutofit/>
          </a:bodyPr>
          <a:lstStyle/>
          <a:p>
            <a:pPr marL="12700" marR="2026080" algn="just">
              <a:lnSpc>
                <a:spcPts val="2705"/>
              </a:lnSpc>
            </a:pPr>
            <a:r>
              <a:rPr sz="2600" spc="-3" dirty="0">
                <a:latin typeface="Calibri"/>
                <a:cs typeface="Calibri"/>
              </a:rPr>
              <a:t>draft prepared by Japan, UK and the Netherlands.</a:t>
            </a:r>
            <a:endParaRPr sz="2600">
              <a:latin typeface="Calibri"/>
              <a:cs typeface="Calibri"/>
            </a:endParaRPr>
          </a:p>
          <a:p>
            <a:pPr marL="12700" marR="4567294" algn="just">
              <a:lnSpc>
                <a:spcPct val="101725"/>
              </a:lnSpc>
              <a:spcBef>
                <a:spcPts val="194"/>
              </a:spcBef>
            </a:pPr>
            <a:r>
              <a:rPr sz="2600" spc="-5" dirty="0">
                <a:latin typeface="Calibri"/>
                <a:cs typeface="Calibri"/>
              </a:rPr>
              <a:t>draft presented and discussed.</a:t>
            </a:r>
            <a:endParaRPr sz="2600">
              <a:latin typeface="Calibri"/>
              <a:cs typeface="Calibri"/>
            </a:endParaRPr>
          </a:p>
          <a:p>
            <a:pPr marL="241553" marR="47761">
              <a:lnSpc>
                <a:spcPts val="2600"/>
              </a:lnSpc>
              <a:spcBef>
                <a:spcPts val="130"/>
              </a:spcBef>
            </a:pPr>
            <a:r>
              <a:rPr sz="2200" spc="-6" dirty="0">
                <a:latin typeface="Calibri"/>
                <a:cs typeface="Calibri"/>
              </a:rPr>
              <a:t>-  proposed text for scope will be discussed with IWG ADS.</a:t>
            </a:r>
            <a:endParaRPr sz="2200">
              <a:latin typeface="Calibri"/>
              <a:cs typeface="Calibri"/>
            </a:endParaRPr>
          </a:p>
          <a:p>
            <a:pPr marL="12700" algn="just">
              <a:lnSpc>
                <a:spcPts val="3173"/>
              </a:lnSpc>
              <a:spcBef>
                <a:spcPts val="741"/>
              </a:spcBef>
            </a:pPr>
            <a:r>
              <a:rPr sz="2600" dirty="0">
                <a:latin typeface="Calibri"/>
                <a:cs typeface="Calibri"/>
              </a:rPr>
              <a:t>sepa</a:t>
            </a:r>
            <a:r>
              <a:rPr sz="2600" spc="-34" dirty="0">
                <a:latin typeface="Calibri"/>
                <a:cs typeface="Calibri"/>
              </a:rPr>
              <a:t>r</a:t>
            </a:r>
            <a:r>
              <a:rPr sz="2600" spc="-19" dirty="0">
                <a:latin typeface="Calibri"/>
                <a:cs typeface="Calibri"/>
              </a:rPr>
              <a:t>at</a:t>
            </a:r>
            <a:r>
              <a:rPr sz="2600" spc="0" dirty="0">
                <a:latin typeface="Calibri"/>
                <a:cs typeface="Calibri"/>
              </a:rPr>
              <a:t>e</a:t>
            </a:r>
            <a:r>
              <a:rPr sz="2600" spc="-34" dirty="0">
                <a:latin typeface="Calibri"/>
                <a:cs typeface="Calibri"/>
              </a:rPr>
              <a:t> </a:t>
            </a:r>
            <a:r>
              <a:rPr sz="2600" spc="0" dirty="0">
                <a:latin typeface="Calibri"/>
                <a:cs typeface="Calibri"/>
              </a:rPr>
              <a:t>p</a:t>
            </a:r>
            <a:r>
              <a:rPr sz="2600" spc="-29" dirty="0">
                <a:latin typeface="Calibri"/>
                <a:cs typeface="Calibri"/>
              </a:rPr>
              <a:t>r</a:t>
            </a:r>
            <a:r>
              <a:rPr sz="2600" spc="0" dirty="0">
                <a:latin typeface="Calibri"/>
                <a:cs typeface="Calibri"/>
              </a:rPr>
              <a:t>oposal</a:t>
            </a:r>
            <a:r>
              <a:rPr sz="2600" spc="-9" dirty="0">
                <a:latin typeface="Calibri"/>
                <a:cs typeface="Calibri"/>
              </a:rPr>
              <a:t> </a:t>
            </a:r>
            <a:r>
              <a:rPr sz="2600" spc="0" dirty="0">
                <a:latin typeface="Calibri"/>
                <a:cs typeface="Calibri"/>
              </a:rPr>
              <a:t>f</a:t>
            </a:r>
            <a:r>
              <a:rPr sz="2600" spc="-29" dirty="0">
                <a:latin typeface="Calibri"/>
                <a:cs typeface="Calibri"/>
              </a:rPr>
              <a:t>r</a:t>
            </a:r>
            <a:r>
              <a:rPr sz="2600" spc="0" dirty="0">
                <a:latin typeface="Calibri"/>
                <a:cs typeface="Calibri"/>
              </a:rPr>
              <a:t>om</a:t>
            </a:r>
            <a:r>
              <a:rPr sz="2600" spc="-4" dirty="0">
                <a:latin typeface="Calibri"/>
                <a:cs typeface="Calibri"/>
              </a:rPr>
              <a:t> </a:t>
            </a:r>
            <a:r>
              <a:rPr sz="2600" spc="0" dirty="0">
                <a:latin typeface="Calibri"/>
                <a:cs typeface="Calibri"/>
              </a:rPr>
              <a:t>UK</a:t>
            </a:r>
            <a:r>
              <a:rPr sz="2600" spc="-9" dirty="0">
                <a:latin typeface="Calibri"/>
                <a:cs typeface="Calibri"/>
              </a:rPr>
              <a:t> </a:t>
            </a:r>
            <a:r>
              <a:rPr sz="2600" spc="0" dirty="0">
                <a:latin typeface="Calibri"/>
                <a:cs typeface="Calibri"/>
              </a:rPr>
              <a:t>unde</a:t>
            </a:r>
            <a:r>
              <a:rPr sz="2600" spc="4" dirty="0">
                <a:latin typeface="Calibri"/>
                <a:cs typeface="Calibri"/>
              </a:rPr>
              <a:t>r</a:t>
            </a:r>
            <a:r>
              <a:rPr sz="2600" spc="0" dirty="0">
                <a:latin typeface="Calibri"/>
                <a:cs typeface="Calibri"/>
              </a:rPr>
              <a:t>lined</a:t>
            </a:r>
            <a:r>
              <a:rPr sz="2600" spc="-39" dirty="0">
                <a:latin typeface="Calibri"/>
                <a:cs typeface="Calibri"/>
              </a:rPr>
              <a:t> </a:t>
            </a:r>
            <a:r>
              <a:rPr sz="2600" spc="0" dirty="0">
                <a:latin typeface="Calibri"/>
                <a:cs typeface="Calibri"/>
              </a:rPr>
              <a:t>the po</a:t>
            </a:r>
            <a:r>
              <a:rPr sz="2600" spc="-29" dirty="0">
                <a:latin typeface="Calibri"/>
                <a:cs typeface="Calibri"/>
              </a:rPr>
              <a:t>t</a:t>
            </a:r>
            <a:r>
              <a:rPr sz="2600" spc="0" dirty="0">
                <a:latin typeface="Calibri"/>
                <a:cs typeface="Calibri"/>
              </a:rPr>
              <a:t>e</a:t>
            </a:r>
            <a:r>
              <a:rPr sz="2600" spc="-19" dirty="0">
                <a:latin typeface="Calibri"/>
                <a:cs typeface="Calibri"/>
              </a:rPr>
              <a:t>n</a:t>
            </a:r>
            <a:r>
              <a:rPr sz="2600" spc="0" dirty="0">
                <a:latin typeface="Calibri"/>
                <a:cs typeface="Calibri"/>
              </a:rPr>
              <a:t>tial</a:t>
            </a:r>
            <a:r>
              <a:rPr sz="2600" spc="-14" dirty="0">
                <a:latin typeface="Calibri"/>
                <a:cs typeface="Calibri"/>
              </a:rPr>
              <a:t> </a:t>
            </a:r>
            <a:r>
              <a:rPr sz="2600" spc="0" dirty="0">
                <a:latin typeface="Calibri"/>
                <a:cs typeface="Calibri"/>
              </a:rPr>
              <a:t>ri</a:t>
            </a:r>
            <a:r>
              <a:rPr sz="2600" spc="4" dirty="0">
                <a:latin typeface="Calibri"/>
                <a:cs typeface="Calibri"/>
              </a:rPr>
              <a:t>s</a:t>
            </a:r>
            <a:r>
              <a:rPr sz="2600" spc="-14" dirty="0">
                <a:latin typeface="Calibri"/>
                <a:cs typeface="Calibri"/>
              </a:rPr>
              <a:t>k</a:t>
            </a:r>
            <a:r>
              <a:rPr sz="2600" spc="0" dirty="0">
                <a:latin typeface="Calibri"/>
                <a:cs typeface="Calibri"/>
              </a:rPr>
              <a:t>s</a:t>
            </a:r>
            <a:r>
              <a:rPr sz="2600" spc="-9" dirty="0">
                <a:latin typeface="Calibri"/>
                <a:cs typeface="Calibri"/>
              </a:rPr>
              <a:t> </a:t>
            </a:r>
            <a:r>
              <a:rPr sz="2600" spc="0" dirty="0">
                <a:latin typeface="Calibri"/>
                <a:cs typeface="Calibri"/>
              </a:rPr>
              <a:t>of both </a:t>
            </a:r>
            <a:endParaRPr sz="2600">
              <a:latin typeface="Calibri"/>
              <a:cs typeface="Calibri"/>
            </a:endParaRPr>
          </a:p>
          <a:p>
            <a:pPr marL="12700" algn="just">
              <a:lnSpc>
                <a:spcPts val="3173"/>
              </a:lnSpc>
            </a:pPr>
            <a:r>
              <a:rPr sz="2600" spc="-6" dirty="0">
                <a:latin typeface="Calibri"/>
                <a:cs typeface="Calibri"/>
              </a:rPr>
              <a:t>requirements (different interpretations, mutual recognition) and </a:t>
            </a:r>
            <a:endParaRPr sz="2600">
              <a:latin typeface="Calibri"/>
              <a:cs typeface="Calibri"/>
            </a:endParaRPr>
          </a:p>
          <a:p>
            <a:pPr marL="12700" algn="just">
              <a:lnSpc>
                <a:spcPts val="3173"/>
              </a:lnSpc>
            </a:pPr>
            <a:r>
              <a:rPr sz="2600" spc="-1" dirty="0">
                <a:latin typeface="Calibri"/>
                <a:cs typeface="Calibri"/>
              </a:rPr>
              <a:t>national/regional legislation (e.g. traffic rules)</a:t>
            </a:r>
            <a:endParaRPr sz="2600">
              <a:latin typeface="Calibri"/>
              <a:cs typeface="Calibri"/>
            </a:endParaRPr>
          </a:p>
        </p:txBody>
      </p:sp>
      <p:sp>
        <p:nvSpPr>
          <p:cNvPr id="5" name="object 5"/>
          <p:cNvSpPr txBox="1"/>
          <p:nvPr/>
        </p:nvSpPr>
        <p:spPr>
          <a:xfrm>
            <a:off x="916940" y="3513099"/>
            <a:ext cx="176392" cy="356412"/>
          </a:xfrm>
          <a:prstGeom prst="rect">
            <a:avLst/>
          </a:prstGeom>
        </p:spPr>
        <p:txBody>
          <a:bodyPr wrap="square" lIns="0" tIns="17176" rIns="0" bIns="0" rtlCol="0">
            <a:noAutofit/>
          </a:bodyPr>
          <a:lstStyle/>
          <a:p>
            <a:pPr marL="12700">
              <a:lnSpc>
                <a:spcPts val="2705"/>
              </a:lnSpc>
            </a:pPr>
            <a:r>
              <a:rPr sz="2600" dirty="0">
                <a:latin typeface="Calibri"/>
                <a:cs typeface="Calibri"/>
              </a:rPr>
              <a:t>-</a:t>
            </a:r>
            <a:endParaRPr sz="2600">
              <a:latin typeface="Calibri"/>
              <a:cs typeface="Calibri"/>
            </a:endParaRPr>
          </a:p>
        </p:txBody>
      </p:sp>
      <p:sp>
        <p:nvSpPr>
          <p:cNvPr id="4" name="object 4"/>
          <p:cNvSpPr txBox="1"/>
          <p:nvPr/>
        </p:nvSpPr>
        <p:spPr>
          <a:xfrm>
            <a:off x="9888912" y="3513099"/>
            <a:ext cx="1063407" cy="356412"/>
          </a:xfrm>
          <a:prstGeom prst="rect">
            <a:avLst/>
          </a:prstGeom>
        </p:spPr>
        <p:txBody>
          <a:bodyPr wrap="square" lIns="0" tIns="17176" rIns="0" bIns="0" rtlCol="0">
            <a:noAutofit/>
          </a:bodyPr>
          <a:lstStyle/>
          <a:p>
            <a:pPr marL="12700">
              <a:lnSpc>
                <a:spcPts val="2705"/>
              </a:lnSpc>
            </a:pPr>
            <a:r>
              <a:rPr sz="2600" spc="-2" dirty="0">
                <a:latin typeface="Calibri"/>
                <a:cs typeface="Calibri"/>
              </a:rPr>
              <a:t>generic</a:t>
            </a:r>
            <a:endParaRPr sz="2600">
              <a:latin typeface="Calibri"/>
              <a:cs typeface="Calibri"/>
            </a:endParaRPr>
          </a:p>
        </p:txBody>
      </p:sp>
      <p:sp>
        <p:nvSpPr>
          <p:cNvPr id="3" name="object 3"/>
          <p:cNvSpPr txBox="1"/>
          <p:nvPr/>
        </p:nvSpPr>
        <p:spPr>
          <a:xfrm>
            <a:off x="916940" y="4591050"/>
            <a:ext cx="176253" cy="356107"/>
          </a:xfrm>
          <a:prstGeom prst="rect">
            <a:avLst/>
          </a:prstGeom>
        </p:spPr>
        <p:txBody>
          <a:bodyPr wrap="square" lIns="0" tIns="17176" rIns="0" bIns="0" rtlCol="0">
            <a:noAutofit/>
          </a:bodyPr>
          <a:lstStyle/>
          <a:p>
            <a:pPr marL="12700">
              <a:lnSpc>
                <a:spcPts val="2705"/>
              </a:lnSpc>
            </a:pPr>
            <a:r>
              <a:rPr sz="2600" dirty="0">
                <a:latin typeface="Calibri"/>
                <a:cs typeface="Calibri"/>
              </a:rPr>
              <a:t>-</a:t>
            </a:r>
            <a:endParaRPr sz="2600">
              <a:latin typeface="Calibri"/>
              <a:cs typeface="Calibri"/>
            </a:endParaRPr>
          </a:p>
        </p:txBody>
      </p:sp>
      <p:sp>
        <p:nvSpPr>
          <p:cNvPr id="2" name="object 2"/>
          <p:cNvSpPr txBox="1"/>
          <p:nvPr/>
        </p:nvSpPr>
        <p:spPr>
          <a:xfrm>
            <a:off x="1145540" y="4591050"/>
            <a:ext cx="9685223" cy="1273124"/>
          </a:xfrm>
          <a:prstGeom prst="rect">
            <a:avLst/>
          </a:prstGeom>
        </p:spPr>
        <p:txBody>
          <a:bodyPr wrap="square" lIns="0" tIns="16827" rIns="0" bIns="0" rtlCol="0">
            <a:noAutofit/>
          </a:bodyPr>
          <a:lstStyle/>
          <a:p>
            <a:pPr marL="12700" marR="38459">
              <a:lnSpc>
                <a:spcPts val="2650"/>
              </a:lnSpc>
            </a:pPr>
            <a:r>
              <a:rPr sz="2600" spc="-5" dirty="0">
                <a:latin typeface="Calibri"/>
                <a:cs typeface="Calibri"/>
              </a:rPr>
              <a:t>updated OICA proposal for adding feature approval on top of vehicle</a:t>
            </a:r>
            <a:endParaRPr sz="2600">
              <a:latin typeface="Calibri"/>
              <a:cs typeface="Calibri"/>
            </a:endParaRPr>
          </a:p>
          <a:p>
            <a:pPr marL="12700" marR="38459">
              <a:lnSpc>
                <a:spcPts val="2550"/>
              </a:lnSpc>
            </a:pPr>
            <a:r>
              <a:rPr sz="2600" spc="-8" dirty="0">
                <a:latin typeface="Calibri"/>
                <a:cs typeface="Calibri"/>
              </a:rPr>
              <a:t>approval.</a:t>
            </a:r>
            <a:endParaRPr sz="2600">
              <a:latin typeface="Calibri"/>
              <a:cs typeface="Calibri"/>
            </a:endParaRPr>
          </a:p>
          <a:p>
            <a:pPr marL="470153" indent="-228600">
              <a:lnSpc>
                <a:spcPts val="2685"/>
              </a:lnSpc>
              <a:spcBef>
                <a:spcPts val="257"/>
              </a:spcBef>
              <a:tabLst>
                <a:tab pos="469900" algn="l"/>
              </a:tabLst>
            </a:pPr>
            <a:r>
              <a:rPr sz="2200" spc="-9" dirty="0">
                <a:latin typeface="Calibri"/>
                <a:cs typeface="Calibri"/>
              </a:rPr>
              <a:t>-</a:t>
            </a:r>
            <a:r>
              <a:rPr sz="2200" spc="0" dirty="0">
                <a:latin typeface="Calibri"/>
                <a:cs typeface="Calibri"/>
              </a:rPr>
              <a:t>	</a:t>
            </a:r>
            <a:r>
              <a:rPr sz="2200" spc="-9" dirty="0">
                <a:latin typeface="Calibri"/>
                <a:cs typeface="Calibri"/>
              </a:rPr>
              <a:t>request to OICA to involve other participants in this proposal and see if this could </a:t>
            </a:r>
            <a:endParaRPr sz="2200">
              <a:latin typeface="Calibri"/>
              <a:cs typeface="Calibri"/>
            </a:endParaRPr>
          </a:p>
          <a:p>
            <a:pPr marL="470153">
              <a:lnSpc>
                <a:spcPts val="2685"/>
              </a:lnSpc>
              <a:tabLst>
                <a:tab pos="469900" algn="l"/>
              </a:tabLst>
            </a:pPr>
            <a:r>
              <a:rPr sz="2200" spc="-16" dirty="0">
                <a:latin typeface="Calibri"/>
                <a:cs typeface="Calibri"/>
              </a:rPr>
              <a:t>become an interpretation (Task 3)</a:t>
            </a:r>
            <a:endParaRPr sz="2200">
              <a:latin typeface="Calibri"/>
              <a:cs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16940" y="749579"/>
            <a:ext cx="3475869" cy="1491762"/>
          </a:xfrm>
          <a:prstGeom prst="rect">
            <a:avLst/>
          </a:prstGeom>
        </p:spPr>
        <p:txBody>
          <a:bodyPr wrap="square" lIns="0" tIns="28606" rIns="0" bIns="0" rtlCol="0">
            <a:noAutofit/>
          </a:bodyPr>
          <a:lstStyle/>
          <a:p>
            <a:pPr marL="12700">
              <a:lnSpc>
                <a:spcPts val="4505"/>
              </a:lnSpc>
            </a:pPr>
            <a:r>
              <a:rPr sz="4400" spc="-1" dirty="0">
                <a:latin typeface="Calibri Light"/>
                <a:cs typeface="Calibri Light"/>
              </a:rPr>
              <a:t>Special thanks!</a:t>
            </a:r>
            <a:endParaRPr sz="4400">
              <a:latin typeface="Calibri Light"/>
              <a:cs typeface="Calibri Light"/>
            </a:endParaRPr>
          </a:p>
          <a:p>
            <a:pPr marL="12700" marR="83941">
              <a:lnSpc>
                <a:spcPct val="95825"/>
              </a:lnSpc>
              <a:spcBef>
                <a:spcPts val="3759"/>
              </a:spcBef>
            </a:pPr>
            <a:r>
              <a:rPr sz="2800" dirty="0">
                <a:latin typeface="Arial"/>
                <a:cs typeface="Arial"/>
              </a:rPr>
              <a:t>•</a:t>
            </a:r>
            <a:endParaRPr sz="2800">
              <a:latin typeface="Arial"/>
              <a:cs typeface="Arial"/>
            </a:endParaRPr>
          </a:p>
        </p:txBody>
      </p:sp>
      <p:sp>
        <p:nvSpPr>
          <p:cNvPr id="3" name="object 3"/>
          <p:cNvSpPr txBox="1"/>
          <p:nvPr/>
        </p:nvSpPr>
        <p:spPr>
          <a:xfrm>
            <a:off x="1145540" y="1882267"/>
            <a:ext cx="9785028" cy="2429382"/>
          </a:xfrm>
          <a:prstGeom prst="rect">
            <a:avLst/>
          </a:prstGeom>
        </p:spPr>
        <p:txBody>
          <a:bodyPr wrap="square" lIns="0" tIns="18383" rIns="0" bIns="0" rtlCol="0">
            <a:noAutofit/>
          </a:bodyPr>
          <a:lstStyle/>
          <a:p>
            <a:pPr marL="12700" marR="52412">
              <a:lnSpc>
                <a:spcPts val="2895"/>
              </a:lnSpc>
            </a:pPr>
            <a:r>
              <a:rPr sz="2800" spc="-7" dirty="0">
                <a:latin typeface="Calibri"/>
                <a:cs typeface="Calibri"/>
              </a:rPr>
              <a:t>The participants in Beijing had some great opportunities driving in</a:t>
            </a:r>
            <a:endParaRPr sz="2800">
              <a:latin typeface="Calibri"/>
              <a:cs typeface="Calibri"/>
            </a:endParaRPr>
          </a:p>
          <a:p>
            <a:pPr marL="12700" marR="52412">
              <a:lnSpc>
                <a:spcPts val="3025"/>
              </a:lnSpc>
              <a:spcBef>
                <a:spcPts val="6"/>
              </a:spcBef>
            </a:pPr>
            <a:r>
              <a:rPr sz="2800" spc="-11" dirty="0">
                <a:latin typeface="Calibri"/>
                <a:cs typeface="Calibri"/>
              </a:rPr>
              <a:t>different driverless vehicles in normal traffic. All rides went very</a:t>
            </a:r>
            <a:endParaRPr sz="2800">
              <a:latin typeface="Calibri"/>
              <a:cs typeface="Calibri"/>
            </a:endParaRPr>
          </a:p>
          <a:p>
            <a:pPr marL="12700" marR="52412">
              <a:lnSpc>
                <a:spcPts val="3025"/>
              </a:lnSpc>
            </a:pPr>
            <a:r>
              <a:rPr sz="2800" spc="0" dirty="0">
                <a:latin typeface="Calibri"/>
                <a:cs typeface="Calibri"/>
              </a:rPr>
              <a:t>smooth.</a:t>
            </a:r>
            <a:endParaRPr sz="2800">
              <a:latin typeface="Calibri"/>
              <a:cs typeface="Calibri"/>
            </a:endParaRPr>
          </a:p>
          <a:p>
            <a:pPr marL="12700">
              <a:lnSpc>
                <a:spcPts val="3030"/>
              </a:lnSpc>
              <a:spcBef>
                <a:spcPts val="908"/>
              </a:spcBef>
            </a:pPr>
            <a:r>
              <a:rPr sz="2800" dirty="0">
                <a:latin typeface="Calibri"/>
                <a:cs typeface="Calibri"/>
              </a:rPr>
              <a:t>In add</a:t>
            </a:r>
            <a:r>
              <a:rPr sz="2800" spc="-9" dirty="0">
                <a:latin typeface="Calibri"/>
                <a:cs typeface="Calibri"/>
              </a:rPr>
              <a:t>i</a:t>
            </a:r>
            <a:r>
              <a:rPr sz="2800" spc="0" dirty="0">
                <a:latin typeface="Calibri"/>
                <a:cs typeface="Calibri"/>
              </a:rPr>
              <a:t>tio</a:t>
            </a:r>
            <a:r>
              <a:rPr sz="2800" spc="-9" dirty="0">
                <a:latin typeface="Calibri"/>
                <a:cs typeface="Calibri"/>
              </a:rPr>
              <a:t>n</a:t>
            </a:r>
            <a:r>
              <a:rPr sz="2800" spc="0" dirty="0">
                <a:latin typeface="Calibri"/>
                <a:cs typeface="Calibri"/>
              </a:rPr>
              <a:t>,</a:t>
            </a:r>
            <a:r>
              <a:rPr sz="2800" spc="-59" dirty="0">
                <a:latin typeface="Calibri"/>
                <a:cs typeface="Calibri"/>
              </a:rPr>
              <a:t> </a:t>
            </a:r>
            <a:r>
              <a:rPr sz="2800" spc="0" dirty="0">
                <a:latin typeface="Calibri"/>
                <a:cs typeface="Calibri"/>
              </a:rPr>
              <a:t>a</a:t>
            </a:r>
            <a:r>
              <a:rPr sz="2800" spc="-13" dirty="0">
                <a:latin typeface="Calibri"/>
                <a:cs typeface="Calibri"/>
              </a:rPr>
              <a:t> </a:t>
            </a:r>
            <a:r>
              <a:rPr sz="2800" spc="-50" dirty="0">
                <a:latin typeface="Calibri"/>
                <a:cs typeface="Calibri"/>
              </a:rPr>
              <a:t>s</a:t>
            </a:r>
            <a:r>
              <a:rPr sz="2800" spc="0" dirty="0">
                <a:latin typeface="Calibri"/>
                <a:cs typeface="Calibri"/>
              </a:rPr>
              <a:t>y</a:t>
            </a:r>
            <a:r>
              <a:rPr sz="2800" spc="-4" dirty="0">
                <a:latin typeface="Calibri"/>
                <a:cs typeface="Calibri"/>
              </a:rPr>
              <a:t>m</a:t>
            </a:r>
            <a:r>
              <a:rPr sz="2800" spc="0" dirty="0">
                <a:latin typeface="Calibri"/>
                <a:cs typeface="Calibri"/>
              </a:rPr>
              <a:t>pos</a:t>
            </a:r>
            <a:r>
              <a:rPr sz="2800" spc="-9" dirty="0">
                <a:latin typeface="Calibri"/>
                <a:cs typeface="Calibri"/>
              </a:rPr>
              <a:t>i</a:t>
            </a:r>
            <a:r>
              <a:rPr sz="2800" spc="0" dirty="0">
                <a:latin typeface="Calibri"/>
                <a:cs typeface="Calibri"/>
              </a:rPr>
              <a:t>um</a:t>
            </a:r>
            <a:r>
              <a:rPr sz="2800" spc="-84" dirty="0">
                <a:latin typeface="Calibri"/>
                <a:cs typeface="Calibri"/>
              </a:rPr>
              <a:t> </a:t>
            </a:r>
            <a:r>
              <a:rPr sz="2800" spc="0" dirty="0">
                <a:latin typeface="Calibri"/>
                <a:cs typeface="Calibri"/>
              </a:rPr>
              <a:t>on</a:t>
            </a:r>
            <a:r>
              <a:rPr sz="2800" spc="-4" dirty="0">
                <a:latin typeface="Calibri"/>
                <a:cs typeface="Calibri"/>
              </a:rPr>
              <a:t> </a:t>
            </a:r>
            <a:r>
              <a:rPr sz="2800" spc="0" dirty="0">
                <a:latin typeface="Calibri"/>
                <a:cs typeface="Calibri"/>
              </a:rPr>
              <a:t>au</a:t>
            </a:r>
            <a:r>
              <a:rPr sz="2800" spc="-25" dirty="0">
                <a:latin typeface="Calibri"/>
                <a:cs typeface="Calibri"/>
              </a:rPr>
              <a:t>t</a:t>
            </a:r>
            <a:r>
              <a:rPr sz="2800" spc="0" dirty="0">
                <a:latin typeface="Calibri"/>
                <a:cs typeface="Calibri"/>
              </a:rPr>
              <a:t>om</a:t>
            </a:r>
            <a:r>
              <a:rPr sz="2800" spc="-19" dirty="0">
                <a:latin typeface="Calibri"/>
                <a:cs typeface="Calibri"/>
              </a:rPr>
              <a:t>a</a:t>
            </a:r>
            <a:r>
              <a:rPr sz="2800" spc="-25" dirty="0">
                <a:latin typeface="Calibri"/>
                <a:cs typeface="Calibri"/>
              </a:rPr>
              <a:t>t</a:t>
            </a:r>
            <a:r>
              <a:rPr sz="2800" spc="0" dirty="0">
                <a:latin typeface="Calibri"/>
                <a:cs typeface="Calibri"/>
              </a:rPr>
              <a:t>ed</a:t>
            </a:r>
            <a:r>
              <a:rPr sz="2800" spc="-116" dirty="0">
                <a:latin typeface="Calibri"/>
                <a:cs typeface="Calibri"/>
              </a:rPr>
              <a:t> </a:t>
            </a:r>
            <a:r>
              <a:rPr sz="2800" spc="0" dirty="0">
                <a:latin typeface="Calibri"/>
                <a:cs typeface="Calibri"/>
              </a:rPr>
              <a:t>dr</a:t>
            </a:r>
            <a:r>
              <a:rPr sz="2800" spc="-14" dirty="0">
                <a:latin typeface="Calibri"/>
                <a:cs typeface="Calibri"/>
              </a:rPr>
              <a:t>i</a:t>
            </a:r>
            <a:r>
              <a:rPr sz="2800" spc="0" dirty="0">
                <a:latin typeface="Calibri"/>
                <a:cs typeface="Calibri"/>
              </a:rPr>
              <a:t>v</a:t>
            </a:r>
            <a:r>
              <a:rPr sz="2800" spc="-9" dirty="0">
                <a:latin typeface="Calibri"/>
                <a:cs typeface="Calibri"/>
              </a:rPr>
              <a:t>i</a:t>
            </a:r>
            <a:r>
              <a:rPr sz="2800" spc="0" dirty="0">
                <a:latin typeface="Calibri"/>
                <a:cs typeface="Calibri"/>
              </a:rPr>
              <a:t>ng</a:t>
            </a:r>
            <a:r>
              <a:rPr sz="2800" spc="-33" dirty="0">
                <a:latin typeface="Calibri"/>
                <a:cs typeface="Calibri"/>
              </a:rPr>
              <a:t> </a:t>
            </a:r>
            <a:r>
              <a:rPr sz="2800" spc="-50" dirty="0">
                <a:latin typeface="Calibri"/>
                <a:cs typeface="Calibri"/>
              </a:rPr>
              <a:t>s</a:t>
            </a:r>
            <a:r>
              <a:rPr sz="2800" spc="-29" dirty="0">
                <a:latin typeface="Calibri"/>
                <a:cs typeface="Calibri"/>
              </a:rPr>
              <a:t>y</a:t>
            </a:r>
            <a:r>
              <a:rPr sz="2800" spc="-34" dirty="0">
                <a:latin typeface="Calibri"/>
                <a:cs typeface="Calibri"/>
              </a:rPr>
              <a:t>s</a:t>
            </a:r>
            <a:r>
              <a:rPr sz="2800" spc="-25" dirty="0">
                <a:latin typeface="Calibri"/>
                <a:cs typeface="Calibri"/>
              </a:rPr>
              <a:t>t</a:t>
            </a:r>
            <a:r>
              <a:rPr sz="2800" spc="0" dirty="0">
                <a:latin typeface="Calibri"/>
                <a:cs typeface="Calibri"/>
              </a:rPr>
              <a:t>ems</a:t>
            </a:r>
            <a:r>
              <a:rPr sz="2800" spc="-56" dirty="0">
                <a:latin typeface="Calibri"/>
                <a:cs typeface="Calibri"/>
              </a:rPr>
              <a:t> </a:t>
            </a:r>
            <a:r>
              <a:rPr sz="2800" spc="-29" dirty="0">
                <a:latin typeface="Calibri"/>
                <a:cs typeface="Calibri"/>
              </a:rPr>
              <a:t>w</a:t>
            </a:r>
            <a:r>
              <a:rPr sz="2800" spc="0" dirty="0">
                <a:latin typeface="Calibri"/>
                <a:cs typeface="Calibri"/>
              </a:rPr>
              <a:t>as o</a:t>
            </a:r>
            <a:r>
              <a:rPr sz="2800" spc="-34" dirty="0">
                <a:latin typeface="Calibri"/>
                <a:cs typeface="Calibri"/>
              </a:rPr>
              <a:t>r</a:t>
            </a:r>
            <a:r>
              <a:rPr sz="2800" spc="-44" dirty="0">
                <a:latin typeface="Calibri"/>
                <a:cs typeface="Calibri"/>
              </a:rPr>
              <a:t>g</a:t>
            </a:r>
            <a:r>
              <a:rPr sz="2800" spc="0" dirty="0">
                <a:latin typeface="Calibri"/>
                <a:cs typeface="Calibri"/>
              </a:rPr>
              <a:t>ani</a:t>
            </a:r>
            <a:r>
              <a:rPr sz="2800" spc="-59" dirty="0">
                <a:latin typeface="Calibri"/>
                <a:cs typeface="Calibri"/>
              </a:rPr>
              <a:t>z</a:t>
            </a:r>
            <a:r>
              <a:rPr sz="2800" spc="0" dirty="0">
                <a:latin typeface="Calibri"/>
                <a:cs typeface="Calibri"/>
              </a:rPr>
              <a:t>e</a:t>
            </a:r>
            <a:r>
              <a:rPr sz="2800" spc="-19" dirty="0">
                <a:latin typeface="Calibri"/>
                <a:cs typeface="Calibri"/>
              </a:rPr>
              <a:t>d</a:t>
            </a:r>
            <a:r>
              <a:rPr sz="2800" spc="0" dirty="0">
                <a:latin typeface="Calibri"/>
                <a:cs typeface="Calibri"/>
              </a:rPr>
              <a:t>.</a:t>
            </a:r>
            <a:r>
              <a:rPr sz="2800" spc="-45" dirty="0">
                <a:latin typeface="Calibri"/>
                <a:cs typeface="Calibri"/>
              </a:rPr>
              <a:t> </a:t>
            </a:r>
            <a:r>
              <a:rPr sz="2800" spc="0" dirty="0">
                <a:latin typeface="Calibri"/>
                <a:cs typeface="Calibri"/>
              </a:rPr>
              <a:t>Ma</a:t>
            </a:r>
            <a:r>
              <a:rPr sz="2800" spc="-54" dirty="0">
                <a:latin typeface="Calibri"/>
                <a:cs typeface="Calibri"/>
              </a:rPr>
              <a:t>n</a:t>
            </a:r>
            <a:r>
              <a:rPr sz="2800" spc="0" dirty="0">
                <a:latin typeface="Calibri"/>
                <a:cs typeface="Calibri"/>
              </a:rPr>
              <a:t>y</a:t>
            </a:r>
            <a:r>
              <a:rPr sz="2800" spc="4" dirty="0">
                <a:latin typeface="Calibri"/>
                <a:cs typeface="Calibri"/>
              </a:rPr>
              <a:t> </a:t>
            </a:r>
            <a:r>
              <a:rPr sz="2800" spc="0" dirty="0">
                <a:latin typeface="Calibri"/>
                <a:cs typeface="Calibri"/>
              </a:rPr>
              <a:t>participa</a:t>
            </a:r>
            <a:r>
              <a:rPr sz="2800" spc="-25" dirty="0">
                <a:latin typeface="Calibri"/>
                <a:cs typeface="Calibri"/>
              </a:rPr>
              <a:t>n</a:t>
            </a:r>
            <a:r>
              <a:rPr sz="2800" spc="0" dirty="0">
                <a:latin typeface="Calibri"/>
                <a:cs typeface="Calibri"/>
              </a:rPr>
              <a:t>ts</a:t>
            </a:r>
            <a:r>
              <a:rPr sz="2800" spc="14" dirty="0">
                <a:latin typeface="Calibri"/>
                <a:cs typeface="Calibri"/>
              </a:rPr>
              <a:t> </a:t>
            </a:r>
            <a:r>
              <a:rPr sz="2800" spc="0" dirty="0">
                <a:latin typeface="Calibri"/>
                <a:cs typeface="Calibri"/>
              </a:rPr>
              <a:t>f</a:t>
            </a:r>
            <a:r>
              <a:rPr sz="2800" spc="-54" dirty="0">
                <a:latin typeface="Calibri"/>
                <a:cs typeface="Calibri"/>
              </a:rPr>
              <a:t>r</a:t>
            </a:r>
            <a:r>
              <a:rPr sz="2800" spc="0" dirty="0">
                <a:latin typeface="Calibri"/>
                <a:cs typeface="Calibri"/>
              </a:rPr>
              <a:t>om</a:t>
            </a:r>
            <a:r>
              <a:rPr sz="2800" spc="14" dirty="0">
                <a:latin typeface="Calibri"/>
                <a:cs typeface="Calibri"/>
              </a:rPr>
              <a:t> </a:t>
            </a:r>
            <a:r>
              <a:rPr sz="2800" spc="0" dirty="0">
                <a:latin typeface="Calibri"/>
                <a:cs typeface="Calibri"/>
              </a:rPr>
              <a:t>i</a:t>
            </a:r>
            <a:r>
              <a:rPr sz="2800" spc="-14" dirty="0">
                <a:latin typeface="Calibri"/>
                <a:cs typeface="Calibri"/>
              </a:rPr>
              <a:t>n</a:t>
            </a:r>
            <a:r>
              <a:rPr sz="2800" spc="0" dirty="0">
                <a:latin typeface="Calibri"/>
                <a:cs typeface="Calibri"/>
              </a:rPr>
              <a:t>d</a:t>
            </a:r>
            <a:r>
              <a:rPr sz="2800" spc="-14" dirty="0">
                <a:latin typeface="Calibri"/>
                <a:cs typeface="Calibri"/>
              </a:rPr>
              <a:t>u</a:t>
            </a:r>
            <a:r>
              <a:rPr sz="2800" spc="-39" dirty="0">
                <a:latin typeface="Calibri"/>
                <a:cs typeface="Calibri"/>
              </a:rPr>
              <a:t>s</a:t>
            </a:r>
            <a:r>
              <a:rPr sz="2800" spc="0" dirty="0">
                <a:latin typeface="Calibri"/>
                <a:cs typeface="Calibri"/>
              </a:rPr>
              <a:t>tr</a:t>
            </a:r>
            <a:r>
              <a:rPr sz="2800" spc="-189" dirty="0">
                <a:latin typeface="Calibri"/>
                <a:cs typeface="Calibri"/>
              </a:rPr>
              <a:t>y</a:t>
            </a:r>
            <a:r>
              <a:rPr sz="2800" spc="0" dirty="0">
                <a:latin typeface="Calibri"/>
                <a:cs typeface="Calibri"/>
              </a:rPr>
              <a:t>,</a:t>
            </a:r>
            <a:r>
              <a:rPr sz="2800" spc="48" dirty="0">
                <a:latin typeface="Calibri"/>
                <a:cs typeface="Calibri"/>
              </a:rPr>
              <a:t> </a:t>
            </a:r>
            <a:r>
              <a:rPr sz="2800" spc="0" dirty="0">
                <a:latin typeface="Calibri"/>
                <a:cs typeface="Calibri"/>
              </a:rPr>
              <a:t>autho</a:t>
            </a:r>
            <a:r>
              <a:rPr sz="2800" spc="-14" dirty="0">
                <a:latin typeface="Calibri"/>
                <a:cs typeface="Calibri"/>
              </a:rPr>
              <a:t>r</a:t>
            </a:r>
            <a:r>
              <a:rPr sz="2800" spc="0" dirty="0">
                <a:latin typeface="Calibri"/>
                <a:cs typeface="Calibri"/>
              </a:rPr>
              <a:t>i</a:t>
            </a:r>
            <a:r>
              <a:rPr sz="2800" spc="-4" dirty="0">
                <a:latin typeface="Calibri"/>
                <a:cs typeface="Calibri"/>
              </a:rPr>
              <a:t>t</a:t>
            </a:r>
            <a:r>
              <a:rPr sz="2800" spc="0" dirty="0">
                <a:latin typeface="Calibri"/>
                <a:cs typeface="Calibri"/>
              </a:rPr>
              <a:t>i</a:t>
            </a:r>
            <a:r>
              <a:rPr sz="2800" spc="-4" dirty="0">
                <a:latin typeface="Calibri"/>
                <a:cs typeface="Calibri"/>
              </a:rPr>
              <a:t>e</a:t>
            </a:r>
            <a:r>
              <a:rPr sz="2800" spc="0" dirty="0">
                <a:latin typeface="Calibri"/>
                <a:cs typeface="Calibri"/>
              </a:rPr>
              <a:t>s</a:t>
            </a:r>
            <a:r>
              <a:rPr sz="2800" spc="13" dirty="0">
                <a:latin typeface="Calibri"/>
                <a:cs typeface="Calibri"/>
              </a:rPr>
              <a:t> </a:t>
            </a:r>
            <a:r>
              <a:rPr sz="2800" spc="0" dirty="0">
                <a:latin typeface="Calibri"/>
                <a:cs typeface="Calibri"/>
              </a:rPr>
              <a:t>and</a:t>
            </a:r>
            <a:r>
              <a:rPr sz="2800" spc="-42" dirty="0">
                <a:latin typeface="Calibri"/>
                <a:cs typeface="Calibri"/>
              </a:rPr>
              <a:t> </a:t>
            </a:r>
            <a:r>
              <a:rPr sz="2800" spc="0" dirty="0">
                <a:latin typeface="Calibri"/>
                <a:cs typeface="Calibri"/>
              </a:rPr>
              <a:t>scie</a:t>
            </a:r>
            <a:r>
              <a:rPr sz="2800" spc="-9" dirty="0">
                <a:latin typeface="Calibri"/>
                <a:cs typeface="Calibri"/>
              </a:rPr>
              <a:t>n</a:t>
            </a:r>
            <a:r>
              <a:rPr sz="2800" spc="0" dirty="0">
                <a:latin typeface="Calibri"/>
                <a:cs typeface="Calibri"/>
              </a:rPr>
              <a:t>ce </a:t>
            </a:r>
            <a:r>
              <a:rPr sz="2800" spc="-14" dirty="0">
                <a:latin typeface="Calibri"/>
                <a:cs typeface="Calibri"/>
              </a:rPr>
              <a:t>w</a:t>
            </a:r>
            <a:r>
              <a:rPr sz="2800" spc="0" dirty="0">
                <a:latin typeface="Calibri"/>
                <a:cs typeface="Calibri"/>
              </a:rPr>
              <a:t>e</a:t>
            </a:r>
            <a:r>
              <a:rPr sz="2800" spc="-34" dirty="0">
                <a:latin typeface="Calibri"/>
                <a:cs typeface="Calibri"/>
              </a:rPr>
              <a:t>r</a:t>
            </a:r>
            <a:r>
              <a:rPr sz="2800" spc="0" dirty="0">
                <a:latin typeface="Calibri"/>
                <a:cs typeface="Calibri"/>
              </a:rPr>
              <a:t>e</a:t>
            </a:r>
            <a:r>
              <a:rPr sz="2800" spc="-67" dirty="0">
                <a:latin typeface="Calibri"/>
                <a:cs typeface="Calibri"/>
              </a:rPr>
              <a:t> </a:t>
            </a:r>
            <a:r>
              <a:rPr sz="2800" spc="0" dirty="0">
                <a:latin typeface="Calibri"/>
                <a:cs typeface="Calibri"/>
              </a:rPr>
              <a:t>p</a:t>
            </a:r>
            <a:r>
              <a:rPr sz="2800" spc="-44" dirty="0">
                <a:latin typeface="Calibri"/>
                <a:cs typeface="Calibri"/>
              </a:rPr>
              <a:t>r</a:t>
            </a:r>
            <a:r>
              <a:rPr sz="2800" spc="0" dirty="0">
                <a:latin typeface="Calibri"/>
                <a:cs typeface="Calibri"/>
              </a:rPr>
              <a:t>ese</a:t>
            </a:r>
            <a:r>
              <a:rPr sz="2800" spc="-29" dirty="0">
                <a:latin typeface="Calibri"/>
                <a:cs typeface="Calibri"/>
              </a:rPr>
              <a:t>n</a:t>
            </a:r>
            <a:r>
              <a:rPr sz="2800" spc="0" dirty="0">
                <a:latin typeface="Calibri"/>
                <a:cs typeface="Calibri"/>
              </a:rPr>
              <a:t>t.</a:t>
            </a:r>
            <a:r>
              <a:rPr sz="2800" spc="-32" dirty="0">
                <a:latin typeface="Calibri"/>
                <a:cs typeface="Calibri"/>
              </a:rPr>
              <a:t> </a:t>
            </a:r>
            <a:r>
              <a:rPr sz="2800" spc="0" dirty="0">
                <a:latin typeface="Calibri"/>
                <a:cs typeface="Calibri"/>
              </a:rPr>
              <a:t>I</a:t>
            </a:r>
            <a:r>
              <a:rPr sz="2800" spc="-25" dirty="0">
                <a:latin typeface="Calibri"/>
                <a:cs typeface="Calibri"/>
              </a:rPr>
              <a:t>nt</a:t>
            </a:r>
            <a:r>
              <a:rPr sz="2800" spc="0" dirty="0">
                <a:latin typeface="Calibri"/>
                <a:cs typeface="Calibri"/>
              </a:rPr>
              <a:t>e</a:t>
            </a:r>
            <a:r>
              <a:rPr sz="2800" spc="-34" dirty="0">
                <a:latin typeface="Calibri"/>
                <a:cs typeface="Calibri"/>
              </a:rPr>
              <a:t>r</a:t>
            </a:r>
            <a:r>
              <a:rPr sz="2800" spc="0" dirty="0">
                <a:latin typeface="Calibri"/>
                <a:cs typeface="Calibri"/>
              </a:rPr>
              <a:t>e</a:t>
            </a:r>
            <a:r>
              <a:rPr sz="2800" spc="-34" dirty="0">
                <a:latin typeface="Calibri"/>
                <a:cs typeface="Calibri"/>
              </a:rPr>
              <a:t>s</a:t>
            </a:r>
            <a:r>
              <a:rPr sz="2800" spc="0" dirty="0">
                <a:latin typeface="Calibri"/>
                <a:cs typeface="Calibri"/>
              </a:rPr>
              <a:t>ti</a:t>
            </a:r>
            <a:r>
              <a:rPr sz="2800" spc="-9" dirty="0">
                <a:latin typeface="Calibri"/>
                <a:cs typeface="Calibri"/>
              </a:rPr>
              <a:t>n</a:t>
            </a:r>
            <a:r>
              <a:rPr sz="2800" spc="0" dirty="0">
                <a:latin typeface="Calibri"/>
                <a:cs typeface="Calibri"/>
              </a:rPr>
              <a:t>g</a:t>
            </a:r>
            <a:r>
              <a:rPr sz="2800" spc="-38" dirty="0">
                <a:latin typeface="Calibri"/>
                <a:cs typeface="Calibri"/>
              </a:rPr>
              <a:t> </a:t>
            </a:r>
            <a:r>
              <a:rPr sz="2800" spc="0" dirty="0">
                <a:latin typeface="Calibri"/>
                <a:cs typeface="Calibri"/>
              </a:rPr>
              <a:t>p</a:t>
            </a:r>
            <a:r>
              <a:rPr sz="2800" spc="-44" dirty="0">
                <a:latin typeface="Calibri"/>
                <a:cs typeface="Calibri"/>
              </a:rPr>
              <a:t>r</a:t>
            </a:r>
            <a:r>
              <a:rPr sz="2800" spc="0" dirty="0">
                <a:latin typeface="Calibri"/>
                <a:cs typeface="Calibri"/>
              </a:rPr>
              <a:t>ese</a:t>
            </a:r>
            <a:r>
              <a:rPr sz="2800" spc="-29" dirty="0">
                <a:latin typeface="Calibri"/>
                <a:cs typeface="Calibri"/>
              </a:rPr>
              <a:t>n</a:t>
            </a:r>
            <a:r>
              <a:rPr sz="2800" spc="-34" dirty="0">
                <a:latin typeface="Calibri"/>
                <a:cs typeface="Calibri"/>
              </a:rPr>
              <a:t>t</a:t>
            </a:r>
            <a:r>
              <a:rPr sz="2800" spc="-19" dirty="0">
                <a:latin typeface="Calibri"/>
                <a:cs typeface="Calibri"/>
              </a:rPr>
              <a:t>a</a:t>
            </a:r>
            <a:r>
              <a:rPr sz="2800" spc="0" dirty="0">
                <a:latin typeface="Calibri"/>
                <a:cs typeface="Calibri"/>
              </a:rPr>
              <a:t>tio</a:t>
            </a:r>
            <a:r>
              <a:rPr sz="2800" spc="-9" dirty="0">
                <a:latin typeface="Calibri"/>
                <a:cs typeface="Calibri"/>
              </a:rPr>
              <a:t>n</a:t>
            </a:r>
            <a:r>
              <a:rPr sz="2800" spc="0" dirty="0">
                <a:latin typeface="Calibri"/>
                <a:cs typeface="Calibri"/>
              </a:rPr>
              <a:t>s</a:t>
            </a:r>
            <a:r>
              <a:rPr sz="2800" spc="-92" dirty="0">
                <a:latin typeface="Calibri"/>
                <a:cs typeface="Calibri"/>
              </a:rPr>
              <a:t> </a:t>
            </a:r>
            <a:r>
              <a:rPr sz="2800" spc="0" dirty="0">
                <a:latin typeface="Calibri"/>
                <a:cs typeface="Calibri"/>
              </a:rPr>
              <a:t>and</a:t>
            </a:r>
            <a:r>
              <a:rPr sz="2800" spc="-32" dirty="0">
                <a:latin typeface="Calibri"/>
                <a:cs typeface="Calibri"/>
              </a:rPr>
              <a:t> </a:t>
            </a:r>
            <a:r>
              <a:rPr sz="2800" spc="0" dirty="0">
                <a:latin typeface="Calibri"/>
                <a:cs typeface="Calibri"/>
              </a:rPr>
              <a:t>demon</a:t>
            </a:r>
            <a:r>
              <a:rPr sz="2800" spc="-44" dirty="0">
                <a:latin typeface="Calibri"/>
                <a:cs typeface="Calibri"/>
              </a:rPr>
              <a:t>s</a:t>
            </a:r>
            <a:r>
              <a:rPr sz="2800" spc="0" dirty="0">
                <a:latin typeface="Calibri"/>
                <a:cs typeface="Calibri"/>
              </a:rPr>
              <a:t>t</a:t>
            </a:r>
            <a:r>
              <a:rPr sz="2800" spc="-64" dirty="0">
                <a:latin typeface="Calibri"/>
                <a:cs typeface="Calibri"/>
              </a:rPr>
              <a:t>r</a:t>
            </a:r>
            <a:r>
              <a:rPr sz="2800" spc="-19" dirty="0">
                <a:latin typeface="Calibri"/>
                <a:cs typeface="Calibri"/>
              </a:rPr>
              <a:t>a</a:t>
            </a:r>
            <a:r>
              <a:rPr sz="2800" spc="0" dirty="0">
                <a:latin typeface="Calibri"/>
                <a:cs typeface="Calibri"/>
              </a:rPr>
              <a:t>tio</a:t>
            </a:r>
            <a:r>
              <a:rPr sz="2800" spc="-9" dirty="0">
                <a:latin typeface="Calibri"/>
                <a:cs typeface="Calibri"/>
              </a:rPr>
              <a:t>n</a:t>
            </a:r>
            <a:r>
              <a:rPr sz="2800" spc="0" dirty="0">
                <a:latin typeface="Calibri"/>
                <a:cs typeface="Calibri"/>
              </a:rPr>
              <a:t>s</a:t>
            </a:r>
            <a:endParaRPr sz="2800">
              <a:latin typeface="Calibri"/>
              <a:cs typeface="Calibri"/>
            </a:endParaRPr>
          </a:p>
        </p:txBody>
      </p:sp>
      <p:sp>
        <p:nvSpPr>
          <p:cNvPr id="2" name="object 2"/>
          <p:cNvSpPr txBox="1"/>
          <p:nvPr/>
        </p:nvSpPr>
        <p:spPr>
          <a:xfrm>
            <a:off x="916940" y="3141390"/>
            <a:ext cx="202946" cy="380492"/>
          </a:xfrm>
          <a:prstGeom prst="rect">
            <a:avLst/>
          </a:prstGeom>
        </p:spPr>
        <p:txBody>
          <a:bodyPr wrap="square" lIns="0" tIns="18796" rIns="0" bIns="0" rtlCol="0">
            <a:noAutofit/>
          </a:bodyPr>
          <a:lstStyle/>
          <a:p>
            <a:pPr marL="12700">
              <a:lnSpc>
                <a:spcPts val="2960"/>
              </a:lnSpc>
            </a:pPr>
            <a:r>
              <a:rPr sz="2800" dirty="0">
                <a:latin typeface="Arial"/>
                <a:cs typeface="Arial"/>
              </a:rPr>
              <a:t>•</a:t>
            </a:r>
            <a:endParaRPr sz="280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4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1529</Words>
  <Application>Microsoft Office PowerPoint</Application>
  <PresentationFormat>Widescreen</PresentationFormat>
  <Paragraphs>473</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John Creamer</dc:creator>
  <cp:lastModifiedBy>John Creamer</cp:lastModifiedBy>
  <cp:revision>1</cp:revision>
  <dcterms:modified xsi:type="dcterms:W3CDTF">2024-12-12T00:44:44Z</dcterms:modified>
</cp:coreProperties>
</file>