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28"/>
  </p:notesMasterIdLst>
  <p:handoutMasterIdLst>
    <p:handoutMasterId r:id="rId29"/>
  </p:handoutMasterIdLst>
  <p:sldIdLst>
    <p:sldId id="258" r:id="rId2"/>
    <p:sldId id="367" r:id="rId3"/>
    <p:sldId id="391" r:id="rId4"/>
    <p:sldId id="371" r:id="rId5"/>
    <p:sldId id="368" r:id="rId6"/>
    <p:sldId id="358" r:id="rId7"/>
    <p:sldId id="360" r:id="rId8"/>
    <p:sldId id="372" r:id="rId9"/>
    <p:sldId id="373" r:id="rId10"/>
    <p:sldId id="374" r:id="rId11"/>
    <p:sldId id="376" r:id="rId12"/>
    <p:sldId id="377" r:id="rId13"/>
    <p:sldId id="382" r:id="rId14"/>
    <p:sldId id="383" r:id="rId15"/>
    <p:sldId id="384" r:id="rId16"/>
    <p:sldId id="385" r:id="rId17"/>
    <p:sldId id="386" r:id="rId18"/>
    <p:sldId id="381" r:id="rId19"/>
    <p:sldId id="387" r:id="rId20"/>
    <p:sldId id="388" r:id="rId21"/>
    <p:sldId id="394" r:id="rId22"/>
    <p:sldId id="369" r:id="rId23"/>
    <p:sldId id="365" r:id="rId24"/>
    <p:sldId id="361" r:id="rId25"/>
    <p:sldId id="284" r:id="rId26"/>
    <p:sldId id="274" r:id="rId27"/>
  </p:sldIdLst>
  <p:sldSz cx="12192000" cy="6858000"/>
  <p:notesSz cx="7104063"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50"/>
    <a:srgbClr val="000000"/>
    <a:srgbClr val="F5C4BA"/>
    <a:srgbClr val="FFC000"/>
    <a:srgbClr val="035DC1"/>
    <a:srgbClr val="0356B1"/>
    <a:srgbClr val="004494"/>
    <a:srgbClr val="024EA2"/>
    <a:srgbClr val="024B9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991" autoAdjust="0"/>
    <p:restoredTop sz="96477" autoAdjust="0"/>
  </p:normalViewPr>
  <p:slideViewPr>
    <p:cSldViewPr snapToGrid="0">
      <p:cViewPr varScale="1">
        <p:scale>
          <a:sx n="61" d="100"/>
          <a:sy n="61" d="100"/>
        </p:scale>
        <p:origin x="856" y="56"/>
      </p:cViewPr>
      <p:guideLst>
        <p:guide orient="horz" pos="2092"/>
        <p:guide pos="3840"/>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558AF71-6BC2-ED46-80B4-E78C8FBFA1E8}" type="doc">
      <dgm:prSet loTypeId="urn:microsoft.com/office/officeart/2005/8/layout/venn2" loCatId="" qsTypeId="urn:microsoft.com/office/officeart/2005/8/quickstyle/simple1" qsCatId="simple" csTypeId="urn:microsoft.com/office/officeart/2005/8/colors/colorful1" csCatId="colorful" phldr="1"/>
      <dgm:spPr/>
      <dgm:t>
        <a:bodyPr/>
        <a:lstStyle/>
        <a:p>
          <a:endParaRPr lang="en-GB"/>
        </a:p>
      </dgm:t>
    </dgm:pt>
    <dgm:pt modelId="{F18472BA-13C6-B44F-A28E-CE2037A44C84}">
      <dgm:prSet phldrT="[Text]" custT="1"/>
      <dgm:spPr/>
      <dgm:t>
        <a:bodyPr/>
        <a:lstStyle/>
        <a:p>
          <a:r>
            <a:rPr lang="en-GB" sz="1600" b="1" dirty="0"/>
            <a:t>Event</a:t>
          </a:r>
        </a:p>
      </dgm:t>
    </dgm:pt>
    <dgm:pt modelId="{889F3C8F-FE5C-B341-AD48-3C52032C7213}" type="parTrans" cxnId="{E1ADD398-02E5-A340-87E7-1B3433D9DFDD}">
      <dgm:prSet/>
      <dgm:spPr/>
      <dgm:t>
        <a:bodyPr/>
        <a:lstStyle/>
        <a:p>
          <a:endParaRPr lang="en-GB" sz="2000" b="1"/>
        </a:p>
      </dgm:t>
    </dgm:pt>
    <dgm:pt modelId="{3487AF7D-DADA-9B41-AFDE-AB5F81DFA0B3}" type="sibTrans" cxnId="{E1ADD398-02E5-A340-87E7-1B3433D9DFDD}">
      <dgm:prSet/>
      <dgm:spPr/>
      <dgm:t>
        <a:bodyPr/>
        <a:lstStyle/>
        <a:p>
          <a:endParaRPr lang="en-GB" sz="2000" b="1"/>
        </a:p>
      </dgm:t>
    </dgm:pt>
    <dgm:pt modelId="{8AA42A31-E1F3-B943-B3D8-EEF38E89A61D}">
      <dgm:prSet phldrT="[Text]" custT="1"/>
      <dgm:spPr/>
      <dgm:t>
        <a:bodyPr/>
        <a:lstStyle/>
        <a:p>
          <a:r>
            <a:rPr lang="en-GB" sz="1600" b="1" dirty="0"/>
            <a:t>Occurrence</a:t>
          </a:r>
        </a:p>
      </dgm:t>
    </dgm:pt>
    <dgm:pt modelId="{ECD26CE8-5272-A14E-AFD3-DAD12490E7F5}" type="parTrans" cxnId="{25E4C2BE-9195-504E-8721-711D99C3A33D}">
      <dgm:prSet/>
      <dgm:spPr/>
      <dgm:t>
        <a:bodyPr/>
        <a:lstStyle/>
        <a:p>
          <a:endParaRPr lang="en-GB" sz="2000" b="1"/>
        </a:p>
      </dgm:t>
    </dgm:pt>
    <dgm:pt modelId="{138FAA91-A65F-2B4C-A700-05AA2CA7704E}" type="sibTrans" cxnId="{25E4C2BE-9195-504E-8721-711D99C3A33D}">
      <dgm:prSet/>
      <dgm:spPr/>
      <dgm:t>
        <a:bodyPr/>
        <a:lstStyle/>
        <a:p>
          <a:endParaRPr lang="en-GB" sz="2000" b="1"/>
        </a:p>
      </dgm:t>
    </dgm:pt>
    <dgm:pt modelId="{E9410A25-D582-E54E-9582-882221D90B4B}">
      <dgm:prSet phldrT="[Text]" custT="1"/>
      <dgm:spPr>
        <a:solidFill>
          <a:srgbClr val="FF0000"/>
        </a:solidFill>
      </dgm:spPr>
      <dgm:t>
        <a:bodyPr/>
        <a:lstStyle/>
        <a:p>
          <a:r>
            <a:rPr lang="en-GB" sz="1600" b="1" dirty="0"/>
            <a:t>Critical occurrence</a:t>
          </a:r>
        </a:p>
      </dgm:t>
    </dgm:pt>
    <dgm:pt modelId="{6DEB8A26-5715-2F46-A7C7-C89E04264929}" type="sibTrans" cxnId="{13214F79-AD20-F34A-8D10-3C304E8FB703}">
      <dgm:prSet/>
      <dgm:spPr/>
      <dgm:t>
        <a:bodyPr/>
        <a:lstStyle/>
        <a:p>
          <a:endParaRPr lang="en-GB" sz="2000" b="1"/>
        </a:p>
      </dgm:t>
    </dgm:pt>
    <dgm:pt modelId="{A65ABDB5-B28C-0A4A-9902-C35CAB5DF7CF}" type="parTrans" cxnId="{13214F79-AD20-F34A-8D10-3C304E8FB703}">
      <dgm:prSet/>
      <dgm:spPr/>
      <dgm:t>
        <a:bodyPr/>
        <a:lstStyle/>
        <a:p>
          <a:endParaRPr lang="en-GB" sz="2000" b="1"/>
        </a:p>
      </dgm:t>
    </dgm:pt>
    <dgm:pt modelId="{79E59CFD-13A3-AF4C-BCE6-C19B99DB98D1}">
      <dgm:prSet phldrT="[Text]" custT="1"/>
      <dgm:spPr/>
      <dgm:t>
        <a:bodyPr/>
        <a:lstStyle/>
        <a:p>
          <a:r>
            <a:rPr lang="en-GB" sz="1600" b="1" dirty="0"/>
            <a:t>Safety-relevant event</a:t>
          </a:r>
        </a:p>
      </dgm:t>
    </dgm:pt>
    <dgm:pt modelId="{4013BD3A-2909-324B-9462-834E3D4F1066}" type="sibTrans" cxnId="{7F1660A3-5A15-7544-B76B-347EF1FF10FD}">
      <dgm:prSet/>
      <dgm:spPr/>
      <dgm:t>
        <a:bodyPr/>
        <a:lstStyle/>
        <a:p>
          <a:endParaRPr lang="en-GB" sz="2000" b="1"/>
        </a:p>
      </dgm:t>
    </dgm:pt>
    <dgm:pt modelId="{F8CB3F68-FE11-2F4F-A65E-1E8FFF879CAD}" type="parTrans" cxnId="{7F1660A3-5A15-7544-B76B-347EF1FF10FD}">
      <dgm:prSet/>
      <dgm:spPr/>
      <dgm:t>
        <a:bodyPr/>
        <a:lstStyle/>
        <a:p>
          <a:endParaRPr lang="en-GB" sz="2000" b="1"/>
        </a:p>
      </dgm:t>
    </dgm:pt>
    <dgm:pt modelId="{D993B45E-8031-C547-AB5C-A148670C7EFC}" type="pres">
      <dgm:prSet presAssocID="{3558AF71-6BC2-ED46-80B4-E78C8FBFA1E8}" presName="Name0" presStyleCnt="0">
        <dgm:presLayoutVars>
          <dgm:chMax val="7"/>
          <dgm:resizeHandles val="exact"/>
        </dgm:presLayoutVars>
      </dgm:prSet>
      <dgm:spPr/>
    </dgm:pt>
    <dgm:pt modelId="{0E32A839-7FFB-0A4F-A53D-39FFCCA5C80B}" type="pres">
      <dgm:prSet presAssocID="{3558AF71-6BC2-ED46-80B4-E78C8FBFA1E8}" presName="comp1" presStyleCnt="0"/>
      <dgm:spPr/>
    </dgm:pt>
    <dgm:pt modelId="{513116FE-8FFF-794F-BB26-93052D458F70}" type="pres">
      <dgm:prSet presAssocID="{3558AF71-6BC2-ED46-80B4-E78C8FBFA1E8}" presName="circle1" presStyleLbl="node1" presStyleIdx="0" presStyleCnt="4" custScaleX="148015" custLinFactNeighborX="-4" custLinFactNeighborY="-512"/>
      <dgm:spPr/>
    </dgm:pt>
    <dgm:pt modelId="{960D9FE9-A352-2C45-A8FA-AF0D6C163C75}" type="pres">
      <dgm:prSet presAssocID="{3558AF71-6BC2-ED46-80B4-E78C8FBFA1E8}" presName="c1text" presStyleLbl="node1" presStyleIdx="0" presStyleCnt="4">
        <dgm:presLayoutVars>
          <dgm:bulletEnabled val="1"/>
        </dgm:presLayoutVars>
      </dgm:prSet>
      <dgm:spPr/>
    </dgm:pt>
    <dgm:pt modelId="{133F7509-5563-1744-B920-67DA052BD2F4}" type="pres">
      <dgm:prSet presAssocID="{3558AF71-6BC2-ED46-80B4-E78C8FBFA1E8}" presName="comp2" presStyleCnt="0"/>
      <dgm:spPr/>
    </dgm:pt>
    <dgm:pt modelId="{0E712C54-4437-B440-B673-54BF3022B700}" type="pres">
      <dgm:prSet presAssocID="{3558AF71-6BC2-ED46-80B4-E78C8FBFA1E8}" presName="circle2" presStyleLbl="node1" presStyleIdx="1" presStyleCnt="4" custScaleX="148015" custLinFactNeighborX="0" custLinFactNeighborY="494"/>
      <dgm:spPr/>
    </dgm:pt>
    <dgm:pt modelId="{D08375EA-9DB7-2D4A-8946-A4A582B36732}" type="pres">
      <dgm:prSet presAssocID="{3558AF71-6BC2-ED46-80B4-E78C8FBFA1E8}" presName="c2text" presStyleLbl="node1" presStyleIdx="1" presStyleCnt="4">
        <dgm:presLayoutVars>
          <dgm:bulletEnabled val="1"/>
        </dgm:presLayoutVars>
      </dgm:prSet>
      <dgm:spPr/>
    </dgm:pt>
    <dgm:pt modelId="{7954DCFA-8720-894B-8076-5C82452078D1}" type="pres">
      <dgm:prSet presAssocID="{3558AF71-6BC2-ED46-80B4-E78C8FBFA1E8}" presName="comp3" presStyleCnt="0"/>
      <dgm:spPr/>
    </dgm:pt>
    <dgm:pt modelId="{87EA94C1-2211-DB4B-B3E3-41F3A7E717A3}" type="pres">
      <dgm:prSet presAssocID="{3558AF71-6BC2-ED46-80B4-E78C8FBFA1E8}" presName="circle3" presStyleLbl="node1" presStyleIdx="2" presStyleCnt="4" custScaleX="148015"/>
      <dgm:spPr/>
    </dgm:pt>
    <dgm:pt modelId="{733C9363-9E08-3E49-BEF5-ADB8AA0529E3}" type="pres">
      <dgm:prSet presAssocID="{3558AF71-6BC2-ED46-80B4-E78C8FBFA1E8}" presName="c3text" presStyleLbl="node1" presStyleIdx="2" presStyleCnt="4">
        <dgm:presLayoutVars>
          <dgm:bulletEnabled val="1"/>
        </dgm:presLayoutVars>
      </dgm:prSet>
      <dgm:spPr/>
    </dgm:pt>
    <dgm:pt modelId="{516BD184-109E-CB4F-839A-DF1D5D74061E}" type="pres">
      <dgm:prSet presAssocID="{3558AF71-6BC2-ED46-80B4-E78C8FBFA1E8}" presName="comp4" presStyleCnt="0"/>
      <dgm:spPr/>
    </dgm:pt>
    <dgm:pt modelId="{862B73D1-46CA-FA4B-8CC7-49E7BBCC7244}" type="pres">
      <dgm:prSet presAssocID="{3558AF71-6BC2-ED46-80B4-E78C8FBFA1E8}" presName="circle4" presStyleLbl="node1" presStyleIdx="3" presStyleCnt="4" custScaleX="148015"/>
      <dgm:spPr/>
    </dgm:pt>
    <dgm:pt modelId="{D2AC23A9-5CA4-0D4F-AF2F-D97607414E80}" type="pres">
      <dgm:prSet presAssocID="{3558AF71-6BC2-ED46-80B4-E78C8FBFA1E8}" presName="c4text" presStyleLbl="node1" presStyleIdx="3" presStyleCnt="4">
        <dgm:presLayoutVars>
          <dgm:bulletEnabled val="1"/>
        </dgm:presLayoutVars>
      </dgm:prSet>
      <dgm:spPr/>
    </dgm:pt>
  </dgm:ptLst>
  <dgm:cxnLst>
    <dgm:cxn modelId="{DCA8C622-D745-F949-A404-46A9017967F2}" type="presOf" srcId="{79E59CFD-13A3-AF4C-BCE6-C19B99DB98D1}" destId="{D08375EA-9DB7-2D4A-8946-A4A582B36732}" srcOrd="1" destOrd="0" presId="urn:microsoft.com/office/officeart/2005/8/layout/venn2"/>
    <dgm:cxn modelId="{FFE29E29-18EE-B14C-A54E-136453C222B7}" type="presOf" srcId="{8AA42A31-E1F3-B943-B3D8-EEF38E89A61D}" destId="{733C9363-9E08-3E49-BEF5-ADB8AA0529E3}" srcOrd="1" destOrd="0" presId="urn:microsoft.com/office/officeart/2005/8/layout/venn2"/>
    <dgm:cxn modelId="{1810A629-7434-E648-A717-C814BAA3257B}" type="presOf" srcId="{E9410A25-D582-E54E-9582-882221D90B4B}" destId="{D2AC23A9-5CA4-0D4F-AF2F-D97607414E80}" srcOrd="1" destOrd="0" presId="urn:microsoft.com/office/officeart/2005/8/layout/venn2"/>
    <dgm:cxn modelId="{5AAD2937-A3B5-3B46-A70C-FE3326E20CD6}" type="presOf" srcId="{F18472BA-13C6-B44F-A28E-CE2037A44C84}" destId="{513116FE-8FFF-794F-BB26-93052D458F70}" srcOrd="0" destOrd="0" presId="urn:microsoft.com/office/officeart/2005/8/layout/venn2"/>
    <dgm:cxn modelId="{85728D3E-08B2-7547-B682-35C81110922C}" type="presOf" srcId="{8AA42A31-E1F3-B943-B3D8-EEF38E89A61D}" destId="{87EA94C1-2211-DB4B-B3E3-41F3A7E717A3}" srcOrd="0" destOrd="0" presId="urn:microsoft.com/office/officeart/2005/8/layout/venn2"/>
    <dgm:cxn modelId="{C7DEAD6A-F33E-9C42-B1D1-C9DEC42CA156}" type="presOf" srcId="{79E59CFD-13A3-AF4C-BCE6-C19B99DB98D1}" destId="{0E712C54-4437-B440-B673-54BF3022B700}" srcOrd="0" destOrd="0" presId="urn:microsoft.com/office/officeart/2005/8/layout/venn2"/>
    <dgm:cxn modelId="{13214F79-AD20-F34A-8D10-3C304E8FB703}" srcId="{3558AF71-6BC2-ED46-80B4-E78C8FBFA1E8}" destId="{E9410A25-D582-E54E-9582-882221D90B4B}" srcOrd="3" destOrd="0" parTransId="{A65ABDB5-B28C-0A4A-9902-C35CAB5DF7CF}" sibTransId="{6DEB8A26-5715-2F46-A7C7-C89E04264929}"/>
    <dgm:cxn modelId="{37E0FB7E-F2DF-D64B-A45F-BE2764506BF0}" type="presOf" srcId="{F18472BA-13C6-B44F-A28E-CE2037A44C84}" destId="{960D9FE9-A352-2C45-A8FA-AF0D6C163C75}" srcOrd="1" destOrd="0" presId="urn:microsoft.com/office/officeart/2005/8/layout/venn2"/>
    <dgm:cxn modelId="{E1ADD398-02E5-A340-87E7-1B3433D9DFDD}" srcId="{3558AF71-6BC2-ED46-80B4-E78C8FBFA1E8}" destId="{F18472BA-13C6-B44F-A28E-CE2037A44C84}" srcOrd="0" destOrd="0" parTransId="{889F3C8F-FE5C-B341-AD48-3C52032C7213}" sibTransId="{3487AF7D-DADA-9B41-AFDE-AB5F81DFA0B3}"/>
    <dgm:cxn modelId="{C97CE89A-C787-B746-B852-33F1AF9D24DC}" type="presOf" srcId="{E9410A25-D582-E54E-9582-882221D90B4B}" destId="{862B73D1-46CA-FA4B-8CC7-49E7BBCC7244}" srcOrd="0" destOrd="0" presId="urn:microsoft.com/office/officeart/2005/8/layout/venn2"/>
    <dgm:cxn modelId="{7F1660A3-5A15-7544-B76B-347EF1FF10FD}" srcId="{3558AF71-6BC2-ED46-80B4-E78C8FBFA1E8}" destId="{79E59CFD-13A3-AF4C-BCE6-C19B99DB98D1}" srcOrd="1" destOrd="0" parTransId="{F8CB3F68-FE11-2F4F-A65E-1E8FFF879CAD}" sibTransId="{4013BD3A-2909-324B-9462-834E3D4F1066}"/>
    <dgm:cxn modelId="{25E4C2BE-9195-504E-8721-711D99C3A33D}" srcId="{3558AF71-6BC2-ED46-80B4-E78C8FBFA1E8}" destId="{8AA42A31-E1F3-B943-B3D8-EEF38E89A61D}" srcOrd="2" destOrd="0" parTransId="{ECD26CE8-5272-A14E-AFD3-DAD12490E7F5}" sibTransId="{138FAA91-A65F-2B4C-A700-05AA2CA7704E}"/>
    <dgm:cxn modelId="{A8EB5CDA-9791-B342-828D-843B6C83DED1}" type="presOf" srcId="{3558AF71-6BC2-ED46-80B4-E78C8FBFA1E8}" destId="{D993B45E-8031-C547-AB5C-A148670C7EFC}" srcOrd="0" destOrd="0" presId="urn:microsoft.com/office/officeart/2005/8/layout/venn2"/>
    <dgm:cxn modelId="{6B11476A-56CC-9546-93B4-5F72B21E5EE9}" type="presParOf" srcId="{D993B45E-8031-C547-AB5C-A148670C7EFC}" destId="{0E32A839-7FFB-0A4F-A53D-39FFCCA5C80B}" srcOrd="0" destOrd="0" presId="urn:microsoft.com/office/officeart/2005/8/layout/venn2"/>
    <dgm:cxn modelId="{717BC109-20E5-B247-8D3A-9B5C8A2251B9}" type="presParOf" srcId="{0E32A839-7FFB-0A4F-A53D-39FFCCA5C80B}" destId="{513116FE-8FFF-794F-BB26-93052D458F70}" srcOrd="0" destOrd="0" presId="urn:microsoft.com/office/officeart/2005/8/layout/venn2"/>
    <dgm:cxn modelId="{0818D2C5-2423-E947-86AE-6056CD8F638E}" type="presParOf" srcId="{0E32A839-7FFB-0A4F-A53D-39FFCCA5C80B}" destId="{960D9FE9-A352-2C45-A8FA-AF0D6C163C75}" srcOrd="1" destOrd="0" presId="urn:microsoft.com/office/officeart/2005/8/layout/venn2"/>
    <dgm:cxn modelId="{3FDCE59B-0B5C-4847-8CD9-4AC6D9CF2AAF}" type="presParOf" srcId="{D993B45E-8031-C547-AB5C-A148670C7EFC}" destId="{133F7509-5563-1744-B920-67DA052BD2F4}" srcOrd="1" destOrd="0" presId="urn:microsoft.com/office/officeart/2005/8/layout/venn2"/>
    <dgm:cxn modelId="{20CC017D-7457-A245-99E9-FC1533A58508}" type="presParOf" srcId="{133F7509-5563-1744-B920-67DA052BD2F4}" destId="{0E712C54-4437-B440-B673-54BF3022B700}" srcOrd="0" destOrd="0" presId="urn:microsoft.com/office/officeart/2005/8/layout/venn2"/>
    <dgm:cxn modelId="{26DB19B9-E6DA-BC42-8775-85188F7344D2}" type="presParOf" srcId="{133F7509-5563-1744-B920-67DA052BD2F4}" destId="{D08375EA-9DB7-2D4A-8946-A4A582B36732}" srcOrd="1" destOrd="0" presId="urn:microsoft.com/office/officeart/2005/8/layout/venn2"/>
    <dgm:cxn modelId="{22D0AE68-9D5A-F843-B035-BA3F32EB41FB}" type="presParOf" srcId="{D993B45E-8031-C547-AB5C-A148670C7EFC}" destId="{7954DCFA-8720-894B-8076-5C82452078D1}" srcOrd="2" destOrd="0" presId="urn:microsoft.com/office/officeart/2005/8/layout/venn2"/>
    <dgm:cxn modelId="{378C8577-DB80-8E40-9A3E-DB36F24BFA90}" type="presParOf" srcId="{7954DCFA-8720-894B-8076-5C82452078D1}" destId="{87EA94C1-2211-DB4B-B3E3-41F3A7E717A3}" srcOrd="0" destOrd="0" presId="urn:microsoft.com/office/officeart/2005/8/layout/venn2"/>
    <dgm:cxn modelId="{D8F44FAF-A006-A444-82E8-91B8CCFF797D}" type="presParOf" srcId="{7954DCFA-8720-894B-8076-5C82452078D1}" destId="{733C9363-9E08-3E49-BEF5-ADB8AA0529E3}" srcOrd="1" destOrd="0" presId="urn:microsoft.com/office/officeart/2005/8/layout/venn2"/>
    <dgm:cxn modelId="{D66CBA99-D2CF-E843-B2BE-EE5E8FF0F836}" type="presParOf" srcId="{D993B45E-8031-C547-AB5C-A148670C7EFC}" destId="{516BD184-109E-CB4F-839A-DF1D5D74061E}" srcOrd="3" destOrd="0" presId="urn:microsoft.com/office/officeart/2005/8/layout/venn2"/>
    <dgm:cxn modelId="{EAF303CD-5299-F34E-8AF6-8CA8CEFFBE23}" type="presParOf" srcId="{516BD184-109E-CB4F-839A-DF1D5D74061E}" destId="{862B73D1-46CA-FA4B-8CC7-49E7BBCC7244}" srcOrd="0" destOrd="0" presId="urn:microsoft.com/office/officeart/2005/8/layout/venn2"/>
    <dgm:cxn modelId="{CB027DE2-0AE6-1B44-AE1C-E4885B89F720}" type="presParOf" srcId="{516BD184-109E-CB4F-839A-DF1D5D74061E}" destId="{D2AC23A9-5CA4-0D4F-AF2F-D97607414E80}" srcOrd="1" destOrd="0" presId="urn:microsoft.com/office/officeart/2005/8/layout/ven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3116FE-8FFF-794F-BB26-93052D458F70}">
      <dsp:nvSpPr>
        <dsp:cNvPr id="0" name=""/>
        <dsp:cNvSpPr/>
      </dsp:nvSpPr>
      <dsp:spPr>
        <a:xfrm>
          <a:off x="-829499" y="216590"/>
          <a:ext cx="5114168" cy="3455169"/>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GB" sz="1600" b="1" kern="1200" dirty="0"/>
            <a:t>Event</a:t>
          </a:r>
        </a:p>
      </dsp:txBody>
      <dsp:txXfrm>
        <a:off x="1012623" y="389348"/>
        <a:ext cx="1429921" cy="518275"/>
      </dsp:txXfrm>
    </dsp:sp>
    <dsp:sp modelId="{0E712C54-4437-B440-B673-54BF3022B700}">
      <dsp:nvSpPr>
        <dsp:cNvPr id="0" name=""/>
        <dsp:cNvSpPr/>
      </dsp:nvSpPr>
      <dsp:spPr>
        <a:xfrm>
          <a:off x="-318082" y="938969"/>
          <a:ext cx="4091334" cy="2764135"/>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GB" sz="1600" b="1" kern="1200" dirty="0"/>
            <a:t>Safety-relevant event</a:t>
          </a:r>
        </a:p>
      </dsp:txBody>
      <dsp:txXfrm>
        <a:off x="1012623" y="1104817"/>
        <a:ext cx="1429921" cy="497544"/>
      </dsp:txXfrm>
    </dsp:sp>
    <dsp:sp modelId="{87EA94C1-2211-DB4B-B3E3-41F3A7E717A3}">
      <dsp:nvSpPr>
        <dsp:cNvPr id="0" name=""/>
        <dsp:cNvSpPr/>
      </dsp:nvSpPr>
      <dsp:spPr>
        <a:xfrm>
          <a:off x="193333" y="1616348"/>
          <a:ext cx="3068501" cy="2073101"/>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GB" sz="1600" b="1" kern="1200" dirty="0"/>
            <a:t>Occurrence</a:t>
          </a:r>
        </a:p>
      </dsp:txBody>
      <dsp:txXfrm>
        <a:off x="1012623" y="1771830"/>
        <a:ext cx="1429921" cy="466447"/>
      </dsp:txXfrm>
    </dsp:sp>
    <dsp:sp modelId="{862B73D1-46CA-FA4B-8CC7-49E7BBCC7244}">
      <dsp:nvSpPr>
        <dsp:cNvPr id="0" name=""/>
        <dsp:cNvSpPr/>
      </dsp:nvSpPr>
      <dsp:spPr>
        <a:xfrm>
          <a:off x="704750" y="2307381"/>
          <a:ext cx="2045667" cy="1382067"/>
        </a:xfrm>
        <a:prstGeom prst="ellipse">
          <a:avLst/>
        </a:prstGeom>
        <a:solidFill>
          <a:srgbClr val="FF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GB" sz="1600" b="1" kern="1200" dirty="0"/>
            <a:t>Critical occurrence</a:t>
          </a:r>
        </a:p>
      </dsp:txBody>
      <dsp:txXfrm>
        <a:off x="1004331" y="2652898"/>
        <a:ext cx="1446505" cy="691033"/>
      </dsp:txXfrm>
    </dsp:sp>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427" cy="513508"/>
          </a:xfrm>
          <a:prstGeom prst="rect">
            <a:avLst/>
          </a:prstGeom>
        </p:spPr>
        <p:txBody>
          <a:bodyPr vert="horz" lIns="96661" tIns="48331" rIns="96661" bIns="48331" rtlCol="0"/>
          <a:lstStyle>
            <a:lvl1pPr algn="l">
              <a:defRPr sz="1300"/>
            </a:lvl1pPr>
          </a:lstStyle>
          <a:p>
            <a:endParaRPr lang="en-GB"/>
          </a:p>
        </p:txBody>
      </p:sp>
      <p:sp>
        <p:nvSpPr>
          <p:cNvPr id="3" name="Date Placeholder 2"/>
          <p:cNvSpPr>
            <a:spLocks noGrp="1"/>
          </p:cNvSpPr>
          <p:nvPr>
            <p:ph type="dt" sz="quarter" idx="1"/>
          </p:nvPr>
        </p:nvSpPr>
        <p:spPr>
          <a:xfrm>
            <a:off x="4023994" y="0"/>
            <a:ext cx="3078427" cy="513508"/>
          </a:xfrm>
          <a:prstGeom prst="rect">
            <a:avLst/>
          </a:prstGeom>
        </p:spPr>
        <p:txBody>
          <a:bodyPr vert="horz" lIns="96661" tIns="48331" rIns="96661" bIns="48331" rtlCol="0"/>
          <a:lstStyle>
            <a:lvl1pPr algn="r">
              <a:defRPr sz="1300"/>
            </a:lvl1pPr>
          </a:lstStyle>
          <a:p>
            <a:fld id="{3A939EFE-0303-44F6-9A16-FD3B5E015DB1}" type="datetimeFigureOut">
              <a:rPr lang="en-GB" smtClean="0"/>
              <a:t>11/12/2024</a:t>
            </a:fld>
            <a:endParaRPr lang="en-GB"/>
          </a:p>
        </p:txBody>
      </p:sp>
      <p:sp>
        <p:nvSpPr>
          <p:cNvPr id="4" name="Footer Placeholder 3"/>
          <p:cNvSpPr>
            <a:spLocks noGrp="1"/>
          </p:cNvSpPr>
          <p:nvPr>
            <p:ph type="ftr" sz="quarter" idx="2"/>
          </p:nvPr>
        </p:nvSpPr>
        <p:spPr>
          <a:xfrm>
            <a:off x="0" y="9721106"/>
            <a:ext cx="3078427" cy="513507"/>
          </a:xfrm>
          <a:prstGeom prst="rect">
            <a:avLst/>
          </a:prstGeom>
        </p:spPr>
        <p:txBody>
          <a:bodyPr vert="horz" lIns="96661" tIns="48331" rIns="96661" bIns="48331" rtlCol="0" anchor="b"/>
          <a:lstStyle>
            <a:lvl1pPr algn="l">
              <a:defRPr sz="1300"/>
            </a:lvl1pPr>
          </a:lstStyle>
          <a:p>
            <a:endParaRPr lang="en-GB"/>
          </a:p>
        </p:txBody>
      </p:sp>
      <p:sp>
        <p:nvSpPr>
          <p:cNvPr id="5" name="Slide Number Placeholder 4"/>
          <p:cNvSpPr>
            <a:spLocks noGrp="1"/>
          </p:cNvSpPr>
          <p:nvPr>
            <p:ph type="sldNum" sz="quarter" idx="3"/>
          </p:nvPr>
        </p:nvSpPr>
        <p:spPr>
          <a:xfrm>
            <a:off x="4023994" y="9721106"/>
            <a:ext cx="3078427" cy="513507"/>
          </a:xfrm>
          <a:prstGeom prst="rect">
            <a:avLst/>
          </a:prstGeom>
        </p:spPr>
        <p:txBody>
          <a:bodyPr vert="horz" lIns="96661" tIns="48331" rIns="96661" bIns="48331" rtlCol="0" anchor="b"/>
          <a:lstStyle>
            <a:lvl1pPr algn="r">
              <a:defRPr sz="1300"/>
            </a:lvl1pPr>
          </a:lstStyle>
          <a:p>
            <a:fld id="{C4F04766-77AF-4EBE-9704-229FD5F6AD6A}" type="slidenum">
              <a:rPr lang="en-GB" smtClean="0"/>
              <a:t>‹#›</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427" cy="513508"/>
          </a:xfrm>
          <a:prstGeom prst="rect">
            <a:avLst/>
          </a:prstGeom>
        </p:spPr>
        <p:txBody>
          <a:bodyPr vert="horz" lIns="96661" tIns="48331" rIns="96661" bIns="48331" rtlCol="0"/>
          <a:lstStyle>
            <a:lvl1pPr algn="l">
              <a:defRPr sz="1300"/>
            </a:lvl1pPr>
          </a:lstStyle>
          <a:p>
            <a:endParaRPr lang="en-GB"/>
          </a:p>
        </p:txBody>
      </p:sp>
      <p:sp>
        <p:nvSpPr>
          <p:cNvPr id="3" name="Date Placeholder 2"/>
          <p:cNvSpPr>
            <a:spLocks noGrp="1"/>
          </p:cNvSpPr>
          <p:nvPr>
            <p:ph type="dt" idx="1"/>
          </p:nvPr>
        </p:nvSpPr>
        <p:spPr>
          <a:xfrm>
            <a:off x="4023994" y="0"/>
            <a:ext cx="3078427" cy="513508"/>
          </a:xfrm>
          <a:prstGeom prst="rect">
            <a:avLst/>
          </a:prstGeom>
        </p:spPr>
        <p:txBody>
          <a:bodyPr vert="horz" lIns="96661" tIns="48331" rIns="96661" bIns="48331" rtlCol="0"/>
          <a:lstStyle>
            <a:lvl1pPr algn="r">
              <a:defRPr sz="1300"/>
            </a:lvl1pPr>
          </a:lstStyle>
          <a:p>
            <a:fld id="{A3B926D1-0013-4A80-B64E-9D824EE65210}" type="datetimeFigureOut">
              <a:rPr lang="en-GB" smtClean="0"/>
              <a:t>11/12/2024</a:t>
            </a:fld>
            <a:endParaRPr lang="en-GB"/>
          </a:p>
        </p:txBody>
      </p:sp>
      <p:sp>
        <p:nvSpPr>
          <p:cNvPr id="4" name="Slide Image Placeholder 3"/>
          <p:cNvSpPr>
            <a:spLocks noGrp="1" noRot="1" noChangeAspect="1"/>
          </p:cNvSpPr>
          <p:nvPr>
            <p:ph type="sldImg" idx="2"/>
          </p:nvPr>
        </p:nvSpPr>
        <p:spPr>
          <a:xfrm>
            <a:off x="482600" y="1279525"/>
            <a:ext cx="6138863" cy="3454400"/>
          </a:xfrm>
          <a:prstGeom prst="rect">
            <a:avLst/>
          </a:prstGeom>
          <a:noFill/>
          <a:ln w="12700">
            <a:solidFill>
              <a:prstClr val="black"/>
            </a:solidFill>
          </a:ln>
        </p:spPr>
        <p:txBody>
          <a:bodyPr vert="horz" lIns="96661" tIns="48331" rIns="96661" bIns="48331" rtlCol="0" anchor="ctr"/>
          <a:lstStyle/>
          <a:p>
            <a:endParaRPr lang="en-GB"/>
          </a:p>
        </p:txBody>
      </p:sp>
      <p:sp>
        <p:nvSpPr>
          <p:cNvPr id="5" name="Notes Placeholder 4"/>
          <p:cNvSpPr>
            <a:spLocks noGrp="1"/>
          </p:cNvSpPr>
          <p:nvPr>
            <p:ph type="body" sz="quarter" idx="3"/>
          </p:nvPr>
        </p:nvSpPr>
        <p:spPr>
          <a:xfrm>
            <a:off x="710407" y="4925410"/>
            <a:ext cx="5683250" cy="4029879"/>
          </a:xfrm>
          <a:prstGeom prst="rect">
            <a:avLst/>
          </a:prstGeom>
        </p:spPr>
        <p:txBody>
          <a:bodyPr vert="horz" lIns="96661" tIns="48331" rIns="96661" bIns="48331"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721106"/>
            <a:ext cx="3078427" cy="513507"/>
          </a:xfrm>
          <a:prstGeom prst="rect">
            <a:avLst/>
          </a:prstGeom>
        </p:spPr>
        <p:txBody>
          <a:bodyPr vert="horz" lIns="96661" tIns="48331" rIns="96661" bIns="48331" rtlCol="0" anchor="b"/>
          <a:lstStyle>
            <a:lvl1pPr algn="l">
              <a:defRPr sz="1300"/>
            </a:lvl1pPr>
          </a:lstStyle>
          <a:p>
            <a:endParaRPr lang="en-GB"/>
          </a:p>
        </p:txBody>
      </p:sp>
      <p:sp>
        <p:nvSpPr>
          <p:cNvPr id="7" name="Slide Number Placeholder 6"/>
          <p:cNvSpPr>
            <a:spLocks noGrp="1"/>
          </p:cNvSpPr>
          <p:nvPr>
            <p:ph type="sldNum" sz="quarter" idx="5"/>
          </p:nvPr>
        </p:nvSpPr>
        <p:spPr>
          <a:xfrm>
            <a:off x="4023994" y="9721106"/>
            <a:ext cx="3078427" cy="513507"/>
          </a:xfrm>
          <a:prstGeom prst="rect">
            <a:avLst/>
          </a:prstGeom>
        </p:spPr>
        <p:txBody>
          <a:bodyPr vert="horz" lIns="96661" tIns="48331" rIns="96661" bIns="48331" rtlCol="0" anchor="b"/>
          <a:lstStyle>
            <a:lvl1pPr algn="r">
              <a:defRPr sz="1300"/>
            </a:lvl1pPr>
          </a:lstStyle>
          <a:p>
            <a:fld id="{59CF2995-AB43-4B7C-B8CD-9DC7C3692A9C}" type="slidenum">
              <a:rPr lang="en-GB" smtClean="0"/>
              <a:t>‹#›</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myintracomm.ec.europa.eu/corp/intellectual-property/Documents/2019_Reuse-guidelines%28CC-BY%29.pdf"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9CF2995-AB43-4B7C-B8CD-9DC7C3692A9C}" type="slidenum">
              <a:rPr lang="en-GB" smtClean="0"/>
              <a:pPr/>
              <a:t>10</a:t>
            </a:fld>
            <a:endParaRPr lang="en-GB"/>
          </a:p>
        </p:txBody>
      </p:sp>
    </p:spTree>
    <p:extLst>
      <p:ext uri="{BB962C8B-B14F-4D97-AF65-F5344CB8AC3E}">
        <p14:creationId xmlns:p14="http://schemas.microsoft.com/office/powerpoint/2010/main" val="6072082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9CF2995-AB43-4B7C-B8CD-9DC7C3692A9C}" type="slidenum">
              <a:rPr lang="en-GB" smtClean="0"/>
              <a:pPr/>
              <a:t>11</a:t>
            </a:fld>
            <a:endParaRPr lang="en-GB"/>
          </a:p>
        </p:txBody>
      </p:sp>
    </p:spTree>
    <p:extLst>
      <p:ext uri="{BB962C8B-B14F-4D97-AF65-F5344CB8AC3E}">
        <p14:creationId xmlns:p14="http://schemas.microsoft.com/office/powerpoint/2010/main" val="9378624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9CF2995-AB43-4B7C-B8CD-9DC7C3692A9C}" type="slidenum">
              <a:rPr lang="en-GB" smtClean="0"/>
              <a:pPr/>
              <a:t>14</a:t>
            </a:fld>
            <a:endParaRPr lang="en-GB"/>
          </a:p>
        </p:txBody>
      </p:sp>
    </p:spTree>
    <p:extLst>
      <p:ext uri="{BB962C8B-B14F-4D97-AF65-F5344CB8AC3E}">
        <p14:creationId xmlns:p14="http://schemas.microsoft.com/office/powerpoint/2010/main" val="11207674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9CF2995-AB43-4B7C-B8CD-9DC7C3692A9C}" type="slidenum">
              <a:rPr lang="en-GB" smtClean="0"/>
              <a:pPr/>
              <a:t>15</a:t>
            </a:fld>
            <a:endParaRPr lang="en-GB"/>
          </a:p>
        </p:txBody>
      </p:sp>
    </p:spTree>
    <p:extLst>
      <p:ext uri="{BB962C8B-B14F-4D97-AF65-F5344CB8AC3E}">
        <p14:creationId xmlns:p14="http://schemas.microsoft.com/office/powerpoint/2010/main" val="31364346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23</a:t>
            </a:fld>
            <a:endParaRPr lang="en-GB"/>
          </a:p>
        </p:txBody>
      </p:sp>
    </p:spTree>
    <p:extLst>
      <p:ext uri="{BB962C8B-B14F-4D97-AF65-F5344CB8AC3E}">
        <p14:creationId xmlns:p14="http://schemas.microsoft.com/office/powerpoint/2010/main" val="27596726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Update/add/delete parts of the</a:t>
            </a:r>
            <a:r>
              <a:rPr lang="en-IE" baseline="0" dirty="0"/>
              <a:t> copy right notice where appropriate.</a:t>
            </a:r>
          </a:p>
          <a:p>
            <a:r>
              <a:rPr lang="en-IE" baseline="0" dirty="0"/>
              <a:t>More information: </a:t>
            </a:r>
            <a:r>
              <a:rPr lang="en-GB" dirty="0">
                <a:hlinkClick r:id="rId3"/>
              </a:rPr>
              <a:t>https://myintracomm.ec.europa.eu/corp/intellectual-property/Documents/2019_Reuse-guidelines%28CC-BY%29.pdf</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25</a:t>
            </a:fld>
            <a:endParaRPr lang="en-GB"/>
          </a:p>
        </p:txBody>
      </p:sp>
    </p:spTree>
    <p:extLst>
      <p:ext uri="{BB962C8B-B14F-4D97-AF65-F5344CB8AC3E}">
        <p14:creationId xmlns:p14="http://schemas.microsoft.com/office/powerpoint/2010/main" val="20075199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Delete/update</a:t>
            </a:r>
            <a:r>
              <a:rPr lang="en-IE" baseline="0" dirty="0"/>
              <a:t> as appropriate</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26</a:t>
            </a:fld>
            <a:endParaRPr lang="en-GB"/>
          </a:p>
        </p:txBody>
      </p:sp>
    </p:spTree>
    <p:extLst>
      <p:ext uri="{BB962C8B-B14F-4D97-AF65-F5344CB8AC3E}">
        <p14:creationId xmlns:p14="http://schemas.microsoft.com/office/powerpoint/2010/main" val="4819794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19" name="Text Placeholder 18"/>
          <p:cNvSpPr>
            <a:spLocks noGrp="1"/>
          </p:cNvSpPr>
          <p:nvPr>
            <p:ph type="body" sz="quarter" idx="13"/>
          </p:nvPr>
        </p:nvSpPr>
        <p:spPr>
          <a:xfrm>
            <a:off x="6096000" y="5557903"/>
            <a:ext cx="5040313" cy="528998"/>
          </a:xfrm>
        </p:spPr>
        <p:txBody>
          <a:bodyPr>
            <a:noAutofit/>
          </a:bodyPr>
          <a:lstStyle>
            <a:lvl1pPr marL="0" indent="0" algn="r">
              <a:buFontTx/>
              <a:buNone/>
              <a:defRPr sz="2200" i="1">
                <a:solidFill>
                  <a:schemeClr val="bg1"/>
                </a:solidFill>
              </a:defRPr>
            </a:lvl1pPr>
          </a:lstStyle>
          <a:p>
            <a:pPr lvl="0"/>
            <a:r>
              <a:rPr lang="en-US"/>
              <a:t>Edit Master text styles</a:t>
            </a:r>
          </a:p>
        </p:txBody>
      </p:sp>
    </p:spTree>
    <p:extLst>
      <p:ext uri="{BB962C8B-B14F-4D97-AF65-F5344CB8AC3E}">
        <p14:creationId xmlns:p14="http://schemas.microsoft.com/office/powerpoint/2010/main" val="3992183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3pPr>
              <a:spcBef>
                <a:spcPts val="0"/>
              </a:spcBef>
              <a:defRPr/>
            </a:lvl3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6402250" y="1825625"/>
            <a:ext cx="5328000" cy="3906435"/>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Slide Number Placeholder 6"/>
          <p:cNvSpPr>
            <a:spLocks noGrp="1"/>
          </p:cNvSpPr>
          <p:nvPr>
            <p:ph type="sldNum" sz="quarter" idx="12"/>
          </p:nvPr>
        </p:nvSpPr>
        <p:spPr/>
        <p:txBody>
          <a:bodyPr/>
          <a:lstStyle/>
          <a:p>
            <a:fld id="{F46C79FD-C571-418B-AB0F-5EE936C85276}" type="slidenum">
              <a:rPr lang="en-GB" smtClean="0"/>
              <a:t>‹#›</a:t>
            </a:fld>
            <a:endParaRPr lang="en-GB"/>
          </a:p>
        </p:txBody>
      </p:sp>
      <p:cxnSp>
        <p:nvCxnSpPr>
          <p:cNvPr id="10" name="Straight Connector 9"/>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1246774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22071010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097331"/>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p:cNvSpPr>
            <a:spLocks noGrp="1"/>
          </p:cNvSpPr>
          <p:nvPr>
            <p:ph type="body" sz="quarter" idx="3"/>
          </p:nvPr>
        </p:nvSpPr>
        <p:spPr>
          <a:xfrm>
            <a:off x="6172200" y="1681163"/>
            <a:ext cx="5183188" cy="823912"/>
          </a:xfrm>
          <a:noFill/>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097331"/>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Slide Number Placeholder 8"/>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27426941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1484301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solidFill>
            <a:schemeClr val="bg2"/>
          </a:solidFill>
          <a:ln w="28575">
            <a:solidFill>
              <a:schemeClr val="accent5"/>
            </a:solidFill>
          </a:ln>
        </p:spPr>
        <p:txBody>
          <a:bodyPr/>
          <a:lstStyle/>
          <a:p>
            <a:r>
              <a:rPr lang="en-US"/>
              <a:t>Click icon to add picture</a:t>
            </a:r>
            <a:endParaRPr lang="en-GB" dirty="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219447" y="743802"/>
            <a:ext cx="544923" cy="544923"/>
          </a:xfrm>
          <a:prstGeom prst="rect">
            <a:avLst/>
          </a:prstGeom>
        </p:spPr>
      </p:pic>
      <p:sp>
        <p:nvSpPr>
          <p:cNvPr id="3" name="Content Placeholder 2"/>
          <p:cNvSpPr>
            <a:spLocks noGrp="1"/>
          </p:cNvSpPr>
          <p:nvPr>
            <p:ph idx="1"/>
          </p:nvPr>
        </p:nvSpPr>
        <p:spPr>
          <a:xfrm>
            <a:off x="3538331" y="1992572"/>
            <a:ext cx="8226040" cy="3616657"/>
          </a:xfr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US"/>
              <a:t>Edit Master text styles</a:t>
            </a:r>
          </a:p>
        </p:txBody>
      </p:sp>
    </p:spTree>
    <p:extLst>
      <p:ext uri="{BB962C8B-B14F-4D97-AF65-F5344CB8AC3E}">
        <p14:creationId xmlns:p14="http://schemas.microsoft.com/office/powerpoint/2010/main" val="178406293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3" name="Content Placeholder 2"/>
          <p:cNvSpPr>
            <a:spLocks noGrp="1"/>
          </p:cNvSpPr>
          <p:nvPr>
            <p:ph idx="1"/>
          </p:nvPr>
        </p:nvSpPr>
        <p:spPr>
          <a:xfrm>
            <a:off x="6817056" y="1825625"/>
            <a:ext cx="4926841" cy="3769957"/>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Slide Number Placeholder 5"/>
          <p:cNvSpPr>
            <a:spLocks noGrp="1"/>
          </p:cNvSpPr>
          <p:nvPr>
            <p:ph type="sldNum" sz="quarter" idx="12"/>
          </p:nvPr>
        </p:nvSpPr>
        <p:spPr/>
        <p:txBody>
          <a:bodyPr/>
          <a:lstStyle/>
          <a:p>
            <a:fld id="{F46C79FD-C571-418B-AB0F-5EE936C85276}" type="slidenum">
              <a:rPr lang="en-GB" smtClean="0"/>
              <a:t>‹#›</a:t>
            </a:fld>
            <a:endParaRPr lang="en-GB"/>
          </a:p>
        </p:txBody>
      </p:sp>
      <p:sp>
        <p:nvSpPr>
          <p:cNvPr id="10" name="Title Placeholder 1"/>
          <p:cNvSpPr>
            <a:spLocks noGrp="1"/>
          </p:cNvSpPr>
          <p:nvPr>
            <p:ph type="title"/>
          </p:nvPr>
        </p:nvSpPr>
        <p:spPr>
          <a:xfrm>
            <a:off x="6817056" y="482860"/>
            <a:ext cx="4669266"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7" name="Picture Placeholder 4"/>
          <p:cNvSpPr>
            <a:spLocks noGrp="1"/>
          </p:cNvSpPr>
          <p:nvPr>
            <p:ph type="pic" sz="quarter" idx="13"/>
          </p:nvPr>
        </p:nvSpPr>
        <p:spPr>
          <a:xfrm>
            <a:off x="-46383" y="-46383"/>
            <a:ext cx="6142383" cy="6964017"/>
          </a:xfrm>
          <a:solidFill>
            <a:schemeClr val="bg2"/>
          </a:solidFill>
          <a:ln w="28575">
            <a:solidFill>
              <a:schemeClr val="accent5"/>
            </a:solidFill>
          </a:ln>
        </p:spPr>
        <p:txBody>
          <a:bodyPr/>
          <a:lstStyle/>
          <a:p>
            <a:r>
              <a:rPr lang="en-US"/>
              <a:t>Click icon to add picture</a:t>
            </a:r>
            <a:endParaRPr lang="en-GB" dirty="0"/>
          </a:p>
        </p:txBody>
      </p:sp>
    </p:spTree>
    <p:extLst>
      <p:ext uri="{BB962C8B-B14F-4D97-AF65-F5344CB8AC3E}">
        <p14:creationId xmlns:p14="http://schemas.microsoft.com/office/powerpoint/2010/main" val="369203447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3" name="Picture Placeholder 2"/>
          <p:cNvSpPr>
            <a:spLocks noGrp="1"/>
          </p:cNvSpPr>
          <p:nvPr>
            <p:ph type="pic" sz="quarter" idx="13"/>
          </p:nvPr>
        </p:nvSpPr>
        <p:spPr>
          <a:xfrm>
            <a:off x="970722" y="2284667"/>
            <a:ext cx="3141663" cy="2090737"/>
          </a:xfrm>
          <a:solidFill>
            <a:schemeClr val="bg2"/>
          </a:solidFill>
        </p:spPr>
        <p:txBody>
          <a:bodyPr/>
          <a:lstStyle/>
          <a:p>
            <a:r>
              <a:rPr lang="en-US"/>
              <a:t>Click icon to add picture</a:t>
            </a:r>
            <a:endParaRPr lang="en-GB"/>
          </a:p>
        </p:txBody>
      </p:sp>
      <p:sp>
        <p:nvSpPr>
          <p:cNvPr id="11" name="Picture Placeholder 2"/>
          <p:cNvSpPr>
            <a:spLocks noGrp="1"/>
          </p:cNvSpPr>
          <p:nvPr>
            <p:ph type="pic" sz="quarter" idx="14"/>
          </p:nvPr>
        </p:nvSpPr>
        <p:spPr>
          <a:xfrm>
            <a:off x="7901451" y="2284668"/>
            <a:ext cx="3141663" cy="2090737"/>
          </a:xfrm>
          <a:solidFill>
            <a:schemeClr val="bg2"/>
          </a:solidFill>
        </p:spPr>
        <p:txBody>
          <a:bodyPr/>
          <a:lstStyle/>
          <a:p>
            <a:r>
              <a:rPr lang="en-US"/>
              <a:t>Click icon to add picture</a:t>
            </a:r>
            <a:endParaRPr lang="en-GB"/>
          </a:p>
        </p:txBody>
      </p:sp>
      <p:sp>
        <p:nvSpPr>
          <p:cNvPr id="12" name="Picture Placeholder 2"/>
          <p:cNvSpPr>
            <a:spLocks noGrp="1"/>
          </p:cNvSpPr>
          <p:nvPr>
            <p:ph type="pic" sz="quarter" idx="15"/>
          </p:nvPr>
        </p:nvSpPr>
        <p:spPr>
          <a:xfrm>
            <a:off x="4436086" y="2284667"/>
            <a:ext cx="3141663" cy="2090737"/>
          </a:xfrm>
          <a:solidFill>
            <a:schemeClr val="bg2"/>
          </a:solidFill>
        </p:spPr>
        <p:txBody>
          <a:bodyPr/>
          <a:lstStyle/>
          <a:p>
            <a:r>
              <a:rPr lang="en-US"/>
              <a:t>Click icon to add picture</a:t>
            </a:r>
            <a:endParaRPr lang="en-GB"/>
          </a:p>
        </p:txBody>
      </p:sp>
      <p:sp>
        <p:nvSpPr>
          <p:cNvPr id="13" name="Text Placeholder 12"/>
          <p:cNvSpPr>
            <a:spLocks noGrp="1"/>
          </p:cNvSpPr>
          <p:nvPr>
            <p:ph type="body" sz="quarter" idx="16"/>
          </p:nvPr>
        </p:nvSpPr>
        <p:spPr>
          <a:xfrm>
            <a:off x="1206774" y="4038684"/>
            <a:ext cx="2669558" cy="1524235"/>
          </a:xfrm>
          <a:solidFill>
            <a:schemeClr val="bg1"/>
          </a:solidFill>
        </p:spPr>
        <p:txBody>
          <a:bodyPr tIns="90000"/>
          <a:lstStyle>
            <a:lvl1pPr marL="0" indent="0" algn="ctr">
              <a:buNone/>
              <a:defRPr sz="2000"/>
            </a:lvl1pPr>
          </a:lstStyle>
          <a:p>
            <a:pPr lvl="0"/>
            <a:r>
              <a:rPr lang="en-US"/>
              <a:t>Edit Master text styles</a:t>
            </a:r>
          </a:p>
        </p:txBody>
      </p:sp>
      <p:sp>
        <p:nvSpPr>
          <p:cNvPr id="15" name="Text Placeholder 12"/>
          <p:cNvSpPr>
            <a:spLocks noGrp="1"/>
          </p:cNvSpPr>
          <p:nvPr>
            <p:ph type="body" sz="quarter" idx="17"/>
          </p:nvPr>
        </p:nvSpPr>
        <p:spPr>
          <a:xfrm>
            <a:off x="4672139" y="4041944"/>
            <a:ext cx="2669558" cy="1524235"/>
          </a:xfrm>
          <a:solidFill>
            <a:schemeClr val="bg1"/>
          </a:solidFill>
        </p:spPr>
        <p:txBody>
          <a:bodyPr tIns="90000"/>
          <a:lstStyle>
            <a:lvl1pPr marL="0" indent="0" algn="ctr">
              <a:buNone/>
              <a:defRPr sz="2000"/>
            </a:lvl1pPr>
          </a:lstStyle>
          <a:p>
            <a:pPr lvl="0"/>
            <a:r>
              <a:rPr lang="en-US"/>
              <a:t>Edit Master text styles</a:t>
            </a:r>
          </a:p>
        </p:txBody>
      </p:sp>
      <p:sp>
        <p:nvSpPr>
          <p:cNvPr id="16" name="Text Placeholder 12"/>
          <p:cNvSpPr>
            <a:spLocks noGrp="1"/>
          </p:cNvSpPr>
          <p:nvPr>
            <p:ph type="body" sz="quarter" idx="18"/>
          </p:nvPr>
        </p:nvSpPr>
        <p:spPr>
          <a:xfrm>
            <a:off x="8137503" y="4037437"/>
            <a:ext cx="2669558" cy="1524235"/>
          </a:xfrm>
          <a:solidFill>
            <a:schemeClr val="bg1"/>
          </a:solidFill>
        </p:spPr>
        <p:txBody>
          <a:bodyPr tIns="90000"/>
          <a:lstStyle>
            <a:lvl1pPr marL="0" indent="0" algn="ctr">
              <a:buNone/>
              <a:defRPr sz="2000"/>
            </a:lvl1pPr>
          </a:lstStyle>
          <a:p>
            <a:pPr lvl="0"/>
            <a:r>
              <a:rPr lang="en-US"/>
              <a:t>Edit Master text styles</a:t>
            </a:r>
          </a:p>
        </p:txBody>
      </p:sp>
    </p:spTree>
    <p:extLst>
      <p:ext uri="{BB962C8B-B14F-4D97-AF65-F5344CB8AC3E}">
        <p14:creationId xmlns:p14="http://schemas.microsoft.com/office/powerpoint/2010/main" val="1780107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3" name="Picture Placeholder 2"/>
          <p:cNvSpPr>
            <a:spLocks noGrp="1"/>
          </p:cNvSpPr>
          <p:nvPr>
            <p:ph type="pic" sz="quarter" idx="13"/>
          </p:nvPr>
        </p:nvSpPr>
        <p:spPr>
          <a:xfrm>
            <a:off x="3713869" y="2159957"/>
            <a:ext cx="2461591" cy="1638158"/>
          </a:xfrm>
          <a:solidFill>
            <a:schemeClr val="bg2"/>
          </a:solidFill>
        </p:spPr>
        <p:txBody>
          <a:bodyPr/>
          <a:lstStyle/>
          <a:p>
            <a:r>
              <a:rPr lang="en-US"/>
              <a:t>Click icon to add picture</a:t>
            </a:r>
            <a:endParaRPr lang="en-GB"/>
          </a:p>
        </p:txBody>
      </p:sp>
      <p:sp>
        <p:nvSpPr>
          <p:cNvPr id="11" name="Picture Placeholder 2"/>
          <p:cNvSpPr>
            <a:spLocks noGrp="1"/>
          </p:cNvSpPr>
          <p:nvPr>
            <p:ph type="pic" sz="quarter" idx="14"/>
          </p:nvPr>
        </p:nvSpPr>
        <p:spPr>
          <a:xfrm>
            <a:off x="3713868" y="3968881"/>
            <a:ext cx="2461591" cy="1638158"/>
          </a:xfrm>
          <a:solidFill>
            <a:schemeClr val="bg2"/>
          </a:solidFill>
        </p:spPr>
        <p:txBody>
          <a:bodyPr/>
          <a:lstStyle/>
          <a:p>
            <a:r>
              <a:rPr lang="en-US"/>
              <a:t>Click icon to add picture</a:t>
            </a:r>
            <a:endParaRPr lang="en-GB"/>
          </a:p>
        </p:txBody>
      </p:sp>
      <p:sp>
        <p:nvSpPr>
          <p:cNvPr id="12" name="Picture Placeholder 2"/>
          <p:cNvSpPr>
            <a:spLocks noGrp="1"/>
          </p:cNvSpPr>
          <p:nvPr>
            <p:ph type="pic" sz="quarter" idx="15"/>
          </p:nvPr>
        </p:nvSpPr>
        <p:spPr>
          <a:xfrm>
            <a:off x="6324547" y="2159956"/>
            <a:ext cx="2461593" cy="1638159"/>
          </a:xfrm>
          <a:solidFill>
            <a:schemeClr val="bg2"/>
          </a:solidFill>
        </p:spPr>
        <p:txBody>
          <a:bodyPr/>
          <a:lstStyle/>
          <a:p>
            <a:r>
              <a:rPr lang="en-US"/>
              <a:t>Click icon to add picture</a:t>
            </a:r>
            <a:endParaRPr lang="en-GB"/>
          </a:p>
        </p:txBody>
      </p:sp>
      <p:sp>
        <p:nvSpPr>
          <p:cNvPr id="13" name="Text Placeholder 12"/>
          <p:cNvSpPr>
            <a:spLocks noGrp="1"/>
          </p:cNvSpPr>
          <p:nvPr>
            <p:ph type="body" sz="quarter" idx="16"/>
          </p:nvPr>
        </p:nvSpPr>
        <p:spPr>
          <a:xfrm>
            <a:off x="8935227" y="3968880"/>
            <a:ext cx="2520000" cy="1638158"/>
          </a:xfrm>
          <a:noFill/>
        </p:spPr>
        <p:txBody>
          <a:bodyPr tIns="90000"/>
          <a:lstStyle>
            <a:lvl1pPr marL="0" indent="0" algn="l">
              <a:buNone/>
              <a:defRPr sz="2000"/>
            </a:lvl1pPr>
          </a:lstStyle>
          <a:p>
            <a:pPr lvl="0"/>
            <a:r>
              <a:rPr lang="en-US"/>
              <a:t>Edit Master text styles</a:t>
            </a:r>
          </a:p>
        </p:txBody>
      </p:sp>
      <p:sp>
        <p:nvSpPr>
          <p:cNvPr id="16" name="Text Placeholder 12"/>
          <p:cNvSpPr>
            <a:spLocks noGrp="1"/>
          </p:cNvSpPr>
          <p:nvPr>
            <p:ph type="body" sz="quarter" idx="18"/>
          </p:nvPr>
        </p:nvSpPr>
        <p:spPr>
          <a:xfrm>
            <a:off x="1033617" y="2159957"/>
            <a:ext cx="2520000" cy="1638159"/>
          </a:xfrm>
          <a:noFill/>
        </p:spPr>
        <p:txBody>
          <a:bodyPr tIns="90000"/>
          <a:lstStyle>
            <a:lvl1pPr marL="0" indent="0" algn="r">
              <a:buNone/>
              <a:defRPr sz="2000"/>
            </a:lvl1pPr>
          </a:lstStyle>
          <a:p>
            <a:pPr lvl="0"/>
            <a:r>
              <a:rPr lang="en-US"/>
              <a:t>Edit Master text styles</a:t>
            </a:r>
          </a:p>
        </p:txBody>
      </p:sp>
      <p:sp>
        <p:nvSpPr>
          <p:cNvPr id="14" name="Picture Placeholder 2"/>
          <p:cNvSpPr>
            <a:spLocks noGrp="1"/>
          </p:cNvSpPr>
          <p:nvPr>
            <p:ph type="pic" sz="quarter" idx="19"/>
          </p:nvPr>
        </p:nvSpPr>
        <p:spPr>
          <a:xfrm>
            <a:off x="6324549" y="3968880"/>
            <a:ext cx="2461591" cy="1638158"/>
          </a:xfrm>
          <a:solidFill>
            <a:schemeClr val="bg2"/>
          </a:solidFill>
        </p:spPr>
        <p:txBody>
          <a:bodyPr/>
          <a:lstStyle/>
          <a:p>
            <a:r>
              <a:rPr lang="en-US"/>
              <a:t>Click icon to add picture</a:t>
            </a:r>
            <a:endParaRPr lang="en-GB"/>
          </a:p>
        </p:txBody>
      </p:sp>
      <p:sp>
        <p:nvSpPr>
          <p:cNvPr id="17" name="Text Placeholder 12"/>
          <p:cNvSpPr>
            <a:spLocks noGrp="1"/>
          </p:cNvSpPr>
          <p:nvPr>
            <p:ph type="body" sz="quarter" idx="20"/>
          </p:nvPr>
        </p:nvSpPr>
        <p:spPr>
          <a:xfrm>
            <a:off x="1033617" y="3968881"/>
            <a:ext cx="2520000" cy="1638158"/>
          </a:xfrm>
          <a:noFill/>
        </p:spPr>
        <p:txBody>
          <a:bodyPr tIns="90000"/>
          <a:lstStyle>
            <a:lvl1pPr marL="0" indent="0" algn="r">
              <a:buNone/>
              <a:defRPr sz="2000"/>
            </a:lvl1pPr>
          </a:lstStyle>
          <a:p>
            <a:pPr lvl="0"/>
            <a:r>
              <a:rPr lang="en-US"/>
              <a:t>Edit Master text styles</a:t>
            </a:r>
          </a:p>
        </p:txBody>
      </p:sp>
      <p:sp>
        <p:nvSpPr>
          <p:cNvPr id="18" name="Text Placeholder 12"/>
          <p:cNvSpPr>
            <a:spLocks noGrp="1"/>
          </p:cNvSpPr>
          <p:nvPr>
            <p:ph type="body" sz="quarter" idx="21"/>
          </p:nvPr>
        </p:nvSpPr>
        <p:spPr>
          <a:xfrm>
            <a:off x="8966322" y="2159956"/>
            <a:ext cx="2520000" cy="1638159"/>
          </a:xfrm>
          <a:noFill/>
        </p:spPr>
        <p:txBody>
          <a:bodyPr tIns="90000"/>
          <a:lstStyle>
            <a:lvl1pPr marL="0" indent="0" algn="l">
              <a:buNone/>
              <a:defRPr sz="2000"/>
            </a:lvl1pPr>
          </a:lstStyle>
          <a:p>
            <a:pPr lvl="0"/>
            <a:r>
              <a:rPr lang="en-US"/>
              <a:t>Edit Master text styles</a:t>
            </a:r>
          </a:p>
        </p:txBody>
      </p:sp>
    </p:spTree>
    <p:extLst>
      <p:ext uri="{BB962C8B-B14F-4D97-AF65-F5344CB8AC3E}">
        <p14:creationId xmlns:p14="http://schemas.microsoft.com/office/powerpoint/2010/main" val="36385566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a:off x="0" y="0"/>
            <a:ext cx="12192000" cy="3429000"/>
          </a:xfrm>
          <a:solidFill>
            <a:schemeClr val="bg2"/>
          </a:solidFill>
        </p:spPr>
        <p:txBody>
          <a:bodyPr/>
          <a:lstStyle/>
          <a:p>
            <a:r>
              <a:rPr lang="en-US"/>
              <a:t>Click icon to add picture</a:t>
            </a:r>
            <a:endParaRPr lang="en-GB"/>
          </a:p>
        </p:txBody>
      </p:sp>
      <p:sp>
        <p:nvSpPr>
          <p:cNvPr id="2" name="Title 1"/>
          <p:cNvSpPr>
            <a:spLocks noGrp="1"/>
          </p:cNvSpPr>
          <p:nvPr>
            <p:ph type="title"/>
          </p:nvPr>
        </p:nvSpPr>
        <p:spPr>
          <a:xfrm>
            <a:off x="838200" y="2646643"/>
            <a:ext cx="10515600" cy="782357"/>
          </a:xfrm>
          <a:solidFill>
            <a:schemeClr val="bg1"/>
          </a:solidFill>
        </p:spPr>
        <p:txBody>
          <a:bodyPr/>
          <a:lstStyle/>
          <a:p>
            <a:r>
              <a:rPr lang="en-US"/>
              <a:t>Click to edit Master title style</a:t>
            </a:r>
            <a:endParaRPr lang="en-GB"/>
          </a:p>
        </p:txBody>
      </p:sp>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dirty="0"/>
          </a:p>
        </p:txBody>
      </p:sp>
      <p:sp>
        <p:nvSpPr>
          <p:cNvPr id="6" name="Text Placeholder 5"/>
          <p:cNvSpPr>
            <a:spLocks noGrp="1"/>
          </p:cNvSpPr>
          <p:nvPr>
            <p:ph type="body" sz="quarter" idx="14"/>
          </p:nvPr>
        </p:nvSpPr>
        <p:spPr>
          <a:xfrm>
            <a:off x="838200" y="3630613"/>
            <a:ext cx="10515600" cy="20351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413677460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a:t>
            </a:fld>
            <a:endParaRPr lang="en-GB"/>
          </a:p>
        </p:txBody>
      </p:sp>
    </p:spTree>
    <p:extLst>
      <p:ext uri="{BB962C8B-B14F-4D97-AF65-F5344CB8AC3E}">
        <p14:creationId xmlns:p14="http://schemas.microsoft.com/office/powerpoint/2010/main" val="2414118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850288"/>
            <a:ext cx="12192000" cy="5018345"/>
          </a:xfrm>
          <a:prstGeom prst="rect">
            <a:avLst/>
          </a:prstGeom>
        </p:spPr>
      </p:pic>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4"/>
            <a:ext cx="12192000" cy="28908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872647"/>
          </a:xfrm>
        </p:spPr>
        <p:txBody>
          <a:bodyPr anchor="t">
            <a:normAutofit/>
          </a:bodyPr>
          <a:lstStyle>
            <a:lvl1pPr algn="l">
              <a:defRPr sz="6000" b="0">
                <a:solidFill>
                  <a:schemeClr val="bg1"/>
                </a:solidFill>
              </a:defRPr>
            </a:lvl1pPr>
          </a:lstStyle>
          <a:p>
            <a:r>
              <a:rPr lang="en-US"/>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3067468"/>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19" name="Text Placeholder 18"/>
          <p:cNvSpPr>
            <a:spLocks noGrp="1"/>
          </p:cNvSpPr>
          <p:nvPr>
            <p:ph type="body" sz="quarter" idx="13"/>
          </p:nvPr>
        </p:nvSpPr>
        <p:spPr>
          <a:xfrm>
            <a:off x="6096000" y="5783535"/>
            <a:ext cx="5040313" cy="528998"/>
          </a:xfrm>
        </p:spPr>
        <p:txBody>
          <a:bodyPr anchor="b" anchorCtr="0">
            <a:noAutofit/>
          </a:bodyPr>
          <a:lstStyle>
            <a:lvl1pPr marL="0" indent="0" algn="r">
              <a:buFontTx/>
              <a:buNone/>
              <a:defRPr sz="2200" i="1">
                <a:solidFill>
                  <a:schemeClr val="bg1"/>
                </a:solidFill>
              </a:defRPr>
            </a:lvl1pPr>
          </a:lstStyle>
          <a:p>
            <a:pPr lvl="0"/>
            <a:r>
              <a:rPr lang="en-US"/>
              <a:t>Edit Master text styles</a:t>
            </a:r>
          </a:p>
        </p:txBody>
      </p:sp>
    </p:spTree>
    <p:extLst>
      <p:ext uri="{BB962C8B-B14F-4D97-AF65-F5344CB8AC3E}">
        <p14:creationId xmlns:p14="http://schemas.microsoft.com/office/powerpoint/2010/main" val="106998582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802219"/>
            <a:ext cx="12192000" cy="6059194"/>
          </a:xfrm>
          <a:prstGeom prst="rect">
            <a:avLst/>
          </a:prstGeom>
        </p:spPr>
      </p:pic>
      <p:sp>
        <p:nvSpPr>
          <p:cNvPr id="14" name="Rectangle 13"/>
          <p:cNvSpPr/>
          <p:nvPr userDrawn="1"/>
        </p:nvSpPr>
        <p:spPr>
          <a:xfrm>
            <a:off x="5289" y="1078173"/>
            <a:ext cx="12197346" cy="5783239"/>
          </a:xfrm>
          <a:prstGeom prst="rect">
            <a:avLst/>
          </a:prstGeom>
          <a:solidFill>
            <a:srgbClr val="024E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2" name="Subtitle 2"/>
          <p:cNvSpPr>
            <a:spLocks noGrp="1"/>
          </p:cNvSpPr>
          <p:nvPr>
            <p:ph type="subTitle" idx="1"/>
          </p:nvPr>
        </p:nvSpPr>
        <p:spPr>
          <a:xfrm>
            <a:off x="1071351" y="4418049"/>
            <a:ext cx="10065224" cy="897754"/>
          </a:xfrm>
        </p:spPr>
        <p:txBody>
          <a:bodyPr wrap="none">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16" name="Text Placeholder 18"/>
          <p:cNvSpPr>
            <a:spLocks noGrp="1"/>
          </p:cNvSpPr>
          <p:nvPr>
            <p:ph type="body" sz="quarter" idx="13"/>
          </p:nvPr>
        </p:nvSpPr>
        <p:spPr>
          <a:xfrm>
            <a:off x="6096000" y="5557903"/>
            <a:ext cx="5040313" cy="528998"/>
          </a:xfrm>
        </p:spPr>
        <p:txBody>
          <a:bodyPr wrap="none">
            <a:noAutofit/>
          </a:bodyPr>
          <a:lstStyle>
            <a:lvl1pPr marL="0" indent="0" algn="r">
              <a:buFontTx/>
              <a:buNone/>
              <a:defRPr sz="2200" i="1">
                <a:solidFill>
                  <a:schemeClr val="bg1"/>
                </a:solidFill>
              </a:defRPr>
            </a:lvl1pPr>
          </a:lstStyle>
          <a:p>
            <a:pPr lvl="0"/>
            <a:r>
              <a:rPr lang="en-US"/>
              <a:t>Edit Master text styles</a:t>
            </a:r>
          </a:p>
        </p:txBody>
      </p:sp>
    </p:spTree>
    <p:extLst>
      <p:ext uri="{BB962C8B-B14F-4D97-AF65-F5344CB8AC3E}">
        <p14:creationId xmlns:p14="http://schemas.microsoft.com/office/powerpoint/2010/main" val="18244287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Chapter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Title 1"/>
          <p:cNvSpPr>
            <a:spLocks noGrp="1"/>
          </p:cNvSpPr>
          <p:nvPr>
            <p:ph type="ctrTitle"/>
          </p:nvPr>
        </p:nvSpPr>
        <p:spPr>
          <a:xfrm>
            <a:off x="1070189" y="1122363"/>
            <a:ext cx="10676038" cy="2387600"/>
          </a:xfrm>
        </p:spPr>
        <p:txBody>
          <a:bodyPr anchor="b">
            <a:noAutofit/>
          </a:bodyPr>
          <a:lstStyle>
            <a:lvl1pPr algn="l">
              <a:defRPr sz="6000">
                <a:solidFill>
                  <a:schemeClr val="accent5"/>
                </a:solidFill>
              </a:defRPr>
            </a:lvl1pPr>
          </a:lstStyle>
          <a:p>
            <a:r>
              <a:rPr lang="en-US"/>
              <a:t>Click to edit Master title style</a:t>
            </a:r>
            <a:endParaRPr lang="en-GB" dirty="0"/>
          </a:p>
        </p:txBody>
      </p:sp>
      <p:sp>
        <p:nvSpPr>
          <p:cNvPr id="3" name="Subtitle 2"/>
          <p:cNvSpPr>
            <a:spLocks noGrp="1"/>
          </p:cNvSpPr>
          <p:nvPr>
            <p:ph type="subTitle" idx="1"/>
          </p:nvPr>
        </p:nvSpPr>
        <p:spPr>
          <a:xfrm>
            <a:off x="1070189" y="3602038"/>
            <a:ext cx="10676038"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F46C79FD-C571-418B-AB0F-5EE936C85276}" type="slidenum">
              <a:rPr lang="en-GB" smtClean="0"/>
              <a:pPr/>
              <a:t>‹#›</a:t>
            </a:fld>
            <a:endParaRPr lang="en-GB" dirty="0"/>
          </a:p>
        </p:txBody>
      </p:sp>
      <p:cxnSp>
        <p:nvCxnSpPr>
          <p:cNvPr id="7" name="Straight Connector 6"/>
          <p:cNvCxnSpPr/>
          <p:nvPr userDrawn="1"/>
        </p:nvCxnSpPr>
        <p:spPr>
          <a:xfrm>
            <a:off x="838200" y="0"/>
            <a:ext cx="0" cy="329593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Tree>
    <p:extLst>
      <p:ext uri="{BB962C8B-B14F-4D97-AF65-F5344CB8AC3E}">
        <p14:creationId xmlns:p14="http://schemas.microsoft.com/office/powerpoint/2010/main" val="3788699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11" name="Title 1"/>
          <p:cNvSpPr>
            <a:spLocks noGrp="1"/>
          </p:cNvSpPr>
          <p:nvPr>
            <p:ph type="ctrTitle"/>
          </p:nvPr>
        </p:nvSpPr>
        <p:spPr>
          <a:xfrm>
            <a:off x="1077013" y="1122363"/>
            <a:ext cx="10156297" cy="2387600"/>
          </a:xfrm>
        </p:spPr>
        <p:txBody>
          <a:bodyPr anchor="b">
            <a:noAutofit/>
          </a:bodyPr>
          <a:lstStyle>
            <a:lvl1pPr algn="l">
              <a:defRPr sz="6000">
                <a:solidFill>
                  <a:schemeClr val="tx2"/>
                </a:solidFill>
              </a:defRPr>
            </a:lvl1pPr>
          </a:lstStyle>
          <a:p>
            <a:r>
              <a:rPr lang="en-US"/>
              <a:t>Click to edit Master title style</a:t>
            </a:r>
            <a:endParaRPr lang="en-GB" dirty="0"/>
          </a:p>
        </p:txBody>
      </p:sp>
      <p:cxnSp>
        <p:nvCxnSpPr>
          <p:cNvPr id="13" name="Straight Connector 12"/>
          <p:cNvCxnSpPr/>
          <p:nvPr userDrawn="1"/>
        </p:nvCxnSpPr>
        <p:spPr>
          <a:xfrm>
            <a:off x="838200" y="0"/>
            <a:ext cx="0" cy="3295934"/>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1070189" y="3602038"/>
            <a:ext cx="10156297"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Tree>
    <p:extLst>
      <p:ext uri="{BB962C8B-B14F-4D97-AF65-F5344CB8AC3E}">
        <p14:creationId xmlns:p14="http://schemas.microsoft.com/office/powerpoint/2010/main" val="932509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tx2"/>
                </a:solidFill>
              </a:defRPr>
            </a:lvl1pPr>
          </a:lstStyle>
          <a:p>
            <a:r>
              <a:rPr lang="en-US"/>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Tree>
    <p:extLst>
      <p:ext uri="{BB962C8B-B14F-4D97-AF65-F5344CB8AC3E}">
        <p14:creationId xmlns:p14="http://schemas.microsoft.com/office/powerpoint/2010/main" val="16886048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accent5"/>
                </a:solidFill>
              </a:defRPr>
            </a:lvl1pPr>
          </a:lstStyle>
          <a:p>
            <a:r>
              <a:rPr lang="en-US"/>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Tree>
    <p:extLst>
      <p:ext uri="{BB962C8B-B14F-4D97-AF65-F5344CB8AC3E}">
        <p14:creationId xmlns:p14="http://schemas.microsoft.com/office/powerpoint/2010/main" val="25883397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825625"/>
            <a:ext cx="10905699" cy="3881904"/>
          </a:xfrm>
        </p:spPr>
        <p:txBody>
          <a:bodyPr>
            <a:noAutofit/>
          </a:bodyPr>
          <a:lstStyle>
            <a:lvl1pPr>
              <a:lnSpc>
                <a:spcPct val="100000"/>
              </a:lnSpc>
              <a:spcBef>
                <a:spcPts val="0"/>
              </a:spcBef>
              <a:spcAft>
                <a:spcPts val="1800"/>
              </a:spcAft>
              <a:defRPr/>
            </a:lvl1pPr>
            <a:lvl2pPr>
              <a:lnSpc>
                <a:spcPct val="100000"/>
              </a:lnSpc>
              <a:spcAft>
                <a:spcPts val="1800"/>
              </a:spcAft>
              <a:defRPr/>
            </a:lvl2pPr>
            <a:lvl3pPr>
              <a:lnSpc>
                <a:spcPct val="100000"/>
              </a:lnSpc>
              <a:spcAft>
                <a:spcPts val="1800"/>
              </a:spcAft>
              <a:defRPr/>
            </a:lvl3pPr>
            <a:lvl4pPr>
              <a:lnSpc>
                <a:spcPct val="100000"/>
              </a:lnSpc>
              <a:spcAft>
                <a:spcPts val="1800"/>
              </a:spcAft>
              <a:defRPr/>
            </a:lvl4pPr>
            <a:lvl5pPr>
              <a:lnSpc>
                <a:spcPct val="100000"/>
              </a:lnSpc>
              <a:spcAft>
                <a:spcPts val="180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3042341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1pPr>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6402250" y="1825625"/>
            <a:ext cx="5328000" cy="3906435"/>
          </a:xfrm>
          <a:noFill/>
        </p:spPr>
        <p:txBody>
          <a:bodyPr>
            <a:noAutofit/>
          </a:bodyPr>
          <a:lstStyle>
            <a:lvl1pPr marL="0" indent="0">
              <a:buNone/>
              <a:defRPr/>
            </a:lvl1pPr>
          </a:lstStyle>
          <a:p>
            <a:pPr lvl="0"/>
            <a:r>
              <a:rPr lang="en-US"/>
              <a:t>Edit Master text styles</a:t>
            </a:r>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9" name="Straight Connector 8"/>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0"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2803839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a:t>
            </a:fld>
            <a:endParaRPr lang="en-GB" dirty="0"/>
          </a:p>
        </p:txBody>
      </p:sp>
      <p:pic>
        <p:nvPicPr>
          <p:cNvPr id="7" name="Picture 6"/>
          <p:cNvPicPr>
            <a:picLocks noChangeAspect="1"/>
          </p:cNvPicPr>
          <p:nvPr userDrawn="1"/>
        </p:nvPicPr>
        <p:blipFill>
          <a:blip r:embed="rId21" cstate="print">
            <a:extLst>
              <a:ext uri="{28A0092B-C50C-407E-A947-70E740481C1C}">
                <a14:useLocalDpi xmlns:a14="http://schemas.microsoft.com/office/drawing/2010/main"/>
              </a:ext>
            </a:extLst>
          </a:blip>
          <a:stretch>
            <a:fillRect/>
          </a:stretch>
        </p:blipFill>
        <p:spPr>
          <a:xfrm>
            <a:off x="10033852" y="6045988"/>
            <a:ext cx="1715733" cy="450423"/>
          </a:xfrm>
          <a:prstGeom prst="rect">
            <a:avLst/>
          </a:prstGeom>
        </p:spPr>
      </p:pic>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62" r:id="rId2"/>
    <p:sldLayoutId id="2147483657" r:id="rId3"/>
    <p:sldLayoutId id="2147483649" r:id="rId4"/>
    <p:sldLayoutId id="2147483651" r:id="rId5"/>
    <p:sldLayoutId id="2147483669" r:id="rId6"/>
    <p:sldLayoutId id="2147483670" r:id="rId7"/>
    <p:sldLayoutId id="2147483650" r:id="rId8"/>
    <p:sldLayoutId id="2147483660" r:id="rId9"/>
    <p:sldLayoutId id="2147483652" r:id="rId10"/>
    <p:sldLayoutId id="2147483661" r:id="rId11"/>
    <p:sldLayoutId id="2147483653" r:id="rId12"/>
    <p:sldLayoutId id="2147483654" r:id="rId13"/>
    <p:sldLayoutId id="2147483659" r:id="rId14"/>
    <p:sldLayoutId id="2147483658" r:id="rId15"/>
    <p:sldLayoutId id="2147483666" r:id="rId16"/>
    <p:sldLayoutId id="2147483667" r:id="rId17"/>
    <p:sldLayoutId id="2147483668" r:id="rId18"/>
    <p:sldLayoutId id="2147483655" r:id="rId19"/>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14.png"/></Relationships>
</file>

<file path=ppt/slides/_rels/slide26.xml.rels><?xml version="1.0" encoding="UTF-8" standalone="yes"?>
<Relationships xmlns="http://schemas.openxmlformats.org/package/2006/relationships"><Relationship Id="rId8" Type="http://schemas.openxmlformats.org/officeDocument/2006/relationships/hyperlink" Target="https://twitter.com/eu_commission" TargetMode="External"/><Relationship Id="rId13" Type="http://schemas.openxmlformats.org/officeDocument/2006/relationships/image" Target="../media/image19.png"/><Relationship Id="rId18" Type="http://schemas.openxmlformats.org/officeDocument/2006/relationships/image" Target="../media/image21.png"/><Relationship Id="rId3" Type="http://schemas.openxmlformats.org/officeDocument/2006/relationships/hyperlink" Target="https://open.spotify.com/user/v7ra0as4ychfdatgcjt9nabh0?si=SEs1mANESea5kzyVy7HvDw" TargetMode="External"/><Relationship Id="rId7" Type="http://schemas.openxmlformats.org/officeDocument/2006/relationships/image" Target="../media/image16.png"/><Relationship Id="rId12" Type="http://schemas.openxmlformats.org/officeDocument/2006/relationships/image" Target="../media/image18.png"/><Relationship Id="rId17" Type="http://schemas.openxmlformats.org/officeDocument/2006/relationships/hyperlink" Target="https://www.youtube.com/user/eutube" TargetMode="External"/><Relationship Id="rId2" Type="http://schemas.openxmlformats.org/officeDocument/2006/relationships/notesSlide" Target="../notesSlides/notesSlide7.xml"/><Relationship Id="rId16" Type="http://schemas.openxmlformats.org/officeDocument/2006/relationships/hyperlink" Target="https://medium.com/@EuropeanCommission" TargetMode="External"/><Relationship Id="rId1" Type="http://schemas.openxmlformats.org/officeDocument/2006/relationships/slideLayout" Target="../slideLayouts/slideLayout8.xml"/><Relationship Id="rId6" Type="http://schemas.openxmlformats.org/officeDocument/2006/relationships/hyperlink" Target="https://europa.eu/" TargetMode="External"/><Relationship Id="rId11" Type="http://schemas.openxmlformats.org/officeDocument/2006/relationships/hyperlink" Target="https://www.linkedin.com/company/european-commission/" TargetMode="External"/><Relationship Id="rId5" Type="http://schemas.openxmlformats.org/officeDocument/2006/relationships/hyperlink" Target="https://ec.europa.eu/" TargetMode="External"/><Relationship Id="rId15" Type="http://schemas.openxmlformats.org/officeDocument/2006/relationships/image" Target="../media/image20.png"/><Relationship Id="rId10" Type="http://schemas.openxmlformats.org/officeDocument/2006/relationships/image" Target="../media/image17.png"/><Relationship Id="rId19" Type="http://schemas.openxmlformats.org/officeDocument/2006/relationships/image" Target="../media/image22.png"/><Relationship Id="rId4" Type="http://schemas.openxmlformats.org/officeDocument/2006/relationships/image" Target="../media/image15.png"/><Relationship Id="rId9" Type="http://schemas.openxmlformats.org/officeDocument/2006/relationships/hyperlink" Target="https://www.facebook.com/EuropeanCommission" TargetMode="External"/><Relationship Id="rId14" Type="http://schemas.openxmlformats.org/officeDocument/2006/relationships/hyperlink" Target="https://www.instagram.com/europeancommissio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908790" y="1738572"/>
            <a:ext cx="10065224" cy="2149523"/>
          </a:xfrm>
        </p:spPr>
        <p:txBody>
          <a:bodyPr>
            <a:noAutofit/>
          </a:bodyPr>
          <a:lstStyle/>
          <a:p>
            <a:r>
              <a:rPr lang="en-GB" dirty="0"/>
              <a:t>ADS-IWG</a:t>
            </a:r>
            <a:br>
              <a:rPr lang="en-GB" dirty="0"/>
            </a:br>
            <a:br>
              <a:rPr lang="en-GB" dirty="0"/>
            </a:br>
            <a:r>
              <a:rPr lang="en-GB" dirty="0"/>
              <a:t>In-Service Monitoring </a:t>
            </a:r>
            <a:br>
              <a:rPr lang="en-GB" dirty="0"/>
            </a:br>
            <a:r>
              <a:rPr lang="en-GB" dirty="0"/>
              <a:t>and Reporting</a:t>
            </a:r>
            <a:br>
              <a:rPr lang="en-GB" dirty="0"/>
            </a:br>
            <a:br>
              <a:rPr lang="en-GB" dirty="0"/>
            </a:br>
            <a:endParaRPr lang="en-GB" dirty="0"/>
          </a:p>
        </p:txBody>
      </p:sp>
      <p:sp>
        <p:nvSpPr>
          <p:cNvPr id="8" name="Text Placeholder 7"/>
          <p:cNvSpPr>
            <a:spLocks noGrp="1"/>
          </p:cNvSpPr>
          <p:nvPr>
            <p:ph type="body" sz="quarter" idx="13"/>
          </p:nvPr>
        </p:nvSpPr>
        <p:spPr/>
        <p:txBody>
          <a:bodyPr/>
          <a:lstStyle/>
          <a:p>
            <a:r>
              <a:rPr lang="en-GB" dirty="0"/>
              <a:t>Espedito </a:t>
            </a:r>
            <a:r>
              <a:rPr lang="en-GB" dirty="0" err="1"/>
              <a:t>Rusciano</a:t>
            </a:r>
            <a:r>
              <a:rPr lang="en-GB" dirty="0"/>
              <a:t>, Riccardo </a:t>
            </a:r>
            <a:r>
              <a:rPr lang="en-GB"/>
              <a:t>Doná</a:t>
            </a:r>
            <a:endParaRPr lang="en-GB" dirty="0"/>
          </a:p>
        </p:txBody>
      </p:sp>
      <p:sp>
        <p:nvSpPr>
          <p:cNvPr id="2" name="TextBox 1">
            <a:extLst>
              <a:ext uri="{FF2B5EF4-FFF2-40B4-BE49-F238E27FC236}">
                <a16:creationId xmlns:a16="http://schemas.microsoft.com/office/drawing/2014/main" id="{015C4938-FE02-2856-3CD6-2AAC40872C32}"/>
              </a:ext>
            </a:extLst>
          </p:cNvPr>
          <p:cNvSpPr txBox="1"/>
          <p:nvPr/>
        </p:nvSpPr>
        <p:spPr>
          <a:xfrm>
            <a:off x="9972786" y="87578"/>
            <a:ext cx="2103397" cy="600164"/>
          </a:xfrm>
          <a:prstGeom prst="rect">
            <a:avLst/>
          </a:prstGeom>
          <a:noFill/>
        </p:spPr>
        <p:txBody>
          <a:bodyPr wrap="square">
            <a:spAutoFit/>
          </a:bodyPr>
          <a:lstStyle/>
          <a:p>
            <a:pPr algn="r"/>
            <a:r>
              <a:rPr lang="en-US" sz="1100">
                <a:latin typeface="Roboto" panose="02000000000000000000" pitchFamily="2" charset="0"/>
                <a:ea typeface="Roboto" panose="02000000000000000000" pitchFamily="2" charset="0"/>
                <a:cs typeface="Roboto" panose="02000000000000000000" pitchFamily="2" charset="0"/>
              </a:rPr>
              <a:t>Document ADS-05-34</a:t>
            </a:r>
            <a:endParaRPr lang="en-US" sz="1100" dirty="0">
              <a:latin typeface="Roboto" panose="02000000000000000000" pitchFamily="2" charset="0"/>
              <a:ea typeface="Roboto" panose="02000000000000000000" pitchFamily="2" charset="0"/>
              <a:cs typeface="Roboto" panose="02000000000000000000" pitchFamily="2" charset="0"/>
            </a:endParaRPr>
          </a:p>
          <a:p>
            <a:pPr algn="r"/>
            <a:r>
              <a:rPr lang="en-US" sz="1100" dirty="0">
                <a:latin typeface="Roboto" panose="02000000000000000000" pitchFamily="2" charset="0"/>
                <a:ea typeface="Roboto" panose="02000000000000000000" pitchFamily="2" charset="0"/>
                <a:cs typeface="Roboto" panose="02000000000000000000" pitchFamily="2" charset="0"/>
              </a:rPr>
              <a:t>5th ADS IWG session</a:t>
            </a:r>
          </a:p>
          <a:p>
            <a:pPr algn="r"/>
            <a:r>
              <a:rPr lang="en-US" sz="1100" dirty="0">
                <a:latin typeface="Roboto" panose="02000000000000000000" pitchFamily="2" charset="0"/>
                <a:ea typeface="Roboto" panose="02000000000000000000" pitchFamily="2" charset="0"/>
                <a:cs typeface="Roboto" panose="02000000000000000000" pitchFamily="2" charset="0"/>
              </a:rPr>
              <a:t>9-13 December 2024</a:t>
            </a:r>
            <a:endParaRPr lang="en-GB" sz="1100" dirty="0">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11213718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Content Placeholder 3">
            <a:extLst>
              <a:ext uri="{FF2B5EF4-FFF2-40B4-BE49-F238E27FC236}">
                <a16:creationId xmlns:a16="http://schemas.microsoft.com/office/drawing/2014/main" id="{D798393C-F756-14BB-DE9B-6C29C3B7554C}"/>
              </a:ext>
            </a:extLst>
          </p:cNvPr>
          <p:cNvGraphicFramePr>
            <a:graphicFrameLocks/>
          </p:cNvGraphicFramePr>
          <p:nvPr>
            <p:extLst>
              <p:ext uri="{D42A27DB-BD31-4B8C-83A1-F6EECF244321}">
                <p14:modId xmlns:p14="http://schemas.microsoft.com/office/powerpoint/2010/main" val="1253250607"/>
              </p:ext>
            </p:extLst>
          </p:nvPr>
        </p:nvGraphicFramePr>
        <p:xfrm>
          <a:off x="7167754" y="1937574"/>
          <a:ext cx="3455169" cy="39237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a:extLst>
              <a:ext uri="{FF2B5EF4-FFF2-40B4-BE49-F238E27FC236}">
                <a16:creationId xmlns:a16="http://schemas.microsoft.com/office/drawing/2014/main" id="{6F2D2224-80B1-401F-4421-9E46802C31A2}"/>
              </a:ext>
            </a:extLst>
          </p:cNvPr>
          <p:cNvSpPr>
            <a:spLocks noGrp="1"/>
          </p:cNvSpPr>
          <p:nvPr>
            <p:ph type="title"/>
          </p:nvPr>
        </p:nvSpPr>
        <p:spPr>
          <a:xfrm>
            <a:off x="785664" y="577024"/>
            <a:ext cx="9609620" cy="782357"/>
          </a:xfrm>
        </p:spPr>
        <p:txBody>
          <a:bodyPr/>
          <a:lstStyle/>
          <a:p>
            <a:r>
              <a:rPr lang="en-GB" sz="3600" dirty="0"/>
              <a:t>Definitions of Events and Occurrences</a:t>
            </a:r>
          </a:p>
        </p:txBody>
      </p:sp>
      <p:graphicFrame>
        <p:nvGraphicFramePr>
          <p:cNvPr id="7" name="Table 6">
            <a:extLst>
              <a:ext uri="{FF2B5EF4-FFF2-40B4-BE49-F238E27FC236}">
                <a16:creationId xmlns:a16="http://schemas.microsoft.com/office/drawing/2014/main" id="{A0B75855-663C-853D-C7C0-99077DEBAFFE}"/>
              </a:ext>
            </a:extLst>
          </p:cNvPr>
          <p:cNvGraphicFramePr>
            <a:graphicFrameLocks noGrp="1"/>
          </p:cNvGraphicFramePr>
          <p:nvPr>
            <p:extLst>
              <p:ext uri="{D42A27DB-BD31-4B8C-83A1-F6EECF244321}">
                <p14:modId xmlns:p14="http://schemas.microsoft.com/office/powerpoint/2010/main" val="1298210952"/>
              </p:ext>
            </p:extLst>
          </p:nvPr>
        </p:nvGraphicFramePr>
        <p:xfrm>
          <a:off x="394636" y="1548056"/>
          <a:ext cx="5900127" cy="5180866"/>
        </p:xfrm>
        <a:graphic>
          <a:graphicData uri="http://schemas.openxmlformats.org/drawingml/2006/table">
            <a:tbl>
              <a:tblPr firstRow="1" bandRow="1">
                <a:tableStyleId>{F5AB1C69-6EDB-4FF4-983F-18BD219EF322}</a:tableStyleId>
              </a:tblPr>
              <a:tblGrid>
                <a:gridCol w="5900127">
                  <a:extLst>
                    <a:ext uri="{9D8B030D-6E8A-4147-A177-3AD203B41FA5}">
                      <a16:colId xmlns:a16="http://schemas.microsoft.com/office/drawing/2014/main" val="1754562553"/>
                    </a:ext>
                  </a:extLst>
                </a:gridCol>
              </a:tblGrid>
              <a:tr h="399616">
                <a:tc>
                  <a:txBody>
                    <a:bodyPr/>
                    <a:lstStyle/>
                    <a:p>
                      <a:r>
                        <a:rPr lang="en-GB" sz="1400" dirty="0"/>
                        <a:t>Definition</a:t>
                      </a:r>
                      <a:endParaRPr lang="en-GB" sz="1400" dirty="0">
                        <a:solidFill>
                          <a:schemeClr val="tx1"/>
                        </a:solidFill>
                      </a:endParaRPr>
                    </a:p>
                  </a:txBody>
                  <a:tcPr/>
                </a:tc>
                <a:extLst>
                  <a:ext uri="{0D108BD9-81ED-4DB2-BD59-A6C34878D82A}">
                    <a16:rowId xmlns:a16="http://schemas.microsoft.com/office/drawing/2014/main" val="239188646"/>
                  </a:ext>
                </a:extLst>
              </a:tr>
              <a:tr h="574173">
                <a:tc>
                  <a:txBody>
                    <a:bodyPr/>
                    <a:lstStyle/>
                    <a:p>
                      <a:pPr lvl="0"/>
                      <a:r>
                        <a:rPr lang="en-GB" sz="1200" b="1" kern="1200" dirty="0">
                          <a:effectLst/>
                        </a:rPr>
                        <a:t>“Event” </a:t>
                      </a:r>
                      <a:r>
                        <a:rPr lang="en-GB" sz="1200" kern="1200" dirty="0">
                          <a:effectLst/>
                        </a:rPr>
                        <a:t>means any situation happening in a given time and location</a:t>
                      </a:r>
                      <a:r>
                        <a:rPr lang="en-GB" sz="1600" kern="1200" dirty="0">
                          <a:effectLst/>
                        </a:rPr>
                        <a:t>.</a:t>
                      </a:r>
                      <a:endParaRPr lang="en-GB" sz="1600" kern="1200" dirty="0">
                        <a:solidFill>
                          <a:schemeClr val="tx1"/>
                        </a:solidFill>
                        <a:effectLst/>
                        <a:latin typeface="+mn-lt"/>
                        <a:ea typeface="+mn-ea"/>
                        <a:cs typeface="+mn-cs"/>
                      </a:endParaRPr>
                    </a:p>
                  </a:txBody>
                  <a:tcPr/>
                </a:tc>
                <a:extLst>
                  <a:ext uri="{0D108BD9-81ED-4DB2-BD59-A6C34878D82A}">
                    <a16:rowId xmlns:a16="http://schemas.microsoft.com/office/drawing/2014/main" val="3704732267"/>
                  </a:ext>
                </a:extLst>
              </a:tr>
              <a:tr h="792413">
                <a:tc>
                  <a:txBody>
                    <a:bodyPr/>
                    <a:lstStyle/>
                    <a:p>
                      <a:r>
                        <a:rPr lang="en-GB" sz="1200" b="1" kern="1200" dirty="0">
                          <a:effectLst/>
                        </a:rPr>
                        <a:t>“Safety-relevant event” </a:t>
                      </a:r>
                      <a:r>
                        <a:rPr lang="en-US" sz="1200" kern="1200" dirty="0">
                          <a:effectLst/>
                        </a:rPr>
                        <a:t>means an event which is relevant for the evaluation of the safe operation of the ADS Vehicle. These</a:t>
                      </a:r>
                      <a:r>
                        <a:rPr lang="en-US" sz="1200" kern="1200" baseline="0" dirty="0">
                          <a:effectLst/>
                        </a:rPr>
                        <a:t> events also </a:t>
                      </a:r>
                      <a:r>
                        <a:rPr lang="en-US" sz="1200" kern="1200" dirty="0">
                          <a:effectLst/>
                        </a:rPr>
                        <a:t>include</a:t>
                      </a:r>
                      <a:r>
                        <a:rPr lang="en-US" sz="1200" kern="1200" baseline="0" dirty="0">
                          <a:effectLst/>
                        </a:rPr>
                        <a:t> </a:t>
                      </a:r>
                      <a:r>
                        <a:rPr lang="en-US" sz="1200" kern="1200" dirty="0">
                          <a:effectLst/>
                        </a:rPr>
                        <a:t>normal operation which are relevant to argument specific ADS design choices and/or the safety case. </a:t>
                      </a:r>
                      <a:r>
                        <a:rPr lang="en-US" sz="1100" kern="1200" dirty="0">
                          <a:effectLst/>
                        </a:rPr>
                        <a:t>(e.g., fallback user unavailability, MRM) </a:t>
                      </a:r>
                      <a:endParaRPr lang="en-GB" sz="1100" dirty="0">
                        <a:solidFill>
                          <a:schemeClr val="tx1"/>
                        </a:solidFill>
                      </a:endParaRPr>
                    </a:p>
                  </a:txBody>
                  <a:tcPr/>
                </a:tc>
                <a:extLst>
                  <a:ext uri="{0D108BD9-81ED-4DB2-BD59-A6C34878D82A}">
                    <a16:rowId xmlns:a16="http://schemas.microsoft.com/office/drawing/2014/main" val="2503434286"/>
                  </a:ext>
                </a:extLst>
              </a:tr>
              <a:tr h="7924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“Occurrence” </a:t>
                      </a:r>
                      <a:r>
                        <a:rPr lang="en-US" sz="1200" dirty="0"/>
                        <a:t>means a</a:t>
                      </a:r>
                      <a:r>
                        <a:rPr lang="en-US" sz="1200" baseline="0" dirty="0"/>
                        <a:t> Safety-relevant event </a:t>
                      </a:r>
                      <a:r>
                        <a:rPr lang="en-US" sz="1200" dirty="0"/>
                        <a:t>during which at least one of the following criteria is fulfilled: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a)C</a:t>
                      </a:r>
                      <a:r>
                        <a:rPr lang="en-US" sz="1200" baseline="0" dirty="0"/>
                        <a:t>ollision </a:t>
                      </a:r>
                      <a:r>
                        <a:rPr lang="en-US" sz="1200" dirty="0"/>
                        <a:t>involving the ADS vehicle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b)ADS vehicle system/component failure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c)ADS vehicle produces a noncompliance with respect to the requirements of this regulation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d) Injury/fatality as a result of being in the ADS vehicle or being involved in the event.</a:t>
                      </a:r>
                      <a:endParaRPr lang="en-US" sz="1200" b="1" dirty="0">
                        <a:solidFill>
                          <a:schemeClr val="tx1"/>
                        </a:solidFill>
                      </a:endParaRPr>
                    </a:p>
                  </a:txBody>
                  <a:tcPr/>
                </a:tc>
                <a:extLst>
                  <a:ext uri="{0D108BD9-81ED-4DB2-BD59-A6C34878D82A}">
                    <a16:rowId xmlns:a16="http://schemas.microsoft.com/office/drawing/2014/main" val="115560761"/>
                  </a:ext>
                </a:extLst>
              </a:tr>
              <a:tr h="473277">
                <a:tc>
                  <a:txBody>
                    <a:bodyPr/>
                    <a:lstStyle/>
                    <a:p>
                      <a:r>
                        <a:rPr lang="en-GB" sz="1200" b="1" kern="1200" dirty="0">
                          <a:effectLst/>
                        </a:rPr>
                        <a:t>“Non-critical Occurrence” </a:t>
                      </a:r>
                      <a:r>
                        <a:rPr lang="en-GB" sz="1200" kern="1200" dirty="0">
                          <a:effectLst/>
                        </a:rPr>
                        <a:t>means occurrences which are not “Critical Occurrences”</a:t>
                      </a:r>
                      <a:endParaRPr lang="en-GB" sz="1050" dirty="0">
                        <a:solidFill>
                          <a:schemeClr val="tx1"/>
                        </a:solidFill>
                      </a:endParaRPr>
                    </a:p>
                  </a:txBody>
                  <a:tcPr/>
                </a:tc>
                <a:extLst>
                  <a:ext uri="{0D108BD9-81ED-4DB2-BD59-A6C34878D82A}">
                    <a16:rowId xmlns:a16="http://schemas.microsoft.com/office/drawing/2014/main" val="1929766525"/>
                  </a:ext>
                </a:extLst>
              </a:tr>
              <a:tr h="792413">
                <a:tc>
                  <a:txBody>
                    <a:bodyPr/>
                    <a:lstStyle/>
                    <a:p>
                      <a:r>
                        <a:rPr lang="en-US" sz="1200" b="1" i="0" u="none" strike="noStrike" kern="1200" baseline="0" dirty="0">
                          <a:solidFill>
                            <a:schemeClr val="dk1"/>
                          </a:solidFill>
                          <a:latin typeface="+mn-lt"/>
                          <a:ea typeface="+mn-ea"/>
                          <a:cs typeface="+mn-cs"/>
                        </a:rPr>
                        <a:t>“Critical Occurrence” </a:t>
                      </a:r>
                      <a:r>
                        <a:rPr lang="en-US" sz="1200" b="0" i="0" u="none" strike="noStrike" kern="1200" baseline="0" dirty="0">
                          <a:solidFill>
                            <a:schemeClr val="dk1"/>
                          </a:solidFill>
                          <a:latin typeface="+mn-lt"/>
                          <a:ea typeface="+mn-ea"/>
                          <a:cs typeface="+mn-cs"/>
                        </a:rPr>
                        <a:t>means an occurrence during which at least one of the following criteria is fulfilled: </a:t>
                      </a:r>
                    </a:p>
                    <a:p>
                      <a:r>
                        <a:rPr lang="en-US" sz="1200" b="0" i="0" u="none" strike="noStrike" kern="1200" baseline="0" dirty="0">
                          <a:solidFill>
                            <a:schemeClr val="dk1"/>
                          </a:solidFill>
                          <a:latin typeface="+mn-lt"/>
                          <a:ea typeface="+mn-ea"/>
                          <a:cs typeface="+mn-cs"/>
                        </a:rPr>
                        <a:t>(a) at least one person suffers an injury that requires medical attention or dies as a result of being in the vehicle or being involved in the event. </a:t>
                      </a:r>
                    </a:p>
                    <a:p>
                      <a:r>
                        <a:rPr lang="en-US" sz="1200" b="0" i="0" u="none" strike="noStrike" kern="1200" baseline="0" dirty="0">
                          <a:solidFill>
                            <a:schemeClr val="dk1"/>
                          </a:solidFill>
                          <a:latin typeface="+mn-lt"/>
                          <a:ea typeface="+mn-ea"/>
                          <a:cs typeface="+mn-cs"/>
                        </a:rPr>
                        <a:t>(b) the ADS vehicle, other vehicles or stationary objects sustain physical damage that exceeds a certain threshold. </a:t>
                      </a:r>
                    </a:p>
                    <a:p>
                      <a:r>
                        <a:rPr lang="en-US" sz="1200" b="0" i="0" u="none" strike="noStrike" kern="1200" baseline="0" dirty="0">
                          <a:solidFill>
                            <a:schemeClr val="dk1"/>
                          </a:solidFill>
                          <a:latin typeface="+mn-lt"/>
                          <a:ea typeface="+mn-ea"/>
                          <a:cs typeface="+mn-cs"/>
                        </a:rPr>
                        <a:t>(c) any vehicle involved in the event experiences a deployment of any non reversible restraint systems 	</a:t>
                      </a:r>
                    </a:p>
                  </a:txBody>
                  <a:tcPr/>
                </a:tc>
                <a:extLst>
                  <a:ext uri="{0D108BD9-81ED-4DB2-BD59-A6C34878D82A}">
                    <a16:rowId xmlns:a16="http://schemas.microsoft.com/office/drawing/2014/main" val="2871952490"/>
                  </a:ext>
                </a:extLst>
              </a:tr>
            </a:tbl>
          </a:graphicData>
        </a:graphic>
      </p:graphicFrame>
      <p:cxnSp>
        <p:nvCxnSpPr>
          <p:cNvPr id="9" name="Straight Arrow Connector 8">
            <a:extLst>
              <a:ext uri="{FF2B5EF4-FFF2-40B4-BE49-F238E27FC236}">
                <a16:creationId xmlns:a16="http://schemas.microsoft.com/office/drawing/2014/main" id="{91A1D8F3-3862-DE8D-9F07-E63AE405BE9C}"/>
              </a:ext>
            </a:extLst>
          </p:cNvPr>
          <p:cNvCxnSpPr>
            <a:cxnSpLocks/>
          </p:cNvCxnSpPr>
          <p:nvPr/>
        </p:nvCxnSpPr>
        <p:spPr>
          <a:xfrm>
            <a:off x="6294763" y="2156969"/>
            <a:ext cx="2497575" cy="1"/>
          </a:xfrm>
          <a:prstGeom prst="straightConnector1">
            <a:avLst/>
          </a:prstGeom>
          <a:ln w="25400">
            <a:solidFill>
              <a:schemeClr val="tx1"/>
            </a:solidFill>
            <a:tailEnd type="oval" w="lg" len="lg"/>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3EF20ECD-8058-F90C-BBB6-6E7C0D2FFD8F}"/>
              </a:ext>
            </a:extLst>
          </p:cNvPr>
          <p:cNvCxnSpPr>
            <a:cxnSpLocks/>
          </p:cNvCxnSpPr>
          <p:nvPr/>
        </p:nvCxnSpPr>
        <p:spPr>
          <a:xfrm flipV="1">
            <a:off x="6294763" y="2886323"/>
            <a:ext cx="2509452" cy="21469"/>
          </a:xfrm>
          <a:prstGeom prst="straightConnector1">
            <a:avLst/>
          </a:prstGeom>
          <a:ln w="25400">
            <a:solidFill>
              <a:schemeClr val="tx1"/>
            </a:solidFill>
            <a:tailEnd type="oval" w="lg" len="lg"/>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19ACB792-7371-5BA4-AF9B-0277C02A3985}"/>
              </a:ext>
            </a:extLst>
          </p:cNvPr>
          <p:cNvCxnSpPr>
            <a:cxnSpLocks/>
            <a:stCxn id="7" idx="3"/>
          </p:cNvCxnSpPr>
          <p:nvPr/>
        </p:nvCxnSpPr>
        <p:spPr>
          <a:xfrm flipV="1">
            <a:off x="6294763" y="3572671"/>
            <a:ext cx="2600437" cy="565818"/>
          </a:xfrm>
          <a:prstGeom prst="straightConnector1">
            <a:avLst/>
          </a:prstGeom>
          <a:ln w="25400">
            <a:solidFill>
              <a:schemeClr val="tx1"/>
            </a:solidFill>
            <a:tailEnd type="oval" w="lg" len="lg"/>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47691386-B3BD-7CF5-5FF7-2610D457E3AF}"/>
              </a:ext>
            </a:extLst>
          </p:cNvPr>
          <p:cNvCxnSpPr>
            <a:cxnSpLocks/>
          </p:cNvCxnSpPr>
          <p:nvPr/>
        </p:nvCxnSpPr>
        <p:spPr>
          <a:xfrm flipV="1">
            <a:off x="6294763" y="4237550"/>
            <a:ext cx="2600437" cy="1929305"/>
          </a:xfrm>
          <a:prstGeom prst="straightConnector1">
            <a:avLst/>
          </a:prstGeom>
          <a:ln w="25400">
            <a:solidFill>
              <a:schemeClr val="tx1"/>
            </a:solidFill>
            <a:tailEnd type="oval" w="lg" len="lg"/>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47691386-B3BD-7CF5-5FF7-2610D457E3AF}"/>
              </a:ext>
            </a:extLst>
          </p:cNvPr>
          <p:cNvCxnSpPr>
            <a:cxnSpLocks/>
          </p:cNvCxnSpPr>
          <p:nvPr/>
        </p:nvCxnSpPr>
        <p:spPr>
          <a:xfrm flipV="1">
            <a:off x="6294763" y="3899440"/>
            <a:ext cx="2600437" cy="1202912"/>
          </a:xfrm>
          <a:prstGeom prst="straightConnector1">
            <a:avLst/>
          </a:prstGeom>
          <a:ln w="25400">
            <a:solidFill>
              <a:schemeClr val="tx1"/>
            </a:solidFill>
            <a:tailEnd type="oval" w="lg" len="lg"/>
          </a:ln>
        </p:spPr>
        <p:style>
          <a:lnRef idx="1">
            <a:schemeClr val="accent1"/>
          </a:lnRef>
          <a:fillRef idx="0">
            <a:schemeClr val="accent1"/>
          </a:fillRef>
          <a:effectRef idx="0">
            <a:schemeClr val="accent1"/>
          </a:effectRef>
          <a:fontRef idx="minor">
            <a:schemeClr val="tx1"/>
          </a:fontRef>
        </p:style>
      </p:cxnSp>
      <p:sp>
        <p:nvSpPr>
          <p:cNvPr id="3" name="Slide Number Placeholder 2"/>
          <p:cNvSpPr>
            <a:spLocks noGrp="1"/>
          </p:cNvSpPr>
          <p:nvPr>
            <p:ph type="sldNum" sz="quarter" idx="12"/>
          </p:nvPr>
        </p:nvSpPr>
        <p:spPr>
          <a:xfrm>
            <a:off x="4923163" y="6081664"/>
            <a:ext cx="2743200" cy="365125"/>
          </a:xfrm>
        </p:spPr>
        <p:txBody>
          <a:bodyPr/>
          <a:lstStyle/>
          <a:p>
            <a:fld id="{F46C79FD-C571-418B-AB0F-5EE936C85276}" type="slidenum">
              <a:rPr lang="en-GB" smtClean="0"/>
              <a:t>10</a:t>
            </a:fld>
            <a:endParaRPr lang="en-GB"/>
          </a:p>
        </p:txBody>
      </p:sp>
    </p:spTree>
    <p:extLst>
      <p:ext uri="{BB962C8B-B14F-4D97-AF65-F5344CB8AC3E}">
        <p14:creationId xmlns:p14="http://schemas.microsoft.com/office/powerpoint/2010/main" val="22456538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2D2224-80B1-401F-4421-9E46802C31A2}"/>
              </a:ext>
            </a:extLst>
          </p:cNvPr>
          <p:cNvSpPr>
            <a:spLocks noGrp="1"/>
          </p:cNvSpPr>
          <p:nvPr>
            <p:ph type="title"/>
          </p:nvPr>
        </p:nvSpPr>
        <p:spPr>
          <a:xfrm>
            <a:off x="785664" y="577024"/>
            <a:ext cx="7713443" cy="782357"/>
          </a:xfrm>
        </p:spPr>
        <p:txBody>
          <a:bodyPr/>
          <a:lstStyle/>
          <a:p>
            <a:r>
              <a:rPr lang="en-GB" sz="3600" dirty="0"/>
              <a:t>From Event to Critical Occurrences</a:t>
            </a:r>
          </a:p>
        </p:txBody>
      </p:sp>
      <p:cxnSp>
        <p:nvCxnSpPr>
          <p:cNvPr id="28" name="Connector: Curved 46">
            <a:extLst>
              <a:ext uri="{FF2B5EF4-FFF2-40B4-BE49-F238E27FC236}">
                <a16:creationId xmlns:a16="http://schemas.microsoft.com/office/drawing/2014/main" id="{E1F1895B-7890-F2B1-C761-F548E696B952}"/>
              </a:ext>
            </a:extLst>
          </p:cNvPr>
          <p:cNvCxnSpPr>
            <a:cxnSpLocks/>
          </p:cNvCxnSpPr>
          <p:nvPr/>
        </p:nvCxnSpPr>
        <p:spPr>
          <a:xfrm>
            <a:off x="2398316" y="1992306"/>
            <a:ext cx="8263588" cy="3704406"/>
          </a:xfrm>
          <a:prstGeom prst="curvedConnector3">
            <a:avLst>
              <a:gd name="adj1" fmla="val 41590"/>
            </a:avLst>
          </a:prstGeom>
          <a:ln w="76200">
            <a:solidFill>
              <a:schemeClr val="tx2">
                <a:lumMod val="40000"/>
                <a:lumOff val="60000"/>
              </a:scheme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31" name="Content Placeholder 2">
            <a:extLst>
              <a:ext uri="{FF2B5EF4-FFF2-40B4-BE49-F238E27FC236}">
                <a16:creationId xmlns:a16="http://schemas.microsoft.com/office/drawing/2014/main" id="{D81AC7D3-971B-5C76-B44E-91718ABBDA12}"/>
              </a:ext>
            </a:extLst>
          </p:cNvPr>
          <p:cNvSpPr txBox="1">
            <a:spLocks/>
          </p:cNvSpPr>
          <p:nvPr/>
        </p:nvSpPr>
        <p:spPr bwMode="auto">
          <a:xfrm>
            <a:off x="1916708" y="2639599"/>
            <a:ext cx="1432560" cy="1092494"/>
          </a:xfrm>
          <a:prstGeom prst="rect">
            <a:avLst/>
          </a:prstGeom>
          <a:solidFill>
            <a:schemeClr val="accent1">
              <a:lumMod val="60000"/>
              <a:lumOff val="40000"/>
            </a:schemeClr>
          </a:solidFill>
          <a:ln w="50800" cap="sq">
            <a:solidFill>
              <a:schemeClr val="accent1">
                <a:lumMod val="60000"/>
                <a:lumOff val="40000"/>
              </a:schemeClr>
            </a:solid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F5494"/>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0" indent="0" algn="ctr">
              <a:buNone/>
            </a:pPr>
            <a:r>
              <a:rPr lang="en-IE" altLang="en-US" sz="1600" b="1" i="0" kern="0" dirty="0">
                <a:solidFill>
                  <a:schemeClr val="tx1"/>
                </a:solidFill>
              </a:rPr>
              <a:t>ADS performs a Lane Change</a:t>
            </a:r>
            <a:endParaRPr lang="en-GB" altLang="en-US" sz="1200" b="0" kern="0" dirty="0"/>
          </a:p>
        </p:txBody>
      </p:sp>
      <p:pic>
        <p:nvPicPr>
          <p:cNvPr id="32" name="Picture 2" descr="sustainable mobility forum, bucharest, romania - sustainable-mobility.eu">
            <a:extLst>
              <a:ext uri="{FF2B5EF4-FFF2-40B4-BE49-F238E27FC236}">
                <a16:creationId xmlns:a16="http://schemas.microsoft.com/office/drawing/2014/main" id="{D62296B4-6816-8F41-2263-0E14B60843F0}"/>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9053" t="17710" b="17630"/>
          <a:stretch/>
        </p:blipFill>
        <p:spPr bwMode="auto">
          <a:xfrm>
            <a:off x="2632988" y="1834648"/>
            <a:ext cx="948452" cy="344051"/>
          </a:xfrm>
          <a:prstGeom prst="rect">
            <a:avLst/>
          </a:prstGeom>
          <a:noFill/>
          <a:ln>
            <a:solidFill>
              <a:schemeClr val="accent2">
                <a:lumMod val="75000"/>
              </a:schemeClr>
            </a:solidFill>
          </a:ln>
          <a:extLst>
            <a:ext uri="{909E8E84-426E-40DD-AFC4-6F175D3DCCD1}">
              <a14:hiddenFill xmlns:a14="http://schemas.microsoft.com/office/drawing/2010/main">
                <a:solidFill>
                  <a:srgbClr val="FFFFFF"/>
                </a:solidFill>
              </a14:hiddenFill>
            </a:ext>
          </a:extLst>
        </p:spPr>
      </p:pic>
      <p:sp>
        <p:nvSpPr>
          <p:cNvPr id="50" name="Content Placeholder 2">
            <a:extLst>
              <a:ext uri="{FF2B5EF4-FFF2-40B4-BE49-F238E27FC236}">
                <a16:creationId xmlns:a16="http://schemas.microsoft.com/office/drawing/2014/main" id="{D81AC7D3-971B-5C76-B44E-91718ABBDA12}"/>
              </a:ext>
            </a:extLst>
          </p:cNvPr>
          <p:cNvSpPr txBox="1">
            <a:spLocks/>
          </p:cNvSpPr>
          <p:nvPr/>
        </p:nvSpPr>
        <p:spPr bwMode="auto">
          <a:xfrm>
            <a:off x="5713016" y="1917442"/>
            <a:ext cx="1432560" cy="1092494"/>
          </a:xfrm>
          <a:prstGeom prst="rect">
            <a:avLst/>
          </a:prstGeom>
          <a:solidFill>
            <a:schemeClr val="accent3"/>
          </a:solidFill>
          <a:ln w="50800" cap="sq">
            <a:solidFill>
              <a:schemeClr val="accent3"/>
            </a:solid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F5494"/>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0" indent="0" algn="ctr">
              <a:buNone/>
            </a:pPr>
            <a:r>
              <a:rPr lang="en-IE" altLang="en-US" sz="1600" b="1" i="0" kern="0" dirty="0">
                <a:solidFill>
                  <a:schemeClr val="tx1"/>
                </a:solidFill>
              </a:rPr>
              <a:t>ADS performs a Min. Risk Manoeuvre</a:t>
            </a:r>
            <a:endParaRPr lang="en-GB" altLang="en-US" sz="1200" b="0" kern="0" dirty="0"/>
          </a:p>
        </p:txBody>
      </p:sp>
      <p:sp>
        <p:nvSpPr>
          <p:cNvPr id="22" name="Content Placeholder 2">
            <a:extLst>
              <a:ext uri="{FF2B5EF4-FFF2-40B4-BE49-F238E27FC236}">
                <a16:creationId xmlns:a16="http://schemas.microsoft.com/office/drawing/2014/main" id="{D81AC7D3-971B-5C76-B44E-91718ABBDA12}"/>
              </a:ext>
            </a:extLst>
          </p:cNvPr>
          <p:cNvSpPr txBox="1">
            <a:spLocks/>
          </p:cNvSpPr>
          <p:nvPr/>
        </p:nvSpPr>
        <p:spPr bwMode="auto">
          <a:xfrm>
            <a:off x="5231972" y="5150465"/>
            <a:ext cx="1432560" cy="1092494"/>
          </a:xfrm>
          <a:prstGeom prst="rect">
            <a:avLst/>
          </a:prstGeom>
          <a:solidFill>
            <a:srgbClr val="FFC000"/>
          </a:solidFill>
          <a:ln w="50800" cap="sq">
            <a:solidFill>
              <a:srgbClr val="FFC000"/>
            </a:solid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F5494"/>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0" indent="0" algn="ctr">
              <a:buNone/>
            </a:pPr>
            <a:r>
              <a:rPr lang="en-IE" altLang="en-US" sz="1600" b="1" i="0" kern="0" dirty="0">
                <a:solidFill>
                  <a:schemeClr val="tx1"/>
                </a:solidFill>
              </a:rPr>
              <a:t>ADS experiences a problem during MRM</a:t>
            </a:r>
            <a:endParaRPr lang="en-GB" altLang="en-US" sz="1200" b="0" kern="0" dirty="0"/>
          </a:p>
        </p:txBody>
      </p:sp>
      <p:sp>
        <p:nvSpPr>
          <p:cNvPr id="24" name="Content Placeholder 2">
            <a:extLst>
              <a:ext uri="{FF2B5EF4-FFF2-40B4-BE49-F238E27FC236}">
                <a16:creationId xmlns:a16="http://schemas.microsoft.com/office/drawing/2014/main" id="{D81AC7D3-971B-5C76-B44E-91718ABBDA12}"/>
              </a:ext>
            </a:extLst>
          </p:cNvPr>
          <p:cNvSpPr txBox="1">
            <a:spLocks/>
          </p:cNvSpPr>
          <p:nvPr/>
        </p:nvSpPr>
        <p:spPr bwMode="auto">
          <a:xfrm>
            <a:off x="8906198" y="4219886"/>
            <a:ext cx="1432560" cy="1092494"/>
          </a:xfrm>
          <a:prstGeom prst="rect">
            <a:avLst/>
          </a:prstGeom>
          <a:solidFill>
            <a:srgbClr val="FF0000"/>
          </a:solidFill>
          <a:ln w="50800" cap="sq">
            <a:solidFill>
              <a:srgbClr val="FF0000"/>
            </a:solid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F5494"/>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0" indent="0" algn="ctr">
              <a:buNone/>
            </a:pPr>
            <a:r>
              <a:rPr lang="en-IE" altLang="en-US" sz="1600" b="1" i="0" kern="0" dirty="0">
                <a:solidFill>
                  <a:schemeClr val="tx1"/>
                </a:solidFill>
              </a:rPr>
              <a:t>Collision with Fatalities due MRM</a:t>
            </a:r>
            <a:endParaRPr lang="en-GB" altLang="en-US" sz="1200" b="0" kern="0" dirty="0"/>
          </a:p>
        </p:txBody>
      </p:sp>
      <p:pic>
        <p:nvPicPr>
          <p:cNvPr id="15" name="Picture 14"/>
          <p:cNvPicPr>
            <a:picLocks noChangeAspect="1"/>
          </p:cNvPicPr>
          <p:nvPr/>
        </p:nvPicPr>
        <p:blipFill>
          <a:blip r:embed="rId4"/>
          <a:stretch>
            <a:fillRect/>
          </a:stretch>
        </p:blipFill>
        <p:spPr>
          <a:xfrm>
            <a:off x="9148252" y="232817"/>
            <a:ext cx="2953450" cy="2261619"/>
          </a:xfrm>
          <a:prstGeom prst="rect">
            <a:avLst/>
          </a:prstGeom>
        </p:spPr>
      </p:pic>
      <p:pic>
        <p:nvPicPr>
          <p:cNvPr id="34" name="Picture 2" descr="sustainable mobility forum, bucharest, romania - sustainable-mobility.eu">
            <a:extLst>
              <a:ext uri="{FF2B5EF4-FFF2-40B4-BE49-F238E27FC236}">
                <a16:creationId xmlns:a16="http://schemas.microsoft.com/office/drawing/2014/main" id="{D62296B4-6816-8F41-2263-0E14B60843F0}"/>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9053" t="17710" b="17630"/>
          <a:stretch/>
        </p:blipFill>
        <p:spPr bwMode="auto">
          <a:xfrm>
            <a:off x="4633206" y="2774819"/>
            <a:ext cx="948452" cy="344051"/>
          </a:xfrm>
          <a:prstGeom prst="rect">
            <a:avLst/>
          </a:prstGeom>
          <a:noFill/>
          <a:ln>
            <a:solidFill>
              <a:schemeClr val="accent2">
                <a:lumMod val="75000"/>
              </a:schemeClr>
            </a:solidFill>
          </a:ln>
          <a:extLst>
            <a:ext uri="{909E8E84-426E-40DD-AFC4-6F175D3DCCD1}">
              <a14:hiddenFill xmlns:a14="http://schemas.microsoft.com/office/drawing/2010/main">
                <a:solidFill>
                  <a:srgbClr val="FFFFFF"/>
                </a:solidFill>
              </a14:hiddenFill>
            </a:ext>
          </a:extLst>
        </p:spPr>
      </p:pic>
      <p:pic>
        <p:nvPicPr>
          <p:cNvPr id="35" name="Picture 2" descr="sustainable mobility forum, bucharest, romania - sustainable-mobility.eu">
            <a:extLst>
              <a:ext uri="{FF2B5EF4-FFF2-40B4-BE49-F238E27FC236}">
                <a16:creationId xmlns:a16="http://schemas.microsoft.com/office/drawing/2014/main" id="{D62296B4-6816-8F41-2263-0E14B60843F0}"/>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9053" t="17710" b="17630"/>
          <a:stretch/>
        </p:blipFill>
        <p:spPr bwMode="auto">
          <a:xfrm>
            <a:off x="6055884" y="4489951"/>
            <a:ext cx="948452" cy="344051"/>
          </a:xfrm>
          <a:prstGeom prst="rect">
            <a:avLst/>
          </a:prstGeom>
          <a:noFill/>
          <a:ln>
            <a:solidFill>
              <a:schemeClr val="accent2">
                <a:lumMod val="75000"/>
              </a:schemeClr>
            </a:solidFill>
          </a:ln>
          <a:extLst>
            <a:ext uri="{909E8E84-426E-40DD-AFC4-6F175D3DCCD1}">
              <a14:hiddenFill xmlns:a14="http://schemas.microsoft.com/office/drawing/2010/main">
                <a:solidFill>
                  <a:srgbClr val="FFFFFF"/>
                </a:solidFill>
              </a14:hiddenFill>
            </a:ext>
          </a:extLst>
        </p:spPr>
      </p:pic>
      <p:pic>
        <p:nvPicPr>
          <p:cNvPr id="36" name="Picture 2" descr="sustainable mobility forum, bucharest, romania - sustainable-mobility.eu">
            <a:extLst>
              <a:ext uri="{FF2B5EF4-FFF2-40B4-BE49-F238E27FC236}">
                <a16:creationId xmlns:a16="http://schemas.microsoft.com/office/drawing/2014/main" id="{D62296B4-6816-8F41-2263-0E14B60843F0}"/>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9053" t="17710" b="17630"/>
          <a:stretch/>
        </p:blipFill>
        <p:spPr bwMode="auto">
          <a:xfrm>
            <a:off x="9148252" y="5459678"/>
            <a:ext cx="948452" cy="344051"/>
          </a:xfrm>
          <a:prstGeom prst="rect">
            <a:avLst/>
          </a:prstGeom>
          <a:noFill/>
          <a:ln>
            <a:solidFill>
              <a:schemeClr val="accent2">
                <a:lumMod val="75000"/>
              </a:schemeClr>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2193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32"/>
                                        </p:tgtEl>
                                        <p:attrNameLst>
                                          <p:attrName>style.visibility</p:attrName>
                                        </p:attrNameLst>
                                      </p:cBhvr>
                                      <p:to>
                                        <p:strVal val="hidden"/>
                                      </p:to>
                                    </p:set>
                                  </p:childTnLst>
                                </p:cTn>
                              </p:par>
                              <p:par>
                                <p:cTn id="11" presetID="1" presetClass="entr" presetSubtype="0" fill="hold" nodeType="withEffect">
                                  <p:stCondLst>
                                    <p:cond delay="0"/>
                                  </p:stCondLst>
                                  <p:childTnLst>
                                    <p:set>
                                      <p:cBhvr>
                                        <p:cTn id="12" dur="1" fill="hold">
                                          <p:stCondLst>
                                            <p:cond delay="0"/>
                                          </p:stCondLst>
                                        </p:cTn>
                                        <p:tgtEl>
                                          <p:spTgt spid="3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nodeType="clickEffect">
                                  <p:stCondLst>
                                    <p:cond delay="0"/>
                                  </p:stCondLst>
                                  <p:childTnLst>
                                    <p:set>
                                      <p:cBhvr>
                                        <p:cTn id="16" dur="1" fill="hold">
                                          <p:stCondLst>
                                            <p:cond delay="0"/>
                                          </p:stCondLst>
                                        </p:cTn>
                                        <p:tgtEl>
                                          <p:spTgt spid="34"/>
                                        </p:tgtEl>
                                        <p:attrNameLst>
                                          <p:attrName>style.visibility</p:attrName>
                                        </p:attrNameLst>
                                      </p:cBhvr>
                                      <p:to>
                                        <p:strVal val="hidden"/>
                                      </p:to>
                                    </p:set>
                                  </p:childTnLst>
                                </p:cTn>
                              </p:par>
                              <p:par>
                                <p:cTn id="17" presetID="1" presetClass="entr" presetSubtype="0" fill="hold" nodeType="withEffect">
                                  <p:stCondLst>
                                    <p:cond delay="0"/>
                                  </p:stCondLst>
                                  <p:childTnLst>
                                    <p:set>
                                      <p:cBhvr>
                                        <p:cTn id="18" dur="1" fill="hold">
                                          <p:stCondLst>
                                            <p:cond delay="0"/>
                                          </p:stCondLst>
                                        </p:cTn>
                                        <p:tgtEl>
                                          <p:spTgt spid="3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35"/>
                                        </p:tgtEl>
                                        <p:attrNameLst>
                                          <p:attrName>style.visibility</p:attrName>
                                        </p:attrNameLst>
                                      </p:cBhvr>
                                      <p:to>
                                        <p:strVal val="hidden"/>
                                      </p:to>
                                    </p:set>
                                  </p:childTnLst>
                                </p:cTn>
                              </p:par>
                              <p:par>
                                <p:cTn id="23" presetID="1" presetClass="entr" presetSubtype="0" fill="hold" nodeType="withEffect">
                                  <p:stCondLst>
                                    <p:cond delay="0"/>
                                  </p:stCondLst>
                                  <p:childTnLst>
                                    <p:set>
                                      <p:cBhvr>
                                        <p:cTn id="24"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Occurrence and Safety relevant event list</a:t>
            </a:r>
          </a:p>
        </p:txBody>
      </p:sp>
      <p:pic>
        <p:nvPicPr>
          <p:cNvPr id="2" name="Picture 1"/>
          <p:cNvPicPr>
            <a:picLocks noChangeAspect="1"/>
          </p:cNvPicPr>
          <p:nvPr/>
        </p:nvPicPr>
        <p:blipFill>
          <a:blip r:embed="rId2"/>
          <a:stretch>
            <a:fillRect/>
          </a:stretch>
        </p:blipFill>
        <p:spPr>
          <a:xfrm>
            <a:off x="1312485" y="1518263"/>
            <a:ext cx="9336024" cy="5573268"/>
          </a:xfrm>
          <a:prstGeom prst="rect">
            <a:avLst/>
          </a:prstGeom>
        </p:spPr>
      </p:pic>
      <p:sp>
        <p:nvSpPr>
          <p:cNvPr id="4" name="Rectangle 3"/>
          <p:cNvSpPr/>
          <p:nvPr/>
        </p:nvSpPr>
        <p:spPr>
          <a:xfrm>
            <a:off x="4880009" y="1479763"/>
            <a:ext cx="1992430" cy="329786"/>
          </a:xfrm>
          <a:prstGeom prst="rect">
            <a:avLst/>
          </a:prstGeom>
          <a:solidFill>
            <a:srgbClr val="F5C4BA">
              <a:alpha val="30196"/>
            </a:srgbClr>
          </a:solid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p:cNvSpPr/>
          <p:nvPr/>
        </p:nvSpPr>
        <p:spPr>
          <a:xfrm>
            <a:off x="1442185" y="1718791"/>
            <a:ext cx="3216442" cy="317371"/>
          </a:xfrm>
          <a:prstGeom prst="rect">
            <a:avLst/>
          </a:prstGeom>
          <a:solidFill>
            <a:srgbClr val="F5C4BA">
              <a:alpha val="30196"/>
            </a:srgbClr>
          </a:solid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1442185" y="2308458"/>
            <a:ext cx="3216442" cy="559869"/>
          </a:xfrm>
          <a:prstGeom prst="rect">
            <a:avLst/>
          </a:prstGeom>
          <a:solidFill>
            <a:srgbClr val="F5C4BA">
              <a:alpha val="30196"/>
            </a:srgbClr>
          </a:solid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p:nvSpPr>
        <p:spPr>
          <a:xfrm>
            <a:off x="1442184" y="4626543"/>
            <a:ext cx="3216443" cy="638475"/>
          </a:xfrm>
          <a:prstGeom prst="rect">
            <a:avLst/>
          </a:prstGeom>
          <a:solidFill>
            <a:srgbClr val="F5C4BA">
              <a:alpha val="30196"/>
            </a:srgbClr>
          </a:solid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9756019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6C2E76-629F-255C-0B37-789BA085CF20}"/>
              </a:ext>
            </a:extLst>
          </p:cNvPr>
          <p:cNvSpPr>
            <a:spLocks noGrp="1"/>
          </p:cNvSpPr>
          <p:nvPr>
            <p:ph type="title"/>
          </p:nvPr>
        </p:nvSpPr>
        <p:spPr/>
        <p:txBody>
          <a:bodyPr/>
          <a:lstStyle/>
          <a:p>
            <a:r>
              <a:rPr lang="en-GB" dirty="0"/>
              <a:t>Critical occurrences status</a:t>
            </a:r>
          </a:p>
        </p:txBody>
      </p:sp>
      <p:sp>
        <p:nvSpPr>
          <p:cNvPr id="3" name="Content Placeholder 2">
            <a:extLst>
              <a:ext uri="{FF2B5EF4-FFF2-40B4-BE49-F238E27FC236}">
                <a16:creationId xmlns:a16="http://schemas.microsoft.com/office/drawing/2014/main" id="{6F6CFA6B-48C2-B9CC-C216-88F3B447A0D9}"/>
              </a:ext>
            </a:extLst>
          </p:cNvPr>
          <p:cNvSpPr>
            <a:spLocks noGrp="1"/>
          </p:cNvSpPr>
          <p:nvPr>
            <p:ph idx="1"/>
          </p:nvPr>
        </p:nvSpPr>
        <p:spPr/>
        <p:txBody>
          <a:bodyPr/>
          <a:lstStyle/>
          <a:p>
            <a:pPr>
              <a:spcAft>
                <a:spcPts val="600"/>
              </a:spcAft>
            </a:pPr>
            <a:r>
              <a:rPr lang="en-GB" sz="2000" dirty="0"/>
              <a:t>“</a:t>
            </a:r>
            <a:r>
              <a:rPr lang="en-GB" sz="2000" b="1" dirty="0"/>
              <a:t>Critical Occurrence</a:t>
            </a:r>
            <a:r>
              <a:rPr lang="en-GB" sz="2000" dirty="0"/>
              <a:t>” means an occurrence during which at least one of the following criteria is fulfilled:</a:t>
            </a:r>
          </a:p>
          <a:p>
            <a:pPr marL="796925" lvl="1" indent="-457200">
              <a:buFont typeface="+mj-lt"/>
              <a:buAutoNum type="alphaLcParenR"/>
            </a:pPr>
            <a:r>
              <a:rPr lang="en-GB" dirty="0"/>
              <a:t>At least one person suffers </a:t>
            </a:r>
            <a:r>
              <a:rPr lang="en-GB" dirty="0">
                <a:highlight>
                  <a:srgbClr val="FFFF00"/>
                </a:highlight>
              </a:rPr>
              <a:t>an injury</a:t>
            </a:r>
            <a:r>
              <a:rPr lang="en-GB" dirty="0"/>
              <a:t> that requires medical attention or dies as a result of being in the vehicle or being involved in the occurrence.</a:t>
            </a:r>
          </a:p>
          <a:p>
            <a:pPr marL="796925" lvl="1" indent="-457200">
              <a:buFont typeface="+mj-lt"/>
              <a:buAutoNum type="alphaLcParenR"/>
            </a:pPr>
            <a:r>
              <a:rPr lang="en-GB" dirty="0"/>
              <a:t>The ADS vehicle, other vehicles or stationary objects sustain physical </a:t>
            </a:r>
            <a:r>
              <a:rPr lang="en-GB" dirty="0">
                <a:highlight>
                  <a:srgbClr val="FFFF00"/>
                </a:highlight>
              </a:rPr>
              <a:t>damage that exceeds a certain threshold</a:t>
            </a:r>
            <a:r>
              <a:rPr lang="en-GB" dirty="0"/>
              <a:t>.</a:t>
            </a:r>
          </a:p>
          <a:p>
            <a:pPr marL="796925" lvl="1" indent="-457200">
              <a:buFont typeface="+mj-lt"/>
              <a:buAutoNum type="alphaLcParenR"/>
            </a:pPr>
            <a:r>
              <a:rPr lang="en-GB" dirty="0"/>
              <a:t>Any vehicle involved in the event experiences the deployment of any non-reversible deployable </a:t>
            </a:r>
            <a:r>
              <a:rPr lang="en-GB" dirty="0">
                <a:highlight>
                  <a:srgbClr val="FFFF00"/>
                </a:highlight>
              </a:rPr>
              <a:t>restraint system</a:t>
            </a:r>
            <a:r>
              <a:rPr lang="en-GB" dirty="0"/>
              <a:t>.</a:t>
            </a:r>
          </a:p>
          <a:p>
            <a:pPr>
              <a:spcAft>
                <a:spcPts val="600"/>
              </a:spcAft>
            </a:pPr>
            <a:endParaRPr lang="en-GB" sz="2000" dirty="0"/>
          </a:p>
        </p:txBody>
      </p:sp>
    </p:spTree>
    <p:extLst>
      <p:ext uri="{BB962C8B-B14F-4D97-AF65-F5344CB8AC3E}">
        <p14:creationId xmlns:p14="http://schemas.microsoft.com/office/powerpoint/2010/main" val="553092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F6E7E4-04B7-CDBF-E8A3-315957348E99}"/>
              </a:ext>
            </a:extLst>
          </p:cNvPr>
          <p:cNvSpPr>
            <a:spLocks noGrp="1"/>
          </p:cNvSpPr>
          <p:nvPr>
            <p:ph type="title"/>
          </p:nvPr>
        </p:nvSpPr>
        <p:spPr/>
        <p:txBody>
          <a:bodyPr/>
          <a:lstStyle/>
          <a:p>
            <a:r>
              <a:rPr lang="en-GB" dirty="0"/>
              <a:t>Issue #1 – what is an injury?</a:t>
            </a:r>
          </a:p>
        </p:txBody>
      </p:sp>
      <p:sp>
        <p:nvSpPr>
          <p:cNvPr id="3" name="Content Placeholder 2">
            <a:extLst>
              <a:ext uri="{FF2B5EF4-FFF2-40B4-BE49-F238E27FC236}">
                <a16:creationId xmlns:a16="http://schemas.microsoft.com/office/drawing/2014/main" id="{028A3B4E-E59A-05DE-287C-FFE060617DBC}"/>
              </a:ext>
            </a:extLst>
          </p:cNvPr>
          <p:cNvSpPr>
            <a:spLocks noGrp="1"/>
          </p:cNvSpPr>
          <p:nvPr>
            <p:ph idx="1"/>
          </p:nvPr>
        </p:nvSpPr>
        <p:spPr/>
        <p:txBody>
          <a:bodyPr/>
          <a:lstStyle/>
          <a:p>
            <a:pPr>
              <a:spcAft>
                <a:spcPts val="1200"/>
              </a:spcAft>
              <a:buFont typeface="Arial" panose="020B0604020202020204" pitchFamily="34" charset="0"/>
              <a:buChar char="•"/>
            </a:pPr>
            <a:r>
              <a:rPr lang="en-GB" dirty="0"/>
              <a:t>Different definitions for what is meant by ‘injury’</a:t>
            </a:r>
          </a:p>
          <a:p>
            <a:pPr>
              <a:spcAft>
                <a:spcPts val="1200"/>
              </a:spcAft>
              <a:buFont typeface="Arial" panose="020B0604020202020204" pitchFamily="34" charset="0"/>
              <a:buChar char="•"/>
            </a:pPr>
            <a:r>
              <a:rPr lang="en-GB" dirty="0"/>
              <a:t>A widely used standardization (also as of SG3) is the Maximum Abbreviated Injury Scale (MAIS):</a:t>
            </a:r>
          </a:p>
          <a:p>
            <a:pPr lvl="1">
              <a:spcAft>
                <a:spcPts val="1200"/>
              </a:spcAft>
              <a:buFont typeface="Arial" panose="020B0604020202020204" pitchFamily="34" charset="0"/>
              <a:buChar char="•"/>
            </a:pPr>
            <a:r>
              <a:rPr lang="en-GB" dirty="0"/>
              <a:t>“</a:t>
            </a:r>
            <a:r>
              <a:rPr lang="en-GB" i="1" dirty="0"/>
              <a:t>An anatomically-based, consensus-derived, global severity scoring system that classifies each injury by body region according to its relative importance on a 6-point ordinal scale</a:t>
            </a:r>
            <a:r>
              <a:rPr lang="en-GB" dirty="0"/>
              <a:t>”</a:t>
            </a:r>
          </a:p>
          <a:p>
            <a:pPr lvl="1">
              <a:spcAft>
                <a:spcPts val="1200"/>
              </a:spcAft>
              <a:buFont typeface="Arial" panose="020B0604020202020204" pitchFamily="34" charset="0"/>
              <a:buChar char="•"/>
            </a:pPr>
            <a:r>
              <a:rPr lang="en-GB" dirty="0"/>
              <a:t>Severity score: 1 (minor) – 6 (maximal)</a:t>
            </a:r>
          </a:p>
          <a:p>
            <a:pPr lvl="1">
              <a:spcAft>
                <a:spcPts val="1200"/>
              </a:spcAft>
              <a:buFont typeface="Arial" panose="020B0604020202020204" pitchFamily="34" charset="0"/>
              <a:buChar char="•"/>
            </a:pPr>
            <a:r>
              <a:rPr lang="en-GB" dirty="0"/>
              <a:t>Can deal with multiple types of injuries</a:t>
            </a:r>
          </a:p>
          <a:p>
            <a:pPr lvl="1">
              <a:spcAft>
                <a:spcPts val="1200"/>
              </a:spcAft>
              <a:buFont typeface="Arial" panose="020B0604020202020204" pitchFamily="34" charset="0"/>
              <a:buChar char="•"/>
            </a:pPr>
            <a:r>
              <a:rPr lang="en-GB" dirty="0"/>
              <a:t>Codified description for a wide variety of possible road injuries</a:t>
            </a:r>
          </a:p>
        </p:txBody>
      </p:sp>
      <p:pic>
        <p:nvPicPr>
          <p:cNvPr id="1026" name="Picture 2" descr="AAAM Association Rebrand on the Road to Success | Bostrom">
            <a:extLst>
              <a:ext uri="{FF2B5EF4-FFF2-40B4-BE49-F238E27FC236}">
                <a16:creationId xmlns:a16="http://schemas.microsoft.com/office/drawing/2014/main" id="{C296A7CD-2A60-3F7B-19CB-7AF974371759}"/>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674087" y="4397375"/>
            <a:ext cx="2107095" cy="16069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51757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9F4C97-794A-68ED-16CA-72F8C05B36F4}"/>
              </a:ext>
            </a:extLst>
          </p:cNvPr>
          <p:cNvSpPr>
            <a:spLocks noGrp="1"/>
          </p:cNvSpPr>
          <p:nvPr>
            <p:ph type="title"/>
          </p:nvPr>
        </p:nvSpPr>
        <p:spPr/>
        <p:txBody>
          <a:bodyPr/>
          <a:lstStyle/>
          <a:p>
            <a:r>
              <a:rPr lang="en-GB" dirty="0"/>
              <a:t>Issue #2 – how to establish thresholds?</a:t>
            </a:r>
          </a:p>
        </p:txBody>
      </p:sp>
      <p:sp>
        <p:nvSpPr>
          <p:cNvPr id="3" name="Content Placeholder 2">
            <a:extLst>
              <a:ext uri="{FF2B5EF4-FFF2-40B4-BE49-F238E27FC236}">
                <a16:creationId xmlns:a16="http://schemas.microsoft.com/office/drawing/2014/main" id="{84296306-0927-BCE5-D8EE-68C5189A5471}"/>
              </a:ext>
            </a:extLst>
          </p:cNvPr>
          <p:cNvSpPr>
            <a:spLocks noGrp="1"/>
          </p:cNvSpPr>
          <p:nvPr>
            <p:ph idx="1"/>
          </p:nvPr>
        </p:nvSpPr>
        <p:spPr/>
        <p:txBody>
          <a:bodyPr/>
          <a:lstStyle/>
          <a:p>
            <a:pPr>
              <a:buFont typeface="Arial" panose="020B0604020202020204" pitchFamily="34" charset="0"/>
              <a:buChar char="•"/>
            </a:pPr>
            <a:r>
              <a:rPr lang="en-GB" dirty="0"/>
              <a:t>Monetary threshold (e.g. special drawing rights SDR)</a:t>
            </a:r>
          </a:p>
          <a:p>
            <a:pPr lvl="1">
              <a:buFont typeface="Arial" panose="020B0604020202020204" pitchFamily="34" charset="0"/>
              <a:buChar char="•"/>
            </a:pPr>
            <a:r>
              <a:rPr lang="en-GB" dirty="0"/>
              <a:t>Fictitious currency based on a basket of 5 international currencies (USD, EUR, CNY, JPY, GBP)</a:t>
            </a:r>
          </a:p>
          <a:p>
            <a:pPr lvl="1">
              <a:buFont typeface="Arial" panose="020B0604020202020204" pitchFamily="34" charset="0"/>
              <a:buChar char="•"/>
            </a:pPr>
            <a:r>
              <a:rPr lang="en-GB" dirty="0"/>
              <a:t>Already used in refund practices to handle local currency dissimilarities</a:t>
            </a:r>
          </a:p>
          <a:p>
            <a:pPr>
              <a:buFont typeface="Arial" panose="020B0604020202020204" pitchFamily="34" charset="0"/>
              <a:buChar char="•"/>
            </a:pPr>
            <a:r>
              <a:rPr lang="en-GB" dirty="0"/>
              <a:t>Police report (triggers) / insurance claim</a:t>
            </a:r>
          </a:p>
          <a:p>
            <a:pPr>
              <a:buFont typeface="Arial" panose="020B0604020202020204" pitchFamily="34" charset="0"/>
              <a:buChar char="•"/>
            </a:pPr>
            <a:r>
              <a:rPr lang="en-GB" dirty="0"/>
              <a:t>Tow away</a:t>
            </a:r>
          </a:p>
          <a:p>
            <a:r>
              <a:rPr lang="en-GB" dirty="0"/>
              <a:t>Important Damage (supported by example to avoid being subjective)</a:t>
            </a:r>
          </a:p>
        </p:txBody>
      </p:sp>
    </p:spTree>
    <p:extLst>
      <p:ext uri="{BB962C8B-B14F-4D97-AF65-F5344CB8AC3E}">
        <p14:creationId xmlns:p14="http://schemas.microsoft.com/office/powerpoint/2010/main" val="33909434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4AD6AA-235D-0395-117C-82A8D7384A9E}"/>
              </a:ext>
            </a:extLst>
          </p:cNvPr>
          <p:cNvSpPr>
            <a:spLocks noGrp="1"/>
          </p:cNvSpPr>
          <p:nvPr>
            <p:ph type="title"/>
          </p:nvPr>
        </p:nvSpPr>
        <p:spPr/>
        <p:txBody>
          <a:bodyPr/>
          <a:lstStyle/>
          <a:p>
            <a:r>
              <a:rPr lang="en-GB" dirty="0"/>
              <a:t>Issue #3 – rationale for ‘restraint system’?</a:t>
            </a:r>
          </a:p>
        </p:txBody>
      </p:sp>
      <p:sp>
        <p:nvSpPr>
          <p:cNvPr id="3" name="Content Placeholder 2">
            <a:extLst>
              <a:ext uri="{FF2B5EF4-FFF2-40B4-BE49-F238E27FC236}">
                <a16:creationId xmlns:a16="http://schemas.microsoft.com/office/drawing/2014/main" id="{1BAD3BBC-C7DA-CC48-7A35-79CE509802D4}"/>
              </a:ext>
            </a:extLst>
          </p:cNvPr>
          <p:cNvSpPr>
            <a:spLocks noGrp="1"/>
          </p:cNvSpPr>
          <p:nvPr>
            <p:ph idx="1"/>
          </p:nvPr>
        </p:nvSpPr>
        <p:spPr/>
        <p:txBody>
          <a:bodyPr/>
          <a:lstStyle/>
          <a:p>
            <a:pPr>
              <a:buFont typeface="Arial" panose="020B0604020202020204" pitchFamily="34" charset="0"/>
              <a:buChar char="•"/>
            </a:pPr>
            <a:r>
              <a:rPr lang="en-GB" dirty="0"/>
              <a:t>Alignment with EDR/DSSAD</a:t>
            </a:r>
          </a:p>
          <a:p>
            <a:pPr>
              <a:buFont typeface="Arial" panose="020B0604020202020204" pitchFamily="34" charset="0"/>
              <a:buChar char="•"/>
            </a:pPr>
            <a:r>
              <a:rPr lang="en-GB" dirty="0"/>
              <a:t>In a collision with a pedestrian an airbag may not deploy but </a:t>
            </a:r>
            <a:r>
              <a:rPr lang="en-GB" b="1" dirty="0"/>
              <a:t>active bonnet </a:t>
            </a:r>
            <a:r>
              <a:rPr lang="en-GB" dirty="0"/>
              <a:t>should</a:t>
            </a:r>
          </a:p>
          <a:p>
            <a:pPr>
              <a:buFont typeface="Arial" panose="020B0604020202020204" pitchFamily="34" charset="0"/>
              <a:buChar char="•"/>
            </a:pPr>
            <a:r>
              <a:rPr lang="en-GB" dirty="0"/>
              <a:t>Different vehicle configurations covered here, they might not all feature airbags (e.g. shuttles, good delivery vehicles…)</a:t>
            </a:r>
          </a:p>
          <a:p>
            <a:pPr>
              <a:buFont typeface="Arial" panose="020B0604020202020204" pitchFamily="34" charset="0"/>
              <a:buChar char="•"/>
            </a:pPr>
            <a:endParaRPr lang="en-GB" dirty="0"/>
          </a:p>
        </p:txBody>
      </p:sp>
    </p:spTree>
    <p:extLst>
      <p:ext uri="{BB962C8B-B14F-4D97-AF65-F5344CB8AC3E}">
        <p14:creationId xmlns:p14="http://schemas.microsoft.com/office/powerpoint/2010/main" val="25606991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4CEA6C-B284-E971-CB26-43D9BD076E5C}"/>
              </a:ext>
            </a:extLst>
          </p:cNvPr>
          <p:cNvSpPr>
            <a:spLocks noGrp="1"/>
          </p:cNvSpPr>
          <p:nvPr>
            <p:ph type="title"/>
          </p:nvPr>
        </p:nvSpPr>
        <p:spPr/>
        <p:txBody>
          <a:bodyPr/>
          <a:lstStyle/>
          <a:p>
            <a:r>
              <a:rPr lang="en-GB" dirty="0"/>
              <a:t>Critical occurrence - Open questions</a:t>
            </a:r>
          </a:p>
        </p:txBody>
      </p:sp>
      <p:sp>
        <p:nvSpPr>
          <p:cNvPr id="3" name="Content Placeholder 2">
            <a:extLst>
              <a:ext uri="{FF2B5EF4-FFF2-40B4-BE49-F238E27FC236}">
                <a16:creationId xmlns:a16="http://schemas.microsoft.com/office/drawing/2014/main" id="{904B708C-2F0C-6655-9E08-E50BFE0B5527}"/>
              </a:ext>
            </a:extLst>
          </p:cNvPr>
          <p:cNvSpPr>
            <a:spLocks noGrp="1"/>
          </p:cNvSpPr>
          <p:nvPr>
            <p:ph idx="1"/>
          </p:nvPr>
        </p:nvSpPr>
        <p:spPr>
          <a:xfrm>
            <a:off x="693820" y="1556117"/>
            <a:ext cx="10905699" cy="3574148"/>
          </a:xfrm>
        </p:spPr>
        <p:txBody>
          <a:bodyPr/>
          <a:lstStyle/>
          <a:p>
            <a:pPr>
              <a:buFont typeface="Arial" panose="020B0604020202020204" pitchFamily="34" charset="0"/>
              <a:buChar char="•"/>
            </a:pPr>
            <a:r>
              <a:rPr lang="en-GB" dirty="0"/>
              <a:t>Thresholds (injury/monetary/damage) to be specified in Reg or Interpretation Document?</a:t>
            </a:r>
          </a:p>
          <a:p>
            <a:pPr>
              <a:buFont typeface="Arial" panose="020B0604020202020204" pitchFamily="34" charset="0"/>
              <a:buChar char="•"/>
            </a:pPr>
            <a:r>
              <a:rPr lang="en-GB" dirty="0"/>
              <a:t>If Reg, where (main body/Annex)? when (Phase 3)?</a:t>
            </a:r>
          </a:p>
          <a:p>
            <a:pPr>
              <a:buFont typeface="Wingdings" pitchFamily="2" charset="2"/>
              <a:buChar char="Ø"/>
            </a:pPr>
            <a:r>
              <a:rPr lang="en-GB" dirty="0"/>
              <a:t>Might be complex defining exact minimum thresholds given different vehicle types (masses, speeds, ODD…)</a:t>
            </a:r>
          </a:p>
          <a:p>
            <a:pPr>
              <a:buFont typeface="Wingdings" pitchFamily="2" charset="2"/>
              <a:buChar char="Ø"/>
            </a:pPr>
            <a:endParaRPr lang="en-GB" dirty="0"/>
          </a:p>
          <a:p>
            <a:pPr>
              <a:buFont typeface="Wingdings" pitchFamily="2" charset="2"/>
              <a:buChar char="Ø"/>
            </a:pPr>
            <a:r>
              <a:rPr lang="en-US" b="1" i="1" dirty="0"/>
              <a:t>OPI: </a:t>
            </a:r>
            <a:r>
              <a:rPr lang="en-US" u="sng" dirty="0"/>
              <a:t>The activity will continue in the work stream. However, some direction is needed to decide where to include the thresholds. The Interpretation document seems the most appropriate document.  </a:t>
            </a:r>
            <a:endParaRPr lang="en-GB" u="sng" dirty="0"/>
          </a:p>
          <a:p>
            <a:pPr>
              <a:buFont typeface="Wingdings" pitchFamily="2" charset="2"/>
              <a:buChar char="Ø"/>
            </a:pPr>
            <a:endParaRPr lang="en-GB" dirty="0"/>
          </a:p>
        </p:txBody>
      </p:sp>
    </p:spTree>
    <p:extLst>
      <p:ext uri="{BB962C8B-B14F-4D97-AF65-F5344CB8AC3E}">
        <p14:creationId xmlns:p14="http://schemas.microsoft.com/office/powerpoint/2010/main" val="14039759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03621" y="1339684"/>
            <a:ext cx="10905699" cy="5089350"/>
          </a:xfrm>
        </p:spPr>
        <p:txBody>
          <a:bodyPr/>
          <a:lstStyle/>
          <a:p>
            <a:pPr marL="0" indent="0">
              <a:spcBef>
                <a:spcPts val="600"/>
              </a:spcBef>
              <a:spcAft>
                <a:spcPts val="600"/>
              </a:spcAft>
              <a:buNone/>
            </a:pPr>
            <a:r>
              <a:rPr lang="en-US" b="1" dirty="0"/>
              <a:t>UK</a:t>
            </a:r>
            <a:r>
              <a:rPr lang="en-US" i="1" dirty="0"/>
              <a:t>: The following requirement is proposed by UK:</a:t>
            </a:r>
          </a:p>
          <a:p>
            <a:pPr lvl="1">
              <a:spcBef>
                <a:spcPts val="600"/>
              </a:spcBef>
              <a:spcAft>
                <a:spcPts val="1200"/>
              </a:spcAft>
            </a:pPr>
            <a:r>
              <a:rPr lang="en-US" i="1" dirty="0">
                <a:solidFill>
                  <a:srgbClr val="FF0000"/>
                </a:solidFill>
              </a:rPr>
              <a:t>These requirements are without prejudice to applicable laws on provision of info to other authorities.</a:t>
            </a:r>
          </a:p>
          <a:p>
            <a:pPr marL="0" indent="0">
              <a:spcBef>
                <a:spcPts val="600"/>
              </a:spcBef>
              <a:spcAft>
                <a:spcPts val="1200"/>
              </a:spcAft>
              <a:buNone/>
            </a:pPr>
            <a:r>
              <a:rPr lang="en-US" b="1" i="1" dirty="0"/>
              <a:t>Rationale: </a:t>
            </a:r>
            <a:r>
              <a:rPr lang="en-US" i="1" dirty="0"/>
              <a:t>Under national law, additional reporting requirements on ADS (e.g. for enforcement rather than a no blame safety culture) are still possible. Thus, the text aims to clarify that ISMR requirements cannot limit the power of the countries to introduce additional reporting requirements on ADS under national law </a:t>
            </a:r>
          </a:p>
          <a:p>
            <a:pPr marL="0" indent="0">
              <a:spcBef>
                <a:spcPts val="600"/>
              </a:spcBef>
              <a:spcAft>
                <a:spcPts val="600"/>
              </a:spcAft>
              <a:buNone/>
            </a:pPr>
            <a:r>
              <a:rPr lang="en-US" b="1" i="1" dirty="0"/>
              <a:t>OPI: </a:t>
            </a:r>
            <a:r>
              <a:rPr lang="en-US" u="sng" dirty="0"/>
              <a:t>This is a new requirement so it should be addressed in phase3. However,  it only clarifies that ISMR requirements cannot overrule National  Law.  This clarification is an important information to be included to avoid conflicts with national laws </a:t>
            </a:r>
            <a:endParaRPr lang="en-US" u="sng" dirty="0">
              <a:solidFill>
                <a:srgbClr val="FF0000"/>
              </a:solidFill>
            </a:endParaRPr>
          </a:p>
          <a:p>
            <a:pPr>
              <a:spcBef>
                <a:spcPts val="600"/>
              </a:spcBef>
            </a:pPr>
            <a:endParaRPr lang="en-GB" dirty="0"/>
          </a:p>
        </p:txBody>
      </p:sp>
      <p:sp>
        <p:nvSpPr>
          <p:cNvPr id="3" name="Slide Number Placeholder 2"/>
          <p:cNvSpPr>
            <a:spLocks noGrp="1"/>
          </p:cNvSpPr>
          <p:nvPr>
            <p:ph type="sldNum" sz="quarter" idx="12"/>
          </p:nvPr>
        </p:nvSpPr>
        <p:spPr/>
        <p:txBody>
          <a:bodyPr/>
          <a:lstStyle/>
          <a:p>
            <a:fld id="{F46C79FD-C571-418B-AB0F-5EE936C85276}" type="slidenum">
              <a:rPr lang="en-GB" smtClean="0"/>
              <a:t>18</a:t>
            </a:fld>
            <a:endParaRPr lang="en-GB"/>
          </a:p>
        </p:txBody>
      </p:sp>
      <p:sp>
        <p:nvSpPr>
          <p:cNvPr id="4" name="Title 3"/>
          <p:cNvSpPr>
            <a:spLocks noGrp="1"/>
          </p:cNvSpPr>
          <p:nvPr>
            <p:ph type="title"/>
          </p:nvPr>
        </p:nvSpPr>
        <p:spPr/>
        <p:txBody>
          <a:bodyPr/>
          <a:lstStyle/>
          <a:p>
            <a:r>
              <a:rPr lang="en-GB" dirty="0"/>
              <a:t>New requirement for phase 1</a:t>
            </a:r>
          </a:p>
        </p:txBody>
      </p:sp>
    </p:spTree>
    <p:extLst>
      <p:ext uri="{BB962C8B-B14F-4D97-AF65-F5344CB8AC3E}">
        <p14:creationId xmlns:p14="http://schemas.microsoft.com/office/powerpoint/2010/main" val="13121205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a:t>DSSAD is not mandated for ISMR. However, it is expected that DSSAD will support the ISMR implementation.</a:t>
            </a:r>
          </a:p>
          <a:p>
            <a:r>
              <a:rPr lang="en-GB" dirty="0"/>
              <a:t>There are several topics which require alignment with EDR/DSSAD group:</a:t>
            </a:r>
          </a:p>
          <a:p>
            <a:pPr lvl="1"/>
            <a:r>
              <a:rPr lang="en-GB" dirty="0"/>
              <a:t>Definitions</a:t>
            </a:r>
          </a:p>
          <a:p>
            <a:pPr lvl="1"/>
            <a:r>
              <a:rPr lang="en-GB" dirty="0"/>
              <a:t>Occurrence/Events characterizations</a:t>
            </a:r>
          </a:p>
          <a:p>
            <a:pPr lvl="1"/>
            <a:r>
              <a:rPr lang="en-GB" dirty="0"/>
              <a:t>Data protection, Retention </a:t>
            </a:r>
          </a:p>
          <a:p>
            <a:pPr lvl="1"/>
            <a:r>
              <a:rPr lang="en-GB" dirty="0"/>
              <a:t>Data Recording </a:t>
            </a:r>
            <a:r>
              <a:rPr lang="en-US" dirty="0"/>
              <a:t>(e.g. applicability of ISMR up to 30 seconds from the Deactivation).</a:t>
            </a:r>
          </a:p>
          <a:p>
            <a:pPr lvl="1"/>
            <a:endParaRPr lang="en-GB" dirty="0"/>
          </a:p>
          <a:p>
            <a:pPr lvl="1"/>
            <a:endParaRPr lang="en-GB" dirty="0"/>
          </a:p>
        </p:txBody>
      </p:sp>
      <p:sp>
        <p:nvSpPr>
          <p:cNvPr id="3" name="Title 2"/>
          <p:cNvSpPr>
            <a:spLocks noGrp="1"/>
          </p:cNvSpPr>
          <p:nvPr>
            <p:ph type="title"/>
          </p:nvPr>
        </p:nvSpPr>
        <p:spPr/>
        <p:txBody>
          <a:bodyPr/>
          <a:lstStyle/>
          <a:p>
            <a:r>
              <a:rPr lang="en-GB" dirty="0"/>
              <a:t>Alignment with DSSAD </a:t>
            </a:r>
          </a:p>
        </p:txBody>
      </p:sp>
    </p:spTree>
    <p:extLst>
      <p:ext uri="{BB962C8B-B14F-4D97-AF65-F5344CB8AC3E}">
        <p14:creationId xmlns:p14="http://schemas.microsoft.com/office/powerpoint/2010/main" val="37898278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Background</a:t>
            </a:r>
          </a:p>
        </p:txBody>
      </p:sp>
      <p:pic>
        <p:nvPicPr>
          <p:cNvPr id="4" name="Picture 3" descr="A diagram of a safety management system&#10;&#10;Description automatically generated">
            <a:extLst>
              <a:ext uri="{FF2B5EF4-FFF2-40B4-BE49-F238E27FC236}">
                <a16:creationId xmlns:a16="http://schemas.microsoft.com/office/drawing/2014/main" id="{905AFCE3-3D4F-EEE5-B389-6342CDF53621}"/>
              </a:ext>
            </a:extLst>
          </p:cNvPr>
          <p:cNvPicPr/>
          <p:nvPr/>
        </p:nvPicPr>
        <p:blipFill rotWithShape="1">
          <a:blip r:embed="rId2" cstate="print">
            <a:extLst>
              <a:ext uri="{28A0092B-C50C-407E-A947-70E740481C1C}">
                <a14:useLocalDpi xmlns:a14="http://schemas.microsoft.com/office/drawing/2010/main" val="0"/>
              </a:ext>
            </a:extLst>
          </a:blip>
          <a:srcRect l="-2799" t="-841" r="-2181" b="1401"/>
          <a:stretch/>
        </p:blipFill>
        <p:spPr bwMode="auto">
          <a:xfrm>
            <a:off x="2305634" y="1684423"/>
            <a:ext cx="7293962" cy="4389119"/>
          </a:xfrm>
          <a:prstGeom prst="rect">
            <a:avLst/>
          </a:prstGeom>
          <a:ln>
            <a:solidFill>
              <a:schemeClr val="tx1"/>
            </a:solidFill>
          </a:ln>
          <a:extLst>
            <a:ext uri="{53640926-AAD7-44D8-BBD7-CCE9431645EC}">
              <a14:shadowObscured xmlns:a14="http://schemas.microsoft.com/office/drawing/2010/main"/>
            </a:ext>
          </a:extLst>
        </p:spPr>
      </p:pic>
      <p:sp>
        <p:nvSpPr>
          <p:cNvPr id="5" name="Rectangle 4"/>
          <p:cNvSpPr/>
          <p:nvPr/>
        </p:nvSpPr>
        <p:spPr>
          <a:xfrm>
            <a:off x="8386812" y="2845186"/>
            <a:ext cx="1594586" cy="1110797"/>
          </a:xfrm>
          <a:prstGeom prst="rect">
            <a:avLst/>
          </a:prstGeom>
          <a:solidFill>
            <a:srgbClr val="6ACBF3">
              <a:alpha val="30196"/>
            </a:srgbClr>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8386812" y="866274"/>
            <a:ext cx="1594586" cy="1930281"/>
          </a:xfrm>
          <a:prstGeom prst="rect">
            <a:avLst/>
          </a:prstGeom>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The Monitoring is a post deployment validation pillar</a:t>
            </a:r>
          </a:p>
        </p:txBody>
      </p:sp>
    </p:spTree>
    <p:extLst>
      <p:ext uri="{BB962C8B-B14F-4D97-AF65-F5344CB8AC3E}">
        <p14:creationId xmlns:p14="http://schemas.microsoft.com/office/powerpoint/2010/main" val="3800794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908790" y="1738572"/>
            <a:ext cx="10065224" cy="2149523"/>
          </a:xfrm>
        </p:spPr>
        <p:txBody>
          <a:bodyPr>
            <a:noAutofit/>
          </a:bodyPr>
          <a:lstStyle/>
          <a:p>
            <a:br>
              <a:rPr lang="en-GB" dirty="0"/>
            </a:br>
            <a:r>
              <a:rPr lang="en-GB" dirty="0"/>
              <a:t>Highlights and Open points </a:t>
            </a:r>
            <a:br>
              <a:rPr lang="en-GB" dirty="0"/>
            </a:br>
            <a:endParaRPr lang="en-GB" dirty="0"/>
          </a:p>
        </p:txBody>
      </p:sp>
      <p:sp>
        <p:nvSpPr>
          <p:cNvPr id="2" name="Text Placeholder 1"/>
          <p:cNvSpPr>
            <a:spLocks noGrp="1"/>
          </p:cNvSpPr>
          <p:nvPr>
            <p:ph type="body" sz="quarter" idx="13"/>
          </p:nvPr>
        </p:nvSpPr>
        <p:spPr/>
        <p:txBody>
          <a:bodyPr/>
          <a:lstStyle/>
          <a:p>
            <a:r>
              <a:rPr lang="en-GB" dirty="0"/>
              <a:t>Phase 2</a:t>
            </a:r>
          </a:p>
        </p:txBody>
      </p:sp>
    </p:spTree>
    <p:extLst>
      <p:ext uri="{BB962C8B-B14F-4D97-AF65-F5344CB8AC3E}">
        <p14:creationId xmlns:p14="http://schemas.microsoft.com/office/powerpoint/2010/main" val="7974140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61931" y="312678"/>
            <a:ext cx="10515600" cy="782357"/>
          </a:xfrm>
        </p:spPr>
        <p:txBody>
          <a:bodyPr/>
          <a:lstStyle/>
          <a:p>
            <a:r>
              <a:rPr lang="en-GB" dirty="0"/>
              <a:t>Assessment of ISMR</a:t>
            </a:r>
          </a:p>
        </p:txBody>
      </p:sp>
      <p:sp>
        <p:nvSpPr>
          <p:cNvPr id="36" name="Content Placeholder 1"/>
          <p:cNvSpPr>
            <a:spLocks noGrp="1"/>
          </p:cNvSpPr>
          <p:nvPr>
            <p:ph idx="1"/>
          </p:nvPr>
        </p:nvSpPr>
        <p:spPr>
          <a:xfrm>
            <a:off x="8433586" y="1095035"/>
            <a:ext cx="3563861" cy="4994480"/>
          </a:xfrm>
          <a:ln>
            <a:solidFill>
              <a:schemeClr val="tx2"/>
            </a:solidFill>
          </a:ln>
        </p:spPr>
        <p:txBody>
          <a:bodyPr/>
          <a:lstStyle/>
          <a:p>
            <a:pPr marL="0" indent="0">
              <a:buNone/>
            </a:pPr>
            <a:r>
              <a:rPr lang="en-CA" sz="1600" b="1" dirty="0"/>
              <a:t>Assessment of In-Service Monitoring &amp; Reporting</a:t>
            </a:r>
          </a:p>
          <a:p>
            <a:pPr marL="0" indent="0">
              <a:buNone/>
            </a:pPr>
            <a:r>
              <a:rPr lang="en-CA" sz="1600" dirty="0"/>
              <a:t>1) Pre-Deployment</a:t>
            </a:r>
          </a:p>
          <a:p>
            <a:pPr marL="914400" lvl="2" indent="0">
              <a:spcBef>
                <a:spcPts val="0"/>
              </a:spcBef>
              <a:spcAft>
                <a:spcPts val="0"/>
              </a:spcAft>
              <a:buClrTx/>
              <a:buNone/>
            </a:pPr>
            <a:r>
              <a:rPr lang="en-CA" sz="1600" dirty="0"/>
              <a:t>Suitability of the processes for the ADS</a:t>
            </a:r>
          </a:p>
          <a:p>
            <a:pPr marL="914400" lvl="2" indent="0">
              <a:spcBef>
                <a:spcPts val="0"/>
              </a:spcBef>
              <a:spcAft>
                <a:spcPts val="0"/>
              </a:spcAft>
              <a:buClrTx/>
              <a:buNone/>
            </a:pPr>
            <a:r>
              <a:rPr lang="en-CA" sz="1600" dirty="0"/>
              <a:t>Monitoring Capability</a:t>
            </a:r>
          </a:p>
          <a:p>
            <a:pPr marL="914400" lvl="2" indent="0">
              <a:spcBef>
                <a:spcPts val="0"/>
              </a:spcBef>
              <a:spcAft>
                <a:spcPts val="0"/>
              </a:spcAft>
              <a:buClrTx/>
              <a:buNone/>
            </a:pPr>
            <a:r>
              <a:rPr lang="en-CA" sz="1600" dirty="0"/>
              <a:t>Reporting Capability</a:t>
            </a:r>
          </a:p>
          <a:p>
            <a:pPr marL="0" lvl="2" indent="0">
              <a:spcBef>
                <a:spcPts val="0"/>
              </a:spcBef>
              <a:buNone/>
            </a:pPr>
            <a:endParaRPr lang="en-CA" sz="1600" dirty="0"/>
          </a:p>
          <a:p>
            <a:pPr marL="0" lvl="2" indent="0">
              <a:spcBef>
                <a:spcPts val="0"/>
              </a:spcBef>
              <a:buNone/>
            </a:pPr>
            <a:r>
              <a:rPr lang="en-CA" sz="1600" dirty="0"/>
              <a:t>2) Post Deployment</a:t>
            </a:r>
          </a:p>
          <a:p>
            <a:pPr marL="914400" lvl="2" indent="0">
              <a:spcBef>
                <a:spcPts val="0"/>
              </a:spcBef>
              <a:spcAft>
                <a:spcPts val="0"/>
              </a:spcAft>
              <a:buClrTx/>
              <a:buNone/>
            </a:pPr>
            <a:r>
              <a:rPr lang="en-CA" sz="1600" dirty="0"/>
              <a:t>Reception of information</a:t>
            </a:r>
          </a:p>
          <a:p>
            <a:pPr marL="914400" lvl="2" indent="0">
              <a:spcBef>
                <a:spcPts val="0"/>
              </a:spcBef>
              <a:spcAft>
                <a:spcPts val="0"/>
              </a:spcAft>
              <a:buClrTx/>
              <a:buNone/>
            </a:pPr>
            <a:r>
              <a:rPr lang="en-CA" sz="1600" dirty="0"/>
              <a:t>Review of information</a:t>
            </a:r>
          </a:p>
          <a:p>
            <a:pPr marL="914400" lvl="2" indent="0">
              <a:spcBef>
                <a:spcPts val="0"/>
              </a:spcBef>
              <a:spcAft>
                <a:spcPts val="0"/>
              </a:spcAft>
              <a:buClrTx/>
              <a:buNone/>
            </a:pPr>
            <a:r>
              <a:rPr lang="en-CA" sz="1600" dirty="0"/>
              <a:t>Review of data processing</a:t>
            </a:r>
          </a:p>
          <a:p>
            <a:pPr marL="914400" lvl="2" indent="0">
              <a:spcBef>
                <a:spcPts val="0"/>
              </a:spcBef>
              <a:spcAft>
                <a:spcPts val="0"/>
              </a:spcAft>
              <a:buClrTx/>
              <a:buNone/>
            </a:pPr>
            <a:r>
              <a:rPr lang="en-CA" sz="1600" dirty="0"/>
              <a:t>Confidentiality</a:t>
            </a:r>
          </a:p>
          <a:p>
            <a:pPr marL="914400" lvl="2" indent="0">
              <a:spcBef>
                <a:spcPts val="0"/>
              </a:spcBef>
              <a:spcAft>
                <a:spcPts val="0"/>
              </a:spcAft>
              <a:buClrTx/>
              <a:buNone/>
            </a:pPr>
            <a:r>
              <a:rPr lang="en-CA" sz="1600" dirty="0"/>
              <a:t>Verification of information</a:t>
            </a:r>
          </a:p>
          <a:p>
            <a:pPr marL="914400" lvl="2" indent="0">
              <a:spcBef>
                <a:spcPts val="0"/>
              </a:spcBef>
              <a:spcAft>
                <a:spcPts val="0"/>
              </a:spcAft>
              <a:buClrTx/>
              <a:buNone/>
            </a:pPr>
            <a:r>
              <a:rPr lang="en-CA" sz="1600" dirty="0"/>
              <a:t>Recommendations</a:t>
            </a:r>
          </a:p>
          <a:p>
            <a:pPr marL="457200" indent="-457200">
              <a:buFont typeface="+mj-lt"/>
              <a:buAutoNum type="arabicPeriod"/>
            </a:pPr>
            <a:endParaRPr lang="en-US" sz="1600" dirty="0"/>
          </a:p>
          <a:p>
            <a:pPr marL="457200" indent="-457200">
              <a:buFont typeface="+mj-lt"/>
              <a:buAutoNum type="arabicPeriod"/>
            </a:pPr>
            <a:endParaRPr lang="en-US" sz="1600" dirty="0"/>
          </a:p>
          <a:p>
            <a:pPr marL="457200" indent="-457200">
              <a:buFont typeface="+mj-lt"/>
              <a:buAutoNum type="arabicPeriod"/>
            </a:pPr>
            <a:endParaRPr lang="en-US" sz="1600" dirty="0"/>
          </a:p>
          <a:p>
            <a:endParaRPr lang="en-US" sz="1600" dirty="0"/>
          </a:p>
          <a:p>
            <a:endParaRPr lang="en-US" sz="1600" dirty="0"/>
          </a:p>
          <a:p>
            <a:endParaRPr lang="en-GB" sz="1600" dirty="0"/>
          </a:p>
        </p:txBody>
      </p:sp>
      <p:sp>
        <p:nvSpPr>
          <p:cNvPr id="14" name="TextBox 13"/>
          <p:cNvSpPr txBox="1"/>
          <p:nvPr/>
        </p:nvSpPr>
        <p:spPr>
          <a:xfrm>
            <a:off x="372968" y="5181574"/>
            <a:ext cx="3353877" cy="907941"/>
          </a:xfrm>
          <a:prstGeom prst="rect">
            <a:avLst/>
          </a:prstGeom>
          <a:solidFill>
            <a:srgbClr val="FFC000">
              <a:alpha val="18824"/>
            </a:srgbClr>
          </a:solidFill>
          <a:ln w="28575">
            <a:solidFill>
              <a:srgbClr val="FFC000"/>
            </a:solidFill>
          </a:ln>
        </p:spPr>
        <p:txBody>
          <a:bodyPr wrap="square" rtlCol="0">
            <a:spAutoFit/>
          </a:bodyPr>
          <a:lstStyle>
            <a:defPPr>
              <a:defRPr lang="en-US"/>
            </a:defPPr>
            <a:lvl1pPr marL="285750" indent="-285750">
              <a:spcAft>
                <a:spcPts val="600"/>
              </a:spcAft>
              <a:buFont typeface="Arial" panose="020B0604020202020204" pitchFamily="34" charset="0"/>
              <a:buChar char="•"/>
              <a:defRPr sz="1200">
                <a:solidFill>
                  <a:schemeClr val="tx2"/>
                </a:solidFill>
              </a:defRPr>
            </a:lvl1pPr>
          </a:lstStyle>
          <a:p>
            <a:r>
              <a:rPr lang="en-GB" dirty="0">
                <a:solidFill>
                  <a:schemeClr val="accent4"/>
                </a:solidFill>
              </a:rPr>
              <a:t>Justification of the suitability of ISMR for the ADS under evaluation</a:t>
            </a:r>
          </a:p>
          <a:p>
            <a:r>
              <a:rPr lang="en-GB" dirty="0">
                <a:solidFill>
                  <a:schemeClr val="accent4"/>
                </a:solidFill>
              </a:rPr>
              <a:t>Demonstration of compliance to specific requirements (e.g. metrics for monitoring)</a:t>
            </a:r>
          </a:p>
        </p:txBody>
      </p:sp>
      <p:sp>
        <p:nvSpPr>
          <p:cNvPr id="15" name="TextBox 14"/>
          <p:cNvSpPr txBox="1"/>
          <p:nvPr/>
        </p:nvSpPr>
        <p:spPr>
          <a:xfrm>
            <a:off x="305482" y="2044500"/>
            <a:ext cx="3307655" cy="830997"/>
          </a:xfrm>
          <a:prstGeom prst="rect">
            <a:avLst/>
          </a:prstGeom>
          <a:noFill/>
          <a:ln w="19050">
            <a:solidFill>
              <a:srgbClr val="004494"/>
            </a:solidFill>
          </a:ln>
        </p:spPr>
        <p:txBody>
          <a:bodyPr wrap="square" rtlCol="0">
            <a:spAutoFit/>
          </a:bodyPr>
          <a:lstStyle>
            <a:defPPr>
              <a:defRPr lang="en-US"/>
            </a:defPPr>
            <a:lvl1pPr marL="285750" indent="-285750">
              <a:spcAft>
                <a:spcPts val="600"/>
              </a:spcAft>
              <a:buFont typeface="Arial" panose="020B0604020202020204" pitchFamily="34" charset="0"/>
              <a:buChar char="•"/>
              <a:defRPr sz="1200">
                <a:solidFill>
                  <a:schemeClr val="tx2"/>
                </a:solidFill>
              </a:defRPr>
            </a:lvl1pPr>
          </a:lstStyle>
          <a:p>
            <a:r>
              <a:rPr lang="en-GB" dirty="0"/>
              <a:t>The Audit of the SMS shall evaluate the processes/tools/people for ISMR activities taken into account SMS and ISMR section</a:t>
            </a:r>
          </a:p>
        </p:txBody>
      </p:sp>
      <p:sp>
        <p:nvSpPr>
          <p:cNvPr id="16" name="Rectangle 15"/>
          <p:cNvSpPr/>
          <p:nvPr/>
        </p:nvSpPr>
        <p:spPr>
          <a:xfrm>
            <a:off x="458374" y="3806484"/>
            <a:ext cx="1973430" cy="565150"/>
          </a:xfrm>
          <a:prstGeom prst="rect">
            <a:avLst/>
          </a:prstGeom>
          <a:solidFill>
            <a:srgbClr val="00B050">
              <a:alpha val="30196"/>
            </a:srgb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GB" dirty="0">
                <a:solidFill>
                  <a:schemeClr val="tx1"/>
                </a:solidFill>
              </a:rPr>
              <a:t>ISMR </a:t>
            </a:r>
            <a:r>
              <a:rPr lang="en-GB" dirty="0">
                <a:solidFill>
                  <a:schemeClr val="tx2"/>
                </a:solidFill>
              </a:rPr>
              <a:t>Audit</a:t>
            </a:r>
            <a:r>
              <a:rPr lang="en-GB" dirty="0"/>
              <a:t> </a:t>
            </a:r>
            <a:r>
              <a:rPr lang="en-GB" dirty="0">
                <a:solidFill>
                  <a:schemeClr val="tx1"/>
                </a:solidFill>
              </a:rPr>
              <a:t>and</a:t>
            </a:r>
            <a:r>
              <a:rPr lang="en-GB" dirty="0"/>
              <a:t> </a:t>
            </a:r>
            <a:r>
              <a:rPr lang="en-GB" dirty="0">
                <a:solidFill>
                  <a:schemeClr val="accent4"/>
                </a:solidFill>
              </a:rPr>
              <a:t>Assessment</a:t>
            </a:r>
          </a:p>
        </p:txBody>
      </p:sp>
      <p:cxnSp>
        <p:nvCxnSpPr>
          <p:cNvPr id="17" name="Elbow Connector 16"/>
          <p:cNvCxnSpPr>
            <a:stCxn id="16" idx="0"/>
            <a:endCxn id="15" idx="2"/>
          </p:cNvCxnSpPr>
          <p:nvPr/>
        </p:nvCxnSpPr>
        <p:spPr>
          <a:xfrm rot="5400000" flipH="1" flipV="1">
            <a:off x="1236706" y="3083881"/>
            <a:ext cx="930987" cy="514221"/>
          </a:xfrm>
          <a:prstGeom prst="bentConnector3">
            <a:avLst>
              <a:gd name="adj1" fmla="val 50000"/>
            </a:avLst>
          </a:prstGeom>
          <a:ln w="28575">
            <a:prstDash val="dash"/>
            <a:tailEnd type="triangl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4625246" y="2044499"/>
            <a:ext cx="3488850" cy="830997"/>
          </a:xfrm>
          <a:prstGeom prst="rect">
            <a:avLst/>
          </a:prstGeom>
          <a:noFill/>
          <a:ln w="19050">
            <a:solidFill>
              <a:srgbClr val="004494"/>
            </a:solidFill>
          </a:ln>
        </p:spPr>
        <p:txBody>
          <a:bodyPr wrap="square" rtlCol="0">
            <a:spAutoFit/>
          </a:bodyPr>
          <a:lstStyle>
            <a:defPPr>
              <a:defRPr lang="en-US"/>
            </a:defPPr>
            <a:lvl1pPr marL="285750" indent="-285750">
              <a:spcAft>
                <a:spcPts val="600"/>
              </a:spcAft>
              <a:buFont typeface="Arial" panose="020B0604020202020204" pitchFamily="34" charset="0"/>
              <a:buChar char="•"/>
              <a:defRPr sz="1200">
                <a:solidFill>
                  <a:schemeClr val="tx2"/>
                </a:solidFill>
              </a:defRPr>
            </a:lvl1pPr>
          </a:lstStyle>
          <a:p>
            <a:r>
              <a:rPr lang="en-GB" dirty="0"/>
              <a:t>ISMR requires the management of the short term and periodic reporting in the frame of the post deployment activities of the SMS                                              </a:t>
            </a:r>
            <a:r>
              <a:rPr lang="en-GB" b="1" dirty="0"/>
              <a:t>[Day by day evaluation of ADS operation]</a:t>
            </a:r>
          </a:p>
        </p:txBody>
      </p:sp>
      <p:cxnSp>
        <p:nvCxnSpPr>
          <p:cNvPr id="19" name="Elbow Connector 18"/>
          <p:cNvCxnSpPr>
            <a:stCxn id="16" idx="2"/>
            <a:endCxn id="14" idx="0"/>
          </p:cNvCxnSpPr>
          <p:nvPr/>
        </p:nvCxnSpPr>
        <p:spPr>
          <a:xfrm rot="16200000" flipH="1">
            <a:off x="1342528" y="4474195"/>
            <a:ext cx="809940" cy="604818"/>
          </a:xfrm>
          <a:prstGeom prst="bentConnector3">
            <a:avLst>
              <a:gd name="adj1" fmla="val 50000"/>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4625246" y="1459236"/>
            <a:ext cx="3488850" cy="369332"/>
          </a:xfrm>
          <a:prstGeom prst="rect">
            <a:avLst/>
          </a:prstGeom>
          <a:solidFill>
            <a:schemeClr val="bg2">
              <a:lumMod val="90000"/>
            </a:schemeClr>
          </a:solidFill>
        </p:spPr>
        <p:txBody>
          <a:bodyPr wrap="square" rtlCol="0">
            <a:spAutoFit/>
          </a:bodyPr>
          <a:lstStyle>
            <a:defPPr>
              <a:defRPr lang="en-US"/>
            </a:defPPr>
            <a:lvl1pPr algn="ctr">
              <a:defRPr b="1">
                <a:solidFill>
                  <a:schemeClr val="tx2"/>
                </a:solidFill>
              </a:defRPr>
            </a:lvl1pPr>
          </a:lstStyle>
          <a:p>
            <a:r>
              <a:rPr lang="en-GB" dirty="0"/>
              <a:t>POST-DEPLOYMENT</a:t>
            </a:r>
          </a:p>
        </p:txBody>
      </p:sp>
      <p:sp>
        <p:nvSpPr>
          <p:cNvPr id="21" name="TextBox 20"/>
          <p:cNvSpPr txBox="1"/>
          <p:nvPr/>
        </p:nvSpPr>
        <p:spPr>
          <a:xfrm>
            <a:off x="305482" y="1459236"/>
            <a:ext cx="3488850" cy="369332"/>
          </a:xfrm>
          <a:prstGeom prst="rect">
            <a:avLst/>
          </a:prstGeom>
          <a:solidFill>
            <a:schemeClr val="bg2">
              <a:lumMod val="90000"/>
            </a:schemeClr>
          </a:solidFill>
        </p:spPr>
        <p:txBody>
          <a:bodyPr wrap="square" rtlCol="0">
            <a:spAutoFit/>
          </a:bodyPr>
          <a:lstStyle>
            <a:defPPr>
              <a:defRPr lang="en-US"/>
            </a:defPPr>
            <a:lvl1pPr algn="ctr">
              <a:defRPr b="1">
                <a:solidFill>
                  <a:schemeClr val="tx2"/>
                </a:solidFill>
              </a:defRPr>
            </a:lvl1pPr>
          </a:lstStyle>
          <a:p>
            <a:r>
              <a:rPr lang="en-GB" dirty="0"/>
              <a:t>PRE-DEPLOYMENT</a:t>
            </a:r>
          </a:p>
        </p:txBody>
      </p:sp>
      <p:cxnSp>
        <p:nvCxnSpPr>
          <p:cNvPr id="22" name="Elbow Connector 21"/>
          <p:cNvCxnSpPr>
            <a:stCxn id="16" idx="3"/>
            <a:endCxn id="18" idx="2"/>
          </p:cNvCxnSpPr>
          <p:nvPr/>
        </p:nvCxnSpPr>
        <p:spPr>
          <a:xfrm flipV="1">
            <a:off x="2431804" y="2875496"/>
            <a:ext cx="3937867" cy="1213563"/>
          </a:xfrm>
          <a:prstGeom prst="bentConnector2">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397564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E3C23B3-15C9-27CE-BBB9-46940D97D4EC}"/>
              </a:ext>
            </a:extLst>
          </p:cNvPr>
          <p:cNvSpPr>
            <a:spLocks noGrp="1"/>
          </p:cNvSpPr>
          <p:nvPr>
            <p:ph idx="1"/>
          </p:nvPr>
        </p:nvSpPr>
        <p:spPr>
          <a:xfrm>
            <a:off x="-105878" y="1463041"/>
            <a:ext cx="7392202" cy="4514248"/>
          </a:xfrm>
        </p:spPr>
        <p:txBody>
          <a:bodyPr/>
          <a:lstStyle/>
          <a:p>
            <a:pPr lvl="1"/>
            <a:r>
              <a:rPr lang="en-GB" sz="2400" dirty="0"/>
              <a:t>Several meetings dedicated to the assessment of ISMR</a:t>
            </a:r>
          </a:p>
          <a:p>
            <a:pPr lvl="1"/>
            <a:r>
              <a:rPr lang="en-GB" sz="2400" dirty="0"/>
              <a:t>Revised assessment document: ADS-05-18</a:t>
            </a:r>
            <a:endParaRPr lang="en-GB" sz="2400" u="sng" dirty="0"/>
          </a:p>
          <a:p>
            <a:pPr lvl="2"/>
            <a:r>
              <a:rPr lang="en-GB" sz="2000" u="sng" dirty="0"/>
              <a:t>Focus on evaluation of the occurrences and safety relevant event management in the post deployment phase</a:t>
            </a:r>
          </a:p>
          <a:p>
            <a:pPr lvl="1"/>
            <a:r>
              <a:rPr lang="en-GB" sz="2400" dirty="0"/>
              <a:t>Revised template document: ADS-05-19</a:t>
            </a:r>
          </a:p>
          <a:p>
            <a:pPr lvl="2">
              <a:spcAft>
                <a:spcPts val="600"/>
              </a:spcAft>
            </a:pPr>
            <a:r>
              <a:rPr lang="en-GB" sz="2200" u="sng" dirty="0"/>
              <a:t>Focus on </a:t>
            </a:r>
            <a:r>
              <a:rPr lang="en-GB" sz="2000" u="sng" dirty="0"/>
              <a:t>mandatory and non mandatory elements based on manufacturer availability </a:t>
            </a:r>
          </a:p>
          <a:p>
            <a:pPr lvl="2">
              <a:spcAft>
                <a:spcPts val="600"/>
              </a:spcAft>
            </a:pPr>
            <a:r>
              <a:rPr lang="en-GB" sz="2000" u="sng" dirty="0"/>
              <a:t>Focus on Confidentiality aspects based on IP/Sensitive information</a:t>
            </a:r>
          </a:p>
          <a:p>
            <a:pPr lvl="2"/>
            <a:endParaRPr lang="en-GB" sz="2000" u="sng" dirty="0"/>
          </a:p>
        </p:txBody>
      </p:sp>
      <p:sp>
        <p:nvSpPr>
          <p:cNvPr id="3" name="Title 2">
            <a:extLst>
              <a:ext uri="{FF2B5EF4-FFF2-40B4-BE49-F238E27FC236}">
                <a16:creationId xmlns:a16="http://schemas.microsoft.com/office/drawing/2014/main" id="{7ED71037-E5E9-7BFB-6BE5-0FA7D222EF65}"/>
              </a:ext>
            </a:extLst>
          </p:cNvPr>
          <p:cNvSpPr>
            <a:spLocks noGrp="1"/>
          </p:cNvSpPr>
          <p:nvPr>
            <p:ph type="title"/>
          </p:nvPr>
        </p:nvSpPr>
        <p:spPr/>
        <p:txBody>
          <a:bodyPr/>
          <a:lstStyle/>
          <a:p>
            <a:r>
              <a:rPr lang="en-GB" dirty="0"/>
              <a:t>Status of activities Phase 2</a:t>
            </a:r>
          </a:p>
        </p:txBody>
      </p:sp>
      <p:pic>
        <p:nvPicPr>
          <p:cNvPr id="4" name="Picture 3">
            <a:extLst>
              <a:ext uri="{FF2B5EF4-FFF2-40B4-BE49-F238E27FC236}">
                <a16:creationId xmlns:a16="http://schemas.microsoft.com/office/drawing/2014/main" id="{7750B3F7-F028-6DDD-9242-A5E34842D6A2}"/>
              </a:ext>
            </a:extLst>
          </p:cNvPr>
          <p:cNvPicPr>
            <a:picLocks noChangeAspect="1"/>
          </p:cNvPicPr>
          <p:nvPr/>
        </p:nvPicPr>
        <p:blipFill>
          <a:blip r:embed="rId2"/>
          <a:stretch>
            <a:fillRect/>
          </a:stretch>
        </p:blipFill>
        <p:spPr>
          <a:xfrm>
            <a:off x="7107840" y="2142128"/>
            <a:ext cx="4717978" cy="4032985"/>
          </a:xfrm>
          <a:prstGeom prst="rect">
            <a:avLst/>
          </a:prstGeom>
        </p:spPr>
      </p:pic>
    </p:spTree>
    <p:extLst>
      <p:ext uri="{BB962C8B-B14F-4D97-AF65-F5344CB8AC3E}">
        <p14:creationId xmlns:p14="http://schemas.microsoft.com/office/powerpoint/2010/main" val="24466253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70722" y="106621"/>
            <a:ext cx="10515600" cy="782357"/>
          </a:xfrm>
        </p:spPr>
        <p:txBody>
          <a:bodyPr/>
          <a:lstStyle/>
          <a:p>
            <a:r>
              <a:rPr lang="en-GB" dirty="0"/>
              <a:t>Phase 2 – Relevant Authority</a:t>
            </a:r>
          </a:p>
        </p:txBody>
      </p:sp>
      <p:sp>
        <p:nvSpPr>
          <p:cNvPr id="4" name="Slide Number Placeholder 3"/>
          <p:cNvSpPr>
            <a:spLocks noGrp="1"/>
          </p:cNvSpPr>
          <p:nvPr>
            <p:ph type="sldNum" sz="quarter" idx="4294967295"/>
          </p:nvPr>
        </p:nvSpPr>
        <p:spPr>
          <a:xfrm>
            <a:off x="448717" y="6192551"/>
            <a:ext cx="2844800" cy="365125"/>
          </a:xfrm>
        </p:spPr>
        <p:txBody>
          <a:bodyPr/>
          <a:lstStyle/>
          <a:p>
            <a:fld id="{94015BF1-D259-0341-94F8-9E410F79F678}" type="slidenum">
              <a:rPr lang="en-US" smtClean="0"/>
              <a:pPr/>
              <a:t>23</a:t>
            </a:fld>
            <a:endParaRPr lang="en-US" dirty="0"/>
          </a:p>
        </p:txBody>
      </p:sp>
      <p:sp>
        <p:nvSpPr>
          <p:cNvPr id="25" name="TextBox 24"/>
          <p:cNvSpPr txBox="1"/>
          <p:nvPr/>
        </p:nvSpPr>
        <p:spPr>
          <a:xfrm>
            <a:off x="507648" y="1038326"/>
            <a:ext cx="6348649" cy="5616922"/>
          </a:xfrm>
          <a:prstGeom prst="rect">
            <a:avLst/>
          </a:prstGeom>
          <a:noFill/>
        </p:spPr>
        <p:txBody>
          <a:bodyPr wrap="square" rtlCol="0">
            <a:spAutoFit/>
          </a:bodyPr>
          <a:lstStyle/>
          <a:p>
            <a:r>
              <a:rPr lang="en-GB" b="1" dirty="0"/>
              <a:t>Relevant Authority (Preliminary approach)</a:t>
            </a:r>
          </a:p>
          <a:p>
            <a:endParaRPr lang="en-GB" b="1" dirty="0"/>
          </a:p>
          <a:p>
            <a:r>
              <a:rPr lang="en-GB" b="1" dirty="0"/>
              <a:t>Assessment section</a:t>
            </a:r>
          </a:p>
          <a:p>
            <a:pPr marL="285750" indent="-285750">
              <a:buFont typeface="Arial" panose="020B0604020202020204" pitchFamily="34" charset="0"/>
              <a:buChar char="•"/>
            </a:pPr>
            <a:r>
              <a:rPr lang="en-GB" b="1" dirty="0"/>
              <a:t>58 Agreement</a:t>
            </a:r>
          </a:p>
          <a:p>
            <a:pPr marL="742950" lvl="1" indent="-285750">
              <a:buFont typeface="Arial" panose="020B0604020202020204" pitchFamily="34" charset="0"/>
              <a:buChar char="•"/>
            </a:pPr>
            <a:r>
              <a:rPr lang="en-GB" dirty="0"/>
              <a:t>Assessor= Technical Service</a:t>
            </a:r>
          </a:p>
          <a:p>
            <a:pPr marL="742950" lvl="1" indent="-285750">
              <a:buFont typeface="Arial" panose="020B0604020202020204" pitchFamily="34" charset="0"/>
              <a:buChar char="•"/>
            </a:pPr>
            <a:r>
              <a:rPr lang="en-GB" dirty="0"/>
              <a:t>Relevant Authority=Type Approval Authority</a:t>
            </a:r>
          </a:p>
          <a:p>
            <a:pPr marL="285750" indent="-285750">
              <a:buFont typeface="Arial" panose="020B0604020202020204" pitchFamily="34" charset="0"/>
              <a:buChar char="•"/>
            </a:pPr>
            <a:r>
              <a:rPr lang="en-GB" b="1" dirty="0"/>
              <a:t>98 Agreement</a:t>
            </a:r>
          </a:p>
          <a:p>
            <a:pPr marL="742950" lvl="1" indent="-285750">
              <a:buFont typeface="Arial" panose="020B0604020202020204" pitchFamily="34" charset="0"/>
              <a:buChar char="•"/>
            </a:pPr>
            <a:r>
              <a:rPr lang="en-GB" dirty="0"/>
              <a:t>We use always assessor/relevant authority</a:t>
            </a:r>
          </a:p>
          <a:p>
            <a:pPr marL="228600" lvl="2">
              <a:spcBef>
                <a:spcPts val="0"/>
              </a:spcBef>
              <a:spcAft>
                <a:spcPts val="600"/>
              </a:spcAft>
            </a:pPr>
            <a:endParaRPr lang="en-GB" dirty="0"/>
          </a:p>
          <a:p>
            <a:pPr marL="0" lvl="2">
              <a:spcBef>
                <a:spcPts val="0"/>
              </a:spcBef>
              <a:spcAft>
                <a:spcPts val="600"/>
              </a:spcAft>
            </a:pPr>
            <a:r>
              <a:rPr lang="en-US" b="1" dirty="0"/>
              <a:t>Harmonization</a:t>
            </a:r>
          </a:p>
          <a:p>
            <a:pPr marL="285750" lvl="3" indent="-285750">
              <a:spcAft>
                <a:spcPts val="600"/>
              </a:spcAft>
              <a:buFont typeface="Arial" panose="020B0604020202020204" pitchFamily="34" charset="0"/>
              <a:buChar char="•"/>
            </a:pPr>
            <a:r>
              <a:rPr lang="en-US" dirty="0"/>
              <a:t>Occurrence/safety relevant events list (already covered)</a:t>
            </a:r>
          </a:p>
          <a:p>
            <a:pPr marL="285750" lvl="3" indent="-285750">
              <a:spcAft>
                <a:spcPts val="600"/>
              </a:spcAft>
              <a:buFont typeface="Arial" panose="020B0604020202020204" pitchFamily="34" charset="0"/>
              <a:buChar char="•"/>
            </a:pPr>
            <a:r>
              <a:rPr lang="en-US" dirty="0"/>
              <a:t>Critical Occurrences (covered in the phase1)</a:t>
            </a:r>
          </a:p>
          <a:p>
            <a:pPr marL="285750" lvl="3" indent="-285750">
              <a:spcBef>
                <a:spcPts val="0"/>
              </a:spcBef>
              <a:spcAft>
                <a:spcPts val="600"/>
              </a:spcAft>
              <a:buFont typeface="Arial" panose="020B0604020202020204" pitchFamily="34" charset="0"/>
              <a:buChar char="•"/>
            </a:pPr>
            <a:r>
              <a:rPr lang="en-US" dirty="0"/>
              <a:t>Templates (under discussion)</a:t>
            </a:r>
          </a:p>
          <a:p>
            <a:pPr marL="285750" lvl="3" indent="-285750">
              <a:spcBef>
                <a:spcPts val="0"/>
              </a:spcBef>
              <a:spcAft>
                <a:spcPts val="600"/>
              </a:spcAft>
              <a:buFont typeface="Arial" panose="020B0604020202020204" pitchFamily="34" charset="0"/>
              <a:buChar char="•"/>
            </a:pPr>
            <a:endParaRPr lang="en-US" b="1" dirty="0"/>
          </a:p>
          <a:p>
            <a:pPr marL="0" lvl="2">
              <a:spcAft>
                <a:spcPts val="600"/>
              </a:spcAft>
            </a:pPr>
            <a:r>
              <a:rPr lang="en-GB" b="1" dirty="0"/>
              <a:t>Recommendations for the Authority</a:t>
            </a:r>
          </a:p>
          <a:p>
            <a:pPr marL="285750" lvl="3" indent="-285750">
              <a:spcAft>
                <a:spcPts val="600"/>
              </a:spcAft>
              <a:buFont typeface="Arial" panose="020B0604020202020204" pitchFamily="34" charset="0"/>
              <a:buChar char="•"/>
            </a:pPr>
            <a:r>
              <a:rPr lang="en-US" dirty="0"/>
              <a:t>There is some text that falls outside the scope of the regulation. We could include this information in the recommendations section of the ADS regulation</a:t>
            </a:r>
            <a:endParaRPr lang="en-GB" b="1" dirty="0"/>
          </a:p>
        </p:txBody>
      </p:sp>
      <p:pic>
        <p:nvPicPr>
          <p:cNvPr id="6" name="Picture 5"/>
          <p:cNvPicPr>
            <a:picLocks noChangeAspect="1"/>
          </p:cNvPicPr>
          <p:nvPr/>
        </p:nvPicPr>
        <p:blipFill>
          <a:blip r:embed="rId3"/>
          <a:stretch>
            <a:fillRect/>
          </a:stretch>
        </p:blipFill>
        <p:spPr>
          <a:xfrm>
            <a:off x="6742450" y="2541070"/>
            <a:ext cx="4743872" cy="3518518"/>
          </a:xfrm>
          <a:prstGeom prst="rect">
            <a:avLst/>
          </a:prstGeom>
        </p:spPr>
      </p:pic>
      <p:sp>
        <p:nvSpPr>
          <p:cNvPr id="7" name="Rectangle 6"/>
          <p:cNvSpPr/>
          <p:nvPr/>
        </p:nvSpPr>
        <p:spPr>
          <a:xfrm>
            <a:off x="6970144" y="4783755"/>
            <a:ext cx="4343400" cy="529389"/>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2073318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6203" y="1896818"/>
            <a:ext cx="11821285" cy="4234468"/>
          </a:xfrm>
        </p:spPr>
        <p:txBody>
          <a:bodyPr/>
          <a:lstStyle/>
          <a:p>
            <a:pPr lvl="1">
              <a:spcAft>
                <a:spcPts val="600"/>
              </a:spcAft>
            </a:pPr>
            <a:r>
              <a:rPr lang="en-GB" sz="1800" dirty="0">
                <a:solidFill>
                  <a:srgbClr val="00B050"/>
                </a:solidFill>
              </a:rPr>
              <a:t>Near misses (Closed)</a:t>
            </a:r>
          </a:p>
          <a:p>
            <a:pPr lvl="1">
              <a:spcAft>
                <a:spcPts val="600"/>
              </a:spcAft>
            </a:pPr>
            <a:r>
              <a:rPr lang="en-GB" sz="1800" dirty="0">
                <a:solidFill>
                  <a:srgbClr val="00B050"/>
                </a:solidFill>
              </a:rPr>
              <a:t>Data collection from other sources (Closed)</a:t>
            </a:r>
          </a:p>
          <a:p>
            <a:pPr lvl="1">
              <a:spcAft>
                <a:spcPts val="600"/>
              </a:spcAft>
            </a:pPr>
            <a:r>
              <a:rPr lang="en-GB" sz="1800" dirty="0">
                <a:solidFill>
                  <a:srgbClr val="00B050"/>
                </a:solidFill>
              </a:rPr>
              <a:t>Occurrence list (Closed)</a:t>
            </a:r>
          </a:p>
          <a:p>
            <a:pPr lvl="1">
              <a:spcAft>
                <a:spcPts val="600"/>
              </a:spcAft>
            </a:pPr>
            <a:r>
              <a:rPr lang="en-GB" sz="1800" dirty="0">
                <a:solidFill>
                  <a:srgbClr val="FFC000"/>
                </a:solidFill>
              </a:rPr>
              <a:t>Relevant Authority (ongoing, preliminary agreement)</a:t>
            </a:r>
          </a:p>
          <a:p>
            <a:pPr lvl="1">
              <a:spcAft>
                <a:spcPts val="600"/>
              </a:spcAft>
            </a:pPr>
            <a:r>
              <a:rPr lang="en-GB" sz="1800" dirty="0">
                <a:solidFill>
                  <a:srgbClr val="FFC000"/>
                </a:solidFill>
              </a:rPr>
              <a:t>ISMR templates (ongoing)</a:t>
            </a:r>
          </a:p>
          <a:p>
            <a:pPr lvl="1">
              <a:spcAft>
                <a:spcPts val="600"/>
              </a:spcAft>
            </a:pPr>
            <a:r>
              <a:rPr lang="en-GB" sz="1800" dirty="0">
                <a:solidFill>
                  <a:srgbClr val="FFC000"/>
                </a:solidFill>
              </a:rPr>
              <a:t>Alignment with EDR/DSSAD (ongoing) </a:t>
            </a:r>
          </a:p>
          <a:p>
            <a:pPr lvl="1">
              <a:spcAft>
                <a:spcPts val="600"/>
              </a:spcAft>
            </a:pPr>
            <a:r>
              <a:rPr lang="en-US" sz="1800" dirty="0">
                <a:solidFill>
                  <a:srgbClr val="0070C0"/>
                </a:solidFill>
              </a:rPr>
              <a:t>New text proposals (phase 3)</a:t>
            </a:r>
            <a:endParaRPr lang="en-GB" sz="1800" dirty="0">
              <a:solidFill>
                <a:srgbClr val="0070C0"/>
              </a:solidFill>
            </a:endParaRPr>
          </a:p>
          <a:p>
            <a:pPr lvl="1">
              <a:spcAft>
                <a:spcPts val="600"/>
              </a:spcAft>
            </a:pPr>
            <a:r>
              <a:rPr lang="en-GB" sz="1800" dirty="0">
                <a:solidFill>
                  <a:srgbClr val="0070C0"/>
                </a:solidFill>
              </a:rPr>
              <a:t>Alignment with SMS (phase 3) </a:t>
            </a:r>
          </a:p>
          <a:p>
            <a:pPr lvl="1">
              <a:spcAft>
                <a:spcPts val="600"/>
              </a:spcAft>
            </a:pPr>
            <a:r>
              <a:rPr lang="en-US" sz="1800" dirty="0">
                <a:solidFill>
                  <a:srgbClr val="0070C0"/>
                </a:solidFill>
              </a:rPr>
              <a:t>Elaboration of occurrences and Safety relevant events [e.g. metrics](Interpretation Document)</a:t>
            </a:r>
          </a:p>
          <a:p>
            <a:pPr lvl="1">
              <a:spcAft>
                <a:spcPts val="600"/>
              </a:spcAft>
            </a:pPr>
            <a:r>
              <a:rPr lang="en-US" sz="1800" dirty="0">
                <a:solidFill>
                  <a:srgbClr val="0070C0"/>
                </a:solidFill>
              </a:rPr>
              <a:t>ISMR scenarios development and use (?)</a:t>
            </a:r>
          </a:p>
          <a:p>
            <a:pPr marL="457200" lvl="1" indent="0">
              <a:spcAft>
                <a:spcPts val="600"/>
              </a:spcAft>
              <a:buNone/>
            </a:pPr>
            <a:endParaRPr lang="en-US" sz="1800" dirty="0">
              <a:solidFill>
                <a:srgbClr val="00B050"/>
              </a:solidFill>
            </a:endParaRPr>
          </a:p>
          <a:p>
            <a:pPr lvl="1">
              <a:spcAft>
                <a:spcPts val="600"/>
              </a:spcAft>
            </a:pPr>
            <a:endParaRPr lang="en-GB" sz="1800" dirty="0">
              <a:solidFill>
                <a:srgbClr val="FF0000"/>
              </a:solidFill>
            </a:endParaRPr>
          </a:p>
          <a:p>
            <a:pPr marL="457200" lvl="1" indent="0">
              <a:spcAft>
                <a:spcPts val="600"/>
              </a:spcAft>
              <a:buNone/>
            </a:pPr>
            <a:endParaRPr lang="en-GB" sz="1800" dirty="0">
              <a:solidFill>
                <a:srgbClr val="FF0000"/>
              </a:solidFill>
            </a:endParaRPr>
          </a:p>
          <a:p>
            <a:pPr lvl="1">
              <a:spcAft>
                <a:spcPts val="600"/>
              </a:spcAft>
            </a:pPr>
            <a:endParaRPr lang="en-GB" sz="1800" dirty="0"/>
          </a:p>
          <a:p>
            <a:pPr lvl="2">
              <a:spcAft>
                <a:spcPts val="600"/>
              </a:spcAft>
            </a:pPr>
            <a:endParaRPr lang="en-GB" dirty="0">
              <a:solidFill>
                <a:srgbClr val="FF0000"/>
              </a:solidFill>
            </a:endParaRPr>
          </a:p>
          <a:p>
            <a:pPr lvl="2">
              <a:spcAft>
                <a:spcPts val="600"/>
              </a:spcAft>
            </a:pPr>
            <a:endParaRPr lang="en-GB" dirty="0">
              <a:solidFill>
                <a:srgbClr val="FF0000"/>
              </a:solidFill>
            </a:endParaRPr>
          </a:p>
          <a:p>
            <a:pPr lvl="1">
              <a:spcAft>
                <a:spcPts val="600"/>
              </a:spcAft>
            </a:pPr>
            <a:endParaRPr lang="en-GB" sz="1800" dirty="0"/>
          </a:p>
        </p:txBody>
      </p:sp>
      <p:sp>
        <p:nvSpPr>
          <p:cNvPr id="3" name="Title 2"/>
          <p:cNvSpPr>
            <a:spLocks noGrp="1"/>
          </p:cNvSpPr>
          <p:nvPr>
            <p:ph type="title"/>
          </p:nvPr>
        </p:nvSpPr>
        <p:spPr>
          <a:xfrm>
            <a:off x="1060874" y="354072"/>
            <a:ext cx="10515600" cy="782357"/>
          </a:xfrm>
        </p:spPr>
        <p:txBody>
          <a:bodyPr/>
          <a:lstStyle/>
          <a:p>
            <a:r>
              <a:rPr lang="en-GB" dirty="0"/>
              <a:t>Status of the Open Items</a:t>
            </a:r>
          </a:p>
        </p:txBody>
      </p:sp>
      <p:sp>
        <p:nvSpPr>
          <p:cNvPr id="4" name="Slide Number Placeholder 3"/>
          <p:cNvSpPr>
            <a:spLocks noGrp="1"/>
          </p:cNvSpPr>
          <p:nvPr>
            <p:ph type="sldNum" sz="quarter" idx="12"/>
          </p:nvPr>
        </p:nvSpPr>
        <p:spPr/>
        <p:txBody>
          <a:bodyPr/>
          <a:lstStyle/>
          <a:p>
            <a:fld id="{F46C79FD-C571-418B-AB0F-5EE936C85276}" type="slidenum">
              <a:rPr lang="en-GB" smtClean="0"/>
              <a:t>24</a:t>
            </a:fld>
            <a:endParaRPr lang="en-GB"/>
          </a:p>
        </p:txBody>
      </p:sp>
    </p:spTree>
    <p:extLst>
      <p:ext uri="{BB962C8B-B14F-4D97-AF65-F5344CB8AC3E}">
        <p14:creationId xmlns:p14="http://schemas.microsoft.com/office/powerpoint/2010/main" val="6757529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dirty="0"/>
              <a:t>Thank you</a:t>
            </a:r>
            <a:endParaRPr lang="en-GB" dirty="0"/>
          </a:p>
        </p:txBody>
      </p:sp>
      <p:sp>
        <p:nvSpPr>
          <p:cNvPr id="3" name="Subtitle 2"/>
          <p:cNvSpPr>
            <a:spLocks noGrp="1"/>
          </p:cNvSpPr>
          <p:nvPr>
            <p:ph type="subTitle" idx="1"/>
          </p:nvPr>
        </p:nvSpPr>
        <p:spPr>
          <a:xfrm>
            <a:off x="759575" y="4646435"/>
            <a:ext cx="8941016" cy="1853519"/>
          </a:xfrm>
        </p:spPr>
        <p:txBody>
          <a:bodyPr wrap="square" anchor="b" anchorCtr="0"/>
          <a:lstStyle/>
          <a:p>
            <a:r>
              <a:rPr lang="en-US" sz="1050" b="1" dirty="0"/>
              <a:t>© European Union 2020</a:t>
            </a:r>
          </a:p>
          <a:p>
            <a:r>
              <a:rPr lang="en-US" sz="1050" dirty="0"/>
              <a:t>Unless otherwise noted the reuse of this presentation is </a:t>
            </a:r>
            <a:r>
              <a:rPr lang="en-US" sz="1050" dirty="0" err="1"/>
              <a:t>authorised</a:t>
            </a:r>
            <a:r>
              <a:rPr lang="en-US" sz="1050" dirty="0"/>
              <a:t> under the </a:t>
            </a:r>
            <a:r>
              <a:rPr lang="en-US" sz="1050" dirty="0">
                <a:hlinkClick r:id="rId3"/>
              </a:rPr>
              <a:t>CC BY 4.0 </a:t>
            </a:r>
            <a:r>
              <a:rPr lang="en-US" sz="1050" dirty="0"/>
              <a:t>license. For any use or reproduction of elements that are not owned by the EU, permission may need to be sought directly from the respective right holders.</a:t>
            </a:r>
          </a:p>
          <a:p>
            <a:r>
              <a:rPr lang="en-US" sz="1050" dirty="0"/>
              <a:t>Slide </a:t>
            </a:r>
            <a:r>
              <a:rPr lang="en-US" sz="1050" dirty="0">
                <a:solidFill>
                  <a:schemeClr val="accent6"/>
                </a:solidFill>
              </a:rPr>
              <a:t>xx</a:t>
            </a:r>
            <a:r>
              <a:rPr lang="en-US" sz="1050" dirty="0"/>
              <a:t>: </a:t>
            </a:r>
            <a:r>
              <a:rPr lang="en-US" sz="1050" dirty="0">
                <a:solidFill>
                  <a:schemeClr val="accent6"/>
                </a:solidFill>
              </a:rPr>
              <a:t>element concerned</a:t>
            </a:r>
            <a:r>
              <a:rPr lang="en-US" sz="1050" dirty="0"/>
              <a:t>, source</a:t>
            </a:r>
            <a:r>
              <a:rPr lang="en-US" sz="1050" dirty="0">
                <a:solidFill>
                  <a:schemeClr val="accent6"/>
                </a:solidFill>
              </a:rPr>
              <a:t>: e.g. Fotolia.com</a:t>
            </a:r>
            <a:r>
              <a:rPr lang="en-US" sz="1050" dirty="0"/>
              <a:t>; Slide </a:t>
            </a:r>
            <a:r>
              <a:rPr lang="en-US" sz="1050" dirty="0">
                <a:solidFill>
                  <a:schemeClr val="accent6"/>
                </a:solidFill>
              </a:rPr>
              <a:t>xx</a:t>
            </a:r>
            <a:r>
              <a:rPr lang="en-US" sz="1050" dirty="0"/>
              <a:t>: </a:t>
            </a:r>
            <a:r>
              <a:rPr lang="en-US" sz="1050" dirty="0">
                <a:solidFill>
                  <a:schemeClr val="accent6"/>
                </a:solidFill>
              </a:rPr>
              <a:t>element concerned</a:t>
            </a:r>
            <a:r>
              <a:rPr lang="en-US" sz="1050" dirty="0"/>
              <a:t>, source: </a:t>
            </a:r>
            <a:r>
              <a:rPr lang="en-US" sz="1050" dirty="0">
                <a:solidFill>
                  <a:schemeClr val="accent6"/>
                </a:solidFill>
              </a:rPr>
              <a:t>e.g. iStock.com</a:t>
            </a:r>
            <a:endParaRPr lang="en-GB" sz="1050" dirty="0">
              <a:solidFill>
                <a:schemeClr val="accent6"/>
              </a:solidFill>
            </a:endParaRP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0524" y="4858246"/>
            <a:ext cx="1023496" cy="358097"/>
          </a:xfrm>
          <a:prstGeom prst="rect">
            <a:avLst/>
          </a:prstGeom>
        </p:spPr>
      </p:pic>
    </p:spTree>
    <p:extLst>
      <p:ext uri="{BB962C8B-B14F-4D97-AF65-F5344CB8AC3E}">
        <p14:creationId xmlns:p14="http://schemas.microsoft.com/office/powerpoint/2010/main" val="42736193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IE" dirty="0"/>
              <a:t>Keep in touch</a:t>
            </a:r>
            <a:endParaRPr lang="en-GB" dirty="0"/>
          </a:p>
        </p:txBody>
      </p:sp>
      <p:sp>
        <p:nvSpPr>
          <p:cNvPr id="5" name="Content Placeholder 4"/>
          <p:cNvSpPr>
            <a:spLocks noGrp="1"/>
          </p:cNvSpPr>
          <p:nvPr>
            <p:ph idx="1"/>
          </p:nvPr>
        </p:nvSpPr>
        <p:spPr>
          <a:xfrm>
            <a:off x="6270177" y="4714827"/>
            <a:ext cx="3617290" cy="361995"/>
          </a:xfrm>
        </p:spPr>
        <p:txBody>
          <a:bodyPr/>
          <a:lstStyle/>
          <a:p>
            <a:pPr marL="0" indent="0">
              <a:buNone/>
            </a:pPr>
            <a:r>
              <a:rPr lang="en-IE" sz="1600" dirty="0">
                <a:hlinkClick r:id="rId3"/>
              </a:rPr>
              <a:t>EU Spotify</a:t>
            </a:r>
            <a:endParaRPr lang="en-GB" sz="1600" dirty="0"/>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722" y="1630238"/>
            <a:ext cx="684199" cy="750146"/>
          </a:xfrm>
          <a:prstGeom prst="rect">
            <a:avLst/>
          </a:prstGeom>
        </p:spPr>
      </p:pic>
      <p:sp>
        <p:nvSpPr>
          <p:cNvPr id="2" name="Rectangle 1"/>
          <p:cNvSpPr/>
          <p:nvPr/>
        </p:nvSpPr>
        <p:spPr>
          <a:xfrm>
            <a:off x="1819504" y="1774881"/>
            <a:ext cx="1439818" cy="338554"/>
          </a:xfrm>
          <a:prstGeom prst="rect">
            <a:avLst/>
          </a:prstGeom>
        </p:spPr>
        <p:txBody>
          <a:bodyPr wrap="none">
            <a:spAutoFit/>
          </a:bodyPr>
          <a:lstStyle/>
          <a:p>
            <a:r>
              <a:rPr lang="en-GB" sz="1600" dirty="0">
                <a:hlinkClick r:id="rId5"/>
              </a:rPr>
              <a:t>ec.europa.eu/</a:t>
            </a:r>
            <a:endParaRPr lang="en-IE" sz="1200" dirty="0"/>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722" y="2635213"/>
            <a:ext cx="684199" cy="750146"/>
          </a:xfrm>
          <a:prstGeom prst="rect">
            <a:avLst/>
          </a:prstGeom>
        </p:spPr>
      </p:pic>
      <p:sp>
        <p:nvSpPr>
          <p:cNvPr id="7" name="Rectangle 6"/>
          <p:cNvSpPr/>
          <p:nvPr/>
        </p:nvSpPr>
        <p:spPr>
          <a:xfrm>
            <a:off x="1819504" y="2841009"/>
            <a:ext cx="1165704" cy="338554"/>
          </a:xfrm>
          <a:prstGeom prst="rect">
            <a:avLst/>
          </a:prstGeom>
        </p:spPr>
        <p:txBody>
          <a:bodyPr wrap="none">
            <a:spAutoFit/>
          </a:bodyPr>
          <a:lstStyle/>
          <a:p>
            <a:r>
              <a:rPr lang="en-GB" sz="1600" dirty="0">
                <a:hlinkClick r:id="rId6"/>
              </a:rPr>
              <a:t>europa.eu/</a:t>
            </a:r>
            <a:endParaRPr lang="en-GB" sz="1600" dirty="0"/>
          </a:p>
        </p:txBody>
      </p:sp>
      <p:pic>
        <p:nvPicPr>
          <p:cNvPr id="8" name="Picture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70722" y="3587900"/>
            <a:ext cx="640631" cy="702230"/>
          </a:xfrm>
          <a:prstGeom prst="rect">
            <a:avLst/>
          </a:prstGeom>
        </p:spPr>
      </p:pic>
      <p:sp>
        <p:nvSpPr>
          <p:cNvPr id="9" name="Rectangle 8"/>
          <p:cNvSpPr/>
          <p:nvPr/>
        </p:nvSpPr>
        <p:spPr>
          <a:xfrm>
            <a:off x="1819504" y="3736212"/>
            <a:ext cx="1975221" cy="338554"/>
          </a:xfrm>
          <a:prstGeom prst="rect">
            <a:avLst/>
          </a:prstGeom>
        </p:spPr>
        <p:txBody>
          <a:bodyPr wrap="none">
            <a:spAutoFit/>
          </a:bodyPr>
          <a:lstStyle/>
          <a:p>
            <a:r>
              <a:rPr lang="en-IE" sz="1600" dirty="0">
                <a:hlinkClick r:id="rId8"/>
              </a:rPr>
              <a:t>@</a:t>
            </a:r>
            <a:r>
              <a:rPr lang="en-IE" sz="1600" dirty="0" err="1">
                <a:hlinkClick r:id="rId8"/>
              </a:rPr>
              <a:t>EU_Commission</a:t>
            </a:r>
            <a:r>
              <a:rPr lang="en-IE" sz="1600" dirty="0">
                <a:hlinkClick r:id="rId8"/>
              </a:rPr>
              <a:t> </a:t>
            </a:r>
            <a:endParaRPr lang="en-GB" sz="1200" dirty="0"/>
          </a:p>
        </p:txBody>
      </p:sp>
      <p:sp>
        <p:nvSpPr>
          <p:cNvPr id="10" name="Rectangle 9"/>
          <p:cNvSpPr/>
          <p:nvPr/>
        </p:nvSpPr>
        <p:spPr>
          <a:xfrm>
            <a:off x="1819504" y="4710652"/>
            <a:ext cx="6096000" cy="338554"/>
          </a:xfrm>
          <a:prstGeom prst="rect">
            <a:avLst/>
          </a:prstGeom>
        </p:spPr>
        <p:txBody>
          <a:bodyPr>
            <a:spAutoFit/>
          </a:bodyPr>
          <a:lstStyle/>
          <a:p>
            <a:r>
              <a:rPr lang="en-IE" sz="1600" dirty="0">
                <a:hlinkClick r:id="rId9"/>
              </a:rPr>
              <a:t>@</a:t>
            </a:r>
            <a:r>
              <a:rPr lang="en-IE" sz="1600" dirty="0" err="1">
                <a:hlinkClick r:id="rId9"/>
              </a:rPr>
              <a:t>EuropeanCommission</a:t>
            </a:r>
            <a:r>
              <a:rPr lang="en-IE" sz="1600" dirty="0">
                <a:hlinkClick r:id="rId9"/>
              </a:rPr>
              <a:t> </a:t>
            </a:r>
            <a:endParaRPr lang="en-GB" sz="1200" dirty="0"/>
          </a:p>
        </p:txBody>
      </p:sp>
      <p:pic>
        <p:nvPicPr>
          <p:cNvPr id="11" name="Picture 1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80922" y="4538287"/>
            <a:ext cx="620230" cy="681506"/>
          </a:xfrm>
          <a:prstGeom prst="rect">
            <a:avLst/>
          </a:prstGeom>
        </p:spPr>
      </p:pic>
      <p:sp>
        <p:nvSpPr>
          <p:cNvPr id="12" name="Rectangle 11"/>
          <p:cNvSpPr/>
          <p:nvPr/>
        </p:nvSpPr>
        <p:spPr>
          <a:xfrm>
            <a:off x="1819504" y="5661644"/>
            <a:ext cx="6096000" cy="338554"/>
          </a:xfrm>
          <a:prstGeom prst="rect">
            <a:avLst/>
          </a:prstGeom>
        </p:spPr>
        <p:txBody>
          <a:bodyPr>
            <a:spAutoFit/>
          </a:bodyPr>
          <a:lstStyle/>
          <a:p>
            <a:r>
              <a:rPr lang="en-IE" sz="1600" dirty="0">
                <a:hlinkClick r:id="rId11"/>
              </a:rPr>
              <a:t>European Commission</a:t>
            </a:r>
            <a:endParaRPr lang="en-GB" sz="1200" dirty="0">
              <a:hlinkClick r:id="rId11"/>
            </a:endParaRPr>
          </a:p>
        </p:txBody>
      </p:sp>
      <p:pic>
        <p:nvPicPr>
          <p:cNvPr id="13" name="Picture 12"/>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980922" y="5491270"/>
            <a:ext cx="620230" cy="681506"/>
          </a:xfrm>
          <a:prstGeom prst="rect">
            <a:avLst/>
          </a:prstGeom>
        </p:spPr>
      </p:pic>
      <p:pic>
        <p:nvPicPr>
          <p:cNvPr id="14" name="Picture 13"/>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5363060" y="1661642"/>
            <a:ext cx="647562" cy="711537"/>
          </a:xfrm>
          <a:prstGeom prst="rect">
            <a:avLst/>
          </a:prstGeom>
        </p:spPr>
      </p:pic>
      <p:sp>
        <p:nvSpPr>
          <p:cNvPr id="15" name="Rectangle 14"/>
          <p:cNvSpPr/>
          <p:nvPr/>
        </p:nvSpPr>
        <p:spPr>
          <a:xfrm>
            <a:off x="6156397" y="1792054"/>
            <a:ext cx="3798073" cy="338554"/>
          </a:xfrm>
          <a:prstGeom prst="rect">
            <a:avLst/>
          </a:prstGeom>
        </p:spPr>
        <p:txBody>
          <a:bodyPr wrap="square">
            <a:spAutoFit/>
          </a:bodyPr>
          <a:lstStyle/>
          <a:p>
            <a:r>
              <a:rPr lang="en-IE" sz="1600" dirty="0">
                <a:hlinkClick r:id="rId14"/>
              </a:rPr>
              <a:t>europeancommission</a:t>
            </a:r>
            <a:r>
              <a:rPr lang="en-IE" sz="1600" dirty="0"/>
              <a:t> </a:t>
            </a:r>
            <a:endParaRPr lang="en-GB" sz="1200" dirty="0"/>
          </a:p>
        </p:txBody>
      </p:sp>
      <p:pic>
        <p:nvPicPr>
          <p:cNvPr id="16" name="Picture 15"/>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5402348" y="2611751"/>
            <a:ext cx="568985" cy="623695"/>
          </a:xfrm>
          <a:prstGeom prst="rect">
            <a:avLst/>
          </a:prstGeom>
        </p:spPr>
      </p:pic>
      <p:sp>
        <p:nvSpPr>
          <p:cNvPr id="17" name="Rectangle 16">
            <a:hlinkClick r:id="rId16"/>
          </p:cNvPr>
          <p:cNvSpPr/>
          <p:nvPr/>
        </p:nvSpPr>
        <p:spPr>
          <a:xfrm>
            <a:off x="6156397" y="2749321"/>
            <a:ext cx="2465740" cy="338554"/>
          </a:xfrm>
          <a:prstGeom prst="rect">
            <a:avLst/>
          </a:prstGeom>
        </p:spPr>
        <p:txBody>
          <a:bodyPr wrap="none">
            <a:spAutoFit/>
          </a:bodyPr>
          <a:lstStyle/>
          <a:p>
            <a:r>
              <a:rPr lang="en-GB" sz="1600" dirty="0">
                <a:hlinkClick r:id="rId16"/>
              </a:rPr>
              <a:t>@</a:t>
            </a:r>
            <a:r>
              <a:rPr lang="en-GB" sz="1600" dirty="0" err="1">
                <a:hlinkClick r:id="rId16"/>
              </a:rPr>
              <a:t>EuropeanCommission</a:t>
            </a:r>
            <a:endParaRPr lang="en-GB" sz="1200" dirty="0"/>
          </a:p>
        </p:txBody>
      </p:sp>
      <p:sp>
        <p:nvSpPr>
          <p:cNvPr id="18" name="Rectangle 17"/>
          <p:cNvSpPr/>
          <p:nvPr/>
        </p:nvSpPr>
        <p:spPr>
          <a:xfrm>
            <a:off x="6270177" y="3733427"/>
            <a:ext cx="927242" cy="338554"/>
          </a:xfrm>
          <a:prstGeom prst="rect">
            <a:avLst/>
          </a:prstGeom>
        </p:spPr>
        <p:txBody>
          <a:bodyPr wrap="none">
            <a:spAutoFit/>
          </a:bodyPr>
          <a:lstStyle/>
          <a:p>
            <a:r>
              <a:rPr lang="en-IE" sz="1600" dirty="0">
                <a:hlinkClick r:id="rId17"/>
              </a:rPr>
              <a:t>EUTube</a:t>
            </a:r>
            <a:endParaRPr lang="en-IE" sz="1200" dirty="0"/>
          </a:p>
        </p:txBody>
      </p:sp>
      <p:pic>
        <p:nvPicPr>
          <p:cNvPr id="19" name="Picture 18"/>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5399823" y="3542487"/>
            <a:ext cx="660728" cy="726004"/>
          </a:xfrm>
          <a:prstGeom prst="rect">
            <a:avLst/>
          </a:prstGeom>
        </p:spPr>
      </p:pic>
      <p:pic>
        <p:nvPicPr>
          <p:cNvPr id="20" name="Picture 19"/>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5381661" y="4514763"/>
            <a:ext cx="695271" cy="762124"/>
          </a:xfrm>
          <a:prstGeom prst="rect">
            <a:avLst/>
          </a:prstGeom>
        </p:spPr>
      </p:pic>
    </p:spTree>
    <p:extLst>
      <p:ext uri="{BB962C8B-B14F-4D97-AF65-F5344CB8AC3E}">
        <p14:creationId xmlns:p14="http://schemas.microsoft.com/office/powerpoint/2010/main" val="12446399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61931" y="312678"/>
            <a:ext cx="10515600" cy="782357"/>
          </a:xfrm>
        </p:spPr>
        <p:txBody>
          <a:bodyPr/>
          <a:lstStyle/>
          <a:p>
            <a:r>
              <a:rPr lang="en-GB" dirty="0"/>
              <a:t>Implementation of ISMR</a:t>
            </a:r>
          </a:p>
        </p:txBody>
      </p:sp>
      <p:sp>
        <p:nvSpPr>
          <p:cNvPr id="17" name="Rectangle 16"/>
          <p:cNvSpPr/>
          <p:nvPr/>
        </p:nvSpPr>
        <p:spPr>
          <a:xfrm>
            <a:off x="1642554" y="2751377"/>
            <a:ext cx="1973430" cy="565150"/>
          </a:xfrm>
          <a:prstGeom prst="rect">
            <a:avLst/>
          </a:prstGeom>
          <a:solidFill>
            <a:srgbClr val="0356B1"/>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GB" dirty="0"/>
              <a:t>SMS requirements</a:t>
            </a:r>
          </a:p>
        </p:txBody>
      </p:sp>
      <p:sp>
        <p:nvSpPr>
          <p:cNvPr id="19" name="Rectangle 18"/>
          <p:cNvSpPr/>
          <p:nvPr/>
        </p:nvSpPr>
        <p:spPr>
          <a:xfrm>
            <a:off x="6235234" y="2696562"/>
            <a:ext cx="1973430" cy="565150"/>
          </a:xfrm>
          <a:prstGeom prst="rect">
            <a:avLst/>
          </a:prstGeom>
          <a:solidFill>
            <a:srgbClr val="0356B1"/>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GB" dirty="0"/>
              <a:t>SMS audit</a:t>
            </a:r>
          </a:p>
        </p:txBody>
      </p:sp>
      <p:sp>
        <p:nvSpPr>
          <p:cNvPr id="20" name="Rectangle 19"/>
          <p:cNvSpPr/>
          <p:nvPr/>
        </p:nvSpPr>
        <p:spPr>
          <a:xfrm>
            <a:off x="6231511" y="4753253"/>
            <a:ext cx="1973430" cy="565150"/>
          </a:xfrm>
          <a:prstGeom prst="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GB" dirty="0"/>
              <a:t>Safety case Assessment </a:t>
            </a:r>
          </a:p>
        </p:txBody>
      </p:sp>
      <p:sp>
        <p:nvSpPr>
          <p:cNvPr id="21" name="Right Arrow 20"/>
          <p:cNvSpPr/>
          <p:nvPr/>
        </p:nvSpPr>
        <p:spPr>
          <a:xfrm>
            <a:off x="3615984" y="2902135"/>
            <a:ext cx="2619250" cy="1540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p:cNvSpPr/>
          <p:nvPr/>
        </p:nvSpPr>
        <p:spPr>
          <a:xfrm>
            <a:off x="2445615" y="3693999"/>
            <a:ext cx="1973430" cy="565150"/>
          </a:xfrm>
          <a:prstGeom prst="rect">
            <a:avLst/>
          </a:prstGeom>
          <a:solidFill>
            <a:srgbClr val="00B050"/>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GB" dirty="0"/>
              <a:t>ISMR Requirements</a:t>
            </a:r>
          </a:p>
        </p:txBody>
      </p:sp>
      <p:sp>
        <p:nvSpPr>
          <p:cNvPr id="25" name="TextBox 24"/>
          <p:cNvSpPr txBox="1"/>
          <p:nvPr/>
        </p:nvSpPr>
        <p:spPr>
          <a:xfrm>
            <a:off x="115503" y="1745933"/>
            <a:ext cx="3006486" cy="907941"/>
          </a:xfrm>
          <a:prstGeom prst="rect">
            <a:avLst/>
          </a:prstGeom>
          <a:noFill/>
          <a:ln w="19050">
            <a:solidFill>
              <a:srgbClr val="004494"/>
            </a:solidFill>
          </a:ln>
        </p:spPr>
        <p:txBody>
          <a:bodyPr wrap="square" rtlCol="0">
            <a:spAutoFit/>
          </a:bodyPr>
          <a:lstStyle/>
          <a:p>
            <a:pPr marL="285750" indent="-285750">
              <a:spcAft>
                <a:spcPts val="600"/>
              </a:spcAft>
              <a:buFont typeface="Arial" panose="020B0604020202020204" pitchFamily="34" charset="0"/>
              <a:buChar char="•"/>
            </a:pPr>
            <a:r>
              <a:rPr lang="en-GB" sz="1200" dirty="0">
                <a:solidFill>
                  <a:schemeClr val="tx2"/>
                </a:solidFill>
              </a:rPr>
              <a:t>The SMS section includes processes for ISMR</a:t>
            </a:r>
          </a:p>
          <a:p>
            <a:pPr marL="285750" indent="-285750">
              <a:spcAft>
                <a:spcPts val="600"/>
              </a:spcAft>
              <a:buFont typeface="Arial" panose="020B0604020202020204" pitchFamily="34" charset="0"/>
              <a:buChar char="•"/>
            </a:pPr>
            <a:r>
              <a:rPr lang="en-GB" sz="1200" b="1" dirty="0">
                <a:solidFill>
                  <a:schemeClr val="tx2"/>
                </a:solidFill>
              </a:rPr>
              <a:t>The ISMR section provides detailed information on the ISMR   </a:t>
            </a:r>
          </a:p>
        </p:txBody>
      </p:sp>
      <p:sp>
        <p:nvSpPr>
          <p:cNvPr id="27" name="TextBox 26"/>
          <p:cNvSpPr txBox="1"/>
          <p:nvPr/>
        </p:nvSpPr>
        <p:spPr>
          <a:xfrm>
            <a:off x="4851064" y="5569246"/>
            <a:ext cx="3353877" cy="907941"/>
          </a:xfrm>
          <a:prstGeom prst="rect">
            <a:avLst/>
          </a:prstGeom>
          <a:solidFill>
            <a:srgbClr val="FFC000">
              <a:alpha val="18824"/>
            </a:srgbClr>
          </a:solidFill>
          <a:ln w="28575">
            <a:solidFill>
              <a:srgbClr val="FFC000"/>
            </a:solidFill>
          </a:ln>
        </p:spPr>
        <p:txBody>
          <a:bodyPr wrap="square" rtlCol="0">
            <a:spAutoFit/>
          </a:bodyPr>
          <a:lstStyle>
            <a:defPPr>
              <a:defRPr lang="en-US"/>
            </a:defPPr>
            <a:lvl1pPr marL="285750" indent="-285750">
              <a:spcAft>
                <a:spcPts val="600"/>
              </a:spcAft>
              <a:buFont typeface="Arial" panose="020B0604020202020204" pitchFamily="34" charset="0"/>
              <a:buChar char="•"/>
              <a:defRPr sz="1200">
                <a:solidFill>
                  <a:schemeClr val="tx2"/>
                </a:solidFill>
              </a:defRPr>
            </a:lvl1pPr>
          </a:lstStyle>
          <a:p>
            <a:r>
              <a:rPr lang="en-GB" dirty="0">
                <a:solidFill>
                  <a:schemeClr val="accent4"/>
                </a:solidFill>
              </a:rPr>
              <a:t>Justification of the suitability of ISMR for the ADS under evaluation</a:t>
            </a:r>
          </a:p>
          <a:p>
            <a:r>
              <a:rPr lang="en-GB" dirty="0">
                <a:solidFill>
                  <a:schemeClr val="accent4"/>
                </a:solidFill>
              </a:rPr>
              <a:t>Demonstration of compliance to specific requirements (e.g. metrics for monitoring)</a:t>
            </a:r>
          </a:p>
        </p:txBody>
      </p:sp>
      <p:cxnSp>
        <p:nvCxnSpPr>
          <p:cNvPr id="29" name="Elbow Connector 28"/>
          <p:cNvCxnSpPr>
            <a:stCxn id="23" idx="0"/>
            <a:endCxn id="17" idx="2"/>
          </p:cNvCxnSpPr>
          <p:nvPr/>
        </p:nvCxnSpPr>
        <p:spPr>
          <a:xfrm rot="16200000" flipV="1">
            <a:off x="2842064" y="3103732"/>
            <a:ext cx="377472" cy="803061"/>
          </a:xfrm>
          <a:prstGeom prst="bentConnector3">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4925609" y="1812559"/>
            <a:ext cx="3307655" cy="830997"/>
          </a:xfrm>
          <a:prstGeom prst="rect">
            <a:avLst/>
          </a:prstGeom>
          <a:noFill/>
          <a:ln w="19050">
            <a:solidFill>
              <a:srgbClr val="004494"/>
            </a:solidFill>
          </a:ln>
        </p:spPr>
        <p:txBody>
          <a:bodyPr wrap="square" rtlCol="0">
            <a:spAutoFit/>
          </a:bodyPr>
          <a:lstStyle>
            <a:defPPr>
              <a:defRPr lang="en-US"/>
            </a:defPPr>
            <a:lvl1pPr marL="285750" indent="-285750">
              <a:spcAft>
                <a:spcPts val="600"/>
              </a:spcAft>
              <a:buFont typeface="Arial" panose="020B0604020202020204" pitchFamily="34" charset="0"/>
              <a:buChar char="•"/>
              <a:defRPr sz="1200">
                <a:solidFill>
                  <a:schemeClr val="tx2"/>
                </a:solidFill>
              </a:defRPr>
            </a:lvl1pPr>
          </a:lstStyle>
          <a:p>
            <a:r>
              <a:rPr lang="en-GB" dirty="0"/>
              <a:t>The Audit of the SMS shall evaluate the processes/tools/people for ISMR activities taken into account SMS and ISMR section</a:t>
            </a:r>
          </a:p>
        </p:txBody>
      </p:sp>
      <p:sp>
        <p:nvSpPr>
          <p:cNvPr id="33" name="Rectangle 32"/>
          <p:cNvSpPr/>
          <p:nvPr/>
        </p:nvSpPr>
        <p:spPr>
          <a:xfrm>
            <a:off x="5405760" y="3690046"/>
            <a:ext cx="1973430" cy="565150"/>
          </a:xfrm>
          <a:prstGeom prst="rect">
            <a:avLst/>
          </a:prstGeom>
          <a:solidFill>
            <a:srgbClr val="00B050"/>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GB" dirty="0"/>
              <a:t>ISMR Audit and Assessment</a:t>
            </a:r>
          </a:p>
        </p:txBody>
      </p:sp>
      <p:cxnSp>
        <p:nvCxnSpPr>
          <p:cNvPr id="35" name="Elbow Connector 34"/>
          <p:cNvCxnSpPr>
            <a:stCxn id="33" idx="0"/>
            <a:endCxn id="19" idx="2"/>
          </p:cNvCxnSpPr>
          <p:nvPr/>
        </p:nvCxnSpPr>
        <p:spPr>
          <a:xfrm rot="5400000" flipH="1" flipV="1">
            <a:off x="6593045" y="3061142"/>
            <a:ext cx="428334" cy="829474"/>
          </a:xfrm>
          <a:prstGeom prst="bentConnector3">
            <a:avLst>
              <a:gd name="adj1" fmla="val 50000"/>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8537608" y="1812559"/>
            <a:ext cx="3488850" cy="830997"/>
          </a:xfrm>
          <a:prstGeom prst="rect">
            <a:avLst/>
          </a:prstGeom>
          <a:noFill/>
          <a:ln w="19050">
            <a:solidFill>
              <a:srgbClr val="004494"/>
            </a:solidFill>
          </a:ln>
        </p:spPr>
        <p:txBody>
          <a:bodyPr wrap="square" rtlCol="0">
            <a:spAutoFit/>
          </a:bodyPr>
          <a:lstStyle>
            <a:defPPr>
              <a:defRPr lang="en-US"/>
            </a:defPPr>
            <a:lvl1pPr marL="285750" indent="-285750">
              <a:spcAft>
                <a:spcPts val="600"/>
              </a:spcAft>
              <a:buFont typeface="Arial" panose="020B0604020202020204" pitchFamily="34" charset="0"/>
              <a:buChar char="•"/>
              <a:defRPr sz="1200">
                <a:solidFill>
                  <a:schemeClr val="tx2"/>
                </a:solidFill>
              </a:defRPr>
            </a:lvl1pPr>
          </a:lstStyle>
          <a:p>
            <a:r>
              <a:rPr lang="en-GB" dirty="0"/>
              <a:t>ISMR requires the management of the short term and periodic reporting in the frame of the post deployment activities of the SMS                                              </a:t>
            </a:r>
            <a:r>
              <a:rPr lang="en-GB" b="1" dirty="0"/>
              <a:t>[Day by day evaluation of ADS operation]</a:t>
            </a:r>
          </a:p>
        </p:txBody>
      </p:sp>
      <p:cxnSp>
        <p:nvCxnSpPr>
          <p:cNvPr id="43" name="Elbow Connector 42"/>
          <p:cNvCxnSpPr>
            <a:stCxn id="33" idx="2"/>
            <a:endCxn id="20" idx="0"/>
          </p:cNvCxnSpPr>
          <p:nvPr/>
        </p:nvCxnSpPr>
        <p:spPr>
          <a:xfrm rot="16200000" flipH="1">
            <a:off x="6556322" y="4091348"/>
            <a:ext cx="498057" cy="825751"/>
          </a:xfrm>
          <a:prstGeom prst="bentConnector3">
            <a:avLst>
              <a:gd name="adj1" fmla="val 50000"/>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115503" y="1174699"/>
            <a:ext cx="8117761" cy="369332"/>
          </a:xfrm>
          <a:prstGeom prst="rect">
            <a:avLst/>
          </a:prstGeom>
          <a:solidFill>
            <a:schemeClr val="tx2">
              <a:lumMod val="20000"/>
              <a:lumOff val="80000"/>
            </a:schemeClr>
          </a:solidFill>
        </p:spPr>
        <p:txBody>
          <a:bodyPr wrap="square" rtlCol="0">
            <a:spAutoFit/>
          </a:bodyPr>
          <a:lstStyle/>
          <a:p>
            <a:pPr algn="ctr"/>
            <a:r>
              <a:rPr lang="en-GB" b="1" dirty="0">
                <a:solidFill>
                  <a:schemeClr val="tx2"/>
                </a:solidFill>
              </a:rPr>
              <a:t>PRE-DEPLOYMENT</a:t>
            </a:r>
          </a:p>
        </p:txBody>
      </p:sp>
      <p:sp>
        <p:nvSpPr>
          <p:cNvPr id="22" name="TextBox 21"/>
          <p:cNvSpPr txBox="1"/>
          <p:nvPr/>
        </p:nvSpPr>
        <p:spPr>
          <a:xfrm>
            <a:off x="8537608" y="1174699"/>
            <a:ext cx="3488850" cy="369332"/>
          </a:xfrm>
          <a:prstGeom prst="rect">
            <a:avLst/>
          </a:prstGeom>
          <a:solidFill>
            <a:schemeClr val="bg2">
              <a:lumMod val="90000"/>
            </a:schemeClr>
          </a:solidFill>
        </p:spPr>
        <p:txBody>
          <a:bodyPr wrap="square" rtlCol="0">
            <a:spAutoFit/>
          </a:bodyPr>
          <a:lstStyle>
            <a:defPPr>
              <a:defRPr lang="en-US"/>
            </a:defPPr>
            <a:lvl1pPr algn="ctr">
              <a:defRPr b="1">
                <a:solidFill>
                  <a:schemeClr val="tx2"/>
                </a:solidFill>
              </a:defRPr>
            </a:lvl1pPr>
          </a:lstStyle>
          <a:p>
            <a:r>
              <a:rPr lang="en-GB" dirty="0"/>
              <a:t>POST-DEPLOYMENT</a:t>
            </a:r>
          </a:p>
        </p:txBody>
      </p:sp>
    </p:spTree>
    <p:extLst>
      <p:ext uri="{BB962C8B-B14F-4D97-AF65-F5344CB8AC3E}">
        <p14:creationId xmlns:p14="http://schemas.microsoft.com/office/powerpoint/2010/main" val="41954611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908790" y="1738572"/>
            <a:ext cx="10065224" cy="2149523"/>
          </a:xfrm>
        </p:spPr>
        <p:txBody>
          <a:bodyPr>
            <a:noAutofit/>
          </a:bodyPr>
          <a:lstStyle/>
          <a:p>
            <a:br>
              <a:rPr lang="en-GB" dirty="0"/>
            </a:br>
            <a:r>
              <a:rPr lang="en-GB" dirty="0"/>
              <a:t>Status of the Activities</a:t>
            </a:r>
            <a:br>
              <a:rPr lang="en-GB" dirty="0"/>
            </a:br>
            <a:endParaRPr lang="en-GB" dirty="0"/>
          </a:p>
        </p:txBody>
      </p:sp>
      <p:sp>
        <p:nvSpPr>
          <p:cNvPr id="2" name="Text Placeholder 1"/>
          <p:cNvSpPr>
            <a:spLocks noGrp="1"/>
          </p:cNvSpPr>
          <p:nvPr>
            <p:ph type="body" sz="quarter" idx="13"/>
          </p:nvPr>
        </p:nvSpPr>
        <p:spPr/>
        <p:txBody>
          <a:bodyPr/>
          <a:lstStyle/>
          <a:p>
            <a:r>
              <a:rPr lang="en-GB" dirty="0"/>
              <a:t>Phase 1 - Requirements</a:t>
            </a:r>
          </a:p>
        </p:txBody>
      </p:sp>
    </p:spTree>
    <p:extLst>
      <p:ext uri="{BB962C8B-B14F-4D97-AF65-F5344CB8AC3E}">
        <p14:creationId xmlns:p14="http://schemas.microsoft.com/office/powerpoint/2010/main" val="40008796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61931" y="312678"/>
            <a:ext cx="10515600" cy="782357"/>
          </a:xfrm>
        </p:spPr>
        <p:txBody>
          <a:bodyPr/>
          <a:lstStyle/>
          <a:p>
            <a:r>
              <a:rPr lang="en-GB" dirty="0"/>
              <a:t>ISMR Requirements</a:t>
            </a:r>
          </a:p>
        </p:txBody>
      </p:sp>
      <p:sp>
        <p:nvSpPr>
          <p:cNvPr id="23" name="Rectangle 22"/>
          <p:cNvSpPr/>
          <p:nvPr/>
        </p:nvSpPr>
        <p:spPr>
          <a:xfrm>
            <a:off x="597565" y="1998271"/>
            <a:ext cx="1933879" cy="920253"/>
          </a:xfrm>
          <a:prstGeom prst="rect">
            <a:avLst/>
          </a:prstGeom>
          <a:solidFill>
            <a:srgbClr val="00B050"/>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GB" dirty="0"/>
              <a:t>ISMR Requirements</a:t>
            </a:r>
          </a:p>
        </p:txBody>
      </p:sp>
      <p:sp>
        <p:nvSpPr>
          <p:cNvPr id="28" name="Rectangle 27"/>
          <p:cNvSpPr/>
          <p:nvPr/>
        </p:nvSpPr>
        <p:spPr>
          <a:xfrm>
            <a:off x="3046865" y="2759942"/>
            <a:ext cx="1939021" cy="882604"/>
          </a:xfrm>
          <a:prstGeom prst="rect">
            <a:avLst/>
          </a:prstGeom>
          <a:solidFill>
            <a:srgbClr val="00B050"/>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GB" dirty="0"/>
              <a:t>General Requirements</a:t>
            </a:r>
          </a:p>
        </p:txBody>
      </p:sp>
      <p:sp>
        <p:nvSpPr>
          <p:cNvPr id="31" name="Rectangle 30"/>
          <p:cNvSpPr/>
          <p:nvPr/>
        </p:nvSpPr>
        <p:spPr>
          <a:xfrm>
            <a:off x="1605710" y="4488516"/>
            <a:ext cx="1851467" cy="800010"/>
          </a:xfrm>
          <a:prstGeom prst="rect">
            <a:avLst/>
          </a:prstGeom>
          <a:solidFill>
            <a:srgbClr val="00B050"/>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GB" dirty="0"/>
              <a:t>Monitoring Requirements</a:t>
            </a:r>
          </a:p>
        </p:txBody>
      </p:sp>
      <p:sp>
        <p:nvSpPr>
          <p:cNvPr id="32" name="Rectangle 31"/>
          <p:cNvSpPr/>
          <p:nvPr/>
        </p:nvSpPr>
        <p:spPr>
          <a:xfrm>
            <a:off x="4388313" y="4488516"/>
            <a:ext cx="1887358" cy="800010"/>
          </a:xfrm>
          <a:prstGeom prst="rect">
            <a:avLst/>
          </a:prstGeom>
          <a:solidFill>
            <a:srgbClr val="00B050"/>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GB" dirty="0"/>
              <a:t>Reporting Requirements</a:t>
            </a:r>
          </a:p>
        </p:txBody>
      </p:sp>
      <p:cxnSp>
        <p:nvCxnSpPr>
          <p:cNvPr id="14" name="Elbow Connector 13"/>
          <p:cNvCxnSpPr>
            <a:stCxn id="23" idx="3"/>
            <a:endCxn id="28" idx="1"/>
          </p:cNvCxnSpPr>
          <p:nvPr/>
        </p:nvCxnSpPr>
        <p:spPr>
          <a:xfrm>
            <a:off x="2531444" y="2458398"/>
            <a:ext cx="515421" cy="742846"/>
          </a:xfrm>
          <a:prstGeom prst="bentConnector3">
            <a:avLst>
              <a:gd name="adj1" fmla="val 50000"/>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34" name="Elbow Connector 33"/>
          <p:cNvCxnSpPr>
            <a:stCxn id="28" idx="2"/>
            <a:endCxn id="31" idx="0"/>
          </p:cNvCxnSpPr>
          <p:nvPr/>
        </p:nvCxnSpPr>
        <p:spPr>
          <a:xfrm rot="5400000">
            <a:off x="2850925" y="3323065"/>
            <a:ext cx="845970" cy="1484932"/>
          </a:xfrm>
          <a:prstGeom prst="bentConnector3">
            <a:avLst>
              <a:gd name="adj1" fmla="val 50000"/>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37" name="Elbow Connector 36"/>
          <p:cNvCxnSpPr>
            <a:stCxn id="28" idx="2"/>
            <a:endCxn id="32" idx="0"/>
          </p:cNvCxnSpPr>
          <p:nvPr/>
        </p:nvCxnSpPr>
        <p:spPr>
          <a:xfrm rot="16200000" flipH="1">
            <a:off x="4251199" y="3407723"/>
            <a:ext cx="845970" cy="1315616"/>
          </a:xfrm>
          <a:prstGeom prst="bentConnector3">
            <a:avLst>
              <a:gd name="adj1" fmla="val 50000"/>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72" name="Content Placeholder 1"/>
          <p:cNvSpPr>
            <a:spLocks noGrp="1"/>
          </p:cNvSpPr>
          <p:nvPr>
            <p:ph idx="1"/>
          </p:nvPr>
        </p:nvSpPr>
        <p:spPr>
          <a:xfrm>
            <a:off x="6436542" y="1998271"/>
            <a:ext cx="5498783" cy="3490590"/>
          </a:xfrm>
          <a:ln>
            <a:solidFill>
              <a:schemeClr val="tx2"/>
            </a:solidFill>
          </a:ln>
        </p:spPr>
        <p:txBody>
          <a:bodyPr/>
          <a:lstStyle/>
          <a:p>
            <a:pPr marL="0" indent="0">
              <a:buNone/>
            </a:pPr>
            <a:r>
              <a:rPr lang="en-US" sz="1600" dirty="0"/>
              <a:t>There is general agreement on </a:t>
            </a:r>
            <a:r>
              <a:rPr lang="en-US" sz="1600"/>
              <a:t>the text (ADS-05-05). </a:t>
            </a:r>
            <a:r>
              <a:rPr lang="en-US" sz="1600" dirty="0"/>
              <a:t>However, the document will be checked:</a:t>
            </a:r>
          </a:p>
          <a:p>
            <a:pPr marL="457200" indent="-457200">
              <a:buFont typeface="+mj-lt"/>
              <a:buAutoNum type="arabicPeriod"/>
            </a:pPr>
            <a:r>
              <a:rPr lang="en-US" sz="1600" dirty="0"/>
              <a:t>To ensure consistency and alignment with EDR/DSSAD</a:t>
            </a:r>
          </a:p>
          <a:p>
            <a:pPr marL="457200" indent="-457200">
              <a:buFont typeface="+mj-lt"/>
              <a:buAutoNum type="arabicPeriod"/>
            </a:pPr>
            <a:r>
              <a:rPr lang="en-US" sz="1600" dirty="0"/>
              <a:t>To specify/indicate the relevant authority</a:t>
            </a:r>
          </a:p>
          <a:p>
            <a:pPr marL="457200" indent="-457200">
              <a:buFont typeface="+mj-lt"/>
              <a:buAutoNum type="arabicPeriod"/>
            </a:pPr>
            <a:r>
              <a:rPr lang="en-US" sz="1600" dirty="0"/>
              <a:t>To check for consistency with and to link with dedicated annexes (templates) and other sections (SMS, Safety case)</a:t>
            </a:r>
          </a:p>
          <a:p>
            <a:pPr marL="457200" indent="-457200">
              <a:buFont typeface="+mj-lt"/>
              <a:buAutoNum type="arabicPeriod"/>
            </a:pPr>
            <a:r>
              <a:rPr lang="en-US" sz="1600" dirty="0"/>
              <a:t>To check for consistency with new structure</a:t>
            </a:r>
          </a:p>
          <a:p>
            <a:endParaRPr lang="en-US" sz="1600" dirty="0"/>
          </a:p>
          <a:p>
            <a:endParaRPr lang="en-US" sz="1600" dirty="0"/>
          </a:p>
          <a:p>
            <a:endParaRPr lang="en-GB" sz="1600" dirty="0"/>
          </a:p>
        </p:txBody>
      </p:sp>
    </p:spTree>
    <p:extLst>
      <p:ext uri="{BB962C8B-B14F-4D97-AF65-F5344CB8AC3E}">
        <p14:creationId xmlns:p14="http://schemas.microsoft.com/office/powerpoint/2010/main" val="41595783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80623" y="1611413"/>
            <a:ext cx="10905699" cy="3881904"/>
          </a:xfrm>
        </p:spPr>
        <p:txBody>
          <a:bodyPr/>
          <a:lstStyle/>
          <a:p>
            <a:pPr marL="342900" lvl="0" indent="-342900">
              <a:spcAft>
                <a:spcPts val="600"/>
              </a:spcAft>
              <a:buClr>
                <a:srgbClr val="034EA2"/>
              </a:buClr>
              <a:buFont typeface="+mj-lt"/>
              <a:buAutoNum type="arabicPeriod"/>
            </a:pPr>
            <a:r>
              <a:rPr lang="en-GB" sz="1600" b="1" i="1" dirty="0">
                <a:solidFill>
                  <a:srgbClr val="FF0000"/>
                </a:solidFill>
              </a:rPr>
              <a:t>Under Discussion in the ISMR work stream</a:t>
            </a:r>
          </a:p>
          <a:p>
            <a:pPr marL="800100" lvl="1" indent="-342900">
              <a:spcAft>
                <a:spcPts val="600"/>
              </a:spcAft>
              <a:buFont typeface="+mj-lt"/>
              <a:buAutoNum type="alphaLcParenR"/>
            </a:pPr>
            <a:r>
              <a:rPr lang="en-US" sz="1200" b="1" i="1" dirty="0"/>
              <a:t>Unknown scenarios encountered by the ADS</a:t>
            </a:r>
          </a:p>
          <a:p>
            <a:pPr lvl="2">
              <a:spcAft>
                <a:spcPts val="600"/>
              </a:spcAft>
            </a:pPr>
            <a:r>
              <a:rPr lang="en-US" sz="1000" i="1" dirty="0"/>
              <a:t>To check possibility of moving into other part of the document to remove from occurrence list</a:t>
            </a:r>
            <a:endParaRPr lang="en-US" sz="1000" b="1" i="1" dirty="0">
              <a:solidFill>
                <a:srgbClr val="00B050"/>
              </a:solidFill>
            </a:endParaRPr>
          </a:p>
          <a:p>
            <a:pPr marL="800100" lvl="1" indent="-342900">
              <a:spcAft>
                <a:spcPts val="600"/>
              </a:spcAft>
              <a:buFont typeface="+mj-lt"/>
              <a:buAutoNum type="alphaLcParenR"/>
            </a:pPr>
            <a:r>
              <a:rPr lang="en-GB" sz="1200" b="1" i="1" dirty="0"/>
              <a:t>To check whether the reference to the applicable laws should be intended as:</a:t>
            </a:r>
          </a:p>
          <a:p>
            <a:pPr marL="1257300" lvl="2" indent="-342900">
              <a:spcAft>
                <a:spcPts val="600"/>
              </a:spcAft>
            </a:pPr>
            <a:r>
              <a:rPr lang="en-GB" sz="1000" i="1" dirty="0"/>
              <a:t>Laws applicable in the countries/jurisdiction of operation of the ADS</a:t>
            </a:r>
          </a:p>
          <a:p>
            <a:pPr marL="1257300" lvl="2" indent="-342900">
              <a:spcAft>
                <a:spcPts val="600"/>
              </a:spcAft>
            </a:pPr>
            <a:r>
              <a:rPr lang="en-GB" sz="1000" i="1" dirty="0"/>
              <a:t>Laws applicable in the countries/jurisdiction of the relevant authority</a:t>
            </a:r>
            <a:endParaRPr lang="en-GB" sz="1200" i="1" dirty="0"/>
          </a:p>
          <a:p>
            <a:pPr marL="342900" indent="-342900">
              <a:spcAft>
                <a:spcPts val="600"/>
              </a:spcAft>
              <a:buFont typeface="+mj-lt"/>
              <a:buAutoNum type="arabicPeriod"/>
            </a:pPr>
            <a:r>
              <a:rPr lang="en-US" sz="1600" b="1" i="1" dirty="0">
                <a:solidFill>
                  <a:srgbClr val="FF0000"/>
                </a:solidFill>
              </a:rPr>
              <a:t>Topics to be discussed in Seoul</a:t>
            </a:r>
          </a:p>
          <a:p>
            <a:pPr lvl="1">
              <a:spcAft>
                <a:spcPts val="600"/>
              </a:spcAft>
              <a:buFont typeface="+mj-lt"/>
              <a:buAutoNum type="alphaLcParenR"/>
            </a:pPr>
            <a:r>
              <a:rPr lang="en-US" sz="1200" b="1" i="1" dirty="0"/>
              <a:t>UK proposal for reporting </a:t>
            </a:r>
          </a:p>
          <a:p>
            <a:pPr lvl="1">
              <a:spcAft>
                <a:spcPts val="600"/>
              </a:spcAft>
              <a:buFont typeface="+mj-lt"/>
              <a:buAutoNum type="alphaLcParenR"/>
            </a:pPr>
            <a:r>
              <a:rPr lang="en-GB" sz="1200" b="1" i="1" dirty="0"/>
              <a:t>Thresholds for critical occurrence</a:t>
            </a:r>
          </a:p>
          <a:p>
            <a:pPr lvl="1">
              <a:spcAft>
                <a:spcPts val="600"/>
              </a:spcAft>
              <a:buFont typeface="+mj-lt"/>
              <a:buAutoNum type="alphaLcParenR"/>
            </a:pPr>
            <a:r>
              <a:rPr lang="en-US" sz="1200" b="1" i="1" dirty="0"/>
              <a:t>Alignment with DSSAD </a:t>
            </a:r>
          </a:p>
          <a:p>
            <a:pPr lvl="1">
              <a:spcAft>
                <a:spcPts val="600"/>
              </a:spcAft>
              <a:buFont typeface="+mj-lt"/>
              <a:buAutoNum type="alphaLcParenR"/>
            </a:pPr>
            <a:endParaRPr lang="en-US" sz="1600" b="1" i="1" dirty="0">
              <a:solidFill>
                <a:srgbClr val="FF0000"/>
              </a:solidFill>
            </a:endParaRPr>
          </a:p>
          <a:p>
            <a:pPr marL="342900" indent="-342900">
              <a:spcAft>
                <a:spcPts val="600"/>
              </a:spcAft>
              <a:buFont typeface="+mj-lt"/>
              <a:buAutoNum type="arabicPeriod"/>
            </a:pPr>
            <a:r>
              <a:rPr lang="en-US" sz="1600" b="1" i="1" dirty="0">
                <a:solidFill>
                  <a:srgbClr val="FF0000"/>
                </a:solidFill>
              </a:rPr>
              <a:t>Topics for Interpretation Document</a:t>
            </a:r>
          </a:p>
          <a:p>
            <a:pPr lvl="1">
              <a:spcAft>
                <a:spcPts val="600"/>
              </a:spcAft>
              <a:buFont typeface="+mj-lt"/>
              <a:buAutoNum type="alphaLcParenR"/>
            </a:pPr>
            <a:r>
              <a:rPr lang="en-US" sz="1200" b="1" i="1" dirty="0"/>
              <a:t>Occurrence and safety relevant events list  requires further details/information (Example: operation outside the ODD, Should be always reported? Which metrics should be used??)</a:t>
            </a:r>
          </a:p>
          <a:p>
            <a:pPr lvl="1">
              <a:spcAft>
                <a:spcPts val="600"/>
              </a:spcAft>
              <a:buFont typeface="+mj-lt"/>
              <a:buAutoNum type="alphaLcParenR"/>
            </a:pPr>
            <a:endParaRPr lang="en-US" sz="1200" b="1" i="1" dirty="0"/>
          </a:p>
          <a:p>
            <a:pPr lvl="1">
              <a:spcAft>
                <a:spcPts val="600"/>
              </a:spcAft>
              <a:buFont typeface="+mj-lt"/>
              <a:buAutoNum type="alphaLcParenR"/>
            </a:pPr>
            <a:endParaRPr lang="en-GB" dirty="0"/>
          </a:p>
        </p:txBody>
      </p:sp>
      <p:sp>
        <p:nvSpPr>
          <p:cNvPr id="3" name="Title 2"/>
          <p:cNvSpPr>
            <a:spLocks noGrp="1"/>
          </p:cNvSpPr>
          <p:nvPr>
            <p:ph type="title"/>
          </p:nvPr>
        </p:nvSpPr>
        <p:spPr/>
        <p:txBody>
          <a:bodyPr/>
          <a:lstStyle/>
          <a:p>
            <a:r>
              <a:rPr lang="en-GB" dirty="0"/>
              <a:t>Status of ISMR Phase1</a:t>
            </a:r>
          </a:p>
        </p:txBody>
      </p:sp>
    </p:spTree>
    <p:extLst>
      <p:ext uri="{BB962C8B-B14F-4D97-AF65-F5344CB8AC3E}">
        <p14:creationId xmlns:p14="http://schemas.microsoft.com/office/powerpoint/2010/main" val="12281893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80623" y="1485383"/>
            <a:ext cx="10905699" cy="4953918"/>
          </a:xfrm>
        </p:spPr>
        <p:txBody>
          <a:bodyPr/>
          <a:lstStyle/>
          <a:p>
            <a:pPr marL="0" indent="0">
              <a:spcBef>
                <a:spcPts val="600"/>
              </a:spcBef>
              <a:spcAft>
                <a:spcPts val="600"/>
              </a:spcAft>
              <a:buNone/>
            </a:pPr>
            <a:r>
              <a:rPr lang="en-US" sz="1600" b="1" dirty="0"/>
              <a:t>The following new requirements were submitted:</a:t>
            </a:r>
          </a:p>
          <a:p>
            <a:pPr marL="457200" indent="-457200">
              <a:spcBef>
                <a:spcPts val="600"/>
              </a:spcBef>
              <a:spcAft>
                <a:spcPts val="600"/>
              </a:spcAft>
              <a:buFont typeface="+mj-lt"/>
              <a:buAutoNum type="arabicPeriod"/>
            </a:pPr>
            <a:r>
              <a:rPr lang="en-US" sz="1600" b="1" dirty="0">
                <a:solidFill>
                  <a:srgbClr val="00B050"/>
                </a:solidFill>
              </a:rPr>
              <a:t>OPI: </a:t>
            </a:r>
            <a:r>
              <a:rPr lang="en-US" sz="1600" i="1" dirty="0">
                <a:solidFill>
                  <a:srgbClr val="00B050"/>
                </a:solidFill>
              </a:rPr>
              <a:t>These requirements are without prejudice to applicable laws governing access to data, availability, privacy and data protection </a:t>
            </a:r>
          </a:p>
          <a:p>
            <a:pPr lvl="1">
              <a:spcBef>
                <a:spcPts val="600"/>
              </a:spcBef>
              <a:spcAft>
                <a:spcPts val="600"/>
              </a:spcAft>
            </a:pPr>
            <a:r>
              <a:rPr lang="en-US" sz="1200" i="1" dirty="0">
                <a:solidFill>
                  <a:srgbClr val="00B050"/>
                </a:solidFill>
              </a:rPr>
              <a:t>AGREED</a:t>
            </a:r>
          </a:p>
          <a:p>
            <a:pPr marL="457200" indent="-457200">
              <a:spcBef>
                <a:spcPts val="600"/>
              </a:spcBef>
              <a:spcAft>
                <a:spcPts val="600"/>
              </a:spcAft>
              <a:buFont typeface="+mj-lt"/>
              <a:buAutoNum type="arabicPeriod"/>
            </a:pPr>
            <a:r>
              <a:rPr lang="en-US" sz="1600" b="1" dirty="0">
                <a:solidFill>
                  <a:srgbClr val="FFC000"/>
                </a:solidFill>
              </a:rPr>
              <a:t>UK</a:t>
            </a:r>
            <a:r>
              <a:rPr lang="en-US" sz="1600" i="1" dirty="0">
                <a:solidFill>
                  <a:srgbClr val="FFC000"/>
                </a:solidFill>
              </a:rPr>
              <a:t>: These requirements are without prejudice to applicable laws on provision of info to other authorities</a:t>
            </a:r>
          </a:p>
          <a:p>
            <a:pPr lvl="1">
              <a:spcBef>
                <a:spcPts val="600"/>
              </a:spcBef>
              <a:spcAft>
                <a:spcPts val="600"/>
              </a:spcAft>
            </a:pPr>
            <a:r>
              <a:rPr lang="en-US" sz="1200" i="1" dirty="0">
                <a:solidFill>
                  <a:srgbClr val="FF0000"/>
                </a:solidFill>
              </a:rPr>
              <a:t>to be discussed in Seoul</a:t>
            </a:r>
          </a:p>
          <a:p>
            <a:pPr marL="457200" indent="-457200">
              <a:spcBef>
                <a:spcPts val="600"/>
              </a:spcBef>
              <a:spcAft>
                <a:spcPts val="600"/>
              </a:spcAft>
              <a:buFont typeface="+mj-lt"/>
              <a:buAutoNum type="arabicPeriod"/>
            </a:pPr>
            <a:r>
              <a:rPr lang="en-US" sz="1200" b="1" i="1" dirty="0">
                <a:solidFill>
                  <a:srgbClr val="FF0000"/>
                </a:solidFill>
              </a:rPr>
              <a:t>FR</a:t>
            </a:r>
            <a:r>
              <a:rPr lang="en-US" sz="1200" i="1" dirty="0">
                <a:solidFill>
                  <a:srgbClr val="FF0000"/>
                </a:solidFill>
              </a:rPr>
              <a:t>: </a:t>
            </a:r>
            <a:r>
              <a:rPr lang="en-CA" sz="1200" i="1" dirty="0">
                <a:solidFill>
                  <a:srgbClr val="FF0000"/>
                </a:solidFill>
              </a:rPr>
              <a:t>Emergency/complex manoeuvres to prevent a collision as safety relevant event to be reported</a:t>
            </a:r>
          </a:p>
          <a:p>
            <a:pPr lvl="1">
              <a:spcBef>
                <a:spcPts val="600"/>
              </a:spcBef>
              <a:spcAft>
                <a:spcPts val="600"/>
              </a:spcAft>
            </a:pPr>
            <a:r>
              <a:rPr lang="en-US" sz="1200" i="1" dirty="0">
                <a:solidFill>
                  <a:srgbClr val="FF0000"/>
                </a:solidFill>
              </a:rPr>
              <a:t>Discussion moved to Phase 3</a:t>
            </a:r>
          </a:p>
          <a:p>
            <a:pPr marL="457200" indent="-457200">
              <a:spcBef>
                <a:spcPts val="600"/>
              </a:spcBef>
              <a:spcAft>
                <a:spcPts val="600"/>
              </a:spcAft>
              <a:buFont typeface="+mj-lt"/>
              <a:buAutoNum type="arabicPeriod"/>
            </a:pPr>
            <a:r>
              <a:rPr lang="en-US" sz="1200" b="1" i="1" dirty="0">
                <a:solidFill>
                  <a:srgbClr val="FF0000"/>
                </a:solidFill>
              </a:rPr>
              <a:t>FR: </a:t>
            </a:r>
            <a:r>
              <a:rPr lang="en-US" sz="1200" i="1" dirty="0">
                <a:solidFill>
                  <a:srgbClr val="FF0000"/>
                </a:solidFill>
              </a:rPr>
              <a:t>The manufacturer shall provide relevant data to the ADS’s operator to fulfil its reporting obligations under applicable law</a:t>
            </a:r>
          </a:p>
          <a:p>
            <a:pPr lvl="1">
              <a:spcBef>
                <a:spcPts val="600"/>
              </a:spcBef>
              <a:spcAft>
                <a:spcPts val="600"/>
              </a:spcAft>
            </a:pPr>
            <a:r>
              <a:rPr lang="en-US" sz="1200" i="1" dirty="0">
                <a:solidFill>
                  <a:srgbClr val="FF0000"/>
                </a:solidFill>
              </a:rPr>
              <a:t>Moved to SMS. Discussion in Seoul</a:t>
            </a:r>
          </a:p>
          <a:p>
            <a:pPr marL="457200" indent="-457200">
              <a:spcBef>
                <a:spcPts val="600"/>
              </a:spcBef>
              <a:spcAft>
                <a:spcPts val="600"/>
              </a:spcAft>
              <a:buFont typeface="+mj-lt"/>
              <a:buAutoNum type="arabicPeriod"/>
            </a:pPr>
            <a:r>
              <a:rPr lang="en-US" sz="1200" b="1" dirty="0">
                <a:solidFill>
                  <a:srgbClr val="FF0000"/>
                </a:solidFill>
              </a:rPr>
              <a:t>ITU</a:t>
            </a:r>
            <a:r>
              <a:rPr lang="en-US" sz="1200" i="1" dirty="0">
                <a:solidFill>
                  <a:srgbClr val="FF0000"/>
                </a:solidFill>
              </a:rPr>
              <a:t>: The Manufacturer shall give authorization to the relevant authority to use ISMR information concerning new or revised scenarios for the purpose of developing generalized scenarios to make available for general use</a:t>
            </a:r>
          </a:p>
          <a:p>
            <a:pPr lvl="1">
              <a:spcBef>
                <a:spcPts val="600"/>
              </a:spcBef>
              <a:spcAft>
                <a:spcPts val="600"/>
              </a:spcAft>
            </a:pPr>
            <a:r>
              <a:rPr lang="en-US" sz="1050" i="1" dirty="0">
                <a:solidFill>
                  <a:srgbClr val="FF0000"/>
                </a:solidFill>
              </a:rPr>
              <a:t>Discussion moved to Phase 3</a:t>
            </a:r>
          </a:p>
          <a:p>
            <a:pPr marL="457200" indent="-457200">
              <a:spcBef>
                <a:spcPts val="600"/>
              </a:spcBef>
              <a:spcAft>
                <a:spcPts val="600"/>
              </a:spcAft>
              <a:buFont typeface="+mj-lt"/>
              <a:buAutoNum type="arabicPeriod"/>
            </a:pPr>
            <a:endParaRPr lang="en-US" sz="1600" i="1" dirty="0"/>
          </a:p>
          <a:p>
            <a:pPr marL="1257300" lvl="2" indent="-342900">
              <a:spcAft>
                <a:spcPts val="600"/>
              </a:spcAft>
            </a:pPr>
            <a:endParaRPr lang="en-GB" sz="1200" i="1" dirty="0"/>
          </a:p>
          <a:p>
            <a:endParaRPr lang="en-GB" dirty="0"/>
          </a:p>
        </p:txBody>
      </p:sp>
      <p:sp>
        <p:nvSpPr>
          <p:cNvPr id="3" name="Title 2"/>
          <p:cNvSpPr>
            <a:spLocks noGrp="1"/>
          </p:cNvSpPr>
          <p:nvPr>
            <p:ph type="title"/>
          </p:nvPr>
        </p:nvSpPr>
        <p:spPr/>
        <p:txBody>
          <a:bodyPr/>
          <a:lstStyle/>
          <a:p>
            <a:r>
              <a:rPr lang="en-GB" dirty="0"/>
              <a:t>Proposals for new requirements</a:t>
            </a:r>
          </a:p>
        </p:txBody>
      </p:sp>
    </p:spTree>
    <p:extLst>
      <p:ext uri="{BB962C8B-B14F-4D97-AF65-F5344CB8AC3E}">
        <p14:creationId xmlns:p14="http://schemas.microsoft.com/office/powerpoint/2010/main" val="31333853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908790" y="1738572"/>
            <a:ext cx="10065224" cy="2149523"/>
          </a:xfrm>
        </p:spPr>
        <p:txBody>
          <a:bodyPr>
            <a:noAutofit/>
          </a:bodyPr>
          <a:lstStyle/>
          <a:p>
            <a:br>
              <a:rPr lang="en-GB" dirty="0"/>
            </a:br>
            <a:r>
              <a:rPr lang="en-GB" dirty="0"/>
              <a:t>Highlights and Open points </a:t>
            </a:r>
            <a:br>
              <a:rPr lang="en-GB" dirty="0"/>
            </a:br>
            <a:endParaRPr lang="en-GB" dirty="0"/>
          </a:p>
        </p:txBody>
      </p:sp>
      <p:sp>
        <p:nvSpPr>
          <p:cNvPr id="2" name="Text Placeholder 1"/>
          <p:cNvSpPr>
            <a:spLocks noGrp="1"/>
          </p:cNvSpPr>
          <p:nvPr>
            <p:ph type="body" sz="quarter" idx="13"/>
          </p:nvPr>
        </p:nvSpPr>
        <p:spPr/>
        <p:txBody>
          <a:bodyPr/>
          <a:lstStyle/>
          <a:p>
            <a:r>
              <a:rPr lang="en-GB" dirty="0"/>
              <a:t>Phase 1</a:t>
            </a:r>
          </a:p>
        </p:txBody>
      </p:sp>
    </p:spTree>
    <p:extLst>
      <p:ext uri="{BB962C8B-B14F-4D97-AF65-F5344CB8AC3E}">
        <p14:creationId xmlns:p14="http://schemas.microsoft.com/office/powerpoint/2010/main" val="37444970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80623" y="1880921"/>
            <a:ext cx="10905699" cy="3881904"/>
          </a:xfrm>
        </p:spPr>
        <p:txBody>
          <a:bodyPr/>
          <a:lstStyle/>
          <a:p>
            <a:pPr marL="342900" indent="-342900">
              <a:spcBef>
                <a:spcPts val="1200"/>
              </a:spcBef>
              <a:spcAft>
                <a:spcPts val="1200"/>
              </a:spcAft>
              <a:buFont typeface="+mj-lt"/>
              <a:buAutoNum type="arabicPeriod"/>
            </a:pPr>
            <a:r>
              <a:rPr lang="en-US" i="1" dirty="0"/>
              <a:t>Definitions of Occurrences and Events </a:t>
            </a:r>
          </a:p>
          <a:p>
            <a:pPr marL="342900" indent="-342900">
              <a:spcBef>
                <a:spcPts val="1200"/>
              </a:spcBef>
              <a:spcAft>
                <a:spcPts val="1200"/>
              </a:spcAft>
              <a:buFont typeface="+mj-lt"/>
              <a:buAutoNum type="arabicPeriod"/>
            </a:pPr>
            <a:r>
              <a:rPr lang="en-US" i="1" dirty="0"/>
              <a:t>UK proposal for Requirement </a:t>
            </a:r>
          </a:p>
          <a:p>
            <a:pPr marL="342900" indent="-342900">
              <a:spcBef>
                <a:spcPts val="1200"/>
              </a:spcBef>
              <a:spcAft>
                <a:spcPts val="1200"/>
              </a:spcAft>
              <a:buFont typeface="+mj-lt"/>
              <a:buAutoNum type="arabicPeriod"/>
            </a:pPr>
            <a:r>
              <a:rPr lang="en-GB" i="1" dirty="0"/>
              <a:t>Thresholds for critical occurrence</a:t>
            </a:r>
          </a:p>
          <a:p>
            <a:pPr>
              <a:spcBef>
                <a:spcPts val="1200"/>
              </a:spcBef>
              <a:spcAft>
                <a:spcPts val="1200"/>
              </a:spcAft>
              <a:buFont typeface="+mj-lt"/>
              <a:buAutoNum type="arabicPeriod"/>
            </a:pPr>
            <a:r>
              <a:rPr lang="en-US" i="1" dirty="0"/>
              <a:t>Alignment with DSSAD</a:t>
            </a:r>
            <a:endParaRPr lang="en-GB" sz="3600" dirty="0"/>
          </a:p>
        </p:txBody>
      </p:sp>
      <p:sp>
        <p:nvSpPr>
          <p:cNvPr id="3" name="Title 2"/>
          <p:cNvSpPr>
            <a:spLocks noGrp="1"/>
          </p:cNvSpPr>
          <p:nvPr>
            <p:ph type="title"/>
          </p:nvPr>
        </p:nvSpPr>
        <p:spPr/>
        <p:txBody>
          <a:bodyPr/>
          <a:lstStyle/>
          <a:p>
            <a:r>
              <a:rPr lang="en-GB" dirty="0"/>
              <a:t>Topics for discussion</a:t>
            </a:r>
          </a:p>
        </p:txBody>
      </p:sp>
    </p:spTree>
    <p:extLst>
      <p:ext uri="{BB962C8B-B14F-4D97-AF65-F5344CB8AC3E}">
        <p14:creationId xmlns:p14="http://schemas.microsoft.com/office/powerpoint/2010/main" val="331395320"/>
      </p:ext>
    </p:extLst>
  </p:cSld>
  <p:clrMapOvr>
    <a:masterClrMapping/>
  </p:clrMapOvr>
</p:sld>
</file>

<file path=ppt/theme/theme1.xml><?xml version="1.0" encoding="utf-8"?>
<a:theme xmlns:a="http://schemas.openxmlformats.org/drawingml/2006/main" name="Office Theme">
  <a:themeElements>
    <a:clrScheme name="EC colour scheme">
      <a:dk1>
        <a:srgbClr val="4D4D4D"/>
      </a:dk1>
      <a:lt1>
        <a:srgbClr val="FFFFFF"/>
      </a:lt1>
      <a:dk2>
        <a:srgbClr val="034EA2"/>
      </a:dk2>
      <a:lt2>
        <a:srgbClr val="D3E8F9"/>
      </a:lt2>
      <a:accent1>
        <a:srgbClr val="1E858B"/>
      </a:accent1>
      <a:accent2>
        <a:srgbClr val="4BC5DE"/>
      </a:accent2>
      <a:accent3>
        <a:srgbClr val="1EC08A"/>
      </a:accent3>
      <a:accent4>
        <a:srgbClr val="ED8D2F"/>
      </a:accent4>
      <a:accent5>
        <a:srgbClr val="FFC000"/>
      </a:accent5>
      <a:accent6>
        <a:srgbClr val="E76C53"/>
      </a:accent6>
      <a:hlink>
        <a:srgbClr val="0563C1"/>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Corporate_PPT_Template.potx" id="{4E874F3A-6BB1-4334-AA3C-CB69D53C2FB0}" vid="{CFDAC62F-BBD6-4674-995E-7A3058955A7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blank</Template>
  <TotalTime>8696</TotalTime>
  <Words>1929</Words>
  <Application>Microsoft Office PowerPoint</Application>
  <PresentationFormat>Widescreen</PresentationFormat>
  <Paragraphs>228</Paragraphs>
  <Slides>26</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26</vt:i4>
      </vt:variant>
    </vt:vector>
  </HeadingPairs>
  <TitlesOfParts>
    <vt:vector size="31" baseType="lpstr">
      <vt:lpstr>Arial</vt:lpstr>
      <vt:lpstr>Calibri</vt:lpstr>
      <vt:lpstr>Roboto</vt:lpstr>
      <vt:lpstr>Wingdings</vt:lpstr>
      <vt:lpstr>Office Theme</vt:lpstr>
      <vt:lpstr>ADS-IWG  In-Service Monitoring  and Reporting  </vt:lpstr>
      <vt:lpstr>Background</vt:lpstr>
      <vt:lpstr>Implementation of ISMR</vt:lpstr>
      <vt:lpstr> Status of the Activities </vt:lpstr>
      <vt:lpstr>ISMR Requirements</vt:lpstr>
      <vt:lpstr>Status of ISMR Phase1</vt:lpstr>
      <vt:lpstr>Proposals for new requirements</vt:lpstr>
      <vt:lpstr> Highlights and Open points  </vt:lpstr>
      <vt:lpstr>Topics for discussion</vt:lpstr>
      <vt:lpstr>Definitions of Events and Occurrences</vt:lpstr>
      <vt:lpstr>From Event to Critical Occurrences</vt:lpstr>
      <vt:lpstr>Occurrence and Safety relevant event list</vt:lpstr>
      <vt:lpstr>Critical occurrences status</vt:lpstr>
      <vt:lpstr>Issue #1 – what is an injury?</vt:lpstr>
      <vt:lpstr>Issue #2 – how to establish thresholds?</vt:lpstr>
      <vt:lpstr>Issue #3 – rationale for ‘restraint system’?</vt:lpstr>
      <vt:lpstr>Critical occurrence - Open questions</vt:lpstr>
      <vt:lpstr>New requirement for phase 1</vt:lpstr>
      <vt:lpstr>Alignment with DSSAD </vt:lpstr>
      <vt:lpstr> Highlights and Open points  </vt:lpstr>
      <vt:lpstr>Assessment of ISMR</vt:lpstr>
      <vt:lpstr>Status of activities Phase 2</vt:lpstr>
      <vt:lpstr>Phase 2 – Relevant Authority</vt:lpstr>
      <vt:lpstr>Status of the Open Items</vt:lpstr>
      <vt:lpstr>Thank you</vt:lpstr>
      <vt:lpstr>Keep in touch</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ADS-IWG In-Service Monitoring  and Reporting</dc:title>
  <dc:creator>RUSCIANO Espedito (JRC-PETTEN)</dc:creator>
  <cp:lastModifiedBy>John Creamer</cp:lastModifiedBy>
  <cp:revision>299</cp:revision>
  <cp:lastPrinted>2024-11-19T11:07:20Z</cp:lastPrinted>
  <dcterms:created xsi:type="dcterms:W3CDTF">2024-06-17T08:01:51Z</dcterms:created>
  <dcterms:modified xsi:type="dcterms:W3CDTF">2024-12-11T09:11:22Z</dcterms:modified>
</cp:coreProperties>
</file>