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74" r:id="rId7"/>
    <p:sldId id="286" r:id="rId8"/>
    <p:sldId id="271" r:id="rId9"/>
    <p:sldId id="272" r:id="rId10"/>
    <p:sldId id="285" r:id="rId11"/>
    <p:sldId id="277" r:id="rId12"/>
    <p:sldId id="278" r:id="rId13"/>
    <p:sldId id="258" r:id="rId14"/>
    <p:sldId id="279" r:id="rId15"/>
    <p:sldId id="280" r:id="rId16"/>
    <p:sldId id="281" r:id="rId17"/>
    <p:sldId id="284" r:id="rId18"/>
    <p:sldId id="282" r:id="rId19"/>
    <p:sldId id="287" r:id="rId2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7E7AE5-BECF-48A0-AD51-87506DB960B3}" v="9" dt="2024-08-30T02:24:26.8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9" autoAdjust="0"/>
    <p:restoredTop sz="94660"/>
  </p:normalViewPr>
  <p:slideViewPr>
    <p:cSldViewPr snapToGrid="0">
      <p:cViewPr varScale="1">
        <p:scale>
          <a:sx n="109" d="100"/>
          <a:sy n="109" d="100"/>
        </p:scale>
        <p:origin x="63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saki, Masaaki/岩崎 昌昭" userId="966bd669-8ffc-4838-9c90-8e7a3c8dc506" providerId="ADAL" clId="{F4481244-B5A6-4525-8D24-68D97E2F4F1C}"/>
    <pc:docChg chg="undo custSel modSld">
      <pc:chgData name="Iwasaki, Masaaki/岩崎 昌昭" userId="966bd669-8ffc-4838-9c90-8e7a3c8dc506" providerId="ADAL" clId="{F4481244-B5A6-4525-8D24-68D97E2F4F1C}" dt="2024-07-24T02:10:49.366" v="195" actId="6549"/>
      <pc:docMkLst>
        <pc:docMk/>
      </pc:docMkLst>
      <pc:sldChg chg="modSp mod">
        <pc:chgData name="Iwasaki, Masaaki/岩崎 昌昭" userId="966bd669-8ffc-4838-9c90-8e7a3c8dc506" providerId="ADAL" clId="{F4481244-B5A6-4525-8D24-68D97E2F4F1C}" dt="2024-07-24T00:50:54.081" v="0" actId="6549"/>
        <pc:sldMkLst>
          <pc:docMk/>
          <pc:sldMk cId="1529813892" sldId="274"/>
        </pc:sldMkLst>
        <pc:spChg chg="mod">
          <ac:chgData name="Iwasaki, Masaaki/岩崎 昌昭" userId="966bd669-8ffc-4838-9c90-8e7a3c8dc506" providerId="ADAL" clId="{F4481244-B5A6-4525-8D24-68D97E2F4F1C}" dt="2024-07-24T00:50:54.081" v="0" actId="6549"/>
          <ac:spMkLst>
            <pc:docMk/>
            <pc:sldMk cId="1529813892" sldId="274"/>
            <ac:spMk id="36" creationId="{6BFB8B3C-C744-78D6-7E95-946DC39081ED}"/>
          </ac:spMkLst>
        </pc:spChg>
      </pc:sldChg>
      <pc:sldChg chg="addSp modSp mod">
        <pc:chgData name="Iwasaki, Masaaki/岩崎 昌昭" userId="966bd669-8ffc-4838-9c90-8e7a3c8dc506" providerId="ADAL" clId="{F4481244-B5A6-4525-8D24-68D97E2F4F1C}" dt="2024-07-24T02:10:49.366" v="195" actId="6549"/>
        <pc:sldMkLst>
          <pc:docMk/>
          <pc:sldMk cId="256642713" sldId="286"/>
        </pc:sldMkLst>
        <pc:spChg chg="mod">
          <ac:chgData name="Iwasaki, Masaaki/岩崎 昌昭" userId="966bd669-8ffc-4838-9c90-8e7a3c8dc506" providerId="ADAL" clId="{F4481244-B5A6-4525-8D24-68D97E2F4F1C}" dt="2024-07-24T00:58:20.318" v="79" actId="1035"/>
          <ac:spMkLst>
            <pc:docMk/>
            <pc:sldMk cId="256642713" sldId="286"/>
            <ac:spMk id="5" creationId="{755BA054-3DFB-5AC8-EFFD-BA61318327B4}"/>
          </ac:spMkLst>
        </pc:spChg>
        <pc:spChg chg="mod">
          <ac:chgData name="Iwasaki, Masaaki/岩崎 昌昭" userId="966bd669-8ffc-4838-9c90-8e7a3c8dc506" providerId="ADAL" clId="{F4481244-B5A6-4525-8D24-68D97E2F4F1C}" dt="2024-07-24T00:58:36.575" v="114" actId="1035"/>
          <ac:spMkLst>
            <pc:docMk/>
            <pc:sldMk cId="256642713" sldId="286"/>
            <ac:spMk id="6" creationId="{5F99712F-5E13-E929-4B2B-9007772FD111}"/>
          </ac:spMkLst>
        </pc:spChg>
        <pc:spChg chg="mod">
          <ac:chgData name="Iwasaki, Masaaki/岩崎 昌昭" userId="966bd669-8ffc-4838-9c90-8e7a3c8dc506" providerId="ADAL" clId="{F4481244-B5A6-4525-8D24-68D97E2F4F1C}" dt="2024-07-24T00:58:20.318" v="79" actId="1035"/>
          <ac:spMkLst>
            <pc:docMk/>
            <pc:sldMk cId="256642713" sldId="286"/>
            <ac:spMk id="9" creationId="{6A9F97D0-2A87-015E-CAD8-EA07FBD3A019}"/>
          </ac:spMkLst>
        </pc:spChg>
        <pc:spChg chg="mod">
          <ac:chgData name="Iwasaki, Masaaki/岩崎 昌昭" userId="966bd669-8ffc-4838-9c90-8e7a3c8dc506" providerId="ADAL" clId="{F4481244-B5A6-4525-8D24-68D97E2F4F1C}" dt="2024-07-24T00:58:36.575" v="114" actId="1035"/>
          <ac:spMkLst>
            <pc:docMk/>
            <pc:sldMk cId="256642713" sldId="286"/>
            <ac:spMk id="10" creationId="{FDE8AC43-2C2C-61F3-8A50-E961BE5D8F9D}"/>
          </ac:spMkLst>
        </pc:spChg>
        <pc:spChg chg="mod">
          <ac:chgData name="Iwasaki, Masaaki/岩崎 昌昭" userId="966bd669-8ffc-4838-9c90-8e7a3c8dc506" providerId="ADAL" clId="{F4481244-B5A6-4525-8D24-68D97E2F4F1C}" dt="2024-07-24T02:10:49.366" v="195" actId="6549"/>
          <ac:spMkLst>
            <pc:docMk/>
            <pc:sldMk cId="256642713" sldId="286"/>
            <ac:spMk id="11" creationId="{C87EE309-E66D-1B92-894B-175349F0F784}"/>
          </ac:spMkLst>
        </pc:spChg>
        <pc:spChg chg="mod">
          <ac:chgData name="Iwasaki, Masaaki/岩崎 昌昭" userId="966bd669-8ffc-4838-9c90-8e7a3c8dc506" providerId="ADAL" clId="{F4481244-B5A6-4525-8D24-68D97E2F4F1C}" dt="2024-07-24T00:58:20.318" v="79" actId="1035"/>
          <ac:spMkLst>
            <pc:docMk/>
            <pc:sldMk cId="256642713" sldId="286"/>
            <ac:spMk id="13" creationId="{1C7B3BF6-1ED9-08A7-0F47-2017488879BC}"/>
          </ac:spMkLst>
        </pc:spChg>
        <pc:spChg chg="mod">
          <ac:chgData name="Iwasaki, Masaaki/岩崎 昌昭" userId="966bd669-8ffc-4838-9c90-8e7a3c8dc506" providerId="ADAL" clId="{F4481244-B5A6-4525-8D24-68D97E2F4F1C}" dt="2024-07-24T00:58:36.575" v="114" actId="1035"/>
          <ac:spMkLst>
            <pc:docMk/>
            <pc:sldMk cId="256642713" sldId="286"/>
            <ac:spMk id="14" creationId="{181D0D78-1BAC-5DEB-A64D-9309DBCB366F}"/>
          </ac:spMkLst>
        </pc:spChg>
        <pc:spChg chg="mod">
          <ac:chgData name="Iwasaki, Masaaki/岩崎 昌昭" userId="966bd669-8ffc-4838-9c90-8e7a3c8dc506" providerId="ADAL" clId="{F4481244-B5A6-4525-8D24-68D97E2F4F1C}" dt="2024-07-24T01:09:13.419" v="185" actId="1036"/>
          <ac:spMkLst>
            <pc:docMk/>
            <pc:sldMk cId="256642713" sldId="286"/>
            <ac:spMk id="15" creationId="{3084B757-F2B7-82D5-B9CB-E11C3B6B6DBA}"/>
          </ac:spMkLst>
        </pc:spChg>
        <pc:spChg chg="add mod">
          <ac:chgData name="Iwasaki, Masaaki/岩崎 昌昭" userId="966bd669-8ffc-4838-9c90-8e7a3c8dc506" providerId="ADAL" clId="{F4481244-B5A6-4525-8D24-68D97E2F4F1C}" dt="2024-07-24T00:58:36.575" v="114" actId="1035"/>
          <ac:spMkLst>
            <pc:docMk/>
            <pc:sldMk cId="256642713" sldId="286"/>
            <ac:spMk id="16" creationId="{5F2A8AC1-4784-0B0A-58D1-DD24ECBD196D}"/>
          </ac:spMkLst>
        </pc:spChg>
        <pc:spChg chg="add mod">
          <ac:chgData name="Iwasaki, Masaaki/岩崎 昌昭" userId="966bd669-8ffc-4838-9c90-8e7a3c8dc506" providerId="ADAL" clId="{F4481244-B5A6-4525-8D24-68D97E2F4F1C}" dt="2024-07-24T00:58:36.575" v="114" actId="1035"/>
          <ac:spMkLst>
            <pc:docMk/>
            <pc:sldMk cId="256642713" sldId="286"/>
            <ac:spMk id="17" creationId="{1DCFBD2C-5900-A88A-4600-3F17AA7BDAC5}"/>
          </ac:spMkLst>
        </pc:spChg>
        <pc:spChg chg="add mod">
          <ac:chgData name="Iwasaki, Masaaki/岩崎 昌昭" userId="966bd669-8ffc-4838-9c90-8e7a3c8dc506" providerId="ADAL" clId="{F4481244-B5A6-4525-8D24-68D97E2F4F1C}" dt="2024-07-24T00:58:36.575" v="114" actId="1035"/>
          <ac:spMkLst>
            <pc:docMk/>
            <pc:sldMk cId="256642713" sldId="286"/>
            <ac:spMk id="18" creationId="{6744AD4D-543F-783D-5CD9-A59B726F460F}"/>
          </ac:spMkLst>
        </pc:spChg>
      </pc:sldChg>
    </pc:docChg>
  </pc:docChgLst>
  <pc:docChgLst>
    <pc:chgData name="Iwasaki, Masaaki/岩崎 昌昭" userId="966bd669-8ffc-4838-9c90-8e7a3c8dc506" providerId="ADAL" clId="{637E7AE5-BECF-48A0-AD51-87506DB960B3}"/>
    <pc:docChg chg="custSel modSld sldOrd">
      <pc:chgData name="Iwasaki, Masaaki/岩崎 昌昭" userId="966bd669-8ffc-4838-9c90-8e7a3c8dc506" providerId="ADAL" clId="{637E7AE5-BECF-48A0-AD51-87506DB960B3}" dt="2024-08-30T02:24:43.436" v="2173" actId="1076"/>
      <pc:docMkLst>
        <pc:docMk/>
      </pc:docMkLst>
      <pc:sldChg chg="modSp mod">
        <pc:chgData name="Iwasaki, Masaaki/岩崎 昌昭" userId="966bd669-8ffc-4838-9c90-8e7a3c8dc506" providerId="ADAL" clId="{637E7AE5-BECF-48A0-AD51-87506DB960B3}" dt="2024-08-30T01:37:49.038" v="1126" actId="20577"/>
        <pc:sldMkLst>
          <pc:docMk/>
          <pc:sldMk cId="331074383" sldId="256"/>
        </pc:sldMkLst>
        <pc:spChg chg="mod">
          <ac:chgData name="Iwasaki, Masaaki/岩崎 昌昭" userId="966bd669-8ffc-4838-9c90-8e7a3c8dc506" providerId="ADAL" clId="{637E7AE5-BECF-48A0-AD51-87506DB960B3}" dt="2024-08-30T01:37:49.038" v="1126" actId="20577"/>
          <ac:spMkLst>
            <pc:docMk/>
            <pc:sldMk cId="331074383" sldId="256"/>
            <ac:spMk id="4" creationId="{5F62EB95-6466-0217-6888-2897D39A9D45}"/>
          </ac:spMkLst>
        </pc:spChg>
      </pc:sldChg>
      <pc:sldChg chg="modSp mod">
        <pc:chgData name="Iwasaki, Masaaki/岩崎 昌昭" userId="966bd669-8ffc-4838-9c90-8e7a3c8dc506" providerId="ADAL" clId="{637E7AE5-BECF-48A0-AD51-87506DB960B3}" dt="2024-08-30T01:37:58.423" v="1127" actId="13926"/>
        <pc:sldMkLst>
          <pc:docMk/>
          <pc:sldMk cId="3424460301" sldId="257"/>
        </pc:sldMkLst>
        <pc:spChg chg="mod">
          <ac:chgData name="Iwasaki, Masaaki/岩崎 昌昭" userId="966bd669-8ffc-4838-9c90-8e7a3c8dc506" providerId="ADAL" clId="{637E7AE5-BECF-48A0-AD51-87506DB960B3}" dt="2024-08-30T01:37:58.423" v="1127" actId="13926"/>
          <ac:spMkLst>
            <pc:docMk/>
            <pc:sldMk cId="3424460301" sldId="257"/>
            <ac:spMk id="8" creationId="{E4304F4E-CC95-A936-D3D0-510901BE9C6F}"/>
          </ac:spMkLst>
        </pc:spChg>
      </pc:sldChg>
      <pc:sldChg chg="modSp mod">
        <pc:chgData name="Iwasaki, Masaaki/岩崎 昌昭" userId="966bd669-8ffc-4838-9c90-8e7a3c8dc506" providerId="ADAL" clId="{637E7AE5-BECF-48A0-AD51-87506DB960B3}" dt="2024-08-30T02:07:22.927" v="1617" actId="20577"/>
        <pc:sldMkLst>
          <pc:docMk/>
          <pc:sldMk cId="3144184708" sldId="258"/>
        </pc:sldMkLst>
        <pc:spChg chg="mod">
          <ac:chgData name="Iwasaki, Masaaki/岩崎 昌昭" userId="966bd669-8ffc-4838-9c90-8e7a3c8dc506" providerId="ADAL" clId="{637E7AE5-BECF-48A0-AD51-87506DB960B3}" dt="2024-08-30T02:07:22.927" v="1617" actId="20577"/>
          <ac:spMkLst>
            <pc:docMk/>
            <pc:sldMk cId="3144184708" sldId="258"/>
            <ac:spMk id="5" creationId="{5BF21239-6DCE-EC1D-A310-93ABCCDBF4AC}"/>
          </ac:spMkLst>
        </pc:spChg>
      </pc:sldChg>
      <pc:sldChg chg="addSp modSp mod">
        <pc:chgData name="Iwasaki, Masaaki/岩崎 昌昭" userId="966bd669-8ffc-4838-9c90-8e7a3c8dc506" providerId="ADAL" clId="{637E7AE5-BECF-48A0-AD51-87506DB960B3}" dt="2024-08-30T01:48:27.458" v="1352" actId="1076"/>
        <pc:sldMkLst>
          <pc:docMk/>
          <pc:sldMk cId="3149785868" sldId="271"/>
        </pc:sldMkLst>
        <pc:spChg chg="add mod">
          <ac:chgData name="Iwasaki, Masaaki/岩崎 昌昭" userId="966bd669-8ffc-4838-9c90-8e7a3c8dc506" providerId="ADAL" clId="{637E7AE5-BECF-48A0-AD51-87506DB960B3}" dt="2024-08-30T01:48:27.458" v="1352" actId="1076"/>
          <ac:spMkLst>
            <pc:docMk/>
            <pc:sldMk cId="3149785868" sldId="271"/>
            <ac:spMk id="3" creationId="{14122416-5019-8C6A-8988-2B0883819B32}"/>
          </ac:spMkLst>
        </pc:spChg>
        <pc:spChg chg="mod">
          <ac:chgData name="Iwasaki, Masaaki/岩崎 昌昭" userId="966bd669-8ffc-4838-9c90-8e7a3c8dc506" providerId="ADAL" clId="{637E7AE5-BECF-48A0-AD51-87506DB960B3}" dt="2024-08-30T01:46:33.911" v="1301" actId="6549"/>
          <ac:spMkLst>
            <pc:docMk/>
            <pc:sldMk cId="3149785868" sldId="271"/>
            <ac:spMk id="64" creationId="{FF5B996B-842E-9533-CC6C-D400EB51D27B}"/>
          </ac:spMkLst>
        </pc:spChg>
      </pc:sldChg>
      <pc:sldChg chg="addSp modSp mod">
        <pc:chgData name="Iwasaki, Masaaki/岩崎 昌昭" userId="966bd669-8ffc-4838-9c90-8e7a3c8dc506" providerId="ADAL" clId="{637E7AE5-BECF-48A0-AD51-87506DB960B3}" dt="2024-08-30T01:46:00.845" v="1298" actId="207"/>
        <pc:sldMkLst>
          <pc:docMk/>
          <pc:sldMk cId="1529813892" sldId="274"/>
        </pc:sldMkLst>
        <pc:spChg chg="add mod">
          <ac:chgData name="Iwasaki, Masaaki/岩崎 昌昭" userId="966bd669-8ffc-4838-9c90-8e7a3c8dc506" providerId="ADAL" clId="{637E7AE5-BECF-48A0-AD51-87506DB960B3}" dt="2024-08-30T01:46:00.845" v="1298" actId="207"/>
          <ac:spMkLst>
            <pc:docMk/>
            <pc:sldMk cId="1529813892" sldId="274"/>
            <ac:spMk id="3" creationId="{F3482942-3482-195B-3EA6-E9DBE1E125BB}"/>
          </ac:spMkLst>
        </pc:spChg>
        <pc:spChg chg="mod">
          <ac:chgData name="Iwasaki, Masaaki/岩崎 昌昭" userId="966bd669-8ffc-4838-9c90-8e7a3c8dc506" providerId="ADAL" clId="{637E7AE5-BECF-48A0-AD51-87506DB960B3}" dt="2024-08-26T22:38:58.108" v="139" actId="6549"/>
          <ac:spMkLst>
            <pc:docMk/>
            <pc:sldMk cId="1529813892" sldId="274"/>
            <ac:spMk id="31" creationId="{A8BE2324-0A7B-4BCB-49EE-4DC5B3D75F03}"/>
          </ac:spMkLst>
        </pc:spChg>
      </pc:sldChg>
      <pc:sldChg chg="addSp delSp modSp mod">
        <pc:chgData name="Iwasaki, Masaaki/岩崎 昌昭" userId="966bd669-8ffc-4838-9c90-8e7a3c8dc506" providerId="ADAL" clId="{637E7AE5-BECF-48A0-AD51-87506DB960B3}" dt="2024-08-30T02:07:03.829" v="1609" actId="6549"/>
        <pc:sldMkLst>
          <pc:docMk/>
          <pc:sldMk cId="3044863609" sldId="277"/>
        </pc:sldMkLst>
        <pc:spChg chg="mod">
          <ac:chgData name="Iwasaki, Masaaki/岩崎 昌昭" userId="966bd669-8ffc-4838-9c90-8e7a3c8dc506" providerId="ADAL" clId="{637E7AE5-BECF-48A0-AD51-87506DB960B3}" dt="2024-08-27T01:39:35.924" v="177" actId="20577"/>
          <ac:spMkLst>
            <pc:docMk/>
            <pc:sldMk cId="3044863609" sldId="277"/>
            <ac:spMk id="2" creationId="{5266EFA4-2A88-663D-44F4-45AC16C1A455}"/>
          </ac:spMkLst>
        </pc:spChg>
        <pc:spChg chg="del">
          <ac:chgData name="Iwasaki, Masaaki/岩崎 昌昭" userId="966bd669-8ffc-4838-9c90-8e7a3c8dc506" providerId="ADAL" clId="{637E7AE5-BECF-48A0-AD51-87506DB960B3}" dt="2024-08-30T01:53:50.601" v="1578" actId="478"/>
          <ac:spMkLst>
            <pc:docMk/>
            <pc:sldMk cId="3044863609" sldId="277"/>
            <ac:spMk id="4" creationId="{3A9731E7-9359-A493-6D1B-8A2A43B602A7}"/>
          </ac:spMkLst>
        </pc:spChg>
        <pc:spChg chg="add mod">
          <ac:chgData name="Iwasaki, Masaaki/岩崎 昌昭" userId="966bd669-8ffc-4838-9c90-8e7a3c8dc506" providerId="ADAL" clId="{637E7AE5-BECF-48A0-AD51-87506DB960B3}" dt="2024-08-30T01:53:46.810" v="1577" actId="1076"/>
          <ac:spMkLst>
            <pc:docMk/>
            <pc:sldMk cId="3044863609" sldId="277"/>
            <ac:spMk id="5" creationId="{C2336118-960C-FBA4-B386-02B8ECB0CED1}"/>
          </ac:spMkLst>
        </pc:spChg>
        <pc:spChg chg="add mod">
          <ac:chgData name="Iwasaki, Masaaki/岩崎 昌昭" userId="966bd669-8ffc-4838-9c90-8e7a3c8dc506" providerId="ADAL" clId="{637E7AE5-BECF-48A0-AD51-87506DB960B3}" dt="2024-08-30T02:07:03.829" v="1609" actId="6549"/>
          <ac:spMkLst>
            <pc:docMk/>
            <pc:sldMk cId="3044863609" sldId="277"/>
            <ac:spMk id="6" creationId="{5F0A4FC8-A3EA-70D4-ED5C-A3C3D3C57639}"/>
          </ac:spMkLst>
        </pc:spChg>
      </pc:sldChg>
      <pc:sldChg chg="modSp mod">
        <pc:chgData name="Iwasaki, Masaaki/岩崎 昌昭" userId="966bd669-8ffc-4838-9c90-8e7a3c8dc506" providerId="ADAL" clId="{637E7AE5-BECF-48A0-AD51-87506DB960B3}" dt="2024-08-30T02:06:55.632" v="1608" actId="20577"/>
        <pc:sldMkLst>
          <pc:docMk/>
          <pc:sldMk cId="3316224140" sldId="278"/>
        </pc:sldMkLst>
        <pc:spChg chg="mod">
          <ac:chgData name="Iwasaki, Masaaki/岩崎 昌昭" userId="966bd669-8ffc-4838-9c90-8e7a3c8dc506" providerId="ADAL" clId="{637E7AE5-BECF-48A0-AD51-87506DB960B3}" dt="2024-08-27T01:39:39.389" v="178" actId="20577"/>
          <ac:spMkLst>
            <pc:docMk/>
            <pc:sldMk cId="3316224140" sldId="278"/>
            <ac:spMk id="2" creationId="{5266EFA4-2A88-663D-44F4-45AC16C1A455}"/>
          </ac:spMkLst>
        </pc:spChg>
        <pc:spChg chg="mod">
          <ac:chgData name="Iwasaki, Masaaki/岩崎 昌昭" userId="966bd669-8ffc-4838-9c90-8e7a3c8dc506" providerId="ADAL" clId="{637E7AE5-BECF-48A0-AD51-87506DB960B3}" dt="2024-08-30T02:06:55.632" v="1608" actId="20577"/>
          <ac:spMkLst>
            <pc:docMk/>
            <pc:sldMk cId="3316224140" sldId="278"/>
            <ac:spMk id="3" creationId="{E079C059-0648-F01F-263A-D5CA588D8401}"/>
          </ac:spMkLst>
        </pc:spChg>
        <pc:spChg chg="mod">
          <ac:chgData name="Iwasaki, Masaaki/岩崎 昌昭" userId="966bd669-8ffc-4838-9c90-8e7a3c8dc506" providerId="ADAL" clId="{637E7AE5-BECF-48A0-AD51-87506DB960B3}" dt="2024-08-19T07:00:40.709" v="8" actId="1076"/>
          <ac:spMkLst>
            <pc:docMk/>
            <pc:sldMk cId="3316224140" sldId="278"/>
            <ac:spMk id="15" creationId="{7C2557D3-A834-466C-C4D2-C600EE9C0888}"/>
          </ac:spMkLst>
        </pc:spChg>
      </pc:sldChg>
      <pc:sldChg chg="modSp mod">
        <pc:chgData name="Iwasaki, Masaaki/岩崎 昌昭" userId="966bd669-8ffc-4838-9c90-8e7a3c8dc506" providerId="ADAL" clId="{637E7AE5-BECF-48A0-AD51-87506DB960B3}" dt="2024-08-30T02:07:39.085" v="1624" actId="1076"/>
        <pc:sldMkLst>
          <pc:docMk/>
          <pc:sldMk cId="4090372665" sldId="279"/>
        </pc:sldMkLst>
        <pc:spChg chg="mod">
          <ac:chgData name="Iwasaki, Masaaki/岩崎 昌昭" userId="966bd669-8ffc-4838-9c90-8e7a3c8dc506" providerId="ADAL" clId="{637E7AE5-BECF-48A0-AD51-87506DB960B3}" dt="2024-08-30T02:07:39.085" v="1624" actId="1076"/>
          <ac:spMkLst>
            <pc:docMk/>
            <pc:sldMk cId="4090372665" sldId="279"/>
            <ac:spMk id="3" creationId="{680C7F43-6A14-19D8-0CC8-623480038CA0}"/>
          </ac:spMkLst>
        </pc:spChg>
        <pc:spChg chg="mod">
          <ac:chgData name="Iwasaki, Masaaki/岩崎 昌昭" userId="966bd669-8ffc-4838-9c90-8e7a3c8dc506" providerId="ADAL" clId="{637E7AE5-BECF-48A0-AD51-87506DB960B3}" dt="2024-08-19T07:03:54.525" v="120" actId="20577"/>
          <ac:spMkLst>
            <pc:docMk/>
            <pc:sldMk cId="4090372665" sldId="279"/>
            <ac:spMk id="15" creationId="{7C2557D3-A834-466C-C4D2-C600EE9C0888}"/>
          </ac:spMkLst>
        </pc:spChg>
      </pc:sldChg>
      <pc:sldChg chg="modSp mod">
        <pc:chgData name="Iwasaki, Masaaki/岩崎 昌昭" userId="966bd669-8ffc-4838-9c90-8e7a3c8dc506" providerId="ADAL" clId="{637E7AE5-BECF-48A0-AD51-87506DB960B3}" dt="2024-08-30T02:15:36.719" v="1814" actId="1076"/>
        <pc:sldMkLst>
          <pc:docMk/>
          <pc:sldMk cId="273455096" sldId="280"/>
        </pc:sldMkLst>
        <pc:spChg chg="mod">
          <ac:chgData name="Iwasaki, Masaaki/岩崎 昌昭" userId="966bd669-8ffc-4838-9c90-8e7a3c8dc506" providerId="ADAL" clId="{637E7AE5-BECF-48A0-AD51-87506DB960B3}" dt="2024-08-30T02:15:36.719" v="1814" actId="1076"/>
          <ac:spMkLst>
            <pc:docMk/>
            <pc:sldMk cId="273455096" sldId="280"/>
            <ac:spMk id="3" creationId="{016FC079-BBE9-7D29-F84D-0020A916FAA7}"/>
          </ac:spMkLst>
        </pc:spChg>
      </pc:sldChg>
      <pc:sldChg chg="modSp mod">
        <pc:chgData name="Iwasaki, Masaaki/岩崎 昌昭" userId="966bd669-8ffc-4838-9c90-8e7a3c8dc506" providerId="ADAL" clId="{637E7AE5-BECF-48A0-AD51-87506DB960B3}" dt="2024-08-30T02:17:35.630" v="1949" actId="20577"/>
        <pc:sldMkLst>
          <pc:docMk/>
          <pc:sldMk cId="108761576" sldId="281"/>
        </pc:sldMkLst>
        <pc:spChg chg="mod">
          <ac:chgData name="Iwasaki, Masaaki/岩崎 昌昭" userId="966bd669-8ffc-4838-9c90-8e7a3c8dc506" providerId="ADAL" clId="{637E7AE5-BECF-48A0-AD51-87506DB960B3}" dt="2024-08-30T02:17:35.630" v="1949" actId="20577"/>
          <ac:spMkLst>
            <pc:docMk/>
            <pc:sldMk cId="108761576" sldId="281"/>
            <ac:spMk id="3" creationId="{A42530A0-3662-F1A1-049F-FED9B27E7871}"/>
          </ac:spMkLst>
        </pc:spChg>
      </pc:sldChg>
      <pc:sldChg chg="modSp mod">
        <pc:chgData name="Iwasaki, Masaaki/岩崎 昌昭" userId="966bd669-8ffc-4838-9c90-8e7a3c8dc506" providerId="ADAL" clId="{637E7AE5-BECF-48A0-AD51-87506DB960B3}" dt="2024-08-30T02:21:11.717" v="2013" actId="20577"/>
        <pc:sldMkLst>
          <pc:docMk/>
          <pc:sldMk cId="2030199056" sldId="282"/>
        </pc:sldMkLst>
        <pc:spChg chg="mod">
          <ac:chgData name="Iwasaki, Masaaki/岩崎 昌昭" userId="966bd669-8ffc-4838-9c90-8e7a3c8dc506" providerId="ADAL" clId="{637E7AE5-BECF-48A0-AD51-87506DB960B3}" dt="2024-08-27T01:39:52.629" v="180" actId="20577"/>
          <ac:spMkLst>
            <pc:docMk/>
            <pc:sldMk cId="2030199056" sldId="282"/>
            <ac:spMk id="2" creationId="{5266EFA4-2A88-663D-44F4-45AC16C1A455}"/>
          </ac:spMkLst>
        </pc:spChg>
        <pc:spChg chg="mod">
          <ac:chgData name="Iwasaki, Masaaki/岩崎 昌昭" userId="966bd669-8ffc-4838-9c90-8e7a3c8dc506" providerId="ADAL" clId="{637E7AE5-BECF-48A0-AD51-87506DB960B3}" dt="2024-08-30T02:21:11.717" v="2013" actId="20577"/>
          <ac:spMkLst>
            <pc:docMk/>
            <pc:sldMk cId="2030199056" sldId="282"/>
            <ac:spMk id="3" creationId="{902EE0CF-4F3B-165E-40B8-9A713B16F1E3}"/>
          </ac:spMkLst>
        </pc:spChg>
      </pc:sldChg>
      <pc:sldChg chg="addSp delSp modSp mod ord">
        <pc:chgData name="Iwasaki, Masaaki/岩崎 昌昭" userId="966bd669-8ffc-4838-9c90-8e7a3c8dc506" providerId="ADAL" clId="{637E7AE5-BECF-48A0-AD51-87506DB960B3}" dt="2024-08-30T02:24:43.436" v="2173" actId="1076"/>
        <pc:sldMkLst>
          <pc:docMk/>
          <pc:sldMk cId="1965494274" sldId="284"/>
        </pc:sldMkLst>
        <pc:spChg chg="mod">
          <ac:chgData name="Iwasaki, Masaaki/岩崎 昌昭" userId="966bd669-8ffc-4838-9c90-8e7a3c8dc506" providerId="ADAL" clId="{637E7AE5-BECF-48A0-AD51-87506DB960B3}" dt="2024-08-27T01:39:47.886" v="179" actId="20577"/>
          <ac:spMkLst>
            <pc:docMk/>
            <pc:sldMk cId="1965494274" sldId="284"/>
            <ac:spMk id="2" creationId="{5266EFA4-2A88-663D-44F4-45AC16C1A455}"/>
          </ac:spMkLst>
        </pc:spChg>
        <pc:spChg chg="del">
          <ac:chgData name="Iwasaki, Masaaki/岩崎 昌昭" userId="966bd669-8ffc-4838-9c90-8e7a3c8dc506" providerId="ADAL" clId="{637E7AE5-BECF-48A0-AD51-87506DB960B3}" dt="2024-08-30T02:24:36.081" v="2171" actId="478"/>
          <ac:spMkLst>
            <pc:docMk/>
            <pc:sldMk cId="1965494274" sldId="284"/>
            <ac:spMk id="3" creationId="{660BB539-6145-A6B4-4F02-F80597E03645}"/>
          </ac:spMkLst>
        </pc:spChg>
        <pc:spChg chg="add mod">
          <ac:chgData name="Iwasaki, Masaaki/岩崎 昌昭" userId="966bd669-8ffc-4838-9c90-8e7a3c8dc506" providerId="ADAL" clId="{637E7AE5-BECF-48A0-AD51-87506DB960B3}" dt="2024-08-30T02:24:43.436" v="2173" actId="1076"/>
          <ac:spMkLst>
            <pc:docMk/>
            <pc:sldMk cId="1965494274" sldId="284"/>
            <ac:spMk id="4" creationId="{DDAA8C1C-3555-598C-7826-004E0111F934}"/>
          </ac:spMkLst>
        </pc:spChg>
      </pc:sldChg>
      <pc:sldChg chg="addSp delSp modSp mod ord">
        <pc:chgData name="Iwasaki, Masaaki/岩崎 昌昭" userId="966bd669-8ffc-4838-9c90-8e7a3c8dc506" providerId="ADAL" clId="{637E7AE5-BECF-48A0-AD51-87506DB960B3}" dt="2024-08-30T02:07:08.645" v="1610" actId="6549"/>
        <pc:sldMkLst>
          <pc:docMk/>
          <pc:sldMk cId="2584140407" sldId="285"/>
        </pc:sldMkLst>
        <pc:spChg chg="mod">
          <ac:chgData name="Iwasaki, Masaaki/岩崎 昌昭" userId="966bd669-8ffc-4838-9c90-8e7a3c8dc506" providerId="ADAL" clId="{637E7AE5-BECF-48A0-AD51-87506DB960B3}" dt="2024-08-27T01:39:32.434" v="176" actId="20577"/>
          <ac:spMkLst>
            <pc:docMk/>
            <pc:sldMk cId="2584140407" sldId="285"/>
            <ac:spMk id="2" creationId="{5266EFA4-2A88-663D-44F4-45AC16C1A455}"/>
          </ac:spMkLst>
        </pc:spChg>
        <pc:spChg chg="add del mod">
          <ac:chgData name="Iwasaki, Masaaki/岩崎 昌昭" userId="966bd669-8ffc-4838-9c90-8e7a3c8dc506" providerId="ADAL" clId="{637E7AE5-BECF-48A0-AD51-87506DB960B3}" dt="2024-08-30T02:04:55.578" v="1588" actId="478"/>
          <ac:spMkLst>
            <pc:docMk/>
            <pc:sldMk cId="2584140407" sldId="285"/>
            <ac:spMk id="3" creationId="{D56C4977-5E08-76C2-9271-012686F348A6}"/>
          </ac:spMkLst>
        </pc:spChg>
        <pc:spChg chg="mod">
          <ac:chgData name="Iwasaki, Masaaki/岩崎 昌昭" userId="966bd669-8ffc-4838-9c90-8e7a3c8dc506" providerId="ADAL" clId="{637E7AE5-BECF-48A0-AD51-87506DB960B3}" dt="2024-08-30T02:07:08.645" v="1610" actId="6549"/>
          <ac:spMkLst>
            <pc:docMk/>
            <pc:sldMk cId="2584140407" sldId="285"/>
            <ac:spMk id="6" creationId="{1F3BCE2E-D54C-DC36-D0AC-6FC48035939F}"/>
          </ac:spMkLst>
        </pc:spChg>
      </pc:sldChg>
      <pc:sldChg chg="modSp mod">
        <pc:chgData name="Iwasaki, Masaaki/岩崎 昌昭" userId="966bd669-8ffc-4838-9c90-8e7a3c8dc506" providerId="ADAL" clId="{637E7AE5-BECF-48A0-AD51-87506DB960B3}" dt="2024-08-30T02:22:44.899" v="2168" actId="20577"/>
        <pc:sldMkLst>
          <pc:docMk/>
          <pc:sldMk cId="2833965530" sldId="287"/>
        </pc:sldMkLst>
        <pc:spChg chg="mod">
          <ac:chgData name="Iwasaki, Masaaki/岩崎 昌昭" userId="966bd669-8ffc-4838-9c90-8e7a3c8dc506" providerId="ADAL" clId="{637E7AE5-BECF-48A0-AD51-87506DB960B3}" dt="2024-08-30T02:22:44.899" v="2168" actId="20577"/>
          <ac:spMkLst>
            <pc:docMk/>
            <pc:sldMk cId="2833965530" sldId="287"/>
            <ac:spMk id="7" creationId="{A1E2EE11-A29E-DB9D-8C8D-506A63D537CE}"/>
          </ac:spMkLst>
        </pc:spChg>
      </pc:sldChg>
    </pc:docChg>
  </pc:docChgLst>
  <pc:docChgLst>
    <pc:chgData name="Iwasaki, Masaaki/岩崎 昌昭" userId="966bd669-8ffc-4838-9c90-8e7a3c8dc506" providerId="ADAL" clId="{7D610737-5282-4899-8B51-A7608E4F6BCC}"/>
    <pc:docChg chg="undo custSel addSld modSld">
      <pc:chgData name="Iwasaki, Masaaki/岩崎 昌昭" userId="966bd669-8ffc-4838-9c90-8e7a3c8dc506" providerId="ADAL" clId="{7D610737-5282-4899-8B51-A7608E4F6BCC}" dt="2024-07-01T23:57:05.247" v="1084" actId="207"/>
      <pc:docMkLst>
        <pc:docMk/>
      </pc:docMkLst>
      <pc:sldChg chg="delSp modSp mod">
        <pc:chgData name="Iwasaki, Masaaki/岩崎 昌昭" userId="966bd669-8ffc-4838-9c90-8e7a3c8dc506" providerId="ADAL" clId="{7D610737-5282-4899-8B51-A7608E4F6BCC}" dt="2024-07-01T23:25:59.333" v="29" actId="6549"/>
        <pc:sldMkLst>
          <pc:docMk/>
          <pc:sldMk cId="331074383" sldId="256"/>
        </pc:sldMkLst>
        <pc:spChg chg="mod">
          <ac:chgData name="Iwasaki, Masaaki/岩崎 昌昭" userId="966bd669-8ffc-4838-9c90-8e7a3c8dc506" providerId="ADAL" clId="{7D610737-5282-4899-8B51-A7608E4F6BCC}" dt="2024-07-01T23:25:59.333" v="29" actId="6549"/>
          <ac:spMkLst>
            <pc:docMk/>
            <pc:sldMk cId="331074383" sldId="256"/>
            <ac:spMk id="3" creationId="{F8815D25-3B9A-B56A-7DC4-478372ACE8D1}"/>
          </ac:spMkLst>
        </pc:spChg>
        <pc:spChg chg="mod">
          <ac:chgData name="Iwasaki, Masaaki/岩崎 昌昭" userId="966bd669-8ffc-4838-9c90-8e7a3c8dc506" providerId="ADAL" clId="{7D610737-5282-4899-8B51-A7608E4F6BCC}" dt="2024-07-01T23:25:38.090" v="4" actId="6549"/>
          <ac:spMkLst>
            <pc:docMk/>
            <pc:sldMk cId="331074383" sldId="256"/>
            <ac:spMk id="4" creationId="{5F62EB95-6466-0217-6888-2897D39A9D45}"/>
          </ac:spMkLst>
        </pc:spChg>
        <pc:spChg chg="del">
          <ac:chgData name="Iwasaki, Masaaki/岩崎 昌昭" userId="966bd669-8ffc-4838-9c90-8e7a3c8dc506" providerId="ADAL" clId="{7D610737-5282-4899-8B51-A7608E4F6BCC}" dt="2024-07-01T23:25:42.577" v="5" actId="478"/>
          <ac:spMkLst>
            <pc:docMk/>
            <pc:sldMk cId="331074383" sldId="256"/>
            <ac:spMk id="6" creationId="{6CE9E768-A372-E53F-50FF-A603B62518E9}"/>
          </ac:spMkLst>
        </pc:spChg>
      </pc:sldChg>
      <pc:sldChg chg="delSp mod">
        <pc:chgData name="Iwasaki, Masaaki/岩崎 昌昭" userId="966bd669-8ffc-4838-9c90-8e7a3c8dc506" providerId="ADAL" clId="{7D610737-5282-4899-8B51-A7608E4F6BCC}" dt="2024-07-01T23:29:50.050" v="32" actId="478"/>
        <pc:sldMkLst>
          <pc:docMk/>
          <pc:sldMk cId="3424460301" sldId="257"/>
        </pc:sldMkLst>
        <pc:spChg chg="del">
          <ac:chgData name="Iwasaki, Masaaki/岩崎 昌昭" userId="966bd669-8ffc-4838-9c90-8e7a3c8dc506" providerId="ADAL" clId="{7D610737-5282-4899-8B51-A7608E4F6BCC}" dt="2024-07-01T23:29:50.050" v="32" actId="478"/>
          <ac:spMkLst>
            <pc:docMk/>
            <pc:sldMk cId="3424460301" sldId="257"/>
            <ac:spMk id="3" creationId="{1CE43362-AFEC-B0F2-646C-71A48487EAF9}"/>
          </ac:spMkLst>
        </pc:spChg>
        <pc:spChg chg="del">
          <ac:chgData name="Iwasaki, Masaaki/岩崎 昌昭" userId="966bd669-8ffc-4838-9c90-8e7a3c8dc506" providerId="ADAL" clId="{7D610737-5282-4899-8B51-A7608E4F6BCC}" dt="2024-07-01T23:26:29.030" v="31" actId="478"/>
          <ac:spMkLst>
            <pc:docMk/>
            <pc:sldMk cId="3424460301" sldId="257"/>
            <ac:spMk id="12" creationId="{DF764A5D-A634-4306-B628-62067A42FAFC}"/>
          </ac:spMkLst>
        </pc:spChg>
        <pc:spChg chg="del">
          <ac:chgData name="Iwasaki, Masaaki/岩崎 昌昭" userId="966bd669-8ffc-4838-9c90-8e7a3c8dc506" providerId="ADAL" clId="{7D610737-5282-4899-8B51-A7608E4F6BCC}" dt="2024-07-01T23:26:21.099" v="30" actId="478"/>
          <ac:spMkLst>
            <pc:docMk/>
            <pc:sldMk cId="3424460301" sldId="257"/>
            <ac:spMk id="13" creationId="{8A98D7B5-ED5F-F628-F275-99812D7E0C21}"/>
          </ac:spMkLst>
        </pc:spChg>
      </pc:sldChg>
      <pc:sldChg chg="addSp modSp new mod">
        <pc:chgData name="Iwasaki, Masaaki/岩崎 昌昭" userId="966bd669-8ffc-4838-9c90-8e7a3c8dc506" providerId="ADAL" clId="{7D610737-5282-4899-8B51-A7608E4F6BCC}" dt="2024-07-01T23:57:05.247" v="1084" actId="207"/>
        <pc:sldMkLst>
          <pc:docMk/>
          <pc:sldMk cId="1346010690" sldId="275"/>
        </pc:sldMkLst>
        <pc:spChg chg="mod">
          <ac:chgData name="Iwasaki, Masaaki/岩崎 昌昭" userId="966bd669-8ffc-4838-9c90-8e7a3c8dc506" providerId="ADAL" clId="{7D610737-5282-4899-8B51-A7608E4F6BCC}" dt="2024-07-01T23:30:53.507" v="60" actId="20577"/>
          <ac:spMkLst>
            <pc:docMk/>
            <pc:sldMk cId="1346010690" sldId="275"/>
            <ac:spMk id="2" creationId="{92E96B05-F316-7E03-8665-10EBFDD77244}"/>
          </ac:spMkLst>
        </pc:spChg>
        <pc:spChg chg="add mod">
          <ac:chgData name="Iwasaki, Masaaki/岩崎 昌昭" userId="966bd669-8ffc-4838-9c90-8e7a3c8dc506" providerId="ADAL" clId="{7D610737-5282-4899-8B51-A7608E4F6BCC}" dt="2024-07-01T23:57:05.247" v="1084" actId="207"/>
          <ac:spMkLst>
            <pc:docMk/>
            <pc:sldMk cId="1346010690" sldId="275"/>
            <ac:spMk id="4" creationId="{1C76C470-ED97-3E66-0116-29C78EE7F5C3}"/>
          </ac:spMkLst>
        </pc:spChg>
      </pc:sldChg>
    </pc:docChg>
  </pc:docChgLst>
  <pc:docChgLst>
    <pc:chgData name="Iwasaki, Masaaki/岩崎 昌昭" userId="966bd669-8ffc-4838-9c90-8e7a3c8dc506" providerId="ADAL" clId="{0D35B20E-B3E2-4DBA-915E-203D920FD1F9}"/>
    <pc:docChg chg="custSel delSld modSld">
      <pc:chgData name="Iwasaki, Masaaki/岩崎 昌昭" userId="966bd669-8ffc-4838-9c90-8e7a3c8dc506" providerId="ADAL" clId="{0D35B20E-B3E2-4DBA-915E-203D920FD1F9}" dt="2024-07-23T23:56:39.876" v="136" actId="20577"/>
      <pc:docMkLst>
        <pc:docMk/>
      </pc:docMkLst>
      <pc:sldChg chg="modSp mod">
        <pc:chgData name="Iwasaki, Masaaki/岩崎 昌昭" userId="966bd669-8ffc-4838-9c90-8e7a3c8dc506" providerId="ADAL" clId="{0D35B20E-B3E2-4DBA-915E-203D920FD1F9}" dt="2024-07-23T23:51:21.948" v="15" actId="20577"/>
        <pc:sldMkLst>
          <pc:docMk/>
          <pc:sldMk cId="331074383" sldId="256"/>
        </pc:sldMkLst>
        <pc:spChg chg="mod">
          <ac:chgData name="Iwasaki, Masaaki/岩崎 昌昭" userId="966bd669-8ffc-4838-9c90-8e7a3c8dc506" providerId="ADAL" clId="{0D35B20E-B3E2-4DBA-915E-203D920FD1F9}" dt="2024-07-23T23:51:21.948" v="15" actId="20577"/>
          <ac:spMkLst>
            <pc:docMk/>
            <pc:sldMk cId="331074383" sldId="256"/>
            <ac:spMk id="3" creationId="{F8815D25-3B9A-B56A-7DC4-478372ACE8D1}"/>
          </ac:spMkLst>
        </pc:spChg>
        <pc:spChg chg="mod">
          <ac:chgData name="Iwasaki, Masaaki/岩崎 昌昭" userId="966bd669-8ffc-4838-9c90-8e7a3c8dc506" providerId="ADAL" clId="{0D35B20E-B3E2-4DBA-915E-203D920FD1F9}" dt="2024-07-23T23:51:09.946" v="1" actId="20577"/>
          <ac:spMkLst>
            <pc:docMk/>
            <pc:sldMk cId="331074383" sldId="256"/>
            <ac:spMk id="4" creationId="{5F62EB95-6466-0217-6888-2897D39A9D45}"/>
          </ac:spMkLst>
        </pc:spChg>
      </pc:sldChg>
      <pc:sldChg chg="delSp modSp mod">
        <pc:chgData name="Iwasaki, Masaaki/岩崎 昌昭" userId="966bd669-8ffc-4838-9c90-8e7a3c8dc506" providerId="ADAL" clId="{0D35B20E-B3E2-4DBA-915E-203D920FD1F9}" dt="2024-07-23T23:56:39.876" v="136" actId="20577"/>
        <pc:sldMkLst>
          <pc:docMk/>
          <pc:sldMk cId="1529813892" sldId="274"/>
        </pc:sldMkLst>
        <pc:spChg chg="del">
          <ac:chgData name="Iwasaki, Masaaki/岩崎 昌昭" userId="966bd669-8ffc-4838-9c90-8e7a3c8dc506" providerId="ADAL" clId="{0D35B20E-B3E2-4DBA-915E-203D920FD1F9}" dt="2024-07-23T23:54:41.310" v="21" actId="478"/>
          <ac:spMkLst>
            <pc:docMk/>
            <pc:sldMk cId="1529813892" sldId="274"/>
            <ac:spMk id="3" creationId="{752D5549-3541-A221-FBD1-E93CB44AE79B}"/>
          </ac:spMkLst>
        </pc:spChg>
        <pc:spChg chg="mod">
          <ac:chgData name="Iwasaki, Masaaki/岩崎 昌昭" userId="966bd669-8ffc-4838-9c90-8e7a3c8dc506" providerId="ADAL" clId="{0D35B20E-B3E2-4DBA-915E-203D920FD1F9}" dt="2024-07-23T23:52:10.447" v="20" actId="14100"/>
          <ac:spMkLst>
            <pc:docMk/>
            <pc:sldMk cId="1529813892" sldId="274"/>
            <ac:spMk id="26" creationId="{699D974F-8589-9921-8889-121B5B6A2750}"/>
          </ac:spMkLst>
        </pc:spChg>
        <pc:spChg chg="mod">
          <ac:chgData name="Iwasaki, Masaaki/岩崎 昌昭" userId="966bd669-8ffc-4838-9c90-8e7a3c8dc506" providerId="ADAL" clId="{0D35B20E-B3E2-4DBA-915E-203D920FD1F9}" dt="2024-07-23T23:56:39.876" v="136" actId="20577"/>
          <ac:spMkLst>
            <pc:docMk/>
            <pc:sldMk cId="1529813892" sldId="274"/>
            <ac:spMk id="36" creationId="{6BFB8B3C-C744-78D6-7E95-946DC39081ED}"/>
          </ac:spMkLst>
        </pc:spChg>
      </pc:sldChg>
      <pc:sldChg chg="del">
        <pc:chgData name="Iwasaki, Masaaki/岩崎 昌昭" userId="966bd669-8ffc-4838-9c90-8e7a3c8dc506" providerId="ADAL" clId="{0D35B20E-B3E2-4DBA-915E-203D920FD1F9}" dt="2024-07-23T23:51:52.035" v="16" actId="47"/>
        <pc:sldMkLst>
          <pc:docMk/>
          <pc:sldMk cId="1346010690" sldId="275"/>
        </pc:sldMkLst>
      </pc:sldChg>
    </pc:docChg>
  </pc:docChgLst>
  <pc:docChgLst>
    <pc:chgData name="Iwasaki, Masaaki/岩崎 昌昭" userId="966bd669-8ffc-4838-9c90-8e7a3c8dc506" providerId="ADAL" clId="{6F1D039D-B43B-47E8-BE42-1D620BD9B753}"/>
    <pc:docChg chg="custSel modSld">
      <pc:chgData name="Iwasaki, Masaaki/岩崎 昌昭" userId="966bd669-8ffc-4838-9c90-8e7a3c8dc506" providerId="ADAL" clId="{6F1D039D-B43B-47E8-BE42-1D620BD9B753}" dt="2024-07-25T01:26:52.940" v="442" actId="20577"/>
      <pc:docMkLst>
        <pc:docMk/>
      </pc:docMkLst>
      <pc:sldChg chg="modSp mod">
        <pc:chgData name="Iwasaki, Masaaki/岩崎 昌昭" userId="966bd669-8ffc-4838-9c90-8e7a3c8dc506" providerId="ADAL" clId="{6F1D039D-B43B-47E8-BE42-1D620BD9B753}" dt="2024-07-25T01:26:21.780" v="434" actId="20577"/>
        <pc:sldMkLst>
          <pc:docMk/>
          <pc:sldMk cId="3144184708" sldId="258"/>
        </pc:sldMkLst>
        <pc:spChg chg="mod">
          <ac:chgData name="Iwasaki, Masaaki/岩崎 昌昭" userId="966bd669-8ffc-4838-9c90-8e7a3c8dc506" providerId="ADAL" clId="{6F1D039D-B43B-47E8-BE42-1D620BD9B753}" dt="2024-07-25T01:26:21.780" v="434" actId="20577"/>
          <ac:spMkLst>
            <pc:docMk/>
            <pc:sldMk cId="3144184708" sldId="258"/>
            <ac:spMk id="2" creationId="{5266EFA4-2A88-663D-44F4-45AC16C1A455}"/>
          </ac:spMkLst>
        </pc:spChg>
      </pc:sldChg>
      <pc:sldChg chg="modSp mod">
        <pc:chgData name="Iwasaki, Masaaki/岩崎 昌昭" userId="966bd669-8ffc-4838-9c90-8e7a3c8dc506" providerId="ADAL" clId="{6F1D039D-B43B-47E8-BE42-1D620BD9B753}" dt="2024-07-25T01:26:00.423" v="430" actId="20577"/>
        <pc:sldMkLst>
          <pc:docMk/>
          <pc:sldMk cId="3149785868" sldId="271"/>
        </pc:sldMkLst>
        <pc:spChg chg="mod">
          <ac:chgData name="Iwasaki, Masaaki/岩崎 昌昭" userId="966bd669-8ffc-4838-9c90-8e7a3c8dc506" providerId="ADAL" clId="{6F1D039D-B43B-47E8-BE42-1D620BD9B753}" dt="2024-07-25T01:26:00.423" v="430" actId="20577"/>
          <ac:spMkLst>
            <pc:docMk/>
            <pc:sldMk cId="3149785868" sldId="271"/>
            <ac:spMk id="2" creationId="{5266EFA4-2A88-663D-44F4-45AC16C1A455}"/>
          </ac:spMkLst>
        </pc:spChg>
      </pc:sldChg>
      <pc:sldChg chg="modSp mod">
        <pc:chgData name="Iwasaki, Masaaki/岩崎 昌昭" userId="966bd669-8ffc-4838-9c90-8e7a3c8dc506" providerId="ADAL" clId="{6F1D039D-B43B-47E8-BE42-1D620BD9B753}" dt="2024-07-25T00:46:48.295" v="37" actId="14100"/>
        <pc:sldMkLst>
          <pc:docMk/>
          <pc:sldMk cId="100364237" sldId="272"/>
        </pc:sldMkLst>
        <pc:spChg chg="mod">
          <ac:chgData name="Iwasaki, Masaaki/岩崎 昌昭" userId="966bd669-8ffc-4838-9c90-8e7a3c8dc506" providerId="ADAL" clId="{6F1D039D-B43B-47E8-BE42-1D620BD9B753}" dt="2024-07-25T00:46:48.295" v="37" actId="14100"/>
          <ac:spMkLst>
            <pc:docMk/>
            <pc:sldMk cId="100364237" sldId="272"/>
            <ac:spMk id="3" creationId="{7619259A-F3E6-FE18-7FC2-04F406F6A1AD}"/>
          </ac:spMkLst>
        </pc:spChg>
      </pc:sldChg>
      <pc:sldChg chg="modSp mod">
        <pc:chgData name="Iwasaki, Masaaki/岩崎 昌昭" userId="966bd669-8ffc-4838-9c90-8e7a3c8dc506" providerId="ADAL" clId="{6F1D039D-B43B-47E8-BE42-1D620BD9B753}" dt="2024-07-25T01:26:11.131" v="431" actId="20577"/>
        <pc:sldMkLst>
          <pc:docMk/>
          <pc:sldMk cId="3044863609" sldId="277"/>
        </pc:sldMkLst>
        <pc:spChg chg="mod">
          <ac:chgData name="Iwasaki, Masaaki/岩崎 昌昭" userId="966bd669-8ffc-4838-9c90-8e7a3c8dc506" providerId="ADAL" clId="{6F1D039D-B43B-47E8-BE42-1D620BD9B753}" dt="2024-07-25T01:26:11.131" v="431" actId="20577"/>
          <ac:spMkLst>
            <pc:docMk/>
            <pc:sldMk cId="3044863609" sldId="277"/>
            <ac:spMk id="2" creationId="{5266EFA4-2A88-663D-44F4-45AC16C1A455}"/>
          </ac:spMkLst>
        </pc:spChg>
      </pc:sldChg>
      <pc:sldChg chg="modSp mod">
        <pc:chgData name="Iwasaki, Masaaki/岩崎 昌昭" userId="966bd669-8ffc-4838-9c90-8e7a3c8dc506" providerId="ADAL" clId="{6F1D039D-B43B-47E8-BE42-1D620BD9B753}" dt="2024-07-25T01:26:15.601" v="432" actId="20577"/>
        <pc:sldMkLst>
          <pc:docMk/>
          <pc:sldMk cId="3316224140" sldId="278"/>
        </pc:sldMkLst>
        <pc:spChg chg="mod">
          <ac:chgData name="Iwasaki, Masaaki/岩崎 昌昭" userId="966bd669-8ffc-4838-9c90-8e7a3c8dc506" providerId="ADAL" clId="{6F1D039D-B43B-47E8-BE42-1D620BD9B753}" dt="2024-07-25T01:26:15.601" v="432" actId="20577"/>
          <ac:spMkLst>
            <pc:docMk/>
            <pc:sldMk cId="3316224140" sldId="278"/>
            <ac:spMk id="2" creationId="{5266EFA4-2A88-663D-44F4-45AC16C1A455}"/>
          </ac:spMkLst>
        </pc:spChg>
        <pc:spChg chg="mod">
          <ac:chgData name="Iwasaki, Masaaki/岩崎 昌昭" userId="966bd669-8ffc-4838-9c90-8e7a3c8dc506" providerId="ADAL" clId="{6F1D039D-B43B-47E8-BE42-1D620BD9B753}" dt="2024-07-25T00:57:08.689" v="291" actId="20577"/>
          <ac:spMkLst>
            <pc:docMk/>
            <pc:sldMk cId="3316224140" sldId="278"/>
            <ac:spMk id="3" creationId="{E079C059-0648-F01F-263A-D5CA588D8401}"/>
          </ac:spMkLst>
        </pc:spChg>
      </pc:sldChg>
      <pc:sldChg chg="modSp mod">
        <pc:chgData name="Iwasaki, Masaaki/岩崎 昌昭" userId="966bd669-8ffc-4838-9c90-8e7a3c8dc506" providerId="ADAL" clId="{6F1D039D-B43B-47E8-BE42-1D620BD9B753}" dt="2024-07-25T01:26:25.391" v="435" actId="20577"/>
        <pc:sldMkLst>
          <pc:docMk/>
          <pc:sldMk cId="4090372665" sldId="279"/>
        </pc:sldMkLst>
        <pc:spChg chg="mod">
          <ac:chgData name="Iwasaki, Masaaki/岩崎 昌昭" userId="966bd669-8ffc-4838-9c90-8e7a3c8dc506" providerId="ADAL" clId="{6F1D039D-B43B-47E8-BE42-1D620BD9B753}" dt="2024-07-25T01:26:25.391" v="435" actId="20577"/>
          <ac:spMkLst>
            <pc:docMk/>
            <pc:sldMk cId="4090372665" sldId="279"/>
            <ac:spMk id="2" creationId="{5266EFA4-2A88-663D-44F4-45AC16C1A455}"/>
          </ac:spMkLst>
        </pc:spChg>
        <pc:spChg chg="mod">
          <ac:chgData name="Iwasaki, Masaaki/岩崎 昌昭" userId="966bd669-8ffc-4838-9c90-8e7a3c8dc506" providerId="ADAL" clId="{6F1D039D-B43B-47E8-BE42-1D620BD9B753}" dt="2024-07-25T01:19:43.591" v="316" actId="20577"/>
          <ac:spMkLst>
            <pc:docMk/>
            <pc:sldMk cId="4090372665" sldId="279"/>
            <ac:spMk id="15" creationId="{7C2557D3-A834-466C-C4D2-C600EE9C0888}"/>
          </ac:spMkLst>
        </pc:spChg>
      </pc:sldChg>
      <pc:sldChg chg="modSp mod">
        <pc:chgData name="Iwasaki, Masaaki/岩崎 昌昭" userId="966bd669-8ffc-4838-9c90-8e7a3c8dc506" providerId="ADAL" clId="{6F1D039D-B43B-47E8-BE42-1D620BD9B753}" dt="2024-07-25T01:26:29.032" v="436" actId="20577"/>
        <pc:sldMkLst>
          <pc:docMk/>
          <pc:sldMk cId="273455096" sldId="280"/>
        </pc:sldMkLst>
        <pc:spChg chg="mod">
          <ac:chgData name="Iwasaki, Masaaki/岩崎 昌昭" userId="966bd669-8ffc-4838-9c90-8e7a3c8dc506" providerId="ADAL" clId="{6F1D039D-B43B-47E8-BE42-1D620BD9B753}" dt="2024-07-25T01:26:29.032" v="436" actId="20577"/>
          <ac:spMkLst>
            <pc:docMk/>
            <pc:sldMk cId="273455096" sldId="280"/>
            <ac:spMk id="2" creationId="{5266EFA4-2A88-663D-44F4-45AC16C1A455}"/>
          </ac:spMkLst>
        </pc:spChg>
      </pc:sldChg>
      <pc:sldChg chg="modSp mod">
        <pc:chgData name="Iwasaki, Masaaki/岩崎 昌昭" userId="966bd669-8ffc-4838-9c90-8e7a3c8dc506" providerId="ADAL" clId="{6F1D039D-B43B-47E8-BE42-1D620BD9B753}" dt="2024-07-25T01:26:32.164" v="437" actId="20577"/>
        <pc:sldMkLst>
          <pc:docMk/>
          <pc:sldMk cId="108761576" sldId="281"/>
        </pc:sldMkLst>
        <pc:spChg chg="mod">
          <ac:chgData name="Iwasaki, Masaaki/岩崎 昌昭" userId="966bd669-8ffc-4838-9c90-8e7a3c8dc506" providerId="ADAL" clId="{6F1D039D-B43B-47E8-BE42-1D620BD9B753}" dt="2024-07-25T01:26:32.164" v="437" actId="20577"/>
          <ac:spMkLst>
            <pc:docMk/>
            <pc:sldMk cId="108761576" sldId="281"/>
            <ac:spMk id="2" creationId="{5266EFA4-2A88-663D-44F4-45AC16C1A455}"/>
          </ac:spMkLst>
        </pc:spChg>
        <pc:spChg chg="mod">
          <ac:chgData name="Iwasaki, Masaaki/岩崎 昌昭" userId="966bd669-8ffc-4838-9c90-8e7a3c8dc506" providerId="ADAL" clId="{6F1D039D-B43B-47E8-BE42-1D620BD9B753}" dt="2024-07-25T01:21:26.066" v="429" actId="20577"/>
          <ac:spMkLst>
            <pc:docMk/>
            <pc:sldMk cId="108761576" sldId="281"/>
            <ac:spMk id="15" creationId="{7C2557D3-A834-466C-C4D2-C600EE9C0888}"/>
          </ac:spMkLst>
        </pc:spChg>
      </pc:sldChg>
      <pc:sldChg chg="modSp mod">
        <pc:chgData name="Iwasaki, Masaaki/岩崎 昌昭" userId="966bd669-8ffc-4838-9c90-8e7a3c8dc506" providerId="ADAL" clId="{6F1D039D-B43B-47E8-BE42-1D620BD9B753}" dt="2024-07-25T01:26:35.325" v="438" actId="20577"/>
        <pc:sldMkLst>
          <pc:docMk/>
          <pc:sldMk cId="2030199056" sldId="282"/>
        </pc:sldMkLst>
        <pc:spChg chg="mod">
          <ac:chgData name="Iwasaki, Masaaki/岩崎 昌昭" userId="966bd669-8ffc-4838-9c90-8e7a3c8dc506" providerId="ADAL" clId="{6F1D039D-B43B-47E8-BE42-1D620BD9B753}" dt="2024-07-25T01:26:35.325" v="438" actId="20577"/>
          <ac:spMkLst>
            <pc:docMk/>
            <pc:sldMk cId="2030199056" sldId="282"/>
            <ac:spMk id="2" creationId="{5266EFA4-2A88-663D-44F4-45AC16C1A455}"/>
          </ac:spMkLst>
        </pc:spChg>
      </pc:sldChg>
      <pc:sldChg chg="modSp mod">
        <pc:chgData name="Iwasaki, Masaaki/岩崎 昌昭" userId="966bd669-8ffc-4838-9c90-8e7a3c8dc506" providerId="ADAL" clId="{6F1D039D-B43B-47E8-BE42-1D620BD9B753}" dt="2024-07-25T01:26:18.662" v="433" actId="20577"/>
        <pc:sldMkLst>
          <pc:docMk/>
          <pc:sldMk cId="1965494274" sldId="284"/>
        </pc:sldMkLst>
        <pc:spChg chg="mod">
          <ac:chgData name="Iwasaki, Masaaki/岩崎 昌昭" userId="966bd669-8ffc-4838-9c90-8e7a3c8dc506" providerId="ADAL" clId="{6F1D039D-B43B-47E8-BE42-1D620BD9B753}" dt="2024-07-25T01:26:18.662" v="433" actId="20577"/>
          <ac:spMkLst>
            <pc:docMk/>
            <pc:sldMk cId="1965494274" sldId="284"/>
            <ac:spMk id="2" creationId="{5266EFA4-2A88-663D-44F4-45AC16C1A455}"/>
          </ac:spMkLst>
        </pc:spChg>
      </pc:sldChg>
      <pc:sldChg chg="modSp mod">
        <pc:chgData name="Iwasaki, Masaaki/岩崎 昌昭" userId="966bd669-8ffc-4838-9c90-8e7a3c8dc506" providerId="ADAL" clId="{6F1D039D-B43B-47E8-BE42-1D620BD9B753}" dt="2024-07-25T01:26:45.991" v="440" actId="20577"/>
        <pc:sldMkLst>
          <pc:docMk/>
          <pc:sldMk cId="2584140407" sldId="285"/>
        </pc:sldMkLst>
        <pc:spChg chg="mod">
          <ac:chgData name="Iwasaki, Masaaki/岩崎 昌昭" userId="966bd669-8ffc-4838-9c90-8e7a3c8dc506" providerId="ADAL" clId="{6F1D039D-B43B-47E8-BE42-1D620BD9B753}" dt="2024-07-25T01:26:45.991" v="440" actId="20577"/>
          <ac:spMkLst>
            <pc:docMk/>
            <pc:sldMk cId="2584140407" sldId="285"/>
            <ac:spMk id="2" creationId="{5266EFA4-2A88-663D-44F4-45AC16C1A455}"/>
          </ac:spMkLst>
        </pc:spChg>
      </pc:sldChg>
      <pc:sldChg chg="modSp mod">
        <pc:chgData name="Iwasaki, Masaaki/岩崎 昌昭" userId="966bd669-8ffc-4838-9c90-8e7a3c8dc506" providerId="ADAL" clId="{6F1D039D-B43B-47E8-BE42-1D620BD9B753}" dt="2024-07-25T01:26:52.940" v="442" actId="20577"/>
        <pc:sldMkLst>
          <pc:docMk/>
          <pc:sldMk cId="2833965530" sldId="287"/>
        </pc:sldMkLst>
        <pc:spChg chg="mod">
          <ac:chgData name="Iwasaki, Masaaki/岩崎 昌昭" userId="966bd669-8ffc-4838-9c90-8e7a3c8dc506" providerId="ADAL" clId="{6F1D039D-B43B-47E8-BE42-1D620BD9B753}" dt="2024-07-25T01:26:52.940" v="442" actId="20577"/>
          <ac:spMkLst>
            <pc:docMk/>
            <pc:sldMk cId="2833965530" sldId="287"/>
            <ac:spMk id="2" creationId="{5266EFA4-2A88-663D-44F4-45AC16C1A455}"/>
          </ac:spMkLst>
        </pc:spChg>
      </pc:sldChg>
    </pc:docChg>
  </pc:docChgLst>
  <pc:docChgLst>
    <pc:chgData name="Iwasaki, Masaaki/岩崎 昌昭" userId="966bd669-8ffc-4838-9c90-8e7a3c8dc506" providerId="ADAL" clId="{72298C1B-03D6-4B98-9C69-35BFEE0DB296}"/>
    <pc:docChg chg="custSel addSld modSld">
      <pc:chgData name="Iwasaki, Masaaki/岩崎 昌昭" userId="966bd669-8ffc-4838-9c90-8e7a3c8dc506" providerId="ADAL" clId="{72298C1B-03D6-4B98-9C69-35BFEE0DB296}" dt="2024-07-02T01:44:10.972" v="1879" actId="20577"/>
      <pc:docMkLst>
        <pc:docMk/>
      </pc:docMkLst>
      <pc:sldChg chg="addSp delSp modSp mod">
        <pc:chgData name="Iwasaki, Masaaki/岩崎 昌昭" userId="966bd669-8ffc-4838-9c90-8e7a3c8dc506" providerId="ADAL" clId="{72298C1B-03D6-4B98-9C69-35BFEE0DB296}" dt="2024-07-02T01:44:10.972" v="1879" actId="20577"/>
        <pc:sldMkLst>
          <pc:docMk/>
          <pc:sldMk cId="3144184708" sldId="258"/>
        </pc:sldMkLst>
        <pc:spChg chg="mod">
          <ac:chgData name="Iwasaki, Masaaki/岩崎 昌昭" userId="966bd669-8ffc-4838-9c90-8e7a3c8dc506" providerId="ADAL" clId="{72298C1B-03D6-4B98-9C69-35BFEE0DB296}" dt="2024-07-02T01:18:30.210" v="1010" actId="20577"/>
          <ac:spMkLst>
            <pc:docMk/>
            <pc:sldMk cId="3144184708" sldId="258"/>
            <ac:spMk id="2" creationId="{5266EFA4-2A88-663D-44F4-45AC16C1A455}"/>
          </ac:spMkLst>
        </pc:spChg>
        <pc:spChg chg="del">
          <ac:chgData name="Iwasaki, Masaaki/岩崎 昌昭" userId="966bd669-8ffc-4838-9c90-8e7a3c8dc506" providerId="ADAL" clId="{72298C1B-03D6-4B98-9C69-35BFEE0DB296}" dt="2024-07-02T00:42:13.003" v="230" actId="478"/>
          <ac:spMkLst>
            <pc:docMk/>
            <pc:sldMk cId="3144184708" sldId="258"/>
            <ac:spMk id="3" creationId="{28C91D8A-1D1C-F5C8-8D34-058AE367D97E}"/>
          </ac:spMkLst>
        </pc:spChg>
        <pc:spChg chg="add del mod">
          <ac:chgData name="Iwasaki, Masaaki/岩崎 昌昭" userId="966bd669-8ffc-4838-9c90-8e7a3c8dc506" providerId="ADAL" clId="{72298C1B-03D6-4B98-9C69-35BFEE0DB296}" dt="2024-07-02T01:18:36.662" v="1011" actId="478"/>
          <ac:spMkLst>
            <pc:docMk/>
            <pc:sldMk cId="3144184708" sldId="258"/>
            <ac:spMk id="4" creationId="{0A1A87FD-02C4-24E6-496A-D78F49CB22F3}"/>
          </ac:spMkLst>
        </pc:spChg>
        <pc:spChg chg="del">
          <ac:chgData name="Iwasaki, Masaaki/岩崎 昌昭" userId="966bd669-8ffc-4838-9c90-8e7a3c8dc506" providerId="ADAL" clId="{72298C1B-03D6-4B98-9C69-35BFEE0DB296}" dt="2024-07-02T00:42:13.003" v="230" actId="478"/>
          <ac:spMkLst>
            <pc:docMk/>
            <pc:sldMk cId="3144184708" sldId="258"/>
            <ac:spMk id="5" creationId="{7C0C5B91-4F46-2718-91A0-B85395FD75E5}"/>
          </ac:spMkLst>
        </pc:spChg>
        <pc:spChg chg="del">
          <ac:chgData name="Iwasaki, Masaaki/岩崎 昌昭" userId="966bd669-8ffc-4838-9c90-8e7a3c8dc506" providerId="ADAL" clId="{72298C1B-03D6-4B98-9C69-35BFEE0DB296}" dt="2024-07-02T00:42:13.003" v="230" actId="478"/>
          <ac:spMkLst>
            <pc:docMk/>
            <pc:sldMk cId="3144184708" sldId="258"/>
            <ac:spMk id="6" creationId="{B683EAF4-9BF8-01F8-5799-14CA422A2AAE}"/>
          </ac:spMkLst>
        </pc:spChg>
        <pc:spChg chg="del">
          <ac:chgData name="Iwasaki, Masaaki/岩崎 昌昭" userId="966bd669-8ffc-4838-9c90-8e7a3c8dc506" providerId="ADAL" clId="{72298C1B-03D6-4B98-9C69-35BFEE0DB296}" dt="2024-07-02T00:42:04.900" v="229" actId="478"/>
          <ac:spMkLst>
            <pc:docMk/>
            <pc:sldMk cId="3144184708" sldId="258"/>
            <ac:spMk id="7" creationId="{B848930D-5B1C-B861-55B2-14C125059FAC}"/>
          </ac:spMkLst>
        </pc:spChg>
        <pc:spChg chg="mod">
          <ac:chgData name="Iwasaki, Masaaki/岩崎 昌昭" userId="966bd669-8ffc-4838-9c90-8e7a3c8dc506" providerId="ADAL" clId="{72298C1B-03D6-4B98-9C69-35BFEE0DB296}" dt="2024-07-02T01:44:10.972" v="1879" actId="20577"/>
          <ac:spMkLst>
            <pc:docMk/>
            <pc:sldMk cId="3144184708" sldId="258"/>
            <ac:spMk id="8" creationId="{E4304F4E-CC95-A936-D3D0-510901BE9C6F}"/>
          </ac:spMkLst>
        </pc:spChg>
        <pc:spChg chg="del">
          <ac:chgData name="Iwasaki, Masaaki/岩崎 昌昭" userId="966bd669-8ffc-4838-9c90-8e7a3c8dc506" providerId="ADAL" clId="{72298C1B-03D6-4B98-9C69-35BFEE0DB296}" dt="2024-07-02T00:42:13.003" v="230" actId="478"/>
          <ac:spMkLst>
            <pc:docMk/>
            <pc:sldMk cId="3144184708" sldId="258"/>
            <ac:spMk id="9" creationId="{AFFD281E-07F1-B533-378C-1BDFA460D1AB}"/>
          </ac:spMkLst>
        </pc:spChg>
        <pc:spChg chg="del">
          <ac:chgData name="Iwasaki, Masaaki/岩崎 昌昭" userId="966bd669-8ffc-4838-9c90-8e7a3c8dc506" providerId="ADAL" clId="{72298C1B-03D6-4B98-9C69-35BFEE0DB296}" dt="2024-07-02T00:42:13.003" v="230" actId="478"/>
          <ac:spMkLst>
            <pc:docMk/>
            <pc:sldMk cId="3144184708" sldId="258"/>
            <ac:spMk id="10" creationId="{7E431985-485E-736D-0FE0-6EC8DD0D7E7D}"/>
          </ac:spMkLst>
        </pc:spChg>
        <pc:spChg chg="del">
          <ac:chgData name="Iwasaki, Masaaki/岩崎 昌昭" userId="966bd669-8ffc-4838-9c90-8e7a3c8dc506" providerId="ADAL" clId="{72298C1B-03D6-4B98-9C69-35BFEE0DB296}" dt="2024-07-02T00:42:13.003" v="230" actId="478"/>
          <ac:spMkLst>
            <pc:docMk/>
            <pc:sldMk cId="3144184708" sldId="258"/>
            <ac:spMk id="11" creationId="{F2B23FC7-7FB5-7655-4B85-82665265F5E5}"/>
          </ac:spMkLst>
        </pc:spChg>
        <pc:spChg chg="add del mod">
          <ac:chgData name="Iwasaki, Masaaki/岩崎 昌昭" userId="966bd669-8ffc-4838-9c90-8e7a3c8dc506" providerId="ADAL" clId="{72298C1B-03D6-4B98-9C69-35BFEE0DB296}" dt="2024-07-02T00:55:19.859" v="732" actId="478"/>
          <ac:spMkLst>
            <pc:docMk/>
            <pc:sldMk cId="3144184708" sldId="258"/>
            <ac:spMk id="13" creationId="{545E771F-6BDE-581E-1903-7CA64C8324D5}"/>
          </ac:spMkLst>
        </pc:spChg>
        <pc:spChg chg="del">
          <ac:chgData name="Iwasaki, Masaaki/岩崎 昌昭" userId="966bd669-8ffc-4838-9c90-8e7a3c8dc506" providerId="ADAL" clId="{72298C1B-03D6-4B98-9C69-35BFEE0DB296}" dt="2024-07-02T00:42:13.003" v="230" actId="478"/>
          <ac:spMkLst>
            <pc:docMk/>
            <pc:sldMk cId="3144184708" sldId="258"/>
            <ac:spMk id="14" creationId="{81B272E0-E5D6-2C23-D236-2459DB2AFB04}"/>
          </ac:spMkLst>
        </pc:spChg>
        <pc:spChg chg="add mod">
          <ac:chgData name="Iwasaki, Masaaki/岩崎 昌昭" userId="966bd669-8ffc-4838-9c90-8e7a3c8dc506" providerId="ADAL" clId="{72298C1B-03D6-4B98-9C69-35BFEE0DB296}" dt="2024-07-02T01:43:05.886" v="1839" actId="1076"/>
          <ac:spMkLst>
            <pc:docMk/>
            <pc:sldMk cId="3144184708" sldId="258"/>
            <ac:spMk id="15" creationId="{7C2557D3-A834-466C-C4D2-C600EE9C0888}"/>
          </ac:spMkLst>
        </pc:spChg>
      </pc:sldChg>
      <pc:sldChg chg="add">
        <pc:chgData name="Iwasaki, Masaaki/岩崎 昌昭" userId="966bd669-8ffc-4838-9c90-8e7a3c8dc506" providerId="ADAL" clId="{72298C1B-03D6-4B98-9C69-35BFEE0DB296}" dt="2024-07-02T01:14:01.075" v="886"/>
        <pc:sldMkLst>
          <pc:docMk/>
          <pc:sldMk cId="2256066063" sldId="276"/>
        </pc:sldMkLst>
      </pc:sldChg>
      <pc:sldChg chg="addSp modSp add mod">
        <pc:chgData name="Iwasaki, Masaaki/岩崎 昌昭" userId="966bd669-8ffc-4838-9c90-8e7a3c8dc506" providerId="ADAL" clId="{72298C1B-03D6-4B98-9C69-35BFEE0DB296}" dt="2024-07-02T01:26:20.186" v="1260" actId="20577"/>
        <pc:sldMkLst>
          <pc:docMk/>
          <pc:sldMk cId="3044863609" sldId="277"/>
        </pc:sldMkLst>
        <pc:spChg chg="mod">
          <ac:chgData name="Iwasaki, Masaaki/岩崎 昌昭" userId="966bd669-8ffc-4838-9c90-8e7a3c8dc506" providerId="ADAL" clId="{72298C1B-03D6-4B98-9C69-35BFEE0DB296}" dt="2024-07-02T01:26:20.186" v="1260" actId="20577"/>
          <ac:spMkLst>
            <pc:docMk/>
            <pc:sldMk cId="3044863609" sldId="277"/>
            <ac:spMk id="2" creationId="{5266EFA4-2A88-663D-44F4-45AC16C1A455}"/>
          </ac:spMkLst>
        </pc:spChg>
        <pc:spChg chg="add mod">
          <ac:chgData name="Iwasaki, Masaaki/岩崎 昌昭" userId="966bd669-8ffc-4838-9c90-8e7a3c8dc506" providerId="ADAL" clId="{72298C1B-03D6-4B98-9C69-35BFEE0DB296}" dt="2024-07-02T01:26:08.954" v="1259" actId="20577"/>
          <ac:spMkLst>
            <pc:docMk/>
            <pc:sldMk cId="3044863609" sldId="277"/>
            <ac:spMk id="3" creationId="{4566F8A0-14F8-2CBA-0D0A-EABDB6AE91DE}"/>
          </ac:spMkLst>
        </pc:spChg>
        <pc:spChg chg="mod">
          <ac:chgData name="Iwasaki, Masaaki/岩崎 昌昭" userId="966bd669-8ffc-4838-9c90-8e7a3c8dc506" providerId="ADAL" clId="{72298C1B-03D6-4B98-9C69-35BFEE0DB296}" dt="2024-07-02T01:20:06.636" v="1095" actId="1076"/>
          <ac:spMkLst>
            <pc:docMk/>
            <pc:sldMk cId="3044863609" sldId="277"/>
            <ac:spMk id="8" creationId="{E4304F4E-CC95-A936-D3D0-510901BE9C6F}"/>
          </ac:spMkLst>
        </pc:spChg>
      </pc:sldChg>
    </pc:docChg>
  </pc:docChgLst>
  <pc:docChgLst>
    <pc:chgData name="Iwasaki, Masaaki/岩崎 昌昭" userId="966bd669-8ffc-4838-9c90-8e7a3c8dc506" providerId="ADAL" clId="{6D3E8C0A-F5B9-4185-9A61-3D2AF23CF623}"/>
    <pc:docChg chg="undo custSel addSld modSld sldOrd">
      <pc:chgData name="Iwasaki, Masaaki/岩崎 昌昭" userId="966bd669-8ffc-4838-9c90-8e7a3c8dc506" providerId="ADAL" clId="{6D3E8C0A-F5B9-4185-9A61-3D2AF23CF623}" dt="2024-07-02T06:22:03.718" v="2565"/>
      <pc:docMkLst>
        <pc:docMk/>
      </pc:docMkLst>
      <pc:sldChg chg="modSp mod">
        <pc:chgData name="Iwasaki, Masaaki/岩崎 昌昭" userId="966bd669-8ffc-4838-9c90-8e7a3c8dc506" providerId="ADAL" clId="{6D3E8C0A-F5B9-4185-9A61-3D2AF23CF623}" dt="2024-07-02T04:56:23.328" v="9" actId="1076"/>
        <pc:sldMkLst>
          <pc:docMk/>
          <pc:sldMk cId="3144184708" sldId="258"/>
        </pc:sldMkLst>
        <pc:spChg chg="mod">
          <ac:chgData name="Iwasaki, Masaaki/岩崎 昌昭" userId="966bd669-8ffc-4838-9c90-8e7a3c8dc506" providerId="ADAL" clId="{6D3E8C0A-F5B9-4185-9A61-3D2AF23CF623}" dt="2024-07-02T04:55:30.452" v="7" actId="20577"/>
          <ac:spMkLst>
            <pc:docMk/>
            <pc:sldMk cId="3144184708" sldId="258"/>
            <ac:spMk id="8" creationId="{E4304F4E-CC95-A936-D3D0-510901BE9C6F}"/>
          </ac:spMkLst>
        </pc:spChg>
        <pc:spChg chg="mod">
          <ac:chgData name="Iwasaki, Masaaki/岩崎 昌昭" userId="966bd669-8ffc-4838-9c90-8e7a3c8dc506" providerId="ADAL" clId="{6D3E8C0A-F5B9-4185-9A61-3D2AF23CF623}" dt="2024-07-02T04:56:23.328" v="9" actId="1076"/>
          <ac:spMkLst>
            <pc:docMk/>
            <pc:sldMk cId="3144184708" sldId="258"/>
            <ac:spMk id="15" creationId="{7C2557D3-A834-466C-C4D2-C600EE9C0888}"/>
          </ac:spMkLst>
        </pc:spChg>
      </pc:sldChg>
      <pc:sldChg chg="ord">
        <pc:chgData name="Iwasaki, Masaaki/岩崎 昌昭" userId="966bd669-8ffc-4838-9c90-8e7a3c8dc506" providerId="ADAL" clId="{6D3E8C0A-F5B9-4185-9A61-3D2AF23CF623}" dt="2024-07-02T04:55:10.562" v="1"/>
        <pc:sldMkLst>
          <pc:docMk/>
          <pc:sldMk cId="2256066063" sldId="276"/>
        </pc:sldMkLst>
      </pc:sldChg>
      <pc:sldChg chg="addSp delSp modSp add mod">
        <pc:chgData name="Iwasaki, Masaaki/岩崎 昌昭" userId="966bd669-8ffc-4838-9c90-8e7a3c8dc506" providerId="ADAL" clId="{6D3E8C0A-F5B9-4185-9A61-3D2AF23CF623}" dt="2024-07-02T05:38:25.235" v="571" actId="6549"/>
        <pc:sldMkLst>
          <pc:docMk/>
          <pc:sldMk cId="3316224140" sldId="278"/>
        </pc:sldMkLst>
        <pc:spChg chg="mod">
          <ac:chgData name="Iwasaki, Masaaki/岩崎 昌昭" userId="966bd669-8ffc-4838-9c90-8e7a3c8dc506" providerId="ADAL" clId="{6D3E8C0A-F5B9-4185-9A61-3D2AF23CF623}" dt="2024-07-02T05:00:39.008" v="86" actId="27636"/>
          <ac:spMkLst>
            <pc:docMk/>
            <pc:sldMk cId="3316224140" sldId="278"/>
            <ac:spMk id="2" creationId="{5266EFA4-2A88-663D-44F4-45AC16C1A455}"/>
          </ac:spMkLst>
        </pc:spChg>
        <pc:spChg chg="add del">
          <ac:chgData name="Iwasaki, Masaaki/岩崎 昌昭" userId="966bd669-8ffc-4838-9c90-8e7a3c8dc506" providerId="ADAL" clId="{6D3E8C0A-F5B9-4185-9A61-3D2AF23CF623}" dt="2024-07-02T05:10:21.661" v="351" actId="22"/>
          <ac:spMkLst>
            <pc:docMk/>
            <pc:sldMk cId="3316224140" sldId="278"/>
            <ac:spMk id="4" creationId="{668836C1-B303-45AA-DFCF-3235CA2A17B1}"/>
          </ac:spMkLst>
        </pc:spChg>
        <pc:spChg chg="add mod">
          <ac:chgData name="Iwasaki, Masaaki/岩崎 昌昭" userId="966bd669-8ffc-4838-9c90-8e7a3c8dc506" providerId="ADAL" clId="{6D3E8C0A-F5B9-4185-9A61-3D2AF23CF623}" dt="2024-07-02T05:11:23.696" v="412" actId="20577"/>
          <ac:spMkLst>
            <pc:docMk/>
            <pc:sldMk cId="3316224140" sldId="278"/>
            <ac:spMk id="5" creationId="{78883C30-58C9-10C7-11D0-ABB9BC184259}"/>
          </ac:spMkLst>
        </pc:spChg>
        <pc:spChg chg="mod">
          <ac:chgData name="Iwasaki, Masaaki/岩崎 昌昭" userId="966bd669-8ffc-4838-9c90-8e7a3c8dc506" providerId="ADAL" clId="{6D3E8C0A-F5B9-4185-9A61-3D2AF23CF623}" dt="2024-07-02T05:05:05.654" v="172" actId="20577"/>
          <ac:spMkLst>
            <pc:docMk/>
            <pc:sldMk cId="3316224140" sldId="278"/>
            <ac:spMk id="8" creationId="{E4304F4E-CC95-A936-D3D0-510901BE9C6F}"/>
          </ac:spMkLst>
        </pc:spChg>
        <pc:spChg chg="mod">
          <ac:chgData name="Iwasaki, Masaaki/岩崎 昌昭" userId="966bd669-8ffc-4838-9c90-8e7a3c8dc506" providerId="ADAL" clId="{6D3E8C0A-F5B9-4185-9A61-3D2AF23CF623}" dt="2024-07-02T05:38:25.235" v="571" actId="6549"/>
          <ac:spMkLst>
            <pc:docMk/>
            <pc:sldMk cId="3316224140" sldId="278"/>
            <ac:spMk id="15" creationId="{7C2557D3-A834-466C-C4D2-C600EE9C0888}"/>
          </ac:spMkLst>
        </pc:spChg>
      </pc:sldChg>
      <pc:sldChg chg="addSp delSp modSp add mod">
        <pc:chgData name="Iwasaki, Masaaki/岩崎 昌昭" userId="966bd669-8ffc-4838-9c90-8e7a3c8dc506" providerId="ADAL" clId="{6D3E8C0A-F5B9-4185-9A61-3D2AF23CF623}" dt="2024-07-02T05:53:14.801" v="1313" actId="20577"/>
        <pc:sldMkLst>
          <pc:docMk/>
          <pc:sldMk cId="4090372665" sldId="279"/>
        </pc:sldMkLst>
        <pc:spChg chg="mod">
          <ac:chgData name="Iwasaki, Masaaki/岩崎 昌昭" userId="966bd669-8ffc-4838-9c90-8e7a3c8dc506" providerId="ADAL" clId="{6D3E8C0A-F5B9-4185-9A61-3D2AF23CF623}" dt="2024-07-02T05:40:09.337" v="601" actId="20577"/>
          <ac:spMkLst>
            <pc:docMk/>
            <pc:sldMk cId="4090372665" sldId="279"/>
            <ac:spMk id="2" creationId="{5266EFA4-2A88-663D-44F4-45AC16C1A455}"/>
          </ac:spMkLst>
        </pc:spChg>
        <pc:spChg chg="add mod">
          <ac:chgData name="Iwasaki, Masaaki/岩崎 昌昭" userId="966bd669-8ffc-4838-9c90-8e7a3c8dc506" providerId="ADAL" clId="{6D3E8C0A-F5B9-4185-9A61-3D2AF23CF623}" dt="2024-07-02T05:53:14.801" v="1313" actId="20577"/>
          <ac:spMkLst>
            <pc:docMk/>
            <pc:sldMk cId="4090372665" sldId="279"/>
            <ac:spMk id="3" creationId="{EC1EF36E-6738-8FF5-12D4-1405920921D4}"/>
          </ac:spMkLst>
        </pc:spChg>
        <pc:spChg chg="del mod">
          <ac:chgData name="Iwasaki, Masaaki/岩崎 昌昭" userId="966bd669-8ffc-4838-9c90-8e7a3c8dc506" providerId="ADAL" clId="{6D3E8C0A-F5B9-4185-9A61-3D2AF23CF623}" dt="2024-07-02T05:45:06.035" v="813" actId="478"/>
          <ac:spMkLst>
            <pc:docMk/>
            <pc:sldMk cId="4090372665" sldId="279"/>
            <ac:spMk id="5" creationId="{78883C30-58C9-10C7-11D0-ABB9BC184259}"/>
          </ac:spMkLst>
        </pc:spChg>
        <pc:spChg chg="mod">
          <ac:chgData name="Iwasaki, Masaaki/岩崎 昌昭" userId="966bd669-8ffc-4838-9c90-8e7a3c8dc506" providerId="ADAL" clId="{6D3E8C0A-F5B9-4185-9A61-3D2AF23CF623}" dt="2024-07-02T05:43:37.122" v="740" actId="948"/>
          <ac:spMkLst>
            <pc:docMk/>
            <pc:sldMk cId="4090372665" sldId="279"/>
            <ac:spMk id="8" creationId="{E4304F4E-CC95-A936-D3D0-510901BE9C6F}"/>
          </ac:spMkLst>
        </pc:spChg>
        <pc:spChg chg="mod">
          <ac:chgData name="Iwasaki, Masaaki/岩崎 昌昭" userId="966bd669-8ffc-4838-9c90-8e7a3c8dc506" providerId="ADAL" clId="{6D3E8C0A-F5B9-4185-9A61-3D2AF23CF623}" dt="2024-07-02T05:50:42.323" v="1273" actId="6549"/>
          <ac:spMkLst>
            <pc:docMk/>
            <pc:sldMk cId="4090372665" sldId="279"/>
            <ac:spMk id="15" creationId="{7C2557D3-A834-466C-C4D2-C600EE9C0888}"/>
          </ac:spMkLst>
        </pc:spChg>
      </pc:sldChg>
      <pc:sldChg chg="modSp add mod">
        <pc:chgData name="Iwasaki, Masaaki/岩崎 昌昭" userId="966bd669-8ffc-4838-9c90-8e7a3c8dc506" providerId="ADAL" clId="{6D3E8C0A-F5B9-4185-9A61-3D2AF23CF623}" dt="2024-07-02T06:09:37.124" v="2079" actId="20577"/>
        <pc:sldMkLst>
          <pc:docMk/>
          <pc:sldMk cId="273455096" sldId="280"/>
        </pc:sldMkLst>
        <pc:spChg chg="mod">
          <ac:chgData name="Iwasaki, Masaaki/岩崎 昌昭" userId="966bd669-8ffc-4838-9c90-8e7a3c8dc506" providerId="ADAL" clId="{6D3E8C0A-F5B9-4185-9A61-3D2AF23CF623}" dt="2024-07-02T05:56:38.179" v="1399" actId="20577"/>
          <ac:spMkLst>
            <pc:docMk/>
            <pc:sldMk cId="273455096" sldId="280"/>
            <ac:spMk id="2" creationId="{5266EFA4-2A88-663D-44F4-45AC16C1A455}"/>
          </ac:spMkLst>
        </pc:spChg>
        <pc:spChg chg="mod">
          <ac:chgData name="Iwasaki, Masaaki/岩崎 昌昭" userId="966bd669-8ffc-4838-9c90-8e7a3c8dc506" providerId="ADAL" clId="{6D3E8C0A-F5B9-4185-9A61-3D2AF23CF623}" dt="2024-07-02T06:09:37.124" v="2079" actId="20577"/>
          <ac:spMkLst>
            <pc:docMk/>
            <pc:sldMk cId="273455096" sldId="280"/>
            <ac:spMk id="3" creationId="{EC1EF36E-6738-8FF5-12D4-1405920921D4}"/>
          </ac:spMkLst>
        </pc:spChg>
        <pc:spChg chg="mod">
          <ac:chgData name="Iwasaki, Masaaki/岩崎 昌昭" userId="966bd669-8ffc-4838-9c90-8e7a3c8dc506" providerId="ADAL" clId="{6D3E8C0A-F5B9-4185-9A61-3D2AF23CF623}" dt="2024-07-02T06:07:46.895" v="1916" actId="6549"/>
          <ac:spMkLst>
            <pc:docMk/>
            <pc:sldMk cId="273455096" sldId="280"/>
            <ac:spMk id="8" creationId="{E4304F4E-CC95-A936-D3D0-510901BE9C6F}"/>
          </ac:spMkLst>
        </pc:spChg>
        <pc:spChg chg="mod">
          <ac:chgData name="Iwasaki, Masaaki/岩崎 昌昭" userId="966bd669-8ffc-4838-9c90-8e7a3c8dc506" providerId="ADAL" clId="{6D3E8C0A-F5B9-4185-9A61-3D2AF23CF623}" dt="2024-07-02T06:06:32.333" v="1873" actId="20577"/>
          <ac:spMkLst>
            <pc:docMk/>
            <pc:sldMk cId="273455096" sldId="280"/>
            <ac:spMk id="15" creationId="{7C2557D3-A834-466C-C4D2-C600EE9C0888}"/>
          </ac:spMkLst>
        </pc:spChg>
      </pc:sldChg>
      <pc:sldChg chg="modSp add mod">
        <pc:chgData name="Iwasaki, Masaaki/岩崎 昌昭" userId="966bd669-8ffc-4838-9c90-8e7a3c8dc506" providerId="ADAL" clId="{6D3E8C0A-F5B9-4185-9A61-3D2AF23CF623}" dt="2024-07-02T06:12:18.153" v="2250" actId="20577"/>
        <pc:sldMkLst>
          <pc:docMk/>
          <pc:sldMk cId="108761576" sldId="281"/>
        </pc:sldMkLst>
        <pc:spChg chg="mod">
          <ac:chgData name="Iwasaki, Masaaki/岩崎 昌昭" userId="966bd669-8ffc-4838-9c90-8e7a3c8dc506" providerId="ADAL" clId="{6D3E8C0A-F5B9-4185-9A61-3D2AF23CF623}" dt="2024-07-02T06:10:37.074" v="2082" actId="20577"/>
          <ac:spMkLst>
            <pc:docMk/>
            <pc:sldMk cId="108761576" sldId="281"/>
            <ac:spMk id="2" creationId="{5266EFA4-2A88-663D-44F4-45AC16C1A455}"/>
          </ac:spMkLst>
        </pc:spChg>
        <pc:spChg chg="mod">
          <ac:chgData name="Iwasaki, Masaaki/岩崎 昌昭" userId="966bd669-8ffc-4838-9c90-8e7a3c8dc506" providerId="ADAL" clId="{6D3E8C0A-F5B9-4185-9A61-3D2AF23CF623}" dt="2024-07-02T06:12:18.153" v="2250" actId="20577"/>
          <ac:spMkLst>
            <pc:docMk/>
            <pc:sldMk cId="108761576" sldId="281"/>
            <ac:spMk id="3" creationId="{EC1EF36E-6738-8FF5-12D4-1405920921D4}"/>
          </ac:spMkLst>
        </pc:spChg>
        <pc:spChg chg="mod">
          <ac:chgData name="Iwasaki, Masaaki/岩崎 昌昭" userId="966bd669-8ffc-4838-9c90-8e7a3c8dc506" providerId="ADAL" clId="{6D3E8C0A-F5B9-4185-9A61-3D2AF23CF623}" dt="2024-07-02T06:11:38.738" v="2167" actId="20577"/>
          <ac:spMkLst>
            <pc:docMk/>
            <pc:sldMk cId="108761576" sldId="281"/>
            <ac:spMk id="8" creationId="{E4304F4E-CC95-A936-D3D0-510901BE9C6F}"/>
          </ac:spMkLst>
        </pc:spChg>
      </pc:sldChg>
      <pc:sldChg chg="delSp modSp add mod ord">
        <pc:chgData name="Iwasaki, Masaaki/岩崎 昌昭" userId="966bd669-8ffc-4838-9c90-8e7a3c8dc506" providerId="ADAL" clId="{6D3E8C0A-F5B9-4185-9A61-3D2AF23CF623}" dt="2024-07-02T06:22:03.718" v="2565"/>
        <pc:sldMkLst>
          <pc:docMk/>
          <pc:sldMk cId="2030199056" sldId="282"/>
        </pc:sldMkLst>
        <pc:spChg chg="mod">
          <ac:chgData name="Iwasaki, Masaaki/岩崎 昌昭" userId="966bd669-8ffc-4838-9c90-8e7a3c8dc506" providerId="ADAL" clId="{6D3E8C0A-F5B9-4185-9A61-3D2AF23CF623}" dt="2024-07-02T06:16:01.377" v="2442" actId="20577"/>
          <ac:spMkLst>
            <pc:docMk/>
            <pc:sldMk cId="2030199056" sldId="282"/>
            <ac:spMk id="2" creationId="{5266EFA4-2A88-663D-44F4-45AC16C1A455}"/>
          </ac:spMkLst>
        </pc:spChg>
        <pc:spChg chg="mod">
          <ac:chgData name="Iwasaki, Masaaki/岩崎 昌昭" userId="966bd669-8ffc-4838-9c90-8e7a3c8dc506" providerId="ADAL" clId="{6D3E8C0A-F5B9-4185-9A61-3D2AF23CF623}" dt="2024-07-02T06:21:43.139" v="2562" actId="20577"/>
          <ac:spMkLst>
            <pc:docMk/>
            <pc:sldMk cId="2030199056" sldId="282"/>
            <ac:spMk id="3" creationId="{EC1EF36E-6738-8FF5-12D4-1405920921D4}"/>
          </ac:spMkLst>
        </pc:spChg>
        <pc:spChg chg="mod">
          <ac:chgData name="Iwasaki, Masaaki/岩崎 昌昭" userId="966bd669-8ffc-4838-9c90-8e7a3c8dc506" providerId="ADAL" clId="{6D3E8C0A-F5B9-4185-9A61-3D2AF23CF623}" dt="2024-07-02T06:21:27.776" v="2555" actId="20577"/>
          <ac:spMkLst>
            <pc:docMk/>
            <pc:sldMk cId="2030199056" sldId="282"/>
            <ac:spMk id="8" creationId="{E4304F4E-CC95-A936-D3D0-510901BE9C6F}"/>
          </ac:spMkLst>
        </pc:spChg>
        <pc:spChg chg="del">
          <ac:chgData name="Iwasaki, Masaaki/岩崎 昌昭" userId="966bd669-8ffc-4838-9c90-8e7a3c8dc506" providerId="ADAL" clId="{6D3E8C0A-F5B9-4185-9A61-3D2AF23CF623}" dt="2024-07-02T06:16:23.325" v="2478" actId="478"/>
          <ac:spMkLst>
            <pc:docMk/>
            <pc:sldMk cId="2030199056" sldId="282"/>
            <ac:spMk id="15" creationId="{7C2557D3-A834-466C-C4D2-C600EE9C0888}"/>
          </ac:spMkLst>
        </pc:spChg>
      </pc:sldChg>
      <pc:sldChg chg="add">
        <pc:chgData name="Iwasaki, Masaaki/岩崎 昌昭" userId="966bd669-8ffc-4838-9c90-8e7a3c8dc506" providerId="ADAL" clId="{6D3E8C0A-F5B9-4185-9A61-3D2AF23CF623}" dt="2024-07-02T06:21:56.176" v="2563"/>
        <pc:sldMkLst>
          <pc:docMk/>
          <pc:sldMk cId="2197394313" sldId="283"/>
        </pc:sldMkLst>
      </pc:sldChg>
    </pc:docChg>
  </pc:docChgLst>
  <pc:docChgLst>
    <pc:chgData name="Iwasaki, Masaaki/岩崎 昌昭" userId="966bd669-8ffc-4838-9c90-8e7a3c8dc506" providerId="ADAL" clId="{B707E330-40C6-4B1F-970B-E12D7DBF1F6E}"/>
    <pc:docChg chg="undo custSel modSld">
      <pc:chgData name="Iwasaki, Masaaki/岩崎 昌昭" userId="966bd669-8ffc-4838-9c90-8e7a3c8dc506" providerId="ADAL" clId="{B707E330-40C6-4B1F-970B-E12D7DBF1F6E}" dt="2024-07-04T11:46:35.574" v="363" actId="14100"/>
      <pc:docMkLst>
        <pc:docMk/>
      </pc:docMkLst>
      <pc:sldChg chg="modSp mod">
        <pc:chgData name="Iwasaki, Masaaki/岩崎 昌昭" userId="966bd669-8ffc-4838-9c90-8e7a3c8dc506" providerId="ADAL" clId="{B707E330-40C6-4B1F-970B-E12D7DBF1F6E}" dt="2024-07-04T11:45:13.330" v="297" actId="1076"/>
        <pc:sldMkLst>
          <pc:docMk/>
          <pc:sldMk cId="3144184708" sldId="258"/>
        </pc:sldMkLst>
        <pc:spChg chg="mod">
          <ac:chgData name="Iwasaki, Masaaki/岩崎 昌昭" userId="966bd669-8ffc-4838-9c90-8e7a3c8dc506" providerId="ADAL" clId="{B707E330-40C6-4B1F-970B-E12D7DBF1F6E}" dt="2024-07-04T11:45:13.330" v="297" actId="1076"/>
          <ac:spMkLst>
            <pc:docMk/>
            <pc:sldMk cId="3144184708" sldId="258"/>
            <ac:spMk id="5" creationId="{5BF21239-6DCE-EC1D-A310-93ABCCDBF4AC}"/>
          </ac:spMkLst>
        </pc:spChg>
      </pc:sldChg>
      <pc:sldChg chg="addSp modSp mod">
        <pc:chgData name="Iwasaki, Masaaki/岩崎 昌昭" userId="966bd669-8ffc-4838-9c90-8e7a3c8dc506" providerId="ADAL" clId="{B707E330-40C6-4B1F-970B-E12D7DBF1F6E}" dt="2024-07-04T11:40:42.149" v="98" actId="1076"/>
        <pc:sldMkLst>
          <pc:docMk/>
          <pc:sldMk cId="1529813892" sldId="274"/>
        </pc:sldMkLst>
        <pc:spChg chg="add mod">
          <ac:chgData name="Iwasaki, Masaaki/岩崎 昌昭" userId="966bd669-8ffc-4838-9c90-8e7a3c8dc506" providerId="ADAL" clId="{B707E330-40C6-4B1F-970B-E12D7DBF1F6E}" dt="2024-07-04T11:40:42.149" v="98" actId="1076"/>
          <ac:spMkLst>
            <pc:docMk/>
            <pc:sldMk cId="1529813892" sldId="274"/>
            <ac:spMk id="3" creationId="{752D5549-3541-A221-FBD1-E93CB44AE79B}"/>
          </ac:spMkLst>
        </pc:spChg>
      </pc:sldChg>
      <pc:sldChg chg="addSp delSp modSp mod">
        <pc:chgData name="Iwasaki, Masaaki/岩崎 昌昭" userId="966bd669-8ffc-4838-9c90-8e7a3c8dc506" providerId="ADAL" clId="{B707E330-40C6-4B1F-970B-E12D7DBF1F6E}" dt="2024-07-04T11:42:36.808" v="197" actId="14100"/>
        <pc:sldMkLst>
          <pc:docMk/>
          <pc:sldMk cId="3044863609" sldId="277"/>
        </pc:sldMkLst>
        <pc:spChg chg="add del mod">
          <ac:chgData name="Iwasaki, Masaaki/岩崎 昌昭" userId="966bd669-8ffc-4838-9c90-8e7a3c8dc506" providerId="ADAL" clId="{B707E330-40C6-4B1F-970B-E12D7DBF1F6E}" dt="2024-07-04T11:42:36.808" v="197" actId="14100"/>
          <ac:spMkLst>
            <pc:docMk/>
            <pc:sldMk cId="3044863609" sldId="277"/>
            <ac:spMk id="4" creationId="{3A9731E7-9359-A493-6D1B-8A2A43B602A7}"/>
          </ac:spMkLst>
        </pc:spChg>
      </pc:sldChg>
      <pc:sldChg chg="modSp mod">
        <pc:chgData name="Iwasaki, Masaaki/岩崎 昌昭" userId="966bd669-8ffc-4838-9c90-8e7a3c8dc506" providerId="ADAL" clId="{B707E330-40C6-4B1F-970B-E12D7DBF1F6E}" dt="2024-07-04T11:43:40.543" v="225" actId="1076"/>
        <pc:sldMkLst>
          <pc:docMk/>
          <pc:sldMk cId="3316224140" sldId="278"/>
        </pc:sldMkLst>
        <pc:spChg chg="mod">
          <ac:chgData name="Iwasaki, Masaaki/岩崎 昌昭" userId="966bd669-8ffc-4838-9c90-8e7a3c8dc506" providerId="ADAL" clId="{B707E330-40C6-4B1F-970B-E12D7DBF1F6E}" dt="2024-07-04T11:43:40.543" v="225" actId="1076"/>
          <ac:spMkLst>
            <pc:docMk/>
            <pc:sldMk cId="3316224140" sldId="278"/>
            <ac:spMk id="3" creationId="{E079C059-0648-F01F-263A-D5CA588D8401}"/>
          </ac:spMkLst>
        </pc:spChg>
      </pc:sldChg>
      <pc:sldChg chg="addSp modSp mod">
        <pc:chgData name="Iwasaki, Masaaki/岩崎 昌昭" userId="966bd669-8ffc-4838-9c90-8e7a3c8dc506" providerId="ADAL" clId="{B707E330-40C6-4B1F-970B-E12D7DBF1F6E}" dt="2024-07-04T11:46:06.550" v="359" actId="20577"/>
        <pc:sldMkLst>
          <pc:docMk/>
          <pc:sldMk cId="4090372665" sldId="279"/>
        </pc:sldMkLst>
        <pc:spChg chg="add mod">
          <ac:chgData name="Iwasaki, Masaaki/岩崎 昌昭" userId="966bd669-8ffc-4838-9c90-8e7a3c8dc506" providerId="ADAL" clId="{B707E330-40C6-4B1F-970B-E12D7DBF1F6E}" dt="2024-07-04T11:46:06.550" v="359" actId="20577"/>
          <ac:spMkLst>
            <pc:docMk/>
            <pc:sldMk cId="4090372665" sldId="279"/>
            <ac:spMk id="3" creationId="{680C7F43-6A14-19D8-0CC8-623480038CA0}"/>
          </ac:spMkLst>
        </pc:spChg>
      </pc:sldChg>
      <pc:sldChg chg="addSp modSp">
        <pc:chgData name="Iwasaki, Masaaki/岩崎 昌昭" userId="966bd669-8ffc-4838-9c90-8e7a3c8dc506" providerId="ADAL" clId="{B707E330-40C6-4B1F-970B-E12D7DBF1F6E}" dt="2024-07-04T11:46:15.755" v="360"/>
        <pc:sldMkLst>
          <pc:docMk/>
          <pc:sldMk cId="273455096" sldId="280"/>
        </pc:sldMkLst>
        <pc:spChg chg="add mod">
          <ac:chgData name="Iwasaki, Masaaki/岩崎 昌昭" userId="966bd669-8ffc-4838-9c90-8e7a3c8dc506" providerId="ADAL" clId="{B707E330-40C6-4B1F-970B-E12D7DBF1F6E}" dt="2024-07-04T11:46:15.755" v="360"/>
          <ac:spMkLst>
            <pc:docMk/>
            <pc:sldMk cId="273455096" sldId="280"/>
            <ac:spMk id="3" creationId="{016FC079-BBE9-7D29-F84D-0020A916FAA7}"/>
          </ac:spMkLst>
        </pc:spChg>
      </pc:sldChg>
      <pc:sldChg chg="addSp modSp">
        <pc:chgData name="Iwasaki, Masaaki/岩崎 昌昭" userId="966bd669-8ffc-4838-9c90-8e7a3c8dc506" providerId="ADAL" clId="{B707E330-40C6-4B1F-970B-E12D7DBF1F6E}" dt="2024-07-04T11:46:19.155" v="361"/>
        <pc:sldMkLst>
          <pc:docMk/>
          <pc:sldMk cId="108761576" sldId="281"/>
        </pc:sldMkLst>
        <pc:spChg chg="add mod">
          <ac:chgData name="Iwasaki, Masaaki/岩崎 昌昭" userId="966bd669-8ffc-4838-9c90-8e7a3c8dc506" providerId="ADAL" clId="{B707E330-40C6-4B1F-970B-E12D7DBF1F6E}" dt="2024-07-04T11:46:19.155" v="361"/>
          <ac:spMkLst>
            <pc:docMk/>
            <pc:sldMk cId="108761576" sldId="281"/>
            <ac:spMk id="3" creationId="{A42530A0-3662-F1A1-049F-FED9B27E7871}"/>
          </ac:spMkLst>
        </pc:spChg>
      </pc:sldChg>
      <pc:sldChg chg="modSp mod">
        <pc:chgData name="Iwasaki, Masaaki/岩崎 昌昭" userId="966bd669-8ffc-4838-9c90-8e7a3c8dc506" providerId="ADAL" clId="{B707E330-40C6-4B1F-970B-E12D7DBF1F6E}" dt="2024-07-04T11:44:46.445" v="281" actId="948"/>
        <pc:sldMkLst>
          <pc:docMk/>
          <pc:sldMk cId="1965494274" sldId="284"/>
        </pc:sldMkLst>
        <pc:spChg chg="mod">
          <ac:chgData name="Iwasaki, Masaaki/岩崎 昌昭" userId="966bd669-8ffc-4838-9c90-8e7a3c8dc506" providerId="ADAL" clId="{B707E330-40C6-4B1F-970B-E12D7DBF1F6E}" dt="2024-07-04T11:44:46.445" v="281" actId="948"/>
          <ac:spMkLst>
            <pc:docMk/>
            <pc:sldMk cId="1965494274" sldId="284"/>
            <ac:spMk id="3" creationId="{660BB539-6145-A6B4-4F02-F80597E03645}"/>
          </ac:spMkLst>
        </pc:spChg>
      </pc:sldChg>
      <pc:sldChg chg="modSp mod">
        <pc:chgData name="Iwasaki, Masaaki/岩崎 昌昭" userId="966bd669-8ffc-4838-9c90-8e7a3c8dc506" providerId="ADAL" clId="{B707E330-40C6-4B1F-970B-E12D7DBF1F6E}" dt="2024-07-04T11:46:35.574" v="363" actId="14100"/>
        <pc:sldMkLst>
          <pc:docMk/>
          <pc:sldMk cId="2584140407" sldId="285"/>
        </pc:sldMkLst>
        <pc:spChg chg="mod">
          <ac:chgData name="Iwasaki, Masaaki/岩崎 昌昭" userId="966bd669-8ffc-4838-9c90-8e7a3c8dc506" providerId="ADAL" clId="{B707E330-40C6-4B1F-970B-E12D7DBF1F6E}" dt="2024-07-04T11:46:35.574" v="363" actId="14100"/>
          <ac:spMkLst>
            <pc:docMk/>
            <pc:sldMk cId="2584140407" sldId="285"/>
            <ac:spMk id="6" creationId="{1F3BCE2E-D54C-DC36-D0AC-6FC48035939F}"/>
          </ac:spMkLst>
        </pc:spChg>
      </pc:sldChg>
    </pc:docChg>
  </pc:docChgLst>
  <pc:docChgLst>
    <pc:chgData name="Iwasaki, Masaaki/岩崎 昌昭" userId="966bd669-8ffc-4838-9c90-8e7a3c8dc506" providerId="ADAL" clId="{19B90DE0-51C4-4103-8F6B-547F620446A7}"/>
    <pc:docChg chg="undo custSel addSld delSld modSld sldOrd">
      <pc:chgData name="Iwasaki, Masaaki/岩崎 昌昭" userId="966bd669-8ffc-4838-9c90-8e7a3c8dc506" providerId="ADAL" clId="{19B90DE0-51C4-4103-8F6B-547F620446A7}" dt="2024-07-04T06:07:44.141" v="2792" actId="14100"/>
      <pc:docMkLst>
        <pc:docMk/>
      </pc:docMkLst>
      <pc:sldChg chg="modSp mod">
        <pc:chgData name="Iwasaki, Masaaki/岩崎 昌昭" userId="966bd669-8ffc-4838-9c90-8e7a3c8dc506" providerId="ADAL" clId="{19B90DE0-51C4-4103-8F6B-547F620446A7}" dt="2024-07-04T02:56:53.205" v="43" actId="20577"/>
        <pc:sldMkLst>
          <pc:docMk/>
          <pc:sldMk cId="331074383" sldId="256"/>
        </pc:sldMkLst>
        <pc:spChg chg="mod">
          <ac:chgData name="Iwasaki, Masaaki/岩崎 昌昭" userId="966bd669-8ffc-4838-9c90-8e7a3c8dc506" providerId="ADAL" clId="{19B90DE0-51C4-4103-8F6B-547F620446A7}" dt="2024-07-04T02:56:46.913" v="41" actId="20577"/>
          <ac:spMkLst>
            <pc:docMk/>
            <pc:sldMk cId="331074383" sldId="256"/>
            <ac:spMk id="3" creationId="{F8815D25-3B9A-B56A-7DC4-478372ACE8D1}"/>
          </ac:spMkLst>
        </pc:spChg>
        <pc:spChg chg="mod">
          <ac:chgData name="Iwasaki, Masaaki/岩崎 昌昭" userId="966bd669-8ffc-4838-9c90-8e7a3c8dc506" providerId="ADAL" clId="{19B90DE0-51C4-4103-8F6B-547F620446A7}" dt="2024-07-04T02:56:53.205" v="43" actId="20577"/>
          <ac:spMkLst>
            <pc:docMk/>
            <pc:sldMk cId="331074383" sldId="256"/>
            <ac:spMk id="4" creationId="{5F62EB95-6466-0217-6888-2897D39A9D45}"/>
          </ac:spMkLst>
        </pc:spChg>
      </pc:sldChg>
      <pc:sldChg chg="addSp delSp modSp mod">
        <pc:chgData name="Iwasaki, Masaaki/岩崎 昌昭" userId="966bd669-8ffc-4838-9c90-8e7a3c8dc506" providerId="ADAL" clId="{19B90DE0-51C4-4103-8F6B-547F620446A7}" dt="2024-07-04T06:07:03.935" v="2788" actId="14100"/>
        <pc:sldMkLst>
          <pc:docMk/>
          <pc:sldMk cId="3144184708" sldId="258"/>
        </pc:sldMkLst>
        <pc:spChg chg="mod">
          <ac:chgData name="Iwasaki, Masaaki/岩崎 昌昭" userId="966bd669-8ffc-4838-9c90-8e7a3c8dc506" providerId="ADAL" clId="{19B90DE0-51C4-4103-8F6B-547F620446A7}" dt="2024-07-04T04:56:36.585" v="1194" actId="20577"/>
          <ac:spMkLst>
            <pc:docMk/>
            <pc:sldMk cId="3144184708" sldId="258"/>
            <ac:spMk id="2" creationId="{5266EFA4-2A88-663D-44F4-45AC16C1A455}"/>
          </ac:spMkLst>
        </pc:spChg>
        <pc:spChg chg="add mod">
          <ac:chgData name="Iwasaki, Masaaki/岩崎 昌昭" userId="966bd669-8ffc-4838-9c90-8e7a3c8dc506" providerId="ADAL" clId="{19B90DE0-51C4-4103-8F6B-547F620446A7}" dt="2024-07-04T05:07:43.250" v="1525" actId="122"/>
          <ac:spMkLst>
            <pc:docMk/>
            <pc:sldMk cId="3144184708" sldId="258"/>
            <ac:spMk id="3" creationId="{59A36C3C-1199-8985-178C-EFB2CF5A4C3A}"/>
          </ac:spMkLst>
        </pc:spChg>
        <pc:spChg chg="add mod">
          <ac:chgData name="Iwasaki, Masaaki/岩崎 昌昭" userId="966bd669-8ffc-4838-9c90-8e7a3c8dc506" providerId="ADAL" clId="{19B90DE0-51C4-4103-8F6B-547F620446A7}" dt="2024-07-04T05:07:47.840" v="1527" actId="1076"/>
          <ac:spMkLst>
            <pc:docMk/>
            <pc:sldMk cId="3144184708" sldId="258"/>
            <ac:spMk id="4" creationId="{B54A3D9B-909D-AB23-2BD0-BFDAED24AFC1}"/>
          </ac:spMkLst>
        </pc:spChg>
        <pc:spChg chg="add del mod">
          <ac:chgData name="Iwasaki, Masaaki/岩崎 昌昭" userId="966bd669-8ffc-4838-9c90-8e7a3c8dc506" providerId="ADAL" clId="{19B90DE0-51C4-4103-8F6B-547F620446A7}" dt="2024-07-04T05:07:40.520" v="1524" actId="122"/>
          <ac:spMkLst>
            <pc:docMk/>
            <pc:sldMk cId="3144184708" sldId="258"/>
            <ac:spMk id="8" creationId="{E4304F4E-CC95-A936-D3D0-510901BE9C6F}"/>
          </ac:spMkLst>
        </pc:spChg>
        <pc:spChg chg="mod">
          <ac:chgData name="Iwasaki, Masaaki/岩崎 昌昭" userId="966bd669-8ffc-4838-9c90-8e7a3c8dc506" providerId="ADAL" clId="{19B90DE0-51C4-4103-8F6B-547F620446A7}" dt="2024-07-04T06:07:03.935" v="2788" actId="14100"/>
          <ac:spMkLst>
            <pc:docMk/>
            <pc:sldMk cId="3144184708" sldId="258"/>
            <ac:spMk id="15" creationId="{7C2557D3-A834-466C-C4D2-C600EE9C0888}"/>
          </ac:spMkLst>
        </pc:spChg>
      </pc:sldChg>
      <pc:sldChg chg="ord">
        <pc:chgData name="Iwasaki, Masaaki/岩崎 昌昭" userId="966bd669-8ffc-4838-9c90-8e7a3c8dc506" providerId="ADAL" clId="{19B90DE0-51C4-4103-8F6B-547F620446A7}" dt="2024-07-04T04:55:12.094" v="1182"/>
        <pc:sldMkLst>
          <pc:docMk/>
          <pc:sldMk cId="3149785868" sldId="271"/>
        </pc:sldMkLst>
      </pc:sldChg>
      <pc:sldChg chg="modSp mod ord">
        <pc:chgData name="Iwasaki, Masaaki/岩崎 昌昭" userId="966bd669-8ffc-4838-9c90-8e7a3c8dc506" providerId="ADAL" clId="{19B90DE0-51C4-4103-8F6B-547F620446A7}" dt="2024-07-04T06:00:56.036" v="2726" actId="6549"/>
        <pc:sldMkLst>
          <pc:docMk/>
          <pc:sldMk cId="100364237" sldId="272"/>
        </pc:sldMkLst>
        <pc:spChg chg="mod">
          <ac:chgData name="Iwasaki, Masaaki/岩崎 昌昭" userId="966bd669-8ffc-4838-9c90-8e7a3c8dc506" providerId="ADAL" clId="{19B90DE0-51C4-4103-8F6B-547F620446A7}" dt="2024-07-04T06:00:56.036" v="2726" actId="6549"/>
          <ac:spMkLst>
            <pc:docMk/>
            <pc:sldMk cId="100364237" sldId="272"/>
            <ac:spMk id="4" creationId="{8C2AA077-B2CE-CD88-EB9E-0269F560272A}"/>
          </ac:spMkLst>
        </pc:spChg>
        <pc:spChg chg="mod">
          <ac:chgData name="Iwasaki, Masaaki/岩崎 昌昭" userId="966bd669-8ffc-4838-9c90-8e7a3c8dc506" providerId="ADAL" clId="{19B90DE0-51C4-4103-8F6B-547F620446A7}" dt="2024-07-04T05:56:41.541" v="2718" actId="20577"/>
          <ac:spMkLst>
            <pc:docMk/>
            <pc:sldMk cId="100364237" sldId="272"/>
            <ac:spMk id="7" creationId="{E25B35B4-540A-B271-4288-81C26F4AF944}"/>
          </ac:spMkLst>
        </pc:spChg>
      </pc:sldChg>
      <pc:sldChg chg="del ord">
        <pc:chgData name="Iwasaki, Masaaki/岩崎 昌昭" userId="966bd669-8ffc-4838-9c90-8e7a3c8dc506" providerId="ADAL" clId="{19B90DE0-51C4-4103-8F6B-547F620446A7}" dt="2024-07-04T05:57:33.812" v="2719" actId="47"/>
        <pc:sldMkLst>
          <pc:docMk/>
          <pc:sldMk cId="1828955890" sldId="273"/>
        </pc:sldMkLst>
      </pc:sldChg>
      <pc:sldChg chg="addSp delSp modSp mod ord">
        <pc:chgData name="Iwasaki, Masaaki/岩崎 昌昭" userId="966bd669-8ffc-4838-9c90-8e7a3c8dc506" providerId="ADAL" clId="{19B90DE0-51C4-4103-8F6B-547F620446A7}" dt="2024-07-04T06:02:02.098" v="2742" actId="20577"/>
        <pc:sldMkLst>
          <pc:docMk/>
          <pc:sldMk cId="1529813892" sldId="274"/>
        </pc:sldMkLst>
        <pc:spChg chg="del mod">
          <ac:chgData name="Iwasaki, Masaaki/岩崎 昌昭" userId="966bd669-8ffc-4838-9c90-8e7a3c8dc506" providerId="ADAL" clId="{19B90DE0-51C4-4103-8F6B-547F620446A7}" dt="2024-07-04T04:15:47.188" v="529" actId="478"/>
          <ac:spMkLst>
            <pc:docMk/>
            <pc:sldMk cId="1529813892" sldId="274"/>
            <ac:spMk id="3" creationId="{09D1D27C-3EA3-3021-AC92-73077444B7D5}"/>
          </ac:spMkLst>
        </pc:spChg>
        <pc:spChg chg="add mod">
          <ac:chgData name="Iwasaki, Masaaki/岩崎 昌昭" userId="966bd669-8ffc-4838-9c90-8e7a3c8dc506" providerId="ADAL" clId="{19B90DE0-51C4-4103-8F6B-547F620446A7}" dt="2024-07-04T04:04:42.675" v="93" actId="20577"/>
          <ac:spMkLst>
            <pc:docMk/>
            <pc:sldMk cId="1529813892" sldId="274"/>
            <ac:spMk id="15" creationId="{D7F98AE5-11C0-780C-D999-4F02062BB8EA}"/>
          </ac:spMkLst>
        </pc:spChg>
        <pc:spChg chg="add mod">
          <ac:chgData name="Iwasaki, Masaaki/岩崎 昌昭" userId="966bd669-8ffc-4838-9c90-8e7a3c8dc506" providerId="ADAL" clId="{19B90DE0-51C4-4103-8F6B-547F620446A7}" dt="2024-07-04T04:04:59.578" v="102" actId="14100"/>
          <ac:spMkLst>
            <pc:docMk/>
            <pc:sldMk cId="1529813892" sldId="274"/>
            <ac:spMk id="16" creationId="{5BB4B081-9B98-BD3C-647A-1B7A29D7D0FD}"/>
          </ac:spMkLst>
        </pc:spChg>
        <pc:spChg chg="add mod">
          <ac:chgData name="Iwasaki, Masaaki/岩崎 昌昭" userId="966bd669-8ffc-4838-9c90-8e7a3c8dc506" providerId="ADAL" clId="{19B90DE0-51C4-4103-8F6B-547F620446A7}" dt="2024-07-04T04:05:20.221" v="120" actId="1037"/>
          <ac:spMkLst>
            <pc:docMk/>
            <pc:sldMk cId="1529813892" sldId="274"/>
            <ac:spMk id="17" creationId="{73B17F0A-15AE-69AF-F71A-B052BE890900}"/>
          </ac:spMkLst>
        </pc:spChg>
        <pc:spChg chg="add mod">
          <ac:chgData name="Iwasaki, Masaaki/岩崎 昌昭" userId="966bd669-8ffc-4838-9c90-8e7a3c8dc506" providerId="ADAL" clId="{19B90DE0-51C4-4103-8F6B-547F620446A7}" dt="2024-07-04T04:05:33.837" v="127" actId="6549"/>
          <ac:spMkLst>
            <pc:docMk/>
            <pc:sldMk cId="1529813892" sldId="274"/>
            <ac:spMk id="18" creationId="{02B02E3E-0542-B2A2-9FDB-45A4B535E9B9}"/>
          </ac:spMkLst>
        </pc:spChg>
        <pc:spChg chg="add mod">
          <ac:chgData name="Iwasaki, Masaaki/岩崎 昌昭" userId="966bd669-8ffc-4838-9c90-8e7a3c8dc506" providerId="ADAL" clId="{19B90DE0-51C4-4103-8F6B-547F620446A7}" dt="2024-07-04T04:05:52.236" v="132" actId="20577"/>
          <ac:spMkLst>
            <pc:docMk/>
            <pc:sldMk cId="1529813892" sldId="274"/>
            <ac:spMk id="19" creationId="{99D0939C-D7FA-CE20-A218-318BF22219DB}"/>
          </ac:spMkLst>
        </pc:spChg>
        <pc:spChg chg="add mod">
          <ac:chgData name="Iwasaki, Masaaki/岩崎 昌昭" userId="966bd669-8ffc-4838-9c90-8e7a3c8dc506" providerId="ADAL" clId="{19B90DE0-51C4-4103-8F6B-547F620446A7}" dt="2024-07-04T04:06:03.782" v="138" actId="20577"/>
          <ac:spMkLst>
            <pc:docMk/>
            <pc:sldMk cId="1529813892" sldId="274"/>
            <ac:spMk id="20" creationId="{88F30B43-C036-D0A0-4CA1-15D782BE6FB5}"/>
          </ac:spMkLst>
        </pc:spChg>
        <pc:spChg chg="add mod">
          <ac:chgData name="Iwasaki, Masaaki/岩崎 昌昭" userId="966bd669-8ffc-4838-9c90-8e7a3c8dc506" providerId="ADAL" clId="{19B90DE0-51C4-4103-8F6B-547F620446A7}" dt="2024-07-04T04:07:44.281" v="187" actId="1035"/>
          <ac:spMkLst>
            <pc:docMk/>
            <pc:sldMk cId="1529813892" sldId="274"/>
            <ac:spMk id="21" creationId="{0F201237-1774-2394-9B0D-84AA3CDB80AD}"/>
          </ac:spMkLst>
        </pc:spChg>
        <pc:spChg chg="add mod">
          <ac:chgData name="Iwasaki, Masaaki/岩崎 昌昭" userId="966bd669-8ffc-4838-9c90-8e7a3c8dc506" providerId="ADAL" clId="{19B90DE0-51C4-4103-8F6B-547F620446A7}" dt="2024-07-04T04:08:54.249" v="325" actId="465"/>
          <ac:spMkLst>
            <pc:docMk/>
            <pc:sldMk cId="1529813892" sldId="274"/>
            <ac:spMk id="22" creationId="{B653E8F7-60B5-9FE2-4936-5FAC0DB68EEE}"/>
          </ac:spMkLst>
        </pc:spChg>
        <pc:spChg chg="add mod">
          <ac:chgData name="Iwasaki, Masaaki/岩崎 昌昭" userId="966bd669-8ffc-4838-9c90-8e7a3c8dc506" providerId="ADAL" clId="{19B90DE0-51C4-4103-8F6B-547F620446A7}" dt="2024-07-04T04:13:35.436" v="487" actId="1036"/>
          <ac:spMkLst>
            <pc:docMk/>
            <pc:sldMk cId="1529813892" sldId="274"/>
            <ac:spMk id="23" creationId="{E984ECCA-0A68-2759-B3E3-B15B8969E5C5}"/>
          </ac:spMkLst>
        </pc:spChg>
        <pc:spChg chg="add mod">
          <ac:chgData name="Iwasaki, Masaaki/岩崎 昌昭" userId="966bd669-8ffc-4838-9c90-8e7a3c8dc506" providerId="ADAL" clId="{19B90DE0-51C4-4103-8F6B-547F620446A7}" dt="2024-07-04T04:13:25.204" v="471" actId="1036"/>
          <ac:spMkLst>
            <pc:docMk/>
            <pc:sldMk cId="1529813892" sldId="274"/>
            <ac:spMk id="24" creationId="{09F54355-FB9A-F10E-270E-AD44D9A0EBB7}"/>
          </ac:spMkLst>
        </pc:spChg>
        <pc:spChg chg="add mod">
          <ac:chgData name="Iwasaki, Masaaki/岩崎 昌昭" userId="966bd669-8ffc-4838-9c90-8e7a3c8dc506" providerId="ADAL" clId="{19B90DE0-51C4-4103-8F6B-547F620446A7}" dt="2024-07-04T04:10:16.948" v="354" actId="14100"/>
          <ac:spMkLst>
            <pc:docMk/>
            <pc:sldMk cId="1529813892" sldId="274"/>
            <ac:spMk id="25" creationId="{6EC190AB-8B64-A9E3-7E19-A970F6C08252}"/>
          </ac:spMkLst>
        </pc:spChg>
        <pc:spChg chg="add mod">
          <ac:chgData name="Iwasaki, Masaaki/岩崎 昌昭" userId="966bd669-8ffc-4838-9c90-8e7a3c8dc506" providerId="ADAL" clId="{19B90DE0-51C4-4103-8F6B-547F620446A7}" dt="2024-07-04T04:10:40.128" v="360" actId="14100"/>
          <ac:spMkLst>
            <pc:docMk/>
            <pc:sldMk cId="1529813892" sldId="274"/>
            <ac:spMk id="26" creationId="{699D974F-8589-9921-8889-121B5B6A2750}"/>
          </ac:spMkLst>
        </pc:spChg>
        <pc:spChg chg="add mod">
          <ac:chgData name="Iwasaki, Masaaki/岩崎 昌昭" userId="966bd669-8ffc-4838-9c90-8e7a3c8dc506" providerId="ADAL" clId="{19B90DE0-51C4-4103-8F6B-547F620446A7}" dt="2024-07-04T04:34:39.969" v="822" actId="5793"/>
          <ac:spMkLst>
            <pc:docMk/>
            <pc:sldMk cId="1529813892" sldId="274"/>
            <ac:spMk id="27" creationId="{1550299A-009B-EBCA-F47A-303D424CC8CE}"/>
          </ac:spMkLst>
        </pc:spChg>
        <pc:spChg chg="add mod">
          <ac:chgData name="Iwasaki, Masaaki/岩崎 昌昭" userId="966bd669-8ffc-4838-9c90-8e7a3c8dc506" providerId="ADAL" clId="{19B90DE0-51C4-4103-8F6B-547F620446A7}" dt="2024-07-04T04:13:30.724" v="480" actId="1036"/>
          <ac:spMkLst>
            <pc:docMk/>
            <pc:sldMk cId="1529813892" sldId="274"/>
            <ac:spMk id="30" creationId="{4F951E8E-CB58-BB00-BA32-A72B6D418DBC}"/>
          </ac:spMkLst>
        </pc:spChg>
        <pc:spChg chg="add mod">
          <ac:chgData name="Iwasaki, Masaaki/岩崎 昌昭" userId="966bd669-8ffc-4838-9c90-8e7a3c8dc506" providerId="ADAL" clId="{19B90DE0-51C4-4103-8F6B-547F620446A7}" dt="2024-07-04T04:34:46.712" v="830" actId="20577"/>
          <ac:spMkLst>
            <pc:docMk/>
            <pc:sldMk cId="1529813892" sldId="274"/>
            <ac:spMk id="31" creationId="{A8BE2324-0A7B-4BCB-49EE-4DC5B3D75F03}"/>
          </ac:spMkLst>
        </pc:spChg>
        <pc:spChg chg="add mod">
          <ac:chgData name="Iwasaki, Masaaki/岩崎 昌昭" userId="966bd669-8ffc-4838-9c90-8e7a3c8dc506" providerId="ADAL" clId="{19B90DE0-51C4-4103-8F6B-547F620446A7}" dt="2024-07-04T04:20:40.574" v="709" actId="14100"/>
          <ac:spMkLst>
            <pc:docMk/>
            <pc:sldMk cId="1529813892" sldId="274"/>
            <ac:spMk id="32" creationId="{F396C420-7084-9285-515C-58CF2C467EA0}"/>
          </ac:spMkLst>
        </pc:spChg>
        <pc:spChg chg="add mod">
          <ac:chgData name="Iwasaki, Masaaki/岩崎 昌昭" userId="966bd669-8ffc-4838-9c90-8e7a3c8dc506" providerId="ADAL" clId="{19B90DE0-51C4-4103-8F6B-547F620446A7}" dt="2024-07-04T04:15:24.223" v="528" actId="207"/>
          <ac:spMkLst>
            <pc:docMk/>
            <pc:sldMk cId="1529813892" sldId="274"/>
            <ac:spMk id="33" creationId="{49012CE3-4A2F-895F-2643-DDB27ABA387C}"/>
          </ac:spMkLst>
        </pc:spChg>
        <pc:spChg chg="add mod">
          <ac:chgData name="Iwasaki, Masaaki/岩崎 昌昭" userId="966bd669-8ffc-4838-9c90-8e7a3c8dc506" providerId="ADAL" clId="{19B90DE0-51C4-4103-8F6B-547F620446A7}" dt="2024-07-04T04:14:56.679" v="526" actId="1037"/>
          <ac:spMkLst>
            <pc:docMk/>
            <pc:sldMk cId="1529813892" sldId="274"/>
            <ac:spMk id="34" creationId="{12438F5A-EF84-8DFE-9F8A-529A1118F4B5}"/>
          </ac:spMkLst>
        </pc:spChg>
        <pc:spChg chg="add mod">
          <ac:chgData name="Iwasaki, Masaaki/岩崎 昌昭" userId="966bd669-8ffc-4838-9c90-8e7a3c8dc506" providerId="ADAL" clId="{19B90DE0-51C4-4103-8F6B-547F620446A7}" dt="2024-07-04T04:18:10.269" v="559" actId="1076"/>
          <ac:spMkLst>
            <pc:docMk/>
            <pc:sldMk cId="1529813892" sldId="274"/>
            <ac:spMk id="35" creationId="{CB43EFC7-918F-9E67-C418-906FF6F44674}"/>
          </ac:spMkLst>
        </pc:spChg>
        <pc:spChg chg="add mod">
          <ac:chgData name="Iwasaki, Masaaki/岩崎 昌昭" userId="966bd669-8ffc-4838-9c90-8e7a3c8dc506" providerId="ADAL" clId="{19B90DE0-51C4-4103-8F6B-547F620446A7}" dt="2024-07-04T06:02:02.098" v="2742" actId="20577"/>
          <ac:spMkLst>
            <pc:docMk/>
            <pc:sldMk cId="1529813892" sldId="274"/>
            <ac:spMk id="36" creationId="{6BFB8B3C-C744-78D6-7E95-946DC39081ED}"/>
          </ac:spMkLst>
        </pc:spChg>
        <pc:grpChg chg="add del mod">
          <ac:chgData name="Iwasaki, Masaaki/岩崎 昌昭" userId="966bd669-8ffc-4838-9c90-8e7a3c8dc506" providerId="ADAL" clId="{19B90DE0-51C4-4103-8F6B-547F620446A7}" dt="2024-07-04T04:03:50.908" v="83" actId="165"/>
          <ac:grpSpMkLst>
            <pc:docMk/>
            <pc:sldMk cId="1529813892" sldId="274"/>
            <ac:grpSpMk id="14" creationId="{83B27E5A-9E90-FBDA-7A2A-B72AC20393B1}"/>
          </ac:grpSpMkLst>
        </pc:grpChg>
        <pc:cxnChg chg="add mod">
          <ac:chgData name="Iwasaki, Masaaki/岩崎 昌昭" userId="966bd669-8ffc-4838-9c90-8e7a3c8dc506" providerId="ADAL" clId="{19B90DE0-51C4-4103-8F6B-547F620446A7}" dt="2024-07-04T04:01:44.643" v="57" actId="208"/>
          <ac:cxnSpMkLst>
            <pc:docMk/>
            <pc:sldMk cId="1529813892" sldId="274"/>
            <ac:cxnSpMk id="5" creationId="{6E393033-A4DE-575D-E553-DC4DDDA4547D}"/>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7" creationId="{E595A522-3F02-BD6A-6287-34FA1C733CC1}"/>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8" creationId="{47496ACF-53EA-02EC-3459-C415FA7C59B7}"/>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9" creationId="{3C72ADBA-7D67-4D11-0EBA-CEA1CB0CC285}"/>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0" creationId="{812596E8-BCB9-A561-F045-1508204C1F53}"/>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1" creationId="{4712E24C-2A40-7D0A-EF26-03614A9C79DE}"/>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2" creationId="{B5510B00-8591-A185-7DE5-4B0221D556D0}"/>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3" creationId="{E0194342-B4BD-61B0-2F0E-8BE9A7D283E1}"/>
          </ac:cxnSpMkLst>
        </pc:cxnChg>
        <pc:cxnChg chg="add del">
          <ac:chgData name="Iwasaki, Masaaki/岩崎 昌昭" userId="966bd669-8ffc-4838-9c90-8e7a3c8dc506" providerId="ADAL" clId="{19B90DE0-51C4-4103-8F6B-547F620446A7}" dt="2024-07-04T04:11:26.024" v="390" actId="478"/>
          <ac:cxnSpMkLst>
            <pc:docMk/>
            <pc:sldMk cId="1529813892" sldId="274"/>
            <ac:cxnSpMk id="29" creationId="{E5259FC0-355F-016D-ABDF-458E31C4F690}"/>
          </ac:cxnSpMkLst>
        </pc:cxnChg>
      </pc:sldChg>
      <pc:sldChg chg="del">
        <pc:chgData name="Iwasaki, Masaaki/岩崎 昌昭" userId="966bd669-8ffc-4838-9c90-8e7a3c8dc506" providerId="ADAL" clId="{19B90DE0-51C4-4103-8F6B-547F620446A7}" dt="2024-07-04T05:37:31.564" v="2656" actId="47"/>
        <pc:sldMkLst>
          <pc:docMk/>
          <pc:sldMk cId="2256066063" sldId="276"/>
        </pc:sldMkLst>
      </pc:sldChg>
      <pc:sldChg chg="addSp delSp modSp mod">
        <pc:chgData name="Iwasaki, Masaaki/岩崎 昌昭" userId="966bd669-8ffc-4838-9c90-8e7a3c8dc506" providerId="ADAL" clId="{19B90DE0-51C4-4103-8F6B-547F620446A7}" dt="2024-07-04T05:15:21.157" v="1659" actId="1076"/>
        <pc:sldMkLst>
          <pc:docMk/>
          <pc:sldMk cId="3044863609" sldId="277"/>
        </pc:sldMkLst>
        <pc:spChg chg="mod">
          <ac:chgData name="Iwasaki, Masaaki/岩崎 昌昭" userId="966bd669-8ffc-4838-9c90-8e7a3c8dc506" providerId="ADAL" clId="{19B90DE0-51C4-4103-8F6B-547F620446A7}" dt="2024-07-04T04:55:22.141" v="1186" actId="20577"/>
          <ac:spMkLst>
            <pc:docMk/>
            <pc:sldMk cId="3044863609" sldId="277"/>
            <ac:spMk id="2" creationId="{5266EFA4-2A88-663D-44F4-45AC16C1A455}"/>
          </ac:spMkLst>
        </pc:spChg>
        <pc:spChg chg="mod">
          <ac:chgData name="Iwasaki, Masaaki/岩崎 昌昭" userId="966bd669-8ffc-4838-9c90-8e7a3c8dc506" providerId="ADAL" clId="{19B90DE0-51C4-4103-8F6B-547F620446A7}" dt="2024-07-04T05:12:45.048" v="1634" actId="1076"/>
          <ac:spMkLst>
            <pc:docMk/>
            <pc:sldMk cId="3044863609" sldId="277"/>
            <ac:spMk id="3" creationId="{4566F8A0-14F8-2CBA-0D0A-EABDB6AE91DE}"/>
          </ac:spMkLst>
        </pc:spChg>
        <pc:spChg chg="mod">
          <ac:chgData name="Iwasaki, Masaaki/岩崎 昌昭" userId="966bd669-8ffc-4838-9c90-8e7a3c8dc506" providerId="ADAL" clId="{19B90DE0-51C4-4103-8F6B-547F620446A7}" dt="2024-07-04T05:12:33.860" v="1633" actId="313"/>
          <ac:spMkLst>
            <pc:docMk/>
            <pc:sldMk cId="3044863609" sldId="277"/>
            <ac:spMk id="8" creationId="{E4304F4E-CC95-A936-D3D0-510901BE9C6F}"/>
          </ac:spMkLst>
        </pc:spChg>
        <pc:spChg chg="add mod">
          <ac:chgData name="Iwasaki, Masaaki/岩崎 昌昭" userId="966bd669-8ffc-4838-9c90-8e7a3c8dc506" providerId="ADAL" clId="{19B90DE0-51C4-4103-8F6B-547F620446A7}" dt="2024-07-04T05:15:21.157" v="1659" actId="1076"/>
          <ac:spMkLst>
            <pc:docMk/>
            <pc:sldMk cId="3044863609" sldId="277"/>
            <ac:spMk id="9" creationId="{CFB461BE-91B2-5C20-831A-AED1744BC0EB}"/>
          </ac:spMkLst>
        </pc:spChg>
        <pc:picChg chg="add del mod">
          <ac:chgData name="Iwasaki, Masaaki/岩崎 昌昭" userId="966bd669-8ffc-4838-9c90-8e7a3c8dc506" providerId="ADAL" clId="{19B90DE0-51C4-4103-8F6B-547F620446A7}" dt="2024-07-04T05:13:59.640" v="1639" actId="478"/>
          <ac:picMkLst>
            <pc:docMk/>
            <pc:sldMk cId="3044863609" sldId="277"/>
            <ac:picMk id="4" creationId="{54C3FF21-6E5A-656A-D02E-3511709619A5}"/>
          </ac:picMkLst>
        </pc:picChg>
        <pc:picChg chg="add del">
          <ac:chgData name="Iwasaki, Masaaki/岩崎 昌昭" userId="966bd669-8ffc-4838-9c90-8e7a3c8dc506" providerId="ADAL" clId="{19B90DE0-51C4-4103-8F6B-547F620446A7}" dt="2024-07-04T05:13:58.792" v="1638" actId="478"/>
          <ac:picMkLst>
            <pc:docMk/>
            <pc:sldMk cId="3044863609" sldId="277"/>
            <ac:picMk id="5" creationId="{161C0DA6-1D0F-8D23-CD75-BBBB6501B965}"/>
          </ac:picMkLst>
        </pc:picChg>
        <pc:picChg chg="add mod">
          <ac:chgData name="Iwasaki, Masaaki/岩崎 昌昭" userId="966bd669-8ffc-4838-9c90-8e7a3c8dc506" providerId="ADAL" clId="{19B90DE0-51C4-4103-8F6B-547F620446A7}" dt="2024-07-04T05:14:39.444" v="1644" actId="208"/>
          <ac:picMkLst>
            <pc:docMk/>
            <pc:sldMk cId="3044863609" sldId="277"/>
            <ac:picMk id="7" creationId="{C91505D0-2487-DFAE-E2EA-65D9D0C8B77B}"/>
          </ac:picMkLst>
        </pc:picChg>
      </pc:sldChg>
      <pc:sldChg chg="modSp mod ord">
        <pc:chgData name="Iwasaki, Masaaki/岩崎 昌昭" userId="966bd669-8ffc-4838-9c90-8e7a3c8dc506" providerId="ADAL" clId="{19B90DE0-51C4-4103-8F6B-547F620446A7}" dt="2024-07-04T05:18:28.325" v="1679" actId="1076"/>
        <pc:sldMkLst>
          <pc:docMk/>
          <pc:sldMk cId="3316224140" sldId="278"/>
        </pc:sldMkLst>
        <pc:spChg chg="mod">
          <ac:chgData name="Iwasaki, Masaaki/岩崎 昌昭" userId="966bd669-8ffc-4838-9c90-8e7a3c8dc506" providerId="ADAL" clId="{19B90DE0-51C4-4103-8F6B-547F620446A7}" dt="2024-07-04T04:55:28.490" v="1188" actId="20577"/>
          <ac:spMkLst>
            <pc:docMk/>
            <pc:sldMk cId="3316224140" sldId="278"/>
            <ac:spMk id="2" creationId="{5266EFA4-2A88-663D-44F4-45AC16C1A455}"/>
          </ac:spMkLst>
        </pc:spChg>
        <pc:spChg chg="mod">
          <ac:chgData name="Iwasaki, Masaaki/岩崎 昌昭" userId="966bd669-8ffc-4838-9c90-8e7a3c8dc506" providerId="ADAL" clId="{19B90DE0-51C4-4103-8F6B-547F620446A7}" dt="2024-07-04T05:17:54.869" v="1673" actId="207"/>
          <ac:spMkLst>
            <pc:docMk/>
            <pc:sldMk cId="3316224140" sldId="278"/>
            <ac:spMk id="5" creationId="{78883C30-58C9-10C7-11D0-ABB9BC184259}"/>
          </ac:spMkLst>
        </pc:spChg>
        <pc:spChg chg="mod">
          <ac:chgData name="Iwasaki, Masaaki/岩崎 昌昭" userId="966bd669-8ffc-4838-9c90-8e7a3c8dc506" providerId="ADAL" clId="{19B90DE0-51C4-4103-8F6B-547F620446A7}" dt="2024-07-04T05:17:25.211" v="1665" actId="207"/>
          <ac:spMkLst>
            <pc:docMk/>
            <pc:sldMk cId="3316224140" sldId="278"/>
            <ac:spMk id="8" creationId="{E4304F4E-CC95-A936-D3D0-510901BE9C6F}"/>
          </ac:spMkLst>
        </pc:spChg>
        <pc:spChg chg="mod">
          <ac:chgData name="Iwasaki, Masaaki/岩崎 昌昭" userId="966bd669-8ffc-4838-9c90-8e7a3c8dc506" providerId="ADAL" clId="{19B90DE0-51C4-4103-8F6B-547F620446A7}" dt="2024-07-04T05:18:28.325" v="1679" actId="1076"/>
          <ac:spMkLst>
            <pc:docMk/>
            <pc:sldMk cId="3316224140" sldId="278"/>
            <ac:spMk id="15" creationId="{7C2557D3-A834-466C-C4D2-C600EE9C0888}"/>
          </ac:spMkLst>
        </pc:spChg>
      </pc:sldChg>
      <pc:sldChg chg="addSp delSp modSp mod">
        <pc:chgData name="Iwasaki, Masaaki/岩崎 昌昭" userId="966bd669-8ffc-4838-9c90-8e7a3c8dc506" providerId="ADAL" clId="{19B90DE0-51C4-4103-8F6B-547F620446A7}" dt="2024-07-04T06:07:21.173" v="2789" actId="14100"/>
        <pc:sldMkLst>
          <pc:docMk/>
          <pc:sldMk cId="4090372665" sldId="279"/>
        </pc:sldMkLst>
        <pc:spChg chg="mod">
          <ac:chgData name="Iwasaki, Masaaki/岩崎 昌昭" userId="966bd669-8ffc-4838-9c90-8e7a3c8dc506" providerId="ADAL" clId="{19B90DE0-51C4-4103-8F6B-547F620446A7}" dt="2024-07-04T04:56:41.362" v="1195" actId="20577"/>
          <ac:spMkLst>
            <pc:docMk/>
            <pc:sldMk cId="4090372665" sldId="279"/>
            <ac:spMk id="2" creationId="{5266EFA4-2A88-663D-44F4-45AC16C1A455}"/>
          </ac:spMkLst>
        </pc:spChg>
        <pc:spChg chg="del">
          <ac:chgData name="Iwasaki, Masaaki/岩崎 昌昭" userId="966bd669-8ffc-4838-9c90-8e7a3c8dc506" providerId="ADAL" clId="{19B90DE0-51C4-4103-8F6B-547F620446A7}" dt="2024-07-04T05:08:44.691" v="1529" actId="478"/>
          <ac:spMkLst>
            <pc:docMk/>
            <pc:sldMk cId="4090372665" sldId="279"/>
            <ac:spMk id="3" creationId="{EC1EF36E-6738-8FF5-12D4-1405920921D4}"/>
          </ac:spMkLst>
        </pc:spChg>
        <pc:spChg chg="add mod">
          <ac:chgData name="Iwasaki, Masaaki/岩崎 昌昭" userId="966bd669-8ffc-4838-9c90-8e7a3c8dc506" providerId="ADAL" clId="{19B90DE0-51C4-4103-8F6B-547F620446A7}" dt="2024-07-04T05:09:19.135" v="1562" actId="14100"/>
          <ac:spMkLst>
            <pc:docMk/>
            <pc:sldMk cId="4090372665" sldId="279"/>
            <ac:spMk id="4" creationId="{9E86CE1F-BC1F-54EF-1FF7-F08040CBC179}"/>
          </ac:spMkLst>
        </pc:spChg>
        <pc:spChg chg="add mod">
          <ac:chgData name="Iwasaki, Masaaki/岩崎 昌昭" userId="966bd669-8ffc-4838-9c90-8e7a3c8dc506" providerId="ADAL" clId="{19B90DE0-51C4-4103-8F6B-547F620446A7}" dt="2024-07-04T06:03:11.600" v="2772" actId="14100"/>
          <ac:spMkLst>
            <pc:docMk/>
            <pc:sldMk cId="4090372665" sldId="279"/>
            <ac:spMk id="5" creationId="{E8C4F36C-122D-3A42-2690-24576B54A9E2}"/>
          </ac:spMkLst>
        </pc:spChg>
        <pc:spChg chg="add mod">
          <ac:chgData name="Iwasaki, Masaaki/岩崎 昌昭" userId="966bd669-8ffc-4838-9c90-8e7a3c8dc506" providerId="ADAL" clId="{19B90DE0-51C4-4103-8F6B-547F620446A7}" dt="2024-07-04T05:09:43.442" v="1577" actId="408"/>
          <ac:spMkLst>
            <pc:docMk/>
            <pc:sldMk cId="4090372665" sldId="279"/>
            <ac:spMk id="6" creationId="{FB5E73C6-A30B-5BE7-DBD9-CFDE394BEFD2}"/>
          </ac:spMkLst>
        </pc:spChg>
        <pc:spChg chg="del">
          <ac:chgData name="Iwasaki, Masaaki/岩崎 昌昭" userId="966bd669-8ffc-4838-9c90-8e7a3c8dc506" providerId="ADAL" clId="{19B90DE0-51C4-4103-8F6B-547F620446A7}" dt="2024-07-04T05:08:44.691" v="1529" actId="478"/>
          <ac:spMkLst>
            <pc:docMk/>
            <pc:sldMk cId="4090372665" sldId="279"/>
            <ac:spMk id="8" creationId="{E4304F4E-CC95-A936-D3D0-510901BE9C6F}"/>
          </ac:spMkLst>
        </pc:spChg>
        <pc:spChg chg="mod">
          <ac:chgData name="Iwasaki, Masaaki/岩崎 昌昭" userId="966bd669-8ffc-4838-9c90-8e7a3c8dc506" providerId="ADAL" clId="{19B90DE0-51C4-4103-8F6B-547F620446A7}" dt="2024-07-04T06:07:21.173" v="2789" actId="14100"/>
          <ac:spMkLst>
            <pc:docMk/>
            <pc:sldMk cId="4090372665" sldId="279"/>
            <ac:spMk id="15" creationId="{7C2557D3-A834-466C-C4D2-C600EE9C0888}"/>
          </ac:spMkLst>
        </pc:spChg>
      </pc:sldChg>
      <pc:sldChg chg="delSp modSp mod">
        <pc:chgData name="Iwasaki, Masaaki/岩崎 昌昭" userId="966bd669-8ffc-4838-9c90-8e7a3c8dc506" providerId="ADAL" clId="{19B90DE0-51C4-4103-8F6B-547F620446A7}" dt="2024-07-04T06:06:57.123" v="2787" actId="14100"/>
        <pc:sldMkLst>
          <pc:docMk/>
          <pc:sldMk cId="273455096" sldId="280"/>
        </pc:sldMkLst>
        <pc:spChg chg="mod">
          <ac:chgData name="Iwasaki, Masaaki/岩崎 昌昭" userId="966bd669-8ffc-4838-9c90-8e7a3c8dc506" providerId="ADAL" clId="{19B90DE0-51C4-4103-8F6B-547F620446A7}" dt="2024-07-04T04:56:45.776" v="1196" actId="20577"/>
          <ac:spMkLst>
            <pc:docMk/>
            <pc:sldMk cId="273455096" sldId="280"/>
            <ac:spMk id="2" creationId="{5266EFA4-2A88-663D-44F4-45AC16C1A455}"/>
          </ac:spMkLst>
        </pc:spChg>
        <pc:spChg chg="del">
          <ac:chgData name="Iwasaki, Masaaki/岩崎 昌昭" userId="966bd669-8ffc-4838-9c90-8e7a3c8dc506" providerId="ADAL" clId="{19B90DE0-51C4-4103-8F6B-547F620446A7}" dt="2024-07-04T05:19:43.962" v="1690" actId="478"/>
          <ac:spMkLst>
            <pc:docMk/>
            <pc:sldMk cId="273455096" sldId="280"/>
            <ac:spMk id="3" creationId="{EC1EF36E-6738-8FF5-12D4-1405920921D4}"/>
          </ac:spMkLst>
        </pc:spChg>
        <pc:spChg chg="mod">
          <ac:chgData name="Iwasaki, Masaaki/岩崎 昌昭" userId="966bd669-8ffc-4838-9c90-8e7a3c8dc506" providerId="ADAL" clId="{19B90DE0-51C4-4103-8F6B-547F620446A7}" dt="2024-07-04T05:19:31.838" v="1689" actId="6549"/>
          <ac:spMkLst>
            <pc:docMk/>
            <pc:sldMk cId="273455096" sldId="280"/>
            <ac:spMk id="8" creationId="{E4304F4E-CC95-A936-D3D0-510901BE9C6F}"/>
          </ac:spMkLst>
        </pc:spChg>
        <pc:spChg chg="mod">
          <ac:chgData name="Iwasaki, Masaaki/岩崎 昌昭" userId="966bd669-8ffc-4838-9c90-8e7a3c8dc506" providerId="ADAL" clId="{19B90DE0-51C4-4103-8F6B-547F620446A7}" dt="2024-07-04T06:06:57.123" v="2787" actId="14100"/>
          <ac:spMkLst>
            <pc:docMk/>
            <pc:sldMk cId="273455096" sldId="280"/>
            <ac:spMk id="15" creationId="{7C2557D3-A834-466C-C4D2-C600EE9C0888}"/>
          </ac:spMkLst>
        </pc:spChg>
      </pc:sldChg>
      <pc:sldChg chg="addSp delSp modSp mod">
        <pc:chgData name="Iwasaki, Masaaki/岩崎 昌昭" userId="966bd669-8ffc-4838-9c90-8e7a3c8dc506" providerId="ADAL" clId="{19B90DE0-51C4-4103-8F6B-547F620446A7}" dt="2024-07-04T06:07:31.065" v="2790" actId="14100"/>
        <pc:sldMkLst>
          <pc:docMk/>
          <pc:sldMk cId="108761576" sldId="281"/>
        </pc:sldMkLst>
        <pc:spChg chg="mod">
          <ac:chgData name="Iwasaki, Masaaki/岩崎 昌昭" userId="966bd669-8ffc-4838-9c90-8e7a3c8dc506" providerId="ADAL" clId="{19B90DE0-51C4-4103-8F6B-547F620446A7}" dt="2024-07-04T04:57:35.513" v="1197" actId="20577"/>
          <ac:spMkLst>
            <pc:docMk/>
            <pc:sldMk cId="108761576" sldId="281"/>
            <ac:spMk id="2" creationId="{5266EFA4-2A88-663D-44F4-45AC16C1A455}"/>
          </ac:spMkLst>
        </pc:spChg>
        <pc:spChg chg="del">
          <ac:chgData name="Iwasaki, Masaaki/岩崎 昌昭" userId="966bd669-8ffc-4838-9c90-8e7a3c8dc506" providerId="ADAL" clId="{19B90DE0-51C4-4103-8F6B-547F620446A7}" dt="2024-07-04T05:26:20.937" v="1864" actId="478"/>
          <ac:spMkLst>
            <pc:docMk/>
            <pc:sldMk cId="108761576" sldId="281"/>
            <ac:spMk id="3" creationId="{EC1EF36E-6738-8FF5-12D4-1405920921D4}"/>
          </ac:spMkLst>
        </pc:spChg>
        <pc:spChg chg="add mod">
          <ac:chgData name="Iwasaki, Masaaki/岩崎 昌昭" userId="966bd669-8ffc-4838-9c90-8e7a3c8dc506" providerId="ADAL" clId="{19B90DE0-51C4-4103-8F6B-547F620446A7}" dt="2024-07-04T05:21:57.197" v="1861" actId="20577"/>
          <ac:spMkLst>
            <pc:docMk/>
            <pc:sldMk cId="108761576" sldId="281"/>
            <ac:spMk id="4" creationId="{C862C5E9-481E-9A6A-90B9-76CE28B3E65C}"/>
          </ac:spMkLst>
        </pc:spChg>
        <pc:spChg chg="add mod">
          <ac:chgData name="Iwasaki, Masaaki/岩崎 昌昭" userId="966bd669-8ffc-4838-9c90-8e7a3c8dc506" providerId="ADAL" clId="{19B90DE0-51C4-4103-8F6B-547F620446A7}" dt="2024-07-04T05:26:16.842" v="1863" actId="1076"/>
          <ac:spMkLst>
            <pc:docMk/>
            <pc:sldMk cId="108761576" sldId="281"/>
            <ac:spMk id="5" creationId="{90C5C5B1-3A10-5D44-F684-4072883B9485}"/>
          </ac:spMkLst>
        </pc:spChg>
        <pc:spChg chg="mod">
          <ac:chgData name="Iwasaki, Masaaki/岩崎 昌昭" userId="966bd669-8ffc-4838-9c90-8e7a3c8dc506" providerId="ADAL" clId="{19B90DE0-51C4-4103-8F6B-547F620446A7}" dt="2024-07-04T05:21:47.301" v="1852"/>
          <ac:spMkLst>
            <pc:docMk/>
            <pc:sldMk cId="108761576" sldId="281"/>
            <ac:spMk id="8" creationId="{E4304F4E-CC95-A936-D3D0-510901BE9C6F}"/>
          </ac:spMkLst>
        </pc:spChg>
        <pc:spChg chg="mod">
          <ac:chgData name="Iwasaki, Masaaki/岩崎 昌昭" userId="966bd669-8ffc-4838-9c90-8e7a3c8dc506" providerId="ADAL" clId="{19B90DE0-51C4-4103-8F6B-547F620446A7}" dt="2024-07-04T06:07:31.065" v="2790" actId="14100"/>
          <ac:spMkLst>
            <pc:docMk/>
            <pc:sldMk cId="108761576" sldId="281"/>
            <ac:spMk id="15" creationId="{7C2557D3-A834-466C-C4D2-C600EE9C0888}"/>
          </ac:spMkLst>
        </pc:spChg>
      </pc:sldChg>
      <pc:sldChg chg="addSp delSp modSp mod">
        <pc:chgData name="Iwasaki, Masaaki/岩崎 昌昭" userId="966bd669-8ffc-4838-9c90-8e7a3c8dc506" providerId="ADAL" clId="{19B90DE0-51C4-4103-8F6B-547F620446A7}" dt="2024-07-04T06:06:52.442" v="2786" actId="14100"/>
        <pc:sldMkLst>
          <pc:docMk/>
          <pc:sldMk cId="2030199056" sldId="282"/>
        </pc:sldMkLst>
        <pc:spChg chg="mod">
          <ac:chgData name="Iwasaki, Masaaki/岩崎 昌昭" userId="966bd669-8ffc-4838-9c90-8e7a3c8dc506" providerId="ADAL" clId="{19B90DE0-51C4-4103-8F6B-547F620446A7}" dt="2024-07-04T04:57:40.600" v="1198" actId="20577"/>
          <ac:spMkLst>
            <pc:docMk/>
            <pc:sldMk cId="2030199056" sldId="282"/>
            <ac:spMk id="2" creationId="{5266EFA4-2A88-663D-44F4-45AC16C1A455}"/>
          </ac:spMkLst>
        </pc:spChg>
        <pc:spChg chg="del">
          <ac:chgData name="Iwasaki, Masaaki/岩崎 昌昭" userId="966bd669-8ffc-4838-9c90-8e7a3c8dc506" providerId="ADAL" clId="{19B90DE0-51C4-4103-8F6B-547F620446A7}" dt="2024-07-04T05:28:03.801" v="1965" actId="478"/>
          <ac:spMkLst>
            <pc:docMk/>
            <pc:sldMk cId="2030199056" sldId="282"/>
            <ac:spMk id="3" creationId="{EC1EF36E-6738-8FF5-12D4-1405920921D4}"/>
          </ac:spMkLst>
        </pc:spChg>
        <pc:spChg chg="add mod">
          <ac:chgData name="Iwasaki, Masaaki/岩崎 昌昭" userId="966bd669-8ffc-4838-9c90-8e7a3c8dc506" providerId="ADAL" clId="{19B90DE0-51C4-4103-8F6B-547F620446A7}" dt="2024-07-04T06:06:52.442" v="2786" actId="14100"/>
          <ac:spMkLst>
            <pc:docMk/>
            <pc:sldMk cId="2030199056" sldId="282"/>
            <ac:spMk id="4" creationId="{0B95081B-2BD1-417B-D1FF-FD7778660553}"/>
          </ac:spMkLst>
        </pc:spChg>
        <pc:spChg chg="mod">
          <ac:chgData name="Iwasaki, Masaaki/岩崎 昌昭" userId="966bd669-8ffc-4838-9c90-8e7a3c8dc506" providerId="ADAL" clId="{19B90DE0-51C4-4103-8F6B-547F620446A7}" dt="2024-07-04T05:28:44.955" v="2007" actId="20577"/>
          <ac:spMkLst>
            <pc:docMk/>
            <pc:sldMk cId="2030199056" sldId="282"/>
            <ac:spMk id="8" creationId="{E4304F4E-CC95-A936-D3D0-510901BE9C6F}"/>
          </ac:spMkLst>
        </pc:spChg>
      </pc:sldChg>
      <pc:sldChg chg="del">
        <pc:chgData name="Iwasaki, Masaaki/岩崎 昌昭" userId="966bd669-8ffc-4838-9c90-8e7a3c8dc506" providerId="ADAL" clId="{19B90DE0-51C4-4103-8F6B-547F620446A7}" dt="2024-07-04T03:00:12.595" v="47" actId="47"/>
        <pc:sldMkLst>
          <pc:docMk/>
          <pc:sldMk cId="2197394313" sldId="283"/>
        </pc:sldMkLst>
      </pc:sldChg>
      <pc:sldChg chg="delSp modSp mod ord">
        <pc:chgData name="Iwasaki, Masaaki/岩崎 昌昭" userId="966bd669-8ffc-4838-9c90-8e7a3c8dc506" providerId="ADAL" clId="{19B90DE0-51C4-4103-8F6B-547F620446A7}" dt="2024-07-04T05:18:42.581" v="1680" actId="478"/>
        <pc:sldMkLst>
          <pc:docMk/>
          <pc:sldMk cId="1965494274" sldId="284"/>
        </pc:sldMkLst>
        <pc:spChg chg="mod">
          <ac:chgData name="Iwasaki, Masaaki/岩崎 昌昭" userId="966bd669-8ffc-4838-9c90-8e7a3c8dc506" providerId="ADAL" clId="{19B90DE0-51C4-4103-8F6B-547F620446A7}" dt="2024-07-04T04:56:31.647" v="1193" actId="20577"/>
          <ac:spMkLst>
            <pc:docMk/>
            <pc:sldMk cId="1965494274" sldId="284"/>
            <ac:spMk id="2" creationId="{5266EFA4-2A88-663D-44F4-45AC16C1A455}"/>
          </ac:spMkLst>
        </pc:spChg>
        <pc:spChg chg="del mod">
          <ac:chgData name="Iwasaki, Masaaki/岩崎 昌昭" userId="966bd669-8ffc-4838-9c90-8e7a3c8dc506" providerId="ADAL" clId="{19B90DE0-51C4-4103-8F6B-547F620446A7}" dt="2024-07-04T05:18:42.581" v="1680" actId="478"/>
          <ac:spMkLst>
            <pc:docMk/>
            <pc:sldMk cId="1965494274" sldId="284"/>
            <ac:spMk id="3" creationId="{EC1EF36E-6738-8FF5-12D4-1405920921D4}"/>
          </ac:spMkLst>
        </pc:spChg>
      </pc:sldChg>
      <pc:sldChg chg="addSp delSp modSp mod">
        <pc:chgData name="Iwasaki, Masaaki/岩崎 昌昭" userId="966bd669-8ffc-4838-9c90-8e7a3c8dc506" providerId="ADAL" clId="{19B90DE0-51C4-4103-8F6B-547F620446A7}" dt="2024-07-04T06:07:38.756" v="2791" actId="14100"/>
        <pc:sldMkLst>
          <pc:docMk/>
          <pc:sldMk cId="2584140407" sldId="285"/>
        </pc:sldMkLst>
        <pc:spChg chg="mod">
          <ac:chgData name="Iwasaki, Masaaki/岩崎 昌昭" userId="966bd669-8ffc-4838-9c90-8e7a3c8dc506" providerId="ADAL" clId="{19B90DE0-51C4-4103-8F6B-547F620446A7}" dt="2024-07-04T04:57:51.193" v="1199" actId="20577"/>
          <ac:spMkLst>
            <pc:docMk/>
            <pc:sldMk cId="2584140407" sldId="285"/>
            <ac:spMk id="2" creationId="{5266EFA4-2A88-663D-44F4-45AC16C1A455}"/>
          </ac:spMkLst>
        </pc:spChg>
        <pc:spChg chg="del">
          <ac:chgData name="Iwasaki, Masaaki/岩崎 昌昭" userId="966bd669-8ffc-4838-9c90-8e7a3c8dc506" providerId="ADAL" clId="{19B90DE0-51C4-4103-8F6B-547F620446A7}" dt="2024-07-04T05:30:18.623" v="2098" actId="478"/>
          <ac:spMkLst>
            <pc:docMk/>
            <pc:sldMk cId="2584140407" sldId="285"/>
            <ac:spMk id="3" creationId="{EC1EF36E-6738-8FF5-12D4-1405920921D4}"/>
          </ac:spMkLst>
        </pc:spChg>
        <pc:spChg chg="mod">
          <ac:chgData name="Iwasaki, Masaaki/岩崎 昌昭" userId="966bd669-8ffc-4838-9c90-8e7a3c8dc506" providerId="ADAL" clId="{19B90DE0-51C4-4103-8F6B-547F620446A7}" dt="2024-07-04T06:07:38.756" v="2791" actId="14100"/>
          <ac:spMkLst>
            <pc:docMk/>
            <pc:sldMk cId="2584140407" sldId="285"/>
            <ac:spMk id="4" creationId="{5F1EBBBB-8E7A-9422-A872-2A6A8970E398}"/>
          </ac:spMkLst>
        </pc:spChg>
        <pc:spChg chg="add del mod">
          <ac:chgData name="Iwasaki, Masaaki/岩崎 昌昭" userId="966bd669-8ffc-4838-9c90-8e7a3c8dc506" providerId="ADAL" clId="{19B90DE0-51C4-4103-8F6B-547F620446A7}" dt="2024-07-04T04:58:04.553" v="1201" actId="478"/>
          <ac:spMkLst>
            <pc:docMk/>
            <pc:sldMk cId="2584140407" sldId="285"/>
            <ac:spMk id="5" creationId="{A34833A6-157A-FC1B-98FC-FDD12A7FAC61}"/>
          </ac:spMkLst>
        </pc:spChg>
        <pc:spChg chg="mod">
          <ac:chgData name="Iwasaki, Masaaki/岩崎 昌昭" userId="966bd669-8ffc-4838-9c90-8e7a3c8dc506" providerId="ADAL" clId="{19B90DE0-51C4-4103-8F6B-547F620446A7}" dt="2024-07-04T05:30:14.665" v="2097" actId="6549"/>
          <ac:spMkLst>
            <pc:docMk/>
            <pc:sldMk cId="2584140407" sldId="285"/>
            <ac:spMk id="8" creationId="{E4304F4E-CC95-A936-D3D0-510901BE9C6F}"/>
          </ac:spMkLst>
        </pc:spChg>
      </pc:sldChg>
      <pc:sldChg chg="addSp modSp new mod">
        <pc:chgData name="Iwasaki, Masaaki/岩崎 昌昭" userId="966bd669-8ffc-4838-9c90-8e7a3c8dc506" providerId="ADAL" clId="{19B90DE0-51C4-4103-8F6B-547F620446A7}" dt="2024-07-04T04:50:41.104" v="1180" actId="20577"/>
        <pc:sldMkLst>
          <pc:docMk/>
          <pc:sldMk cId="256642713" sldId="286"/>
        </pc:sldMkLst>
        <pc:spChg chg="add mod">
          <ac:chgData name="Iwasaki, Masaaki/岩崎 昌昭" userId="966bd669-8ffc-4838-9c90-8e7a3c8dc506" providerId="ADAL" clId="{19B90DE0-51C4-4103-8F6B-547F620446A7}" dt="2024-07-04T04:48:13.099" v="1021" actId="1036"/>
          <ac:spMkLst>
            <pc:docMk/>
            <pc:sldMk cId="256642713" sldId="286"/>
            <ac:spMk id="3" creationId="{83E3EAAC-5985-C47E-ED4C-F67330119D0E}"/>
          </ac:spMkLst>
        </pc:spChg>
        <pc:spChg chg="add mod">
          <ac:chgData name="Iwasaki, Masaaki/岩崎 昌昭" userId="966bd669-8ffc-4838-9c90-8e7a3c8dc506" providerId="ADAL" clId="{19B90DE0-51C4-4103-8F6B-547F620446A7}" dt="2024-07-04T04:48:13.099" v="1021" actId="1036"/>
          <ac:spMkLst>
            <pc:docMk/>
            <pc:sldMk cId="256642713" sldId="286"/>
            <ac:spMk id="4" creationId="{05C29939-5605-B311-0E11-6B1EF6EE215C}"/>
          </ac:spMkLst>
        </pc:spChg>
        <pc:spChg chg="add mod">
          <ac:chgData name="Iwasaki, Masaaki/岩崎 昌昭" userId="966bd669-8ffc-4838-9c90-8e7a3c8dc506" providerId="ADAL" clId="{19B90DE0-51C4-4103-8F6B-547F620446A7}" dt="2024-07-04T04:48:13.099" v="1021" actId="1036"/>
          <ac:spMkLst>
            <pc:docMk/>
            <pc:sldMk cId="256642713" sldId="286"/>
            <ac:spMk id="5" creationId="{755BA054-3DFB-5AC8-EFFD-BA61318327B4}"/>
          </ac:spMkLst>
        </pc:spChg>
        <pc:spChg chg="add mod">
          <ac:chgData name="Iwasaki, Masaaki/岩崎 昌昭" userId="966bd669-8ffc-4838-9c90-8e7a3c8dc506" providerId="ADAL" clId="{19B90DE0-51C4-4103-8F6B-547F620446A7}" dt="2024-07-04T04:48:13.099" v="1021" actId="1036"/>
          <ac:spMkLst>
            <pc:docMk/>
            <pc:sldMk cId="256642713" sldId="286"/>
            <ac:spMk id="6" creationId="{5F99712F-5E13-E929-4B2B-9007772FD111}"/>
          </ac:spMkLst>
        </pc:spChg>
        <pc:spChg chg="add mod">
          <ac:chgData name="Iwasaki, Masaaki/岩崎 昌昭" userId="966bd669-8ffc-4838-9c90-8e7a3c8dc506" providerId="ADAL" clId="{19B90DE0-51C4-4103-8F6B-547F620446A7}" dt="2024-07-04T04:43:10.205" v="873" actId="14100"/>
          <ac:spMkLst>
            <pc:docMk/>
            <pc:sldMk cId="256642713" sldId="286"/>
            <ac:spMk id="7" creationId="{8C3A6347-05EA-4524-3417-77544E6B70D3}"/>
          </ac:spMkLst>
        </pc:spChg>
        <pc:spChg chg="add mod">
          <ac:chgData name="Iwasaki, Masaaki/岩崎 昌昭" userId="966bd669-8ffc-4838-9c90-8e7a3c8dc506" providerId="ADAL" clId="{19B90DE0-51C4-4103-8F6B-547F620446A7}" dt="2024-07-04T04:48:13.099" v="1021" actId="1036"/>
          <ac:spMkLst>
            <pc:docMk/>
            <pc:sldMk cId="256642713" sldId="286"/>
            <ac:spMk id="8" creationId="{64FAC66B-7792-A4CD-962E-B4F7E2A25A03}"/>
          </ac:spMkLst>
        </pc:spChg>
        <pc:spChg chg="add mod">
          <ac:chgData name="Iwasaki, Masaaki/岩崎 昌昭" userId="966bd669-8ffc-4838-9c90-8e7a3c8dc506" providerId="ADAL" clId="{19B90DE0-51C4-4103-8F6B-547F620446A7}" dt="2024-07-04T04:48:13.099" v="1021" actId="1036"/>
          <ac:spMkLst>
            <pc:docMk/>
            <pc:sldMk cId="256642713" sldId="286"/>
            <ac:spMk id="9" creationId="{6A9F97D0-2A87-015E-CAD8-EA07FBD3A019}"/>
          </ac:spMkLst>
        </pc:spChg>
        <pc:spChg chg="add mod">
          <ac:chgData name="Iwasaki, Masaaki/岩崎 昌昭" userId="966bd669-8ffc-4838-9c90-8e7a3c8dc506" providerId="ADAL" clId="{19B90DE0-51C4-4103-8F6B-547F620446A7}" dt="2024-07-04T04:48:13.099" v="1021" actId="1036"/>
          <ac:spMkLst>
            <pc:docMk/>
            <pc:sldMk cId="256642713" sldId="286"/>
            <ac:spMk id="10" creationId="{FDE8AC43-2C2C-61F3-8A50-E961BE5D8F9D}"/>
          </ac:spMkLst>
        </pc:spChg>
        <pc:spChg chg="add mod">
          <ac:chgData name="Iwasaki, Masaaki/岩崎 昌昭" userId="966bd669-8ffc-4838-9c90-8e7a3c8dc506" providerId="ADAL" clId="{19B90DE0-51C4-4103-8F6B-547F620446A7}" dt="2024-07-04T04:50:41.104" v="1180" actId="20577"/>
          <ac:spMkLst>
            <pc:docMk/>
            <pc:sldMk cId="256642713" sldId="286"/>
            <ac:spMk id="11" creationId="{C87EE309-E66D-1B92-894B-175349F0F784}"/>
          </ac:spMkLst>
        </pc:spChg>
        <pc:spChg chg="add mod">
          <ac:chgData name="Iwasaki, Masaaki/岩崎 昌昭" userId="966bd669-8ffc-4838-9c90-8e7a3c8dc506" providerId="ADAL" clId="{19B90DE0-51C4-4103-8F6B-547F620446A7}" dt="2024-07-04T04:48:13.099" v="1021" actId="1036"/>
          <ac:spMkLst>
            <pc:docMk/>
            <pc:sldMk cId="256642713" sldId="286"/>
            <ac:spMk id="12" creationId="{D0EC546A-9025-B064-4E6C-0FA992D590B5}"/>
          </ac:spMkLst>
        </pc:spChg>
        <pc:spChg chg="add mod">
          <ac:chgData name="Iwasaki, Masaaki/岩崎 昌昭" userId="966bd669-8ffc-4838-9c90-8e7a3c8dc506" providerId="ADAL" clId="{19B90DE0-51C4-4103-8F6B-547F620446A7}" dt="2024-07-04T04:48:13.099" v="1021" actId="1036"/>
          <ac:spMkLst>
            <pc:docMk/>
            <pc:sldMk cId="256642713" sldId="286"/>
            <ac:spMk id="13" creationId="{1C7B3BF6-1ED9-08A7-0F47-2017488879BC}"/>
          </ac:spMkLst>
        </pc:spChg>
        <pc:spChg chg="add mod">
          <ac:chgData name="Iwasaki, Masaaki/岩崎 昌昭" userId="966bd669-8ffc-4838-9c90-8e7a3c8dc506" providerId="ADAL" clId="{19B90DE0-51C4-4103-8F6B-547F620446A7}" dt="2024-07-04T04:48:13.099" v="1021" actId="1036"/>
          <ac:spMkLst>
            <pc:docMk/>
            <pc:sldMk cId="256642713" sldId="286"/>
            <ac:spMk id="14" creationId="{181D0D78-1BAC-5DEB-A64D-9309DBCB366F}"/>
          </ac:spMkLst>
        </pc:spChg>
        <pc:spChg chg="add mod">
          <ac:chgData name="Iwasaki, Masaaki/岩崎 昌昭" userId="966bd669-8ffc-4838-9c90-8e7a3c8dc506" providerId="ADAL" clId="{19B90DE0-51C4-4103-8F6B-547F620446A7}" dt="2024-07-04T04:49:09.854" v="1108" actId="20577"/>
          <ac:spMkLst>
            <pc:docMk/>
            <pc:sldMk cId="256642713" sldId="286"/>
            <ac:spMk id="15" creationId="{3084B757-F2B7-82D5-B9CB-E11C3B6B6DBA}"/>
          </ac:spMkLst>
        </pc:spChg>
      </pc:sldChg>
      <pc:sldChg chg="addSp delSp modSp add mod">
        <pc:chgData name="Iwasaki, Masaaki/岩崎 昌昭" userId="966bd669-8ffc-4838-9c90-8e7a3c8dc506" providerId="ADAL" clId="{19B90DE0-51C4-4103-8F6B-547F620446A7}" dt="2024-07-04T06:07:44.141" v="2792" actId="14100"/>
        <pc:sldMkLst>
          <pc:docMk/>
          <pc:sldMk cId="2833965530" sldId="287"/>
        </pc:sldMkLst>
        <pc:spChg chg="mod">
          <ac:chgData name="Iwasaki, Masaaki/岩崎 昌昭" userId="966bd669-8ffc-4838-9c90-8e7a3c8dc506" providerId="ADAL" clId="{19B90DE0-51C4-4103-8F6B-547F620446A7}" dt="2024-07-04T04:58:33.864" v="1257" actId="20577"/>
          <ac:spMkLst>
            <pc:docMk/>
            <pc:sldMk cId="2833965530" sldId="287"/>
            <ac:spMk id="2" creationId="{5266EFA4-2A88-663D-44F4-45AC16C1A455}"/>
          </ac:spMkLst>
        </pc:spChg>
        <pc:spChg chg="del">
          <ac:chgData name="Iwasaki, Masaaki/岩崎 昌昭" userId="966bd669-8ffc-4838-9c90-8e7a3c8dc506" providerId="ADAL" clId="{19B90DE0-51C4-4103-8F6B-547F620446A7}" dt="2024-07-04T05:00:00.609" v="1371" actId="478"/>
          <ac:spMkLst>
            <pc:docMk/>
            <pc:sldMk cId="2833965530" sldId="287"/>
            <ac:spMk id="3" creationId="{EC1EF36E-6738-8FF5-12D4-1405920921D4}"/>
          </ac:spMkLst>
        </pc:spChg>
        <pc:spChg chg="del mod">
          <ac:chgData name="Iwasaki, Masaaki/岩崎 昌昭" userId="966bd669-8ffc-4838-9c90-8e7a3c8dc506" providerId="ADAL" clId="{19B90DE0-51C4-4103-8F6B-547F620446A7}" dt="2024-07-04T05:03:56.706" v="1424" actId="478"/>
          <ac:spMkLst>
            <pc:docMk/>
            <pc:sldMk cId="2833965530" sldId="287"/>
            <ac:spMk id="4" creationId="{5F1EBBBB-8E7A-9422-A872-2A6A8970E398}"/>
          </ac:spMkLst>
        </pc:spChg>
        <pc:spChg chg="add mod">
          <ac:chgData name="Iwasaki, Masaaki/岩崎 昌昭" userId="966bd669-8ffc-4838-9c90-8e7a3c8dc506" providerId="ADAL" clId="{19B90DE0-51C4-4103-8F6B-547F620446A7}" dt="2024-07-04T06:07:44.141" v="2792" actId="14100"/>
          <ac:spMkLst>
            <pc:docMk/>
            <pc:sldMk cId="2833965530" sldId="287"/>
            <ac:spMk id="5" creationId="{1145CE77-D9C3-706D-9596-72509FA561B0}"/>
          </ac:spMkLst>
        </pc:spChg>
        <pc:spChg chg="add mod">
          <ac:chgData name="Iwasaki, Masaaki/岩崎 昌昭" userId="966bd669-8ffc-4838-9c90-8e7a3c8dc506" providerId="ADAL" clId="{19B90DE0-51C4-4103-8F6B-547F620446A7}" dt="2024-07-04T05:35:16.201" v="2452" actId="692"/>
          <ac:spMkLst>
            <pc:docMk/>
            <pc:sldMk cId="2833965530" sldId="287"/>
            <ac:spMk id="6" creationId="{006417EF-8ACD-2A64-1CFF-CAF5A9CCBBF9}"/>
          </ac:spMkLst>
        </pc:spChg>
        <pc:spChg chg="mod">
          <ac:chgData name="Iwasaki, Masaaki/岩崎 昌昭" userId="966bd669-8ffc-4838-9c90-8e7a3c8dc506" providerId="ADAL" clId="{19B90DE0-51C4-4103-8F6B-547F620446A7}" dt="2024-07-04T05:30:45.305" v="2155" actId="20577"/>
          <ac:spMkLst>
            <pc:docMk/>
            <pc:sldMk cId="2833965530" sldId="287"/>
            <ac:spMk id="8" creationId="{E4304F4E-CC95-A936-D3D0-510901BE9C6F}"/>
          </ac:spMkLst>
        </pc:spChg>
      </pc:sldChg>
    </pc:docChg>
  </pc:docChgLst>
  <pc:docChgLst>
    <pc:chgData name="Iwasaki, Masaaki/岩崎 昌昭" userId="966bd669-8ffc-4838-9c90-8e7a3c8dc506" providerId="ADAL" clId="{9D79F631-5F20-4C71-A756-B277DB628EA1}"/>
    <pc:docChg chg="undo custSel addSld delSld modSld">
      <pc:chgData name="Iwasaki, Masaaki/岩崎 昌昭" userId="966bd669-8ffc-4838-9c90-8e7a3c8dc506" providerId="ADAL" clId="{9D79F631-5F20-4C71-A756-B277DB628EA1}" dt="2024-07-02T09:15:26.158" v="891" actId="15"/>
      <pc:docMkLst>
        <pc:docMk/>
      </pc:docMkLst>
      <pc:sldChg chg="delSp modSp mod">
        <pc:chgData name="Iwasaki, Masaaki/岩崎 昌昭" userId="966bd669-8ffc-4838-9c90-8e7a3c8dc506" providerId="ADAL" clId="{9D79F631-5F20-4C71-A756-B277DB628EA1}" dt="2024-07-02T09:15:14.123" v="890" actId="1036"/>
        <pc:sldMkLst>
          <pc:docMk/>
          <pc:sldMk cId="3424460301" sldId="257"/>
        </pc:sldMkLst>
        <pc:spChg chg="mod">
          <ac:chgData name="Iwasaki, Masaaki/岩崎 昌昭" userId="966bd669-8ffc-4838-9c90-8e7a3c8dc506" providerId="ADAL" clId="{9D79F631-5F20-4C71-A756-B277DB628EA1}" dt="2024-07-02T09:15:14.123" v="890" actId="1036"/>
          <ac:spMkLst>
            <pc:docMk/>
            <pc:sldMk cId="3424460301" sldId="257"/>
            <ac:spMk id="6" creationId="{F75ED24C-2BF6-17C0-3C85-86A020ADC45D}"/>
          </ac:spMkLst>
        </pc:spChg>
        <pc:spChg chg="del">
          <ac:chgData name="Iwasaki, Masaaki/岩崎 昌昭" userId="966bd669-8ffc-4838-9c90-8e7a3c8dc506" providerId="ADAL" clId="{9D79F631-5F20-4C71-A756-B277DB628EA1}" dt="2024-07-02T09:15:02.068" v="868" actId="478"/>
          <ac:spMkLst>
            <pc:docMk/>
            <pc:sldMk cId="3424460301" sldId="257"/>
            <ac:spMk id="7" creationId="{B848930D-5B1C-B861-55B2-14C125059FAC}"/>
          </ac:spMkLst>
        </pc:spChg>
        <pc:spChg chg="mod">
          <ac:chgData name="Iwasaki, Masaaki/岩崎 昌昭" userId="966bd669-8ffc-4838-9c90-8e7a3c8dc506" providerId="ADAL" clId="{9D79F631-5F20-4C71-A756-B277DB628EA1}" dt="2024-07-02T09:15:14.123" v="890" actId="1036"/>
          <ac:spMkLst>
            <pc:docMk/>
            <pc:sldMk cId="3424460301" sldId="257"/>
            <ac:spMk id="8" creationId="{E4304F4E-CC95-A936-D3D0-510901BE9C6F}"/>
          </ac:spMkLst>
        </pc:spChg>
      </pc:sldChg>
      <pc:sldChg chg="del">
        <pc:chgData name="Iwasaki, Masaaki/岩崎 昌昭" userId="966bd669-8ffc-4838-9c90-8e7a3c8dc506" providerId="ADAL" clId="{9D79F631-5F20-4C71-A756-B277DB628EA1}" dt="2024-07-02T08:46:46.806" v="656" actId="47"/>
        <pc:sldMkLst>
          <pc:docMk/>
          <pc:sldMk cId="1805872233" sldId="259"/>
        </pc:sldMkLst>
      </pc:sldChg>
      <pc:sldChg chg="del">
        <pc:chgData name="Iwasaki, Masaaki/岩崎 昌昭" userId="966bd669-8ffc-4838-9c90-8e7a3c8dc506" providerId="ADAL" clId="{9D79F631-5F20-4C71-A756-B277DB628EA1}" dt="2024-07-02T08:46:51.808" v="658" actId="47"/>
        <pc:sldMkLst>
          <pc:docMk/>
          <pc:sldMk cId="4015250743" sldId="260"/>
        </pc:sldMkLst>
      </pc:sldChg>
      <pc:sldChg chg="del">
        <pc:chgData name="Iwasaki, Masaaki/岩崎 昌昭" userId="966bd669-8ffc-4838-9c90-8e7a3c8dc506" providerId="ADAL" clId="{9D79F631-5F20-4C71-A756-B277DB628EA1}" dt="2024-07-02T08:46:48.358" v="657" actId="47"/>
        <pc:sldMkLst>
          <pc:docMk/>
          <pc:sldMk cId="2638470611" sldId="261"/>
        </pc:sldMkLst>
      </pc:sldChg>
      <pc:sldChg chg="del">
        <pc:chgData name="Iwasaki, Masaaki/岩崎 昌昭" userId="966bd669-8ffc-4838-9c90-8e7a3c8dc506" providerId="ADAL" clId="{9D79F631-5F20-4C71-A756-B277DB628EA1}" dt="2024-07-02T08:46:53.352" v="659" actId="47"/>
        <pc:sldMkLst>
          <pc:docMk/>
          <pc:sldMk cId="1860735872" sldId="262"/>
        </pc:sldMkLst>
      </pc:sldChg>
      <pc:sldChg chg="del">
        <pc:chgData name="Iwasaki, Masaaki/岩崎 昌昭" userId="966bd669-8ffc-4838-9c90-8e7a3c8dc506" providerId="ADAL" clId="{9D79F631-5F20-4C71-A756-B277DB628EA1}" dt="2024-07-02T08:46:54.777" v="660" actId="47"/>
        <pc:sldMkLst>
          <pc:docMk/>
          <pc:sldMk cId="1453423432" sldId="263"/>
        </pc:sldMkLst>
      </pc:sldChg>
      <pc:sldChg chg="del">
        <pc:chgData name="Iwasaki, Masaaki/岩崎 昌昭" userId="966bd669-8ffc-4838-9c90-8e7a3c8dc506" providerId="ADAL" clId="{9D79F631-5F20-4C71-A756-B277DB628EA1}" dt="2024-07-02T08:46:56.316" v="661" actId="47"/>
        <pc:sldMkLst>
          <pc:docMk/>
          <pc:sldMk cId="336424104" sldId="264"/>
        </pc:sldMkLst>
      </pc:sldChg>
      <pc:sldChg chg="del">
        <pc:chgData name="Iwasaki, Masaaki/岩崎 昌昭" userId="966bd669-8ffc-4838-9c90-8e7a3c8dc506" providerId="ADAL" clId="{9D79F631-5F20-4C71-A756-B277DB628EA1}" dt="2024-07-02T08:46:57.525" v="662" actId="47"/>
        <pc:sldMkLst>
          <pc:docMk/>
          <pc:sldMk cId="2252638366" sldId="265"/>
        </pc:sldMkLst>
      </pc:sldChg>
      <pc:sldChg chg="del">
        <pc:chgData name="Iwasaki, Masaaki/岩崎 昌昭" userId="966bd669-8ffc-4838-9c90-8e7a3c8dc506" providerId="ADAL" clId="{9D79F631-5F20-4C71-A756-B277DB628EA1}" dt="2024-07-02T08:46:58.987" v="663" actId="47"/>
        <pc:sldMkLst>
          <pc:docMk/>
          <pc:sldMk cId="2494356516" sldId="267"/>
        </pc:sldMkLst>
      </pc:sldChg>
      <pc:sldChg chg="del">
        <pc:chgData name="Iwasaki, Masaaki/岩崎 昌昭" userId="966bd669-8ffc-4838-9c90-8e7a3c8dc506" providerId="ADAL" clId="{9D79F631-5F20-4C71-A756-B277DB628EA1}" dt="2024-07-02T08:47:01.070" v="664" actId="47"/>
        <pc:sldMkLst>
          <pc:docMk/>
          <pc:sldMk cId="870579443" sldId="268"/>
        </pc:sldMkLst>
      </pc:sldChg>
      <pc:sldChg chg="del">
        <pc:chgData name="Iwasaki, Masaaki/岩崎 昌昭" userId="966bd669-8ffc-4838-9c90-8e7a3c8dc506" providerId="ADAL" clId="{9D79F631-5F20-4C71-A756-B277DB628EA1}" dt="2024-07-02T08:47:03.585" v="665" actId="47"/>
        <pc:sldMkLst>
          <pc:docMk/>
          <pc:sldMk cId="1553415623" sldId="270"/>
        </pc:sldMkLst>
      </pc:sldChg>
      <pc:sldChg chg="modSp mod">
        <pc:chgData name="Iwasaki, Masaaki/岩崎 昌昭" userId="966bd669-8ffc-4838-9c90-8e7a3c8dc506" providerId="ADAL" clId="{9D79F631-5F20-4C71-A756-B277DB628EA1}" dt="2024-07-02T08:51:56.308" v="689" actId="20577"/>
        <pc:sldMkLst>
          <pc:docMk/>
          <pc:sldMk cId="3149785868" sldId="271"/>
        </pc:sldMkLst>
        <pc:spChg chg="mod">
          <ac:chgData name="Iwasaki, Masaaki/岩崎 昌昭" userId="966bd669-8ffc-4838-9c90-8e7a3c8dc506" providerId="ADAL" clId="{9D79F631-5F20-4C71-A756-B277DB628EA1}" dt="2024-07-02T08:51:56.308" v="689" actId="20577"/>
          <ac:spMkLst>
            <pc:docMk/>
            <pc:sldMk cId="3149785868" sldId="271"/>
            <ac:spMk id="2" creationId="{5266EFA4-2A88-663D-44F4-45AC16C1A455}"/>
          </ac:spMkLst>
        </pc:spChg>
      </pc:sldChg>
      <pc:sldChg chg="addSp delSp modSp mod">
        <pc:chgData name="Iwasaki, Masaaki/岩崎 昌昭" userId="966bd669-8ffc-4838-9c90-8e7a3c8dc506" providerId="ADAL" clId="{9D79F631-5F20-4C71-A756-B277DB628EA1}" dt="2024-07-02T09:12:47.164" v="867" actId="6549"/>
        <pc:sldMkLst>
          <pc:docMk/>
          <pc:sldMk cId="100364237" sldId="272"/>
        </pc:sldMkLst>
        <pc:spChg chg="mod">
          <ac:chgData name="Iwasaki, Masaaki/岩崎 昌昭" userId="966bd669-8ffc-4838-9c90-8e7a3c8dc506" providerId="ADAL" clId="{9D79F631-5F20-4C71-A756-B277DB628EA1}" dt="2024-07-02T08:54:20.036" v="719" actId="20577"/>
          <ac:spMkLst>
            <pc:docMk/>
            <pc:sldMk cId="100364237" sldId="272"/>
            <ac:spMk id="2" creationId="{5266EFA4-2A88-663D-44F4-45AC16C1A455}"/>
          </ac:spMkLst>
        </pc:spChg>
        <pc:spChg chg="mod">
          <ac:chgData name="Iwasaki, Masaaki/岩崎 昌昭" userId="966bd669-8ffc-4838-9c90-8e7a3c8dc506" providerId="ADAL" clId="{9D79F631-5F20-4C71-A756-B277DB628EA1}" dt="2024-07-02T08:57:40.560" v="744" actId="948"/>
          <ac:spMkLst>
            <pc:docMk/>
            <pc:sldMk cId="100364237" sldId="272"/>
            <ac:spMk id="4" creationId="{8C2AA077-B2CE-CD88-EB9E-0269F560272A}"/>
          </ac:spMkLst>
        </pc:spChg>
        <pc:spChg chg="add del mod">
          <ac:chgData name="Iwasaki, Masaaki/岩崎 昌昭" userId="966bd669-8ffc-4838-9c90-8e7a3c8dc506" providerId="ADAL" clId="{9D79F631-5F20-4C71-A756-B277DB628EA1}" dt="2024-07-02T09:12:47.164" v="867" actId="6549"/>
          <ac:spMkLst>
            <pc:docMk/>
            <pc:sldMk cId="100364237" sldId="272"/>
            <ac:spMk id="7" creationId="{E25B35B4-540A-B271-4288-81C26F4AF944}"/>
          </ac:spMkLst>
        </pc:spChg>
        <pc:spChg chg="add del mod">
          <ac:chgData name="Iwasaki, Masaaki/岩崎 昌昭" userId="966bd669-8ffc-4838-9c90-8e7a3c8dc506" providerId="ADAL" clId="{9D79F631-5F20-4C71-A756-B277DB628EA1}" dt="2024-07-02T08:58:06.037" v="750" actId="478"/>
          <ac:spMkLst>
            <pc:docMk/>
            <pc:sldMk cId="100364237" sldId="272"/>
            <ac:spMk id="32" creationId="{5DF45AA2-F1F1-1693-5949-FCB86D48479F}"/>
          </ac:spMkLst>
        </pc:spChg>
      </pc:sldChg>
      <pc:sldChg chg="modSp mod">
        <pc:chgData name="Iwasaki, Masaaki/岩崎 昌昭" userId="966bd669-8ffc-4838-9c90-8e7a3c8dc506" providerId="ADAL" clId="{9D79F631-5F20-4C71-A756-B277DB628EA1}" dt="2024-07-02T09:11:34.836" v="857" actId="207"/>
        <pc:sldMkLst>
          <pc:docMk/>
          <pc:sldMk cId="1828955890" sldId="273"/>
        </pc:sldMkLst>
        <pc:spChg chg="mod">
          <ac:chgData name="Iwasaki, Masaaki/岩崎 昌昭" userId="966bd669-8ffc-4838-9c90-8e7a3c8dc506" providerId="ADAL" clId="{9D79F631-5F20-4C71-A756-B277DB628EA1}" dt="2024-07-02T09:11:34.836" v="857" actId="207"/>
          <ac:spMkLst>
            <pc:docMk/>
            <pc:sldMk cId="1828955890" sldId="273"/>
            <ac:spMk id="4" creationId="{8299682F-6FF2-1500-390E-6EE852337966}"/>
          </ac:spMkLst>
        </pc:spChg>
      </pc:sldChg>
      <pc:sldChg chg="modSp mod">
        <pc:chgData name="Iwasaki, Masaaki/岩崎 昌昭" userId="966bd669-8ffc-4838-9c90-8e7a3c8dc506" providerId="ADAL" clId="{9D79F631-5F20-4C71-A756-B277DB628EA1}" dt="2024-07-02T09:15:26.158" v="891" actId="15"/>
        <pc:sldMkLst>
          <pc:docMk/>
          <pc:sldMk cId="1346010690" sldId="275"/>
        </pc:sldMkLst>
        <pc:spChg chg="mod">
          <ac:chgData name="Iwasaki, Masaaki/岩崎 昌昭" userId="966bd669-8ffc-4838-9c90-8e7a3c8dc506" providerId="ADAL" clId="{9D79F631-5F20-4C71-A756-B277DB628EA1}" dt="2024-07-02T09:15:26.158" v="891" actId="15"/>
          <ac:spMkLst>
            <pc:docMk/>
            <pc:sldMk cId="1346010690" sldId="275"/>
            <ac:spMk id="4" creationId="{1C76C470-ED97-3E66-0116-29C78EE7F5C3}"/>
          </ac:spMkLst>
        </pc:spChg>
      </pc:sldChg>
      <pc:sldChg chg="modSp add mod">
        <pc:chgData name="Iwasaki, Masaaki/岩崎 昌昭" userId="966bd669-8ffc-4838-9c90-8e7a3c8dc506" providerId="ADAL" clId="{9D79F631-5F20-4C71-A756-B277DB628EA1}" dt="2024-07-02T08:41:50.314" v="304" actId="20577"/>
        <pc:sldMkLst>
          <pc:docMk/>
          <pc:sldMk cId="1965494274" sldId="284"/>
        </pc:sldMkLst>
        <pc:spChg chg="mod">
          <ac:chgData name="Iwasaki, Masaaki/岩崎 昌昭" userId="966bd669-8ffc-4838-9c90-8e7a3c8dc506" providerId="ADAL" clId="{9D79F631-5F20-4C71-A756-B277DB628EA1}" dt="2024-07-02T08:37:52.694" v="18" actId="20577"/>
          <ac:spMkLst>
            <pc:docMk/>
            <pc:sldMk cId="1965494274" sldId="284"/>
            <ac:spMk id="2" creationId="{5266EFA4-2A88-663D-44F4-45AC16C1A455}"/>
          </ac:spMkLst>
        </pc:spChg>
        <pc:spChg chg="mod">
          <ac:chgData name="Iwasaki, Masaaki/岩崎 昌昭" userId="966bd669-8ffc-4838-9c90-8e7a3c8dc506" providerId="ADAL" clId="{9D79F631-5F20-4C71-A756-B277DB628EA1}" dt="2024-07-02T08:41:50.314" v="304" actId="20577"/>
          <ac:spMkLst>
            <pc:docMk/>
            <pc:sldMk cId="1965494274" sldId="284"/>
            <ac:spMk id="3" creationId="{EC1EF36E-6738-8FF5-12D4-1405920921D4}"/>
          </ac:spMkLst>
        </pc:spChg>
        <pc:spChg chg="mod">
          <ac:chgData name="Iwasaki, Masaaki/岩崎 昌昭" userId="966bd669-8ffc-4838-9c90-8e7a3c8dc506" providerId="ADAL" clId="{9D79F631-5F20-4C71-A756-B277DB628EA1}" dt="2024-07-02T08:39:37.436" v="97" actId="20577"/>
          <ac:spMkLst>
            <pc:docMk/>
            <pc:sldMk cId="1965494274" sldId="284"/>
            <ac:spMk id="8" creationId="{E4304F4E-CC95-A936-D3D0-510901BE9C6F}"/>
          </ac:spMkLst>
        </pc:spChg>
      </pc:sldChg>
      <pc:sldChg chg="addSp modSp add mod">
        <pc:chgData name="Iwasaki, Masaaki/岩崎 昌昭" userId="966bd669-8ffc-4838-9c90-8e7a3c8dc506" providerId="ADAL" clId="{9D79F631-5F20-4C71-A756-B277DB628EA1}" dt="2024-07-02T08:46:11.885" v="655" actId="20577"/>
        <pc:sldMkLst>
          <pc:docMk/>
          <pc:sldMk cId="2584140407" sldId="285"/>
        </pc:sldMkLst>
        <pc:spChg chg="mod">
          <ac:chgData name="Iwasaki, Masaaki/岩崎 昌昭" userId="966bd669-8ffc-4838-9c90-8e7a3c8dc506" providerId="ADAL" clId="{9D79F631-5F20-4C71-A756-B277DB628EA1}" dt="2024-07-02T08:42:40.819" v="328" actId="20577"/>
          <ac:spMkLst>
            <pc:docMk/>
            <pc:sldMk cId="2584140407" sldId="285"/>
            <ac:spMk id="2" creationId="{5266EFA4-2A88-663D-44F4-45AC16C1A455}"/>
          </ac:spMkLst>
        </pc:spChg>
        <pc:spChg chg="mod">
          <ac:chgData name="Iwasaki, Masaaki/岩崎 昌昭" userId="966bd669-8ffc-4838-9c90-8e7a3c8dc506" providerId="ADAL" clId="{9D79F631-5F20-4C71-A756-B277DB628EA1}" dt="2024-07-02T08:43:48.904" v="450" actId="1035"/>
          <ac:spMkLst>
            <pc:docMk/>
            <pc:sldMk cId="2584140407" sldId="285"/>
            <ac:spMk id="3" creationId="{EC1EF36E-6738-8FF5-12D4-1405920921D4}"/>
          </ac:spMkLst>
        </pc:spChg>
        <pc:spChg chg="add mod">
          <ac:chgData name="Iwasaki, Masaaki/岩崎 昌昭" userId="966bd669-8ffc-4838-9c90-8e7a3c8dc506" providerId="ADAL" clId="{9D79F631-5F20-4C71-A756-B277DB628EA1}" dt="2024-07-02T08:46:11.885" v="655" actId="20577"/>
          <ac:spMkLst>
            <pc:docMk/>
            <pc:sldMk cId="2584140407" sldId="285"/>
            <ac:spMk id="4" creationId="{5F1EBBBB-8E7A-9422-A872-2A6A8970E398}"/>
          </ac:spMkLst>
        </pc:spChg>
        <pc:spChg chg="mod">
          <ac:chgData name="Iwasaki, Masaaki/岩崎 昌昭" userId="966bd669-8ffc-4838-9c90-8e7a3c8dc506" providerId="ADAL" clId="{9D79F631-5F20-4C71-A756-B277DB628EA1}" dt="2024-07-02T08:43:17.557" v="376" actId="20577"/>
          <ac:spMkLst>
            <pc:docMk/>
            <pc:sldMk cId="2584140407" sldId="285"/>
            <ac:spMk id="8" creationId="{E4304F4E-CC95-A936-D3D0-510901BE9C6F}"/>
          </ac:spMkLst>
        </pc:spChg>
      </pc:sldChg>
    </pc:docChg>
  </pc:docChgLst>
  <pc:docChgLst>
    <pc:chgData name="Iwasaki, Masaaki/岩崎 昌昭" userId="966bd669-8ffc-4838-9c90-8e7a3c8dc506" providerId="ADAL" clId="{20D5BDF4-5DA8-49C7-8C38-A038DF98CAD4}"/>
    <pc:docChg chg="custSel modSld">
      <pc:chgData name="Iwasaki, Masaaki/岩崎 昌昭" userId="966bd669-8ffc-4838-9c90-8e7a3c8dc506" providerId="ADAL" clId="{20D5BDF4-5DA8-49C7-8C38-A038DF98CAD4}" dt="2024-07-04T10:00:56.625" v="445" actId="20577"/>
      <pc:docMkLst>
        <pc:docMk/>
      </pc:docMkLst>
      <pc:sldChg chg="addSp modSp mod">
        <pc:chgData name="Iwasaki, Masaaki/岩崎 昌昭" userId="966bd669-8ffc-4838-9c90-8e7a3c8dc506" providerId="ADAL" clId="{20D5BDF4-5DA8-49C7-8C38-A038DF98CAD4}" dt="2024-07-04T09:58:47.312" v="415" actId="20577"/>
        <pc:sldMkLst>
          <pc:docMk/>
          <pc:sldMk cId="3144184708" sldId="258"/>
        </pc:sldMkLst>
        <pc:spChg chg="add mod">
          <ac:chgData name="Iwasaki, Masaaki/岩崎 昌昭" userId="966bd669-8ffc-4838-9c90-8e7a3c8dc506" providerId="ADAL" clId="{20D5BDF4-5DA8-49C7-8C38-A038DF98CAD4}" dt="2024-07-04T09:58:47.312" v="415" actId="20577"/>
          <ac:spMkLst>
            <pc:docMk/>
            <pc:sldMk cId="3144184708" sldId="258"/>
            <ac:spMk id="5" creationId="{5BF21239-6DCE-EC1D-A310-93ABCCDBF4AC}"/>
          </ac:spMkLst>
        </pc:spChg>
        <pc:spChg chg="mod">
          <ac:chgData name="Iwasaki, Masaaki/岩崎 昌昭" userId="966bd669-8ffc-4838-9c90-8e7a3c8dc506" providerId="ADAL" clId="{20D5BDF4-5DA8-49C7-8C38-A038DF98CAD4}" dt="2024-07-04T09:58:16.662" v="347" actId="20577"/>
          <ac:spMkLst>
            <pc:docMk/>
            <pc:sldMk cId="3144184708" sldId="258"/>
            <ac:spMk id="15" creationId="{7C2557D3-A834-466C-C4D2-C600EE9C0888}"/>
          </ac:spMkLst>
        </pc:spChg>
      </pc:sldChg>
      <pc:sldChg chg="addSp modSp mod">
        <pc:chgData name="Iwasaki, Masaaki/岩崎 昌昭" userId="966bd669-8ffc-4838-9c90-8e7a3c8dc506" providerId="ADAL" clId="{20D5BDF4-5DA8-49C7-8C38-A038DF98CAD4}" dt="2024-07-04T09:01:10.399" v="120" actId="207"/>
        <pc:sldMkLst>
          <pc:docMk/>
          <pc:sldMk cId="100364237" sldId="272"/>
        </pc:sldMkLst>
        <pc:spChg chg="add mod">
          <ac:chgData name="Iwasaki, Masaaki/岩崎 昌昭" userId="966bd669-8ffc-4838-9c90-8e7a3c8dc506" providerId="ADAL" clId="{20D5BDF4-5DA8-49C7-8C38-A038DF98CAD4}" dt="2024-07-04T09:01:10.399" v="120" actId="207"/>
          <ac:spMkLst>
            <pc:docMk/>
            <pc:sldMk cId="100364237" sldId="272"/>
            <ac:spMk id="3" creationId="{7619259A-F3E6-FE18-7FC2-04F406F6A1AD}"/>
          </ac:spMkLst>
        </pc:spChg>
      </pc:sldChg>
      <pc:sldChg chg="modSp mod">
        <pc:chgData name="Iwasaki, Masaaki/岩崎 昌昭" userId="966bd669-8ffc-4838-9c90-8e7a3c8dc506" providerId="ADAL" clId="{20D5BDF4-5DA8-49C7-8C38-A038DF98CAD4}" dt="2024-07-04T07:46:34.182" v="12" actId="14100"/>
        <pc:sldMkLst>
          <pc:docMk/>
          <pc:sldMk cId="1529813892" sldId="274"/>
        </pc:sldMkLst>
        <pc:spChg chg="mod">
          <ac:chgData name="Iwasaki, Masaaki/岩崎 昌昭" userId="966bd669-8ffc-4838-9c90-8e7a3c8dc506" providerId="ADAL" clId="{20D5BDF4-5DA8-49C7-8C38-A038DF98CAD4}" dt="2024-07-04T07:46:34.182" v="12" actId="14100"/>
          <ac:spMkLst>
            <pc:docMk/>
            <pc:sldMk cId="1529813892" sldId="274"/>
            <ac:spMk id="31" creationId="{A8BE2324-0A7B-4BCB-49EE-4DC5B3D75F03}"/>
          </ac:spMkLst>
        </pc:spChg>
      </pc:sldChg>
      <pc:sldChg chg="addSp modSp mod">
        <pc:chgData name="Iwasaki, Masaaki/岩崎 昌昭" userId="966bd669-8ffc-4838-9c90-8e7a3c8dc506" providerId="ADAL" clId="{20D5BDF4-5DA8-49C7-8C38-A038DF98CAD4}" dt="2024-07-04T09:53:07.859" v="184" actId="20577"/>
        <pc:sldMkLst>
          <pc:docMk/>
          <pc:sldMk cId="3044863609" sldId="277"/>
        </pc:sldMkLst>
        <pc:spChg chg="mod">
          <ac:chgData name="Iwasaki, Masaaki/岩崎 昌昭" userId="966bd669-8ffc-4838-9c90-8e7a3c8dc506" providerId="ADAL" clId="{20D5BDF4-5DA8-49C7-8C38-A038DF98CAD4}" dt="2024-07-04T09:52:46.396" v="150" actId="6549"/>
          <ac:spMkLst>
            <pc:docMk/>
            <pc:sldMk cId="3044863609" sldId="277"/>
            <ac:spMk id="3" creationId="{4566F8A0-14F8-2CBA-0D0A-EABDB6AE91DE}"/>
          </ac:spMkLst>
        </pc:spChg>
        <pc:spChg chg="add mod">
          <ac:chgData name="Iwasaki, Masaaki/岩崎 昌昭" userId="966bd669-8ffc-4838-9c90-8e7a3c8dc506" providerId="ADAL" clId="{20D5BDF4-5DA8-49C7-8C38-A038DF98CAD4}" dt="2024-07-04T09:53:07.859" v="184" actId="20577"/>
          <ac:spMkLst>
            <pc:docMk/>
            <pc:sldMk cId="3044863609" sldId="277"/>
            <ac:spMk id="4" creationId="{3A9731E7-9359-A493-6D1B-8A2A43B602A7}"/>
          </ac:spMkLst>
        </pc:spChg>
      </pc:sldChg>
      <pc:sldChg chg="addSp modSp mod">
        <pc:chgData name="Iwasaki, Masaaki/岩崎 昌昭" userId="966bd669-8ffc-4838-9c90-8e7a3c8dc506" providerId="ADAL" clId="{20D5BDF4-5DA8-49C7-8C38-A038DF98CAD4}" dt="2024-07-04T09:54:34.660" v="265" actId="1076"/>
        <pc:sldMkLst>
          <pc:docMk/>
          <pc:sldMk cId="3316224140" sldId="278"/>
        </pc:sldMkLst>
        <pc:spChg chg="add mod">
          <ac:chgData name="Iwasaki, Masaaki/岩崎 昌昭" userId="966bd669-8ffc-4838-9c90-8e7a3c8dc506" providerId="ADAL" clId="{20D5BDF4-5DA8-49C7-8C38-A038DF98CAD4}" dt="2024-07-04T09:54:34.660" v="265" actId="1076"/>
          <ac:spMkLst>
            <pc:docMk/>
            <pc:sldMk cId="3316224140" sldId="278"/>
            <ac:spMk id="3" creationId="{E079C059-0648-F01F-263A-D5CA588D8401}"/>
          </ac:spMkLst>
        </pc:spChg>
      </pc:sldChg>
      <pc:sldChg chg="addSp modSp mod">
        <pc:chgData name="Iwasaki, Masaaki/岩崎 昌昭" userId="966bd669-8ffc-4838-9c90-8e7a3c8dc506" providerId="ADAL" clId="{20D5BDF4-5DA8-49C7-8C38-A038DF98CAD4}" dt="2024-07-04T10:00:56.625" v="445" actId="20577"/>
        <pc:sldMkLst>
          <pc:docMk/>
          <pc:sldMk cId="2030199056" sldId="282"/>
        </pc:sldMkLst>
        <pc:spChg chg="add mod">
          <ac:chgData name="Iwasaki, Masaaki/岩崎 昌昭" userId="966bd669-8ffc-4838-9c90-8e7a3c8dc506" providerId="ADAL" clId="{20D5BDF4-5DA8-49C7-8C38-A038DF98CAD4}" dt="2024-07-04T10:00:56.625" v="445" actId="20577"/>
          <ac:spMkLst>
            <pc:docMk/>
            <pc:sldMk cId="2030199056" sldId="282"/>
            <ac:spMk id="3" creationId="{902EE0CF-4F3B-165E-40B8-9A713B16F1E3}"/>
          </ac:spMkLst>
        </pc:spChg>
      </pc:sldChg>
      <pc:sldChg chg="addSp modSp mod">
        <pc:chgData name="Iwasaki, Masaaki/岩崎 昌昭" userId="966bd669-8ffc-4838-9c90-8e7a3c8dc506" providerId="ADAL" clId="{20D5BDF4-5DA8-49C7-8C38-A038DF98CAD4}" dt="2024-07-04T09:55:58.206" v="332" actId="20577"/>
        <pc:sldMkLst>
          <pc:docMk/>
          <pc:sldMk cId="1965494274" sldId="284"/>
        </pc:sldMkLst>
        <pc:spChg chg="add mod">
          <ac:chgData name="Iwasaki, Masaaki/岩崎 昌昭" userId="966bd669-8ffc-4838-9c90-8e7a3c8dc506" providerId="ADAL" clId="{20D5BDF4-5DA8-49C7-8C38-A038DF98CAD4}" dt="2024-07-04T09:55:58.206" v="332" actId="20577"/>
          <ac:spMkLst>
            <pc:docMk/>
            <pc:sldMk cId="1965494274" sldId="284"/>
            <ac:spMk id="3" creationId="{660BB539-6145-A6B4-4F02-F80597E03645}"/>
          </ac:spMkLst>
        </pc:spChg>
      </pc:sldChg>
      <pc:sldChg chg="addSp delSp modSp mod">
        <pc:chgData name="Iwasaki, Masaaki/岩崎 昌昭" userId="966bd669-8ffc-4838-9c90-8e7a3c8dc506" providerId="ADAL" clId="{20D5BDF4-5DA8-49C7-8C38-A038DF98CAD4}" dt="2024-07-04T09:01:18.384" v="121" actId="207"/>
        <pc:sldMkLst>
          <pc:docMk/>
          <pc:sldMk cId="2584140407" sldId="285"/>
        </pc:sldMkLst>
        <pc:spChg chg="add del mod">
          <ac:chgData name="Iwasaki, Masaaki/岩崎 昌昭" userId="966bd669-8ffc-4838-9c90-8e7a3c8dc506" providerId="ADAL" clId="{20D5BDF4-5DA8-49C7-8C38-A038DF98CAD4}" dt="2024-07-04T08:59:32.412" v="69" actId="478"/>
          <ac:spMkLst>
            <pc:docMk/>
            <pc:sldMk cId="2584140407" sldId="285"/>
            <ac:spMk id="5" creationId="{55A00070-3C7B-252A-57D9-48C357CFD974}"/>
          </ac:spMkLst>
        </pc:spChg>
        <pc:spChg chg="add mod">
          <ac:chgData name="Iwasaki, Masaaki/岩崎 昌昭" userId="966bd669-8ffc-4838-9c90-8e7a3c8dc506" providerId="ADAL" clId="{20D5BDF4-5DA8-49C7-8C38-A038DF98CAD4}" dt="2024-07-04T09:01:18.384" v="121" actId="207"/>
          <ac:spMkLst>
            <pc:docMk/>
            <pc:sldMk cId="2584140407" sldId="285"/>
            <ac:spMk id="6" creationId="{1F3BCE2E-D54C-DC36-D0AC-6FC48035939F}"/>
          </ac:spMkLst>
        </pc:spChg>
      </pc:sldChg>
      <pc:sldChg chg="addSp delSp modSp mod">
        <pc:chgData name="Iwasaki, Masaaki/岩崎 昌昭" userId="966bd669-8ffc-4838-9c90-8e7a3c8dc506" providerId="ADAL" clId="{20D5BDF4-5DA8-49C7-8C38-A038DF98CAD4}" dt="2024-07-04T09:04:00.797" v="127" actId="1076"/>
        <pc:sldMkLst>
          <pc:docMk/>
          <pc:sldMk cId="2833965530" sldId="287"/>
        </pc:sldMkLst>
        <pc:spChg chg="add del mod">
          <ac:chgData name="Iwasaki, Masaaki/岩崎 昌昭" userId="966bd669-8ffc-4838-9c90-8e7a3c8dc506" providerId="ADAL" clId="{20D5BDF4-5DA8-49C7-8C38-A038DF98CAD4}" dt="2024-07-04T08:59:35.308" v="70" actId="21"/>
          <ac:spMkLst>
            <pc:docMk/>
            <pc:sldMk cId="2833965530" sldId="287"/>
            <ac:spMk id="3" creationId="{2AF3584B-A43C-887A-8FE7-CD8DDB1F660A}"/>
          </ac:spMkLst>
        </pc:spChg>
        <pc:spChg chg="add mod">
          <ac:chgData name="Iwasaki, Masaaki/岩崎 昌昭" userId="966bd669-8ffc-4838-9c90-8e7a3c8dc506" providerId="ADAL" clId="{20D5BDF4-5DA8-49C7-8C38-A038DF98CAD4}" dt="2024-07-04T09:04:00.797" v="127" actId="1076"/>
          <ac:spMkLst>
            <pc:docMk/>
            <pc:sldMk cId="2833965530" sldId="287"/>
            <ac:spMk id="7" creationId="{A1E2EE11-A29E-DB9D-8C8D-506A63D537CE}"/>
          </ac:spMkLst>
        </pc:spChg>
        <pc:spChg chg="mod">
          <ac:chgData name="Iwasaki, Masaaki/岩崎 昌昭" userId="966bd669-8ffc-4838-9c90-8e7a3c8dc506" providerId="ADAL" clId="{20D5BDF4-5DA8-49C7-8C38-A038DF98CAD4}" dt="2024-07-04T08:07:32.378" v="13" actId="20577"/>
          <ac:spMkLst>
            <pc:docMk/>
            <pc:sldMk cId="2833965530" sldId="287"/>
            <ac:spMk id="8" creationId="{E4304F4E-CC95-A936-D3D0-510901BE9C6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en-GB"/>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1F2AD-48E9-4D6F-9D28-2AB87C5BB3D7}" type="datetimeFigureOut">
              <a:rPr kumimoji="1" lang="en-GB" smtClean="0"/>
              <a:t>30/08/2024</a:t>
            </a:fld>
            <a:endParaRPr kumimoji="1" lang="en-GB"/>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en-GB"/>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E0AD11-A53C-4308-AC0A-E03A2DA16E04}" type="slidenum">
              <a:rPr kumimoji="1" lang="en-GB" smtClean="0"/>
              <a:t>‹#›</a:t>
            </a:fld>
            <a:endParaRPr kumimoji="1" lang="en-GB"/>
          </a:p>
        </p:txBody>
      </p:sp>
    </p:spTree>
    <p:extLst>
      <p:ext uri="{BB962C8B-B14F-4D97-AF65-F5344CB8AC3E}">
        <p14:creationId xmlns:p14="http://schemas.microsoft.com/office/powerpoint/2010/main" val="33889456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F4E4C7-A3ED-8289-20E3-DB618BBEEB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endParaRPr kumimoji="1" lang="en-GB"/>
          </a:p>
        </p:txBody>
      </p:sp>
      <p:sp>
        <p:nvSpPr>
          <p:cNvPr id="3" name="字幕 2">
            <a:extLst>
              <a:ext uri="{FF2B5EF4-FFF2-40B4-BE49-F238E27FC236}">
                <a16:creationId xmlns:a16="http://schemas.microsoft.com/office/drawing/2014/main" id="{CBF82500-8969-EC32-0887-2621043D06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en-GB"/>
          </a:p>
        </p:txBody>
      </p:sp>
      <p:sp>
        <p:nvSpPr>
          <p:cNvPr id="4" name="日付プレースホルダー 3">
            <a:extLst>
              <a:ext uri="{FF2B5EF4-FFF2-40B4-BE49-F238E27FC236}">
                <a16:creationId xmlns:a16="http://schemas.microsoft.com/office/drawing/2014/main" id="{27009F91-C00E-0F5E-B68C-80829D4E0723}"/>
              </a:ext>
            </a:extLst>
          </p:cNvPr>
          <p:cNvSpPr>
            <a:spLocks noGrp="1"/>
          </p:cNvSpPr>
          <p:nvPr>
            <p:ph type="dt" sz="half" idx="10"/>
          </p:nvPr>
        </p:nvSpPr>
        <p:spPr/>
        <p:txBody>
          <a:bodyPr/>
          <a:lstStyle/>
          <a:p>
            <a:fld id="{8BD08EE4-9542-49E3-A104-176144EF49B3}" type="datetime1">
              <a:rPr kumimoji="1" lang="en-GB" smtClean="0"/>
              <a:t>30/08/2024</a:t>
            </a:fld>
            <a:endParaRPr kumimoji="1" lang="en-GB"/>
          </a:p>
        </p:txBody>
      </p:sp>
      <p:sp>
        <p:nvSpPr>
          <p:cNvPr id="5" name="フッター プレースホルダー 4">
            <a:extLst>
              <a:ext uri="{FF2B5EF4-FFF2-40B4-BE49-F238E27FC236}">
                <a16:creationId xmlns:a16="http://schemas.microsoft.com/office/drawing/2014/main" id="{39AA7B0C-DBC4-8207-F892-CB7A5B611684}"/>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73C9AB5-228A-9784-4C8E-03E3D99965A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054358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7D3887-5BC0-40E2-E3AD-5B23B99CD72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0BED1884-6C9A-6240-1CA1-7FED43594AC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56E7F204-4F46-4A65-4764-59A3A0C739C7}"/>
              </a:ext>
            </a:extLst>
          </p:cNvPr>
          <p:cNvSpPr>
            <a:spLocks noGrp="1"/>
          </p:cNvSpPr>
          <p:nvPr>
            <p:ph type="dt" sz="half" idx="10"/>
          </p:nvPr>
        </p:nvSpPr>
        <p:spPr/>
        <p:txBody>
          <a:bodyPr/>
          <a:lstStyle/>
          <a:p>
            <a:fld id="{BDAD6A2B-6D8D-45FF-9AD4-E0237C65C162}" type="datetime1">
              <a:rPr kumimoji="1" lang="en-GB" smtClean="0"/>
              <a:t>30/08/2024</a:t>
            </a:fld>
            <a:endParaRPr kumimoji="1" lang="en-GB"/>
          </a:p>
        </p:txBody>
      </p:sp>
      <p:sp>
        <p:nvSpPr>
          <p:cNvPr id="5" name="フッター プレースホルダー 4">
            <a:extLst>
              <a:ext uri="{FF2B5EF4-FFF2-40B4-BE49-F238E27FC236}">
                <a16:creationId xmlns:a16="http://schemas.microsoft.com/office/drawing/2014/main" id="{4F74191B-AA89-CB1B-7329-AED44DFF142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2A23184-7866-5D2C-5AD4-3C15FCB2A91E}"/>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95529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679463E-EC2B-C0D3-510D-B262E1A6F8B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772B4CE1-7DE6-81CB-B456-76D7A9E8175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1B83B4E8-890C-26E0-9BD9-8384ABEC1913}"/>
              </a:ext>
            </a:extLst>
          </p:cNvPr>
          <p:cNvSpPr>
            <a:spLocks noGrp="1"/>
          </p:cNvSpPr>
          <p:nvPr>
            <p:ph type="dt" sz="half" idx="10"/>
          </p:nvPr>
        </p:nvSpPr>
        <p:spPr/>
        <p:txBody>
          <a:bodyPr/>
          <a:lstStyle/>
          <a:p>
            <a:fld id="{AA7C18A9-C069-483A-BCA8-3E91D56A4C43}" type="datetime1">
              <a:rPr kumimoji="1" lang="en-GB" smtClean="0"/>
              <a:t>30/08/2024</a:t>
            </a:fld>
            <a:endParaRPr kumimoji="1" lang="en-GB"/>
          </a:p>
        </p:txBody>
      </p:sp>
      <p:sp>
        <p:nvSpPr>
          <p:cNvPr id="5" name="フッター プレースホルダー 4">
            <a:extLst>
              <a:ext uri="{FF2B5EF4-FFF2-40B4-BE49-F238E27FC236}">
                <a16:creationId xmlns:a16="http://schemas.microsoft.com/office/drawing/2014/main" id="{EC04650F-F765-7EBD-32A1-F0DC811B117A}"/>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9E9DB50A-DA16-E069-8052-F31BC416875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20288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746BE9-6178-3569-D155-7326C4809B8E}"/>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CB6C0C1-15E2-9249-8D0B-1B322288D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BA64FB22-5F81-DF0E-E3E0-C4030DEC4FB3}"/>
              </a:ext>
            </a:extLst>
          </p:cNvPr>
          <p:cNvSpPr>
            <a:spLocks noGrp="1"/>
          </p:cNvSpPr>
          <p:nvPr>
            <p:ph type="dt" sz="half" idx="10"/>
          </p:nvPr>
        </p:nvSpPr>
        <p:spPr/>
        <p:txBody>
          <a:bodyPr/>
          <a:lstStyle/>
          <a:p>
            <a:fld id="{48FD5251-4215-4B93-B1B0-601B1B45FE52}" type="datetime1">
              <a:rPr kumimoji="1" lang="en-GB" smtClean="0"/>
              <a:t>30/08/2024</a:t>
            </a:fld>
            <a:endParaRPr kumimoji="1" lang="en-GB"/>
          </a:p>
        </p:txBody>
      </p:sp>
      <p:sp>
        <p:nvSpPr>
          <p:cNvPr id="5" name="フッター プレースホルダー 4">
            <a:extLst>
              <a:ext uri="{FF2B5EF4-FFF2-40B4-BE49-F238E27FC236}">
                <a16:creationId xmlns:a16="http://schemas.microsoft.com/office/drawing/2014/main" id="{6F2263F6-2670-1037-0744-EBF8672F6BD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4D48FD5A-5475-50F4-9948-DA655CB718B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63123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0EB149-B80E-8ECF-03F7-D742C2AFA5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7A332493-78A6-8EBE-2487-8EBA55C567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CD30119-CEF1-8192-19E4-A4C32C8127FF}"/>
              </a:ext>
            </a:extLst>
          </p:cNvPr>
          <p:cNvSpPr>
            <a:spLocks noGrp="1"/>
          </p:cNvSpPr>
          <p:nvPr>
            <p:ph type="dt" sz="half" idx="10"/>
          </p:nvPr>
        </p:nvSpPr>
        <p:spPr/>
        <p:txBody>
          <a:bodyPr/>
          <a:lstStyle/>
          <a:p>
            <a:fld id="{16399D1F-56B0-456C-9DF7-F26FA9A1FD2D}" type="datetime1">
              <a:rPr kumimoji="1" lang="en-GB" smtClean="0"/>
              <a:t>30/08/2024</a:t>
            </a:fld>
            <a:endParaRPr kumimoji="1" lang="en-GB"/>
          </a:p>
        </p:txBody>
      </p:sp>
      <p:sp>
        <p:nvSpPr>
          <p:cNvPr id="5" name="フッター プレースホルダー 4">
            <a:extLst>
              <a:ext uri="{FF2B5EF4-FFF2-40B4-BE49-F238E27FC236}">
                <a16:creationId xmlns:a16="http://schemas.microsoft.com/office/drawing/2014/main" id="{4621B4B2-561F-3B6B-6CE3-0FEC83EBF0C2}"/>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58C2CAF5-B50A-9E8B-7DD8-9A1D66282807}"/>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10575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D48C7C-C5A8-358A-5257-96438ABD03D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2E1616B-3712-9578-FC5B-9578B53895E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コンテンツ プレースホルダー 3">
            <a:extLst>
              <a:ext uri="{FF2B5EF4-FFF2-40B4-BE49-F238E27FC236}">
                <a16:creationId xmlns:a16="http://schemas.microsoft.com/office/drawing/2014/main" id="{133B16F2-3222-538F-AB4F-6724C0F92AF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日付プレースホルダー 4">
            <a:extLst>
              <a:ext uri="{FF2B5EF4-FFF2-40B4-BE49-F238E27FC236}">
                <a16:creationId xmlns:a16="http://schemas.microsoft.com/office/drawing/2014/main" id="{824D3ED1-1EAC-FFE7-BB59-FB0BC3D5A625}"/>
              </a:ext>
            </a:extLst>
          </p:cNvPr>
          <p:cNvSpPr>
            <a:spLocks noGrp="1"/>
          </p:cNvSpPr>
          <p:nvPr>
            <p:ph type="dt" sz="half" idx="10"/>
          </p:nvPr>
        </p:nvSpPr>
        <p:spPr/>
        <p:txBody>
          <a:bodyPr/>
          <a:lstStyle/>
          <a:p>
            <a:fld id="{42B0BEDE-5F5E-4E0E-836B-4FCC77B933BD}" type="datetime1">
              <a:rPr kumimoji="1" lang="en-GB" smtClean="0"/>
              <a:t>30/08/2024</a:t>
            </a:fld>
            <a:endParaRPr kumimoji="1" lang="en-GB"/>
          </a:p>
        </p:txBody>
      </p:sp>
      <p:sp>
        <p:nvSpPr>
          <p:cNvPr id="6" name="フッター プレースホルダー 5">
            <a:extLst>
              <a:ext uri="{FF2B5EF4-FFF2-40B4-BE49-F238E27FC236}">
                <a16:creationId xmlns:a16="http://schemas.microsoft.com/office/drawing/2014/main" id="{98400569-9AF2-1491-4B34-08C6AAB1BBEB}"/>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E1D9A8C3-3533-21CF-3AA3-E984B5B7B501}"/>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3814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FCE2EC-31EC-E778-EE43-619FEEC03A9F}"/>
              </a:ext>
            </a:extLst>
          </p:cNvPr>
          <p:cNvSpPr>
            <a:spLocks noGrp="1"/>
          </p:cNvSpPr>
          <p:nvPr>
            <p:ph type="title"/>
          </p:nvPr>
        </p:nvSpPr>
        <p:spPr>
          <a:xfrm>
            <a:off x="839788" y="365125"/>
            <a:ext cx="10515600" cy="1325563"/>
          </a:xfrm>
        </p:spPr>
        <p:txBody>
          <a:body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01415227-4767-3557-7F0F-8C7042B6B7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FEE83D5-229D-7D57-26D8-16B24B6F63A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テキスト プレースホルダー 4">
            <a:extLst>
              <a:ext uri="{FF2B5EF4-FFF2-40B4-BE49-F238E27FC236}">
                <a16:creationId xmlns:a16="http://schemas.microsoft.com/office/drawing/2014/main" id="{1D927F73-1601-7B75-DA4A-265CBEA81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33662F8-ECEF-1EE6-E354-B1AC59CF5DF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7" name="日付プレースホルダー 6">
            <a:extLst>
              <a:ext uri="{FF2B5EF4-FFF2-40B4-BE49-F238E27FC236}">
                <a16:creationId xmlns:a16="http://schemas.microsoft.com/office/drawing/2014/main" id="{5AECE00B-660B-B79D-A17B-D3F26C199598}"/>
              </a:ext>
            </a:extLst>
          </p:cNvPr>
          <p:cNvSpPr>
            <a:spLocks noGrp="1"/>
          </p:cNvSpPr>
          <p:nvPr>
            <p:ph type="dt" sz="half" idx="10"/>
          </p:nvPr>
        </p:nvSpPr>
        <p:spPr/>
        <p:txBody>
          <a:bodyPr/>
          <a:lstStyle/>
          <a:p>
            <a:fld id="{3E1EAFF8-ADCE-45E9-8E1A-BF41FF0E7CE7}" type="datetime1">
              <a:rPr kumimoji="1" lang="en-GB" smtClean="0"/>
              <a:t>30/08/2024</a:t>
            </a:fld>
            <a:endParaRPr kumimoji="1" lang="en-GB"/>
          </a:p>
        </p:txBody>
      </p:sp>
      <p:sp>
        <p:nvSpPr>
          <p:cNvPr id="8" name="フッター プレースホルダー 7">
            <a:extLst>
              <a:ext uri="{FF2B5EF4-FFF2-40B4-BE49-F238E27FC236}">
                <a16:creationId xmlns:a16="http://schemas.microsoft.com/office/drawing/2014/main" id="{EE11D7CE-A73E-3315-EA97-B8D4DFD2623A}"/>
              </a:ext>
            </a:extLst>
          </p:cNvPr>
          <p:cNvSpPr>
            <a:spLocks noGrp="1"/>
          </p:cNvSpPr>
          <p:nvPr>
            <p:ph type="ftr" sz="quarter" idx="11"/>
          </p:nvPr>
        </p:nvSpPr>
        <p:spPr/>
        <p:txBody>
          <a:bodyPr/>
          <a:lstStyle/>
          <a:p>
            <a:endParaRPr kumimoji="1" lang="en-GB"/>
          </a:p>
        </p:txBody>
      </p:sp>
      <p:sp>
        <p:nvSpPr>
          <p:cNvPr id="9" name="スライド番号プレースホルダー 8">
            <a:extLst>
              <a:ext uri="{FF2B5EF4-FFF2-40B4-BE49-F238E27FC236}">
                <a16:creationId xmlns:a16="http://schemas.microsoft.com/office/drawing/2014/main" id="{6A7340CD-2E2A-38AC-4AF3-9380B70A8BCC}"/>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816265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FA4B97-84BD-872E-3C59-341907B64EC7}"/>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日付プレースホルダー 2">
            <a:extLst>
              <a:ext uri="{FF2B5EF4-FFF2-40B4-BE49-F238E27FC236}">
                <a16:creationId xmlns:a16="http://schemas.microsoft.com/office/drawing/2014/main" id="{C4A31DE9-3892-B8EA-5C60-5E90E1A10F3B}"/>
              </a:ext>
            </a:extLst>
          </p:cNvPr>
          <p:cNvSpPr>
            <a:spLocks noGrp="1"/>
          </p:cNvSpPr>
          <p:nvPr>
            <p:ph type="dt" sz="half" idx="10"/>
          </p:nvPr>
        </p:nvSpPr>
        <p:spPr/>
        <p:txBody>
          <a:bodyPr/>
          <a:lstStyle/>
          <a:p>
            <a:fld id="{59C865E9-2FA8-4FF8-B036-E25F7C541C9D}" type="datetime1">
              <a:rPr kumimoji="1" lang="en-GB" smtClean="0"/>
              <a:t>30/08/2024</a:t>
            </a:fld>
            <a:endParaRPr kumimoji="1" lang="en-GB"/>
          </a:p>
        </p:txBody>
      </p:sp>
      <p:sp>
        <p:nvSpPr>
          <p:cNvPr id="4" name="フッター プレースホルダー 3">
            <a:extLst>
              <a:ext uri="{FF2B5EF4-FFF2-40B4-BE49-F238E27FC236}">
                <a16:creationId xmlns:a16="http://schemas.microsoft.com/office/drawing/2014/main" id="{75C8B622-4417-7DB4-E670-0A97AF00880E}"/>
              </a:ext>
            </a:extLst>
          </p:cNvPr>
          <p:cNvSpPr>
            <a:spLocks noGrp="1"/>
          </p:cNvSpPr>
          <p:nvPr>
            <p:ph type="ftr" sz="quarter" idx="11"/>
          </p:nvPr>
        </p:nvSpPr>
        <p:spPr/>
        <p:txBody>
          <a:bodyPr/>
          <a:lstStyle/>
          <a:p>
            <a:endParaRPr kumimoji="1" lang="en-GB"/>
          </a:p>
        </p:txBody>
      </p:sp>
      <p:sp>
        <p:nvSpPr>
          <p:cNvPr id="5" name="スライド番号プレースホルダー 4">
            <a:extLst>
              <a:ext uri="{FF2B5EF4-FFF2-40B4-BE49-F238E27FC236}">
                <a16:creationId xmlns:a16="http://schemas.microsoft.com/office/drawing/2014/main" id="{E7257A46-9565-CCFF-1F06-B162B1D35A43}"/>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789651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4ED86E8-93D3-702F-631C-A944BCBB839C}"/>
              </a:ext>
            </a:extLst>
          </p:cNvPr>
          <p:cNvSpPr>
            <a:spLocks noGrp="1"/>
          </p:cNvSpPr>
          <p:nvPr>
            <p:ph type="dt" sz="half" idx="10"/>
          </p:nvPr>
        </p:nvSpPr>
        <p:spPr/>
        <p:txBody>
          <a:bodyPr/>
          <a:lstStyle/>
          <a:p>
            <a:fld id="{373B1B7E-7E6F-4182-94A9-8431DCC45CEC}" type="datetime1">
              <a:rPr kumimoji="1" lang="en-GB" smtClean="0"/>
              <a:t>30/08/2024</a:t>
            </a:fld>
            <a:endParaRPr kumimoji="1" lang="en-GB"/>
          </a:p>
        </p:txBody>
      </p:sp>
      <p:sp>
        <p:nvSpPr>
          <p:cNvPr id="3" name="フッター プレースホルダー 2">
            <a:extLst>
              <a:ext uri="{FF2B5EF4-FFF2-40B4-BE49-F238E27FC236}">
                <a16:creationId xmlns:a16="http://schemas.microsoft.com/office/drawing/2014/main" id="{FC4B9619-F6AD-4329-1757-7FF83B24A304}"/>
              </a:ext>
            </a:extLst>
          </p:cNvPr>
          <p:cNvSpPr>
            <a:spLocks noGrp="1"/>
          </p:cNvSpPr>
          <p:nvPr>
            <p:ph type="ftr" sz="quarter" idx="1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C0928B-132F-44C6-7554-5AEB5435A73B}"/>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939287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995584-1D1A-B652-A315-C8E0B9EC521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D02D2BB8-4896-652D-D426-AAC577A85B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テキスト プレースホルダー 3">
            <a:extLst>
              <a:ext uri="{FF2B5EF4-FFF2-40B4-BE49-F238E27FC236}">
                <a16:creationId xmlns:a16="http://schemas.microsoft.com/office/drawing/2014/main" id="{7469CF37-4220-3301-C6CA-2DF056FB1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E5A9F70-6956-7AAB-191E-FE437C9C2128}"/>
              </a:ext>
            </a:extLst>
          </p:cNvPr>
          <p:cNvSpPr>
            <a:spLocks noGrp="1"/>
          </p:cNvSpPr>
          <p:nvPr>
            <p:ph type="dt" sz="half" idx="10"/>
          </p:nvPr>
        </p:nvSpPr>
        <p:spPr/>
        <p:txBody>
          <a:bodyPr/>
          <a:lstStyle/>
          <a:p>
            <a:fld id="{F115FD55-0CAF-49F0-8283-ECE8AF844E1B}" type="datetime1">
              <a:rPr kumimoji="1" lang="en-GB" smtClean="0"/>
              <a:t>30/08/2024</a:t>
            </a:fld>
            <a:endParaRPr kumimoji="1" lang="en-GB"/>
          </a:p>
        </p:txBody>
      </p:sp>
      <p:sp>
        <p:nvSpPr>
          <p:cNvPr id="6" name="フッター プレースホルダー 5">
            <a:extLst>
              <a:ext uri="{FF2B5EF4-FFF2-40B4-BE49-F238E27FC236}">
                <a16:creationId xmlns:a16="http://schemas.microsoft.com/office/drawing/2014/main" id="{554739A6-B31A-E27F-ED1C-78B7F25AB1DA}"/>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DE642A54-29B2-FFE7-5904-C8F2BDFF76FD}"/>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124043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9E4F1C-5944-BAEA-0D32-816F06E3A30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図プレースホルダー 2">
            <a:extLst>
              <a:ext uri="{FF2B5EF4-FFF2-40B4-BE49-F238E27FC236}">
                <a16:creationId xmlns:a16="http://schemas.microsoft.com/office/drawing/2014/main" id="{D1FB7300-F41A-B3AF-FC42-81D30925E5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en-GB"/>
          </a:p>
        </p:txBody>
      </p:sp>
      <p:sp>
        <p:nvSpPr>
          <p:cNvPr id="4" name="テキスト プレースホルダー 3">
            <a:extLst>
              <a:ext uri="{FF2B5EF4-FFF2-40B4-BE49-F238E27FC236}">
                <a16:creationId xmlns:a16="http://schemas.microsoft.com/office/drawing/2014/main" id="{2AD5017D-BF90-AD38-0303-1274F63E57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F9AAC8E-F1F9-29D5-5761-4B597055C1C1}"/>
              </a:ext>
            </a:extLst>
          </p:cNvPr>
          <p:cNvSpPr>
            <a:spLocks noGrp="1"/>
          </p:cNvSpPr>
          <p:nvPr>
            <p:ph type="dt" sz="half" idx="10"/>
          </p:nvPr>
        </p:nvSpPr>
        <p:spPr/>
        <p:txBody>
          <a:bodyPr/>
          <a:lstStyle/>
          <a:p>
            <a:fld id="{6082A7DB-A431-4588-93BD-10075B0A7041}" type="datetime1">
              <a:rPr kumimoji="1" lang="en-GB" smtClean="0"/>
              <a:t>30/08/2024</a:t>
            </a:fld>
            <a:endParaRPr kumimoji="1" lang="en-GB"/>
          </a:p>
        </p:txBody>
      </p:sp>
      <p:sp>
        <p:nvSpPr>
          <p:cNvPr id="6" name="フッター プレースホルダー 5">
            <a:extLst>
              <a:ext uri="{FF2B5EF4-FFF2-40B4-BE49-F238E27FC236}">
                <a16:creationId xmlns:a16="http://schemas.microsoft.com/office/drawing/2014/main" id="{F4331936-DE60-6A74-8F91-A76C3A5D6C1C}"/>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C34F07B8-624A-8E19-D058-8A43B53DA08A}"/>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3441805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2F522BE-9FE7-6576-F21F-80DCDEB9E6BB}"/>
              </a:ext>
            </a:extLst>
          </p:cNvPr>
          <p:cNvSpPr>
            <a:spLocks noGrp="1"/>
          </p:cNvSpPr>
          <p:nvPr>
            <p:ph type="title"/>
          </p:nvPr>
        </p:nvSpPr>
        <p:spPr>
          <a:xfrm>
            <a:off x="207818" y="0"/>
            <a:ext cx="11776364" cy="831273"/>
          </a:xfrm>
          <a:prstGeom prst="rect">
            <a:avLst/>
          </a:prstGeom>
        </p:spPr>
        <p:txBody>
          <a:bodyPr vert="horz" lIns="91440" tIns="45720" rIns="91440" bIns="45720" rtlCol="0" anchor="ctr">
            <a:normAutofit/>
          </a:bodyPr>
          <a:lstStyle/>
          <a:p>
            <a:r>
              <a:rPr kumimoji="1" lang="ja-JP" altLang="en-US" dirty="0"/>
              <a:t>マスター タイトルの書式設定</a:t>
            </a:r>
            <a:endParaRPr kumimoji="1" lang="en-GB" dirty="0"/>
          </a:p>
        </p:txBody>
      </p:sp>
      <p:sp>
        <p:nvSpPr>
          <p:cNvPr id="3" name="テキスト プレースホルダー 2">
            <a:extLst>
              <a:ext uri="{FF2B5EF4-FFF2-40B4-BE49-F238E27FC236}">
                <a16:creationId xmlns:a16="http://schemas.microsoft.com/office/drawing/2014/main" id="{9ABFF499-EAA1-0312-8573-7AF7D1FC2645}"/>
              </a:ext>
            </a:extLst>
          </p:cNvPr>
          <p:cNvSpPr>
            <a:spLocks noGrp="1"/>
          </p:cNvSpPr>
          <p:nvPr>
            <p:ph type="body" idx="1"/>
          </p:nvPr>
        </p:nvSpPr>
        <p:spPr>
          <a:xfrm>
            <a:off x="207818" y="991177"/>
            <a:ext cx="11776364" cy="522951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endParaRPr kumimoji="1" lang="en-GB" dirty="0"/>
          </a:p>
        </p:txBody>
      </p:sp>
      <p:sp>
        <p:nvSpPr>
          <p:cNvPr id="4" name="日付プレースホルダー 3">
            <a:extLst>
              <a:ext uri="{FF2B5EF4-FFF2-40B4-BE49-F238E27FC236}">
                <a16:creationId xmlns:a16="http://schemas.microsoft.com/office/drawing/2014/main" id="{D2CF4F2C-6D3A-8123-3E11-A5F25C64A5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0612A4-E33A-46BE-9753-1908EC1A4EB5}" type="datetime1">
              <a:rPr kumimoji="1" lang="en-GB" smtClean="0"/>
              <a:t>30/08/2024</a:t>
            </a:fld>
            <a:endParaRPr kumimoji="1" lang="en-GB"/>
          </a:p>
        </p:txBody>
      </p:sp>
      <p:sp>
        <p:nvSpPr>
          <p:cNvPr id="5" name="フッター プレースホルダー 4">
            <a:extLst>
              <a:ext uri="{FF2B5EF4-FFF2-40B4-BE49-F238E27FC236}">
                <a16:creationId xmlns:a16="http://schemas.microsoft.com/office/drawing/2014/main" id="{FDA59016-BE24-483C-1282-C7A5AA718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GB"/>
          </a:p>
        </p:txBody>
      </p:sp>
      <p:sp>
        <p:nvSpPr>
          <p:cNvPr id="6" name="スライド番号プレースホルダー 5">
            <a:extLst>
              <a:ext uri="{FF2B5EF4-FFF2-40B4-BE49-F238E27FC236}">
                <a16:creationId xmlns:a16="http://schemas.microsoft.com/office/drawing/2014/main" id="{A5EF0770-1C47-A733-05A1-FAD357BE50F0}"/>
              </a:ext>
            </a:extLst>
          </p:cNvPr>
          <p:cNvSpPr>
            <a:spLocks noGrp="1"/>
          </p:cNvSpPr>
          <p:nvPr>
            <p:ph type="sldNum" sz="quarter" idx="4"/>
          </p:nvPr>
        </p:nvSpPr>
        <p:spPr>
          <a:xfrm>
            <a:off x="9240982" y="639647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86BAA46B-4731-476F-81BD-B48D3AABD888}" type="slidenum">
              <a:rPr lang="en-GB" smtClean="0"/>
              <a:pPr/>
              <a:t>‹#›</a:t>
            </a:fld>
            <a:endParaRPr lang="en-GB" dirty="0"/>
          </a:p>
        </p:txBody>
      </p:sp>
    </p:spTree>
    <p:extLst>
      <p:ext uri="{BB962C8B-B14F-4D97-AF65-F5344CB8AC3E}">
        <p14:creationId xmlns:p14="http://schemas.microsoft.com/office/powerpoint/2010/main" val="1493900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ovinfo.gov/content/pkg/FR-2024-04-15/pdf/2024-07646.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unece.org/download/attachments/254181448/SIGTP-05-06_draft_transitional_provisions.docx?api=v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lue-solutions.com/en/battery-technology/"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iki.unece.org/download/attachments/254181448/SIGTP-05-07_%28FR%29TR%20initiation.pptx?api=v2"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8608E5-566F-A0D3-5CF6-885CB9659DFB}"/>
              </a:ext>
            </a:extLst>
          </p:cNvPr>
          <p:cNvSpPr>
            <a:spLocks noGrp="1"/>
          </p:cNvSpPr>
          <p:nvPr>
            <p:ph type="ctrTitle"/>
          </p:nvPr>
        </p:nvSpPr>
        <p:spPr/>
        <p:txBody>
          <a:bodyPr>
            <a:normAutofit/>
          </a:bodyPr>
          <a:lstStyle/>
          <a:p>
            <a:r>
              <a:rPr kumimoji="1" lang="en-GB" sz="4400" dirty="0"/>
              <a:t>SIG on Thermal propagation</a:t>
            </a:r>
            <a:br>
              <a:rPr kumimoji="1" lang="en-GB" dirty="0"/>
            </a:br>
            <a:r>
              <a:rPr kumimoji="1" lang="en-GB" dirty="0"/>
              <a:t>Discussion points</a:t>
            </a:r>
          </a:p>
        </p:txBody>
      </p:sp>
      <p:sp>
        <p:nvSpPr>
          <p:cNvPr id="3" name="字幕 2">
            <a:extLst>
              <a:ext uri="{FF2B5EF4-FFF2-40B4-BE49-F238E27FC236}">
                <a16:creationId xmlns:a16="http://schemas.microsoft.com/office/drawing/2014/main" id="{F8815D25-3B9A-B56A-7DC4-478372ACE8D1}"/>
              </a:ext>
            </a:extLst>
          </p:cNvPr>
          <p:cNvSpPr>
            <a:spLocks noGrp="1"/>
          </p:cNvSpPr>
          <p:nvPr>
            <p:ph type="subTitle" idx="1"/>
          </p:nvPr>
        </p:nvSpPr>
        <p:spPr>
          <a:xfrm>
            <a:off x="1524000" y="5167824"/>
            <a:ext cx="9144000" cy="1135625"/>
          </a:xfrm>
        </p:spPr>
        <p:txBody>
          <a:bodyPr>
            <a:normAutofit/>
          </a:bodyPr>
          <a:lstStyle/>
          <a:p>
            <a:r>
              <a:rPr kumimoji="1" lang="en-GB" dirty="0"/>
              <a:t>5</a:t>
            </a:r>
            <a:r>
              <a:rPr kumimoji="1" lang="en-GB" baseline="30000" dirty="0"/>
              <a:t>th</a:t>
            </a:r>
            <a:r>
              <a:rPr kumimoji="1" lang="en-GB" dirty="0"/>
              <a:t> meeting, 27-28 August 2024</a:t>
            </a:r>
          </a:p>
          <a:p>
            <a:r>
              <a:rPr lang="en-GB" dirty="0"/>
              <a:t>Prepared by Secretary</a:t>
            </a:r>
            <a:endParaRPr kumimoji="1" lang="en-GB" dirty="0"/>
          </a:p>
        </p:txBody>
      </p:sp>
      <p:sp>
        <p:nvSpPr>
          <p:cNvPr id="4" name="字幕 2">
            <a:extLst>
              <a:ext uri="{FF2B5EF4-FFF2-40B4-BE49-F238E27FC236}">
                <a16:creationId xmlns:a16="http://schemas.microsoft.com/office/drawing/2014/main" id="{5F62EB95-6466-0217-6888-2897D39A9D45}"/>
              </a:ext>
            </a:extLst>
          </p:cNvPr>
          <p:cNvSpPr txBox="1">
            <a:spLocks/>
          </p:cNvSpPr>
          <p:nvPr/>
        </p:nvSpPr>
        <p:spPr>
          <a:xfrm>
            <a:off x="10337854" y="175943"/>
            <a:ext cx="1735393" cy="29005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GB" sz="1400" dirty="0"/>
              <a:t>SIGTP-05-04r2</a:t>
            </a:r>
          </a:p>
        </p:txBody>
      </p:sp>
      <p:sp>
        <p:nvSpPr>
          <p:cNvPr id="5" name="スライド番号プレースホルダー 4">
            <a:extLst>
              <a:ext uri="{FF2B5EF4-FFF2-40B4-BE49-F238E27FC236}">
                <a16:creationId xmlns:a16="http://schemas.microsoft.com/office/drawing/2014/main" id="{53C84279-B7D3-6EFF-1E78-ED9ED2D35EAE}"/>
              </a:ext>
            </a:extLst>
          </p:cNvPr>
          <p:cNvSpPr>
            <a:spLocks noGrp="1"/>
          </p:cNvSpPr>
          <p:nvPr>
            <p:ph type="sldNum" sz="quarter" idx="12"/>
          </p:nvPr>
        </p:nvSpPr>
        <p:spPr/>
        <p:txBody>
          <a:bodyPr/>
          <a:lstStyle/>
          <a:p>
            <a:fld id="{86BAA46B-4731-476F-81BD-B48D3AABD888}" type="slidenum">
              <a:rPr kumimoji="1" lang="en-GB" smtClean="0"/>
              <a:t>1</a:t>
            </a:fld>
            <a:endParaRPr kumimoji="1" lang="en-GB"/>
          </a:p>
        </p:txBody>
      </p:sp>
    </p:spTree>
    <p:extLst>
      <p:ext uri="{BB962C8B-B14F-4D97-AF65-F5344CB8AC3E}">
        <p14:creationId xmlns:p14="http://schemas.microsoft.com/office/powerpoint/2010/main" val="331074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3-4 Topic 3</a:t>
            </a:r>
            <a:br>
              <a:rPr kumimoji="1" lang="en-GB" sz="2000" dirty="0"/>
            </a:br>
            <a:r>
              <a:rPr kumimoji="1" lang="en-GB" dirty="0"/>
              <a:t>Choice of testing or documentation</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947226" y="970976"/>
            <a:ext cx="3457721"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kumimoji="1" lang="en-GB" sz="2800" b="1" dirty="0">
                <a:latin typeface="Meiryo UI" panose="020B0604030504040204" pitchFamily="50" charset="-128"/>
                <a:ea typeface="Meiryo UI" panose="020B0604030504040204" pitchFamily="50" charset="-128"/>
              </a:rPr>
              <a:t>Mandate the test</a:t>
            </a:r>
            <a:endParaRPr lang="en-GB" sz="2800" b="1" dirty="0">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10</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36320" y="1767948"/>
            <a:ext cx="10820986" cy="2539157"/>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Availability of detection, prevention and mitigation measures</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Harmonization with the US (</a:t>
            </a:r>
            <a:r>
              <a:rPr lang="en-GB" sz="2400" dirty="0">
                <a:latin typeface="Meiryo UI" panose="020B0604030504040204" pitchFamily="50" charset="-128"/>
                <a:ea typeface="Meiryo UI" panose="020B0604030504040204" pitchFamily="50" charset="-128"/>
                <a:hlinkClick r:id="rId2"/>
              </a:rPr>
              <a:t>FMVSS305a</a:t>
            </a:r>
            <a:r>
              <a:rPr lang="en-GB" sz="2400" dirty="0">
                <a:latin typeface="Meiryo UI" panose="020B0604030504040204" pitchFamily="50" charset="-128"/>
                <a:ea typeface="Meiryo UI" panose="020B0604030504040204" pitchFamily="50" charset="-128"/>
              </a:rPr>
              <a:t> require documentation)</a:t>
            </a:r>
          </a:p>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The feasibility of testing largely depends on the pre-installation (that may be applied at manufacturer’s discretion) </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Documentation requirements have been improved to allow more harmonised implementation</a:t>
            </a:r>
          </a:p>
        </p:txBody>
      </p:sp>
      <p:sp>
        <p:nvSpPr>
          <p:cNvPr id="3" name="テキスト ボックス 2">
            <a:extLst>
              <a:ext uri="{FF2B5EF4-FFF2-40B4-BE49-F238E27FC236}">
                <a16:creationId xmlns:a16="http://schemas.microsoft.com/office/drawing/2014/main" id="{59A36C3C-1199-8985-178C-EFB2CF5A4C3A}"/>
              </a:ext>
            </a:extLst>
          </p:cNvPr>
          <p:cNvSpPr txBox="1"/>
          <p:nvPr/>
        </p:nvSpPr>
        <p:spPr>
          <a:xfrm>
            <a:off x="6706187" y="970976"/>
            <a:ext cx="4715021"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Keep as alternative</a:t>
            </a:r>
          </a:p>
        </p:txBody>
      </p:sp>
      <p:sp>
        <p:nvSpPr>
          <p:cNvPr id="4" name="テキスト ボックス 3">
            <a:extLst>
              <a:ext uri="{FF2B5EF4-FFF2-40B4-BE49-F238E27FC236}">
                <a16:creationId xmlns:a16="http://schemas.microsoft.com/office/drawing/2014/main" id="{B54A3D9B-909D-AB23-2BD0-BFDAED24AFC1}"/>
              </a:ext>
            </a:extLst>
          </p:cNvPr>
          <p:cNvSpPr txBox="1"/>
          <p:nvPr/>
        </p:nvSpPr>
        <p:spPr>
          <a:xfrm>
            <a:off x="5212960" y="970976"/>
            <a:ext cx="685214" cy="523220"/>
          </a:xfrm>
          <a:prstGeom prst="rect">
            <a:avLst/>
          </a:prstGeom>
          <a:noFill/>
        </p:spPr>
        <p:txBody>
          <a:bodyPr wrap="square" rtlCol="0">
            <a:spAutoFit/>
          </a:bodyPr>
          <a:lstStyle/>
          <a:p>
            <a:pPr>
              <a:spcAft>
                <a:spcPts val="1200"/>
              </a:spcAft>
            </a:pPr>
            <a:r>
              <a:rPr lang="en-GB" sz="2800" b="1" dirty="0">
                <a:latin typeface="Meiryo UI" panose="020B0604030504040204" pitchFamily="50" charset="-128"/>
                <a:ea typeface="Meiryo UI" panose="020B0604030504040204" pitchFamily="50" charset="-128"/>
              </a:rPr>
              <a:t>vs</a:t>
            </a:r>
          </a:p>
        </p:txBody>
      </p:sp>
      <p:sp>
        <p:nvSpPr>
          <p:cNvPr id="5" name="テキスト ボックス 4">
            <a:extLst>
              <a:ext uri="{FF2B5EF4-FFF2-40B4-BE49-F238E27FC236}">
                <a16:creationId xmlns:a16="http://schemas.microsoft.com/office/drawing/2014/main" id="{5BF21239-6DCE-EC1D-A310-93ABCCDBF4AC}"/>
              </a:ext>
            </a:extLst>
          </p:cNvPr>
          <p:cNvSpPr txBox="1"/>
          <p:nvPr/>
        </p:nvSpPr>
        <p:spPr>
          <a:xfrm>
            <a:off x="835269" y="4382291"/>
            <a:ext cx="10697594" cy="1631216"/>
          </a:xfrm>
          <a:prstGeom prst="rect">
            <a:avLst/>
          </a:prstGeom>
          <a:solidFill>
            <a:schemeClr val="accent1">
              <a:lumMod val="20000"/>
              <a:lumOff val="80000"/>
            </a:schemeClr>
          </a:solidFill>
        </p:spPr>
        <p:txBody>
          <a:bodyPr wrap="square" rtlCol="0">
            <a:spAutoFit/>
          </a:bodyPr>
          <a:lstStyle/>
          <a:p>
            <a:r>
              <a:rPr lang="en-GB" sz="2000" dirty="0">
                <a:latin typeface="Meiryo UI" panose="020B0604030504040204" pitchFamily="50" charset="-128"/>
                <a:ea typeface="Meiryo UI" panose="020B0604030504040204" pitchFamily="50" charset="-128"/>
              </a:rPr>
              <a:t>SIG#5</a:t>
            </a:r>
          </a:p>
          <a:p>
            <a:pPr marL="342900" indent="-342900">
              <a:buFont typeface="Wingdings" panose="05000000000000000000" pitchFamily="2" charset="2"/>
              <a:buChar char="Ø"/>
            </a:pPr>
            <a:r>
              <a:rPr lang="en-GB" sz="2000" dirty="0">
                <a:latin typeface="Meiryo UI" panose="020B0604030504040204" pitchFamily="50" charset="-128"/>
                <a:ea typeface="Meiryo UI" panose="020B0604030504040204" pitchFamily="50" charset="-128"/>
              </a:rPr>
              <a:t>EC want to maintain testing requirement as mandatory in principle.</a:t>
            </a:r>
          </a:p>
          <a:p>
            <a:pPr marL="342900" indent="-342900">
              <a:buFont typeface="Wingdings" panose="05000000000000000000" pitchFamily="2" charset="2"/>
              <a:buChar char="Ø"/>
            </a:pPr>
            <a:r>
              <a:rPr lang="en-GB" sz="2000" dirty="0">
                <a:latin typeface="Meiryo UI" panose="020B0604030504040204" pitchFamily="50" charset="-128"/>
                <a:ea typeface="Meiryo UI" panose="020B0604030504040204" pitchFamily="50" charset="-128"/>
              </a:rPr>
              <a:t>At EVS-IWG, report SIG-TP proposal and seek for possibility of harmonisation</a:t>
            </a:r>
          </a:p>
          <a:p>
            <a:pPr marL="342900" indent="-342900">
              <a:buFont typeface="Wingdings" panose="05000000000000000000" pitchFamily="2" charset="2"/>
              <a:buChar char="Ø"/>
            </a:pPr>
            <a:r>
              <a:rPr lang="en-GB" sz="2000" dirty="0">
                <a:latin typeface="Meiryo UI" panose="020B0604030504040204" pitchFamily="50" charset="-128"/>
                <a:ea typeface="Meiryo UI" panose="020B0604030504040204" pitchFamily="50" charset="-128"/>
              </a:rPr>
              <a:t>When can RIMA be accepted? </a:t>
            </a:r>
            <a:r>
              <a:rPr lang="en-GB" sz="2000" dirty="0">
                <a:latin typeface="Meiryo UI" panose="020B0604030504040204" pitchFamily="50" charset="-128"/>
                <a:ea typeface="Meiryo UI" panose="020B0604030504040204" pitchFamily="50" charset="-128"/>
                <a:sym typeface="Wingdings" panose="05000000000000000000" pitchFamily="2" charset="2"/>
              </a:rPr>
              <a:t> Manufacturer demonstrates that testing method is not feasible or suitable, and TS agrees.</a:t>
            </a:r>
            <a:endParaRPr lang="en-GB"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44184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3-5 Topic 5</a:t>
            </a:r>
            <a:br>
              <a:rPr kumimoji="1" lang="en-GB" sz="2000" dirty="0"/>
            </a:br>
            <a:r>
              <a:rPr kumimoji="1" lang="en-GB" sz="4000" dirty="0"/>
              <a:t>Selection of trigger method</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11</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53737" y="1811913"/>
            <a:ext cx="10777192" cy="2169825"/>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What is the practica</a:t>
            </a:r>
            <a:r>
              <a:rPr lang="en-GB" sz="2400" dirty="0">
                <a:latin typeface="Meiryo UI" panose="020B0604030504040204" pitchFamily="50" charset="-128"/>
                <a:ea typeface="Meiryo UI" panose="020B0604030504040204" pitchFamily="50" charset="-128"/>
              </a:rPr>
              <a:t>l effect of having “default” method?</a:t>
            </a:r>
            <a:endParaRPr kumimoji="1" lang="en-GB" sz="2400" dirty="0">
              <a:latin typeface="Meiryo UI" panose="020B0604030504040204" pitchFamily="50" charset="-128"/>
              <a:ea typeface="Meiryo UI" panose="020B0604030504040204" pitchFamily="50" charset="-128"/>
            </a:endParaRP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rPr>
              <a:t>Possibility to apply default method will always be required?</a:t>
            </a: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sym typeface="Wingdings" panose="05000000000000000000" pitchFamily="2" charset="2"/>
              </a:rPr>
              <a:t>If “default” method is applied and confirmed no TR initiated, can the verification be closed?</a:t>
            </a: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sym typeface="Wingdings" panose="05000000000000000000" pitchFamily="2" charset="2"/>
              </a:rPr>
              <a:t>How can TS assess if the trigger method is “suitable” or not?</a:t>
            </a:r>
          </a:p>
        </p:txBody>
      </p:sp>
      <p:sp>
        <p:nvSpPr>
          <p:cNvPr id="4" name="テキスト ボックス 3">
            <a:extLst>
              <a:ext uri="{FF2B5EF4-FFF2-40B4-BE49-F238E27FC236}">
                <a16:creationId xmlns:a16="http://schemas.microsoft.com/office/drawing/2014/main" id="{9E86CE1F-BC1F-54EF-1FF7-F08040CBC179}"/>
              </a:ext>
            </a:extLst>
          </p:cNvPr>
          <p:cNvSpPr txBox="1"/>
          <p:nvPr/>
        </p:nvSpPr>
        <p:spPr>
          <a:xfrm>
            <a:off x="483578" y="970976"/>
            <a:ext cx="4580792"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Specify</a:t>
            </a:r>
            <a:r>
              <a:rPr kumimoji="1" lang="en-GB" sz="2800" b="1" dirty="0">
                <a:latin typeface="Meiryo UI" panose="020B0604030504040204" pitchFamily="50" charset="-128"/>
                <a:ea typeface="Meiryo UI" panose="020B0604030504040204" pitchFamily="50" charset="-128"/>
              </a:rPr>
              <a:t> default method</a:t>
            </a:r>
            <a:endParaRPr lang="en-GB" sz="2800" b="1"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E8C4F36C-122D-3A42-2690-24576B54A9E2}"/>
              </a:ext>
            </a:extLst>
          </p:cNvPr>
          <p:cNvSpPr txBox="1"/>
          <p:nvPr/>
        </p:nvSpPr>
        <p:spPr>
          <a:xfrm>
            <a:off x="6706187" y="970976"/>
            <a:ext cx="5124742"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Equally treat alternatives</a:t>
            </a:r>
          </a:p>
        </p:txBody>
      </p:sp>
      <p:sp>
        <p:nvSpPr>
          <p:cNvPr id="6" name="テキスト ボックス 5">
            <a:extLst>
              <a:ext uri="{FF2B5EF4-FFF2-40B4-BE49-F238E27FC236}">
                <a16:creationId xmlns:a16="http://schemas.microsoft.com/office/drawing/2014/main" id="{FB5E73C6-A30B-5BE7-DBD9-CFDE394BEFD2}"/>
              </a:ext>
            </a:extLst>
          </p:cNvPr>
          <p:cNvSpPr txBox="1"/>
          <p:nvPr/>
        </p:nvSpPr>
        <p:spPr>
          <a:xfrm>
            <a:off x="5542672" y="970976"/>
            <a:ext cx="685214" cy="523220"/>
          </a:xfrm>
          <a:prstGeom prst="rect">
            <a:avLst/>
          </a:prstGeom>
          <a:noFill/>
        </p:spPr>
        <p:txBody>
          <a:bodyPr wrap="square" rtlCol="0">
            <a:spAutoFit/>
          </a:bodyPr>
          <a:lstStyle/>
          <a:p>
            <a:pPr>
              <a:spcAft>
                <a:spcPts val="1200"/>
              </a:spcAft>
            </a:pPr>
            <a:r>
              <a:rPr lang="en-GB" sz="2800" b="1" dirty="0">
                <a:latin typeface="Meiryo UI" panose="020B0604030504040204" pitchFamily="50" charset="-128"/>
                <a:ea typeface="Meiryo UI" panose="020B0604030504040204" pitchFamily="50" charset="-128"/>
              </a:rPr>
              <a:t>vs</a:t>
            </a:r>
          </a:p>
        </p:txBody>
      </p:sp>
      <p:sp>
        <p:nvSpPr>
          <p:cNvPr id="3" name="テキスト ボックス 2">
            <a:extLst>
              <a:ext uri="{FF2B5EF4-FFF2-40B4-BE49-F238E27FC236}">
                <a16:creationId xmlns:a16="http://schemas.microsoft.com/office/drawing/2014/main" id="{680C7F43-6A14-19D8-0CC8-623480038CA0}"/>
              </a:ext>
            </a:extLst>
          </p:cNvPr>
          <p:cNvSpPr txBox="1"/>
          <p:nvPr/>
        </p:nvSpPr>
        <p:spPr>
          <a:xfrm>
            <a:off x="1812823" y="4533218"/>
            <a:ext cx="8566353" cy="1200329"/>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SUG#5</a:t>
            </a:r>
          </a:p>
          <a:p>
            <a:r>
              <a:rPr lang="en-GB" sz="2400" dirty="0">
                <a:latin typeface="Meiryo UI" panose="020B0604030504040204" pitchFamily="50" charset="-128"/>
                <a:ea typeface="Meiryo UI" panose="020B0604030504040204" pitchFamily="50" charset="-128"/>
              </a:rPr>
              <a:t>Language of “default” will be revised, but a guidance should be given for the choice of the trigger method</a:t>
            </a:r>
          </a:p>
        </p:txBody>
      </p:sp>
    </p:spTree>
    <p:extLst>
      <p:ext uri="{BB962C8B-B14F-4D97-AF65-F5344CB8AC3E}">
        <p14:creationId xmlns:p14="http://schemas.microsoft.com/office/powerpoint/2010/main" val="4090372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3-6 Topic 6</a:t>
            </a:r>
            <a:br>
              <a:rPr kumimoji="1" lang="en-GB" sz="2000" dirty="0"/>
            </a:br>
            <a:r>
              <a:rPr kumimoji="1" lang="en-GB" sz="4000" dirty="0"/>
              <a:t>Additional conditions for component-based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Need of additional requirements to have venting system </a:t>
            </a:r>
            <a:r>
              <a:rPr lang="en-GB" sz="2400" b="1" dirty="0">
                <a:latin typeface="Meiryo UI" panose="020B0604030504040204" pitchFamily="50" charset="-128"/>
                <a:ea typeface="Meiryo UI" panose="020B0604030504040204" pitchFamily="50" charset="-128"/>
              </a:rPr>
              <a:t>in REESS</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12</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62446" y="1880492"/>
            <a:ext cx="10768483" cy="907941"/>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Principle to keep REESS type approval </a:t>
            </a:r>
            <a:r>
              <a:rPr lang="en-GB" sz="2400" dirty="0">
                <a:latin typeface="Meiryo UI" panose="020B0604030504040204" pitchFamily="50" charset="-128"/>
                <a:ea typeface="Meiryo UI" panose="020B0604030504040204" pitchFamily="50" charset="-128"/>
              </a:rPr>
              <a:t>has been confirmed</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Validity of currently proposed provisions</a:t>
            </a:r>
          </a:p>
        </p:txBody>
      </p:sp>
      <p:sp>
        <p:nvSpPr>
          <p:cNvPr id="3" name="テキスト ボックス 2">
            <a:extLst>
              <a:ext uri="{FF2B5EF4-FFF2-40B4-BE49-F238E27FC236}">
                <a16:creationId xmlns:a16="http://schemas.microsoft.com/office/drawing/2014/main" id="{016FC079-BBE9-7D29-F84D-0020A916FAA7}"/>
              </a:ext>
            </a:extLst>
          </p:cNvPr>
          <p:cNvSpPr txBox="1"/>
          <p:nvPr/>
        </p:nvSpPr>
        <p:spPr>
          <a:xfrm>
            <a:off x="1817362" y="3807621"/>
            <a:ext cx="8003645" cy="1569660"/>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SIG#5</a:t>
            </a:r>
          </a:p>
          <a:p>
            <a:r>
              <a:rPr lang="en-GB" sz="2400" dirty="0">
                <a:latin typeface="Meiryo UI" panose="020B0604030504040204" pitchFamily="50" charset="-128"/>
                <a:ea typeface="Meiryo UI" panose="020B0604030504040204" pitchFamily="50" charset="-128"/>
              </a:rPr>
              <a:t>Maintain current wording (6.15.3.3.(a))</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rPr>
              <a:t>Smoke released other than intended system </a:t>
            </a:r>
            <a:r>
              <a:rPr lang="en-GB" sz="2400" dirty="0">
                <a:latin typeface="Meiryo UI" panose="020B0604030504040204" pitchFamily="50" charset="-128"/>
                <a:ea typeface="Meiryo UI" panose="020B0604030504040204" pitchFamily="50" charset="-128"/>
                <a:sym typeface="Wingdings" panose="05000000000000000000" pitchFamily="2" charset="2"/>
              </a:rPr>
              <a:t> vehicle level test</a:t>
            </a:r>
            <a:endParaRPr lang="en-GB"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3455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3-7 Topic 7</a:t>
            </a:r>
            <a:br>
              <a:rPr kumimoji="1" lang="en-GB" sz="2000" dirty="0"/>
            </a:br>
            <a:r>
              <a:rPr kumimoji="1" lang="en-GB" sz="4000" dirty="0"/>
              <a:t>Additional conditions for component-based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4240237" cy="461665"/>
          </a:xfrm>
          <a:prstGeom prst="rect">
            <a:avLst/>
          </a:prstGeom>
          <a:solidFill>
            <a:schemeClr val="accent2">
              <a:lumMod val="20000"/>
              <a:lumOff val="80000"/>
            </a:schemeClr>
          </a:solidFill>
          <a:ln>
            <a:solidFill>
              <a:srgbClr val="0070C0"/>
            </a:solidFill>
          </a:ln>
        </p:spPr>
        <p:txBody>
          <a:bodyPr wrap="square" rtlCol="0">
            <a:spAutoFit/>
          </a:bodyPr>
          <a:lstStyle/>
          <a:p>
            <a:pPr algn="ctr"/>
            <a:r>
              <a:rPr kumimoji="1" lang="en-GB" sz="2400" b="1" dirty="0">
                <a:latin typeface="Meiryo UI" panose="020B0604030504040204" pitchFamily="50" charset="-128"/>
                <a:ea typeface="Meiryo UI" panose="020B0604030504040204" pitchFamily="50" charset="-128"/>
              </a:rPr>
              <a:t>REESS level behaviour</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13</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36320" y="1985999"/>
            <a:ext cx="10671517"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Principle to keep REESS type approval </a:t>
            </a:r>
            <a:r>
              <a:rPr lang="en-GB" sz="2400" dirty="0">
                <a:latin typeface="Meiryo UI" panose="020B0604030504040204" pitchFamily="50" charset="-128"/>
                <a:ea typeface="Meiryo UI" panose="020B0604030504040204" pitchFamily="50" charset="-128"/>
              </a:rPr>
              <a:t>has been confirmed</a:t>
            </a:r>
          </a:p>
          <a:p>
            <a:pPr lvl="1">
              <a:spcAft>
                <a:spcPts val="600"/>
              </a:spcAft>
            </a:pPr>
            <a:r>
              <a:rPr lang="en-GB" sz="2400" dirty="0">
                <a:latin typeface="Meiryo UI" panose="020B0604030504040204" pitchFamily="50" charset="-128"/>
                <a:ea typeface="Meiryo UI" panose="020B0604030504040204" pitchFamily="50" charset="-128"/>
              </a:rPr>
              <a:t>REESS manufacturer shall be able to obtain the approval independently from the vehicle manufacturer</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What will be critical difference (except for smoke ingress)?</a:t>
            </a:r>
            <a:endParaRPr lang="en-GB" sz="2400" dirty="0">
              <a:latin typeface="Meiryo UI" panose="020B0604030504040204" pitchFamily="50" charset="-128"/>
              <a:ea typeface="Meiryo UI" panose="020B0604030504040204" pitchFamily="50" charset="-128"/>
              <a:sym typeface="Wingdings" panose="05000000000000000000" pitchFamily="2" charset="2"/>
            </a:endParaRPr>
          </a:p>
        </p:txBody>
      </p:sp>
      <p:sp>
        <p:nvSpPr>
          <p:cNvPr id="4" name="テキスト ボックス 3">
            <a:extLst>
              <a:ext uri="{FF2B5EF4-FFF2-40B4-BE49-F238E27FC236}">
                <a16:creationId xmlns:a16="http://schemas.microsoft.com/office/drawing/2014/main" id="{C862C5E9-481E-9A6A-90B9-76CE28B3E65C}"/>
              </a:ext>
            </a:extLst>
          </p:cNvPr>
          <p:cNvSpPr txBox="1"/>
          <p:nvPr/>
        </p:nvSpPr>
        <p:spPr>
          <a:xfrm>
            <a:off x="6096000" y="995011"/>
            <a:ext cx="4240237" cy="461665"/>
          </a:xfrm>
          <a:prstGeom prst="rect">
            <a:avLst/>
          </a:prstGeom>
          <a:solidFill>
            <a:schemeClr val="accent2">
              <a:lumMod val="20000"/>
              <a:lumOff val="80000"/>
            </a:schemeClr>
          </a:solidFill>
          <a:ln>
            <a:solidFill>
              <a:srgbClr val="0070C0"/>
            </a:solidFill>
          </a:ln>
        </p:spPr>
        <p:txBody>
          <a:bodyPr wrap="square" rtlCol="0">
            <a:spAutoFit/>
          </a:bodyPr>
          <a:lstStyle/>
          <a:p>
            <a:pPr algn="ctr"/>
            <a:r>
              <a:rPr kumimoji="1" lang="en-GB" sz="2400" b="1" dirty="0">
                <a:latin typeface="Meiryo UI" panose="020B0604030504040204" pitchFamily="50" charset="-128"/>
                <a:ea typeface="Meiryo UI" panose="020B0604030504040204" pitchFamily="50" charset="-128"/>
              </a:rPr>
              <a:t>Vehicle level behaviour</a:t>
            </a:r>
            <a:endParaRPr lang="en-GB" sz="2400" dirty="0">
              <a:effectLst/>
              <a:latin typeface="Meiryo UI" panose="020B0604030504040204" pitchFamily="50" charset="-128"/>
              <a:ea typeface="Meiryo UI" panose="020B0604030504040204" pitchFamily="50" charset="-128"/>
            </a:endParaRPr>
          </a:p>
        </p:txBody>
      </p:sp>
      <p:sp>
        <p:nvSpPr>
          <p:cNvPr id="5" name="矢印: 左右 4">
            <a:extLst>
              <a:ext uri="{FF2B5EF4-FFF2-40B4-BE49-F238E27FC236}">
                <a16:creationId xmlns:a16="http://schemas.microsoft.com/office/drawing/2014/main" id="{90C5C5B1-3A10-5D44-F684-4072883B9485}"/>
              </a:ext>
            </a:extLst>
          </p:cNvPr>
          <p:cNvSpPr/>
          <p:nvPr/>
        </p:nvSpPr>
        <p:spPr>
          <a:xfrm>
            <a:off x="4982307" y="1136074"/>
            <a:ext cx="756139" cy="23943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テキスト ボックス 2">
            <a:extLst>
              <a:ext uri="{FF2B5EF4-FFF2-40B4-BE49-F238E27FC236}">
                <a16:creationId xmlns:a16="http://schemas.microsoft.com/office/drawing/2014/main" id="{A42530A0-3662-F1A1-049F-FED9B27E7871}"/>
              </a:ext>
            </a:extLst>
          </p:cNvPr>
          <p:cNvSpPr txBox="1"/>
          <p:nvPr/>
        </p:nvSpPr>
        <p:spPr>
          <a:xfrm>
            <a:off x="1764609" y="4890122"/>
            <a:ext cx="7971574" cy="1200329"/>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SIG#5</a:t>
            </a:r>
          </a:p>
          <a:p>
            <a:r>
              <a:rPr lang="en-GB" sz="2400" dirty="0">
                <a:latin typeface="Meiryo UI" panose="020B0604030504040204" pitchFamily="50" charset="-128"/>
                <a:ea typeface="Meiryo UI" panose="020B0604030504040204" pitchFamily="50" charset="-128"/>
              </a:rPr>
              <a:t>Invite improved wording based on (Proposal A)to facilitate REESS type approval  </a:t>
            </a:r>
          </a:p>
        </p:txBody>
      </p:sp>
    </p:spTree>
    <p:extLst>
      <p:ext uri="{BB962C8B-B14F-4D97-AF65-F5344CB8AC3E}">
        <p14:creationId xmlns:p14="http://schemas.microsoft.com/office/powerpoint/2010/main" val="108761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3-8 Topic 9</a:t>
            </a:r>
            <a:br>
              <a:rPr kumimoji="1" lang="en-GB" sz="2000" dirty="0"/>
            </a:br>
            <a:r>
              <a:rPr kumimoji="1" lang="en-GB" sz="4000" dirty="0"/>
              <a:t>Details of smoke ingress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830997"/>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Current draft: Current draft was prepared rather instantaneously at SIG#3 and being improved  </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14</a:t>
            </a:fld>
            <a:endParaRPr kumimoji="1" lang="en-GB"/>
          </a:p>
        </p:txBody>
      </p:sp>
      <p:sp>
        <p:nvSpPr>
          <p:cNvPr id="4" name="テキスト ボックス 3">
            <a:extLst>
              <a:ext uri="{FF2B5EF4-FFF2-40B4-BE49-F238E27FC236}">
                <a16:creationId xmlns:a16="http://schemas.microsoft.com/office/drawing/2014/main" id="{DDAA8C1C-3555-598C-7826-004E0111F934}"/>
              </a:ext>
            </a:extLst>
          </p:cNvPr>
          <p:cNvSpPr txBox="1"/>
          <p:nvPr/>
        </p:nvSpPr>
        <p:spPr>
          <a:xfrm>
            <a:off x="2263676" y="3128627"/>
            <a:ext cx="6304519" cy="830997"/>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SIG#5</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rPr>
              <a:t>No discussion held</a:t>
            </a:r>
          </a:p>
        </p:txBody>
      </p:sp>
    </p:spTree>
    <p:extLst>
      <p:ext uri="{BB962C8B-B14F-4D97-AF65-F5344CB8AC3E}">
        <p14:creationId xmlns:p14="http://schemas.microsoft.com/office/powerpoint/2010/main" val="1965494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a:t>3-9 </a:t>
            </a:r>
            <a:r>
              <a:rPr kumimoji="1" lang="en-GB" sz="2000" dirty="0"/>
              <a:t>Topic 8</a:t>
            </a:r>
            <a:br>
              <a:rPr kumimoji="1" lang="en-GB" sz="2000" dirty="0"/>
            </a:br>
            <a:r>
              <a:rPr kumimoji="1" lang="en-GB" sz="4000" dirty="0"/>
              <a:t>Alternative to smoke ingress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7273583"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Smoke ingress test for HDV ([and trailers])</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15</a:t>
            </a:fld>
            <a:endParaRPr kumimoji="1" lang="en-GB"/>
          </a:p>
        </p:txBody>
      </p:sp>
      <p:sp>
        <p:nvSpPr>
          <p:cNvPr id="4" name="テキスト ボックス 3">
            <a:extLst>
              <a:ext uri="{FF2B5EF4-FFF2-40B4-BE49-F238E27FC236}">
                <a16:creationId xmlns:a16="http://schemas.microsoft.com/office/drawing/2014/main" id="{0B95081B-2BD1-417B-D1FF-FD7778660553}"/>
              </a:ext>
            </a:extLst>
          </p:cNvPr>
          <p:cNvSpPr txBox="1"/>
          <p:nvPr/>
        </p:nvSpPr>
        <p:spPr>
          <a:xfrm>
            <a:off x="1045029" y="1915661"/>
            <a:ext cx="10662808" cy="907941"/>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Horizontal distance between cabin and REESS</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Roof mounted REESS</a:t>
            </a:r>
          </a:p>
        </p:txBody>
      </p:sp>
      <p:sp>
        <p:nvSpPr>
          <p:cNvPr id="3" name="テキスト ボックス 2">
            <a:extLst>
              <a:ext uri="{FF2B5EF4-FFF2-40B4-BE49-F238E27FC236}">
                <a16:creationId xmlns:a16="http://schemas.microsoft.com/office/drawing/2014/main" id="{902EE0CF-4F3B-165E-40B8-9A713B16F1E3}"/>
              </a:ext>
            </a:extLst>
          </p:cNvPr>
          <p:cNvSpPr txBox="1"/>
          <p:nvPr/>
        </p:nvSpPr>
        <p:spPr>
          <a:xfrm>
            <a:off x="1982323" y="5171766"/>
            <a:ext cx="6304519" cy="830997"/>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SIG#5</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rPr>
              <a:t>No discussion held</a:t>
            </a:r>
          </a:p>
        </p:txBody>
      </p:sp>
    </p:spTree>
    <p:extLst>
      <p:ext uri="{BB962C8B-B14F-4D97-AF65-F5344CB8AC3E}">
        <p14:creationId xmlns:p14="http://schemas.microsoft.com/office/powerpoint/2010/main" val="2030199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3-10 Topic 1</a:t>
            </a:r>
            <a:br>
              <a:rPr kumimoji="1" lang="en-GB" sz="2000" dirty="0"/>
            </a:br>
            <a:r>
              <a:rPr kumimoji="1" lang="en-GB" sz="4000" dirty="0"/>
              <a:t>Installation requirements for type-approved REESS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Revised proposal by the EC </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16</a:t>
            </a:fld>
            <a:endParaRPr kumimoji="1" lang="en-GB"/>
          </a:p>
        </p:txBody>
      </p:sp>
      <p:sp>
        <p:nvSpPr>
          <p:cNvPr id="5" name="テキスト ボックス 4">
            <a:extLst>
              <a:ext uri="{FF2B5EF4-FFF2-40B4-BE49-F238E27FC236}">
                <a16:creationId xmlns:a16="http://schemas.microsoft.com/office/drawing/2014/main" id="{1145CE77-D9C3-706D-9596-72509FA561B0}"/>
              </a:ext>
            </a:extLst>
          </p:cNvPr>
          <p:cNvSpPr txBox="1"/>
          <p:nvPr/>
        </p:nvSpPr>
        <p:spPr>
          <a:xfrm>
            <a:off x="1062446" y="3225499"/>
            <a:ext cx="10645389"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Additional requirements in Part I</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New Part III requires additional amendments in the scope and administrative provisions</a:t>
            </a:r>
          </a:p>
        </p:txBody>
      </p:sp>
      <p:sp>
        <p:nvSpPr>
          <p:cNvPr id="6" name="テキスト ボックス 5">
            <a:extLst>
              <a:ext uri="{FF2B5EF4-FFF2-40B4-BE49-F238E27FC236}">
                <a16:creationId xmlns:a16="http://schemas.microsoft.com/office/drawing/2014/main" id="{006417EF-8ACD-2A64-1CFF-CAF5A9CCBBF9}"/>
              </a:ext>
            </a:extLst>
          </p:cNvPr>
          <p:cNvSpPr txBox="1"/>
          <p:nvPr/>
        </p:nvSpPr>
        <p:spPr>
          <a:xfrm>
            <a:off x="622495" y="1583776"/>
            <a:ext cx="11085341" cy="1354217"/>
          </a:xfrm>
          <a:prstGeom prst="rect">
            <a:avLst/>
          </a:prstGeom>
          <a:noFill/>
          <a:ln w="19050">
            <a:solidFill>
              <a:srgbClr val="002060"/>
            </a:solidFill>
            <a:prstDash val="sysDot"/>
          </a:ln>
        </p:spPr>
        <p:txBody>
          <a:bodyPr wrap="square" rtlCol="0">
            <a:spAutoFit/>
          </a:bodyPr>
          <a:lstStyle/>
          <a:p>
            <a:pPr>
              <a:spcAft>
                <a:spcPts val="600"/>
              </a:spcAft>
            </a:pPr>
            <a:r>
              <a:rPr kumimoji="1" lang="en-GB" sz="2400" dirty="0">
                <a:latin typeface="Meiryo UI" panose="020B0604030504040204" pitchFamily="50" charset="-128"/>
                <a:ea typeface="Meiryo UI" panose="020B0604030504040204" pitchFamily="50" charset="-128"/>
              </a:rPr>
              <a:t>Part I  :  Vehicle </a:t>
            </a:r>
            <a:r>
              <a:rPr lang="en-GB" sz="2400" dirty="0">
                <a:latin typeface="Meiryo UI" panose="020B0604030504040204" pitchFamily="50" charset="-128"/>
                <a:ea typeface="Meiryo UI" panose="020B0604030504040204" pitchFamily="50" charset="-128"/>
              </a:rPr>
              <a:t>type approval on Electrical safety + REESS safety</a:t>
            </a:r>
            <a:endParaRPr kumimoji="1" lang="en-GB" sz="2400" dirty="0">
              <a:latin typeface="Meiryo UI" panose="020B0604030504040204" pitchFamily="50" charset="-128"/>
              <a:ea typeface="Meiryo UI" panose="020B0604030504040204" pitchFamily="50" charset="-128"/>
            </a:endParaRPr>
          </a:p>
          <a:p>
            <a:pPr>
              <a:spcAft>
                <a:spcPts val="600"/>
              </a:spcAft>
            </a:pPr>
            <a:r>
              <a:rPr lang="en-GB" sz="2400" dirty="0">
                <a:latin typeface="Meiryo UI" panose="020B0604030504040204" pitchFamily="50" charset="-128"/>
                <a:ea typeface="Meiryo UI" panose="020B0604030504040204" pitchFamily="50" charset="-128"/>
                <a:sym typeface="Wingdings" panose="05000000000000000000" pitchFamily="2" charset="2"/>
              </a:rPr>
              <a:t>Part II : Component type approval on REESS safety</a:t>
            </a:r>
          </a:p>
          <a:p>
            <a:pPr>
              <a:spcAft>
                <a:spcPts val="600"/>
              </a:spcAft>
            </a:pPr>
            <a:r>
              <a:rPr lang="en-GB" sz="2400" dirty="0">
                <a:latin typeface="Meiryo UI" panose="020B0604030504040204" pitchFamily="50" charset="-128"/>
                <a:ea typeface="Meiryo UI" panose="020B0604030504040204" pitchFamily="50" charset="-128"/>
                <a:sym typeface="Wingdings" panose="05000000000000000000" pitchFamily="2" charset="2"/>
              </a:rPr>
              <a:t>Part III: Vehicle type approval on Electrical safety + REESS installation</a:t>
            </a:r>
          </a:p>
        </p:txBody>
      </p:sp>
      <p:sp>
        <p:nvSpPr>
          <p:cNvPr id="7" name="テキスト ボックス 6">
            <a:extLst>
              <a:ext uri="{FF2B5EF4-FFF2-40B4-BE49-F238E27FC236}">
                <a16:creationId xmlns:a16="http://schemas.microsoft.com/office/drawing/2014/main" id="{A1E2EE11-A29E-DB9D-8C8D-506A63D537CE}"/>
              </a:ext>
            </a:extLst>
          </p:cNvPr>
          <p:cNvSpPr txBox="1"/>
          <p:nvPr/>
        </p:nvSpPr>
        <p:spPr>
          <a:xfrm>
            <a:off x="1303606" y="4858725"/>
            <a:ext cx="9608233" cy="1569660"/>
          </a:xfrm>
          <a:prstGeom prst="rect">
            <a:avLst/>
          </a:prstGeom>
          <a:solidFill>
            <a:schemeClr val="accent1">
              <a:lumMod val="20000"/>
              <a:lumOff val="80000"/>
            </a:schemeClr>
          </a:solidFill>
        </p:spPr>
        <p:txBody>
          <a:bodyPr wrap="square" rtlCol="0">
            <a:spAutoFit/>
          </a:bodyPr>
          <a:lstStyle>
            <a:defPPr>
              <a:defRPr lang="ja-JP"/>
            </a:defPPr>
            <a:lvl1pPr>
              <a:defRPr sz="2400">
                <a:latin typeface="Meiryo UI" panose="020B0604030504040204" pitchFamily="50" charset="-128"/>
                <a:ea typeface="Meiryo UI" panose="020B0604030504040204" pitchFamily="50" charset="-128"/>
              </a:defRPr>
            </a:lvl1pPr>
          </a:lstStyle>
          <a:p>
            <a:r>
              <a:rPr lang="en-GB" dirty="0"/>
              <a:t>SIG#5</a:t>
            </a:r>
          </a:p>
          <a:p>
            <a:r>
              <a:rPr lang="en-GB" dirty="0"/>
              <a:t>OICA noted that the additional requirements are not related to TP and considered as redundant.</a:t>
            </a:r>
          </a:p>
          <a:p>
            <a:r>
              <a:rPr lang="en-GB" dirty="0"/>
              <a:t>No discussion held.</a:t>
            </a:r>
          </a:p>
        </p:txBody>
      </p:sp>
    </p:spTree>
    <p:extLst>
      <p:ext uri="{BB962C8B-B14F-4D97-AF65-F5344CB8AC3E}">
        <p14:creationId xmlns:p14="http://schemas.microsoft.com/office/powerpoint/2010/main" val="2833965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1. Objective and principles</a:t>
            </a:r>
          </a:p>
        </p:txBody>
      </p:sp>
      <p:sp>
        <p:nvSpPr>
          <p:cNvPr id="4" name="テキスト ボックス 3">
            <a:extLst>
              <a:ext uri="{FF2B5EF4-FFF2-40B4-BE49-F238E27FC236}">
                <a16:creationId xmlns:a16="http://schemas.microsoft.com/office/drawing/2014/main" id="{EC0A901A-500A-DEC1-1ADC-412AFEC3771D}"/>
              </a:ext>
            </a:extLst>
          </p:cNvPr>
          <p:cNvSpPr txBox="1"/>
          <p:nvPr/>
        </p:nvSpPr>
        <p:spPr>
          <a:xfrm>
            <a:off x="351692" y="984739"/>
            <a:ext cx="3488788"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Objective (of SIG-TP)</a:t>
            </a:r>
          </a:p>
        </p:txBody>
      </p:sp>
      <p:sp>
        <p:nvSpPr>
          <p:cNvPr id="5" name="テキスト ボックス 4">
            <a:extLst>
              <a:ext uri="{FF2B5EF4-FFF2-40B4-BE49-F238E27FC236}">
                <a16:creationId xmlns:a16="http://schemas.microsoft.com/office/drawing/2014/main" id="{FE6C46ED-C92A-671C-B489-085F76B5EB76}"/>
              </a:ext>
            </a:extLst>
          </p:cNvPr>
          <p:cNvSpPr txBox="1"/>
          <p:nvPr/>
        </p:nvSpPr>
        <p:spPr>
          <a:xfrm>
            <a:off x="351692" y="1599870"/>
            <a:ext cx="11521440" cy="1384995"/>
          </a:xfrm>
          <a:prstGeom prst="rect">
            <a:avLst/>
          </a:prstGeom>
          <a:solidFill>
            <a:srgbClr val="FFFFCC"/>
          </a:solidFill>
          <a:ln w="28575">
            <a:solidFill>
              <a:srgbClr val="002060"/>
            </a:solidFill>
            <a:prstDash val="sysDot"/>
          </a:ln>
        </p:spPr>
        <p:txBody>
          <a:bodyPr wrap="square" rtlCol="0">
            <a:spAutoFit/>
          </a:bodyPr>
          <a:lstStyle/>
          <a:p>
            <a:r>
              <a:rPr kumimoji="1" lang="en-GB" sz="2800" dirty="0">
                <a:latin typeface="Meiryo UI" panose="020B0604030504040204" pitchFamily="50" charset="-128"/>
                <a:ea typeface="Meiryo UI" panose="020B0604030504040204" pitchFamily="50" charset="-128"/>
              </a:rPr>
              <a:t>To provide robust procedures to assess thermal propagation performance that enable harmonized implementation </a:t>
            </a:r>
            <a:br>
              <a:rPr kumimoji="1" lang="en-GB" sz="2800" dirty="0">
                <a:latin typeface="Meiryo UI" panose="020B0604030504040204" pitchFamily="50" charset="-128"/>
                <a:ea typeface="Meiryo UI" panose="020B0604030504040204" pitchFamily="50" charset="-128"/>
              </a:rPr>
            </a:br>
            <a:r>
              <a:rPr kumimoji="1" lang="en-GB" sz="2800" dirty="0">
                <a:latin typeface="Meiryo UI" panose="020B0604030504040204" pitchFamily="50" charset="-128"/>
                <a:ea typeface="Meiryo UI" panose="020B0604030504040204" pitchFamily="50" charset="-128"/>
              </a:rPr>
              <a:t>(among CP to the 58 Agreement and other nations interested) </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F75ED24C-2BF6-17C0-3C85-86A020ADC45D}"/>
              </a:ext>
            </a:extLst>
          </p:cNvPr>
          <p:cNvSpPr txBox="1"/>
          <p:nvPr/>
        </p:nvSpPr>
        <p:spPr>
          <a:xfrm>
            <a:off x="351692" y="3326004"/>
            <a:ext cx="1983545"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Principles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51692" y="3745196"/>
            <a:ext cx="11169748" cy="1938992"/>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Improve implementation of R100-03 Thermal propagation requirements</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No intention to strengthen/reduce the stringency level from R100-03</a:t>
            </a:r>
            <a:endParaRPr lang="en-GB" sz="20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Maintain framework of REESS type approval</a:t>
            </a:r>
          </a:p>
          <a:p>
            <a:pPr marL="342900" indent="-342900">
              <a:spcAft>
                <a:spcPts val="600"/>
              </a:spcAft>
              <a:buFont typeface="Wingdings" panose="05000000000000000000" pitchFamily="2" charset="2"/>
              <a:buChar char="ü"/>
            </a:pPr>
            <a:r>
              <a:rPr lang="en-GB" sz="2000" dirty="0">
                <a:latin typeface="Meiryo UI" panose="020B0604030504040204" pitchFamily="50" charset="-128"/>
                <a:ea typeface="Meiryo UI" panose="020B0604030504040204" pitchFamily="50" charset="-128"/>
              </a:rPr>
              <a:t>To be reasonable, effective and practicable</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Remain focusing on occupant protection</a:t>
            </a:r>
          </a:p>
        </p:txBody>
      </p:sp>
      <p:sp>
        <p:nvSpPr>
          <p:cNvPr id="10" name="スライド番号プレースホルダー 9">
            <a:extLst>
              <a:ext uri="{FF2B5EF4-FFF2-40B4-BE49-F238E27FC236}">
                <a16:creationId xmlns:a16="http://schemas.microsoft.com/office/drawing/2014/main" id="{A853D6AC-65BB-7984-E738-154E73D502AF}"/>
              </a:ext>
            </a:extLst>
          </p:cNvPr>
          <p:cNvSpPr>
            <a:spLocks noGrp="1"/>
          </p:cNvSpPr>
          <p:nvPr>
            <p:ph type="sldNum" sz="quarter" idx="12"/>
          </p:nvPr>
        </p:nvSpPr>
        <p:spPr/>
        <p:txBody>
          <a:bodyPr/>
          <a:lstStyle/>
          <a:p>
            <a:fld id="{86BAA46B-4731-476F-81BD-B48D3AABD888}" type="slidenum">
              <a:rPr kumimoji="1" lang="en-GB" smtClean="0"/>
              <a:t>2</a:t>
            </a:fld>
            <a:endParaRPr kumimoji="1" lang="en-GB"/>
          </a:p>
        </p:txBody>
      </p:sp>
      <p:sp>
        <p:nvSpPr>
          <p:cNvPr id="9" name="テキスト ボックス 8">
            <a:extLst>
              <a:ext uri="{FF2B5EF4-FFF2-40B4-BE49-F238E27FC236}">
                <a16:creationId xmlns:a16="http://schemas.microsoft.com/office/drawing/2014/main" id="{9CB2B3B5-D806-B6FB-0986-F296605DBA46}"/>
              </a:ext>
            </a:extLst>
          </p:cNvPr>
          <p:cNvSpPr txBox="1"/>
          <p:nvPr/>
        </p:nvSpPr>
        <p:spPr>
          <a:xfrm>
            <a:off x="10074442" y="-24091"/>
            <a:ext cx="1724526"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REMINDER</a:t>
            </a:r>
          </a:p>
        </p:txBody>
      </p:sp>
    </p:spTree>
    <p:extLst>
      <p:ext uri="{BB962C8B-B14F-4D97-AF65-F5344CB8AC3E}">
        <p14:creationId xmlns:p14="http://schemas.microsoft.com/office/powerpoint/2010/main" val="3424460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3F714A7-B153-1CDF-F0F3-C27A98BE33A2}"/>
              </a:ext>
            </a:extLst>
          </p:cNvPr>
          <p:cNvSpPr>
            <a:spLocks noGrp="1"/>
          </p:cNvSpPr>
          <p:nvPr>
            <p:ph type="sldNum" sz="quarter" idx="12"/>
          </p:nvPr>
        </p:nvSpPr>
        <p:spPr/>
        <p:txBody>
          <a:bodyPr/>
          <a:lstStyle/>
          <a:p>
            <a:fld id="{86BAA46B-4731-476F-81BD-B48D3AABD888}" type="slidenum">
              <a:rPr kumimoji="1" lang="en-GB" smtClean="0"/>
              <a:t>3</a:t>
            </a:fld>
            <a:endParaRPr kumimoji="1" lang="en-GB"/>
          </a:p>
        </p:txBody>
      </p:sp>
      <p:cxnSp>
        <p:nvCxnSpPr>
          <p:cNvPr id="5" name="直線コネクタ 4">
            <a:extLst>
              <a:ext uri="{FF2B5EF4-FFF2-40B4-BE49-F238E27FC236}">
                <a16:creationId xmlns:a16="http://schemas.microsoft.com/office/drawing/2014/main" id="{6E393033-A4DE-575D-E553-DC4DDDA4547D}"/>
              </a:ext>
            </a:extLst>
          </p:cNvPr>
          <p:cNvCxnSpPr/>
          <p:nvPr/>
        </p:nvCxnSpPr>
        <p:spPr>
          <a:xfrm>
            <a:off x="322217" y="1271451"/>
            <a:ext cx="1149531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E595A522-3F02-BD6A-6287-34FA1C733CC1}"/>
              </a:ext>
            </a:extLst>
          </p:cNvPr>
          <p:cNvCxnSpPr>
            <a:cxnSpLocks/>
          </p:cNvCxnSpPr>
          <p:nvPr/>
        </p:nvCxnSpPr>
        <p:spPr>
          <a:xfrm>
            <a:off x="1053737"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47496ACF-53EA-02EC-3459-C415FA7C59B7}"/>
              </a:ext>
            </a:extLst>
          </p:cNvPr>
          <p:cNvCxnSpPr>
            <a:cxnSpLocks/>
          </p:cNvCxnSpPr>
          <p:nvPr/>
        </p:nvCxnSpPr>
        <p:spPr>
          <a:xfrm>
            <a:off x="2494478"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3C72ADBA-7D67-4D11-0EBA-CEA1CB0CC285}"/>
              </a:ext>
            </a:extLst>
          </p:cNvPr>
          <p:cNvCxnSpPr>
            <a:cxnSpLocks/>
          </p:cNvCxnSpPr>
          <p:nvPr/>
        </p:nvCxnSpPr>
        <p:spPr>
          <a:xfrm>
            <a:off x="3935219"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12596E8-BCB9-A561-F045-1508204C1F53}"/>
              </a:ext>
            </a:extLst>
          </p:cNvPr>
          <p:cNvCxnSpPr>
            <a:cxnSpLocks/>
          </p:cNvCxnSpPr>
          <p:nvPr/>
        </p:nvCxnSpPr>
        <p:spPr>
          <a:xfrm>
            <a:off x="5375960"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4712E24C-2A40-7D0A-EF26-03614A9C79DE}"/>
              </a:ext>
            </a:extLst>
          </p:cNvPr>
          <p:cNvCxnSpPr>
            <a:cxnSpLocks/>
          </p:cNvCxnSpPr>
          <p:nvPr/>
        </p:nvCxnSpPr>
        <p:spPr>
          <a:xfrm>
            <a:off x="6816701"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B5510B00-8591-A185-7DE5-4B0221D556D0}"/>
              </a:ext>
            </a:extLst>
          </p:cNvPr>
          <p:cNvCxnSpPr>
            <a:cxnSpLocks/>
          </p:cNvCxnSpPr>
          <p:nvPr/>
        </p:nvCxnSpPr>
        <p:spPr>
          <a:xfrm>
            <a:off x="8257442"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0194342-B4BD-61B0-2F0E-8BE9A7D283E1}"/>
              </a:ext>
            </a:extLst>
          </p:cNvPr>
          <p:cNvCxnSpPr>
            <a:cxnSpLocks/>
          </p:cNvCxnSpPr>
          <p:nvPr/>
        </p:nvCxnSpPr>
        <p:spPr>
          <a:xfrm>
            <a:off x="9698184"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7F98AE5-11C0-780C-D999-4F02062BB8EA}"/>
              </a:ext>
            </a:extLst>
          </p:cNvPr>
          <p:cNvSpPr txBox="1"/>
          <p:nvPr/>
        </p:nvSpPr>
        <p:spPr>
          <a:xfrm>
            <a:off x="1455717" y="817364"/>
            <a:ext cx="627017"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July</a:t>
            </a:r>
          </a:p>
        </p:txBody>
      </p:sp>
      <p:sp>
        <p:nvSpPr>
          <p:cNvPr id="16" name="テキスト ボックス 15">
            <a:extLst>
              <a:ext uri="{FF2B5EF4-FFF2-40B4-BE49-F238E27FC236}">
                <a16:creationId xmlns:a16="http://schemas.microsoft.com/office/drawing/2014/main" id="{5BB4B081-9B98-BD3C-647A-1B7A29D7D0FD}"/>
              </a:ext>
            </a:extLst>
          </p:cNvPr>
          <p:cNvSpPr txBox="1"/>
          <p:nvPr/>
        </p:nvSpPr>
        <p:spPr>
          <a:xfrm>
            <a:off x="2673532" y="817364"/>
            <a:ext cx="1072868"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August</a:t>
            </a:r>
          </a:p>
        </p:txBody>
      </p:sp>
      <p:sp>
        <p:nvSpPr>
          <p:cNvPr id="17" name="テキスト ボックス 16">
            <a:extLst>
              <a:ext uri="{FF2B5EF4-FFF2-40B4-BE49-F238E27FC236}">
                <a16:creationId xmlns:a16="http://schemas.microsoft.com/office/drawing/2014/main" id="{73B17F0A-15AE-69AF-F71A-B052BE890900}"/>
              </a:ext>
            </a:extLst>
          </p:cNvPr>
          <p:cNvSpPr txBox="1"/>
          <p:nvPr/>
        </p:nvSpPr>
        <p:spPr>
          <a:xfrm>
            <a:off x="3891674" y="820477"/>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September</a:t>
            </a:r>
          </a:p>
        </p:txBody>
      </p:sp>
      <p:sp>
        <p:nvSpPr>
          <p:cNvPr id="18" name="テキスト ボックス 17">
            <a:extLst>
              <a:ext uri="{FF2B5EF4-FFF2-40B4-BE49-F238E27FC236}">
                <a16:creationId xmlns:a16="http://schemas.microsoft.com/office/drawing/2014/main" id="{02B02E3E-0542-B2A2-9FDB-45A4B535E9B9}"/>
              </a:ext>
            </a:extLst>
          </p:cNvPr>
          <p:cNvSpPr txBox="1"/>
          <p:nvPr/>
        </p:nvSpPr>
        <p:spPr>
          <a:xfrm>
            <a:off x="5332414" y="817364"/>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October</a:t>
            </a:r>
          </a:p>
        </p:txBody>
      </p:sp>
      <p:sp>
        <p:nvSpPr>
          <p:cNvPr id="19" name="テキスト ボックス 18">
            <a:extLst>
              <a:ext uri="{FF2B5EF4-FFF2-40B4-BE49-F238E27FC236}">
                <a16:creationId xmlns:a16="http://schemas.microsoft.com/office/drawing/2014/main" id="{99D0939C-D7FA-CE20-A218-318BF22219DB}"/>
              </a:ext>
            </a:extLst>
          </p:cNvPr>
          <p:cNvSpPr txBox="1"/>
          <p:nvPr/>
        </p:nvSpPr>
        <p:spPr>
          <a:xfrm>
            <a:off x="6806405" y="837385"/>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November</a:t>
            </a:r>
          </a:p>
        </p:txBody>
      </p:sp>
      <p:sp>
        <p:nvSpPr>
          <p:cNvPr id="20" name="テキスト ボックス 19">
            <a:extLst>
              <a:ext uri="{FF2B5EF4-FFF2-40B4-BE49-F238E27FC236}">
                <a16:creationId xmlns:a16="http://schemas.microsoft.com/office/drawing/2014/main" id="{88F30B43-C036-D0A0-4CA1-15D782BE6FB5}"/>
              </a:ext>
            </a:extLst>
          </p:cNvPr>
          <p:cNvSpPr txBox="1"/>
          <p:nvPr/>
        </p:nvSpPr>
        <p:spPr>
          <a:xfrm>
            <a:off x="8224317" y="835325"/>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December</a:t>
            </a:r>
          </a:p>
        </p:txBody>
      </p:sp>
      <p:sp>
        <p:nvSpPr>
          <p:cNvPr id="21" name="星: 5 pt 20">
            <a:extLst>
              <a:ext uri="{FF2B5EF4-FFF2-40B4-BE49-F238E27FC236}">
                <a16:creationId xmlns:a16="http://schemas.microsoft.com/office/drawing/2014/main" id="{0F201237-1774-2394-9B0D-84AA3CDB80AD}"/>
              </a:ext>
            </a:extLst>
          </p:cNvPr>
          <p:cNvSpPr/>
          <p:nvPr/>
        </p:nvSpPr>
        <p:spPr>
          <a:xfrm>
            <a:off x="1105986" y="1445617"/>
            <a:ext cx="202732" cy="201600"/>
          </a:xfrm>
          <a:prstGeom prst="star5">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星: 5 pt 21">
            <a:extLst>
              <a:ext uri="{FF2B5EF4-FFF2-40B4-BE49-F238E27FC236}">
                <a16:creationId xmlns:a16="http://schemas.microsoft.com/office/drawing/2014/main" id="{B653E8F7-60B5-9FE2-4936-5FAC0DB68EEE}"/>
              </a:ext>
            </a:extLst>
          </p:cNvPr>
          <p:cNvSpPr/>
          <p:nvPr/>
        </p:nvSpPr>
        <p:spPr>
          <a:xfrm>
            <a:off x="3688086" y="1695990"/>
            <a:ext cx="202732" cy="201600"/>
          </a:xfrm>
          <a:prstGeom prst="star5">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ひし形 22">
            <a:extLst>
              <a:ext uri="{FF2B5EF4-FFF2-40B4-BE49-F238E27FC236}">
                <a16:creationId xmlns:a16="http://schemas.microsoft.com/office/drawing/2014/main" id="{E984ECCA-0A68-2759-B3E3-B15B8969E5C5}"/>
              </a:ext>
            </a:extLst>
          </p:cNvPr>
          <p:cNvSpPr/>
          <p:nvPr/>
        </p:nvSpPr>
        <p:spPr>
          <a:xfrm>
            <a:off x="3888382" y="2007326"/>
            <a:ext cx="202732" cy="201600"/>
          </a:xfrm>
          <a:prstGeom prst="diamond">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フローチャート: 和接合 23">
            <a:extLst>
              <a:ext uri="{FF2B5EF4-FFF2-40B4-BE49-F238E27FC236}">
                <a16:creationId xmlns:a16="http://schemas.microsoft.com/office/drawing/2014/main" id="{09F54355-FB9A-F10E-270E-AD44D9A0EBB7}"/>
              </a:ext>
            </a:extLst>
          </p:cNvPr>
          <p:cNvSpPr/>
          <p:nvPr/>
        </p:nvSpPr>
        <p:spPr>
          <a:xfrm>
            <a:off x="4329719" y="2637795"/>
            <a:ext cx="202732" cy="201600"/>
          </a:xfrm>
          <a:prstGeom prst="flowChartSummingJunction">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テキスト ボックス 24">
            <a:extLst>
              <a:ext uri="{FF2B5EF4-FFF2-40B4-BE49-F238E27FC236}">
                <a16:creationId xmlns:a16="http://schemas.microsoft.com/office/drawing/2014/main" id="{6EC190AB-8B64-A9E3-7E19-A970F6C08252}"/>
              </a:ext>
            </a:extLst>
          </p:cNvPr>
          <p:cNvSpPr txBox="1"/>
          <p:nvPr/>
        </p:nvSpPr>
        <p:spPr>
          <a:xfrm>
            <a:off x="1242556" y="1359751"/>
            <a:ext cx="1936072"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(4) SIG#4 - Web</a:t>
            </a:r>
          </a:p>
        </p:txBody>
      </p:sp>
      <p:sp>
        <p:nvSpPr>
          <p:cNvPr id="26" name="テキスト ボックス 25">
            <a:extLst>
              <a:ext uri="{FF2B5EF4-FFF2-40B4-BE49-F238E27FC236}">
                <a16:creationId xmlns:a16="http://schemas.microsoft.com/office/drawing/2014/main" id="{699D974F-8589-9921-8889-121B5B6A2750}"/>
              </a:ext>
            </a:extLst>
          </p:cNvPr>
          <p:cNvSpPr txBox="1"/>
          <p:nvPr/>
        </p:nvSpPr>
        <p:spPr>
          <a:xfrm>
            <a:off x="3850037" y="1607983"/>
            <a:ext cx="2368547"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(27-28) SIG#5 - Web</a:t>
            </a:r>
          </a:p>
        </p:txBody>
      </p:sp>
      <p:sp>
        <p:nvSpPr>
          <p:cNvPr id="27" name="テキスト ボックス 26">
            <a:extLst>
              <a:ext uri="{FF2B5EF4-FFF2-40B4-BE49-F238E27FC236}">
                <a16:creationId xmlns:a16="http://schemas.microsoft.com/office/drawing/2014/main" id="{1550299A-009B-EBCA-F47A-303D424CC8CE}"/>
              </a:ext>
            </a:extLst>
          </p:cNvPr>
          <p:cNvSpPr txBox="1"/>
          <p:nvPr/>
        </p:nvSpPr>
        <p:spPr>
          <a:xfrm>
            <a:off x="4038856" y="1922775"/>
            <a:ext cx="3375962"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 SIG-drafting – F2F(Tokyo)</a:t>
            </a:r>
          </a:p>
        </p:txBody>
      </p:sp>
      <p:sp>
        <p:nvSpPr>
          <p:cNvPr id="30" name="フローチャート: 抜出し 29">
            <a:extLst>
              <a:ext uri="{FF2B5EF4-FFF2-40B4-BE49-F238E27FC236}">
                <a16:creationId xmlns:a16="http://schemas.microsoft.com/office/drawing/2014/main" id="{4F951E8E-CB58-BB00-BA32-A72B6D418DBC}"/>
              </a:ext>
            </a:extLst>
          </p:cNvPr>
          <p:cNvSpPr/>
          <p:nvPr/>
        </p:nvSpPr>
        <p:spPr>
          <a:xfrm>
            <a:off x="4040782" y="2342611"/>
            <a:ext cx="202732" cy="201600"/>
          </a:xfrm>
          <a:prstGeom prst="flowChartExtract">
            <a:avLst/>
          </a:prstGeom>
          <a:solidFill>
            <a:schemeClr val="tx2">
              <a:lumMod val="20000"/>
              <a:lumOff val="80000"/>
            </a:schemeClr>
          </a:solidFill>
          <a:ln w="9525">
            <a:solidFill>
              <a:srgbClr val="00206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テキスト ボックス 30">
            <a:extLst>
              <a:ext uri="{FF2B5EF4-FFF2-40B4-BE49-F238E27FC236}">
                <a16:creationId xmlns:a16="http://schemas.microsoft.com/office/drawing/2014/main" id="{A8BE2324-0A7B-4BCB-49EE-4DC5B3D75F03}"/>
              </a:ext>
            </a:extLst>
          </p:cNvPr>
          <p:cNvSpPr txBox="1"/>
          <p:nvPr/>
        </p:nvSpPr>
        <p:spPr>
          <a:xfrm>
            <a:off x="4176622" y="2240261"/>
            <a:ext cx="3482929"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(3-6) EVS#28 – F2F(Tokyo)</a:t>
            </a:r>
          </a:p>
        </p:txBody>
      </p:sp>
      <p:sp>
        <p:nvSpPr>
          <p:cNvPr id="32" name="テキスト ボックス 31">
            <a:extLst>
              <a:ext uri="{FF2B5EF4-FFF2-40B4-BE49-F238E27FC236}">
                <a16:creationId xmlns:a16="http://schemas.microsoft.com/office/drawing/2014/main" id="{F396C420-7084-9285-515C-58CF2C467EA0}"/>
              </a:ext>
            </a:extLst>
          </p:cNvPr>
          <p:cNvSpPr txBox="1"/>
          <p:nvPr/>
        </p:nvSpPr>
        <p:spPr>
          <a:xfrm>
            <a:off x="4471487" y="2555653"/>
            <a:ext cx="3646614" cy="338554"/>
          </a:xfrm>
          <a:prstGeom prst="rect">
            <a:avLst/>
          </a:prstGeom>
          <a:noFill/>
        </p:spPr>
        <p:txBody>
          <a:bodyPr wrap="square" rtlCol="0">
            <a:spAutoFit/>
          </a:bodyPr>
          <a:lstStyle/>
          <a:p>
            <a:r>
              <a:rPr lang="en-GB" sz="1600" b="1" dirty="0">
                <a:solidFill>
                  <a:srgbClr val="FF0000"/>
                </a:solidFill>
                <a:latin typeface="Meiryo UI" panose="020B0604030504040204" pitchFamily="50" charset="-128"/>
                <a:ea typeface="Meiryo UI" panose="020B0604030504040204" pitchFamily="50" charset="-128"/>
                <a:cs typeface="Arial" panose="020B0604020202020204" pitchFamily="34" charset="0"/>
              </a:rPr>
              <a:t>(9) D/L GRSP#76 working doc</a:t>
            </a:r>
          </a:p>
        </p:txBody>
      </p:sp>
      <p:sp>
        <p:nvSpPr>
          <p:cNvPr id="33" name="八角形 32">
            <a:extLst>
              <a:ext uri="{FF2B5EF4-FFF2-40B4-BE49-F238E27FC236}">
                <a16:creationId xmlns:a16="http://schemas.microsoft.com/office/drawing/2014/main" id="{49012CE3-4A2F-895F-2643-DDB27ABA387C}"/>
              </a:ext>
            </a:extLst>
          </p:cNvPr>
          <p:cNvSpPr/>
          <p:nvPr/>
        </p:nvSpPr>
        <p:spPr>
          <a:xfrm>
            <a:off x="8191335" y="3012474"/>
            <a:ext cx="202732" cy="201600"/>
          </a:xfrm>
          <a:prstGeom prst="octagon">
            <a:avLst/>
          </a:prstGeom>
          <a:solidFill>
            <a:srgbClr val="FFC000"/>
          </a:solidFill>
          <a:ln w="9525">
            <a:solidFill>
              <a:srgbClr val="00206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テキスト ボックス 33">
            <a:extLst>
              <a:ext uri="{FF2B5EF4-FFF2-40B4-BE49-F238E27FC236}">
                <a16:creationId xmlns:a16="http://schemas.microsoft.com/office/drawing/2014/main" id="{12438F5A-EF84-8DFE-9F8A-529A1118F4B5}"/>
              </a:ext>
            </a:extLst>
          </p:cNvPr>
          <p:cNvSpPr txBox="1"/>
          <p:nvPr/>
        </p:nvSpPr>
        <p:spPr>
          <a:xfrm>
            <a:off x="8327175" y="2910124"/>
            <a:ext cx="2527407"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(2-6) GRSP#76</a:t>
            </a:r>
          </a:p>
        </p:txBody>
      </p:sp>
      <p:sp>
        <p:nvSpPr>
          <p:cNvPr id="35" name="テキスト ボックス 34">
            <a:extLst>
              <a:ext uri="{FF2B5EF4-FFF2-40B4-BE49-F238E27FC236}">
                <a16:creationId xmlns:a16="http://schemas.microsoft.com/office/drawing/2014/main" id="{CB43EFC7-918F-9E67-C418-906FF6F44674}"/>
              </a:ext>
            </a:extLst>
          </p:cNvPr>
          <p:cNvSpPr txBox="1"/>
          <p:nvPr/>
        </p:nvSpPr>
        <p:spPr>
          <a:xfrm>
            <a:off x="273603" y="49890"/>
            <a:ext cx="3444603"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Timeline</a:t>
            </a:r>
          </a:p>
        </p:txBody>
      </p:sp>
      <p:sp>
        <p:nvSpPr>
          <p:cNvPr id="36" name="テキスト ボックス 35">
            <a:extLst>
              <a:ext uri="{FF2B5EF4-FFF2-40B4-BE49-F238E27FC236}">
                <a16:creationId xmlns:a16="http://schemas.microsoft.com/office/drawing/2014/main" id="{6BFB8B3C-C744-78D6-7E95-946DC39081ED}"/>
              </a:ext>
            </a:extLst>
          </p:cNvPr>
          <p:cNvSpPr txBox="1"/>
          <p:nvPr/>
        </p:nvSpPr>
        <p:spPr>
          <a:xfrm>
            <a:off x="357355" y="3638612"/>
            <a:ext cx="11460174" cy="1855764"/>
          </a:xfrm>
          <a:prstGeom prst="rect">
            <a:avLst/>
          </a:prstGeom>
          <a:noFill/>
        </p:spPr>
        <p:txBody>
          <a:bodyPr wrap="square" rtlCol="0">
            <a:spAutoFit/>
          </a:bodyPr>
          <a:lstStyle/>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For adoption at GRSP#76, need to submit working doc </a:t>
            </a:r>
            <a:r>
              <a:rPr lang="en-GB" sz="2400" dirty="0">
                <a:solidFill>
                  <a:srgbClr val="FF0000"/>
                </a:solidFill>
                <a:latin typeface="Meiryo UI" panose="020B0604030504040204" pitchFamily="50" charset="-128"/>
                <a:ea typeface="Meiryo UI" panose="020B0604030504040204" pitchFamily="50" charset="-128"/>
                <a:cs typeface="Arial" panose="020B0604020202020204" pitchFamily="34" charset="0"/>
              </a:rPr>
              <a:t>by 9 September</a:t>
            </a:r>
          </a:p>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Obtain consensus on all technical issues by SIG#5 (3h x 2 days)</a:t>
            </a:r>
          </a:p>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Further update of the working document may be introduced as informal document for GRSP#76 </a:t>
            </a:r>
          </a:p>
        </p:txBody>
      </p:sp>
      <p:sp>
        <p:nvSpPr>
          <p:cNvPr id="3" name="テキスト ボックス 2">
            <a:extLst>
              <a:ext uri="{FF2B5EF4-FFF2-40B4-BE49-F238E27FC236}">
                <a16:creationId xmlns:a16="http://schemas.microsoft.com/office/drawing/2014/main" id="{F3482942-3482-195B-3EA6-E9DBE1E125BB}"/>
              </a:ext>
            </a:extLst>
          </p:cNvPr>
          <p:cNvSpPr txBox="1"/>
          <p:nvPr/>
        </p:nvSpPr>
        <p:spPr>
          <a:xfrm>
            <a:off x="564707" y="5774837"/>
            <a:ext cx="11460174" cy="804195"/>
          </a:xfrm>
          <a:prstGeom prst="rect">
            <a:avLst/>
          </a:prstGeom>
          <a:noFill/>
        </p:spPr>
        <p:txBody>
          <a:bodyPr wrap="square" rtlCol="0">
            <a:spAutoFit/>
          </a:bodyPr>
          <a:lstStyle/>
          <a:p>
            <a:pPr marL="360000" indent="-342900">
              <a:lnSpc>
                <a:spcPts val="2880"/>
              </a:lnSpc>
              <a:spcAft>
                <a:spcPts val="1200"/>
              </a:spcAft>
              <a:buFont typeface="Wingdings" panose="05000000000000000000" pitchFamily="2" charset="2"/>
              <a:buChar char="p"/>
            </a:pPr>
            <a:r>
              <a:rPr lang="en-GB" sz="2400" dirty="0">
                <a:solidFill>
                  <a:srgbClr val="0070C0"/>
                </a:solidFill>
                <a:latin typeface="Meiryo UI" panose="020B0604030504040204" pitchFamily="50" charset="-128"/>
                <a:ea typeface="Meiryo UI" panose="020B0604030504040204" pitchFamily="50" charset="-128"/>
                <a:cs typeface="Arial" panose="020B0604020202020204" pitchFamily="34" charset="0"/>
              </a:rPr>
              <a:t>Once adopted at the GRSP#76, submission to March 2025 session of WP29 will be tried (D/L 10 December 2024)</a:t>
            </a:r>
          </a:p>
        </p:txBody>
      </p:sp>
    </p:spTree>
    <p:extLst>
      <p:ext uri="{BB962C8B-B14F-4D97-AF65-F5344CB8AC3E}">
        <p14:creationId xmlns:p14="http://schemas.microsoft.com/office/powerpoint/2010/main" val="1529813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88C344A-24D8-13BC-6941-6427D686B40C}"/>
              </a:ext>
            </a:extLst>
          </p:cNvPr>
          <p:cNvSpPr>
            <a:spLocks noGrp="1"/>
          </p:cNvSpPr>
          <p:nvPr>
            <p:ph type="sldNum" sz="quarter" idx="12"/>
          </p:nvPr>
        </p:nvSpPr>
        <p:spPr/>
        <p:txBody>
          <a:bodyPr/>
          <a:lstStyle/>
          <a:p>
            <a:fld id="{86BAA46B-4731-476F-81BD-B48D3AABD888}" type="slidenum">
              <a:rPr kumimoji="1" lang="en-GB" smtClean="0"/>
              <a:t>4</a:t>
            </a:fld>
            <a:endParaRPr kumimoji="1" lang="en-GB"/>
          </a:p>
        </p:txBody>
      </p:sp>
      <p:sp>
        <p:nvSpPr>
          <p:cNvPr id="3" name="正方形/長方形 2">
            <a:extLst>
              <a:ext uri="{FF2B5EF4-FFF2-40B4-BE49-F238E27FC236}">
                <a16:creationId xmlns:a16="http://schemas.microsoft.com/office/drawing/2014/main" id="{83E3EAAC-5985-C47E-ED4C-F67330119D0E}"/>
              </a:ext>
            </a:extLst>
          </p:cNvPr>
          <p:cNvSpPr/>
          <p:nvPr/>
        </p:nvSpPr>
        <p:spPr>
          <a:xfrm>
            <a:off x="1053737" y="696688"/>
            <a:ext cx="1672046" cy="470263"/>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正方形/長方形 3">
            <a:extLst>
              <a:ext uri="{FF2B5EF4-FFF2-40B4-BE49-F238E27FC236}">
                <a16:creationId xmlns:a16="http://schemas.microsoft.com/office/drawing/2014/main" id="{05C29939-5605-B311-0E11-6B1EF6EE215C}"/>
              </a:ext>
            </a:extLst>
          </p:cNvPr>
          <p:cNvSpPr/>
          <p:nvPr/>
        </p:nvSpPr>
        <p:spPr>
          <a:xfrm>
            <a:off x="1053737" y="1166951"/>
            <a:ext cx="1672046" cy="47026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正方形/長方形 4">
            <a:extLst>
              <a:ext uri="{FF2B5EF4-FFF2-40B4-BE49-F238E27FC236}">
                <a16:creationId xmlns:a16="http://schemas.microsoft.com/office/drawing/2014/main" id="{755BA054-3DFB-5AC8-EFFD-BA61318327B4}"/>
              </a:ext>
            </a:extLst>
          </p:cNvPr>
          <p:cNvSpPr/>
          <p:nvPr/>
        </p:nvSpPr>
        <p:spPr>
          <a:xfrm>
            <a:off x="1053737" y="1956417"/>
            <a:ext cx="1672046" cy="47026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正方形/長方形 5">
            <a:extLst>
              <a:ext uri="{FF2B5EF4-FFF2-40B4-BE49-F238E27FC236}">
                <a16:creationId xmlns:a16="http://schemas.microsoft.com/office/drawing/2014/main" id="{5F99712F-5E13-E929-4B2B-9007772FD111}"/>
              </a:ext>
            </a:extLst>
          </p:cNvPr>
          <p:cNvSpPr/>
          <p:nvPr/>
        </p:nvSpPr>
        <p:spPr>
          <a:xfrm>
            <a:off x="1053737" y="2794111"/>
            <a:ext cx="1672046" cy="47026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テキスト ボックス 6">
            <a:extLst>
              <a:ext uri="{FF2B5EF4-FFF2-40B4-BE49-F238E27FC236}">
                <a16:creationId xmlns:a16="http://schemas.microsoft.com/office/drawing/2014/main" id="{8C3A6347-05EA-4524-3417-77544E6B70D3}"/>
              </a:ext>
            </a:extLst>
          </p:cNvPr>
          <p:cNvSpPr txBox="1"/>
          <p:nvPr/>
        </p:nvSpPr>
        <p:spPr>
          <a:xfrm>
            <a:off x="273603" y="49890"/>
            <a:ext cx="719835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Colour coding of comment sheet</a:t>
            </a:r>
          </a:p>
        </p:txBody>
      </p:sp>
      <p:sp>
        <p:nvSpPr>
          <p:cNvPr id="8" name="テキスト ボックス 7">
            <a:extLst>
              <a:ext uri="{FF2B5EF4-FFF2-40B4-BE49-F238E27FC236}">
                <a16:creationId xmlns:a16="http://schemas.microsoft.com/office/drawing/2014/main" id="{64FAC66B-7792-A4CD-962E-B4F7E2A25A03}"/>
              </a:ext>
            </a:extLst>
          </p:cNvPr>
          <p:cNvSpPr txBox="1"/>
          <p:nvPr/>
        </p:nvSpPr>
        <p:spPr>
          <a:xfrm>
            <a:off x="2873112" y="905341"/>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(more or less) editorial, Quick confirmation</a:t>
            </a:r>
          </a:p>
        </p:txBody>
      </p:sp>
      <p:sp>
        <p:nvSpPr>
          <p:cNvPr id="9" name="テキスト ボックス 8">
            <a:extLst>
              <a:ext uri="{FF2B5EF4-FFF2-40B4-BE49-F238E27FC236}">
                <a16:creationId xmlns:a16="http://schemas.microsoft.com/office/drawing/2014/main" id="{6A9F97D0-2A87-015E-CAD8-EA07FBD3A019}"/>
              </a:ext>
            </a:extLst>
          </p:cNvPr>
          <p:cNvSpPr txBox="1"/>
          <p:nvPr/>
        </p:nvSpPr>
        <p:spPr>
          <a:xfrm>
            <a:off x="2873110" y="1929938"/>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Need confirmation or some discussion</a:t>
            </a:r>
          </a:p>
        </p:txBody>
      </p:sp>
      <p:sp>
        <p:nvSpPr>
          <p:cNvPr id="10" name="テキスト ボックス 9">
            <a:extLst>
              <a:ext uri="{FF2B5EF4-FFF2-40B4-BE49-F238E27FC236}">
                <a16:creationId xmlns:a16="http://schemas.microsoft.com/office/drawing/2014/main" id="{FDE8AC43-2C2C-61F3-8A50-E961BE5D8F9D}"/>
              </a:ext>
            </a:extLst>
          </p:cNvPr>
          <p:cNvSpPr txBox="1"/>
          <p:nvPr/>
        </p:nvSpPr>
        <p:spPr>
          <a:xfrm>
            <a:off x="2873110" y="2741154"/>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Need discussion at certain extent</a:t>
            </a:r>
          </a:p>
        </p:txBody>
      </p:sp>
      <p:sp>
        <p:nvSpPr>
          <p:cNvPr id="11" name="テキスト ボックス 10">
            <a:extLst>
              <a:ext uri="{FF2B5EF4-FFF2-40B4-BE49-F238E27FC236}">
                <a16:creationId xmlns:a16="http://schemas.microsoft.com/office/drawing/2014/main" id="{C87EE309-E66D-1B92-894B-175349F0F784}"/>
              </a:ext>
            </a:extLst>
          </p:cNvPr>
          <p:cNvSpPr txBox="1"/>
          <p:nvPr/>
        </p:nvSpPr>
        <p:spPr>
          <a:xfrm>
            <a:off x="365913" y="5603223"/>
            <a:ext cx="11460174" cy="432298"/>
          </a:xfrm>
          <a:prstGeom prst="rect">
            <a:avLst/>
          </a:prstGeom>
          <a:noFill/>
        </p:spPr>
        <p:txBody>
          <a:bodyPr wrap="square" rtlCol="0">
            <a:spAutoFit/>
          </a:bodyPr>
          <a:lstStyle/>
          <a:p>
            <a:pPr marL="360000" indent="-342900">
              <a:lnSpc>
                <a:spcPts val="2880"/>
              </a:lnSpc>
              <a:spcAft>
                <a:spcPts val="1200"/>
              </a:spcAft>
              <a:buFont typeface="Wingdings" panose="05000000000000000000" pitchFamily="2" charset="2"/>
              <a:buChar char="ü"/>
            </a:pPr>
            <a:r>
              <a:rPr lang="en-GB" sz="2400">
                <a:latin typeface="Meiryo UI" panose="020B0604030504040204" pitchFamily="50" charset="-128"/>
                <a:ea typeface="Meiryo UI" panose="020B0604030504040204" pitchFamily="50" charset="-128"/>
                <a:cs typeface="Arial" panose="020B0604020202020204" pitchFamily="34" charset="0"/>
              </a:rPr>
              <a:t>To conclude </a:t>
            </a:r>
            <a:r>
              <a:rPr lang="en-GB" sz="2400" dirty="0">
                <a:latin typeface="Meiryo UI" panose="020B0604030504040204" pitchFamily="50" charset="-128"/>
                <a:ea typeface="Meiryo UI" panose="020B0604030504040204" pitchFamily="50" charset="-128"/>
                <a:cs typeface="Arial" panose="020B0604020202020204" pitchFamily="34" charset="0"/>
              </a:rPr>
              <a:t>all technical issues</a:t>
            </a:r>
          </a:p>
        </p:txBody>
      </p:sp>
      <p:sp>
        <p:nvSpPr>
          <p:cNvPr id="12" name="テキスト ボックス 11">
            <a:extLst>
              <a:ext uri="{FF2B5EF4-FFF2-40B4-BE49-F238E27FC236}">
                <a16:creationId xmlns:a16="http://schemas.microsoft.com/office/drawing/2014/main" id="{D0EC546A-9025-B064-4E6C-0FA992D590B5}"/>
              </a:ext>
            </a:extLst>
          </p:cNvPr>
          <p:cNvSpPr txBox="1"/>
          <p:nvPr/>
        </p:nvSpPr>
        <p:spPr>
          <a:xfrm>
            <a:off x="169455" y="905341"/>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(A)</a:t>
            </a:r>
          </a:p>
        </p:txBody>
      </p:sp>
      <p:sp>
        <p:nvSpPr>
          <p:cNvPr id="13" name="テキスト ボックス 12">
            <a:extLst>
              <a:ext uri="{FF2B5EF4-FFF2-40B4-BE49-F238E27FC236}">
                <a16:creationId xmlns:a16="http://schemas.microsoft.com/office/drawing/2014/main" id="{1C7B3BF6-1ED9-08A7-0F47-2017488879BC}"/>
              </a:ext>
            </a:extLst>
          </p:cNvPr>
          <p:cNvSpPr txBox="1"/>
          <p:nvPr/>
        </p:nvSpPr>
        <p:spPr>
          <a:xfrm>
            <a:off x="152754" y="1956417"/>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(B)</a:t>
            </a:r>
          </a:p>
        </p:txBody>
      </p:sp>
      <p:sp>
        <p:nvSpPr>
          <p:cNvPr id="14" name="テキスト ボックス 13">
            <a:extLst>
              <a:ext uri="{FF2B5EF4-FFF2-40B4-BE49-F238E27FC236}">
                <a16:creationId xmlns:a16="http://schemas.microsoft.com/office/drawing/2014/main" id="{181D0D78-1BAC-5DEB-A64D-9309DBCB366F}"/>
              </a:ext>
            </a:extLst>
          </p:cNvPr>
          <p:cNvSpPr txBox="1"/>
          <p:nvPr/>
        </p:nvSpPr>
        <p:spPr>
          <a:xfrm>
            <a:off x="136055" y="2741154"/>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(C)</a:t>
            </a:r>
          </a:p>
        </p:txBody>
      </p:sp>
      <p:sp>
        <p:nvSpPr>
          <p:cNvPr id="15" name="テキスト ボックス 14">
            <a:extLst>
              <a:ext uri="{FF2B5EF4-FFF2-40B4-BE49-F238E27FC236}">
                <a16:creationId xmlns:a16="http://schemas.microsoft.com/office/drawing/2014/main" id="{3084B757-F2B7-82D5-B9CB-E11C3B6B6DBA}"/>
              </a:ext>
            </a:extLst>
          </p:cNvPr>
          <p:cNvSpPr txBox="1"/>
          <p:nvPr/>
        </p:nvSpPr>
        <p:spPr>
          <a:xfrm>
            <a:off x="365913" y="4982310"/>
            <a:ext cx="719835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Expected outcome of SIG#5</a:t>
            </a:r>
          </a:p>
        </p:txBody>
      </p:sp>
      <p:sp>
        <p:nvSpPr>
          <p:cNvPr id="16" name="正方形/長方形 15">
            <a:extLst>
              <a:ext uri="{FF2B5EF4-FFF2-40B4-BE49-F238E27FC236}">
                <a16:creationId xmlns:a16="http://schemas.microsoft.com/office/drawing/2014/main" id="{5F2A8AC1-4784-0B0A-58D1-DD24ECBD196D}"/>
              </a:ext>
            </a:extLst>
          </p:cNvPr>
          <p:cNvSpPr/>
          <p:nvPr/>
        </p:nvSpPr>
        <p:spPr>
          <a:xfrm>
            <a:off x="1051391" y="3579558"/>
            <a:ext cx="1672046" cy="470263"/>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テキスト ボックス 16">
            <a:extLst>
              <a:ext uri="{FF2B5EF4-FFF2-40B4-BE49-F238E27FC236}">
                <a16:creationId xmlns:a16="http://schemas.microsoft.com/office/drawing/2014/main" id="{1DCFBD2C-5900-A88A-4600-3F17AA7BDAC5}"/>
              </a:ext>
            </a:extLst>
          </p:cNvPr>
          <p:cNvSpPr txBox="1"/>
          <p:nvPr/>
        </p:nvSpPr>
        <p:spPr>
          <a:xfrm>
            <a:off x="2870764" y="3526601"/>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Resolved</a:t>
            </a:r>
          </a:p>
        </p:txBody>
      </p:sp>
      <p:sp>
        <p:nvSpPr>
          <p:cNvPr id="18" name="テキスト ボックス 17">
            <a:extLst>
              <a:ext uri="{FF2B5EF4-FFF2-40B4-BE49-F238E27FC236}">
                <a16:creationId xmlns:a16="http://schemas.microsoft.com/office/drawing/2014/main" id="{6744AD4D-543F-783D-5CD9-A59B726F460F}"/>
              </a:ext>
            </a:extLst>
          </p:cNvPr>
          <p:cNvSpPr txBox="1"/>
          <p:nvPr/>
        </p:nvSpPr>
        <p:spPr>
          <a:xfrm>
            <a:off x="168811" y="3526601"/>
            <a:ext cx="882579"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(D)</a:t>
            </a:r>
          </a:p>
        </p:txBody>
      </p:sp>
    </p:spTree>
    <p:extLst>
      <p:ext uri="{BB962C8B-B14F-4D97-AF65-F5344CB8AC3E}">
        <p14:creationId xmlns:p14="http://schemas.microsoft.com/office/powerpoint/2010/main" val="256642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Transitional provisions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Transitional provisions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5</a:t>
            </a:fld>
            <a:endParaRPr kumimoji="1" lang="en-GB"/>
          </a:p>
        </p:txBody>
      </p:sp>
      <p:cxnSp>
        <p:nvCxnSpPr>
          <p:cNvPr id="5" name="直線コネクタ 4">
            <a:extLst>
              <a:ext uri="{FF2B5EF4-FFF2-40B4-BE49-F238E27FC236}">
                <a16:creationId xmlns:a16="http://schemas.microsoft.com/office/drawing/2014/main" id="{0AEFC717-C169-9B4C-FE52-02306D5ACE4B}"/>
              </a:ext>
            </a:extLst>
          </p:cNvPr>
          <p:cNvCxnSpPr>
            <a:cxnSpLocks/>
          </p:cNvCxnSpPr>
          <p:nvPr/>
        </p:nvCxnSpPr>
        <p:spPr>
          <a:xfrm>
            <a:off x="321643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86CA5F90-AE17-F221-FC6B-BBE364EAB773}"/>
              </a:ext>
            </a:extLst>
          </p:cNvPr>
          <p:cNvCxnSpPr>
            <a:cxnSpLocks/>
          </p:cNvCxnSpPr>
          <p:nvPr/>
        </p:nvCxnSpPr>
        <p:spPr>
          <a:xfrm>
            <a:off x="3936144"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DF1375D1-21BB-E207-378C-2AA483367849}"/>
              </a:ext>
            </a:extLst>
          </p:cNvPr>
          <p:cNvCxnSpPr>
            <a:cxnSpLocks/>
          </p:cNvCxnSpPr>
          <p:nvPr/>
        </p:nvCxnSpPr>
        <p:spPr>
          <a:xfrm>
            <a:off x="4655851"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6324924C-4DF1-C477-DB9F-CDFBBAADFCCD}"/>
              </a:ext>
            </a:extLst>
          </p:cNvPr>
          <p:cNvCxnSpPr>
            <a:cxnSpLocks/>
          </p:cNvCxnSpPr>
          <p:nvPr/>
        </p:nvCxnSpPr>
        <p:spPr>
          <a:xfrm>
            <a:off x="5375558"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2C93CC1-713D-3380-F550-D3F3BAF63BEB}"/>
              </a:ext>
            </a:extLst>
          </p:cNvPr>
          <p:cNvCxnSpPr>
            <a:cxnSpLocks/>
          </p:cNvCxnSpPr>
          <p:nvPr/>
        </p:nvCxnSpPr>
        <p:spPr>
          <a:xfrm>
            <a:off x="6095265" y="15881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9B0BBF95-6F47-C01D-6339-BCCBFD13512B}"/>
              </a:ext>
            </a:extLst>
          </p:cNvPr>
          <p:cNvCxnSpPr>
            <a:cxnSpLocks/>
          </p:cNvCxnSpPr>
          <p:nvPr/>
        </p:nvCxnSpPr>
        <p:spPr>
          <a:xfrm>
            <a:off x="6814972"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77A582BF-96A0-71FF-97BE-EDD4EEB45EC8}"/>
              </a:ext>
            </a:extLst>
          </p:cNvPr>
          <p:cNvCxnSpPr>
            <a:cxnSpLocks/>
          </p:cNvCxnSpPr>
          <p:nvPr/>
        </p:nvCxnSpPr>
        <p:spPr>
          <a:xfrm>
            <a:off x="7534679"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A655219B-DA5A-442A-D9C2-42E94E71375F}"/>
              </a:ext>
            </a:extLst>
          </p:cNvPr>
          <p:cNvCxnSpPr>
            <a:cxnSpLocks/>
          </p:cNvCxnSpPr>
          <p:nvPr/>
        </p:nvCxnSpPr>
        <p:spPr>
          <a:xfrm>
            <a:off x="825438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695C4824-BDE9-4A37-A820-828642F88F42}"/>
              </a:ext>
            </a:extLst>
          </p:cNvPr>
          <p:cNvCxnSpPr>
            <a:cxnSpLocks/>
          </p:cNvCxnSpPr>
          <p:nvPr/>
        </p:nvCxnSpPr>
        <p:spPr>
          <a:xfrm>
            <a:off x="8974093"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C7187D30-0FDE-4DAB-5E31-5EED45657525}"/>
              </a:ext>
            </a:extLst>
          </p:cNvPr>
          <p:cNvCxnSpPr>
            <a:cxnSpLocks/>
          </p:cNvCxnSpPr>
          <p:nvPr/>
        </p:nvCxnSpPr>
        <p:spPr>
          <a:xfrm>
            <a:off x="9693800"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311749B3-9AC0-8F79-E642-5BA68F758315}"/>
              </a:ext>
            </a:extLst>
          </p:cNvPr>
          <p:cNvCxnSpPr>
            <a:cxnSpLocks/>
          </p:cNvCxnSpPr>
          <p:nvPr/>
        </p:nvCxnSpPr>
        <p:spPr>
          <a:xfrm>
            <a:off x="1041350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962C48FC-7B16-BCFD-B083-A18A9C588134}"/>
              </a:ext>
            </a:extLst>
          </p:cNvPr>
          <p:cNvCxnSpPr>
            <a:cxnSpLocks/>
          </p:cNvCxnSpPr>
          <p:nvPr/>
        </p:nvCxnSpPr>
        <p:spPr>
          <a:xfrm>
            <a:off x="1113321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D18B397C-9027-201B-3924-47D35077F8AE}"/>
              </a:ext>
            </a:extLst>
          </p:cNvPr>
          <p:cNvSpPr txBox="1"/>
          <p:nvPr/>
        </p:nvSpPr>
        <p:spPr>
          <a:xfrm>
            <a:off x="321643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2021</a:t>
            </a:r>
          </a:p>
        </p:txBody>
      </p:sp>
      <p:sp>
        <p:nvSpPr>
          <p:cNvPr id="21" name="テキスト ボックス 20">
            <a:extLst>
              <a:ext uri="{FF2B5EF4-FFF2-40B4-BE49-F238E27FC236}">
                <a16:creationId xmlns:a16="http://schemas.microsoft.com/office/drawing/2014/main" id="{EEBEFC9C-62D2-94AA-6582-8F4C1BD42F0A}"/>
              </a:ext>
            </a:extLst>
          </p:cNvPr>
          <p:cNvSpPr txBox="1"/>
          <p:nvPr/>
        </p:nvSpPr>
        <p:spPr>
          <a:xfrm>
            <a:off x="393614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2022</a:t>
            </a:r>
          </a:p>
        </p:txBody>
      </p:sp>
      <p:sp>
        <p:nvSpPr>
          <p:cNvPr id="22" name="テキスト ボックス 21">
            <a:extLst>
              <a:ext uri="{FF2B5EF4-FFF2-40B4-BE49-F238E27FC236}">
                <a16:creationId xmlns:a16="http://schemas.microsoft.com/office/drawing/2014/main" id="{6D6F4176-A0FC-A537-0F3B-53F2B11090BA}"/>
              </a:ext>
            </a:extLst>
          </p:cNvPr>
          <p:cNvSpPr txBox="1"/>
          <p:nvPr/>
        </p:nvSpPr>
        <p:spPr>
          <a:xfrm>
            <a:off x="465585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2023</a:t>
            </a:r>
          </a:p>
        </p:txBody>
      </p:sp>
      <p:sp>
        <p:nvSpPr>
          <p:cNvPr id="23" name="テキスト ボックス 22">
            <a:extLst>
              <a:ext uri="{FF2B5EF4-FFF2-40B4-BE49-F238E27FC236}">
                <a16:creationId xmlns:a16="http://schemas.microsoft.com/office/drawing/2014/main" id="{A375B338-5F7B-CFE7-72A6-68C8FB744AE6}"/>
              </a:ext>
            </a:extLst>
          </p:cNvPr>
          <p:cNvSpPr txBox="1"/>
          <p:nvPr/>
        </p:nvSpPr>
        <p:spPr>
          <a:xfrm>
            <a:off x="5375556"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2024</a:t>
            </a:r>
          </a:p>
        </p:txBody>
      </p:sp>
      <p:sp>
        <p:nvSpPr>
          <p:cNvPr id="24" name="テキスト ボックス 23">
            <a:extLst>
              <a:ext uri="{FF2B5EF4-FFF2-40B4-BE49-F238E27FC236}">
                <a16:creationId xmlns:a16="http://schemas.microsoft.com/office/drawing/2014/main" id="{B11E02C6-AEE6-4D18-8AE2-8ACBD70A82CC}"/>
              </a:ext>
            </a:extLst>
          </p:cNvPr>
          <p:cNvSpPr txBox="1"/>
          <p:nvPr/>
        </p:nvSpPr>
        <p:spPr>
          <a:xfrm>
            <a:off x="6096628"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2025</a:t>
            </a:r>
          </a:p>
        </p:txBody>
      </p:sp>
      <p:sp>
        <p:nvSpPr>
          <p:cNvPr id="25" name="テキスト ボックス 24">
            <a:extLst>
              <a:ext uri="{FF2B5EF4-FFF2-40B4-BE49-F238E27FC236}">
                <a16:creationId xmlns:a16="http://schemas.microsoft.com/office/drawing/2014/main" id="{84539578-0D25-D3BF-D9AD-2481AE3F93FE}"/>
              </a:ext>
            </a:extLst>
          </p:cNvPr>
          <p:cNvSpPr txBox="1"/>
          <p:nvPr/>
        </p:nvSpPr>
        <p:spPr>
          <a:xfrm>
            <a:off x="6816334"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2026</a:t>
            </a:r>
          </a:p>
        </p:txBody>
      </p:sp>
      <p:sp>
        <p:nvSpPr>
          <p:cNvPr id="26" name="テキスト ボックス 25">
            <a:extLst>
              <a:ext uri="{FF2B5EF4-FFF2-40B4-BE49-F238E27FC236}">
                <a16:creationId xmlns:a16="http://schemas.microsoft.com/office/drawing/2014/main" id="{84ABD34A-655C-012B-90DA-3F95A262071B}"/>
              </a:ext>
            </a:extLst>
          </p:cNvPr>
          <p:cNvSpPr txBox="1"/>
          <p:nvPr/>
        </p:nvSpPr>
        <p:spPr>
          <a:xfrm>
            <a:off x="7536041"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2027</a:t>
            </a:r>
          </a:p>
        </p:txBody>
      </p:sp>
      <p:sp>
        <p:nvSpPr>
          <p:cNvPr id="27" name="テキスト ボックス 26">
            <a:extLst>
              <a:ext uri="{FF2B5EF4-FFF2-40B4-BE49-F238E27FC236}">
                <a16:creationId xmlns:a16="http://schemas.microsoft.com/office/drawing/2014/main" id="{E0E50FDD-BE52-233A-68B2-F5D7BEF2AFBB}"/>
              </a:ext>
            </a:extLst>
          </p:cNvPr>
          <p:cNvSpPr txBox="1"/>
          <p:nvPr/>
        </p:nvSpPr>
        <p:spPr>
          <a:xfrm>
            <a:off x="82557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2028</a:t>
            </a:r>
          </a:p>
        </p:txBody>
      </p:sp>
      <p:sp>
        <p:nvSpPr>
          <p:cNvPr id="28" name="テキスト ボックス 27">
            <a:extLst>
              <a:ext uri="{FF2B5EF4-FFF2-40B4-BE49-F238E27FC236}">
                <a16:creationId xmlns:a16="http://schemas.microsoft.com/office/drawing/2014/main" id="{C0BAAB1E-54C8-1091-CF38-8879F87C1C65}"/>
              </a:ext>
            </a:extLst>
          </p:cNvPr>
          <p:cNvSpPr txBox="1"/>
          <p:nvPr/>
        </p:nvSpPr>
        <p:spPr>
          <a:xfrm>
            <a:off x="897477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2029</a:t>
            </a:r>
          </a:p>
        </p:txBody>
      </p:sp>
      <p:sp>
        <p:nvSpPr>
          <p:cNvPr id="29" name="テキスト ボックス 28">
            <a:extLst>
              <a:ext uri="{FF2B5EF4-FFF2-40B4-BE49-F238E27FC236}">
                <a16:creationId xmlns:a16="http://schemas.microsoft.com/office/drawing/2014/main" id="{36DCE96F-CBB9-CC8D-49AC-974B582726A7}"/>
              </a:ext>
            </a:extLst>
          </p:cNvPr>
          <p:cNvSpPr txBox="1"/>
          <p:nvPr/>
        </p:nvSpPr>
        <p:spPr>
          <a:xfrm>
            <a:off x="969414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2030</a:t>
            </a:r>
          </a:p>
        </p:txBody>
      </p:sp>
      <p:sp>
        <p:nvSpPr>
          <p:cNvPr id="30" name="テキスト ボックス 29">
            <a:extLst>
              <a:ext uri="{FF2B5EF4-FFF2-40B4-BE49-F238E27FC236}">
                <a16:creationId xmlns:a16="http://schemas.microsoft.com/office/drawing/2014/main" id="{3F68362A-3580-9E35-7BCD-6D2B8A6F3737}"/>
              </a:ext>
            </a:extLst>
          </p:cNvPr>
          <p:cNvSpPr txBox="1"/>
          <p:nvPr/>
        </p:nvSpPr>
        <p:spPr>
          <a:xfrm>
            <a:off x="104121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2031</a:t>
            </a:r>
          </a:p>
        </p:txBody>
      </p:sp>
      <p:cxnSp>
        <p:nvCxnSpPr>
          <p:cNvPr id="31" name="直線コネクタ 30">
            <a:extLst>
              <a:ext uri="{FF2B5EF4-FFF2-40B4-BE49-F238E27FC236}">
                <a16:creationId xmlns:a16="http://schemas.microsoft.com/office/drawing/2014/main" id="{5B966C24-AFC2-364E-E7DE-F40B81DD1921}"/>
              </a:ext>
            </a:extLst>
          </p:cNvPr>
          <p:cNvCxnSpPr>
            <a:cxnSpLocks/>
          </p:cNvCxnSpPr>
          <p:nvPr/>
        </p:nvCxnSpPr>
        <p:spPr>
          <a:xfrm>
            <a:off x="384517" y="1854351"/>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AFBA3F10-6907-EFF1-9EA6-45F92800D3F1}"/>
              </a:ext>
            </a:extLst>
          </p:cNvPr>
          <p:cNvSpPr txBox="1"/>
          <p:nvPr/>
        </p:nvSpPr>
        <p:spPr>
          <a:xfrm>
            <a:off x="384521" y="1928546"/>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R100/03 (all M/N affected)</a:t>
            </a:r>
          </a:p>
        </p:txBody>
      </p:sp>
      <p:sp>
        <p:nvSpPr>
          <p:cNvPr id="35" name="テキスト ボックス 34">
            <a:extLst>
              <a:ext uri="{FF2B5EF4-FFF2-40B4-BE49-F238E27FC236}">
                <a16:creationId xmlns:a16="http://schemas.microsoft.com/office/drawing/2014/main" id="{EA363131-F57D-8E50-4F9C-E476AC37C9D7}"/>
              </a:ext>
            </a:extLst>
          </p:cNvPr>
          <p:cNvSpPr txBox="1"/>
          <p:nvPr/>
        </p:nvSpPr>
        <p:spPr>
          <a:xfrm>
            <a:off x="3648022" y="1928545"/>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(Jun/2021)</a:t>
            </a:r>
          </a:p>
        </p:txBody>
      </p:sp>
      <p:sp>
        <p:nvSpPr>
          <p:cNvPr id="40" name="星: 5 pt 39">
            <a:extLst>
              <a:ext uri="{FF2B5EF4-FFF2-40B4-BE49-F238E27FC236}">
                <a16:creationId xmlns:a16="http://schemas.microsoft.com/office/drawing/2014/main" id="{20EFFE1D-DAE8-5BD5-9433-FBE8F884D815}"/>
              </a:ext>
            </a:extLst>
          </p:cNvPr>
          <p:cNvSpPr/>
          <p:nvPr/>
        </p:nvSpPr>
        <p:spPr>
          <a:xfrm>
            <a:off x="3479471" y="2010243"/>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1" name="平行四辺形 40">
            <a:extLst>
              <a:ext uri="{FF2B5EF4-FFF2-40B4-BE49-F238E27FC236}">
                <a16:creationId xmlns:a16="http://schemas.microsoft.com/office/drawing/2014/main" id="{8A7714E7-E2E3-7374-74F1-B9541829E5A4}"/>
              </a:ext>
            </a:extLst>
          </p:cNvPr>
          <p:cNvSpPr/>
          <p:nvPr/>
        </p:nvSpPr>
        <p:spPr>
          <a:xfrm>
            <a:off x="6522142" y="2547548"/>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2" name="テキスト ボックス 41">
            <a:extLst>
              <a:ext uri="{FF2B5EF4-FFF2-40B4-BE49-F238E27FC236}">
                <a16:creationId xmlns:a16="http://schemas.microsoft.com/office/drawing/2014/main" id="{7F8D254E-BE7E-FFD8-54B4-605374AD4209}"/>
              </a:ext>
            </a:extLst>
          </p:cNvPr>
          <p:cNvSpPr txBox="1"/>
          <p:nvPr/>
        </p:nvSpPr>
        <p:spPr>
          <a:xfrm>
            <a:off x="6625799" y="2569667"/>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5</a:t>
            </a:r>
            <a:r>
              <a:rPr kumimoji="1" lang="en-GB" sz="1400" b="1" dirty="0">
                <a:latin typeface="Meiryo UI" panose="020B0604030504040204" pitchFamily="50" charset="-128"/>
                <a:ea typeface="Meiryo UI" panose="020B0604030504040204" pitchFamily="50" charset="-128"/>
              </a:rPr>
              <a:t>)</a:t>
            </a:r>
          </a:p>
        </p:txBody>
      </p:sp>
      <p:sp>
        <p:nvSpPr>
          <p:cNvPr id="43" name="平行四辺形 42">
            <a:extLst>
              <a:ext uri="{FF2B5EF4-FFF2-40B4-BE49-F238E27FC236}">
                <a16:creationId xmlns:a16="http://schemas.microsoft.com/office/drawing/2014/main" id="{4004D204-99EF-3476-2671-EDA2828EF3C0}"/>
              </a:ext>
            </a:extLst>
          </p:cNvPr>
          <p:cNvSpPr/>
          <p:nvPr/>
        </p:nvSpPr>
        <p:spPr>
          <a:xfrm>
            <a:off x="5074502" y="2249396"/>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4" name="テキスト ボックス 43">
            <a:extLst>
              <a:ext uri="{FF2B5EF4-FFF2-40B4-BE49-F238E27FC236}">
                <a16:creationId xmlns:a16="http://schemas.microsoft.com/office/drawing/2014/main" id="{4458E2C9-BEFF-E8B1-1988-35C9380028FE}"/>
              </a:ext>
            </a:extLst>
          </p:cNvPr>
          <p:cNvSpPr txBox="1"/>
          <p:nvPr/>
        </p:nvSpPr>
        <p:spPr>
          <a:xfrm>
            <a:off x="5178159" y="2281040"/>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(Sep/2023)</a:t>
            </a:r>
          </a:p>
        </p:txBody>
      </p:sp>
      <p:cxnSp>
        <p:nvCxnSpPr>
          <p:cNvPr id="45" name="直線コネクタ 44">
            <a:extLst>
              <a:ext uri="{FF2B5EF4-FFF2-40B4-BE49-F238E27FC236}">
                <a16:creationId xmlns:a16="http://schemas.microsoft.com/office/drawing/2014/main" id="{8C6B9F71-6231-2272-7428-CC35837BBF6C}"/>
              </a:ext>
            </a:extLst>
          </p:cNvPr>
          <p:cNvCxnSpPr>
            <a:cxnSpLocks/>
          </p:cNvCxnSpPr>
          <p:nvPr/>
        </p:nvCxnSpPr>
        <p:spPr>
          <a:xfrm>
            <a:off x="365467" y="2911626"/>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93BB46E-7314-27AB-056D-36005EBA732E}"/>
              </a:ext>
            </a:extLst>
          </p:cNvPr>
          <p:cNvSpPr txBox="1"/>
          <p:nvPr/>
        </p:nvSpPr>
        <p:spPr>
          <a:xfrm>
            <a:off x="384520" y="301439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R100/04 (M2,M3,N2,N3 vehicles)</a:t>
            </a:r>
          </a:p>
        </p:txBody>
      </p:sp>
      <p:sp>
        <p:nvSpPr>
          <p:cNvPr id="47" name="テキスト ボックス 46">
            <a:extLst>
              <a:ext uri="{FF2B5EF4-FFF2-40B4-BE49-F238E27FC236}">
                <a16:creationId xmlns:a16="http://schemas.microsoft.com/office/drawing/2014/main" id="{1AD3D569-98FF-0005-D6A3-84C54E8DD0A9}"/>
              </a:ext>
            </a:extLst>
          </p:cNvPr>
          <p:cNvSpPr txBox="1"/>
          <p:nvPr/>
        </p:nvSpPr>
        <p:spPr>
          <a:xfrm>
            <a:off x="6208628" y="2975709"/>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(Jan/2025)</a:t>
            </a:r>
          </a:p>
        </p:txBody>
      </p:sp>
      <p:sp>
        <p:nvSpPr>
          <p:cNvPr id="48" name="星: 5 pt 47">
            <a:extLst>
              <a:ext uri="{FF2B5EF4-FFF2-40B4-BE49-F238E27FC236}">
                <a16:creationId xmlns:a16="http://schemas.microsoft.com/office/drawing/2014/main" id="{079ADC42-9B29-4F12-C899-D988AB2C3444}"/>
              </a:ext>
            </a:extLst>
          </p:cNvPr>
          <p:cNvSpPr/>
          <p:nvPr/>
        </p:nvSpPr>
        <p:spPr>
          <a:xfrm>
            <a:off x="6040077" y="3066932"/>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9" name="平行四辺形 48">
            <a:extLst>
              <a:ext uri="{FF2B5EF4-FFF2-40B4-BE49-F238E27FC236}">
                <a16:creationId xmlns:a16="http://schemas.microsoft.com/office/drawing/2014/main" id="{9FEC7529-C684-88B5-12CD-EA32F18ED67C}"/>
              </a:ext>
            </a:extLst>
          </p:cNvPr>
          <p:cNvSpPr/>
          <p:nvPr/>
        </p:nvSpPr>
        <p:spPr>
          <a:xfrm>
            <a:off x="8026595" y="3585773"/>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0" name="テキスト ボックス 49">
            <a:extLst>
              <a:ext uri="{FF2B5EF4-FFF2-40B4-BE49-F238E27FC236}">
                <a16:creationId xmlns:a16="http://schemas.microsoft.com/office/drawing/2014/main" id="{AF2F2651-B1B2-D898-4431-B71469E39F48}"/>
              </a:ext>
            </a:extLst>
          </p:cNvPr>
          <p:cNvSpPr txBox="1"/>
          <p:nvPr/>
        </p:nvSpPr>
        <p:spPr>
          <a:xfrm>
            <a:off x="8130252" y="3607892"/>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7</a:t>
            </a:r>
            <a:r>
              <a:rPr kumimoji="1" lang="en-GB" sz="1400" b="1" dirty="0">
                <a:latin typeface="Meiryo UI" panose="020B0604030504040204" pitchFamily="50" charset="-128"/>
                <a:ea typeface="Meiryo UI" panose="020B0604030504040204" pitchFamily="50" charset="-128"/>
              </a:rPr>
              <a:t>)</a:t>
            </a:r>
          </a:p>
        </p:txBody>
      </p:sp>
      <p:sp>
        <p:nvSpPr>
          <p:cNvPr id="51" name="平行四辺形 50">
            <a:extLst>
              <a:ext uri="{FF2B5EF4-FFF2-40B4-BE49-F238E27FC236}">
                <a16:creationId xmlns:a16="http://schemas.microsoft.com/office/drawing/2014/main" id="{62B4CA6B-D482-1458-70EC-9E7012B1FB57}"/>
              </a:ext>
            </a:extLst>
          </p:cNvPr>
          <p:cNvSpPr/>
          <p:nvPr/>
        </p:nvSpPr>
        <p:spPr>
          <a:xfrm>
            <a:off x="7236677" y="3287621"/>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2" name="テキスト ボックス 51">
            <a:extLst>
              <a:ext uri="{FF2B5EF4-FFF2-40B4-BE49-F238E27FC236}">
                <a16:creationId xmlns:a16="http://schemas.microsoft.com/office/drawing/2014/main" id="{55B1C641-60BC-C211-D788-E575C0F12D2C}"/>
              </a:ext>
            </a:extLst>
          </p:cNvPr>
          <p:cNvSpPr txBox="1"/>
          <p:nvPr/>
        </p:nvSpPr>
        <p:spPr>
          <a:xfrm>
            <a:off x="7340334" y="3311244"/>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(Sep/2026)</a:t>
            </a:r>
          </a:p>
        </p:txBody>
      </p:sp>
      <p:cxnSp>
        <p:nvCxnSpPr>
          <p:cNvPr id="53" name="直線コネクタ 52">
            <a:extLst>
              <a:ext uri="{FF2B5EF4-FFF2-40B4-BE49-F238E27FC236}">
                <a16:creationId xmlns:a16="http://schemas.microsoft.com/office/drawing/2014/main" id="{8962CF19-BF93-272A-2CE8-5EA9B3FE44EF}"/>
              </a:ext>
            </a:extLst>
          </p:cNvPr>
          <p:cNvCxnSpPr>
            <a:cxnSpLocks/>
          </p:cNvCxnSpPr>
          <p:nvPr/>
        </p:nvCxnSpPr>
        <p:spPr>
          <a:xfrm>
            <a:off x="374992" y="3968901"/>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6A126692-C4D1-ADC0-7AB3-1562366D22DE}"/>
              </a:ext>
            </a:extLst>
          </p:cNvPr>
          <p:cNvCxnSpPr>
            <a:cxnSpLocks/>
          </p:cNvCxnSpPr>
          <p:nvPr/>
        </p:nvCxnSpPr>
        <p:spPr>
          <a:xfrm>
            <a:off x="413092" y="5026176"/>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26D0C8FE-0D83-8A81-7DE1-1A2A7C08BDE4}"/>
              </a:ext>
            </a:extLst>
          </p:cNvPr>
          <p:cNvSpPr txBox="1"/>
          <p:nvPr/>
        </p:nvSpPr>
        <p:spPr>
          <a:xfrm>
            <a:off x="400095" y="408108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R100/05 (REESS with </a:t>
            </a:r>
            <a:r>
              <a:rPr kumimoji="1" lang="en-GB" sz="1400" b="1" dirty="0" err="1">
                <a:latin typeface="Meiryo UI" panose="020B0604030504040204" pitchFamily="50" charset="-128"/>
                <a:ea typeface="Meiryo UI" panose="020B0604030504040204" pitchFamily="50" charset="-128"/>
              </a:rPr>
              <a:t>LiB</a:t>
            </a:r>
            <a:r>
              <a:rPr kumimoji="1" lang="en-GB" sz="1400" b="1" dirty="0">
                <a:latin typeface="Meiryo UI" panose="020B0604030504040204" pitchFamily="50" charset="-128"/>
                <a:ea typeface="Meiryo UI" panose="020B0604030504040204" pitchFamily="50" charset="-128"/>
              </a:rPr>
              <a:t>)</a:t>
            </a:r>
          </a:p>
        </p:txBody>
      </p:sp>
      <p:sp>
        <p:nvSpPr>
          <p:cNvPr id="56" name="テキスト ボックス 55">
            <a:extLst>
              <a:ext uri="{FF2B5EF4-FFF2-40B4-BE49-F238E27FC236}">
                <a16:creationId xmlns:a16="http://schemas.microsoft.com/office/drawing/2014/main" id="{64622029-BDDA-8FB1-DD6D-0672DA8D2BD3}"/>
              </a:ext>
            </a:extLst>
          </p:cNvPr>
          <p:cNvSpPr txBox="1"/>
          <p:nvPr/>
        </p:nvSpPr>
        <p:spPr>
          <a:xfrm>
            <a:off x="5783930" y="3960808"/>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GRSP#1</a:t>
            </a:r>
          </a:p>
        </p:txBody>
      </p:sp>
      <p:sp>
        <p:nvSpPr>
          <p:cNvPr id="57" name="ひし形 56">
            <a:extLst>
              <a:ext uri="{FF2B5EF4-FFF2-40B4-BE49-F238E27FC236}">
                <a16:creationId xmlns:a16="http://schemas.microsoft.com/office/drawing/2014/main" id="{A2DEC211-635A-6A74-8FE9-40EE909C6207}"/>
              </a:ext>
            </a:extLst>
          </p:cNvPr>
          <p:cNvSpPr/>
          <p:nvPr/>
        </p:nvSpPr>
        <p:spPr>
          <a:xfrm>
            <a:off x="5615379" y="4052031"/>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8" name="テキスト ボックス 57">
            <a:extLst>
              <a:ext uri="{FF2B5EF4-FFF2-40B4-BE49-F238E27FC236}">
                <a16:creationId xmlns:a16="http://schemas.microsoft.com/office/drawing/2014/main" id="{C54122AD-548E-8C4F-562F-5BE5A426A1FA}"/>
              </a:ext>
            </a:extLst>
          </p:cNvPr>
          <p:cNvSpPr txBox="1"/>
          <p:nvPr/>
        </p:nvSpPr>
        <p:spPr>
          <a:xfrm>
            <a:off x="6183895" y="4170789"/>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GRSP#2</a:t>
            </a:r>
          </a:p>
        </p:txBody>
      </p:sp>
      <p:sp>
        <p:nvSpPr>
          <p:cNvPr id="59" name="ひし形 58">
            <a:extLst>
              <a:ext uri="{FF2B5EF4-FFF2-40B4-BE49-F238E27FC236}">
                <a16:creationId xmlns:a16="http://schemas.microsoft.com/office/drawing/2014/main" id="{A1524CB4-662E-C1B0-1C87-AE896C8F2528}"/>
              </a:ext>
            </a:extLst>
          </p:cNvPr>
          <p:cNvSpPr/>
          <p:nvPr/>
        </p:nvSpPr>
        <p:spPr>
          <a:xfrm>
            <a:off x="5958194" y="4262012"/>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0" name="テキスト ボックス 59">
            <a:extLst>
              <a:ext uri="{FF2B5EF4-FFF2-40B4-BE49-F238E27FC236}">
                <a16:creationId xmlns:a16="http://schemas.microsoft.com/office/drawing/2014/main" id="{968BAE00-A567-313E-FBD3-C04CED1053D2}"/>
              </a:ext>
            </a:extLst>
          </p:cNvPr>
          <p:cNvSpPr txBox="1"/>
          <p:nvPr/>
        </p:nvSpPr>
        <p:spPr>
          <a:xfrm>
            <a:off x="6532926" y="4399742"/>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1" name="ひし形 60">
            <a:extLst>
              <a:ext uri="{FF2B5EF4-FFF2-40B4-BE49-F238E27FC236}">
                <a16:creationId xmlns:a16="http://schemas.microsoft.com/office/drawing/2014/main" id="{C76609DC-BD5F-9714-A971-2F478297D102}"/>
              </a:ext>
            </a:extLst>
          </p:cNvPr>
          <p:cNvSpPr/>
          <p:nvPr/>
        </p:nvSpPr>
        <p:spPr>
          <a:xfrm>
            <a:off x="6326275" y="4490965"/>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2" name="テキスト ボックス 61">
            <a:extLst>
              <a:ext uri="{FF2B5EF4-FFF2-40B4-BE49-F238E27FC236}">
                <a16:creationId xmlns:a16="http://schemas.microsoft.com/office/drawing/2014/main" id="{EFA9F3B0-9206-8887-080F-7BDD33EC1E89}"/>
              </a:ext>
            </a:extLst>
          </p:cNvPr>
          <p:cNvSpPr txBox="1"/>
          <p:nvPr/>
        </p:nvSpPr>
        <p:spPr>
          <a:xfrm>
            <a:off x="5886737" y="3258400"/>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3" name="ひし形 62">
            <a:extLst>
              <a:ext uri="{FF2B5EF4-FFF2-40B4-BE49-F238E27FC236}">
                <a16:creationId xmlns:a16="http://schemas.microsoft.com/office/drawing/2014/main" id="{B5A9509D-ED55-29B3-5756-896D9DD6B55E}"/>
              </a:ext>
            </a:extLst>
          </p:cNvPr>
          <p:cNvSpPr/>
          <p:nvPr/>
        </p:nvSpPr>
        <p:spPr>
          <a:xfrm>
            <a:off x="5680086" y="3349623"/>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4" name="テキスト ボックス 63">
            <a:extLst>
              <a:ext uri="{FF2B5EF4-FFF2-40B4-BE49-F238E27FC236}">
                <a16:creationId xmlns:a16="http://schemas.microsoft.com/office/drawing/2014/main" id="{FF5B996B-842E-9533-CC6C-D400EB51D27B}"/>
              </a:ext>
            </a:extLst>
          </p:cNvPr>
          <p:cNvSpPr txBox="1"/>
          <p:nvPr/>
        </p:nvSpPr>
        <p:spPr>
          <a:xfrm>
            <a:off x="6944659" y="3955433"/>
            <a:ext cx="4458959" cy="307777"/>
          </a:xfrm>
          <a:prstGeom prst="rect">
            <a:avLst/>
          </a:prstGeom>
          <a:noFill/>
        </p:spPr>
        <p:txBody>
          <a:bodyPr wrap="square" lIns="0" rIns="0" rtlCol="0">
            <a:spAutoFit/>
          </a:bodyPr>
          <a:lstStyle/>
          <a:p>
            <a:pPr marL="273050" indent="-273050">
              <a:spcAft>
                <a:spcPts val="600"/>
              </a:spcAft>
            </a:pPr>
            <a:r>
              <a:rPr kumimoji="1" lang="en-GB" sz="1400" b="1" dirty="0">
                <a:latin typeface="Meiryo UI" panose="020B0604030504040204" pitchFamily="50" charset="-128"/>
                <a:ea typeface="Meiryo UI" panose="020B0604030504040204" pitchFamily="50" charset="-128"/>
              </a:rPr>
              <a:t>Entry into force (Jan/2026)</a:t>
            </a:r>
          </a:p>
        </p:txBody>
      </p:sp>
      <p:sp>
        <p:nvSpPr>
          <p:cNvPr id="65" name="星: 5 pt 64">
            <a:extLst>
              <a:ext uri="{FF2B5EF4-FFF2-40B4-BE49-F238E27FC236}">
                <a16:creationId xmlns:a16="http://schemas.microsoft.com/office/drawing/2014/main" id="{0A8BDDD9-0BAC-948A-11D1-DBCE7D196CB3}"/>
              </a:ext>
            </a:extLst>
          </p:cNvPr>
          <p:cNvSpPr/>
          <p:nvPr/>
        </p:nvSpPr>
        <p:spPr>
          <a:xfrm>
            <a:off x="6776109" y="4046656"/>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7" name="テキスト ボックス 66">
            <a:extLst>
              <a:ext uri="{FF2B5EF4-FFF2-40B4-BE49-F238E27FC236}">
                <a16:creationId xmlns:a16="http://schemas.microsoft.com/office/drawing/2014/main" id="{D1798126-074D-2E23-BCB9-80C63EFD0716}"/>
              </a:ext>
            </a:extLst>
          </p:cNvPr>
          <p:cNvSpPr txBox="1"/>
          <p:nvPr/>
        </p:nvSpPr>
        <p:spPr>
          <a:xfrm>
            <a:off x="443938" y="3408232"/>
            <a:ext cx="404371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(Expected timelines in current proposal)</a:t>
            </a:r>
          </a:p>
        </p:txBody>
      </p:sp>
      <p:sp>
        <p:nvSpPr>
          <p:cNvPr id="68" name="矢印: 左右 67">
            <a:extLst>
              <a:ext uri="{FF2B5EF4-FFF2-40B4-BE49-F238E27FC236}">
                <a16:creationId xmlns:a16="http://schemas.microsoft.com/office/drawing/2014/main" id="{DA2C21D0-5111-4DFF-3FA4-423ECEF06E59}"/>
              </a:ext>
            </a:extLst>
          </p:cNvPr>
          <p:cNvSpPr/>
          <p:nvPr/>
        </p:nvSpPr>
        <p:spPr>
          <a:xfrm>
            <a:off x="6813610" y="4707519"/>
            <a:ext cx="4130615" cy="264666"/>
          </a:xfrm>
          <a:prstGeom prst="leftRightArrow">
            <a:avLst/>
          </a:prstGeom>
          <a:solidFill>
            <a:schemeClr val="bg1"/>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9" name="テキスト ボックス 68">
            <a:extLst>
              <a:ext uri="{FF2B5EF4-FFF2-40B4-BE49-F238E27FC236}">
                <a16:creationId xmlns:a16="http://schemas.microsoft.com/office/drawing/2014/main" id="{45DC6C0B-0A77-0202-C5FB-604FD229CD6E}"/>
              </a:ext>
            </a:extLst>
          </p:cNvPr>
          <p:cNvSpPr txBox="1"/>
          <p:nvPr/>
        </p:nvSpPr>
        <p:spPr>
          <a:xfrm>
            <a:off x="531311" y="5182937"/>
            <a:ext cx="11022954"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Will AT date needed?  </a:t>
            </a:r>
            <a:r>
              <a:rPr lang="en-GB" sz="2400" dirty="0">
                <a:latin typeface="Meiryo UI" panose="020B0604030504040204" pitchFamily="50" charset="-128"/>
                <a:ea typeface="Meiryo UI" panose="020B0604030504040204" pitchFamily="50" charset="-128"/>
                <a:sym typeface="Wingdings" panose="05000000000000000000" pitchFamily="2" charset="2"/>
              </a:rPr>
              <a:t> No stringency level change </a:t>
            </a:r>
            <a:br>
              <a:rPr lang="en-GB" sz="2400" dirty="0">
                <a:latin typeface="Meiryo UI" panose="020B0604030504040204" pitchFamily="50" charset="-128"/>
                <a:ea typeface="Meiryo UI" panose="020B0604030504040204" pitchFamily="50" charset="-128"/>
                <a:sym typeface="Wingdings" panose="05000000000000000000" pitchFamily="2" charset="2"/>
              </a:rPr>
            </a:br>
            <a: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t> </a:t>
            </a:r>
            <a:r>
              <a:rPr lang="en-GB" sz="2400" b="1" dirty="0">
                <a:solidFill>
                  <a:srgbClr val="FF0000"/>
                </a:solidFill>
                <a:latin typeface="Meiryo UI" panose="020B0604030504040204" pitchFamily="50" charset="-128"/>
                <a:ea typeface="Meiryo UI" panose="020B0604030504040204" pitchFamily="50" charset="-128"/>
                <a:sym typeface="Wingdings" panose="05000000000000000000" pitchFamily="2" charset="2"/>
              </a:rPr>
              <a:t>Include AT date but certain exemption for smoke in 5min.</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How long period is needed for NT date (test facility preparation, etc.)</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REESS other than </a:t>
            </a:r>
            <a:r>
              <a:rPr lang="en-GB" sz="2400" dirty="0" err="1">
                <a:latin typeface="Meiryo UI" panose="020B0604030504040204" pitchFamily="50" charset="-128"/>
                <a:ea typeface="Meiryo UI" panose="020B0604030504040204" pitchFamily="50" charset="-128"/>
                <a:sym typeface="Wingdings" panose="05000000000000000000" pitchFamily="2" charset="2"/>
              </a:rPr>
              <a:t>LiB</a:t>
            </a:r>
            <a:r>
              <a:rPr lang="en-GB" sz="2400" dirty="0">
                <a:latin typeface="Meiryo UI" panose="020B0604030504040204" pitchFamily="50" charset="-128"/>
                <a:ea typeface="Meiryo UI" panose="020B0604030504040204" pitchFamily="50" charset="-128"/>
                <a:sym typeface="Wingdings" panose="05000000000000000000" pitchFamily="2" charset="2"/>
              </a:rPr>
              <a:t> (flammable electrolyte) are not affected</a:t>
            </a:r>
            <a:endParaRPr lang="en-GB" sz="24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DB6827DA-3BA5-7C3E-F8A8-BCA70E6260B9}"/>
              </a:ext>
            </a:extLst>
          </p:cNvPr>
          <p:cNvSpPr txBox="1"/>
          <p:nvPr/>
        </p:nvSpPr>
        <p:spPr>
          <a:xfrm>
            <a:off x="8172973" y="4605935"/>
            <a:ext cx="1139233"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How long??</a:t>
            </a:r>
            <a:endParaRPr kumimoji="1" lang="en-GB" sz="1400" b="1"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14122416-5019-8C6A-8988-2B0883819B32}"/>
              </a:ext>
            </a:extLst>
          </p:cNvPr>
          <p:cNvSpPr txBox="1"/>
          <p:nvPr/>
        </p:nvSpPr>
        <p:spPr>
          <a:xfrm>
            <a:off x="7373321" y="4245854"/>
            <a:ext cx="3331722" cy="461665"/>
          </a:xfrm>
          <a:prstGeom prst="rect">
            <a:avLst/>
          </a:prstGeom>
          <a:solidFill>
            <a:schemeClr val="accent5">
              <a:lumMod val="20000"/>
              <a:lumOff val="80000"/>
            </a:schemeClr>
          </a:solidFill>
        </p:spPr>
        <p:txBody>
          <a:bodyPr wrap="square" lIns="0" rIns="0" rtlCol="0">
            <a:spAutoFit/>
          </a:bodyPr>
          <a:lstStyle/>
          <a:p>
            <a:pPr marL="176213" indent="-176213">
              <a:spcAft>
                <a:spcPts val="600"/>
              </a:spcAft>
            </a:pPr>
            <a:r>
              <a:rPr kumimoji="1" lang="en-US" altLang="ja-JP" sz="1200" b="1" dirty="0">
                <a:latin typeface="Meiryo UI" panose="020B0604030504040204" pitchFamily="50" charset="-128"/>
                <a:ea typeface="Meiryo UI" panose="020B0604030504040204" pitchFamily="50" charset="-128"/>
                <a:sym typeface="Wingdings" panose="05000000000000000000" pitchFamily="2" charset="2"/>
              </a:rPr>
              <a:t> If WP29/AC1 can adopt in March 25, </a:t>
            </a:r>
            <a:br>
              <a:rPr kumimoji="1" lang="en-US" altLang="ja-JP" sz="1200" b="1" dirty="0">
                <a:latin typeface="Meiryo UI" panose="020B0604030504040204" pitchFamily="50" charset="-128"/>
                <a:ea typeface="Meiryo UI" panose="020B0604030504040204" pitchFamily="50" charset="-128"/>
                <a:sym typeface="Wingdings" panose="05000000000000000000" pitchFamily="2" charset="2"/>
              </a:rPr>
            </a:br>
            <a:r>
              <a:rPr kumimoji="1" lang="en-US" altLang="ja-JP" sz="1200" b="1" dirty="0">
                <a:latin typeface="Meiryo UI" panose="020B0604030504040204" pitchFamily="50" charset="-128"/>
                <a:ea typeface="Meiryo UI" panose="020B0604030504040204" pitchFamily="50" charset="-128"/>
                <a:sym typeface="Wingdings" panose="05000000000000000000" pitchFamily="2" charset="2"/>
              </a:rPr>
              <a:t>EIF will be advanced to Oct/2025 </a:t>
            </a:r>
            <a:endParaRPr kumimoji="1" lang="en-GB" sz="12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49785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a:xfrm>
            <a:off x="207818" y="1"/>
            <a:ext cx="11776364" cy="514350"/>
          </a:xfrm>
        </p:spPr>
        <p:txBody>
          <a:bodyPr>
            <a:normAutofit/>
          </a:bodyPr>
          <a:lstStyle/>
          <a:p>
            <a:r>
              <a:rPr kumimoji="1" lang="en-GB" sz="1800" dirty="0"/>
              <a:t>(Transitional provisions in guideline – amended by WP29/2024/76 [WP29/1044/Rev.4]</a:t>
            </a:r>
            <a:r>
              <a:rPr lang="en-GB" sz="1800" dirty="0"/>
              <a:t>)</a:t>
            </a:r>
            <a:endParaRPr kumimoji="1" lang="en-GB" sz="1800" dirty="0"/>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6</a:t>
            </a:fld>
            <a:endParaRPr kumimoji="1" lang="en-GB"/>
          </a:p>
        </p:txBody>
      </p:sp>
      <p:sp>
        <p:nvSpPr>
          <p:cNvPr id="4" name="テキスト ボックス 3">
            <a:extLst>
              <a:ext uri="{FF2B5EF4-FFF2-40B4-BE49-F238E27FC236}">
                <a16:creationId xmlns:a16="http://schemas.microsoft.com/office/drawing/2014/main" id="{8C2AA077-B2CE-CD88-EB9E-0269F560272A}"/>
              </a:ext>
            </a:extLst>
          </p:cNvPr>
          <p:cNvSpPr txBox="1"/>
          <p:nvPr/>
        </p:nvSpPr>
        <p:spPr>
          <a:xfrm>
            <a:off x="468457" y="728260"/>
            <a:ext cx="11515725" cy="5144998"/>
          </a:xfrm>
          <a:prstGeom prst="rect">
            <a:avLst/>
          </a:prstGeom>
          <a:noFill/>
        </p:spPr>
        <p:txBody>
          <a:bodyPr wrap="square">
            <a:spAutoFit/>
          </a:bodyPr>
          <a:lstStyle/>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V.1.	As from the official date of entry into force of the XX series of amendments, no Contracting Party applying this Regulation shall refuse to grant or refuse to accept type approvals under this Regulation as amended by the XX series of amendments.</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V.2.	As from 1 September Date (b), Contracting Parties applying this Regulation shall not be obliged to accept type approvals to </a:t>
            </a:r>
            <a:r>
              <a:rPr lang="en-GB" altLang="ja-JP" sz="1400" dirty="0">
                <a:solidFill>
                  <a:srgbClr val="FF0000"/>
                </a:solidFill>
                <a:effectLst/>
                <a:latin typeface="Times New Roman" panose="02020603050405020304" pitchFamily="18" charset="0"/>
                <a:ea typeface="ＭＳ 明朝" panose="02020609040205080304" pitchFamily="17" charset="-128"/>
              </a:rPr>
              <a:t>any of </a:t>
            </a:r>
            <a:r>
              <a:rPr lang="en-GB" altLang="ja-JP" sz="1400" dirty="0">
                <a:solidFill>
                  <a:srgbClr val="002060"/>
                </a:solidFill>
                <a:effectLst/>
                <a:latin typeface="Times New Roman" panose="02020603050405020304" pitchFamily="18" charset="0"/>
                <a:ea typeface="ＭＳ 明朝" panose="02020609040205080304" pitchFamily="17" charset="-128"/>
              </a:rPr>
              <a:t>the preceding series of amendments first issued after 1 September Date (b).</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V.3.	Until 1 September Date (c), Contracting Parties applying this Regulation shall accept type approvals to </a:t>
            </a:r>
            <a:r>
              <a:rPr lang="en-GB" altLang="ja-JP" sz="1400" dirty="0">
                <a:solidFill>
                  <a:srgbClr val="FF0000"/>
                </a:solidFill>
                <a:effectLst/>
                <a:latin typeface="Times New Roman" panose="02020603050405020304" pitchFamily="18" charset="0"/>
                <a:ea typeface="ＭＳ 明朝" panose="02020609040205080304" pitchFamily="17" charset="-128"/>
              </a:rPr>
              <a:t>the XX-1 series of </a:t>
            </a:r>
            <a:r>
              <a:rPr lang="en-GB" altLang="ja-JP" sz="1400" dirty="0">
                <a:solidFill>
                  <a:srgbClr val="002060"/>
                </a:solidFill>
                <a:effectLst/>
                <a:latin typeface="Times New Roman" panose="02020603050405020304" pitchFamily="18" charset="0"/>
                <a:ea typeface="ＭＳ 明朝" panose="02020609040205080304" pitchFamily="17" charset="-128"/>
              </a:rPr>
              <a:t>amendments first issued before 1 September Date (b).</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V.4.	As from 1 September Date (c), Contracting Parties applying this Regulation shall not be obliged to accept type approvals issued to </a:t>
            </a:r>
            <a:r>
              <a:rPr lang="en-GB" altLang="ja-JP" sz="1400" dirty="0">
                <a:solidFill>
                  <a:srgbClr val="FF0000"/>
                </a:solidFill>
                <a:effectLst/>
                <a:latin typeface="Times New Roman" panose="02020603050405020304" pitchFamily="18" charset="0"/>
                <a:ea typeface="ＭＳ 明朝" panose="02020609040205080304" pitchFamily="17" charset="-128"/>
              </a:rPr>
              <a:t>any of </a:t>
            </a:r>
            <a:r>
              <a:rPr lang="en-GB" altLang="ja-JP" sz="1400" dirty="0">
                <a:solidFill>
                  <a:srgbClr val="002060"/>
                </a:solidFill>
                <a:effectLst/>
                <a:latin typeface="Times New Roman" panose="02020603050405020304" pitchFamily="18" charset="0"/>
                <a:ea typeface="ＭＳ 明朝" panose="02020609040205080304" pitchFamily="17" charset="-128"/>
              </a:rPr>
              <a:t>the preceding series of amendments to this Regulation. </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V.5.	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 / are only obliged to accept type approval granted in accordance with the XX series of amendments.</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V.6.	Notwithstanding paragraph V.4, Contracting Parties applying this Regulation shall continue to accept type approvals of the equipment/parts issued according to the XX-1 series of amendments to this Regulation.1,  </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V.6 is for special case 1-1 and comes in addition to V.4 when applicable)</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V.7.	Notwithstanding paragraph V.4, Contracting Parties applying this Regulation shall continue to accept type approvals issued according to </a:t>
            </a:r>
            <a:r>
              <a:rPr lang="en-GB" altLang="ja-JP" sz="1400" dirty="0">
                <a:solidFill>
                  <a:srgbClr val="FF0000"/>
                </a:solidFill>
                <a:effectLst/>
                <a:latin typeface="Times New Roman" panose="02020603050405020304" pitchFamily="18" charset="0"/>
                <a:ea typeface="ＭＳ 明朝" panose="02020609040205080304" pitchFamily="17" charset="-128"/>
              </a:rPr>
              <a:t>the XX-1 series of </a:t>
            </a:r>
            <a:r>
              <a:rPr lang="en-GB" altLang="ja-JP" sz="1400" dirty="0">
                <a:solidFill>
                  <a:srgbClr val="002060"/>
                </a:solidFill>
                <a:effectLst/>
                <a:latin typeface="Times New Roman" panose="02020603050405020304" pitchFamily="18" charset="0"/>
                <a:ea typeface="ＭＳ 明朝" panose="02020609040205080304" pitchFamily="17" charset="-128"/>
              </a:rPr>
              <a:t>amendments to this Regulation, for the vehicles/vehicle systems which are not affected by the changes introduced by the XX series of amendments.</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V.7 is for special case 1-2 and comes in addition to V.4 when applicable.)</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V.8.	Contracting Parties applying this Regulation shall continue to accept type approvals issued according to the XX-1 series of amendments to this Regulation, first issued before Date (b).3,  </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V.8 is for special case 1-3 and would replace V.4 when applicable.)</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V.9. 	Contracting Parties applying this Regulation may grant type approvals according to any of the preceding series of amendments to this Regulation. </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V.9bis. Contracting Parties applying this Regulation shall continue to grant extensions of existing approvals to any of the preceding series of amendments to this Regulation.</a:t>
            </a:r>
            <a:endParaRPr lang="en-GB" altLang="ja-JP" sz="1400" dirty="0">
              <a:effectLst/>
              <a:latin typeface="Times New Roman" panose="02020603050405020304" pitchFamily="18" charset="0"/>
              <a:ea typeface="ＭＳ 明朝" panose="02020609040205080304" pitchFamily="17" charset="-128"/>
            </a:endParaRPr>
          </a:p>
        </p:txBody>
      </p:sp>
      <p:sp>
        <p:nvSpPr>
          <p:cNvPr id="7" name="テキスト ボックス 6">
            <a:extLst>
              <a:ext uri="{FF2B5EF4-FFF2-40B4-BE49-F238E27FC236}">
                <a16:creationId xmlns:a16="http://schemas.microsoft.com/office/drawing/2014/main" id="{E25B35B4-540A-B271-4288-81C26F4AF944}"/>
              </a:ext>
            </a:extLst>
          </p:cNvPr>
          <p:cNvSpPr txBox="1"/>
          <p:nvPr/>
        </p:nvSpPr>
        <p:spPr>
          <a:xfrm>
            <a:off x="800980" y="5869864"/>
            <a:ext cx="9201590" cy="784830"/>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GB" altLang="ja-JP" sz="2000" dirty="0">
                <a:latin typeface="Meiryo UI" panose="020B0604030504040204" pitchFamily="50" charset="-128"/>
                <a:ea typeface="Meiryo UI" panose="020B0604030504040204" pitchFamily="50" charset="-128"/>
              </a:rPr>
              <a:t>Add special provision for egress time</a:t>
            </a:r>
          </a:p>
          <a:p>
            <a:pPr marL="342900" indent="-342900">
              <a:spcAft>
                <a:spcPts val="600"/>
              </a:spcAft>
              <a:buFont typeface="Wingdings" panose="05000000000000000000" pitchFamily="2" charset="2"/>
              <a:buChar char="q"/>
            </a:pPr>
            <a:r>
              <a:rPr lang="en-GB" sz="2000" dirty="0">
                <a:latin typeface="Meiryo UI" panose="020B0604030504040204" pitchFamily="50" charset="-128"/>
                <a:ea typeface="Meiryo UI" panose="020B0604030504040204" pitchFamily="50" charset="-128"/>
              </a:rPr>
              <a:t>Need of adjustment for acceptance of 03 series in V.3 and V.7  </a:t>
            </a:r>
          </a:p>
        </p:txBody>
      </p:sp>
      <p:sp>
        <p:nvSpPr>
          <p:cNvPr id="3" name="テキスト ボックス 2">
            <a:extLst>
              <a:ext uri="{FF2B5EF4-FFF2-40B4-BE49-F238E27FC236}">
                <a16:creationId xmlns:a16="http://schemas.microsoft.com/office/drawing/2014/main" id="{7619259A-F3E6-FE18-7FC2-04F406F6A1AD}"/>
              </a:ext>
            </a:extLst>
          </p:cNvPr>
          <p:cNvSpPr txBox="1"/>
          <p:nvPr/>
        </p:nvSpPr>
        <p:spPr>
          <a:xfrm>
            <a:off x="6428509" y="5762963"/>
            <a:ext cx="5460056"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See </a:t>
            </a:r>
            <a:r>
              <a:rPr lang="en-GB" sz="2400" dirty="0">
                <a:latin typeface="Meiryo UI" panose="020B0604030504040204" pitchFamily="50" charset="-128"/>
                <a:ea typeface="Meiryo UI" panose="020B0604030504040204" pitchFamily="50" charset="-128"/>
                <a:hlinkClick r:id="rId2"/>
              </a:rPr>
              <a:t>SIGTP-05-06</a:t>
            </a:r>
            <a:r>
              <a:rPr lang="en-GB" sz="2400" dirty="0">
                <a:latin typeface="Meiryo UI" panose="020B0604030504040204" pitchFamily="50" charset="-128"/>
                <a:ea typeface="Meiryo UI" panose="020B0604030504040204" pitchFamily="50" charset="-128"/>
              </a:rPr>
              <a:t> prepared by SEC</a:t>
            </a:r>
          </a:p>
        </p:txBody>
      </p:sp>
    </p:spTree>
    <p:extLst>
      <p:ext uri="{BB962C8B-B14F-4D97-AF65-F5344CB8AC3E}">
        <p14:creationId xmlns:p14="http://schemas.microsoft.com/office/powerpoint/2010/main" val="100364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3-1 Topic 10</a:t>
            </a:r>
            <a:br>
              <a:rPr kumimoji="1" lang="en-GB" sz="2000" dirty="0"/>
            </a:br>
            <a:r>
              <a:rPr kumimoji="1" lang="en-GB" sz="4000" dirty="0"/>
              <a:t>Category O vehicles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Scope of R100 extended to category O</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7</a:t>
            </a:fld>
            <a:endParaRPr kumimoji="1" lang="en-GB"/>
          </a:p>
        </p:txBody>
      </p:sp>
      <p:sp>
        <p:nvSpPr>
          <p:cNvPr id="4" name="テキスト ボックス 3">
            <a:extLst>
              <a:ext uri="{FF2B5EF4-FFF2-40B4-BE49-F238E27FC236}">
                <a16:creationId xmlns:a16="http://schemas.microsoft.com/office/drawing/2014/main" id="{5F1EBBBB-8E7A-9422-A872-2A6A8970E398}"/>
              </a:ext>
            </a:extLst>
          </p:cNvPr>
          <p:cNvSpPr txBox="1"/>
          <p:nvPr/>
        </p:nvSpPr>
        <p:spPr>
          <a:xfrm>
            <a:off x="1053737" y="1720172"/>
            <a:ext cx="10753746"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No occupants in category O vehicles in temporary parking mode.</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The most of REESS requirements in R100 (except for 6.12 and 6.15) do not mention occupant protection</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F3BCE2E-D54C-DC36-D0AC-6FC48035939F}"/>
              </a:ext>
            </a:extLst>
          </p:cNvPr>
          <p:cNvSpPr txBox="1"/>
          <p:nvPr/>
        </p:nvSpPr>
        <p:spPr>
          <a:xfrm>
            <a:off x="1679917" y="3264597"/>
            <a:ext cx="9301675" cy="3046988"/>
          </a:xfrm>
          <a:prstGeom prst="rect">
            <a:avLst/>
          </a:prstGeom>
          <a:solidFill>
            <a:schemeClr val="accent5">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SIG#5</a:t>
            </a:r>
          </a:p>
          <a:p>
            <a:r>
              <a:rPr lang="en-GB" sz="2400" dirty="0">
                <a:latin typeface="Meiryo UI" panose="020B0604030504040204" pitchFamily="50" charset="-128"/>
                <a:ea typeface="Meiryo UI" panose="020B0604030504040204" pitchFamily="50" charset="-128"/>
              </a:rPr>
              <a:t>Direction suggested</a:t>
            </a:r>
          </a:p>
          <a:p>
            <a:pPr marL="273050" indent="-273050"/>
            <a:r>
              <a:rPr lang="en-GB" sz="2400" dirty="0">
                <a:latin typeface="Meiryo UI" panose="020B0604030504040204" pitchFamily="50" charset="-128"/>
                <a:ea typeface="Meiryo UI" panose="020B0604030504040204" pitchFamily="50" charset="-128"/>
              </a:rPr>
              <a:t>- Not to apply thermal propagation requirements for </a:t>
            </a:r>
            <a:r>
              <a:rPr lang="en-GB" altLang="ja-JP" sz="2400" dirty="0">
                <a:latin typeface="Meiryo UI" panose="020B0604030504040204" pitchFamily="50" charset="-128"/>
                <a:ea typeface="Meiryo UI" panose="020B0604030504040204" pitchFamily="50" charset="-128"/>
              </a:rPr>
              <a:t>category O vehicles for 05 series of amendments</a:t>
            </a:r>
          </a:p>
          <a:p>
            <a:pPr marL="273050" indent="-273050"/>
            <a:r>
              <a:rPr lang="en-GB" sz="2400" dirty="0">
                <a:latin typeface="Meiryo UI" panose="020B0604030504040204" pitchFamily="50" charset="-128"/>
                <a:ea typeface="Meiryo UI" panose="020B0604030504040204" pitchFamily="50" charset="-128"/>
              </a:rPr>
              <a:t>- Consider the provisions for category O toward 06 series (likely prepared for ADS vehicles)</a:t>
            </a:r>
          </a:p>
          <a:p>
            <a:pPr marL="273050" indent="-273050"/>
            <a:endParaRPr lang="en-GB" sz="2400" dirty="0">
              <a:latin typeface="Meiryo UI" panose="020B0604030504040204" pitchFamily="50" charset="-128"/>
              <a:ea typeface="Meiryo UI" panose="020B0604030504040204" pitchFamily="50" charset="-128"/>
            </a:endParaRPr>
          </a:p>
          <a:p>
            <a:pPr marL="273050" indent="-273050"/>
            <a:r>
              <a:rPr kumimoji="1" lang="en-US" altLang="ja-JP" sz="2400" dirty="0">
                <a:latin typeface="Meiryo UI" panose="020B0604030504040204" pitchFamily="50" charset="-128"/>
                <a:ea typeface="Meiryo UI" panose="020B0604030504040204" pitchFamily="50" charset="-128"/>
              </a:rPr>
              <a:t>Justification need to be prepared for R100-05 proposal.</a:t>
            </a:r>
            <a:endParaRPr kumimoji="1"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84140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3-2 Topic 2</a:t>
            </a:r>
            <a:br>
              <a:rPr kumimoji="1" lang="en-GB" sz="2000" dirty="0"/>
            </a:br>
            <a:r>
              <a:rPr kumimoji="1" lang="en-GB" dirty="0"/>
              <a:t>Application to LMP batteries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72794" y="991355"/>
            <a:ext cx="11446412" cy="523220"/>
          </a:xfrm>
          <a:prstGeom prst="rect">
            <a:avLst/>
          </a:prstGeom>
          <a:noFill/>
        </p:spPr>
        <p:txBody>
          <a:bodyPr wrap="square" rtlCol="0">
            <a:spAutoFit/>
          </a:bodyPr>
          <a:lstStyle/>
          <a:p>
            <a:pPr>
              <a:spcAft>
                <a:spcPts val="600"/>
              </a:spcAft>
            </a:pPr>
            <a:r>
              <a:rPr kumimoji="1" lang="en-GB" sz="2800" b="1" dirty="0">
                <a:latin typeface="Meiryo UI" panose="020B0604030504040204" pitchFamily="50" charset="-128"/>
                <a:ea typeface="Meiryo UI" panose="020B0604030504040204" pitchFamily="50" charset="-128"/>
              </a:rPr>
              <a:t>REESS containing “alkaline metal anode”</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8</a:t>
            </a:fld>
            <a:endParaRPr kumimoji="1" lang="en-GB"/>
          </a:p>
        </p:txBody>
      </p:sp>
      <p:sp>
        <p:nvSpPr>
          <p:cNvPr id="3" name="テキスト ボックス 2">
            <a:extLst>
              <a:ext uri="{FF2B5EF4-FFF2-40B4-BE49-F238E27FC236}">
                <a16:creationId xmlns:a16="http://schemas.microsoft.com/office/drawing/2014/main" id="{4566F8A0-14F8-2CBA-0D0A-EABDB6AE91DE}"/>
              </a:ext>
            </a:extLst>
          </p:cNvPr>
          <p:cNvSpPr txBox="1"/>
          <p:nvPr/>
        </p:nvSpPr>
        <p:spPr>
          <a:xfrm>
            <a:off x="1310054" y="1674657"/>
            <a:ext cx="9571892" cy="1277273"/>
          </a:xfrm>
          <a:prstGeom prst="rect">
            <a:avLst/>
          </a:prstGeom>
          <a:noFill/>
        </p:spPr>
        <p:txBody>
          <a:bodyPr wrap="square" rtlCol="0">
            <a:spAutoFit/>
          </a:bodyPr>
          <a:lstStyle>
            <a:defPPr>
              <a:defRPr lang="ja-JP"/>
            </a:defPPr>
            <a:lvl1pPr marL="342900" indent="-342900">
              <a:spcAft>
                <a:spcPts val="600"/>
              </a:spcAft>
              <a:buFont typeface="Wingdings" panose="05000000000000000000" pitchFamily="2" charset="2"/>
              <a:buChar char="q"/>
              <a:defRPr sz="2400">
                <a:latin typeface="Meiryo UI" panose="020B0604030504040204" pitchFamily="50" charset="-128"/>
                <a:ea typeface="Meiryo UI" panose="020B0604030504040204" pitchFamily="50" charset="-128"/>
              </a:defRPr>
            </a:lvl1pPr>
          </a:lstStyle>
          <a:p>
            <a:r>
              <a:rPr lang="en-GB" dirty="0"/>
              <a:t>Will test procedures/requirements currently considered can be effectively applied to LMP batteries?</a:t>
            </a:r>
          </a:p>
          <a:p>
            <a:r>
              <a:rPr lang="en-GB" dirty="0"/>
              <a:t>Any assessments on the REESS caused incidents?</a:t>
            </a:r>
          </a:p>
        </p:txBody>
      </p:sp>
      <p:pic>
        <p:nvPicPr>
          <p:cNvPr id="7" name="図 6">
            <a:extLst>
              <a:ext uri="{FF2B5EF4-FFF2-40B4-BE49-F238E27FC236}">
                <a16:creationId xmlns:a16="http://schemas.microsoft.com/office/drawing/2014/main" id="{C91505D0-2487-DFAE-E2EA-65D9D0C8B77B}"/>
              </a:ext>
            </a:extLst>
          </p:cNvPr>
          <p:cNvPicPr>
            <a:picLocks noChangeAspect="1"/>
          </p:cNvPicPr>
          <p:nvPr/>
        </p:nvPicPr>
        <p:blipFill>
          <a:blip r:embed="rId2"/>
          <a:stretch>
            <a:fillRect/>
          </a:stretch>
        </p:blipFill>
        <p:spPr>
          <a:xfrm>
            <a:off x="372794" y="3357265"/>
            <a:ext cx="5214805" cy="2451830"/>
          </a:xfrm>
          <a:prstGeom prst="rect">
            <a:avLst/>
          </a:prstGeom>
          <a:ln>
            <a:solidFill>
              <a:srgbClr val="0070C0"/>
            </a:solidFill>
          </a:ln>
        </p:spPr>
      </p:pic>
      <p:sp>
        <p:nvSpPr>
          <p:cNvPr id="9" name="テキスト ボックス 8">
            <a:extLst>
              <a:ext uri="{FF2B5EF4-FFF2-40B4-BE49-F238E27FC236}">
                <a16:creationId xmlns:a16="http://schemas.microsoft.com/office/drawing/2014/main" id="{CFB461BE-91B2-5C20-831A-AED1744BC0EB}"/>
              </a:ext>
            </a:extLst>
          </p:cNvPr>
          <p:cNvSpPr txBox="1"/>
          <p:nvPr/>
        </p:nvSpPr>
        <p:spPr>
          <a:xfrm>
            <a:off x="650234" y="5809095"/>
            <a:ext cx="4659923" cy="276999"/>
          </a:xfrm>
          <a:prstGeom prst="rect">
            <a:avLst/>
          </a:prstGeom>
          <a:noFill/>
        </p:spPr>
        <p:txBody>
          <a:bodyPr wrap="square" rtlCol="0">
            <a:spAutoFit/>
          </a:bodyPr>
          <a:lstStyle>
            <a:defPPr>
              <a:defRPr lang="ja-JP"/>
            </a:defPPr>
            <a:lvl1pPr marL="342900" indent="-342900">
              <a:spcAft>
                <a:spcPts val="600"/>
              </a:spcAft>
              <a:buFont typeface="Wingdings" panose="05000000000000000000" pitchFamily="2" charset="2"/>
              <a:buChar char="q"/>
              <a:defRPr sz="2400">
                <a:latin typeface="Meiryo UI" panose="020B0604030504040204" pitchFamily="50" charset="-128"/>
                <a:ea typeface="Meiryo UI" panose="020B0604030504040204" pitchFamily="50" charset="-128"/>
              </a:defRPr>
            </a:lvl1pPr>
          </a:lstStyle>
          <a:p>
            <a:pPr marL="0" indent="0">
              <a:buNone/>
            </a:pPr>
            <a:r>
              <a:rPr lang="en-GB" sz="1200" dirty="0"/>
              <a:t>Source: </a:t>
            </a:r>
            <a:r>
              <a:rPr lang="en-GB" sz="1050" dirty="0">
                <a:hlinkClick r:id="rId3"/>
              </a:rPr>
              <a:t>Blue Solutions - Battery technology (blue-solutions.com)</a:t>
            </a:r>
            <a:endParaRPr lang="en-GB" sz="1200" dirty="0"/>
          </a:p>
        </p:txBody>
      </p:sp>
      <p:sp>
        <p:nvSpPr>
          <p:cNvPr id="5" name="テキスト ボックス 4">
            <a:extLst>
              <a:ext uri="{FF2B5EF4-FFF2-40B4-BE49-F238E27FC236}">
                <a16:creationId xmlns:a16="http://schemas.microsoft.com/office/drawing/2014/main" id="{C2336118-960C-FBA4-B386-02B8ECB0CED1}"/>
              </a:ext>
            </a:extLst>
          </p:cNvPr>
          <p:cNvSpPr txBox="1"/>
          <p:nvPr/>
        </p:nvSpPr>
        <p:spPr>
          <a:xfrm>
            <a:off x="5802923" y="2994576"/>
            <a:ext cx="4384431"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hlinkClick r:id="rId4"/>
              </a:rPr>
              <a:t>See SIGTP-05-07</a:t>
            </a:r>
            <a:endParaRPr kumimoji="1" lang="ja-JP" altLang="en-US"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5F0A4FC8-A3EA-70D4-ED5C-A3C3D3C57639}"/>
              </a:ext>
            </a:extLst>
          </p:cNvPr>
          <p:cNvSpPr txBox="1"/>
          <p:nvPr/>
        </p:nvSpPr>
        <p:spPr>
          <a:xfrm>
            <a:off x="5741377" y="3963783"/>
            <a:ext cx="6077829" cy="1323439"/>
          </a:xfrm>
          <a:prstGeom prst="rect">
            <a:avLst/>
          </a:prstGeom>
          <a:solidFill>
            <a:schemeClr val="accent5">
              <a:lumMod val="20000"/>
              <a:lumOff val="80000"/>
            </a:schemeClr>
          </a:solidFill>
        </p:spPr>
        <p:txBody>
          <a:bodyPr wrap="square" rtlCol="0">
            <a:spAutoFit/>
          </a:bodyPr>
          <a:lstStyle/>
          <a:p>
            <a:r>
              <a:rPr lang="en-GB" sz="2000" dirty="0">
                <a:latin typeface="Meiryo UI" panose="020B0604030504040204" pitchFamily="50" charset="-128"/>
                <a:ea typeface="Meiryo UI" panose="020B0604030504040204" pitchFamily="50" charset="-128"/>
              </a:rPr>
              <a:t>SIG#5</a:t>
            </a:r>
          </a:p>
          <a:p>
            <a:r>
              <a:rPr lang="en-GB" sz="2000" dirty="0">
                <a:latin typeface="Meiryo UI" panose="020B0604030504040204" pitchFamily="50" charset="-128"/>
                <a:ea typeface="Meiryo UI" panose="020B0604030504040204" pitchFamily="50" charset="-128"/>
              </a:rPr>
              <a:t>The need to apply TP requirement to LMP batteries was recognized, but the effectiveness should be confirmed.</a:t>
            </a:r>
          </a:p>
        </p:txBody>
      </p:sp>
    </p:spTree>
    <p:extLst>
      <p:ext uri="{BB962C8B-B14F-4D97-AF65-F5344CB8AC3E}">
        <p14:creationId xmlns:p14="http://schemas.microsoft.com/office/powerpoint/2010/main" val="3044863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3-3 Topic 4</a:t>
            </a:r>
            <a:br>
              <a:rPr kumimoji="1" lang="en-GB" sz="2000" dirty="0"/>
            </a:br>
            <a:r>
              <a:rPr kumimoji="1" lang="en-GB" sz="4000" dirty="0"/>
              <a:t>Cell temperature for test parameter</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7528560" cy="461665"/>
          </a:xfrm>
          <a:prstGeom prst="rect">
            <a:avLst/>
          </a:prstGeom>
          <a:solidFill>
            <a:schemeClr val="accent2">
              <a:lumMod val="20000"/>
              <a:lumOff val="80000"/>
            </a:schemeClr>
          </a:solidFill>
          <a:ln>
            <a:solidFill>
              <a:srgbClr val="0070C0"/>
            </a:solidFill>
          </a:ln>
        </p:spPr>
        <p:txBody>
          <a:bodyPr wrap="square" rtlCol="0">
            <a:spAutoFit/>
          </a:bodyPr>
          <a:lstStyle/>
          <a:p>
            <a:pPr>
              <a:spcAft>
                <a:spcPts val="1200"/>
              </a:spcAft>
            </a:pPr>
            <a:r>
              <a:rPr kumimoji="1" lang="en-GB" sz="2400" b="1" dirty="0">
                <a:latin typeface="Meiryo UI" panose="020B0604030504040204" pitchFamily="50" charset="-128"/>
                <a:ea typeface="Meiryo UI" panose="020B0604030504040204" pitchFamily="50" charset="-128"/>
              </a:rPr>
              <a:t>Maximum temperature safety limit + 100</a:t>
            </a:r>
            <a:r>
              <a:rPr lang="en-GB" sz="2400" dirty="0">
                <a:effectLst/>
                <a:latin typeface="Meiryo UI" panose="020B0604030504040204" pitchFamily="50" charset="-128"/>
                <a:ea typeface="Meiryo UI" panose="020B0604030504040204" pitchFamily="50" charset="-128"/>
              </a:rPr>
              <a:t>°C</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9</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898841" y="2487675"/>
            <a:ext cx="11085341" cy="984885"/>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1600" dirty="0">
                <a:latin typeface="Meiryo UI" panose="020B0604030504040204" pitchFamily="50" charset="-128"/>
                <a:ea typeface="Meiryo UI" panose="020B0604030504040204" pitchFamily="50" charset="-128"/>
              </a:rPr>
              <a:t>“Maximum temperature safety limit” is not defined</a:t>
            </a:r>
            <a:endParaRPr lang="en-GB" sz="1600" dirty="0">
              <a:latin typeface="Meiryo UI" panose="020B0604030504040204" pitchFamily="50" charset="-128"/>
              <a:ea typeface="Meiryo UI" panose="020B0604030504040204" pitchFamily="50" charset="-128"/>
              <a:sym typeface="Wingdings" panose="05000000000000000000" pitchFamily="2" charset="2"/>
            </a:endParaRPr>
          </a:p>
          <a:p>
            <a:pPr marL="342900" indent="-342900">
              <a:spcAft>
                <a:spcPts val="600"/>
              </a:spcAft>
              <a:buFont typeface="Wingdings" panose="05000000000000000000" pitchFamily="2" charset="2"/>
              <a:buChar char="q"/>
            </a:pPr>
            <a:r>
              <a:rPr lang="en-GB" sz="1600" dirty="0">
                <a:latin typeface="Meiryo UI" panose="020B0604030504040204" pitchFamily="50" charset="-128"/>
                <a:ea typeface="Meiryo UI" panose="020B0604030504040204" pitchFamily="50" charset="-128"/>
                <a:sym typeface="Wingdings" panose="05000000000000000000" pitchFamily="2" charset="2"/>
              </a:rPr>
              <a:t>“Maximum storage temperature” is not defined as well</a:t>
            </a:r>
          </a:p>
          <a:p>
            <a:pPr marL="342900" indent="-342900">
              <a:spcAft>
                <a:spcPts val="600"/>
              </a:spcAft>
              <a:buFont typeface="Wingdings" panose="05000000000000000000" pitchFamily="2" charset="2"/>
              <a:buChar char="q"/>
            </a:pPr>
            <a:r>
              <a:rPr lang="en-GB" sz="1600" dirty="0">
                <a:latin typeface="Meiryo UI" panose="020B0604030504040204" pitchFamily="50" charset="-128"/>
                <a:ea typeface="Meiryo UI" panose="020B0604030504040204" pitchFamily="50" charset="-128"/>
                <a:sym typeface="Wingdings" panose="05000000000000000000" pitchFamily="2" charset="2"/>
              </a:rPr>
              <a:t>“Maximum operating temperature” may be confirmed at over temperature test</a:t>
            </a:r>
            <a:endParaRPr lang="en-GB" sz="16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8883C30-58C9-10C7-11D0-ABB9BC184259}"/>
              </a:ext>
            </a:extLst>
          </p:cNvPr>
          <p:cNvSpPr txBox="1"/>
          <p:nvPr/>
        </p:nvSpPr>
        <p:spPr>
          <a:xfrm>
            <a:off x="384517" y="1982434"/>
            <a:ext cx="10641037" cy="461665"/>
          </a:xfrm>
          <a:prstGeom prst="rect">
            <a:avLst/>
          </a:prstGeom>
          <a:solidFill>
            <a:schemeClr val="accent2">
              <a:lumMod val="20000"/>
              <a:lumOff val="80000"/>
            </a:schemeClr>
          </a:solidFill>
          <a:ln>
            <a:solidFill>
              <a:srgbClr val="0070C0"/>
            </a:solidFill>
          </a:ln>
        </p:spPr>
        <p:txBody>
          <a:bodyPr wrap="square" rtlCol="0">
            <a:spAutoFit/>
          </a:bodyPr>
          <a:lstStyle/>
          <a:p>
            <a:pPr>
              <a:spcAft>
                <a:spcPts val="1200"/>
              </a:spcAft>
            </a:pPr>
            <a:r>
              <a:rPr kumimoji="1" lang="en-GB" sz="2400" b="1" dirty="0">
                <a:latin typeface="Meiryo UI" panose="020B0604030504040204" pitchFamily="50" charset="-128"/>
                <a:ea typeface="Meiryo UI" panose="020B0604030504040204" pitchFamily="50" charset="-128"/>
              </a:rPr>
              <a:t>(Maximum operating temp or maximum storage temp) + 200</a:t>
            </a:r>
            <a:r>
              <a:rPr lang="en-GB" sz="2400" dirty="0">
                <a:effectLst/>
                <a:latin typeface="Meiryo UI" panose="020B0604030504040204" pitchFamily="50" charset="-128"/>
                <a:ea typeface="Meiryo UI" panose="020B0604030504040204" pitchFamily="50" charset="-128"/>
              </a:rPr>
              <a:t>°C</a:t>
            </a:r>
          </a:p>
        </p:txBody>
      </p:sp>
      <p:sp>
        <p:nvSpPr>
          <p:cNvPr id="3" name="テキスト ボックス 2">
            <a:extLst>
              <a:ext uri="{FF2B5EF4-FFF2-40B4-BE49-F238E27FC236}">
                <a16:creationId xmlns:a16="http://schemas.microsoft.com/office/drawing/2014/main" id="{E079C059-0648-F01F-263A-D5CA588D8401}"/>
              </a:ext>
            </a:extLst>
          </p:cNvPr>
          <p:cNvSpPr txBox="1"/>
          <p:nvPr/>
        </p:nvSpPr>
        <p:spPr>
          <a:xfrm>
            <a:off x="655878" y="3578596"/>
            <a:ext cx="11187360" cy="3046988"/>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SIG#4 Agreed to use </a:t>
            </a:r>
          </a:p>
          <a:p>
            <a:r>
              <a:rPr lang="en-GB" sz="2400" dirty="0">
                <a:latin typeface="Meiryo UI" panose="020B0604030504040204" pitchFamily="50" charset="-128"/>
                <a:ea typeface="Meiryo UI" panose="020B0604030504040204" pitchFamily="50" charset="-128"/>
              </a:rPr>
              <a:t>“</a:t>
            </a:r>
            <a:r>
              <a:rPr lang="en-GB" sz="2400" b="1" dirty="0">
                <a:latin typeface="Meiryo UI" panose="020B0604030504040204" pitchFamily="50" charset="-128"/>
                <a:ea typeface="Meiryo UI" panose="020B0604030504040204" pitchFamily="50" charset="-128"/>
              </a:rPr>
              <a:t>at least 100</a:t>
            </a:r>
            <a:r>
              <a:rPr lang="en-GB" sz="2400" b="1" dirty="0">
                <a:effectLst/>
                <a:latin typeface="Meiryo UI" panose="020B0604030504040204" pitchFamily="50" charset="-128"/>
                <a:ea typeface="Meiryo UI" panose="020B0604030504040204" pitchFamily="50" charset="-128"/>
              </a:rPr>
              <a:t> °C larger than maximum operating temperature</a:t>
            </a:r>
            <a:r>
              <a:rPr lang="en-GB" sz="2400" dirty="0">
                <a:effectLst/>
                <a:latin typeface="Meiryo UI" panose="020B0604030504040204" pitchFamily="50" charset="-128"/>
                <a:ea typeface="Meiryo UI" panose="020B0604030504040204" pitchFamily="50" charset="-128"/>
              </a:rPr>
              <a:t>” </a:t>
            </a:r>
          </a:p>
          <a:p>
            <a:r>
              <a:rPr lang="en-GB" sz="2400" dirty="0">
                <a:effectLst/>
                <a:latin typeface="Meiryo UI" panose="020B0604030504040204" pitchFamily="50" charset="-128"/>
                <a:ea typeface="Meiryo UI" panose="020B0604030504040204" pitchFamily="50" charset="-128"/>
              </a:rPr>
              <a:t>for heater specification.</a:t>
            </a:r>
          </a:p>
          <a:p>
            <a:endParaRPr lang="en-GB" sz="2400" dirty="0">
              <a:latin typeface="Meiryo UI" panose="020B0604030504040204" pitchFamily="50" charset="-128"/>
              <a:ea typeface="Meiryo UI" panose="020B0604030504040204" pitchFamily="50" charset="-128"/>
            </a:endParaRPr>
          </a:p>
          <a:p>
            <a:r>
              <a:rPr lang="en-GB" sz="2400" dirty="0">
                <a:latin typeface="Meiryo UI" panose="020B0604030504040204" pitchFamily="50" charset="-128"/>
                <a:ea typeface="Meiryo UI" panose="020B0604030504040204" pitchFamily="50" charset="-128"/>
              </a:rPr>
              <a:t>SIG#5 </a:t>
            </a:r>
          </a:p>
          <a:p>
            <a:r>
              <a:rPr lang="en-GB" altLang="ja-JP" sz="2400" dirty="0">
                <a:latin typeface="Meiryo UI" panose="020B0604030504040204" pitchFamily="50" charset="-128"/>
                <a:ea typeface="Meiryo UI" panose="020B0604030504040204" pitchFamily="50" charset="-128"/>
              </a:rPr>
              <a:t>Annex 9K 5 (TR criteria): TBD (avoid faulty detection)</a:t>
            </a:r>
          </a:p>
          <a:p>
            <a:r>
              <a:rPr lang="en-GB" altLang="ja-JP" sz="2400" dirty="0">
                <a:latin typeface="Meiryo UI" panose="020B0604030504040204" pitchFamily="50" charset="-128"/>
                <a:ea typeface="Meiryo UI" panose="020B0604030504040204" pitchFamily="50" charset="-128"/>
              </a:rPr>
              <a:t>Annex 9K 6 (Adjacent cell temp): Use maximum operating temperature</a:t>
            </a:r>
          </a:p>
          <a:p>
            <a:endParaRPr lang="en-GB"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62241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263a4c75-d1d5-45e9-b14c-3a7229aeacd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3CE8F184FFA174AA8C30E2598396224" ma:contentTypeVersion="18" ma:contentTypeDescription="新しいドキュメントを作成します。" ma:contentTypeScope="" ma:versionID="8e2b5454a8634cf21aa3f7c1a393e05d">
  <xsd:schema xmlns:xsd="http://www.w3.org/2001/XMLSchema" xmlns:xs="http://www.w3.org/2001/XMLSchema" xmlns:p="http://schemas.microsoft.com/office/2006/metadata/properties" xmlns:ns3="2160059d-84c5-47f8-a958-98513086b228" xmlns:ns4="263a4c75-d1d5-45e9-b14c-3a7229aeacd5" targetNamespace="http://schemas.microsoft.com/office/2006/metadata/properties" ma:root="true" ma:fieldsID="4e34381e4b9c181358a1390e4065d58a" ns3:_="" ns4:_="">
    <xsd:import namespace="2160059d-84c5-47f8-a958-98513086b228"/>
    <xsd:import namespace="263a4c75-d1d5-45e9-b14c-3a7229aeacd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60059d-84c5-47f8-a958-98513086b228"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a4c75-d1d5-45e9-b14c-3a7229aeacd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23FD8A-1ED0-45FF-AAAB-338E507F942F}">
  <ds:schemaRefs>
    <ds:schemaRef ds:uri="http://schemas.microsoft.com/sharepoint/v3/contenttype/forms"/>
  </ds:schemaRefs>
</ds:datastoreItem>
</file>

<file path=customXml/itemProps2.xml><?xml version="1.0" encoding="utf-8"?>
<ds:datastoreItem xmlns:ds="http://schemas.openxmlformats.org/officeDocument/2006/customXml" ds:itemID="{31DCC88A-ED64-4DFE-B476-5A79644371E0}">
  <ds:schemaRefs>
    <ds:schemaRef ds:uri="http://schemas.microsoft.com/office/2006/documentManagement/types"/>
    <ds:schemaRef ds:uri="http://purl.org/dc/dcmitype/"/>
    <ds:schemaRef ds:uri="http://purl.org/dc/elements/1.1/"/>
    <ds:schemaRef ds:uri="http://www.w3.org/XML/1998/namespace"/>
    <ds:schemaRef ds:uri="2160059d-84c5-47f8-a958-98513086b228"/>
    <ds:schemaRef ds:uri="http://schemas.microsoft.com/office/infopath/2007/PartnerControls"/>
    <ds:schemaRef ds:uri="http://schemas.openxmlformats.org/package/2006/metadata/core-properties"/>
    <ds:schemaRef ds:uri="263a4c75-d1d5-45e9-b14c-3a7229aeacd5"/>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15560E0E-99CE-4E5E-B12A-F3DCEE5215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60059d-84c5-47f8-a958-98513086b228"/>
    <ds:schemaRef ds:uri="263a4c75-d1d5-45e9-b14c-3a7229aeac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3006</TotalTime>
  <Words>1761</Words>
  <Application>Microsoft Office PowerPoint</Application>
  <PresentationFormat>ワイド画面</PresentationFormat>
  <Paragraphs>193</Paragraphs>
  <Slides>16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Meiryo UI</vt:lpstr>
      <vt:lpstr>游ゴシック</vt:lpstr>
      <vt:lpstr>Arial</vt:lpstr>
      <vt:lpstr>Times New Roman</vt:lpstr>
      <vt:lpstr>Wingdings</vt:lpstr>
      <vt:lpstr>Office テーマ</vt:lpstr>
      <vt:lpstr>SIG on Thermal propagation Discussion points</vt:lpstr>
      <vt:lpstr>1. Objective and principles</vt:lpstr>
      <vt:lpstr>PowerPoint プレゼンテーション</vt:lpstr>
      <vt:lpstr>PowerPoint プレゼンテーション</vt:lpstr>
      <vt:lpstr>2. Transitional provisions</vt:lpstr>
      <vt:lpstr>(Transitional provisions in guideline – amended by WP29/2024/76 [WP29/1044/Rev.4])</vt:lpstr>
      <vt:lpstr>3-1 Topic 10 Category O vehicles</vt:lpstr>
      <vt:lpstr>3-2 Topic 2 Application to LMP batteries</vt:lpstr>
      <vt:lpstr>3-3 Topic 4 Cell temperature for test parameter</vt:lpstr>
      <vt:lpstr>3-4 Topic 3 Choice of testing or documentation</vt:lpstr>
      <vt:lpstr>3-5 Topic 5 Selection of trigger method</vt:lpstr>
      <vt:lpstr>3-6 Topic 6 Additional conditions for component-based test</vt:lpstr>
      <vt:lpstr>3-7 Topic 7 Additional conditions for component-based test</vt:lpstr>
      <vt:lpstr>3-8 Topic 9 Details of smoke ingress test</vt:lpstr>
      <vt:lpstr>3-9 Topic 8 Alternative to smoke ingress test</vt:lpstr>
      <vt:lpstr>3-10 Topic 1 Installation requirements for type-approved REESS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 on Thermal propagation Alignment discussion</dc:title>
  <dc:creator>Iwasaki, Masaaki/岩崎 昌昭</dc:creator>
  <cp:lastModifiedBy>Iwasaki, Masaaki/岩崎 昌昭</cp:lastModifiedBy>
  <cp:revision>4</cp:revision>
  <dcterms:created xsi:type="dcterms:W3CDTF">2024-02-01T01:42:11Z</dcterms:created>
  <dcterms:modified xsi:type="dcterms:W3CDTF">2024-08-30T02:24:45Z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0x01010093CE8F184FFA174AA8C30E2598396224</vt:lpwstr>
  </property>
</Properties>
</file>