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2CE442-535B-4785-9EA6-D6DEBA181831}" v="32" dt="2024-09-23T14:06:04.7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9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R Caroline" userId="75fc3b91-fc87-4515-bae9-bbab3cbb9543" providerId="ADAL" clId="{CF2CE442-535B-4785-9EA6-D6DEBA181831}"/>
    <pc:docChg chg="custSel modSld">
      <pc:chgData name="MIR Caroline" userId="75fc3b91-fc87-4515-bae9-bbab3cbb9543" providerId="ADAL" clId="{CF2CE442-535B-4785-9EA6-D6DEBA181831}" dt="2024-09-23T14:06:11.808" v="669" actId="1076"/>
      <pc:docMkLst>
        <pc:docMk/>
      </pc:docMkLst>
      <pc:sldChg chg="addSp delSp modSp mod">
        <pc:chgData name="MIR Caroline" userId="75fc3b91-fc87-4515-bae9-bbab3cbb9543" providerId="ADAL" clId="{CF2CE442-535B-4785-9EA6-D6DEBA181831}" dt="2024-09-23T14:06:11.808" v="669" actId="1076"/>
        <pc:sldMkLst>
          <pc:docMk/>
          <pc:sldMk cId="1042548385" sldId="256"/>
        </pc:sldMkLst>
        <pc:spChg chg="mod">
          <ac:chgData name="MIR Caroline" userId="75fc3b91-fc87-4515-bae9-bbab3cbb9543" providerId="ADAL" clId="{CF2CE442-535B-4785-9EA6-D6DEBA181831}" dt="2024-09-23T13:54:59.827" v="304" actId="164"/>
          <ac:spMkLst>
            <pc:docMk/>
            <pc:sldMk cId="1042548385" sldId="256"/>
            <ac:spMk id="4" creationId="{FC22105F-6506-D5E7-E9CE-6763F8B54B58}"/>
          </ac:spMkLst>
        </pc:spChg>
        <pc:spChg chg="del mod">
          <ac:chgData name="MIR Caroline" userId="75fc3b91-fc87-4515-bae9-bbab3cbb9543" providerId="ADAL" clId="{CF2CE442-535B-4785-9EA6-D6DEBA181831}" dt="2024-09-23T13:52:37.456" v="293" actId="478"/>
          <ac:spMkLst>
            <pc:docMk/>
            <pc:sldMk cId="1042548385" sldId="256"/>
            <ac:spMk id="5" creationId="{2E276813-41AA-15C4-FCCB-3D4312D89081}"/>
          </ac:spMkLst>
        </pc:spChg>
        <pc:spChg chg="mod">
          <ac:chgData name="MIR Caroline" userId="75fc3b91-fc87-4515-bae9-bbab3cbb9543" providerId="ADAL" clId="{CF2CE442-535B-4785-9EA6-D6DEBA181831}" dt="2024-09-23T14:05:58.936" v="665" actId="164"/>
          <ac:spMkLst>
            <pc:docMk/>
            <pc:sldMk cId="1042548385" sldId="256"/>
            <ac:spMk id="6" creationId="{0E602625-B92D-E0EC-6EC0-1AE3031EA4C6}"/>
          </ac:spMkLst>
        </pc:spChg>
        <pc:spChg chg="add mod">
          <ac:chgData name="MIR Caroline" userId="75fc3b91-fc87-4515-bae9-bbab3cbb9543" providerId="ADAL" clId="{CF2CE442-535B-4785-9EA6-D6DEBA181831}" dt="2024-09-23T14:05:58.936" v="665" actId="164"/>
          <ac:spMkLst>
            <pc:docMk/>
            <pc:sldMk cId="1042548385" sldId="256"/>
            <ac:spMk id="7" creationId="{640069D4-14B2-0D23-4DBD-059D65E15D9C}"/>
          </ac:spMkLst>
        </pc:spChg>
        <pc:spChg chg="add del mod">
          <ac:chgData name="MIR Caroline" userId="75fc3b91-fc87-4515-bae9-bbab3cbb9543" providerId="ADAL" clId="{CF2CE442-535B-4785-9EA6-D6DEBA181831}" dt="2024-09-23T13:52:52.568" v="294" actId="478"/>
          <ac:spMkLst>
            <pc:docMk/>
            <pc:sldMk cId="1042548385" sldId="256"/>
            <ac:spMk id="8" creationId="{97A28454-3E06-63F5-CA09-EA95D928B80E}"/>
          </ac:spMkLst>
        </pc:spChg>
        <pc:spChg chg="add mod">
          <ac:chgData name="MIR Caroline" userId="75fc3b91-fc87-4515-bae9-bbab3cbb9543" providerId="ADAL" clId="{CF2CE442-535B-4785-9EA6-D6DEBA181831}" dt="2024-09-23T14:05:58.936" v="665" actId="164"/>
          <ac:spMkLst>
            <pc:docMk/>
            <pc:sldMk cId="1042548385" sldId="256"/>
            <ac:spMk id="13" creationId="{B4E691A7-7450-6E4E-BE25-26E91D7A6829}"/>
          </ac:spMkLst>
        </pc:spChg>
        <pc:spChg chg="add mod">
          <ac:chgData name="MIR Caroline" userId="75fc3b91-fc87-4515-bae9-bbab3cbb9543" providerId="ADAL" clId="{CF2CE442-535B-4785-9EA6-D6DEBA181831}" dt="2024-09-23T14:05:58.936" v="665" actId="164"/>
          <ac:spMkLst>
            <pc:docMk/>
            <pc:sldMk cId="1042548385" sldId="256"/>
            <ac:spMk id="14" creationId="{F6D36B85-A43A-A324-680B-40EFF18A0F90}"/>
          </ac:spMkLst>
        </pc:spChg>
        <pc:spChg chg="add mod">
          <ac:chgData name="MIR Caroline" userId="75fc3b91-fc87-4515-bae9-bbab3cbb9543" providerId="ADAL" clId="{CF2CE442-535B-4785-9EA6-D6DEBA181831}" dt="2024-09-23T14:05:58.936" v="665" actId="164"/>
          <ac:spMkLst>
            <pc:docMk/>
            <pc:sldMk cId="1042548385" sldId="256"/>
            <ac:spMk id="16" creationId="{2EFE1E1D-910C-6BB7-6E12-B450D232F41E}"/>
          </ac:spMkLst>
        </pc:spChg>
        <pc:spChg chg="add mod">
          <ac:chgData name="MIR Caroline" userId="75fc3b91-fc87-4515-bae9-bbab3cbb9543" providerId="ADAL" clId="{CF2CE442-535B-4785-9EA6-D6DEBA181831}" dt="2024-09-23T14:05:58.936" v="665" actId="164"/>
          <ac:spMkLst>
            <pc:docMk/>
            <pc:sldMk cId="1042548385" sldId="256"/>
            <ac:spMk id="17" creationId="{E09E5472-70EE-3B8E-BF08-AFF16D8F2E4C}"/>
          </ac:spMkLst>
        </pc:spChg>
        <pc:spChg chg="add mod">
          <ac:chgData name="MIR Caroline" userId="75fc3b91-fc87-4515-bae9-bbab3cbb9543" providerId="ADAL" clId="{CF2CE442-535B-4785-9EA6-D6DEBA181831}" dt="2024-09-23T14:06:04.778" v="667" actId="164"/>
          <ac:spMkLst>
            <pc:docMk/>
            <pc:sldMk cId="1042548385" sldId="256"/>
            <ac:spMk id="19" creationId="{1DDAAE85-B7F4-E32E-E933-21D1FB391617}"/>
          </ac:spMkLst>
        </pc:spChg>
        <pc:spChg chg="add del mod">
          <ac:chgData name="MIR Caroline" userId="75fc3b91-fc87-4515-bae9-bbab3cbb9543" providerId="ADAL" clId="{CF2CE442-535B-4785-9EA6-D6DEBA181831}" dt="2024-09-23T14:05:10.886" v="653" actId="478"/>
          <ac:spMkLst>
            <pc:docMk/>
            <pc:sldMk cId="1042548385" sldId="256"/>
            <ac:spMk id="20" creationId="{CE39BA28-D221-8D1B-7F22-72FFEECA1D2F}"/>
          </ac:spMkLst>
        </pc:spChg>
        <pc:spChg chg="add del mod">
          <ac:chgData name="MIR Caroline" userId="75fc3b91-fc87-4515-bae9-bbab3cbb9543" providerId="ADAL" clId="{CF2CE442-535B-4785-9EA6-D6DEBA181831}" dt="2024-09-23T14:05:11.657" v="654" actId="478"/>
          <ac:spMkLst>
            <pc:docMk/>
            <pc:sldMk cId="1042548385" sldId="256"/>
            <ac:spMk id="21" creationId="{67C5171C-3725-BB3E-C9F8-069536BB4F88}"/>
          </ac:spMkLst>
        </pc:spChg>
        <pc:spChg chg="add mod">
          <ac:chgData name="MIR Caroline" userId="75fc3b91-fc87-4515-bae9-bbab3cbb9543" providerId="ADAL" clId="{CF2CE442-535B-4785-9EA6-D6DEBA181831}" dt="2024-09-23T14:06:04.778" v="667" actId="164"/>
          <ac:spMkLst>
            <pc:docMk/>
            <pc:sldMk cId="1042548385" sldId="256"/>
            <ac:spMk id="22" creationId="{6250F4D4-6C48-8528-881F-6456D4CBA3CB}"/>
          </ac:spMkLst>
        </pc:spChg>
        <pc:spChg chg="add mod">
          <ac:chgData name="MIR Caroline" userId="75fc3b91-fc87-4515-bae9-bbab3cbb9543" providerId="ADAL" clId="{CF2CE442-535B-4785-9EA6-D6DEBA181831}" dt="2024-09-23T14:06:04.778" v="667" actId="164"/>
          <ac:spMkLst>
            <pc:docMk/>
            <pc:sldMk cId="1042548385" sldId="256"/>
            <ac:spMk id="23" creationId="{15DF76A9-18B2-3EE5-8547-18363F4E2203}"/>
          </ac:spMkLst>
        </pc:spChg>
        <pc:spChg chg="add del mod">
          <ac:chgData name="MIR Caroline" userId="75fc3b91-fc87-4515-bae9-bbab3cbb9543" providerId="ADAL" clId="{CF2CE442-535B-4785-9EA6-D6DEBA181831}" dt="2024-09-23T14:05:20.342" v="662" actId="478"/>
          <ac:spMkLst>
            <pc:docMk/>
            <pc:sldMk cId="1042548385" sldId="256"/>
            <ac:spMk id="24" creationId="{FC356154-7878-3505-BFCE-697CCA7D685C}"/>
          </ac:spMkLst>
        </pc:spChg>
        <pc:spChg chg="add mod">
          <ac:chgData name="MIR Caroline" userId="75fc3b91-fc87-4515-bae9-bbab3cbb9543" providerId="ADAL" clId="{CF2CE442-535B-4785-9EA6-D6DEBA181831}" dt="2024-09-23T14:05:54.110" v="664" actId="164"/>
          <ac:spMkLst>
            <pc:docMk/>
            <pc:sldMk cId="1042548385" sldId="256"/>
            <ac:spMk id="25" creationId="{8E61F75A-1BF0-2BBA-D131-47FBB87A597A}"/>
          </ac:spMkLst>
        </pc:spChg>
        <pc:spChg chg="add mod">
          <ac:chgData name="MIR Caroline" userId="75fc3b91-fc87-4515-bae9-bbab3cbb9543" providerId="ADAL" clId="{CF2CE442-535B-4785-9EA6-D6DEBA181831}" dt="2024-09-23T14:05:54.110" v="664" actId="164"/>
          <ac:spMkLst>
            <pc:docMk/>
            <pc:sldMk cId="1042548385" sldId="256"/>
            <ac:spMk id="26" creationId="{06836A16-A9DC-6B94-8EFD-354F22650E29}"/>
          </ac:spMkLst>
        </pc:spChg>
        <pc:spChg chg="add mod">
          <ac:chgData name="MIR Caroline" userId="75fc3b91-fc87-4515-bae9-bbab3cbb9543" providerId="ADAL" clId="{CF2CE442-535B-4785-9EA6-D6DEBA181831}" dt="2024-09-23T14:05:54.110" v="664" actId="164"/>
          <ac:spMkLst>
            <pc:docMk/>
            <pc:sldMk cId="1042548385" sldId="256"/>
            <ac:spMk id="27" creationId="{747DFBD0-84F3-ED9D-DCBD-1B60382CAED6}"/>
          </ac:spMkLst>
        </pc:spChg>
        <pc:spChg chg="add mod">
          <ac:chgData name="MIR Caroline" userId="75fc3b91-fc87-4515-bae9-bbab3cbb9543" providerId="ADAL" clId="{CF2CE442-535B-4785-9EA6-D6DEBA181831}" dt="2024-09-23T14:05:54.110" v="664" actId="164"/>
          <ac:spMkLst>
            <pc:docMk/>
            <pc:sldMk cId="1042548385" sldId="256"/>
            <ac:spMk id="28" creationId="{52A205FA-0975-D82B-23EB-3ABC1D6CBE81}"/>
          </ac:spMkLst>
        </pc:spChg>
        <pc:spChg chg="add del mod">
          <ac:chgData name="MIR Caroline" userId="75fc3b91-fc87-4515-bae9-bbab3cbb9543" providerId="ADAL" clId="{CF2CE442-535B-4785-9EA6-D6DEBA181831}" dt="2024-09-23T14:00:17.215" v="473" actId="478"/>
          <ac:spMkLst>
            <pc:docMk/>
            <pc:sldMk cId="1042548385" sldId="256"/>
            <ac:spMk id="29" creationId="{6C6B98B2-B005-F8E2-0BD6-4A276FCF3D8B}"/>
          </ac:spMkLst>
        </pc:spChg>
        <pc:spChg chg="add mod">
          <ac:chgData name="MIR Caroline" userId="75fc3b91-fc87-4515-bae9-bbab3cbb9543" providerId="ADAL" clId="{CF2CE442-535B-4785-9EA6-D6DEBA181831}" dt="2024-09-23T14:05:54.110" v="664" actId="164"/>
          <ac:spMkLst>
            <pc:docMk/>
            <pc:sldMk cId="1042548385" sldId="256"/>
            <ac:spMk id="37" creationId="{3EBBC6B2-D907-1C63-607B-BB8C4B3221AC}"/>
          </ac:spMkLst>
        </pc:spChg>
        <pc:spChg chg="add mod">
          <ac:chgData name="MIR Caroline" userId="75fc3b91-fc87-4515-bae9-bbab3cbb9543" providerId="ADAL" clId="{CF2CE442-535B-4785-9EA6-D6DEBA181831}" dt="2024-09-23T14:05:54.110" v="664" actId="164"/>
          <ac:spMkLst>
            <pc:docMk/>
            <pc:sldMk cId="1042548385" sldId="256"/>
            <ac:spMk id="39" creationId="{DD82BF7F-052E-8106-157D-710ADE72EC54}"/>
          </ac:spMkLst>
        </pc:spChg>
        <pc:spChg chg="add del mod">
          <ac:chgData name="MIR Caroline" userId="75fc3b91-fc87-4515-bae9-bbab3cbb9543" providerId="ADAL" clId="{CF2CE442-535B-4785-9EA6-D6DEBA181831}" dt="2024-09-23T14:00:54.510" v="496" actId="478"/>
          <ac:spMkLst>
            <pc:docMk/>
            <pc:sldMk cId="1042548385" sldId="256"/>
            <ac:spMk id="41" creationId="{3006D1A5-C1B3-7FF3-032E-CB304D30C2C4}"/>
          </ac:spMkLst>
        </pc:spChg>
        <pc:spChg chg="add mod">
          <ac:chgData name="MIR Caroline" userId="75fc3b91-fc87-4515-bae9-bbab3cbb9543" providerId="ADAL" clId="{CF2CE442-535B-4785-9EA6-D6DEBA181831}" dt="2024-09-23T14:05:54.110" v="664" actId="164"/>
          <ac:spMkLst>
            <pc:docMk/>
            <pc:sldMk cId="1042548385" sldId="256"/>
            <ac:spMk id="42" creationId="{413CCC97-7A29-E4CF-6BEB-F38EE9AD0969}"/>
          </ac:spMkLst>
        </pc:spChg>
        <pc:spChg chg="add mod">
          <ac:chgData name="MIR Caroline" userId="75fc3b91-fc87-4515-bae9-bbab3cbb9543" providerId="ADAL" clId="{CF2CE442-535B-4785-9EA6-D6DEBA181831}" dt="2024-09-23T14:05:54.110" v="664" actId="164"/>
          <ac:spMkLst>
            <pc:docMk/>
            <pc:sldMk cId="1042548385" sldId="256"/>
            <ac:spMk id="43" creationId="{A60E789B-6D75-EF59-EBC5-CFF55A6C14FA}"/>
          </ac:spMkLst>
        </pc:spChg>
        <pc:spChg chg="add mod">
          <ac:chgData name="MIR Caroline" userId="75fc3b91-fc87-4515-bae9-bbab3cbb9543" providerId="ADAL" clId="{CF2CE442-535B-4785-9EA6-D6DEBA181831}" dt="2024-09-23T14:05:54.110" v="664" actId="164"/>
          <ac:spMkLst>
            <pc:docMk/>
            <pc:sldMk cId="1042548385" sldId="256"/>
            <ac:spMk id="45" creationId="{1E801963-B751-06D8-84AE-BC8AB9460EFA}"/>
          </ac:spMkLst>
        </pc:spChg>
        <pc:spChg chg="add mod">
          <ac:chgData name="MIR Caroline" userId="75fc3b91-fc87-4515-bae9-bbab3cbb9543" providerId="ADAL" clId="{CF2CE442-535B-4785-9EA6-D6DEBA181831}" dt="2024-09-23T14:05:54.110" v="664" actId="164"/>
          <ac:spMkLst>
            <pc:docMk/>
            <pc:sldMk cId="1042548385" sldId="256"/>
            <ac:spMk id="47" creationId="{6512699B-882E-D760-A6EA-3A742521530F}"/>
          </ac:spMkLst>
        </pc:spChg>
        <pc:grpChg chg="add del mod">
          <ac:chgData name="MIR Caroline" userId="75fc3b91-fc87-4515-bae9-bbab3cbb9543" providerId="ADAL" clId="{CF2CE442-535B-4785-9EA6-D6DEBA181831}" dt="2024-09-23T13:58:11.455" v="390" actId="478"/>
          <ac:grpSpMkLst>
            <pc:docMk/>
            <pc:sldMk cId="1042548385" sldId="256"/>
            <ac:grpSpMk id="15" creationId="{CA215C0D-AFF0-79DB-D7AB-3B4E99300C52}"/>
          </ac:grpSpMkLst>
        </pc:grpChg>
        <pc:grpChg chg="add mod">
          <ac:chgData name="MIR Caroline" userId="75fc3b91-fc87-4515-bae9-bbab3cbb9543" providerId="ADAL" clId="{CF2CE442-535B-4785-9EA6-D6DEBA181831}" dt="2024-09-23T14:05:54.110" v="664" actId="164"/>
          <ac:grpSpMkLst>
            <pc:docMk/>
            <pc:sldMk cId="1042548385" sldId="256"/>
            <ac:grpSpMk id="53" creationId="{5545C7FE-CB4A-3AA0-5B0D-D3A28F5D9AE6}"/>
          </ac:grpSpMkLst>
        </pc:grpChg>
        <pc:grpChg chg="add mod">
          <ac:chgData name="MIR Caroline" userId="75fc3b91-fc87-4515-bae9-bbab3cbb9543" providerId="ADAL" clId="{CF2CE442-535B-4785-9EA6-D6DEBA181831}" dt="2024-09-23T14:06:11.808" v="669" actId="1076"/>
          <ac:grpSpMkLst>
            <pc:docMk/>
            <pc:sldMk cId="1042548385" sldId="256"/>
            <ac:grpSpMk id="54" creationId="{D4ACA255-6D54-CDE4-E388-738FD392BF48}"/>
          </ac:grpSpMkLst>
        </pc:grpChg>
        <pc:grpChg chg="add mod">
          <ac:chgData name="MIR Caroline" userId="75fc3b91-fc87-4515-bae9-bbab3cbb9543" providerId="ADAL" clId="{CF2CE442-535B-4785-9EA6-D6DEBA181831}" dt="2024-09-23T14:06:06.752" v="668" actId="1076"/>
          <ac:grpSpMkLst>
            <pc:docMk/>
            <pc:sldMk cId="1042548385" sldId="256"/>
            <ac:grpSpMk id="55" creationId="{CD34AF00-F883-67FF-7169-5E0E77F84F54}"/>
          </ac:grpSpMkLst>
        </pc:grpChg>
        <pc:cxnChg chg="add mod">
          <ac:chgData name="MIR Caroline" userId="75fc3b91-fc87-4515-bae9-bbab3cbb9543" providerId="ADAL" clId="{CF2CE442-535B-4785-9EA6-D6DEBA181831}" dt="2024-09-23T13:54:59.827" v="304" actId="164"/>
          <ac:cxnSpMkLst>
            <pc:docMk/>
            <pc:sldMk cId="1042548385" sldId="256"/>
            <ac:cxnSpMk id="10" creationId="{1A85E1E0-4978-45F3-286C-15473285073E}"/>
          </ac:cxnSpMkLst>
        </pc:cxnChg>
        <pc:cxnChg chg="add del mod">
          <ac:chgData name="MIR Caroline" userId="75fc3b91-fc87-4515-bae9-bbab3cbb9543" providerId="ADAL" clId="{CF2CE442-535B-4785-9EA6-D6DEBA181831}" dt="2024-09-23T13:58:02.269" v="386" actId="478"/>
          <ac:cxnSpMkLst>
            <pc:docMk/>
            <pc:sldMk cId="1042548385" sldId="256"/>
            <ac:cxnSpMk id="12" creationId="{52BEFDF4-8651-0376-1F32-0AA1F05503EB}"/>
          </ac:cxnSpMkLst>
        </pc:cxnChg>
        <pc:cxnChg chg="add mod">
          <ac:chgData name="MIR Caroline" userId="75fc3b91-fc87-4515-bae9-bbab3cbb9543" providerId="ADAL" clId="{CF2CE442-535B-4785-9EA6-D6DEBA181831}" dt="2024-09-23T14:05:54.110" v="664" actId="164"/>
          <ac:cxnSpMkLst>
            <pc:docMk/>
            <pc:sldMk cId="1042548385" sldId="256"/>
            <ac:cxnSpMk id="31" creationId="{2ACF3274-A0CE-3240-B64C-D072E7FF3A61}"/>
          </ac:cxnSpMkLst>
        </pc:cxnChg>
        <pc:cxnChg chg="add mod">
          <ac:chgData name="MIR Caroline" userId="75fc3b91-fc87-4515-bae9-bbab3cbb9543" providerId="ADAL" clId="{CF2CE442-535B-4785-9EA6-D6DEBA181831}" dt="2024-09-23T14:05:54.110" v="664" actId="164"/>
          <ac:cxnSpMkLst>
            <pc:docMk/>
            <pc:sldMk cId="1042548385" sldId="256"/>
            <ac:cxnSpMk id="34" creationId="{2759F95C-47C2-901B-ADDD-17C6103FF20A}"/>
          </ac:cxnSpMkLst>
        </pc:cxnChg>
        <pc:cxnChg chg="add mod">
          <ac:chgData name="MIR Caroline" userId="75fc3b91-fc87-4515-bae9-bbab3cbb9543" providerId="ADAL" clId="{CF2CE442-535B-4785-9EA6-D6DEBA181831}" dt="2024-09-23T14:05:54.110" v="664" actId="164"/>
          <ac:cxnSpMkLst>
            <pc:docMk/>
            <pc:sldMk cId="1042548385" sldId="256"/>
            <ac:cxnSpMk id="35" creationId="{07646099-B620-0BB8-4A67-14E9B5A41156}"/>
          </ac:cxnSpMkLst>
        </pc:cxnChg>
        <pc:cxnChg chg="add mod">
          <ac:chgData name="MIR Caroline" userId="75fc3b91-fc87-4515-bae9-bbab3cbb9543" providerId="ADAL" clId="{CF2CE442-535B-4785-9EA6-D6DEBA181831}" dt="2024-09-23T14:05:54.110" v="664" actId="164"/>
          <ac:cxnSpMkLst>
            <pc:docMk/>
            <pc:sldMk cId="1042548385" sldId="256"/>
            <ac:cxnSpMk id="36" creationId="{6382EC95-3516-59B3-52A0-CCA32A308EDE}"/>
          </ac:cxnSpMkLst>
        </pc:cxnChg>
        <pc:cxnChg chg="add mod">
          <ac:chgData name="MIR Caroline" userId="75fc3b91-fc87-4515-bae9-bbab3cbb9543" providerId="ADAL" clId="{CF2CE442-535B-4785-9EA6-D6DEBA181831}" dt="2024-09-23T14:05:54.110" v="664" actId="164"/>
          <ac:cxnSpMkLst>
            <pc:docMk/>
            <pc:sldMk cId="1042548385" sldId="256"/>
            <ac:cxnSpMk id="38" creationId="{785C7AAC-C0C3-C7D2-D534-AD25DB631F9F}"/>
          </ac:cxnSpMkLst>
        </pc:cxnChg>
        <pc:cxnChg chg="add mod">
          <ac:chgData name="MIR Caroline" userId="75fc3b91-fc87-4515-bae9-bbab3cbb9543" providerId="ADAL" clId="{CF2CE442-535B-4785-9EA6-D6DEBA181831}" dt="2024-09-23T14:05:54.110" v="664" actId="164"/>
          <ac:cxnSpMkLst>
            <pc:docMk/>
            <pc:sldMk cId="1042548385" sldId="256"/>
            <ac:cxnSpMk id="40" creationId="{74A71B2A-817D-2878-151D-BA9BFB0E4DB1}"/>
          </ac:cxnSpMkLst>
        </pc:cxnChg>
        <pc:cxnChg chg="add mod">
          <ac:chgData name="MIR Caroline" userId="75fc3b91-fc87-4515-bae9-bbab3cbb9543" providerId="ADAL" clId="{CF2CE442-535B-4785-9EA6-D6DEBA181831}" dt="2024-09-23T14:05:54.110" v="664" actId="164"/>
          <ac:cxnSpMkLst>
            <pc:docMk/>
            <pc:sldMk cId="1042548385" sldId="256"/>
            <ac:cxnSpMk id="44" creationId="{D88A0FA6-A9D6-7A64-E785-B4DD1017784B}"/>
          </ac:cxnSpMkLst>
        </pc:cxnChg>
        <pc:cxnChg chg="add mod">
          <ac:chgData name="MIR Caroline" userId="75fc3b91-fc87-4515-bae9-bbab3cbb9543" providerId="ADAL" clId="{CF2CE442-535B-4785-9EA6-D6DEBA181831}" dt="2024-09-23T14:05:54.110" v="664" actId="164"/>
          <ac:cxnSpMkLst>
            <pc:docMk/>
            <pc:sldMk cId="1042548385" sldId="256"/>
            <ac:cxnSpMk id="46" creationId="{CE880BA0-9D5C-DBC5-F2AE-29248C235E1E}"/>
          </ac:cxnSpMkLst>
        </pc:cxnChg>
        <pc:cxnChg chg="add mod">
          <ac:chgData name="MIR Caroline" userId="75fc3b91-fc87-4515-bae9-bbab3cbb9543" providerId="ADAL" clId="{CF2CE442-535B-4785-9EA6-D6DEBA181831}" dt="2024-09-23T14:05:54.110" v="664" actId="164"/>
          <ac:cxnSpMkLst>
            <pc:docMk/>
            <pc:sldMk cId="1042548385" sldId="256"/>
            <ac:cxnSpMk id="48" creationId="{85E40FA0-EA2D-C0DD-C882-1034B8E0C33C}"/>
          </ac:cxnSpMkLst>
        </pc:cxnChg>
        <pc:cxnChg chg="add mod">
          <ac:chgData name="MIR Caroline" userId="75fc3b91-fc87-4515-bae9-bbab3cbb9543" providerId="ADAL" clId="{CF2CE442-535B-4785-9EA6-D6DEBA181831}" dt="2024-09-23T14:06:04.778" v="667" actId="164"/>
          <ac:cxnSpMkLst>
            <pc:docMk/>
            <pc:sldMk cId="1042548385" sldId="256"/>
            <ac:cxnSpMk id="52" creationId="{065FD9EA-965A-D9F3-AA1C-48408EB3C30A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305845-E4D1-2753-0B02-E11C508777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372FFBB-AFC4-E62B-E744-C60826B96A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392ABA-73F4-5F19-A9CE-2795079BB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1655-7A6E-47C8-A598-C9CBB3B452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A0B95D-1A2B-99C3-B44D-B56F3683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A75F76-43A1-7FA6-ABE0-3207D6154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6926-BBEC-4662-AE36-E70BECB45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38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3CC49D-CFB4-9FF1-8772-C194278DA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D4CE902-763F-76F1-443B-3A71BC6CBC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C4AED2-4751-3C8D-F60C-1FDD287B9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1655-7A6E-47C8-A598-C9CBB3B452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7EBFF4-6BCE-1B7B-1758-5E097F236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215779-7F26-C423-7C38-B47B9C1A9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6926-BBEC-4662-AE36-E70BECB45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7173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0460FCA-421D-2E5C-0F89-C963C8E1E8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DF0F054-46F2-FC6A-CED6-ADE1D24BC8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0FF8EB3-45EF-985C-4142-85390EFFF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1655-7A6E-47C8-A598-C9CBB3B452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06AA2F-03D5-564C-0A91-78B9B4429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0D3DEF-F527-428E-FE12-028E72757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6926-BBEC-4662-AE36-E70BECB45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943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F10479-7D56-4A17-7B27-1CD36AA2D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5D9D13-9E83-01FA-C384-241D9EFE6D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57EC03-69A8-A03D-0D0D-E4B3558B9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1655-7A6E-47C8-A598-C9CBB3B452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EF1488-B007-0744-8D3D-A48FC6D48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BC04F74-9BB6-334D-90E1-2BC81F1E2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6926-BBEC-4662-AE36-E70BECB45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4400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9BFA90-62A0-1C7B-4939-605E81BAE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722948-B475-446A-8077-5B989ABBB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DAB1B71-0F5B-6F8B-9A51-72265E33B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1655-7A6E-47C8-A598-C9CBB3B452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A8EEBD-7B1B-BA89-79E3-0E390345A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3AF3529-927F-FEDB-04B3-8520E2678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6926-BBEC-4662-AE36-E70BECB45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975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0CC27D-E54F-6F61-0734-A81DA7303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538B43-C85F-6928-EDDE-D6A7710470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DEE06EF-5DAD-44FC-5A9C-34154B628D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07FB2F-36CA-9CD7-183A-BB29751A0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1655-7A6E-47C8-A598-C9CBB3B452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F87CC8-545B-6A5D-536A-FCF90098A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CA069F-D35A-7056-2E19-D5630993C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6926-BBEC-4662-AE36-E70BECB45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5156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0CA6CD-4010-2342-AFC9-1D8B513AB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225670E-C780-CE5C-F4F9-CD42C39F8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708010F-E002-006E-C08C-EACA07C59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BB33A22-BBB4-4488-38B5-82B164DA2B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F400C8B-EF44-AF19-2BC8-F8413284A5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1C86DBB-BC4A-726A-15EA-ABBB8D76F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1655-7A6E-47C8-A598-C9CBB3B452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4B6FE5C-5AB9-4641-671B-C5682C4D8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B32448E-2ECB-4D6C-E9AE-8756E865D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6926-BBEC-4662-AE36-E70BECB45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59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C04AF7-69B6-8B25-11F1-6691CF266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C52083E-D7BC-A8E3-C40E-49D45FC1D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1655-7A6E-47C8-A598-C9CBB3B452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B3C2719-4AB2-1111-2EEF-9213C25D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C01FC67-D5FB-7EA3-CBAC-0D88C2B20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6926-BBEC-4662-AE36-E70BECB45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2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8998B30-DB7D-F086-FBA3-461E66C35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1655-7A6E-47C8-A598-C9CBB3B452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5059178-4773-582B-0B90-310BFF4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60E15E-FD7F-3002-E72C-8480C1EBA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6926-BBEC-4662-AE36-E70BECB45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995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094362-E7D9-7949-A9F5-A00FB31F9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ADD4E1-C40C-967F-E241-5D08A6F51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D7BB517-3022-1DC2-05A4-015CAF38BC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7592335-5111-90BD-2EAB-1A0E05F6F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1655-7A6E-47C8-A598-C9CBB3B452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9F6529-C64B-B098-9827-505B63249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F8F8D34-C473-336A-EF65-5A7B006D8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6926-BBEC-4662-AE36-E70BECB45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253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EE782A-E7D3-6D7C-55D2-2F1C1DDEB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4474CE4-EBEE-68BD-2181-BF6637447F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2BB36B0-A08C-6660-64B5-F505E9E27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734323-22BB-51B8-F845-4674753C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41655-7A6E-47C8-A598-C9CBB3B452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2B0F60-D775-292A-4593-8CC32D9C7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EB7D36-65B7-2FB3-0A3B-07E78CAF4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36926-BBEC-4662-AE36-E70BECB45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1086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F9C0E4D-1833-F4FF-FC7E-4CD014BA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D12456-C950-51A1-830F-4649C80565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ED8950-FD80-EF33-474F-295803BA57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7D41655-7A6E-47C8-A598-C9CBB3B452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C409DA-75E2-4B77-28EF-80F31603A8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6F78BB-317B-5E09-1C9E-FE1085CD51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B36926-BBEC-4662-AE36-E70BECB45D2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857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e 53">
            <a:extLst>
              <a:ext uri="{FF2B5EF4-FFF2-40B4-BE49-F238E27FC236}">
                <a16:creationId xmlns:a16="http://schemas.microsoft.com/office/drawing/2014/main" id="{D4ACA255-6D54-CDE4-E388-738FD392BF48}"/>
              </a:ext>
            </a:extLst>
          </p:cNvPr>
          <p:cNvGrpSpPr/>
          <p:nvPr/>
        </p:nvGrpSpPr>
        <p:grpSpPr>
          <a:xfrm>
            <a:off x="342743" y="4700068"/>
            <a:ext cx="6967565" cy="1389012"/>
            <a:chOff x="210007" y="5253503"/>
            <a:chExt cx="6967565" cy="1389012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0E602625-B92D-E0EC-6EC0-1AE3031EA4C6}"/>
                </a:ext>
              </a:extLst>
            </p:cNvPr>
            <p:cNvSpPr txBox="1"/>
            <p:nvPr/>
          </p:nvSpPr>
          <p:spPr>
            <a:xfrm>
              <a:off x="1260782" y="5322742"/>
              <a:ext cx="57740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Process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40069D4-14B2-0D23-4DBD-059D65E15D9C}"/>
                </a:ext>
              </a:extLst>
            </p:cNvPr>
            <p:cNvSpPr/>
            <p:nvPr/>
          </p:nvSpPr>
          <p:spPr>
            <a:xfrm>
              <a:off x="334261" y="5253503"/>
              <a:ext cx="577403" cy="34433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B4E691A7-7450-6E4E-BE25-26E91D7A6829}"/>
                </a:ext>
              </a:extLst>
            </p:cNvPr>
            <p:cNvSpPr txBox="1"/>
            <p:nvPr/>
          </p:nvSpPr>
          <p:spPr>
            <a:xfrm>
              <a:off x="1260782" y="5835237"/>
              <a:ext cx="31325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Intermediary flux (material, energy, product, waste …)  </a:t>
              </a:r>
            </a:p>
          </p:txBody>
        </p:sp>
        <p:sp>
          <p:nvSpPr>
            <p:cNvPr id="14" name="Rectangle : coins arrondis 13">
              <a:extLst>
                <a:ext uri="{FF2B5EF4-FFF2-40B4-BE49-F238E27FC236}">
                  <a16:creationId xmlns:a16="http://schemas.microsoft.com/office/drawing/2014/main" id="{F6D36B85-A43A-A324-680B-40EFF18A0F90}"/>
                </a:ext>
              </a:extLst>
            </p:cNvPr>
            <p:cNvSpPr/>
            <p:nvPr/>
          </p:nvSpPr>
          <p:spPr>
            <a:xfrm>
              <a:off x="334261" y="5804936"/>
              <a:ext cx="577403" cy="27652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Ellipse 15">
              <a:extLst>
                <a:ext uri="{FF2B5EF4-FFF2-40B4-BE49-F238E27FC236}">
                  <a16:creationId xmlns:a16="http://schemas.microsoft.com/office/drawing/2014/main" id="{2EFE1E1D-910C-6BB7-6E12-B450D232F41E}"/>
                </a:ext>
              </a:extLst>
            </p:cNvPr>
            <p:cNvSpPr/>
            <p:nvPr/>
          </p:nvSpPr>
          <p:spPr>
            <a:xfrm>
              <a:off x="210007" y="6288554"/>
              <a:ext cx="825910" cy="353961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E09E5472-70EE-3B8E-BF08-AFF16D8F2E4C}"/>
                </a:ext>
              </a:extLst>
            </p:cNvPr>
            <p:cNvSpPr txBox="1"/>
            <p:nvPr/>
          </p:nvSpPr>
          <p:spPr>
            <a:xfrm>
              <a:off x="1191638" y="6342423"/>
              <a:ext cx="5985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Elementary flux (from environment : minerals, land, water, wood … or to the environment : direct emissions) </a:t>
              </a:r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5545C7FE-CB4A-3AA0-5B0D-D3A28F5D9AE6}"/>
              </a:ext>
            </a:extLst>
          </p:cNvPr>
          <p:cNvGrpSpPr/>
          <p:nvPr/>
        </p:nvGrpSpPr>
        <p:grpSpPr>
          <a:xfrm>
            <a:off x="3281026" y="1253832"/>
            <a:ext cx="5597966" cy="1761045"/>
            <a:chOff x="3281026" y="1253832"/>
            <a:chExt cx="5597966" cy="176104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61F75A-1BF0-2BBA-D131-47FBB87A597A}"/>
                </a:ext>
              </a:extLst>
            </p:cNvPr>
            <p:cNvSpPr/>
            <p:nvPr/>
          </p:nvSpPr>
          <p:spPr>
            <a:xfrm>
              <a:off x="4762008" y="1406861"/>
              <a:ext cx="576294" cy="160625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Process 1</a:t>
              </a:r>
            </a:p>
          </p:txBody>
        </p:sp>
        <p:sp>
          <p:nvSpPr>
            <p:cNvPr id="26" name="Rectangle : coins arrondis 25">
              <a:extLst>
                <a:ext uri="{FF2B5EF4-FFF2-40B4-BE49-F238E27FC236}">
                  <a16:creationId xmlns:a16="http://schemas.microsoft.com/office/drawing/2014/main" id="{06836A16-A9DC-6B94-8EFD-354F22650E29}"/>
                </a:ext>
              </a:extLst>
            </p:cNvPr>
            <p:cNvSpPr/>
            <p:nvPr/>
          </p:nvSpPr>
          <p:spPr>
            <a:xfrm>
              <a:off x="3388192" y="1409030"/>
              <a:ext cx="577403" cy="27652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Input 1</a:t>
              </a: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747DFBD0-84F3-ED9D-DCBD-1B60382CAED6}"/>
                </a:ext>
              </a:extLst>
            </p:cNvPr>
            <p:cNvSpPr/>
            <p:nvPr/>
          </p:nvSpPr>
          <p:spPr>
            <a:xfrm>
              <a:off x="6134715" y="1253832"/>
              <a:ext cx="1042857" cy="535178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Direct emission SO2</a:t>
              </a:r>
            </a:p>
          </p:txBody>
        </p:sp>
        <p:sp>
          <p:nvSpPr>
            <p:cNvPr id="28" name="Rectangle : coins arrondis 27">
              <a:extLst>
                <a:ext uri="{FF2B5EF4-FFF2-40B4-BE49-F238E27FC236}">
                  <a16:creationId xmlns:a16="http://schemas.microsoft.com/office/drawing/2014/main" id="{52A205FA-0975-D82B-23EB-3ABC1D6CBE81}"/>
                </a:ext>
              </a:extLst>
            </p:cNvPr>
            <p:cNvSpPr/>
            <p:nvPr/>
          </p:nvSpPr>
          <p:spPr>
            <a:xfrm>
              <a:off x="3281026" y="2086169"/>
              <a:ext cx="791734" cy="25149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 1</a:t>
              </a:r>
            </a:p>
          </p:txBody>
        </p:sp>
        <p:cxnSp>
          <p:nvCxnSpPr>
            <p:cNvPr id="31" name="Connecteur droit avec flèche 30">
              <a:extLst>
                <a:ext uri="{FF2B5EF4-FFF2-40B4-BE49-F238E27FC236}">
                  <a16:creationId xmlns:a16="http://schemas.microsoft.com/office/drawing/2014/main" id="{2ACF3274-A0CE-3240-B64C-D072E7FF3A61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>
              <a:off x="3965595" y="1547291"/>
              <a:ext cx="79173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2759F95C-47C2-901B-ADDD-17C6103FF20A}"/>
                </a:ext>
              </a:extLst>
            </p:cNvPr>
            <p:cNvCxnSpPr>
              <a:cxnSpLocks/>
              <a:stCxn id="28" idx="3"/>
            </p:cNvCxnSpPr>
            <p:nvPr/>
          </p:nvCxnSpPr>
          <p:spPr>
            <a:xfrm flipV="1">
              <a:off x="4072760" y="2207512"/>
              <a:ext cx="687837" cy="440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>
              <a:extLst>
                <a:ext uri="{FF2B5EF4-FFF2-40B4-BE49-F238E27FC236}">
                  <a16:creationId xmlns:a16="http://schemas.microsoft.com/office/drawing/2014/main" id="{07646099-B620-0BB8-4A67-14E9B5A41156}"/>
                </a:ext>
              </a:extLst>
            </p:cNvPr>
            <p:cNvCxnSpPr>
              <a:cxnSpLocks/>
            </p:cNvCxnSpPr>
            <p:nvPr/>
          </p:nvCxnSpPr>
          <p:spPr>
            <a:xfrm>
              <a:off x="3968863" y="2859642"/>
              <a:ext cx="79173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6382EC95-3516-59B3-52A0-CCA32A308EDE}"/>
                </a:ext>
              </a:extLst>
            </p:cNvPr>
            <p:cNvCxnSpPr>
              <a:cxnSpLocks/>
            </p:cNvCxnSpPr>
            <p:nvPr/>
          </p:nvCxnSpPr>
          <p:spPr>
            <a:xfrm>
              <a:off x="5342981" y="1521421"/>
              <a:ext cx="79173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Rectangle : coins arrondis 36">
              <a:extLst>
                <a:ext uri="{FF2B5EF4-FFF2-40B4-BE49-F238E27FC236}">
                  <a16:creationId xmlns:a16="http://schemas.microsoft.com/office/drawing/2014/main" id="{3EBBC6B2-D907-1C63-607B-BB8C4B3221AC}"/>
                </a:ext>
              </a:extLst>
            </p:cNvPr>
            <p:cNvSpPr/>
            <p:nvPr/>
          </p:nvSpPr>
          <p:spPr>
            <a:xfrm>
              <a:off x="6206143" y="1911714"/>
              <a:ext cx="900000" cy="246219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Product 1</a:t>
              </a:r>
            </a:p>
          </p:txBody>
        </p: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785C7AAC-C0C3-C7D2-D534-AD25DB631F9F}"/>
                </a:ext>
              </a:extLst>
            </p:cNvPr>
            <p:cNvCxnSpPr>
              <a:cxnSpLocks/>
            </p:cNvCxnSpPr>
            <p:nvPr/>
          </p:nvCxnSpPr>
          <p:spPr>
            <a:xfrm>
              <a:off x="5342981" y="2049975"/>
              <a:ext cx="90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Rectangle : coins arrondis 38">
              <a:extLst>
                <a:ext uri="{FF2B5EF4-FFF2-40B4-BE49-F238E27FC236}">
                  <a16:creationId xmlns:a16="http://schemas.microsoft.com/office/drawing/2014/main" id="{DD82BF7F-052E-8106-157D-710ADE72EC54}"/>
                </a:ext>
              </a:extLst>
            </p:cNvPr>
            <p:cNvSpPr/>
            <p:nvPr/>
          </p:nvSpPr>
          <p:spPr>
            <a:xfrm>
              <a:off x="6207615" y="2722104"/>
              <a:ext cx="897057" cy="2462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Waste</a:t>
              </a:r>
            </a:p>
          </p:txBody>
        </p:sp>
        <p:cxnSp>
          <p:nvCxnSpPr>
            <p:cNvPr id="40" name="Connecteur droit avec flèche 39">
              <a:extLst>
                <a:ext uri="{FF2B5EF4-FFF2-40B4-BE49-F238E27FC236}">
                  <a16:creationId xmlns:a16="http://schemas.microsoft.com/office/drawing/2014/main" id="{74A71B2A-817D-2878-151D-BA9BFB0E4DB1}"/>
                </a:ext>
              </a:extLst>
            </p:cNvPr>
            <p:cNvCxnSpPr>
              <a:cxnSpLocks/>
            </p:cNvCxnSpPr>
            <p:nvPr/>
          </p:nvCxnSpPr>
          <p:spPr>
            <a:xfrm>
              <a:off x="5342981" y="2860365"/>
              <a:ext cx="90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Rectangle : coins arrondis 41">
              <a:extLst>
                <a:ext uri="{FF2B5EF4-FFF2-40B4-BE49-F238E27FC236}">
                  <a16:creationId xmlns:a16="http://schemas.microsoft.com/office/drawing/2014/main" id="{413CCC97-7A29-E4CF-6BEB-F38EE9AD0969}"/>
                </a:ext>
              </a:extLst>
            </p:cNvPr>
            <p:cNvSpPr/>
            <p:nvPr/>
          </p:nvSpPr>
          <p:spPr>
            <a:xfrm>
              <a:off x="3388192" y="2704448"/>
              <a:ext cx="577403" cy="27652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Input 2</a:t>
              </a:r>
            </a:p>
          </p:txBody>
        </p:sp>
        <p:sp>
          <p:nvSpPr>
            <p:cNvPr id="43" name="Rectangle : coins arrondis 42">
              <a:extLst>
                <a:ext uri="{FF2B5EF4-FFF2-40B4-BE49-F238E27FC236}">
                  <a16:creationId xmlns:a16="http://schemas.microsoft.com/office/drawing/2014/main" id="{A60E789B-6D75-EF59-EBC5-CFF55A6C14FA}"/>
                </a:ext>
              </a:extLst>
            </p:cNvPr>
            <p:cNvSpPr/>
            <p:nvPr/>
          </p:nvSpPr>
          <p:spPr>
            <a:xfrm>
              <a:off x="6207615" y="2281825"/>
              <a:ext cx="897057" cy="246216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Co-product 2</a:t>
              </a:r>
            </a:p>
          </p:txBody>
        </p:sp>
        <p:cxnSp>
          <p:nvCxnSpPr>
            <p:cNvPr id="44" name="Connecteur droit avec flèche 43">
              <a:extLst>
                <a:ext uri="{FF2B5EF4-FFF2-40B4-BE49-F238E27FC236}">
                  <a16:creationId xmlns:a16="http://schemas.microsoft.com/office/drawing/2014/main" id="{D88A0FA6-A9D6-7A64-E785-B4DD1017784B}"/>
                </a:ext>
              </a:extLst>
            </p:cNvPr>
            <p:cNvCxnSpPr>
              <a:cxnSpLocks/>
            </p:cNvCxnSpPr>
            <p:nvPr/>
          </p:nvCxnSpPr>
          <p:spPr>
            <a:xfrm>
              <a:off x="5345924" y="2420086"/>
              <a:ext cx="90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E801963-B751-06D8-84AE-BC8AB9460EFA}"/>
                </a:ext>
              </a:extLst>
            </p:cNvPr>
            <p:cNvSpPr/>
            <p:nvPr/>
          </p:nvSpPr>
          <p:spPr>
            <a:xfrm>
              <a:off x="8053082" y="2670540"/>
              <a:ext cx="825910" cy="34433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Waste treatment</a:t>
              </a:r>
            </a:p>
          </p:txBody>
        </p:sp>
        <p:cxnSp>
          <p:nvCxnSpPr>
            <p:cNvPr id="46" name="Connecteur droit avec flèche 45">
              <a:extLst>
                <a:ext uri="{FF2B5EF4-FFF2-40B4-BE49-F238E27FC236}">
                  <a16:creationId xmlns:a16="http://schemas.microsoft.com/office/drawing/2014/main" id="{CE880BA0-9D5C-DBC5-F2AE-29248C235E1E}"/>
                </a:ext>
              </a:extLst>
            </p:cNvPr>
            <p:cNvCxnSpPr>
              <a:cxnSpLocks/>
            </p:cNvCxnSpPr>
            <p:nvPr/>
          </p:nvCxnSpPr>
          <p:spPr>
            <a:xfrm>
              <a:off x="7156025" y="2842709"/>
              <a:ext cx="900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6512699B-882E-D760-A6EA-3A742521530F}"/>
                </a:ext>
              </a:extLst>
            </p:cNvPr>
            <p:cNvSpPr/>
            <p:nvPr/>
          </p:nvSpPr>
          <p:spPr>
            <a:xfrm>
              <a:off x="8053082" y="1848662"/>
              <a:ext cx="825910" cy="34433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Process 2</a:t>
              </a:r>
            </a:p>
          </p:txBody>
        </p:sp>
        <p:cxnSp>
          <p:nvCxnSpPr>
            <p:cNvPr id="48" name="Connecteur droit avec flèche 47">
              <a:extLst>
                <a:ext uri="{FF2B5EF4-FFF2-40B4-BE49-F238E27FC236}">
                  <a16:creationId xmlns:a16="http://schemas.microsoft.com/office/drawing/2014/main" id="{85E40FA0-EA2D-C0DD-C882-1034B8E0C33C}"/>
                </a:ext>
              </a:extLst>
            </p:cNvPr>
            <p:cNvCxnSpPr>
              <a:cxnSpLocks/>
              <a:stCxn id="37" idx="3"/>
              <a:endCxn id="47" idx="1"/>
            </p:cNvCxnSpPr>
            <p:nvPr/>
          </p:nvCxnSpPr>
          <p:spPr>
            <a:xfrm flipV="1">
              <a:off x="7106143" y="2020831"/>
              <a:ext cx="946939" cy="1399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CD34AF00-F883-67FF-7169-5E0E77F84F54}"/>
              </a:ext>
            </a:extLst>
          </p:cNvPr>
          <p:cNvGrpSpPr/>
          <p:nvPr/>
        </p:nvGrpSpPr>
        <p:grpSpPr>
          <a:xfrm>
            <a:off x="8053082" y="4922491"/>
            <a:ext cx="3463356" cy="760657"/>
            <a:chOff x="7637331" y="5197690"/>
            <a:chExt cx="3463356" cy="76065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DDAAE85-B7F4-E32E-E933-21D1FB391617}"/>
                </a:ext>
              </a:extLst>
            </p:cNvPr>
            <p:cNvSpPr/>
            <p:nvPr/>
          </p:nvSpPr>
          <p:spPr>
            <a:xfrm>
              <a:off x="7798630" y="5197690"/>
              <a:ext cx="577403" cy="34433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6250F4D4-6C48-8528-881F-6456D4CBA3CB}"/>
                </a:ext>
              </a:extLst>
            </p:cNvPr>
            <p:cNvSpPr txBox="1"/>
            <p:nvPr/>
          </p:nvSpPr>
          <p:spPr>
            <a:xfrm>
              <a:off x="8929900" y="5712126"/>
              <a:ext cx="21707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Mandatory company specific data flux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15DF76A9-18B2-3EE5-8547-18363F4E2203}"/>
                </a:ext>
              </a:extLst>
            </p:cNvPr>
            <p:cNvSpPr txBox="1"/>
            <p:nvPr/>
          </p:nvSpPr>
          <p:spPr>
            <a:xfrm>
              <a:off x="8929900" y="5246747"/>
              <a:ext cx="21034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Mandatory company specific process</a:t>
              </a:r>
            </a:p>
          </p:txBody>
        </p: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065FD9EA-965A-D9F3-AA1C-48408EB3C30A}"/>
                </a:ext>
              </a:extLst>
            </p:cNvPr>
            <p:cNvCxnSpPr>
              <a:cxnSpLocks/>
            </p:cNvCxnSpPr>
            <p:nvPr/>
          </p:nvCxnSpPr>
          <p:spPr>
            <a:xfrm>
              <a:off x="7637331" y="5835236"/>
              <a:ext cx="900000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425483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63</Words>
  <Application>Microsoft Office PowerPoint</Application>
  <PresentationFormat>Grand écran</PresentationFormat>
  <Paragraphs>15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Thème Office</vt:lpstr>
      <vt:lpstr>Présentation PowerPoint</vt:lpstr>
    </vt:vector>
  </TitlesOfParts>
  <Company>ADEME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MIR Caroline</dc:creator>
  <cp:lastModifiedBy>MIR Caroline</cp:lastModifiedBy>
  <cp:revision>1</cp:revision>
  <dcterms:created xsi:type="dcterms:W3CDTF">2024-09-23T13:40:52Z</dcterms:created>
  <dcterms:modified xsi:type="dcterms:W3CDTF">2024-09-23T14:06:13Z</dcterms:modified>
</cp:coreProperties>
</file>