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3" r:id="rId2"/>
    <p:sldId id="290" r:id="rId3"/>
    <p:sldId id="291" r:id="rId4"/>
    <p:sldId id="292" r:id="rId5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TSEL Kawaharada" initials="NK" lastIdx="1" clrIdx="0">
    <p:extLst>
      <p:ext uri="{19B8F6BF-5375-455C-9EA6-DF929625EA0E}">
        <p15:presenceInfo xmlns:p15="http://schemas.microsoft.com/office/powerpoint/2012/main" userId="630eb980e62a1c2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19" autoAdjust="0"/>
    <p:restoredTop sz="94694" autoAdjust="0"/>
  </p:normalViewPr>
  <p:slideViewPr>
    <p:cSldViewPr snapToGrid="0">
      <p:cViewPr varScale="1">
        <p:scale>
          <a:sx n="104" d="100"/>
          <a:sy n="104" d="100"/>
        </p:scale>
        <p:origin x="17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BA9F2-F6EA-4731-B110-192B0ABD93CB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D526C-6005-4672-9E2A-1DD6C6CDF9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51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95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965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303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273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77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25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46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57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47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27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574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5C0EC-B6AB-442A-B7D3-76A0EB05BA9F}" type="datetimeFigureOut">
              <a:rPr kumimoji="1" lang="ja-JP" altLang="en-US" smtClean="0"/>
              <a:t>2024/8/19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6001A-F8E6-4764-87BF-27D6A38FD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3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855C44A-5DD9-BBA3-18B0-59F970F4710C}"/>
              </a:ext>
            </a:extLst>
          </p:cNvPr>
          <p:cNvSpPr txBox="1">
            <a:spLocks/>
          </p:cNvSpPr>
          <p:nvPr/>
        </p:nvSpPr>
        <p:spPr>
          <a:xfrm>
            <a:off x="381000" y="665678"/>
            <a:ext cx="9144000" cy="29363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Administrative Communication </a:t>
            </a:r>
            <a:endParaRPr lang="en-BE" dirty="0"/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CCB33E3F-5DB0-0C2D-6251-3D0904CE9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4389120"/>
            <a:ext cx="7429500" cy="868680"/>
          </a:xfrm>
        </p:spPr>
        <p:txBody>
          <a:bodyPr/>
          <a:lstStyle/>
          <a:p>
            <a:r>
              <a:rPr lang="en-US" altLang="ja-JP" dirty="0"/>
              <a:t>SG6 leaders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784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E876D2-475C-4CCA-8BC9-452070E0A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220" y="71430"/>
            <a:ext cx="8543925" cy="725737"/>
          </a:xfrm>
        </p:spPr>
        <p:txBody>
          <a:bodyPr/>
          <a:lstStyle/>
          <a:p>
            <a:r>
              <a:rPr kumimoji="1" lang="en-US" altLang="ja-JP" dirty="0"/>
              <a:t>Schedule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301615A-85AA-7669-C7DE-8AF691742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5737"/>
            <a:ext cx="9906000" cy="569796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96C380E-F3F1-5D0C-1315-C14B79C25AF9}"/>
              </a:ext>
            </a:extLst>
          </p:cNvPr>
          <p:cNvSpPr txBox="1"/>
          <p:nvPr/>
        </p:nvSpPr>
        <p:spPr>
          <a:xfrm>
            <a:off x="6326909" y="6428129"/>
            <a:ext cx="3463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/>
              <a:t>Shared information from SG7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762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E876D2-475C-4CCA-8BC9-452070E0A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793" y="76035"/>
            <a:ext cx="8543925" cy="1325563"/>
          </a:xfrm>
        </p:spPr>
        <p:txBody>
          <a:bodyPr/>
          <a:lstStyle/>
          <a:p>
            <a:r>
              <a:rPr lang="en-US" altLang="ja-JP" dirty="0"/>
              <a:t>SG6 Meetings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057272A-D014-5CF7-CDC6-19B8ADE42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792" y="1401598"/>
            <a:ext cx="8805679" cy="5048364"/>
          </a:xfrm>
        </p:spPr>
        <p:txBody>
          <a:bodyPr>
            <a:normAutofit/>
          </a:bodyPr>
          <a:lstStyle/>
          <a:p>
            <a:r>
              <a:rPr lang="en-US" altLang="ja-JP" dirty="0"/>
              <a:t>18th </a:t>
            </a:r>
            <a:r>
              <a:rPr lang="en-US" altLang="ja-JP" strike="sngStrike" dirty="0"/>
              <a:t>(or 9th) </a:t>
            </a:r>
            <a:r>
              <a:rPr lang="en-US" altLang="ja-JP" dirty="0"/>
              <a:t>September 13:00-14:30 CEST</a:t>
            </a:r>
          </a:p>
          <a:p>
            <a:pPr marL="0" indent="0">
              <a:buNone/>
            </a:pPr>
            <a:r>
              <a:rPr lang="en-US" altLang="ja-JP" dirty="0"/>
              <a:t>	We need to invite Caroline Mir and William Coleman 	(SG7) to explain our draft methodology.</a:t>
            </a:r>
          </a:p>
          <a:p>
            <a:pPr marL="0" indent="0">
              <a:buNone/>
            </a:pPr>
            <a:endParaRPr lang="en-US" altLang="ja-JP" dirty="0"/>
          </a:p>
          <a:p>
            <a:r>
              <a:rPr lang="en-US" altLang="ja-JP" dirty="0"/>
              <a:t>Before 13</a:t>
            </a:r>
            <a:r>
              <a:rPr lang="en-US" altLang="ja-JP" baseline="30000" dirty="0"/>
              <a:t>th</a:t>
            </a:r>
            <a:r>
              <a:rPr lang="en-US" altLang="ja-JP" dirty="0"/>
              <a:t> September: TBD</a:t>
            </a:r>
          </a:p>
          <a:p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3695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66015F-F6A7-E976-42E7-47F3FEA06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IWG meetings</a:t>
            </a:r>
            <a:endParaRPr kumimoji="1" lang="ja-JP" altLang="en-US" dirty="0"/>
          </a:p>
        </p:txBody>
      </p:sp>
      <p:sp>
        <p:nvSpPr>
          <p:cNvPr id="4" name="コンテンツ プレースホルダー 5">
            <a:extLst>
              <a:ext uri="{FF2B5EF4-FFF2-40B4-BE49-F238E27FC236}">
                <a16:creationId xmlns:a16="http://schemas.microsoft.com/office/drawing/2014/main" id="{CB6B9D7D-7242-D06F-A458-29F9E24DB1EA}"/>
              </a:ext>
            </a:extLst>
          </p:cNvPr>
          <p:cNvSpPr txBox="1">
            <a:spLocks/>
          </p:cNvSpPr>
          <p:nvPr/>
        </p:nvSpPr>
        <p:spPr>
          <a:xfrm>
            <a:off x="681038" y="1706692"/>
            <a:ext cx="8543925" cy="4802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dirty="0"/>
              <a:t>According to the </a:t>
            </a:r>
            <a:r>
              <a:rPr lang="en-US" altLang="ja-JP"/>
              <a:t>advanced notice…</a:t>
            </a:r>
            <a:endParaRPr lang="en-US" altLang="ja-JP" dirty="0"/>
          </a:p>
          <a:p>
            <a:r>
              <a:rPr lang="en-US" altLang="ja-JP" dirty="0"/>
              <a:t>September 10th 12:30 to 15:30 in CEST via Webex</a:t>
            </a:r>
          </a:p>
          <a:p>
            <a:r>
              <a:rPr lang="en-US" altLang="ja-JP" dirty="0"/>
              <a:t>17th Meeting : September 26th 9:30 to 27th 16:45 in CEST @ EC building* in Brussels (web session is also available)</a:t>
            </a:r>
          </a:p>
          <a:p>
            <a:pPr marL="0" indent="0">
              <a:buNone/>
            </a:pPr>
            <a:r>
              <a:rPr lang="en-US" altLang="ja-JP" sz="2400" dirty="0"/>
              <a:t> * 26th is not confirmed yet</a:t>
            </a:r>
          </a:p>
          <a:p>
            <a:r>
              <a:rPr lang="en-US" altLang="ja-JP" dirty="0"/>
              <a:t>18th Meeting : October 18th 9:30 to 17:00 in CEST @ Palais des Nations/Geneva (in conjunction with 91st GRPE, web session is also available)</a:t>
            </a:r>
          </a:p>
        </p:txBody>
      </p:sp>
    </p:spTree>
    <p:extLst>
      <p:ext uri="{BB962C8B-B14F-4D97-AF65-F5344CB8AC3E}">
        <p14:creationId xmlns:p14="http://schemas.microsoft.com/office/powerpoint/2010/main" val="302566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85EE3C2F-25A9-44A4-B983-CEC5F1782C41}" vid="{47EFA576-4E48-4098-B0C2-75756D17B95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2466</TotalTime>
  <Words>122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Schedule</vt:lpstr>
      <vt:lpstr>SG6 Meetings</vt:lpstr>
      <vt:lpstr>IWG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kawaharada</dc:creator>
  <cp:lastModifiedBy>NTSEL</cp:lastModifiedBy>
  <cp:revision>91</cp:revision>
  <cp:lastPrinted>2024-04-30T07:30:25Z</cp:lastPrinted>
  <dcterms:created xsi:type="dcterms:W3CDTF">2024-01-04T06:55:40Z</dcterms:created>
  <dcterms:modified xsi:type="dcterms:W3CDTF">2024-08-19T12:31:13Z</dcterms:modified>
</cp:coreProperties>
</file>