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11"/>
  </p:notesMasterIdLst>
  <p:sldIdLst>
    <p:sldId id="257" r:id="rId6"/>
    <p:sldId id="2142533243" r:id="rId7"/>
    <p:sldId id="2142533245" r:id="rId8"/>
    <p:sldId id="2142533244" r:id="rId9"/>
    <p:sldId id="214253324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BDA6F0B-5AAA-398C-91E8-E79B89BC12B8}" name="Simone McNamara" initials="SM" userId="S::simone.mcnamara@orica.com::50f9516c-6c93-44ed-a18b-4294bb3b5804" providerId="AD"/>
  <p188:author id="{5921E837-6220-5978-91FD-FF7D95188781}" name="Gerry Farrell" initials="GF" userId="S::gerry.farrell@orica.com::16a223d5-a190-4db6-b134-60d1bdc8e184" providerId="AD"/>
  <p188:author id="{6C1712D6-E195-6CEE-A200-0C724196D4C3}" name="Johann Zank" initials="JZ" userId="S::johann.zank@orica.com::f3330b99-77e5-4138-b6c5-84a839af8d8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A600"/>
    <a:srgbClr val="EAB200"/>
    <a:srgbClr val="3366CC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4977" autoAdjust="0"/>
  </p:normalViewPr>
  <p:slideViewPr>
    <p:cSldViewPr snapToGrid="0">
      <p:cViewPr varScale="1">
        <p:scale>
          <a:sx n="54" d="100"/>
          <a:sy n="54" d="100"/>
        </p:scale>
        <p:origin x="112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n Zank" userId="f3330b99-77e5-4138-b6c5-84a839af8d82" providerId="ADAL" clId="{B2B73976-DE02-464C-B37B-1D6061981EF7}"/>
    <pc:docChg chg="undo custSel modSld">
      <pc:chgData name="Johann Zank" userId="f3330b99-77e5-4138-b6c5-84a839af8d82" providerId="ADAL" clId="{B2B73976-DE02-464C-B37B-1D6061981EF7}" dt="2024-08-16T00:22:46.352" v="259" actId="1076"/>
      <pc:docMkLst>
        <pc:docMk/>
      </pc:docMkLst>
      <pc:sldChg chg="modSp mod">
        <pc:chgData name="Johann Zank" userId="f3330b99-77e5-4138-b6c5-84a839af8d82" providerId="ADAL" clId="{B2B73976-DE02-464C-B37B-1D6061981EF7}" dt="2024-08-16T00:22:46.352" v="259" actId="1076"/>
        <pc:sldMkLst>
          <pc:docMk/>
          <pc:sldMk cId="1222327587" sldId="2142533244"/>
        </pc:sldMkLst>
        <pc:spChg chg="mod">
          <ac:chgData name="Johann Zank" userId="f3330b99-77e5-4138-b6c5-84a839af8d82" providerId="ADAL" clId="{B2B73976-DE02-464C-B37B-1D6061981EF7}" dt="2024-08-16T00:22:46.352" v="259" actId="1076"/>
          <ac:spMkLst>
            <pc:docMk/>
            <pc:sldMk cId="1222327587" sldId="2142533244"/>
            <ac:spMk id="6" creationId="{5AD6EB9E-B3EA-7233-F75C-C5BA09D55C3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930358-0D25-4FF2-89FC-32C24F092658}" type="datetimeFigureOut">
              <a:rPr lang="en-AU" smtClean="0"/>
              <a:t>16/08/2024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1EF52-E39F-48BB-961E-9C3FB6F140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424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71EF52-E39F-48BB-961E-9C3FB6F140A2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8557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Meetins</a:t>
            </a:r>
            <a:r>
              <a:rPr lang="en-US" dirty="0"/>
              <a:t> on a 2 month schedule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71EF52-E39F-48BB-961E-9C3FB6F140A2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8919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26 June 2024</a:t>
            </a:r>
          </a:p>
          <a:p>
            <a:r>
              <a:rPr lang="en-US" dirty="0"/>
              <a:t>Questions 5-7 should be answered by the EWG members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71EF52-E39F-48BB-961E-9C3FB6F140A2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9271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71EF52-E39F-48BB-961E-9C3FB6F140A2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7353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eneric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white background&#10;&#10;Description automatically generated">
            <a:extLst>
              <a:ext uri="{FF2B5EF4-FFF2-40B4-BE49-F238E27FC236}">
                <a16:creationId xmlns:a16="http://schemas.microsoft.com/office/drawing/2014/main" id="{62796303-51FF-2487-3423-2DBEE60E2E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62" y="-109330"/>
            <a:ext cx="12187038" cy="3897312"/>
          </a:xfrm>
          <a:prstGeom prst="rect">
            <a:avLst/>
          </a:prstGeom>
        </p:spPr>
      </p:pic>
      <p:sp>
        <p:nvSpPr>
          <p:cNvPr id="11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872395" y="4366423"/>
            <a:ext cx="8688000" cy="1041441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100000"/>
              <a:buFont typeface="+mj-lt"/>
              <a:buNone/>
              <a:defRPr sz="5300" b="0" cap="all" spc="-200" baseline="0">
                <a:solidFill>
                  <a:schemeClr val="accent1"/>
                </a:solidFill>
                <a:latin typeface="Arial Black" panose="020B0A04020102020204" pitchFamily="34" charset="0"/>
              </a:defRPr>
            </a:lvl1pPr>
            <a:lvl2pPr marL="630900" indent="-342900">
              <a:buFont typeface="+mj-lt"/>
              <a:buAutoNum type="arabicPeriod"/>
              <a:defRPr/>
            </a:lvl2pPr>
            <a:lvl3pPr marL="918900" indent="-342900">
              <a:buFont typeface="+mj-lt"/>
              <a:buAutoNum type="arabicPeriod"/>
              <a:defRPr/>
            </a:lvl3pPr>
            <a:lvl4pPr marL="1206900" indent="-342900">
              <a:buFont typeface="+mj-lt"/>
              <a:buAutoNum type="arabicPeriod"/>
              <a:defRPr/>
            </a:lvl4pPr>
            <a:lvl5pPr marL="14949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AU"/>
              <a:t>Title slide</a:t>
            </a:r>
            <a:endParaRPr lang="en-US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199" y="4309057"/>
            <a:ext cx="1728000" cy="363537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88000"/>
              </a:lnSpc>
              <a:spcBef>
                <a:spcPts val="0"/>
              </a:spcBef>
              <a:buNone/>
              <a:defRPr sz="1400" b="0" cap="all" spc="-1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AU"/>
              <a:t>Date goes here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876065" y="5759444"/>
            <a:ext cx="8688000" cy="7461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cap="all" spc="-1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AU"/>
              <a:t>Presenter’s names and titles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762FB5-511D-4A84-A4BD-5955B50C734B}"/>
              </a:ext>
            </a:extLst>
          </p:cNvPr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33" y="6124065"/>
            <a:ext cx="1324993" cy="41769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C00A64-2582-4962-9A30-04D8FD4B43E9}"/>
              </a:ext>
            </a:extLst>
          </p:cNvPr>
          <p:cNvCxnSpPr>
            <a:cxnSpLocks/>
          </p:cNvCxnSpPr>
          <p:nvPr userDrawn="1"/>
        </p:nvCxnSpPr>
        <p:spPr>
          <a:xfrm>
            <a:off x="2745961" y="1046744"/>
            <a:ext cx="0" cy="6524625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75767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597992" y="1810649"/>
            <a:ext cx="5136000" cy="360000"/>
          </a:xfrm>
        </p:spPr>
        <p:txBody>
          <a:bodyPr anchor="t" anchorCtr="0"/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1600" b="1" spc="-2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Single line chart, table or diagram title.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597992" y="2178948"/>
            <a:ext cx="5136000" cy="2584451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52443" y="665035"/>
            <a:ext cx="9120000" cy="77107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slide title</a:t>
            </a:r>
            <a:endParaRPr lang="en-AU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215BC67-1E03-4947-BDB2-2C213D6A15D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6577633" y="1810649"/>
            <a:ext cx="5136000" cy="360000"/>
          </a:xfrm>
        </p:spPr>
        <p:txBody>
          <a:bodyPr anchor="t" anchorCtr="0"/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1600" b="1" spc="-2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Single line chart, table or diagram title. 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735D5C11-953A-4B09-B88F-59DBD2E899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577633" y="2178948"/>
            <a:ext cx="5136000" cy="2584451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FD5A3BFE-E47D-46FB-A6B2-C6FE8439CE3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7992" y="4845050"/>
            <a:ext cx="5136000" cy="109855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3BD5462A-D2B4-4A3D-90A2-F23443BFF6A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577633" y="4845050"/>
            <a:ext cx="5136000" cy="109855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30CD295-2C5C-4EE8-90F6-D5BAAF13C057}"/>
              </a:ext>
            </a:extLst>
          </p:cNvPr>
          <p:cNvCxnSpPr>
            <a:cxnSpLocks/>
          </p:cNvCxnSpPr>
          <p:nvPr userDrawn="1"/>
        </p:nvCxnSpPr>
        <p:spPr>
          <a:xfrm>
            <a:off x="6148916" y="1803400"/>
            <a:ext cx="0" cy="4159250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704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har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t>‹#›</a:t>
            </a:fld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597992" y="1810649"/>
            <a:ext cx="5136000" cy="1710000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52443" y="665035"/>
            <a:ext cx="9120000" cy="77107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slide title</a:t>
            </a:r>
            <a:endParaRPr lang="en-AU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FD5A3BFE-E47D-46FB-A6B2-C6FE8439CE3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7992" y="3569599"/>
            <a:ext cx="5136000" cy="252000"/>
          </a:xfrm>
        </p:spPr>
        <p:txBody>
          <a:bodyPr/>
          <a:lstStyle>
            <a:lvl1pPr marL="0" indent="0">
              <a:buNone/>
              <a:defRPr sz="12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Caption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4D69AA58-1703-4B72-BA82-617B95FE38D8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577633" y="1810649"/>
            <a:ext cx="5136000" cy="1710000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EFEB7E12-32BD-4DE8-8F74-2532F02062B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77633" y="3569599"/>
            <a:ext cx="5136000" cy="252000"/>
          </a:xfrm>
        </p:spPr>
        <p:txBody>
          <a:bodyPr/>
          <a:lstStyle>
            <a:lvl1pPr marL="0" indent="0">
              <a:buNone/>
              <a:defRPr sz="12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Caption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907182E6-DBBD-4655-9C42-A5A408F2EC9C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597992" y="4092304"/>
            <a:ext cx="5136000" cy="1710000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1C0E55F0-D9F7-4C7A-9C7E-4F660223157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7992" y="5851254"/>
            <a:ext cx="5136000" cy="252000"/>
          </a:xfrm>
        </p:spPr>
        <p:txBody>
          <a:bodyPr/>
          <a:lstStyle>
            <a:lvl1pPr marL="0" indent="0">
              <a:buNone/>
              <a:defRPr sz="12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Caption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F0B8B140-7DF4-4019-9804-1E2DB84E2985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77633" y="4092304"/>
            <a:ext cx="5136000" cy="1710000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8798B37F-29D0-4C5E-95EB-6D60DEA97C6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77633" y="5851254"/>
            <a:ext cx="5136000" cy="252000"/>
          </a:xfrm>
        </p:spPr>
        <p:txBody>
          <a:bodyPr/>
          <a:lstStyle>
            <a:lvl1pPr marL="0" indent="0">
              <a:buNone/>
              <a:defRPr sz="12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Caption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3F72EAF-A48E-472B-8120-C646110175DA}"/>
              </a:ext>
            </a:extLst>
          </p:cNvPr>
          <p:cNvCxnSpPr>
            <a:cxnSpLocks/>
          </p:cNvCxnSpPr>
          <p:nvPr userDrawn="1"/>
        </p:nvCxnSpPr>
        <p:spPr>
          <a:xfrm>
            <a:off x="6148916" y="1803401"/>
            <a:ext cx="0" cy="4321175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511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CD4B32-5DF6-F989-7D6E-2C13108E7D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883965"/>
            <a:ext cx="12192000" cy="97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776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 |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29B575-3A62-4540-9D2D-5692FDC041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5399" t="8518" r="55695" b="72716"/>
          <a:stretch/>
        </p:blipFill>
        <p:spPr>
          <a:xfrm>
            <a:off x="9622366" y="1593850"/>
            <a:ext cx="2171511" cy="1930458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0000" y="1440003"/>
            <a:ext cx="27042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AU" sz="2000" b="1">
                <a:latin typeface="+mn-lt"/>
                <a:cs typeface="Arial" pitchFamily="34" charset="0"/>
              </a:rPr>
              <a:t>Primary colour palette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80002" y="2874382"/>
            <a:ext cx="2079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AU" sz="2000" b="1">
                <a:latin typeface="+mn-lt"/>
                <a:cs typeface="Arial" pitchFamily="34" charset="0"/>
              </a:rPr>
              <a:t>Auxiliary colours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69197" y="1767459"/>
            <a:ext cx="1336771" cy="962060"/>
          </a:xfrm>
          <a:prstGeom prst="rect">
            <a:avLst/>
          </a:prstGeom>
          <a:solidFill>
            <a:schemeClr val="accent1"/>
          </a:solidFill>
          <a:ln>
            <a:solidFill>
              <a:schemeClr val="bg2"/>
            </a:solidFill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AU" sz="1200" b="1">
                <a:solidFill>
                  <a:schemeClr val="bg1"/>
                </a:solidFill>
                <a:latin typeface="+mn-lt"/>
                <a:cs typeface="Arial" pitchFamily="34" charset="0"/>
              </a:rPr>
              <a:t>Orica Navy</a:t>
            </a:r>
          </a:p>
          <a:p>
            <a:pPr>
              <a:lnSpc>
                <a:spcPct val="90000"/>
              </a:lnSpc>
            </a:pPr>
            <a:r>
              <a:rPr lang="en-AU" sz="1200">
                <a:solidFill>
                  <a:schemeClr val="bg1"/>
                </a:solidFill>
                <a:latin typeface="+mn-lt"/>
                <a:cs typeface="Arial" pitchFamily="34" charset="0"/>
              </a:rPr>
              <a:t>R 0</a:t>
            </a:r>
          </a:p>
          <a:p>
            <a:pPr>
              <a:lnSpc>
                <a:spcPct val="90000"/>
              </a:lnSpc>
            </a:pPr>
            <a:r>
              <a:rPr lang="en-AU" sz="1200">
                <a:solidFill>
                  <a:schemeClr val="bg1"/>
                </a:solidFill>
                <a:latin typeface="+mn-lt"/>
                <a:cs typeface="Arial" pitchFamily="34" charset="0"/>
              </a:rPr>
              <a:t>G 51</a:t>
            </a:r>
          </a:p>
          <a:p>
            <a:pPr>
              <a:lnSpc>
                <a:spcPct val="90000"/>
              </a:lnSpc>
            </a:pPr>
            <a:r>
              <a:rPr lang="en-AU" sz="1200">
                <a:solidFill>
                  <a:schemeClr val="bg1"/>
                </a:solidFill>
                <a:latin typeface="+mn-lt"/>
                <a:cs typeface="Arial" pitchFamily="34" charset="0"/>
              </a:rPr>
              <a:t>B 102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930972" y="1767459"/>
            <a:ext cx="1336771" cy="96206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AU" sz="1200" b="1">
                <a:solidFill>
                  <a:schemeClr val="bg1"/>
                </a:solidFill>
                <a:latin typeface="+mn-lt"/>
                <a:cs typeface="Arial" pitchFamily="34" charset="0"/>
              </a:rPr>
              <a:t>Orica Blue </a:t>
            </a:r>
          </a:p>
          <a:p>
            <a:pPr>
              <a:lnSpc>
                <a:spcPct val="90000"/>
              </a:lnSpc>
            </a:pPr>
            <a:r>
              <a:rPr lang="en-AU" sz="1200">
                <a:solidFill>
                  <a:schemeClr val="bg1"/>
                </a:solidFill>
                <a:latin typeface="+mn-lt"/>
                <a:cs typeface="Arial" pitchFamily="34" charset="0"/>
              </a:rPr>
              <a:t>R 0</a:t>
            </a:r>
          </a:p>
          <a:p>
            <a:pPr>
              <a:lnSpc>
                <a:spcPct val="90000"/>
              </a:lnSpc>
            </a:pPr>
            <a:r>
              <a:rPr lang="en-AU" sz="1200">
                <a:solidFill>
                  <a:schemeClr val="bg1"/>
                </a:solidFill>
                <a:latin typeface="+mn-lt"/>
                <a:cs typeface="Arial" pitchFamily="34" charset="0"/>
              </a:rPr>
              <a:t>G 153</a:t>
            </a:r>
          </a:p>
          <a:p>
            <a:pPr>
              <a:lnSpc>
                <a:spcPct val="90000"/>
              </a:lnSpc>
            </a:pPr>
            <a:r>
              <a:rPr lang="en-AU" sz="1200">
                <a:solidFill>
                  <a:schemeClr val="bg1"/>
                </a:solidFill>
                <a:latin typeface="+mn-lt"/>
                <a:cs typeface="Arial" pitchFamily="34" charset="0"/>
              </a:rPr>
              <a:t>B 204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392746" y="1767459"/>
            <a:ext cx="1339321" cy="96206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latin typeface="+mn-lt"/>
                <a:cs typeface="Arial" pitchFamily="34" charset="0"/>
              </a:rPr>
              <a:t>White 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4857070" y="1767459"/>
            <a:ext cx="1339321" cy="9620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schemeClr val="bg1"/>
                </a:solidFill>
                <a:latin typeface="+mn-lt"/>
                <a:cs typeface="Arial" pitchFamily="34" charset="0"/>
              </a:rPr>
              <a:t>Black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69197" y="3208913"/>
            <a:ext cx="1081728" cy="77850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prstClr val="white"/>
                </a:solidFill>
                <a:latin typeface="+mn-lt"/>
                <a:cs typeface="Arial" pitchFamily="34" charset="0"/>
              </a:rPr>
              <a:t>50% tint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R 108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G 188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B 227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3953296" y="3208913"/>
            <a:ext cx="1083792" cy="778508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prstClr val="white"/>
                </a:solidFill>
                <a:latin typeface="+mn-lt"/>
                <a:cs typeface="Arial" pitchFamily="34" charset="0"/>
              </a:rPr>
              <a:t>Grey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R 187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G 189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B 192</a:t>
            </a:r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1628500" y="3208913"/>
            <a:ext cx="1083792" cy="7785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prstClr val="white"/>
                </a:solidFill>
                <a:latin typeface="+mn-lt"/>
                <a:cs typeface="Arial" pitchFamily="34" charset="0"/>
              </a:rPr>
              <a:t>30% tint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R 166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G 210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B 236</a:t>
            </a:r>
          </a:p>
        </p:txBody>
      </p:sp>
      <p:sp>
        <p:nvSpPr>
          <p:cNvPr id="19" name="Text Box 34"/>
          <p:cNvSpPr txBox="1">
            <a:spLocks noChangeArrowheads="1"/>
          </p:cNvSpPr>
          <p:nvPr/>
        </p:nvSpPr>
        <p:spPr bwMode="auto">
          <a:xfrm>
            <a:off x="2789867" y="3208913"/>
            <a:ext cx="1085857" cy="77850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prstClr val="white"/>
                </a:solidFill>
                <a:latin typeface="+mn-lt"/>
                <a:cs typeface="Arial" pitchFamily="34" charset="0"/>
              </a:rPr>
              <a:t>Green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R 189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G 219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B 148</a:t>
            </a:r>
          </a:p>
        </p:txBody>
      </p: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7316158" y="1707392"/>
            <a:ext cx="1948196" cy="1463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8885" tIns="41020" rIns="78885" bIns="41020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AU" sz="1200">
                <a:latin typeface="+mn-lt"/>
                <a:cs typeface="Arial" pitchFamily="34" charset="0"/>
              </a:rPr>
              <a:t>Both the </a:t>
            </a:r>
            <a:r>
              <a:rPr lang="en-AU" sz="1200" b="1">
                <a:latin typeface="+mn-lt"/>
                <a:cs typeface="Arial" pitchFamily="34" charset="0"/>
              </a:rPr>
              <a:t>Primary</a:t>
            </a:r>
            <a:r>
              <a:rPr lang="en-AU" sz="1200">
                <a:latin typeface="+mn-lt"/>
                <a:cs typeface="Arial" pitchFamily="34" charset="0"/>
              </a:rPr>
              <a:t> and </a:t>
            </a:r>
            <a:r>
              <a:rPr lang="en-AU" sz="1200" b="1">
                <a:latin typeface="+mn-lt"/>
                <a:cs typeface="Arial" pitchFamily="34" charset="0"/>
              </a:rPr>
              <a:t>Auxiliary</a:t>
            </a:r>
            <a:r>
              <a:rPr lang="en-AU" sz="1200">
                <a:latin typeface="+mn-lt"/>
                <a:cs typeface="Arial" pitchFamily="34" charset="0"/>
              </a:rPr>
              <a:t> colours can be found in the top row of all colour menus under </a:t>
            </a:r>
            <a:r>
              <a:rPr lang="en-AU" sz="1200" b="1">
                <a:latin typeface="+mn-lt"/>
                <a:ea typeface="TheAcademy Bold" pitchFamily="18" charset="0"/>
              </a:rPr>
              <a:t>Theme Colors</a:t>
            </a:r>
            <a:r>
              <a:rPr lang="en-AU" sz="1200">
                <a:latin typeface="+mn-lt"/>
                <a:cs typeface="Arial" pitchFamily="34" charset="0"/>
              </a:rPr>
              <a:t>.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AU" sz="1200">
                <a:latin typeface="+mn-lt"/>
                <a:cs typeface="Arial" pitchFamily="34" charset="0"/>
              </a:rPr>
              <a:t>Don’t use the tints that PowerPoint automatically generates. 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9336978" y="1803400"/>
            <a:ext cx="205225" cy="163258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0147" tIns="40074" rIns="80147" bIns="40074" numCol="1" rtlCol="0" anchor="ctr" anchorCtr="0" compatLnSpc="1">
            <a:prstTxWarp prst="textNoShape">
              <a:avLst/>
            </a:prstTxWarp>
          </a:bodyPr>
          <a:lstStyle/>
          <a:p>
            <a:pPr algn="ctr" defTabSz="91417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AU" sz="1100" b="1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7132084" y="2970190"/>
            <a:ext cx="205225" cy="163258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0147" tIns="40074" rIns="80147" bIns="40074" numCol="1" rtlCol="0" anchor="ctr" anchorCtr="0" compatLnSpc="1">
            <a:prstTxWarp prst="textNoShape">
              <a:avLst/>
            </a:prstTxWarp>
          </a:bodyPr>
          <a:lstStyle/>
          <a:p>
            <a:pPr algn="ctr" defTabSz="91417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AU" sz="1100" b="1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7132084" y="1767459"/>
            <a:ext cx="205225" cy="163258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0147" tIns="40074" rIns="80147" bIns="40074" numCol="1" rtlCol="0" anchor="ctr" anchorCtr="0" compatLnSpc="1">
            <a:prstTxWarp prst="textNoShape">
              <a:avLst/>
            </a:prstTxWarp>
          </a:bodyPr>
          <a:lstStyle/>
          <a:p>
            <a:pPr algn="ctr" defTabSz="91417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AU" sz="1100" b="1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9336978" y="2196861"/>
            <a:ext cx="205225" cy="163258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0147" tIns="40074" rIns="80147" bIns="40074" numCol="1" rtlCol="0" anchor="ctr" anchorCtr="0" compatLnSpc="1">
            <a:prstTxWarp prst="textNoShape">
              <a:avLst/>
            </a:prstTxWarp>
          </a:bodyPr>
          <a:lstStyle/>
          <a:p>
            <a:pPr algn="ctr" defTabSz="91417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AU" sz="1100" b="1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719597" y="3633031"/>
            <a:ext cx="1780035" cy="32783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AU" sz="800" i="1"/>
              <a:t>A screen shot of colour options which appear in all colour drop down menus</a:t>
            </a: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>
            <a:off x="9614886" y="1803400"/>
            <a:ext cx="2186588" cy="187325"/>
          </a:xfrm>
          <a:prstGeom prst="rect">
            <a:avLst/>
          </a:prstGeom>
          <a:noFill/>
          <a:ln w="19050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0147" tIns="40074" rIns="80147" bIns="40074" anchor="ctr"/>
          <a:lstStyle/>
          <a:p>
            <a:pPr>
              <a:lnSpc>
                <a:spcPct val="90000"/>
              </a:lnSpc>
            </a:pPr>
            <a:endParaRPr lang="en-AU" sz="1800"/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469199" y="4478125"/>
            <a:ext cx="4645464" cy="101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GB" sz="2000" b="1">
                <a:latin typeface="+mn-lt"/>
                <a:cs typeface="Arial" pitchFamily="34" charset="0"/>
              </a:rPr>
              <a:t>About our colours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</a:pPr>
            <a:r>
              <a:rPr lang="en-GB" sz="1200">
                <a:latin typeface="+mn-lt"/>
                <a:cs typeface="Arial" pitchFamily="34" charset="0"/>
              </a:rPr>
              <a:t>The Orica </a:t>
            </a:r>
            <a:r>
              <a:rPr lang="en-GB" sz="1200" b="1">
                <a:latin typeface="+mn-lt"/>
                <a:cs typeface="Arial" pitchFamily="34" charset="0"/>
              </a:rPr>
              <a:t>Primary colour palette </a:t>
            </a:r>
            <a:r>
              <a:rPr lang="en-GB" sz="1200">
                <a:latin typeface="+mn-lt"/>
                <a:cs typeface="Arial" pitchFamily="34" charset="0"/>
              </a:rPr>
              <a:t>consists of our two Corporate blues, Orica Navy and Orica Blue, and black and white.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</a:pPr>
            <a:r>
              <a:rPr lang="en-GB" sz="1200">
                <a:latin typeface="+mn-lt"/>
                <a:cs typeface="Arial" pitchFamily="34" charset="0"/>
              </a:rPr>
              <a:t>The </a:t>
            </a:r>
            <a:r>
              <a:rPr lang="en-GB" sz="1200" b="1">
                <a:latin typeface="+mn-lt"/>
                <a:cs typeface="Arial" pitchFamily="34" charset="0"/>
              </a:rPr>
              <a:t>Auxiliary colours </a:t>
            </a:r>
            <a:r>
              <a:rPr lang="en-GB" sz="1200">
                <a:latin typeface="+mn-lt"/>
                <a:cs typeface="Arial" pitchFamily="34" charset="0"/>
              </a:rPr>
              <a:t>can only be used as highlights in graphics and diagrams. They are not used in large areas.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132084" y="4292689"/>
            <a:ext cx="4588524" cy="1389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GB" sz="2000" b="1">
                <a:latin typeface="+mn-lt"/>
                <a:cs typeface="Arial" pitchFamily="34" charset="0"/>
              </a:rPr>
              <a:t>Please don’t</a:t>
            </a:r>
          </a:p>
          <a:p>
            <a:pPr marL="92075" indent="-92075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200">
                <a:latin typeface="+mn-lt"/>
                <a:cs typeface="Arial" pitchFamily="34" charset="0"/>
              </a:rPr>
              <a:t>use colours outside the specified colour palette</a:t>
            </a:r>
          </a:p>
          <a:p>
            <a:pPr marL="92075" indent="-92075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200">
                <a:latin typeface="+mn-lt"/>
                <a:cs typeface="Arial" pitchFamily="34" charset="0"/>
              </a:rPr>
              <a:t>create non-specified tints or use the tints that PowerPoint automatically generates in the </a:t>
            </a:r>
            <a:br>
              <a:rPr lang="en-GB" sz="1200">
                <a:latin typeface="+mn-lt"/>
                <a:cs typeface="Arial" pitchFamily="34" charset="0"/>
              </a:rPr>
            </a:br>
            <a:r>
              <a:rPr lang="en-GB" sz="1200">
                <a:latin typeface="+mn-lt"/>
                <a:cs typeface="Arial" pitchFamily="34" charset="0"/>
              </a:rPr>
              <a:t>drop down colour options</a:t>
            </a:r>
          </a:p>
          <a:p>
            <a:pPr marL="92075" indent="-92075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200">
                <a:latin typeface="+mn-lt"/>
                <a:cs typeface="Arial" pitchFamily="34" charset="0"/>
              </a:rPr>
              <a:t>use auxiliary colours as brand colours </a:t>
            </a:r>
            <a:br>
              <a:rPr lang="en-GB" sz="1200">
                <a:latin typeface="+mn-lt"/>
                <a:cs typeface="Arial" pitchFamily="34" charset="0"/>
              </a:rPr>
            </a:br>
            <a:r>
              <a:rPr lang="en-GB" sz="1200">
                <a:latin typeface="+mn-lt"/>
                <a:cs typeface="Arial" pitchFamily="34" charset="0"/>
              </a:rPr>
              <a:t>(for example in large areas).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306ACF99-6180-4A80-8E4E-B7A85DB25DE8}"/>
              </a:ext>
            </a:extLst>
          </p:cNvPr>
          <p:cNvSpPr txBox="1">
            <a:spLocks/>
          </p:cNvSpPr>
          <p:nvPr userDrawn="1"/>
        </p:nvSpPr>
        <p:spPr>
          <a:xfrm>
            <a:off x="552443" y="664367"/>
            <a:ext cx="9120000" cy="771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76000"/>
              </a:lnSpc>
              <a:spcBef>
                <a:spcPct val="0"/>
              </a:spcBef>
              <a:buNone/>
              <a:defRPr sz="3800" b="1" i="0" kern="1200" cap="none" spc="-100" baseline="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800" err="1"/>
              <a:t>Colours</a:t>
            </a:r>
            <a:endParaRPr lang="en-AU" sz="3800"/>
          </a:p>
        </p:txBody>
      </p:sp>
    </p:spTree>
    <p:extLst>
      <p:ext uri="{BB962C8B-B14F-4D97-AF65-F5344CB8AC3E}">
        <p14:creationId xmlns:p14="http://schemas.microsoft.com/office/powerpoint/2010/main" val="1805285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 | Full slide images &amp; lay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2496B8-A554-49F4-9DBE-46C5AD02C10C}"/>
              </a:ext>
            </a:extLst>
          </p:cNvPr>
          <p:cNvSpPr txBox="1"/>
          <p:nvPr userDrawn="1"/>
        </p:nvSpPr>
        <p:spPr>
          <a:xfrm>
            <a:off x="552444" y="1472776"/>
            <a:ext cx="3480000" cy="4724824"/>
          </a:xfrm>
          <a:prstGeom prst="rect">
            <a:avLst/>
          </a:prstGeom>
          <a:noFill/>
          <a:ln>
            <a:noFill/>
          </a:ln>
        </p:spPr>
        <p:txBody>
          <a:bodyPr wrap="square" lIns="90000" tIns="72000" rIns="72000" bIns="72000" rtlCol="0" anchor="t">
            <a:noAutofit/>
          </a:bodyPr>
          <a:lstStyle/>
          <a:p>
            <a:pPr>
              <a:spcAft>
                <a:spcPts val="800"/>
              </a:spcAft>
            </a:pPr>
            <a:r>
              <a:rPr lang="en-AU" sz="1200">
                <a:latin typeface="Arial" panose="020B0604020202020204" pitchFamily="34" charset="0"/>
                <a:cs typeface="Arial" panose="020B0604020202020204" pitchFamily="34" charset="0"/>
              </a:rPr>
              <a:t>The image can be added to the background of the </a:t>
            </a:r>
            <a:r>
              <a:rPr lang="en-AU" sz="1200" i="1">
                <a:latin typeface="Arial" panose="020B0604020202020204" pitchFamily="34" charset="0"/>
                <a:cs typeface="Arial" panose="020B0604020202020204" pitchFamily="34" charset="0"/>
              </a:rPr>
              <a:t>Full slide image + white </a:t>
            </a:r>
            <a:r>
              <a:rPr lang="en-AU" sz="1200" i="0">
                <a:latin typeface="Arial" panose="020B0604020202020204" pitchFamily="34" charset="0"/>
                <a:cs typeface="Arial" panose="020B0604020202020204" pitchFamily="34" charset="0"/>
              </a:rPr>
              <a:t>logo layout. It will to</a:t>
            </a:r>
            <a:r>
              <a:rPr lang="en-AU" sz="1200">
                <a:latin typeface="Arial" panose="020B0604020202020204" pitchFamily="34" charset="0"/>
                <a:cs typeface="Arial" panose="020B0604020202020204" pitchFamily="34" charset="0"/>
              </a:rPr>
              <a:t> sit behind the logo, slide number and other content.</a:t>
            </a:r>
          </a:p>
          <a:p>
            <a:r>
              <a:rPr lang="en-AU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THE BACKGROUND IMAGE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Select the cover slide in the thumbnail pane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Right click and choose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Format Background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The Format Background pane will open to the right.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Picture or texture fill will already be selected.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on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</a:p>
          <a:p>
            <a:pPr marL="177800" indent="-177800">
              <a:spcAft>
                <a:spcPts val="600"/>
              </a:spcAft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Browse to and insert the new image.</a:t>
            </a:r>
          </a:p>
          <a:p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NOTE: landscape (horizontal orientation) images will work best. If adding another image size, use the Offset % selections to adjust the image position.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25F1A9E-23D5-4466-A759-0D6A409EFC32}"/>
              </a:ext>
            </a:extLst>
          </p:cNvPr>
          <p:cNvGrpSpPr/>
          <p:nvPr userDrawn="1"/>
        </p:nvGrpSpPr>
        <p:grpSpPr>
          <a:xfrm>
            <a:off x="4253706" y="1353573"/>
            <a:ext cx="3121284" cy="4384106"/>
            <a:chOff x="6420450" y="1449387"/>
            <a:chExt cx="2340963" cy="484006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FEB930D-2990-461E-B415-7BDD2CC3180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85287" t="15100" b="34686"/>
            <a:stretch/>
          </p:blipFill>
          <p:spPr>
            <a:xfrm>
              <a:off x="6420450" y="1449387"/>
              <a:ext cx="2340963" cy="4360863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6230D1D-F242-4FD4-9736-92BF1642B32E}"/>
                </a:ext>
              </a:extLst>
            </p:cNvPr>
            <p:cNvSpPr txBox="1"/>
            <p:nvPr userDrawn="1"/>
          </p:nvSpPr>
          <p:spPr>
            <a:xfrm>
              <a:off x="6715125" y="4626882"/>
              <a:ext cx="1930400" cy="356609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txBody>
            <a:bodyPr wrap="square" lIns="108000" tIns="108000" rIns="108000" bIns="108000" rtlCol="0">
              <a:spAutoFit/>
            </a:bodyPr>
            <a:lstStyle/>
            <a:p>
              <a:pPr>
                <a:lnSpc>
                  <a:spcPct val="90000"/>
                </a:lnSpc>
              </a:pPr>
              <a:endParaRPr lang="en-AU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638E3C8-B1AE-4A43-B3FA-B771FE9D5B4A}"/>
                </a:ext>
              </a:extLst>
            </p:cNvPr>
            <p:cNvSpPr txBox="1"/>
            <p:nvPr userDrawn="1"/>
          </p:nvSpPr>
          <p:spPr>
            <a:xfrm>
              <a:off x="6715125" y="3648983"/>
              <a:ext cx="479425" cy="356609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txBody>
            <a:bodyPr wrap="square" lIns="108000" tIns="108000" rIns="108000" bIns="108000" rtlCol="0">
              <a:spAutoFit/>
            </a:bodyPr>
            <a:lstStyle/>
            <a:p>
              <a:pPr>
                <a:lnSpc>
                  <a:spcPct val="90000"/>
                </a:lnSpc>
              </a:pPr>
              <a:endParaRPr lang="en-AU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737D9E5-E0F7-4220-8153-A7E8EECCFE8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85287" t="91053" b="3299"/>
            <a:stretch/>
          </p:blipFill>
          <p:spPr>
            <a:xfrm>
              <a:off x="6420450" y="5798910"/>
              <a:ext cx="2340963" cy="490537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105CA83A-2100-42A4-9B58-15CA9820141E}"/>
              </a:ext>
            </a:extLst>
          </p:cNvPr>
          <p:cNvSpPr txBox="1"/>
          <p:nvPr userDrawn="1"/>
        </p:nvSpPr>
        <p:spPr>
          <a:xfrm>
            <a:off x="552444" y="5020972"/>
            <a:ext cx="3480000" cy="716707"/>
          </a:xfrm>
          <a:prstGeom prst="rect">
            <a:avLst/>
          </a:prstGeom>
          <a:solidFill>
            <a:schemeClr val="accent2"/>
          </a:solidFill>
        </p:spPr>
        <p:txBody>
          <a:bodyPr wrap="square" lIns="108000" tIns="108000" rIns="108000" bIns="108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AU" sz="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 FORMATTING TIP: </a:t>
            </a:r>
            <a:br>
              <a:rPr lang="en-AU" sz="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Resize/crop the image to be 4:3 before adding it to the file. This can be done in Photoshop or any number of free online photo editors.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BCE5C265-42C0-48DE-A056-343EB106A03B}"/>
              </a:ext>
            </a:extLst>
          </p:cNvPr>
          <p:cNvSpPr txBox="1">
            <a:spLocks/>
          </p:cNvSpPr>
          <p:nvPr userDrawn="1"/>
        </p:nvSpPr>
        <p:spPr>
          <a:xfrm>
            <a:off x="552443" y="664367"/>
            <a:ext cx="9120000" cy="771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76000"/>
              </a:lnSpc>
              <a:spcBef>
                <a:spcPct val="0"/>
              </a:spcBef>
              <a:buNone/>
              <a:defRPr sz="3800" b="1" i="0" kern="1200" cap="none" spc="-100" baseline="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800"/>
              <a:t>Adding full slide images</a:t>
            </a:r>
            <a:endParaRPr lang="en-AU" sz="38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ABCF034-92F6-4124-9337-16F7BAB8228F}"/>
              </a:ext>
            </a:extLst>
          </p:cNvPr>
          <p:cNvSpPr txBox="1"/>
          <p:nvPr userDrawn="1"/>
        </p:nvSpPr>
        <p:spPr>
          <a:xfrm>
            <a:off x="8290977" y="1472776"/>
            <a:ext cx="3432000" cy="4724824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t">
            <a:noAutofit/>
          </a:bodyPr>
          <a:lstStyle/>
          <a:p>
            <a:r>
              <a:rPr lang="en-AU"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Changing layouts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949EF8-AB5F-43E2-AE28-0C8ECEF555A1}"/>
              </a:ext>
            </a:extLst>
          </p:cNvPr>
          <p:cNvSpPr txBox="1"/>
          <p:nvPr userDrawn="1"/>
        </p:nvSpPr>
        <p:spPr>
          <a:xfrm>
            <a:off x="8290977" y="1975757"/>
            <a:ext cx="3432000" cy="1746632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AU" sz="120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1200" err="1">
                <a:latin typeface="Arial" panose="020B0604020202020204" pitchFamily="34" charset="0"/>
                <a:cs typeface="Arial" panose="020B0604020202020204" pitchFamily="34" charset="0"/>
              </a:rPr>
              <a:t>POTX</a:t>
            </a:r>
            <a:r>
              <a:rPr lang="en-AU" sz="1200">
                <a:latin typeface="Arial" panose="020B0604020202020204" pitchFamily="34" charset="0"/>
                <a:cs typeface="Arial" panose="020B0604020202020204" pitchFamily="34" charset="0"/>
              </a:rPr>
              <a:t> file will open with only two slides – cover and 1 column.</a:t>
            </a:r>
          </a:p>
          <a:p>
            <a:r>
              <a:rPr lang="en-AU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A LAYOUT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Select the slide in the thumbnails pane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Right-click and choose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Layout</a:t>
            </a:r>
            <a:endParaRPr lang="en-AU" sz="10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indent="-177800">
              <a:spcAft>
                <a:spcPts val="600"/>
              </a:spcAft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on a thumbnail to choose that particular layout</a:t>
            </a:r>
          </a:p>
          <a:p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NOTE: If you have existing content on the slide then it may not be a smooth transition to the new layouts as placeholders may vary.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4814A4-F870-4C90-A7B1-925EFAD51819}"/>
              </a:ext>
            </a:extLst>
          </p:cNvPr>
          <p:cNvSpPr txBox="1"/>
          <p:nvPr userDrawn="1"/>
        </p:nvSpPr>
        <p:spPr>
          <a:xfrm>
            <a:off x="8290977" y="4225370"/>
            <a:ext cx="3432000" cy="592058"/>
          </a:xfrm>
          <a:prstGeom prst="rect">
            <a:avLst/>
          </a:prstGeom>
          <a:solidFill>
            <a:schemeClr val="accent2"/>
          </a:solidFill>
        </p:spPr>
        <p:txBody>
          <a:bodyPr wrap="square" lIns="108000" tIns="108000" rIns="108000" bIns="108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AU" sz="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 FORMATTING TIP: </a:t>
            </a:r>
            <a:br>
              <a:rPr lang="en-AU" sz="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AU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reate a new slide, &amp; copy the content across to ensure it goes in the right spot.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824BC4-262C-40E2-A2D0-D5B6EA263B8F}"/>
              </a:ext>
            </a:extLst>
          </p:cNvPr>
          <p:cNvSpPr txBox="1"/>
          <p:nvPr userDrawn="1"/>
        </p:nvSpPr>
        <p:spPr>
          <a:xfrm>
            <a:off x="8290977" y="4886288"/>
            <a:ext cx="3432000" cy="900246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r>
              <a:rPr lang="en-AU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NEW SLIDES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Press Ctrl + M (or right click in the thumbnail pane and add new slide)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Right-click and choose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Layout</a:t>
            </a:r>
            <a:endParaRPr lang="en-AU" sz="10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on a thumbnail to choose that particular layout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BA10D39-83AC-4E1A-B056-4026C5BD1154}"/>
              </a:ext>
            </a:extLst>
          </p:cNvPr>
          <p:cNvCxnSpPr>
            <a:cxnSpLocks/>
          </p:cNvCxnSpPr>
          <p:nvPr userDrawn="1"/>
        </p:nvCxnSpPr>
        <p:spPr>
          <a:xfrm>
            <a:off x="7832983" y="1564975"/>
            <a:ext cx="0" cy="4543725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024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 | Images &amp;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D5C42B73-4020-4394-AF30-8DBD1358CF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894" t="29377" r="30992" b="38463"/>
          <a:stretch/>
        </p:blipFill>
        <p:spPr>
          <a:xfrm>
            <a:off x="5435601" y="1590676"/>
            <a:ext cx="4876800" cy="2533650"/>
          </a:xfrm>
          <a:prstGeom prst="rect">
            <a:avLst/>
          </a:prstGeom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BCE5C265-42C0-48DE-A056-343EB106A03B}"/>
              </a:ext>
            </a:extLst>
          </p:cNvPr>
          <p:cNvSpPr txBox="1">
            <a:spLocks/>
          </p:cNvSpPr>
          <p:nvPr userDrawn="1"/>
        </p:nvSpPr>
        <p:spPr>
          <a:xfrm>
            <a:off x="552443" y="664367"/>
            <a:ext cx="11097691" cy="771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76000"/>
              </a:lnSpc>
              <a:spcBef>
                <a:spcPct val="0"/>
              </a:spcBef>
              <a:buNone/>
              <a:defRPr sz="3800" b="1" i="0" kern="1200" cap="none" spc="-100" baseline="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800"/>
              <a:t>Adjusting images in placeholders</a:t>
            </a:r>
            <a:endParaRPr lang="en-AU" sz="38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4A91D7-CEC0-46BC-B54C-168F9EA2D522}"/>
              </a:ext>
            </a:extLst>
          </p:cNvPr>
          <p:cNvSpPr txBox="1"/>
          <p:nvPr userDrawn="1"/>
        </p:nvSpPr>
        <p:spPr>
          <a:xfrm>
            <a:off x="552443" y="1472776"/>
            <a:ext cx="4155023" cy="4724824"/>
          </a:xfrm>
          <a:prstGeom prst="rect">
            <a:avLst/>
          </a:prstGeom>
          <a:noFill/>
          <a:ln>
            <a:noFill/>
          </a:ln>
        </p:spPr>
        <p:txBody>
          <a:bodyPr wrap="square" lIns="90000" tIns="72000" rIns="72000" bIns="72000" rtlCol="0" anchor="t">
            <a:noAutofit/>
          </a:bodyPr>
          <a:lstStyle/>
          <a:p>
            <a:pPr>
              <a:spcAft>
                <a:spcPts val="800"/>
              </a:spcAft>
            </a:pPr>
            <a:r>
              <a:rPr lang="en-AU" sz="1200">
                <a:latin typeface="Arial" panose="020B0604020202020204" pitchFamily="34" charset="0"/>
                <a:cs typeface="Arial" panose="020B0604020202020204" pitchFamily="34" charset="0"/>
              </a:rPr>
              <a:t>Use the Crop tool to increase and crop images inside the placeholder.</a:t>
            </a:r>
          </a:p>
          <a:p>
            <a:pPr>
              <a:spcAft>
                <a:spcPts val="200"/>
              </a:spcAft>
            </a:pPr>
            <a:r>
              <a:rPr lang="en-US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ZOOM IN (INCREASE SIZE)</a:t>
            </a:r>
          </a:p>
          <a:p>
            <a:pPr marL="216000" indent="-216000">
              <a:spcAft>
                <a:spcPts val="300"/>
              </a:spcAft>
              <a:buFont typeface="+mj-lt"/>
              <a:buAutoNum type="arabicPeriod"/>
            </a:pP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Right-click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 on the image and select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Crop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16000" indent="-216000">
              <a:spcAft>
                <a:spcPts val="300"/>
              </a:spcAft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The image shows the visual area inside the crop marks as active and the rest greyed out.</a:t>
            </a:r>
          </a:p>
          <a:p>
            <a:pPr marL="216000" indent="-216000">
              <a:spcAft>
                <a:spcPts val="300"/>
              </a:spcAft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on one of the corner handles (see blue circles in the image above). </a:t>
            </a:r>
          </a:p>
          <a:p>
            <a:pPr marL="432000" lvl="1" indent="-2160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AU" sz="1050" b="1">
                <a:latin typeface="Arial" panose="020B0604020202020204" pitchFamily="34" charset="0"/>
                <a:cs typeface="Arial" panose="020B0604020202020204" pitchFamily="34" charset="0"/>
              </a:rPr>
              <a:t>Drag out 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the image to increase the size and zoom in on a particular person. </a:t>
            </a:r>
          </a:p>
          <a:p>
            <a:pPr marL="432000" lvl="1" indent="-2160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AU" sz="1050" b="1">
                <a:latin typeface="Arial" panose="020B0604020202020204" pitchFamily="34" charset="0"/>
                <a:cs typeface="Arial" panose="020B0604020202020204" pitchFamily="34" charset="0"/>
              </a:rPr>
              <a:t>Push in 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to zoom in (not recommended unless there is a large amount of excess image greyed out)</a:t>
            </a:r>
          </a:p>
          <a:p>
            <a:pPr marL="216000" indent="-2160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The visual area will remain the same.</a:t>
            </a:r>
          </a:p>
          <a:p>
            <a:endParaRPr lang="en-US" sz="10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THE IMAGE</a:t>
            </a:r>
          </a:p>
          <a:p>
            <a:pPr marL="216000" indent="-216000">
              <a:spcAft>
                <a:spcPts val="300"/>
              </a:spcAft>
              <a:buFont typeface="+mj-lt"/>
              <a:buAutoNum type="arabicPeriod"/>
            </a:pP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Right-click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 on the image and select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Crop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16000" indent="-216000">
              <a:spcAft>
                <a:spcPts val="300"/>
              </a:spcAft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The image shows the visual area inside the crop marks as active and the rest greyed out.</a:t>
            </a:r>
          </a:p>
          <a:p>
            <a:pPr marL="216000" indent="-2160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and drag the image with the mouse.</a:t>
            </a:r>
          </a:p>
          <a:p>
            <a:endParaRPr lang="en-US" sz="10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1050" b="1">
                <a:latin typeface="Arial" panose="020B0604020202020204" pitchFamily="34" charset="0"/>
                <a:cs typeface="Arial" panose="020B0604020202020204" pitchFamily="34" charset="0"/>
              </a:rPr>
              <a:t>Done? 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Press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Esc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 to deselect the image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318140-69ED-4D30-8661-28B4D1DB8D7E}"/>
              </a:ext>
            </a:extLst>
          </p:cNvPr>
          <p:cNvSpPr/>
          <p:nvPr userDrawn="1"/>
        </p:nvSpPr>
        <p:spPr>
          <a:xfrm>
            <a:off x="5486400" y="1638299"/>
            <a:ext cx="304800" cy="228600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A4F4417-FD89-4473-96BE-6FB4AAB3418F}"/>
              </a:ext>
            </a:extLst>
          </p:cNvPr>
          <p:cNvSpPr/>
          <p:nvPr userDrawn="1"/>
        </p:nvSpPr>
        <p:spPr>
          <a:xfrm>
            <a:off x="9931400" y="1638299"/>
            <a:ext cx="304800" cy="228600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AADEC1-FFD1-496B-9329-A84C40011E6C}"/>
              </a:ext>
            </a:extLst>
          </p:cNvPr>
          <p:cNvSpPr/>
          <p:nvPr userDrawn="1"/>
        </p:nvSpPr>
        <p:spPr>
          <a:xfrm>
            <a:off x="5486400" y="3862387"/>
            <a:ext cx="304800" cy="228600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1428EF6-6B54-4490-865B-E75826439836}"/>
              </a:ext>
            </a:extLst>
          </p:cNvPr>
          <p:cNvSpPr/>
          <p:nvPr userDrawn="1"/>
        </p:nvSpPr>
        <p:spPr>
          <a:xfrm>
            <a:off x="9931400" y="3862387"/>
            <a:ext cx="304800" cy="228600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</p:spTree>
    <p:extLst>
      <p:ext uri="{BB962C8B-B14F-4D97-AF65-F5344CB8AC3E}">
        <p14:creationId xmlns:p14="http://schemas.microsoft.com/office/powerpoint/2010/main" val="254205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 | Styles, footer and slide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502DDF-2701-497A-A38E-7B60D23C50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005" t="58425" r="14992" b="1822"/>
          <a:stretch/>
        </p:blipFill>
        <p:spPr>
          <a:xfrm>
            <a:off x="7604768" y="4800598"/>
            <a:ext cx="4034791" cy="914401"/>
          </a:xfrm>
          <a:prstGeom prst="rect">
            <a:avLst/>
          </a:prstGeom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BCE5C265-42C0-48DE-A056-343EB106A03B}"/>
              </a:ext>
            </a:extLst>
          </p:cNvPr>
          <p:cNvSpPr txBox="1">
            <a:spLocks/>
          </p:cNvSpPr>
          <p:nvPr userDrawn="1"/>
        </p:nvSpPr>
        <p:spPr>
          <a:xfrm>
            <a:off x="552443" y="664367"/>
            <a:ext cx="11097691" cy="771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76000"/>
              </a:lnSpc>
              <a:spcBef>
                <a:spcPct val="0"/>
              </a:spcBef>
              <a:buNone/>
              <a:defRPr sz="3800" b="1" i="0" kern="1200" cap="none" spc="-100" baseline="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800"/>
              <a:t>Styles, footer and slide numbers</a:t>
            </a:r>
            <a:endParaRPr lang="en-AU" sz="38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4A91D7-CEC0-46BC-B54C-168F9EA2D522}"/>
              </a:ext>
            </a:extLst>
          </p:cNvPr>
          <p:cNvSpPr txBox="1"/>
          <p:nvPr userDrawn="1"/>
        </p:nvSpPr>
        <p:spPr>
          <a:xfrm>
            <a:off x="552441" y="1472776"/>
            <a:ext cx="3116660" cy="42024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90000" tIns="72000" rIns="72000" bIns="72000" rtlCol="0" anchor="t">
            <a:noAutofit/>
          </a:bodyPr>
          <a:lstStyle/>
          <a:p>
            <a:pPr>
              <a:spcAft>
                <a:spcPts val="800"/>
              </a:spcAft>
            </a:pPr>
            <a:r>
              <a:rPr lang="en-AU" sz="1200" spc="-20">
                <a:latin typeface="Arial" panose="020B0604020202020204" pitchFamily="34" charset="0"/>
                <a:cs typeface="Arial" panose="020B0604020202020204" pitchFamily="34" charset="0"/>
              </a:rPr>
              <a:t>All text placeholders have multiple bullet styles which can be accessed using the </a:t>
            </a:r>
            <a:r>
              <a:rPr lang="en-AU" sz="1200" i="1" spc="-20">
                <a:latin typeface="Arial" panose="020B0604020202020204" pitchFamily="34" charset="0"/>
                <a:cs typeface="Arial" panose="020B0604020202020204" pitchFamily="34" charset="0"/>
              </a:rPr>
              <a:t>decrease</a:t>
            </a:r>
            <a:r>
              <a:rPr lang="en-AU" sz="1200" spc="-2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AU" sz="1200" i="1" spc="-20">
                <a:latin typeface="Arial" panose="020B0604020202020204" pitchFamily="34" charset="0"/>
                <a:cs typeface="Arial" panose="020B0604020202020204" pitchFamily="34" charset="0"/>
              </a:rPr>
              <a:t>increase list level </a:t>
            </a:r>
            <a:r>
              <a:rPr lang="en-AU" sz="1200" spc="-20">
                <a:latin typeface="Arial" panose="020B0604020202020204" pitchFamily="34" charset="0"/>
                <a:cs typeface="Arial" panose="020B0604020202020204" pitchFamily="34" charset="0"/>
              </a:rPr>
              <a:t>buttons.</a:t>
            </a:r>
          </a:p>
          <a:p>
            <a:pPr algn="l">
              <a:spcAft>
                <a:spcPts val="800"/>
              </a:spcAft>
            </a:pPr>
            <a:r>
              <a:rPr lang="en-AU" sz="1050" i="0" spc="-20" baseline="0">
                <a:latin typeface="Arial" panose="020B0604020202020204" pitchFamily="34" charset="0"/>
                <a:cs typeface="Arial" panose="020B0604020202020204" pitchFamily="34" charset="0"/>
              </a:rPr>
              <a:t>One style can be applied to each paragraph. New paragraphs are created by pressing </a:t>
            </a:r>
            <a:r>
              <a:rPr lang="en-AU" sz="1050" b="1" i="1" spc="-20" baseline="0">
                <a:latin typeface="Arial" panose="020B0604020202020204" pitchFamily="34" charset="0"/>
                <a:cs typeface="Arial" panose="020B0604020202020204" pitchFamily="34" charset="0"/>
              </a:rPr>
              <a:t>Enter</a:t>
            </a:r>
            <a:r>
              <a:rPr lang="en-AU" sz="1050" i="0" spc="-20" baseline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spcAft>
                <a:spcPts val="800"/>
              </a:spcAft>
            </a:pPr>
            <a:r>
              <a:rPr lang="en-AU" sz="1050" i="0" spc="-20" baseline="0">
                <a:latin typeface="Arial" panose="020B0604020202020204" pitchFamily="34" charset="0"/>
                <a:cs typeface="Arial" panose="020B0604020202020204" pitchFamily="34" charset="0"/>
              </a:rPr>
              <a:t>To switch between styles, p</a:t>
            </a:r>
            <a:r>
              <a:rPr lang="en-AU" sz="1050" b="0" i="0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lace the cursor in the line to be changed (or at the start if you haven’t typed anything yet) and press either </a:t>
            </a:r>
            <a:r>
              <a:rPr lang="en-AU" sz="1050" i="0" spc="-20" baseline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1050" i="1" spc="-2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List Level </a:t>
            </a:r>
            <a:r>
              <a:rPr lang="en-AU" sz="1050" i="0" spc="-20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AU" sz="1050" i="0" spc="-20" baseline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1050" i="1" spc="-2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 List Level </a:t>
            </a:r>
            <a:r>
              <a:rPr lang="en-AU" sz="1050" i="0" spc="-20" baseline="0">
                <a:latin typeface="Arial" panose="020B0604020202020204" pitchFamily="34" charset="0"/>
                <a:cs typeface="Arial" panose="020B0604020202020204" pitchFamily="34" charset="0"/>
              </a:rPr>
              <a:t>buttons. </a:t>
            </a:r>
            <a:endParaRPr lang="en-AU" sz="1050" b="0" i="0" u="none" strike="noStrike" kern="1200" spc="-20" baseline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spcAft>
                <a:spcPts val="200"/>
              </a:spcAft>
            </a:pPr>
            <a:r>
              <a:rPr lang="en-AU" sz="1050" b="1" spc="-2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FORWARD TO THE </a:t>
            </a:r>
            <a:br>
              <a:rPr lang="en-AU" sz="1050" b="1" spc="-2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1050" b="1" spc="-2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STYLE</a:t>
            </a:r>
          </a:p>
          <a:p>
            <a:pPr rtl="0">
              <a:spcAft>
                <a:spcPts val="800"/>
              </a:spcAft>
            </a:pPr>
            <a:r>
              <a:rPr lang="en-AU" sz="1050" b="0" i="0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the </a:t>
            </a:r>
            <a:r>
              <a:rPr lang="en-AU" sz="1050" b="1" i="1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List Level</a:t>
            </a:r>
            <a:r>
              <a:rPr lang="en-AU" sz="1050" b="1" i="0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1050" b="0" i="0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button (or use the keyboard shortcut) </a:t>
            </a:r>
          </a:p>
          <a:p>
            <a:pPr marL="0" algn="l" defTabSz="371490" rtl="0" eaLnBrk="1" latinLnBrk="0" hangingPunct="1">
              <a:spcAft>
                <a:spcPts val="200"/>
              </a:spcAft>
            </a:pPr>
            <a:r>
              <a:rPr lang="en-AU" sz="1050" b="1" spc="-2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 BACK TO THE </a:t>
            </a:r>
            <a:br>
              <a:rPr lang="en-AU" sz="1050" b="1" spc="-2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1050" b="1" spc="-2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 STYLE</a:t>
            </a:r>
          </a:p>
          <a:p>
            <a:pPr algn="l" defTabSz="371490" rtl="0" eaLnBrk="1" latinLnBrk="0" hangingPunct="1">
              <a:spcAft>
                <a:spcPts val="800"/>
              </a:spcAft>
            </a:pPr>
            <a:r>
              <a:rPr lang="en-AU" sz="1050" b="0" i="0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the </a:t>
            </a:r>
            <a:r>
              <a:rPr lang="en-AU" sz="1050" b="1" i="1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 List Level</a:t>
            </a:r>
            <a:r>
              <a:rPr lang="en-AU" sz="1050" b="0" i="0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button (or use the keyboard shortcut) </a:t>
            </a:r>
            <a:endParaRPr lang="en-AU" sz="1050" b="1" i="1" spc="-20" baseline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</a:pPr>
            <a:endParaRPr lang="en-AU" sz="1050" spc="-2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EE0A8D-F7F1-4E9C-A789-EB8E7BED5D12}"/>
              </a:ext>
            </a:extLst>
          </p:cNvPr>
          <p:cNvSpPr txBox="1"/>
          <p:nvPr userDrawn="1"/>
        </p:nvSpPr>
        <p:spPr>
          <a:xfrm>
            <a:off x="7708007" y="4781550"/>
            <a:ext cx="2335161" cy="438149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pPr>
              <a:lnSpc>
                <a:spcPct val="90000"/>
              </a:lnSpc>
            </a:pPr>
            <a:endParaRPr lang="en-AU" sz="1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F90C10-B441-43C4-B773-F5B5B9AC2623}"/>
              </a:ext>
            </a:extLst>
          </p:cNvPr>
          <p:cNvSpPr txBox="1"/>
          <p:nvPr userDrawn="1"/>
        </p:nvSpPr>
        <p:spPr>
          <a:xfrm>
            <a:off x="7549651" y="1472777"/>
            <a:ext cx="4128000" cy="365549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t">
            <a:noAutofit/>
          </a:bodyPr>
          <a:lstStyle/>
          <a:p>
            <a:r>
              <a:rPr lang="en-AU" sz="1600" b="1" spc="-5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Header/Footer and slide number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E311CEF-D511-4623-B584-128BE69B6784}"/>
              </a:ext>
            </a:extLst>
          </p:cNvPr>
          <p:cNvSpPr txBox="1"/>
          <p:nvPr userDrawn="1"/>
        </p:nvSpPr>
        <p:spPr>
          <a:xfrm>
            <a:off x="7549649" y="1975758"/>
            <a:ext cx="4128000" cy="2700739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AU" sz="1200">
                <a:latin typeface="Arial" panose="020B0604020202020204" pitchFamily="34" charset="0"/>
                <a:cs typeface="Arial" panose="020B0604020202020204" pitchFamily="34" charset="0"/>
              </a:rPr>
              <a:t>The Header contains the presentation title and slide number. The information can be edited via the Insert Tab.</a:t>
            </a:r>
          </a:p>
          <a:p>
            <a:pPr>
              <a:spcAft>
                <a:spcPts val="600"/>
              </a:spcAft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 tab, select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Header &amp; Footer</a:t>
            </a:r>
          </a:p>
          <a:p>
            <a:pPr>
              <a:spcAft>
                <a:spcPts val="200"/>
              </a:spcAft>
            </a:pPr>
            <a:r>
              <a:rPr lang="en-US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NUMBERS</a:t>
            </a:r>
          </a:p>
          <a:p>
            <a:pPr marL="180000" indent="-180000">
              <a:spcAft>
                <a:spcPts val="600"/>
              </a:spcAft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Check the box next to Slide Number </a:t>
            </a:r>
          </a:p>
          <a:p>
            <a:r>
              <a:rPr lang="en-US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HEADER TEXT</a:t>
            </a:r>
          </a:p>
          <a:p>
            <a:pPr marL="180000" indent="-180000">
              <a:spcAft>
                <a:spcPts val="200"/>
              </a:spcAft>
              <a:buFont typeface="+mj-lt"/>
              <a:buAutoNum type="arabicPeriod" startAt="2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The box next to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Footer 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must be checked</a:t>
            </a:r>
          </a:p>
          <a:p>
            <a:pPr marL="180000" indent="-180000">
              <a:spcAft>
                <a:spcPts val="600"/>
              </a:spcAft>
              <a:buFont typeface="+mj-lt"/>
              <a:buAutoNum type="arabicPeriod" startAt="2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Delete text and replace with new text.</a:t>
            </a:r>
          </a:p>
          <a:p>
            <a:pPr>
              <a:spcAft>
                <a:spcPts val="200"/>
              </a:spcAft>
            </a:pPr>
            <a:r>
              <a:rPr lang="en-US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 THE SLIDES</a:t>
            </a:r>
          </a:p>
          <a:p>
            <a:pPr marL="180000" indent="-180000">
              <a:spcAft>
                <a:spcPts val="200"/>
              </a:spcAft>
              <a:buFont typeface="+mj-lt"/>
              <a:buAutoNum type="arabicPeriod" startAt="4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Add the header and slide number to</a:t>
            </a:r>
          </a:p>
          <a:p>
            <a:pPr marL="360000" lvl="1" indent="-1800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en-AU" sz="1050" b="1">
                <a:latin typeface="Arial" panose="020B0604020202020204" pitchFamily="34" charset="0"/>
                <a:cs typeface="Arial" panose="020B0604020202020204" pitchFamily="34" charset="0"/>
              </a:rPr>
              <a:t>APPLY </a:t>
            </a:r>
            <a:r>
              <a:rPr lang="en-AU" sz="1050" b="0">
                <a:latin typeface="Arial" panose="020B0604020202020204" pitchFamily="34" charset="0"/>
                <a:cs typeface="Arial" panose="020B0604020202020204" pitchFamily="34" charset="0"/>
              </a:rPr>
              <a:t>for selected slide only</a:t>
            </a:r>
          </a:p>
          <a:p>
            <a:pPr marL="360000" lvl="1" indent="-1800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en-AU" sz="1050" b="1">
                <a:latin typeface="Arial" panose="020B0604020202020204" pitchFamily="34" charset="0"/>
                <a:cs typeface="Arial" panose="020B0604020202020204" pitchFamily="34" charset="0"/>
              </a:rPr>
              <a:t>APPLY TO ALL </a:t>
            </a:r>
            <a:r>
              <a:rPr lang="en-AU" sz="1050" b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all slides with a footer or slide number placeholder </a:t>
            </a:r>
            <a:endParaRPr lang="en-AU" sz="105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7151838-EBEB-451D-8FB7-138D27E5BF87}"/>
              </a:ext>
            </a:extLst>
          </p:cNvPr>
          <p:cNvSpPr txBox="1"/>
          <p:nvPr userDrawn="1"/>
        </p:nvSpPr>
        <p:spPr>
          <a:xfrm>
            <a:off x="3657600" y="1475117"/>
            <a:ext cx="3045019" cy="20530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rnd">
            <a:noFill/>
          </a:ln>
        </p:spPr>
        <p:txBody>
          <a:bodyPr wrap="square" lIns="36000" tIns="36000" rIns="36000" bIns="108000" rtlCol="0" anchor="b">
            <a:noAutofit/>
          </a:bodyPr>
          <a:lstStyle/>
          <a:p>
            <a:pPr algn="ctr">
              <a:spcAft>
                <a:spcPts val="400"/>
              </a:spcAft>
            </a:pPr>
            <a:r>
              <a:rPr lang="en-AU" sz="900" b="1" i="0" spc="-10" baseline="0">
                <a:latin typeface="Arial" panose="020B0604020202020204" pitchFamily="34" charset="0"/>
                <a:cs typeface="Arial" panose="020B0604020202020204" pitchFamily="34" charset="0"/>
              </a:rPr>
              <a:t>A = DECREASE LIST LEVEL </a:t>
            </a:r>
            <a:br>
              <a:rPr lang="en-AU" sz="900" b="1" i="0" spc="-10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b="0" i="0" spc="-10" baseline="0"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en-AU" sz="900" i="1" spc="-10" baseline="0">
                <a:latin typeface="Arial" panose="020B0604020202020204" pitchFamily="34" charset="0"/>
                <a:cs typeface="Arial" panose="020B0604020202020204" pitchFamily="34" charset="0"/>
              </a:rPr>
              <a:t>Home </a:t>
            </a:r>
            <a: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  <a:t>tab in the </a:t>
            </a:r>
            <a:r>
              <a:rPr lang="en-AU" sz="900" i="1" spc="-10" baseline="0">
                <a:latin typeface="Arial" panose="020B0604020202020204" pitchFamily="34" charset="0"/>
                <a:cs typeface="Arial" panose="020B0604020202020204" pitchFamily="34" charset="0"/>
              </a:rPr>
              <a:t>Paragraph </a:t>
            </a:r>
            <a: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  <a:t>group </a:t>
            </a:r>
            <a:b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b="1" i="0" spc="-10" baseline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  <a:t>press </a:t>
            </a:r>
            <a:r>
              <a:rPr lang="en-AU" sz="900" i="1" spc="-1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 + Shift + Left Arrow</a:t>
            </a:r>
          </a:p>
          <a:p>
            <a:pPr algn="ctr">
              <a:spcAft>
                <a:spcPts val="200"/>
              </a:spcAft>
            </a:pPr>
            <a:r>
              <a:rPr lang="en-AU" sz="900" b="1" i="0" spc="-10" baseline="0">
                <a:latin typeface="Arial" panose="020B0604020202020204" pitchFamily="34" charset="0"/>
                <a:cs typeface="Arial" panose="020B0604020202020204" pitchFamily="34" charset="0"/>
              </a:rPr>
              <a:t>B = INCREASE LIST LEVEL </a:t>
            </a:r>
            <a:br>
              <a:rPr lang="en-AU" sz="900" b="1" i="0" spc="-10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b="0" i="0" spc="-10" baseline="0"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en-AU" sz="900" i="1" spc="-10" baseline="0">
                <a:latin typeface="Arial" panose="020B0604020202020204" pitchFamily="34" charset="0"/>
                <a:cs typeface="Arial" panose="020B0604020202020204" pitchFamily="34" charset="0"/>
              </a:rPr>
              <a:t>Home </a:t>
            </a:r>
            <a: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  <a:t>tab in the </a:t>
            </a:r>
            <a:r>
              <a:rPr lang="en-AU" sz="900" i="1" spc="-10" baseline="0">
                <a:latin typeface="Arial" panose="020B0604020202020204" pitchFamily="34" charset="0"/>
                <a:cs typeface="Arial" panose="020B0604020202020204" pitchFamily="34" charset="0"/>
              </a:rPr>
              <a:t>Paragraph </a:t>
            </a:r>
            <a: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  <a:t>group </a:t>
            </a:r>
            <a:b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b="1" i="0" spc="-10" baseline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  <a:t> press </a:t>
            </a:r>
            <a:r>
              <a:rPr lang="en-AU" sz="900" i="1" spc="-1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 + Shift + Right Arrow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DE390D6-09B6-4599-99F3-10A0E4FA7D3C}"/>
              </a:ext>
            </a:extLst>
          </p:cNvPr>
          <p:cNvGrpSpPr/>
          <p:nvPr userDrawn="1"/>
        </p:nvGrpSpPr>
        <p:grpSpPr>
          <a:xfrm>
            <a:off x="3997775" y="1641204"/>
            <a:ext cx="2479907" cy="759943"/>
            <a:chOff x="-1604964" y="2043114"/>
            <a:chExt cx="1319411" cy="539094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28A0844-6824-4266-95BE-56F563AA0549}"/>
                </a:ext>
              </a:extLst>
            </p:cNvPr>
            <p:cNvGrpSpPr/>
            <p:nvPr userDrawn="1"/>
          </p:nvGrpSpPr>
          <p:grpSpPr>
            <a:xfrm>
              <a:off x="-1604964" y="2043114"/>
              <a:ext cx="1319411" cy="539094"/>
              <a:chOff x="-1604964" y="2033588"/>
              <a:chExt cx="1319411" cy="539094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D3BC52F6-8D28-40A0-A9B1-3DA93ED546DC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3"/>
              <a:srcRect l="24304" t="5969" r="60678" b="85169"/>
              <a:stretch/>
            </p:blipFill>
            <p:spPr>
              <a:xfrm>
                <a:off x="-1604963" y="2147737"/>
                <a:ext cx="1319410" cy="424945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5A650288-8617-43C4-A622-D68E565132D1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3"/>
              <a:srcRect l="8195" t="3589" r="76787" b="93401"/>
              <a:stretch/>
            </p:blipFill>
            <p:spPr>
              <a:xfrm>
                <a:off x="-1604964" y="2033588"/>
                <a:ext cx="1319410" cy="144364"/>
              </a:xfrm>
              <a:prstGeom prst="rect">
                <a:avLst/>
              </a:prstGeom>
            </p:spPr>
          </p:pic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2F137BF-1A80-4CCB-AFC9-6FFB521A3E64}"/>
                </a:ext>
              </a:extLst>
            </p:cNvPr>
            <p:cNvSpPr/>
            <p:nvPr userDrawn="1"/>
          </p:nvSpPr>
          <p:spPr>
            <a:xfrm>
              <a:off x="-1138239" y="2209987"/>
              <a:ext cx="302419" cy="108000"/>
            </a:xfrm>
            <a:prstGeom prst="rect">
              <a:avLst/>
            </a:prstGeom>
            <a:solidFill>
              <a:schemeClr val="accent3"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74AC4D8-B638-425A-B333-E16B77CE087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238409" y="2186148"/>
              <a:ext cx="153228" cy="153509"/>
            </a:xfrm>
            <a:prstGeom prst="ellipse">
              <a:avLst/>
            </a:prstGeom>
            <a:solidFill>
              <a:schemeClr val="accent2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GB" sz="1000" b="1">
                  <a:solidFill>
                    <a:schemeClr val="bg1"/>
                  </a:solidFill>
                  <a:latin typeface="+mn-lt"/>
                  <a:cs typeface="Arial" panose="020B0604020202020204" pitchFamily="34" charset="0"/>
                </a:rPr>
                <a:t>A</a:t>
              </a:r>
              <a:endParaRPr lang="en-AU" sz="1000" b="1">
                <a:solidFill>
                  <a:schemeClr val="bg1"/>
                </a:solidFill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92094C3-8F05-4DDB-93A8-68AC820F82C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885361" y="2186148"/>
              <a:ext cx="153228" cy="153509"/>
            </a:xfrm>
            <a:prstGeom prst="ellipse">
              <a:avLst/>
            </a:prstGeom>
            <a:solidFill>
              <a:schemeClr val="accent2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GB" sz="1000" b="1">
                  <a:solidFill>
                    <a:schemeClr val="bg1"/>
                  </a:solidFill>
                  <a:latin typeface="+mn-lt"/>
                  <a:cs typeface="Arial" panose="020B0604020202020204" pitchFamily="34" charset="0"/>
                </a:rPr>
                <a:t>B</a:t>
              </a:r>
              <a:endParaRPr lang="en-AU" sz="1000" b="1">
                <a:solidFill>
                  <a:schemeClr val="bg1"/>
                </a:solidFill>
                <a:latin typeface="+mn-lt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9666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4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00" y="329104"/>
            <a:ext cx="10972800" cy="435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09FE-3C21-4FAB-B954-CF3846D3D7A0}" type="datetimeFigureOut">
              <a:rPr lang="en-AU" smtClean="0"/>
              <a:pPr/>
              <a:t>16/08/2024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B2DE2-7C6A-4848-B660-DBF97EFE9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904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eneric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872395" y="4366423"/>
            <a:ext cx="8688000" cy="1041441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100000"/>
              <a:buFont typeface="+mj-lt"/>
              <a:buNone/>
              <a:defRPr sz="5300" b="0" cap="all" spc="-200" baseline="0">
                <a:solidFill>
                  <a:schemeClr val="accent1"/>
                </a:solidFill>
                <a:latin typeface="Arial Black" panose="020B0A04020102020204" pitchFamily="34" charset="0"/>
              </a:defRPr>
            </a:lvl1pPr>
            <a:lvl2pPr marL="630900" indent="-342900">
              <a:buFont typeface="+mj-lt"/>
              <a:buAutoNum type="arabicPeriod"/>
              <a:defRPr/>
            </a:lvl2pPr>
            <a:lvl3pPr marL="918900" indent="-342900">
              <a:buFont typeface="+mj-lt"/>
              <a:buAutoNum type="arabicPeriod"/>
              <a:defRPr/>
            </a:lvl3pPr>
            <a:lvl4pPr marL="1206900" indent="-342900">
              <a:buFont typeface="+mj-lt"/>
              <a:buAutoNum type="arabicPeriod"/>
              <a:defRPr/>
            </a:lvl4pPr>
            <a:lvl5pPr marL="14949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AU"/>
              <a:t>Title slide</a:t>
            </a:r>
            <a:endParaRPr lang="en-US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199" y="4309057"/>
            <a:ext cx="1728000" cy="363537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88000"/>
              </a:lnSpc>
              <a:spcBef>
                <a:spcPts val="0"/>
              </a:spcBef>
              <a:buNone/>
              <a:defRPr sz="1400" b="0" cap="all" spc="-1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AU"/>
              <a:t>Date goes here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876065" y="5759444"/>
            <a:ext cx="8688000" cy="7461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cap="all" spc="-1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AU"/>
              <a:t>Presenter’s names and titles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762FB5-511D-4A84-A4BD-5955B50C734B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33" y="6124065"/>
            <a:ext cx="1324993" cy="41769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C00A64-2582-4962-9A30-04D8FD4B43E9}"/>
              </a:ext>
            </a:extLst>
          </p:cNvPr>
          <p:cNvCxnSpPr>
            <a:cxnSpLocks/>
          </p:cNvCxnSpPr>
          <p:nvPr userDrawn="1"/>
        </p:nvCxnSpPr>
        <p:spPr>
          <a:xfrm>
            <a:off x="2527300" y="1"/>
            <a:ext cx="0" cy="6524625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person that is standing in the dirt&#10;&#10;Description generated with very high confidence">
            <a:extLst>
              <a:ext uri="{FF2B5EF4-FFF2-40B4-BE49-F238E27FC236}">
                <a16:creationId xmlns:a16="http://schemas.microsoft.com/office/drawing/2014/main" id="{348A0360-340B-4A47-A0FB-0F88972F07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2995" b="14396"/>
          <a:stretch/>
        </p:blipFill>
        <p:spPr>
          <a:xfrm>
            <a:off x="0" y="-1"/>
            <a:ext cx="12192000" cy="389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1495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 Imag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872395" y="4366423"/>
            <a:ext cx="8688000" cy="1041441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100000"/>
              <a:buFont typeface="+mj-lt"/>
              <a:buNone/>
              <a:defRPr sz="5300" b="0" cap="all" spc="-200" baseline="0">
                <a:solidFill>
                  <a:schemeClr val="accent1"/>
                </a:solidFill>
                <a:latin typeface="Arial Black" panose="020B0A04020102020204" pitchFamily="34" charset="0"/>
              </a:defRPr>
            </a:lvl1pPr>
            <a:lvl2pPr marL="630900" indent="-342900">
              <a:buFont typeface="+mj-lt"/>
              <a:buAutoNum type="arabicPeriod"/>
              <a:defRPr/>
            </a:lvl2pPr>
            <a:lvl3pPr marL="918900" indent="-342900">
              <a:buFont typeface="+mj-lt"/>
              <a:buAutoNum type="arabicPeriod"/>
              <a:defRPr/>
            </a:lvl3pPr>
            <a:lvl4pPr marL="1206900" indent="-342900">
              <a:buFont typeface="+mj-lt"/>
              <a:buAutoNum type="arabicPeriod"/>
              <a:defRPr/>
            </a:lvl4pPr>
            <a:lvl5pPr marL="14949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AU"/>
              <a:t>Title slide</a:t>
            </a:r>
            <a:endParaRPr lang="en-US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199" y="4309057"/>
            <a:ext cx="1728000" cy="363537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88000"/>
              </a:lnSpc>
              <a:spcBef>
                <a:spcPts val="0"/>
              </a:spcBef>
              <a:buNone/>
              <a:defRPr sz="1400" b="0" cap="all" spc="-1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AU"/>
              <a:t>Date goes here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876065" y="5759444"/>
            <a:ext cx="8688000" cy="7461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cap="all" spc="-1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AU"/>
              <a:t>Presenter’s names and titles</a:t>
            </a:r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C00A64-2582-4962-9A30-04D8FD4B43E9}"/>
              </a:ext>
            </a:extLst>
          </p:cNvPr>
          <p:cNvCxnSpPr>
            <a:cxnSpLocks/>
          </p:cNvCxnSpPr>
          <p:nvPr userDrawn="1"/>
        </p:nvCxnSpPr>
        <p:spPr>
          <a:xfrm>
            <a:off x="2527300" y="1"/>
            <a:ext cx="0" cy="6524625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F566D33-8B86-4168-B7BC-7E4F7C92A78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12192000" cy="38973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 sz="1600" spc="-10" baseline="0"/>
            </a:lvl1pPr>
          </a:lstStyle>
          <a:p>
            <a:r>
              <a:rPr lang="en-AU"/>
              <a:t>Click icon to add image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B64EE4-C4F3-4AE6-B038-B07D482A01FF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33" y="6124065"/>
            <a:ext cx="1324993" cy="41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210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 Imag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2872395" y="4366423"/>
            <a:ext cx="8688000" cy="1041441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100000"/>
              <a:buFont typeface="+mj-lt"/>
              <a:buNone/>
              <a:defRPr sz="5300" b="0" cap="all" spc="-200" baseline="0">
                <a:solidFill>
                  <a:schemeClr val="accent1"/>
                </a:solidFill>
                <a:latin typeface="Arial Black" panose="020B0A04020102020204" pitchFamily="34" charset="0"/>
              </a:defRPr>
            </a:lvl1pPr>
            <a:lvl2pPr marL="630900" indent="-342900">
              <a:buFont typeface="+mj-lt"/>
              <a:buAutoNum type="arabicPeriod"/>
              <a:defRPr/>
            </a:lvl2pPr>
            <a:lvl3pPr marL="918900" indent="-342900">
              <a:buFont typeface="+mj-lt"/>
              <a:buAutoNum type="arabicPeriod"/>
              <a:defRPr/>
            </a:lvl3pPr>
            <a:lvl4pPr marL="1206900" indent="-342900">
              <a:buFont typeface="+mj-lt"/>
              <a:buAutoNum type="arabicPeriod"/>
              <a:defRPr/>
            </a:lvl4pPr>
            <a:lvl5pPr marL="14949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AU"/>
              <a:t>Title slide</a:t>
            </a:r>
            <a:endParaRPr lang="en-US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199" y="4309057"/>
            <a:ext cx="1728000" cy="363537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88000"/>
              </a:lnSpc>
              <a:spcBef>
                <a:spcPts val="0"/>
              </a:spcBef>
              <a:buNone/>
              <a:defRPr sz="1400" b="0" cap="all" spc="-1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AU"/>
              <a:t>Date goes here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876065" y="5759444"/>
            <a:ext cx="8688000" cy="7461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 cap="all" spc="-1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AU"/>
              <a:t>Presenter’s names and titles</a:t>
            </a:r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C00A64-2582-4962-9A30-04D8FD4B43E9}"/>
              </a:ext>
            </a:extLst>
          </p:cNvPr>
          <p:cNvCxnSpPr>
            <a:cxnSpLocks/>
          </p:cNvCxnSpPr>
          <p:nvPr userDrawn="1"/>
        </p:nvCxnSpPr>
        <p:spPr>
          <a:xfrm>
            <a:off x="2527300" y="1"/>
            <a:ext cx="0" cy="6524625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F566D33-8B86-4168-B7BC-7E4F7C92A78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12192000" cy="38973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 sz="1600" spc="-10" baseline="0"/>
            </a:lvl1pPr>
          </a:lstStyle>
          <a:p>
            <a:r>
              <a:rPr lang="en-AU"/>
              <a:t>Click icon to add image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B64EE4-C4F3-4AE6-B038-B07D482A01FF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33" y="6124065"/>
            <a:ext cx="1324993" cy="41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6092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(For Screen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8FFA2-92C5-4734-8B96-F782BAAEE2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2443" y="665035"/>
            <a:ext cx="9120000" cy="5342065"/>
          </a:xfrm>
        </p:spPr>
        <p:txBody>
          <a:bodyPr anchor="ctr"/>
          <a:lstStyle>
            <a:lvl1pPr>
              <a:lnSpc>
                <a:spcPct val="80000"/>
              </a:lnSpc>
              <a:defRPr sz="53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add section divider title or details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D196F-48CD-4ADB-8570-6463FF6D50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54500-DE51-49A8-A07E-69614807E8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5BBB6CA-7FEF-4E14-B7AA-7B98344D962D}"/>
              </a:ext>
            </a:extLst>
          </p:cNvPr>
          <p:cNvPicPr>
            <a:picLocks/>
          </p:cNvPicPr>
          <p:nvPr userDrawn="1"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07" y="6210487"/>
            <a:ext cx="1330219" cy="41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6997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(For Print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0906393-0195-42F8-BDF6-264A16E24A4D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07" y="6210486"/>
            <a:ext cx="1324993" cy="4176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68FFA2-92C5-4734-8B96-F782BAAEE2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2443" y="665035"/>
            <a:ext cx="9120000" cy="5342065"/>
          </a:xfrm>
        </p:spPr>
        <p:txBody>
          <a:bodyPr anchor="ctr"/>
          <a:lstStyle>
            <a:lvl1pPr>
              <a:lnSpc>
                <a:spcPct val="80000"/>
              </a:lnSpc>
              <a:defRPr sz="53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/>
              <a:t>Click to add section divider title or details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D196F-48CD-4ADB-8570-6463FF6D50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54500-DE51-49A8-A07E-69614807E8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vert="horz" lIns="0" tIns="0" rIns="0" bIns="0" rtlCol="0" anchor="ctr"/>
          <a:lstStyle>
            <a:lvl1pPr>
              <a:defRPr lang="en-AU" smtClean="0"/>
            </a:lvl1pPr>
          </a:lstStyle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5436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A17D52-1974-4BF4-856B-181B5B1520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/>
              <a:t>Edit Footer to add presentation title to all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48738E-D3D0-49DB-95AA-60F3820BEE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91FC83-BF16-4A0D-A69A-2A51C6642A40}"/>
              </a:ext>
            </a:extLst>
          </p:cNvPr>
          <p:cNvCxnSpPr>
            <a:cxnSpLocks/>
          </p:cNvCxnSpPr>
          <p:nvPr userDrawn="1"/>
        </p:nvCxnSpPr>
        <p:spPr>
          <a:xfrm>
            <a:off x="8009023" y="1044275"/>
            <a:ext cx="0" cy="4381740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D6AAA4B-89B7-4427-8955-111E25BBCA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5326" y="1431777"/>
            <a:ext cx="6730759" cy="33909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SECTION ONE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E9EAB21A-0203-40DA-8708-38664F482F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82629" y="1431777"/>
            <a:ext cx="1368721" cy="33909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chemeClr val="accent2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rgbClr val="FF0000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rgbClr val="FF0000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rgbClr val="FF0000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/>
              <a:t>#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30477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A6666E-6E52-4E0B-AA8D-8F5ED44A308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84199" y="1767586"/>
            <a:ext cx="10079999" cy="42184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2F2C21-7135-4C23-8414-E263368205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055" y="609144"/>
            <a:ext cx="9120000" cy="77107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slide title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21E44F-F977-4D24-8318-B3593D099D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/>
              <a:t>Edit Footer to add presentation title to all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DF057E-9382-4EFC-AE29-0DEFAA3EB6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8350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8FFA2-92C5-4734-8B96-F782BAAEE2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056" y="601770"/>
            <a:ext cx="9120000" cy="77107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slide title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D196F-48CD-4ADB-8570-6463FF6D50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/>
              <a:t>Edit Footer to add presentation title to all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54500-DE51-49A8-A07E-69614807E8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5CF8EF4-4051-4507-A552-B8E63C68D9C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84200" y="1810648"/>
            <a:ext cx="5136000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35840D02-E97D-4FD8-9397-4D35E254671C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577633" y="1810648"/>
            <a:ext cx="5136000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26C595-F23E-4ECB-A08C-51D7D1681F51}"/>
              </a:ext>
            </a:extLst>
          </p:cNvPr>
          <p:cNvCxnSpPr>
            <a:cxnSpLocks/>
          </p:cNvCxnSpPr>
          <p:nvPr userDrawn="1"/>
        </p:nvCxnSpPr>
        <p:spPr>
          <a:xfrm>
            <a:off x="6148916" y="1803400"/>
            <a:ext cx="0" cy="4159250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7389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slide image + white log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2CC591A-B214-4536-9B84-FA5F7A4A26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68FFA2-92C5-4734-8B96-F782BAAEE2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056" y="611583"/>
            <a:ext cx="9120000" cy="77107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slide title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D196F-48CD-4ADB-8570-6463FF6D50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54500-DE51-49A8-A07E-69614807E8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E9D18A-0930-48FE-BE37-A4E40967B603}"/>
              </a:ext>
            </a:extLst>
          </p:cNvPr>
          <p:cNvPicPr>
            <a:picLocks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07" y="6210487"/>
            <a:ext cx="1330219" cy="41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5082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122E3184-21E8-4DCA-A7DD-4B252F7CAD8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565899" y="0"/>
            <a:ext cx="56261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 sz="1600" spc="-10" baseline="0"/>
            </a:lvl1pPr>
          </a:lstStyle>
          <a:p>
            <a:r>
              <a:rPr lang="en-AU"/>
              <a:t>Click icon to add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68FFA2-92C5-4734-8B96-F782BAAEE2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100" y="611202"/>
            <a:ext cx="5628900" cy="77565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slide title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D196F-48CD-4ADB-8570-6463FF6D50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84200" y="402726"/>
            <a:ext cx="5620800" cy="1548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54500-DE51-49A8-A07E-69614807E8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5CF8EF4-4051-4507-A552-B8E63C68D9C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84200" y="1803399"/>
            <a:ext cx="5613400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92785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122E3184-21E8-4DCA-A7DD-4B252F7CAD8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565899" y="0"/>
            <a:ext cx="5626100" cy="338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 sz="1600" spc="-10" baseline="0"/>
            </a:lvl1pPr>
          </a:lstStyle>
          <a:p>
            <a:r>
              <a:rPr lang="en-AU"/>
              <a:t>Click icon to add image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E39D1615-FBBB-49F0-8852-17EED0B44B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65899" y="3474000"/>
            <a:ext cx="5626100" cy="338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lIns="360000" tIns="360000" rIns="360000" bIns="360000"/>
          <a:lstStyle>
            <a:lvl1pPr marL="0" indent="0">
              <a:buNone/>
              <a:defRPr sz="1600" spc="-10" baseline="0"/>
            </a:lvl1pPr>
          </a:lstStyle>
          <a:p>
            <a:r>
              <a:rPr lang="en-AU"/>
              <a:t>Click icon to add image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D196F-48CD-4ADB-8570-6463FF6D50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84200" y="402726"/>
            <a:ext cx="5620800" cy="1548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54500-DE51-49A8-A07E-69614807E8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059532D-6623-4AD3-A1E4-5317B8C68F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100" y="601770"/>
            <a:ext cx="5628900" cy="77565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slide title</a:t>
            </a:r>
            <a:endParaRPr lang="en-AU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E1870EFC-85EF-40E9-9E8B-49BA59F5467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84200" y="1803399"/>
            <a:ext cx="5613400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23115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6576745" y="1819276"/>
            <a:ext cx="5136000" cy="619619"/>
          </a:xfrm>
        </p:spPr>
        <p:txBody>
          <a:bodyPr anchor="t" anchorCtr="0"/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1600" b="1" spc="-2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chart, table or diagram title. It can go over two lines.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6576745" y="2444750"/>
            <a:ext cx="5136000" cy="3498850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2523B858-184A-48DA-960E-FDBD777DEF3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84200" y="1803399"/>
            <a:ext cx="5136000" cy="4140000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5C4C970-0462-480E-A280-26CB6BF33D5B}"/>
              </a:ext>
            </a:extLst>
          </p:cNvPr>
          <p:cNvCxnSpPr>
            <a:cxnSpLocks/>
          </p:cNvCxnSpPr>
          <p:nvPr userDrawn="1"/>
        </p:nvCxnSpPr>
        <p:spPr>
          <a:xfrm>
            <a:off x="6148916" y="1803400"/>
            <a:ext cx="0" cy="4159250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A4B09632-BAE0-46B5-9976-3CBC03596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055" y="611585"/>
            <a:ext cx="9129143" cy="771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1530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597992" y="1810649"/>
            <a:ext cx="5136000" cy="360000"/>
          </a:xfrm>
        </p:spPr>
        <p:txBody>
          <a:bodyPr anchor="t" anchorCtr="0"/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1600" b="1" spc="-2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Single line chart, table or diagram title.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597992" y="2178948"/>
            <a:ext cx="5136000" cy="2584451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75056" y="628190"/>
            <a:ext cx="9129144" cy="77107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slide title</a:t>
            </a:r>
            <a:endParaRPr lang="en-AU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215BC67-1E03-4947-BDB2-2C213D6A15D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6577633" y="1810649"/>
            <a:ext cx="5136000" cy="360000"/>
          </a:xfrm>
        </p:spPr>
        <p:txBody>
          <a:bodyPr anchor="t" anchorCtr="0"/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1600" b="1" spc="-2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Single line chart, table or diagram title. 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735D5C11-953A-4B09-B88F-59DBD2E899A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577633" y="2178948"/>
            <a:ext cx="5136000" cy="2584451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FD5A3BFE-E47D-46FB-A6B2-C6FE8439CE3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7992" y="4845050"/>
            <a:ext cx="5136000" cy="109855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3BD5462A-D2B4-4A3D-90A2-F23443BFF6A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577633" y="4845050"/>
            <a:ext cx="5136000" cy="109855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30CD295-2C5C-4EE8-90F6-D5BAAF13C057}"/>
              </a:ext>
            </a:extLst>
          </p:cNvPr>
          <p:cNvCxnSpPr>
            <a:cxnSpLocks/>
          </p:cNvCxnSpPr>
          <p:nvPr userDrawn="1"/>
        </p:nvCxnSpPr>
        <p:spPr>
          <a:xfrm>
            <a:off x="6148916" y="1803400"/>
            <a:ext cx="0" cy="4159250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80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8FFA2-92C5-4734-8B96-F782BAAEE2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2443" y="665035"/>
            <a:ext cx="9120000" cy="5342065"/>
          </a:xfrm>
        </p:spPr>
        <p:txBody>
          <a:bodyPr anchor="ctr"/>
          <a:lstStyle>
            <a:lvl1pPr>
              <a:lnSpc>
                <a:spcPct val="80000"/>
              </a:lnSpc>
              <a:defRPr sz="53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add section divider title or details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D196F-48CD-4ADB-8570-6463FF6D50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54500-DE51-49A8-A07E-69614807E8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5BBB6CA-7FEF-4E14-B7AA-7B98344D962D}"/>
              </a:ext>
            </a:extLst>
          </p:cNvPr>
          <p:cNvPicPr>
            <a:picLocks/>
          </p:cNvPicPr>
          <p:nvPr userDrawn="1"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07" y="6210487"/>
            <a:ext cx="1330219" cy="41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5097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har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t>‹#›</a:t>
            </a:fld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597992" y="1810649"/>
            <a:ext cx="5136000" cy="1710000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575056" y="618771"/>
            <a:ext cx="9120000" cy="77107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slide title</a:t>
            </a:r>
            <a:endParaRPr lang="en-AU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FD5A3BFE-E47D-46FB-A6B2-C6FE8439CE3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7992" y="3569599"/>
            <a:ext cx="5136000" cy="252000"/>
          </a:xfrm>
        </p:spPr>
        <p:txBody>
          <a:bodyPr/>
          <a:lstStyle>
            <a:lvl1pPr marL="0" indent="0">
              <a:buNone/>
              <a:defRPr sz="12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Caption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4D69AA58-1703-4B72-BA82-617B95FE38D8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577633" y="1810649"/>
            <a:ext cx="5136000" cy="1710000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EFEB7E12-32BD-4DE8-8F74-2532F02062B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577633" y="3569599"/>
            <a:ext cx="5136000" cy="252000"/>
          </a:xfrm>
        </p:spPr>
        <p:txBody>
          <a:bodyPr/>
          <a:lstStyle>
            <a:lvl1pPr marL="0" indent="0">
              <a:buNone/>
              <a:defRPr sz="12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Caption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907182E6-DBBD-4655-9C42-A5A408F2EC9C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597992" y="4092304"/>
            <a:ext cx="5136000" cy="1710000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1C0E55F0-D9F7-4C7A-9C7E-4F660223157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7992" y="5851254"/>
            <a:ext cx="5136000" cy="252000"/>
          </a:xfrm>
        </p:spPr>
        <p:txBody>
          <a:bodyPr/>
          <a:lstStyle>
            <a:lvl1pPr marL="0" indent="0">
              <a:buNone/>
              <a:defRPr sz="12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Caption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F0B8B140-7DF4-4019-9804-1E2DB84E2985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77633" y="4092304"/>
            <a:ext cx="5136000" cy="1710000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8798B37F-29D0-4C5E-95EB-6D60DEA97C6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77633" y="5851254"/>
            <a:ext cx="5136000" cy="252000"/>
          </a:xfrm>
        </p:spPr>
        <p:txBody>
          <a:bodyPr/>
          <a:lstStyle>
            <a:lvl1pPr marL="0" indent="0">
              <a:buNone/>
              <a:defRPr sz="12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Caption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3F72EAF-A48E-472B-8120-C646110175DA}"/>
              </a:ext>
            </a:extLst>
          </p:cNvPr>
          <p:cNvCxnSpPr>
            <a:cxnSpLocks/>
          </p:cNvCxnSpPr>
          <p:nvPr userDrawn="1"/>
        </p:nvCxnSpPr>
        <p:spPr>
          <a:xfrm>
            <a:off x="6148916" y="1803401"/>
            <a:ext cx="0" cy="2018198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9495FF1-FA4A-44C9-BAFB-A0C09AF5FF44}"/>
              </a:ext>
            </a:extLst>
          </p:cNvPr>
          <p:cNvCxnSpPr>
            <a:cxnSpLocks/>
          </p:cNvCxnSpPr>
          <p:nvPr userDrawn="1"/>
        </p:nvCxnSpPr>
        <p:spPr>
          <a:xfrm>
            <a:off x="6171980" y="4092304"/>
            <a:ext cx="0" cy="2018198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E108BE2-C9CB-4628-A53C-4BD74BA302F6}"/>
              </a:ext>
            </a:extLst>
          </p:cNvPr>
          <p:cNvCxnSpPr>
            <a:cxnSpLocks/>
          </p:cNvCxnSpPr>
          <p:nvPr userDrawn="1"/>
        </p:nvCxnSpPr>
        <p:spPr>
          <a:xfrm>
            <a:off x="597992" y="3952473"/>
            <a:ext cx="5136000" cy="0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79D9D0D-BC48-42DA-8DE0-8FE503A2679D}"/>
              </a:ext>
            </a:extLst>
          </p:cNvPr>
          <p:cNvCxnSpPr>
            <a:cxnSpLocks/>
          </p:cNvCxnSpPr>
          <p:nvPr userDrawn="1"/>
        </p:nvCxnSpPr>
        <p:spPr>
          <a:xfrm>
            <a:off x="6577633" y="3966113"/>
            <a:ext cx="5136000" cy="0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0395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A522FF-2CDB-4B46-B702-A0B9B9E1B8CF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07" y="6210487"/>
            <a:ext cx="1330219" cy="41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982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 |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29B575-3A62-4540-9D2D-5692FDC041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5399" t="8518" r="55695" b="72716"/>
          <a:stretch/>
        </p:blipFill>
        <p:spPr>
          <a:xfrm>
            <a:off x="9622366" y="1593850"/>
            <a:ext cx="2171511" cy="1930458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0000" y="1440003"/>
            <a:ext cx="270426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AU" sz="2000" b="1">
                <a:latin typeface="+mn-lt"/>
                <a:cs typeface="Arial" pitchFamily="34" charset="0"/>
              </a:rPr>
              <a:t>Primary colour palette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80002" y="2874382"/>
            <a:ext cx="20790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AU" sz="2000" b="1">
                <a:latin typeface="+mn-lt"/>
                <a:cs typeface="Arial" pitchFamily="34" charset="0"/>
              </a:rPr>
              <a:t>Auxiliary colours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69197" y="1767459"/>
            <a:ext cx="1336771" cy="962060"/>
          </a:xfrm>
          <a:prstGeom prst="rect">
            <a:avLst/>
          </a:prstGeom>
          <a:solidFill>
            <a:schemeClr val="accent1"/>
          </a:solidFill>
          <a:ln>
            <a:solidFill>
              <a:schemeClr val="bg2"/>
            </a:solidFill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AU" sz="1200" b="1">
                <a:solidFill>
                  <a:schemeClr val="bg1"/>
                </a:solidFill>
                <a:latin typeface="+mn-lt"/>
                <a:cs typeface="Arial" pitchFamily="34" charset="0"/>
              </a:rPr>
              <a:t>Orica Navy</a:t>
            </a:r>
          </a:p>
          <a:p>
            <a:pPr>
              <a:lnSpc>
                <a:spcPct val="90000"/>
              </a:lnSpc>
            </a:pPr>
            <a:r>
              <a:rPr lang="en-AU" sz="1200">
                <a:solidFill>
                  <a:schemeClr val="bg1"/>
                </a:solidFill>
                <a:latin typeface="+mn-lt"/>
                <a:cs typeface="Arial" pitchFamily="34" charset="0"/>
              </a:rPr>
              <a:t>R 0</a:t>
            </a:r>
          </a:p>
          <a:p>
            <a:pPr>
              <a:lnSpc>
                <a:spcPct val="90000"/>
              </a:lnSpc>
            </a:pPr>
            <a:r>
              <a:rPr lang="en-AU" sz="1200">
                <a:solidFill>
                  <a:schemeClr val="bg1"/>
                </a:solidFill>
                <a:latin typeface="+mn-lt"/>
                <a:cs typeface="Arial" pitchFamily="34" charset="0"/>
              </a:rPr>
              <a:t>G 51</a:t>
            </a:r>
          </a:p>
          <a:p>
            <a:pPr>
              <a:lnSpc>
                <a:spcPct val="90000"/>
              </a:lnSpc>
            </a:pPr>
            <a:r>
              <a:rPr lang="en-AU" sz="1200">
                <a:solidFill>
                  <a:schemeClr val="bg1"/>
                </a:solidFill>
                <a:latin typeface="+mn-lt"/>
                <a:cs typeface="Arial" pitchFamily="34" charset="0"/>
              </a:rPr>
              <a:t>B 102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930972" y="1767459"/>
            <a:ext cx="1336771" cy="96206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AU" sz="1200" b="1">
                <a:solidFill>
                  <a:schemeClr val="bg1"/>
                </a:solidFill>
                <a:latin typeface="+mn-lt"/>
                <a:cs typeface="Arial" pitchFamily="34" charset="0"/>
              </a:rPr>
              <a:t>Orica Blue </a:t>
            </a:r>
          </a:p>
          <a:p>
            <a:pPr>
              <a:lnSpc>
                <a:spcPct val="90000"/>
              </a:lnSpc>
            </a:pPr>
            <a:r>
              <a:rPr lang="en-AU" sz="1200">
                <a:solidFill>
                  <a:schemeClr val="bg1"/>
                </a:solidFill>
                <a:latin typeface="+mn-lt"/>
                <a:cs typeface="Arial" pitchFamily="34" charset="0"/>
              </a:rPr>
              <a:t>R 0</a:t>
            </a:r>
          </a:p>
          <a:p>
            <a:pPr>
              <a:lnSpc>
                <a:spcPct val="90000"/>
              </a:lnSpc>
            </a:pPr>
            <a:r>
              <a:rPr lang="en-AU" sz="1200">
                <a:solidFill>
                  <a:schemeClr val="bg1"/>
                </a:solidFill>
                <a:latin typeface="+mn-lt"/>
                <a:cs typeface="Arial" pitchFamily="34" charset="0"/>
              </a:rPr>
              <a:t>G 153</a:t>
            </a:r>
          </a:p>
          <a:p>
            <a:pPr>
              <a:lnSpc>
                <a:spcPct val="90000"/>
              </a:lnSpc>
            </a:pPr>
            <a:r>
              <a:rPr lang="en-AU" sz="1200">
                <a:solidFill>
                  <a:schemeClr val="bg1"/>
                </a:solidFill>
                <a:latin typeface="+mn-lt"/>
                <a:cs typeface="Arial" pitchFamily="34" charset="0"/>
              </a:rPr>
              <a:t>B 204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392746" y="1767459"/>
            <a:ext cx="1339321" cy="96206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latin typeface="+mn-lt"/>
                <a:cs typeface="Arial" pitchFamily="34" charset="0"/>
              </a:rPr>
              <a:t>White 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4857070" y="1767459"/>
            <a:ext cx="1339321" cy="9620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schemeClr val="bg1"/>
                </a:solidFill>
                <a:latin typeface="+mn-lt"/>
                <a:cs typeface="Arial" pitchFamily="34" charset="0"/>
              </a:rPr>
              <a:t>Black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69197" y="3208913"/>
            <a:ext cx="1081728" cy="77850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prstClr val="white"/>
                </a:solidFill>
                <a:latin typeface="+mn-lt"/>
                <a:cs typeface="Arial" pitchFamily="34" charset="0"/>
              </a:rPr>
              <a:t>50% tint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R 108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G 188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B 227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3953296" y="3208913"/>
            <a:ext cx="1083792" cy="778508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prstClr val="white"/>
                </a:solidFill>
                <a:latin typeface="+mn-lt"/>
                <a:cs typeface="Arial" pitchFamily="34" charset="0"/>
              </a:rPr>
              <a:t>Grey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R 187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G 189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B 192</a:t>
            </a:r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1628500" y="3208913"/>
            <a:ext cx="1083792" cy="77850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prstClr val="white"/>
                </a:solidFill>
                <a:latin typeface="+mn-lt"/>
                <a:cs typeface="Arial" pitchFamily="34" charset="0"/>
              </a:rPr>
              <a:t>30% tint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R 166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G 210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B 236</a:t>
            </a:r>
          </a:p>
        </p:txBody>
      </p:sp>
      <p:sp>
        <p:nvSpPr>
          <p:cNvPr id="19" name="Text Box 34"/>
          <p:cNvSpPr txBox="1">
            <a:spLocks noChangeArrowheads="1"/>
          </p:cNvSpPr>
          <p:nvPr/>
        </p:nvSpPr>
        <p:spPr bwMode="auto">
          <a:xfrm>
            <a:off x="2789867" y="3208913"/>
            <a:ext cx="1085857" cy="77850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prstClr val="white"/>
                </a:solidFill>
                <a:latin typeface="+mn-lt"/>
                <a:cs typeface="Arial" pitchFamily="34" charset="0"/>
              </a:rPr>
              <a:t>Green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R 189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G 219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B 148</a:t>
            </a:r>
          </a:p>
        </p:txBody>
      </p: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7316158" y="1707392"/>
            <a:ext cx="1948196" cy="1463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8885" tIns="41020" rIns="78885" bIns="41020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AU" sz="1200">
                <a:latin typeface="+mn-lt"/>
                <a:cs typeface="Arial" pitchFamily="34" charset="0"/>
              </a:rPr>
              <a:t>Both the </a:t>
            </a:r>
            <a:r>
              <a:rPr lang="en-AU" sz="1200" b="1">
                <a:latin typeface="+mn-lt"/>
                <a:cs typeface="Arial" pitchFamily="34" charset="0"/>
              </a:rPr>
              <a:t>Primary</a:t>
            </a:r>
            <a:r>
              <a:rPr lang="en-AU" sz="1200">
                <a:latin typeface="+mn-lt"/>
                <a:cs typeface="Arial" pitchFamily="34" charset="0"/>
              </a:rPr>
              <a:t> and </a:t>
            </a:r>
            <a:r>
              <a:rPr lang="en-AU" sz="1200" b="1">
                <a:latin typeface="+mn-lt"/>
                <a:cs typeface="Arial" pitchFamily="34" charset="0"/>
              </a:rPr>
              <a:t>Auxiliary</a:t>
            </a:r>
            <a:r>
              <a:rPr lang="en-AU" sz="1200">
                <a:latin typeface="+mn-lt"/>
                <a:cs typeface="Arial" pitchFamily="34" charset="0"/>
              </a:rPr>
              <a:t> colours can be found in the top row of all colour menus under </a:t>
            </a:r>
            <a:r>
              <a:rPr lang="en-AU" sz="1200" b="1">
                <a:latin typeface="+mn-lt"/>
                <a:ea typeface="TheAcademy Bold" pitchFamily="18" charset="0"/>
              </a:rPr>
              <a:t>Theme Colors</a:t>
            </a:r>
            <a:r>
              <a:rPr lang="en-AU" sz="1200">
                <a:latin typeface="+mn-lt"/>
                <a:cs typeface="Arial" pitchFamily="34" charset="0"/>
              </a:rPr>
              <a:t>.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AU" sz="1200">
                <a:latin typeface="+mn-lt"/>
                <a:cs typeface="Arial" pitchFamily="34" charset="0"/>
              </a:rPr>
              <a:t>Don’t use the tints that PowerPoint automatically generates. 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9336978" y="1803400"/>
            <a:ext cx="205225" cy="163258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0147" tIns="40074" rIns="80147" bIns="40074" numCol="1" rtlCol="0" anchor="ctr" anchorCtr="0" compatLnSpc="1">
            <a:prstTxWarp prst="textNoShape">
              <a:avLst/>
            </a:prstTxWarp>
          </a:bodyPr>
          <a:lstStyle/>
          <a:p>
            <a:pPr algn="ctr" defTabSz="91417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AU" sz="1100" b="1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7132084" y="2970190"/>
            <a:ext cx="205225" cy="163258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0147" tIns="40074" rIns="80147" bIns="40074" numCol="1" rtlCol="0" anchor="ctr" anchorCtr="0" compatLnSpc="1">
            <a:prstTxWarp prst="textNoShape">
              <a:avLst/>
            </a:prstTxWarp>
          </a:bodyPr>
          <a:lstStyle/>
          <a:p>
            <a:pPr algn="ctr" defTabSz="91417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AU" sz="1100" b="1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7132084" y="1767459"/>
            <a:ext cx="205225" cy="163258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0147" tIns="40074" rIns="80147" bIns="40074" numCol="1" rtlCol="0" anchor="ctr" anchorCtr="0" compatLnSpc="1">
            <a:prstTxWarp prst="textNoShape">
              <a:avLst/>
            </a:prstTxWarp>
          </a:bodyPr>
          <a:lstStyle/>
          <a:p>
            <a:pPr algn="ctr" defTabSz="91417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AU" sz="1100" b="1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9336978" y="2196861"/>
            <a:ext cx="205225" cy="163258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0147" tIns="40074" rIns="80147" bIns="40074" numCol="1" rtlCol="0" anchor="ctr" anchorCtr="0" compatLnSpc="1">
            <a:prstTxWarp prst="textNoShape">
              <a:avLst/>
            </a:prstTxWarp>
          </a:bodyPr>
          <a:lstStyle/>
          <a:p>
            <a:pPr algn="ctr" defTabSz="91417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AU" sz="1100" b="1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719597" y="3633031"/>
            <a:ext cx="1780035" cy="32783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AU" sz="800" i="1"/>
              <a:t>A screen shot of colour options which appear in all colour drop down menus</a:t>
            </a: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>
            <a:off x="9614886" y="1803400"/>
            <a:ext cx="2186588" cy="187325"/>
          </a:xfrm>
          <a:prstGeom prst="rect">
            <a:avLst/>
          </a:prstGeom>
          <a:noFill/>
          <a:ln w="19050">
            <a:solidFill>
              <a:schemeClr val="accent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0147" tIns="40074" rIns="80147" bIns="40074" anchor="ctr"/>
          <a:lstStyle/>
          <a:p>
            <a:pPr>
              <a:lnSpc>
                <a:spcPct val="90000"/>
              </a:lnSpc>
            </a:pPr>
            <a:endParaRPr lang="en-AU" sz="1800"/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469197" y="4944097"/>
            <a:ext cx="4645464" cy="101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GB" sz="2000" b="1">
                <a:latin typeface="+mn-lt"/>
                <a:cs typeface="Arial" pitchFamily="34" charset="0"/>
              </a:rPr>
              <a:t>About our colours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</a:pPr>
            <a:r>
              <a:rPr lang="en-GB" sz="1200">
                <a:latin typeface="+mn-lt"/>
                <a:cs typeface="Arial" pitchFamily="34" charset="0"/>
              </a:rPr>
              <a:t>The Orica </a:t>
            </a:r>
            <a:r>
              <a:rPr lang="en-GB" sz="1200" b="1">
                <a:latin typeface="+mn-lt"/>
                <a:cs typeface="Arial" pitchFamily="34" charset="0"/>
              </a:rPr>
              <a:t>Primary colour palette </a:t>
            </a:r>
            <a:r>
              <a:rPr lang="en-GB" sz="1200">
                <a:latin typeface="+mn-lt"/>
                <a:cs typeface="Arial" pitchFamily="34" charset="0"/>
              </a:rPr>
              <a:t>consists of our two Corporate blues, Orica Navy and Orica Blue, and black and white.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1"/>
              </a:buClr>
            </a:pPr>
            <a:r>
              <a:rPr lang="en-GB" sz="1200">
                <a:latin typeface="+mn-lt"/>
                <a:cs typeface="Arial" pitchFamily="34" charset="0"/>
              </a:rPr>
              <a:t>The </a:t>
            </a:r>
            <a:r>
              <a:rPr lang="en-GB" sz="1200" b="1">
                <a:latin typeface="+mn-lt"/>
                <a:cs typeface="Arial" pitchFamily="34" charset="0"/>
              </a:rPr>
              <a:t>Auxiliary colours </a:t>
            </a:r>
            <a:r>
              <a:rPr lang="en-GB" sz="1200">
                <a:latin typeface="+mn-lt"/>
                <a:cs typeface="Arial" pitchFamily="34" charset="0"/>
              </a:rPr>
              <a:t>can only be used as highlights in graphics and diagrams. They are not used in large areas.</a:t>
            </a: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120130" y="4478126"/>
            <a:ext cx="4588524" cy="1389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GB" sz="2000" b="1">
                <a:latin typeface="+mn-lt"/>
                <a:cs typeface="Arial" pitchFamily="34" charset="0"/>
              </a:rPr>
              <a:t>Please don’t</a:t>
            </a:r>
          </a:p>
          <a:p>
            <a:pPr marL="92075" indent="-92075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200">
                <a:latin typeface="+mn-lt"/>
                <a:cs typeface="Arial" pitchFamily="34" charset="0"/>
              </a:rPr>
              <a:t>use colours outside the specified colour palette</a:t>
            </a:r>
          </a:p>
          <a:p>
            <a:pPr marL="92075" indent="-92075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200">
                <a:latin typeface="+mn-lt"/>
                <a:cs typeface="Arial" pitchFamily="34" charset="0"/>
              </a:rPr>
              <a:t>create non-specified tints or use the tints that PowerPoint automatically generates in the </a:t>
            </a:r>
            <a:br>
              <a:rPr lang="en-GB" sz="1200">
                <a:latin typeface="+mn-lt"/>
                <a:cs typeface="Arial" pitchFamily="34" charset="0"/>
              </a:rPr>
            </a:br>
            <a:r>
              <a:rPr lang="en-GB" sz="1200">
                <a:latin typeface="+mn-lt"/>
                <a:cs typeface="Arial" pitchFamily="34" charset="0"/>
              </a:rPr>
              <a:t>drop down colour options</a:t>
            </a:r>
          </a:p>
          <a:p>
            <a:pPr marL="92075" indent="-92075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200">
                <a:latin typeface="+mn-lt"/>
                <a:cs typeface="Arial" pitchFamily="34" charset="0"/>
              </a:rPr>
              <a:t>use auxiliary colours as brand colours </a:t>
            </a:r>
            <a:br>
              <a:rPr lang="en-GB" sz="1200">
                <a:latin typeface="+mn-lt"/>
                <a:cs typeface="Arial" pitchFamily="34" charset="0"/>
              </a:rPr>
            </a:br>
            <a:r>
              <a:rPr lang="en-GB" sz="1200">
                <a:latin typeface="+mn-lt"/>
                <a:cs typeface="Arial" pitchFamily="34" charset="0"/>
              </a:rPr>
              <a:t>(for example in large areas).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306ACF99-6180-4A80-8E4E-B7A85DB25DE8}"/>
              </a:ext>
            </a:extLst>
          </p:cNvPr>
          <p:cNvSpPr txBox="1">
            <a:spLocks/>
          </p:cNvSpPr>
          <p:nvPr userDrawn="1"/>
        </p:nvSpPr>
        <p:spPr>
          <a:xfrm>
            <a:off x="552443" y="664367"/>
            <a:ext cx="9120000" cy="771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76000"/>
              </a:lnSpc>
              <a:spcBef>
                <a:spcPct val="0"/>
              </a:spcBef>
              <a:buNone/>
              <a:defRPr sz="3800" b="1" i="0" kern="1200" cap="none" spc="-100" baseline="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800"/>
              <a:t>Colours</a:t>
            </a:r>
            <a:endParaRPr lang="en-AU" sz="3800"/>
          </a:p>
        </p:txBody>
      </p:sp>
      <p:sp>
        <p:nvSpPr>
          <p:cNvPr id="30" name="Text Box 14">
            <a:extLst>
              <a:ext uri="{FF2B5EF4-FFF2-40B4-BE49-F238E27FC236}">
                <a16:creationId xmlns:a16="http://schemas.microsoft.com/office/drawing/2014/main" id="{AC02F2B6-2871-49B9-A857-B44584C0BA4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43685" y="4076505"/>
            <a:ext cx="1081727" cy="778508"/>
          </a:xfrm>
          <a:prstGeom prst="rect">
            <a:avLst/>
          </a:prstGeom>
          <a:solidFill>
            <a:srgbClr val="FBB24B"/>
          </a:solidFill>
          <a:ln>
            <a:noFill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prstClr val="white"/>
                </a:solidFill>
                <a:latin typeface="+mn-lt"/>
                <a:cs typeface="Arial" pitchFamily="34" charset="0"/>
              </a:rPr>
              <a:t>Orange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R 251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G 178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B 75</a:t>
            </a:r>
          </a:p>
        </p:txBody>
      </p:sp>
      <p:sp>
        <p:nvSpPr>
          <p:cNvPr id="31" name="Text Box 22">
            <a:extLst>
              <a:ext uri="{FF2B5EF4-FFF2-40B4-BE49-F238E27FC236}">
                <a16:creationId xmlns:a16="http://schemas.microsoft.com/office/drawing/2014/main" id="{531FF019-4B3F-4D34-9C74-E52F892EEC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28500" y="4076505"/>
            <a:ext cx="1081726" cy="778508"/>
          </a:xfrm>
          <a:prstGeom prst="rect">
            <a:avLst/>
          </a:prstGeom>
          <a:solidFill>
            <a:srgbClr val="F48472"/>
          </a:solidFill>
          <a:ln>
            <a:noFill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prstClr val="white"/>
                </a:solidFill>
                <a:latin typeface="+mn-lt"/>
                <a:cs typeface="Arial" pitchFamily="34" charset="0"/>
              </a:rPr>
              <a:t>Peach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R 244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G 132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B 114</a:t>
            </a:r>
          </a:p>
        </p:txBody>
      </p:sp>
      <p:sp>
        <p:nvSpPr>
          <p:cNvPr id="32" name="Text Box 34">
            <a:extLst>
              <a:ext uri="{FF2B5EF4-FFF2-40B4-BE49-F238E27FC236}">
                <a16:creationId xmlns:a16="http://schemas.microsoft.com/office/drawing/2014/main" id="{589CA8E7-03CD-479E-A418-C5D59F2DC81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813314" y="4076505"/>
            <a:ext cx="1062410" cy="778508"/>
          </a:xfrm>
          <a:prstGeom prst="rect">
            <a:avLst/>
          </a:prstGeom>
          <a:solidFill>
            <a:srgbClr val="CDC4A6"/>
          </a:solidFill>
          <a:ln>
            <a:noFill/>
          </a:ln>
          <a:effectLst/>
        </p:spPr>
        <p:txBody>
          <a:bodyPr lIns="78885" tIns="41020" rIns="0" bIns="41020"/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19138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 b="1">
                <a:solidFill>
                  <a:prstClr val="white"/>
                </a:solidFill>
                <a:latin typeface="+mn-lt"/>
                <a:cs typeface="Arial" pitchFamily="34" charset="0"/>
              </a:rPr>
              <a:t>Tan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R 205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G 196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en-AU" sz="1200">
                <a:solidFill>
                  <a:prstClr val="white"/>
                </a:solidFill>
                <a:latin typeface="+mn-lt"/>
                <a:cs typeface="Arial" pitchFamily="34" charset="0"/>
              </a:rPr>
              <a:t>B 166</a:t>
            </a:r>
          </a:p>
        </p:txBody>
      </p:sp>
    </p:spTree>
    <p:extLst>
      <p:ext uri="{BB962C8B-B14F-4D97-AF65-F5344CB8AC3E}">
        <p14:creationId xmlns:p14="http://schemas.microsoft.com/office/powerpoint/2010/main" val="2109689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 | Full slide images &amp; layou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2496B8-A554-49F4-9DBE-46C5AD02C10C}"/>
              </a:ext>
            </a:extLst>
          </p:cNvPr>
          <p:cNvSpPr txBox="1"/>
          <p:nvPr userDrawn="1"/>
        </p:nvSpPr>
        <p:spPr>
          <a:xfrm>
            <a:off x="552444" y="1472776"/>
            <a:ext cx="3480000" cy="4724824"/>
          </a:xfrm>
          <a:prstGeom prst="rect">
            <a:avLst/>
          </a:prstGeom>
          <a:noFill/>
          <a:ln>
            <a:noFill/>
          </a:ln>
        </p:spPr>
        <p:txBody>
          <a:bodyPr wrap="square" lIns="90000" tIns="72000" rIns="72000" bIns="72000" rtlCol="0" anchor="t">
            <a:noAutofit/>
          </a:bodyPr>
          <a:lstStyle/>
          <a:p>
            <a:pPr>
              <a:spcAft>
                <a:spcPts val="800"/>
              </a:spcAft>
            </a:pPr>
            <a:r>
              <a:rPr lang="en-AU" sz="1200">
                <a:latin typeface="Arial" panose="020B0604020202020204" pitchFamily="34" charset="0"/>
                <a:cs typeface="Arial" panose="020B0604020202020204" pitchFamily="34" charset="0"/>
              </a:rPr>
              <a:t>The image can be added to the background of the </a:t>
            </a:r>
            <a:r>
              <a:rPr lang="en-AU" sz="1200" i="1">
                <a:latin typeface="Arial" panose="020B0604020202020204" pitchFamily="34" charset="0"/>
                <a:cs typeface="Arial" panose="020B0604020202020204" pitchFamily="34" charset="0"/>
              </a:rPr>
              <a:t>Full slide image + white </a:t>
            </a:r>
            <a:r>
              <a:rPr lang="en-AU" sz="1200" i="0">
                <a:latin typeface="Arial" panose="020B0604020202020204" pitchFamily="34" charset="0"/>
                <a:cs typeface="Arial" panose="020B0604020202020204" pitchFamily="34" charset="0"/>
              </a:rPr>
              <a:t>logo layout. It will to</a:t>
            </a:r>
            <a:r>
              <a:rPr lang="en-AU" sz="1200">
                <a:latin typeface="Arial" panose="020B0604020202020204" pitchFamily="34" charset="0"/>
                <a:cs typeface="Arial" panose="020B0604020202020204" pitchFamily="34" charset="0"/>
              </a:rPr>
              <a:t> sit behind the logo, slide number and other content.</a:t>
            </a:r>
          </a:p>
          <a:p>
            <a:r>
              <a:rPr lang="en-AU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THE BACKGROUND IMAGE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Select the cover slide in the thumbnail pane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Right click and choose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Format Background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The Format Background pane will open to the right.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Picture or texture fill will already be selected.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on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</a:p>
          <a:p>
            <a:pPr marL="177800" indent="-177800">
              <a:spcAft>
                <a:spcPts val="600"/>
              </a:spcAft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Browse to and insert the new image.</a:t>
            </a:r>
          </a:p>
          <a:p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NOTE: landscape (horizontal orientation) images will work best. If adding another image size, use the Offset % selections to adjust the image position.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25F1A9E-23D5-4466-A759-0D6A409EFC32}"/>
              </a:ext>
            </a:extLst>
          </p:cNvPr>
          <p:cNvGrpSpPr/>
          <p:nvPr userDrawn="1"/>
        </p:nvGrpSpPr>
        <p:grpSpPr>
          <a:xfrm>
            <a:off x="4177286" y="1376816"/>
            <a:ext cx="3121284" cy="4840060"/>
            <a:chOff x="6420450" y="1449387"/>
            <a:chExt cx="2340963" cy="484006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FEB930D-2990-461E-B415-7BDD2CC3180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85287" t="15100" b="34686"/>
            <a:stretch/>
          </p:blipFill>
          <p:spPr>
            <a:xfrm>
              <a:off x="6420450" y="1449387"/>
              <a:ext cx="2340963" cy="4360863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6230D1D-F242-4FD4-9736-92BF1642B32E}"/>
                </a:ext>
              </a:extLst>
            </p:cNvPr>
            <p:cNvSpPr txBox="1"/>
            <p:nvPr userDrawn="1"/>
          </p:nvSpPr>
          <p:spPr>
            <a:xfrm>
              <a:off x="6715125" y="4626882"/>
              <a:ext cx="1930400" cy="356609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txBody>
            <a:bodyPr wrap="square" lIns="108000" tIns="108000" rIns="108000" bIns="108000" rtlCol="0">
              <a:spAutoFit/>
            </a:bodyPr>
            <a:lstStyle/>
            <a:p>
              <a:pPr>
                <a:lnSpc>
                  <a:spcPct val="90000"/>
                </a:lnSpc>
              </a:pPr>
              <a:endParaRPr lang="en-AU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638E3C8-B1AE-4A43-B3FA-B771FE9D5B4A}"/>
                </a:ext>
              </a:extLst>
            </p:cNvPr>
            <p:cNvSpPr txBox="1"/>
            <p:nvPr userDrawn="1"/>
          </p:nvSpPr>
          <p:spPr>
            <a:xfrm>
              <a:off x="6715125" y="3648983"/>
              <a:ext cx="479425" cy="356609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txBody>
            <a:bodyPr wrap="square" lIns="108000" tIns="108000" rIns="108000" bIns="108000" rtlCol="0">
              <a:spAutoFit/>
            </a:bodyPr>
            <a:lstStyle/>
            <a:p>
              <a:pPr>
                <a:lnSpc>
                  <a:spcPct val="90000"/>
                </a:lnSpc>
              </a:pPr>
              <a:endParaRPr lang="en-AU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737D9E5-E0F7-4220-8153-A7E8EECCFE8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85287" t="91053" b="3299"/>
            <a:stretch/>
          </p:blipFill>
          <p:spPr>
            <a:xfrm>
              <a:off x="6420450" y="5798910"/>
              <a:ext cx="2340963" cy="490537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105CA83A-2100-42A4-9B58-15CA9820141E}"/>
              </a:ext>
            </a:extLst>
          </p:cNvPr>
          <p:cNvSpPr txBox="1"/>
          <p:nvPr userDrawn="1"/>
        </p:nvSpPr>
        <p:spPr>
          <a:xfrm>
            <a:off x="552444" y="5480894"/>
            <a:ext cx="3480000" cy="716707"/>
          </a:xfrm>
          <a:prstGeom prst="rect">
            <a:avLst/>
          </a:prstGeom>
          <a:solidFill>
            <a:schemeClr val="accent2"/>
          </a:solidFill>
        </p:spPr>
        <p:txBody>
          <a:bodyPr wrap="square" lIns="108000" tIns="108000" rIns="108000" bIns="108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AU" sz="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 FORMATTING TIP: </a:t>
            </a:r>
            <a:br>
              <a:rPr lang="en-AU" sz="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Resize/crop the image to be 4:3 before adding it to the file. This can be done in Photoshop or any number of free online photo editors.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BCE5C265-42C0-48DE-A056-343EB106A03B}"/>
              </a:ext>
            </a:extLst>
          </p:cNvPr>
          <p:cNvSpPr txBox="1">
            <a:spLocks/>
          </p:cNvSpPr>
          <p:nvPr userDrawn="1"/>
        </p:nvSpPr>
        <p:spPr>
          <a:xfrm>
            <a:off x="552443" y="664367"/>
            <a:ext cx="9120000" cy="771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76000"/>
              </a:lnSpc>
              <a:spcBef>
                <a:spcPct val="0"/>
              </a:spcBef>
              <a:buNone/>
              <a:defRPr sz="3800" b="1" i="0" kern="1200" cap="none" spc="-100" baseline="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800"/>
              <a:t>Adding full slide images</a:t>
            </a:r>
            <a:endParaRPr lang="en-AU" sz="38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ABCF034-92F6-4124-9337-16F7BAB8228F}"/>
              </a:ext>
            </a:extLst>
          </p:cNvPr>
          <p:cNvSpPr txBox="1"/>
          <p:nvPr userDrawn="1"/>
        </p:nvSpPr>
        <p:spPr>
          <a:xfrm>
            <a:off x="8290977" y="1472776"/>
            <a:ext cx="3432000" cy="4724824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t">
            <a:noAutofit/>
          </a:bodyPr>
          <a:lstStyle/>
          <a:p>
            <a:r>
              <a:rPr lang="en-AU"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Changing layouts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D949EF8-AB5F-43E2-AE28-0C8ECEF555A1}"/>
              </a:ext>
            </a:extLst>
          </p:cNvPr>
          <p:cNvSpPr txBox="1"/>
          <p:nvPr userDrawn="1"/>
        </p:nvSpPr>
        <p:spPr>
          <a:xfrm>
            <a:off x="8290977" y="1975757"/>
            <a:ext cx="3432000" cy="1746632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AU" sz="1200">
                <a:latin typeface="Arial" panose="020B0604020202020204" pitchFamily="34" charset="0"/>
                <a:cs typeface="Arial" panose="020B0604020202020204" pitchFamily="34" charset="0"/>
              </a:rPr>
              <a:t>The POTX file will open with only two slides – cover and 1 column.</a:t>
            </a:r>
          </a:p>
          <a:p>
            <a:r>
              <a:rPr lang="en-AU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A LAYOUT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Select the slide in the thumbnails pane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Right-click and choose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Layout</a:t>
            </a:r>
            <a:endParaRPr lang="en-AU" sz="10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indent="-177800">
              <a:spcAft>
                <a:spcPts val="600"/>
              </a:spcAft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on a thumbnail to choose that particular layout</a:t>
            </a:r>
          </a:p>
          <a:p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NOTE: If you have existing content on the slide then it may not be a smooth transition to the new layouts as placeholders may vary.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4814A4-F870-4C90-A7B1-925EFAD51819}"/>
              </a:ext>
            </a:extLst>
          </p:cNvPr>
          <p:cNvSpPr txBox="1"/>
          <p:nvPr userDrawn="1"/>
        </p:nvSpPr>
        <p:spPr>
          <a:xfrm>
            <a:off x="8290977" y="4287157"/>
            <a:ext cx="3432000" cy="592058"/>
          </a:xfrm>
          <a:prstGeom prst="rect">
            <a:avLst/>
          </a:prstGeom>
          <a:solidFill>
            <a:schemeClr val="accent2"/>
          </a:solidFill>
        </p:spPr>
        <p:txBody>
          <a:bodyPr wrap="square" lIns="108000" tIns="108000" rIns="108000" bIns="10800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AU" sz="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 FORMATTING TIP: </a:t>
            </a:r>
            <a:br>
              <a:rPr lang="en-AU" sz="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AU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reate a new slide, &amp; copy the content across to ensure it goes in the right spot.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824BC4-262C-40E2-A2D0-D5B6EA263B8F}"/>
              </a:ext>
            </a:extLst>
          </p:cNvPr>
          <p:cNvSpPr txBox="1"/>
          <p:nvPr userDrawn="1"/>
        </p:nvSpPr>
        <p:spPr>
          <a:xfrm>
            <a:off x="8290977" y="4972958"/>
            <a:ext cx="3432000" cy="900246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r>
              <a:rPr lang="en-AU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NEW SLIDES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Press Ctrl + M (or right click in the thumbnail pane and add new slide)</a:t>
            </a: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Right-click and choose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Layout</a:t>
            </a:r>
            <a:endParaRPr lang="en-AU" sz="10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indent="-1778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on a thumbnail to choose that particular layout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BA10D39-83AC-4E1A-B056-4026C5BD1154}"/>
              </a:ext>
            </a:extLst>
          </p:cNvPr>
          <p:cNvCxnSpPr>
            <a:cxnSpLocks/>
          </p:cNvCxnSpPr>
          <p:nvPr userDrawn="1"/>
        </p:nvCxnSpPr>
        <p:spPr>
          <a:xfrm>
            <a:off x="7832983" y="1564975"/>
            <a:ext cx="0" cy="4543725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3898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 | Images &amp;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D5C42B73-4020-4394-AF30-8DBD1358CF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894" t="29377" r="30992" b="38463"/>
          <a:stretch/>
        </p:blipFill>
        <p:spPr>
          <a:xfrm>
            <a:off x="5435601" y="1590676"/>
            <a:ext cx="4876800" cy="2533650"/>
          </a:xfrm>
          <a:prstGeom prst="rect">
            <a:avLst/>
          </a:prstGeom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BCE5C265-42C0-48DE-A056-343EB106A03B}"/>
              </a:ext>
            </a:extLst>
          </p:cNvPr>
          <p:cNvSpPr txBox="1">
            <a:spLocks/>
          </p:cNvSpPr>
          <p:nvPr userDrawn="1"/>
        </p:nvSpPr>
        <p:spPr>
          <a:xfrm>
            <a:off x="552443" y="664367"/>
            <a:ext cx="11097691" cy="771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76000"/>
              </a:lnSpc>
              <a:spcBef>
                <a:spcPct val="0"/>
              </a:spcBef>
              <a:buNone/>
              <a:defRPr sz="3800" b="1" i="0" kern="1200" cap="none" spc="-100" baseline="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800"/>
              <a:t>Adjusting images in placeholders</a:t>
            </a:r>
            <a:endParaRPr lang="en-AU" sz="38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4A91D7-CEC0-46BC-B54C-168F9EA2D522}"/>
              </a:ext>
            </a:extLst>
          </p:cNvPr>
          <p:cNvSpPr txBox="1"/>
          <p:nvPr userDrawn="1"/>
        </p:nvSpPr>
        <p:spPr>
          <a:xfrm>
            <a:off x="552443" y="1472776"/>
            <a:ext cx="4155023" cy="4724824"/>
          </a:xfrm>
          <a:prstGeom prst="rect">
            <a:avLst/>
          </a:prstGeom>
          <a:noFill/>
          <a:ln>
            <a:noFill/>
          </a:ln>
        </p:spPr>
        <p:txBody>
          <a:bodyPr wrap="square" lIns="90000" tIns="72000" rIns="72000" bIns="72000" rtlCol="0" anchor="t">
            <a:noAutofit/>
          </a:bodyPr>
          <a:lstStyle/>
          <a:p>
            <a:pPr>
              <a:spcAft>
                <a:spcPts val="800"/>
              </a:spcAft>
            </a:pPr>
            <a:r>
              <a:rPr lang="en-AU" sz="1200">
                <a:latin typeface="Arial" panose="020B0604020202020204" pitchFamily="34" charset="0"/>
                <a:cs typeface="Arial" panose="020B0604020202020204" pitchFamily="34" charset="0"/>
              </a:rPr>
              <a:t>Use the Crop tool to increase and crop images inside the placeholder.</a:t>
            </a:r>
          </a:p>
          <a:p>
            <a:pPr>
              <a:spcAft>
                <a:spcPts val="200"/>
              </a:spcAft>
            </a:pPr>
            <a:r>
              <a:rPr lang="en-US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ZOOM IN (INCREASE SIZE)</a:t>
            </a:r>
          </a:p>
          <a:p>
            <a:pPr marL="216000" indent="-216000">
              <a:spcAft>
                <a:spcPts val="300"/>
              </a:spcAft>
              <a:buFont typeface="+mj-lt"/>
              <a:buAutoNum type="arabicPeriod"/>
            </a:pP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Right-click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 on the image and select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Crop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16000" indent="-216000">
              <a:spcAft>
                <a:spcPts val="300"/>
              </a:spcAft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The image shows the visual area inside the crop marks as active and the rest greyed out.</a:t>
            </a:r>
          </a:p>
          <a:p>
            <a:pPr marL="216000" indent="-216000">
              <a:spcAft>
                <a:spcPts val="300"/>
              </a:spcAft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on one of the corner handles (see blue circles in the image above). </a:t>
            </a:r>
          </a:p>
          <a:p>
            <a:pPr marL="432000" lvl="1" indent="-2160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AU" sz="1050" b="1">
                <a:latin typeface="Arial" panose="020B0604020202020204" pitchFamily="34" charset="0"/>
                <a:cs typeface="Arial" panose="020B0604020202020204" pitchFamily="34" charset="0"/>
              </a:rPr>
              <a:t>Drag out 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the image to increase the size and zoom in on a particular person. </a:t>
            </a:r>
          </a:p>
          <a:p>
            <a:pPr marL="432000" lvl="1" indent="-2160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AU" sz="1050" b="1">
                <a:latin typeface="Arial" panose="020B0604020202020204" pitchFamily="34" charset="0"/>
                <a:cs typeface="Arial" panose="020B0604020202020204" pitchFamily="34" charset="0"/>
              </a:rPr>
              <a:t>Push in 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to zoom in (not recommended unless there is a large amount of excess image greyed out)</a:t>
            </a:r>
          </a:p>
          <a:p>
            <a:pPr marL="216000" indent="-2160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The visual area will remain the same.</a:t>
            </a:r>
          </a:p>
          <a:p>
            <a:endParaRPr lang="en-US" sz="10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THE IMAGE</a:t>
            </a:r>
          </a:p>
          <a:p>
            <a:pPr marL="216000" indent="-216000">
              <a:spcAft>
                <a:spcPts val="300"/>
              </a:spcAft>
              <a:buFont typeface="+mj-lt"/>
              <a:buAutoNum type="arabicPeriod"/>
            </a:pP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Right-click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 on the image and select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Crop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16000" indent="-216000">
              <a:spcAft>
                <a:spcPts val="300"/>
              </a:spcAft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The image shows the visual area inside the crop marks as active and the rest greyed out.</a:t>
            </a:r>
          </a:p>
          <a:p>
            <a:pPr marL="216000" indent="-216000"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and drag the image with the mouse.</a:t>
            </a:r>
          </a:p>
          <a:p>
            <a:endParaRPr lang="en-US" sz="10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1050" b="1">
                <a:latin typeface="Arial" panose="020B0604020202020204" pitchFamily="34" charset="0"/>
                <a:cs typeface="Arial" panose="020B0604020202020204" pitchFamily="34" charset="0"/>
              </a:rPr>
              <a:t>Done? 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Press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Esc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 to deselect the image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318140-69ED-4D30-8661-28B4D1DB8D7E}"/>
              </a:ext>
            </a:extLst>
          </p:cNvPr>
          <p:cNvSpPr/>
          <p:nvPr userDrawn="1"/>
        </p:nvSpPr>
        <p:spPr>
          <a:xfrm>
            <a:off x="5486400" y="1638299"/>
            <a:ext cx="304800" cy="228600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A4F4417-FD89-4473-96BE-6FB4AAB3418F}"/>
              </a:ext>
            </a:extLst>
          </p:cNvPr>
          <p:cNvSpPr/>
          <p:nvPr userDrawn="1"/>
        </p:nvSpPr>
        <p:spPr>
          <a:xfrm>
            <a:off x="9931400" y="1638299"/>
            <a:ext cx="304800" cy="228600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AADEC1-FFD1-496B-9329-A84C40011E6C}"/>
              </a:ext>
            </a:extLst>
          </p:cNvPr>
          <p:cNvSpPr/>
          <p:nvPr userDrawn="1"/>
        </p:nvSpPr>
        <p:spPr>
          <a:xfrm>
            <a:off x="5486400" y="3862387"/>
            <a:ext cx="304800" cy="228600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1428EF6-6B54-4490-865B-E75826439836}"/>
              </a:ext>
            </a:extLst>
          </p:cNvPr>
          <p:cNvSpPr/>
          <p:nvPr userDrawn="1"/>
        </p:nvSpPr>
        <p:spPr>
          <a:xfrm>
            <a:off x="9931400" y="3862387"/>
            <a:ext cx="304800" cy="228600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/>
          </a:p>
        </p:txBody>
      </p:sp>
    </p:spTree>
    <p:extLst>
      <p:ext uri="{BB962C8B-B14F-4D97-AF65-F5344CB8AC3E}">
        <p14:creationId xmlns:p14="http://schemas.microsoft.com/office/powerpoint/2010/main" val="41092114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 | Styles, footer and slide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502DDF-2701-497A-A38E-7B60D23C50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005" t="58425" r="14992" b="1822"/>
          <a:stretch/>
        </p:blipFill>
        <p:spPr>
          <a:xfrm>
            <a:off x="7630161" y="5029200"/>
            <a:ext cx="4034791" cy="914401"/>
          </a:xfrm>
          <a:prstGeom prst="rect">
            <a:avLst/>
          </a:prstGeom>
        </p:spPr>
      </p:pic>
      <p:sp>
        <p:nvSpPr>
          <p:cNvPr id="29" name="Title 1">
            <a:extLst>
              <a:ext uri="{FF2B5EF4-FFF2-40B4-BE49-F238E27FC236}">
                <a16:creationId xmlns:a16="http://schemas.microsoft.com/office/drawing/2014/main" id="{BCE5C265-42C0-48DE-A056-343EB106A03B}"/>
              </a:ext>
            </a:extLst>
          </p:cNvPr>
          <p:cNvSpPr txBox="1">
            <a:spLocks/>
          </p:cNvSpPr>
          <p:nvPr userDrawn="1"/>
        </p:nvSpPr>
        <p:spPr>
          <a:xfrm>
            <a:off x="552443" y="664367"/>
            <a:ext cx="11097691" cy="771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lnSpc>
                <a:spcPct val="76000"/>
              </a:lnSpc>
              <a:spcBef>
                <a:spcPct val="0"/>
              </a:spcBef>
              <a:buNone/>
              <a:defRPr sz="3800" b="1" i="0" kern="1200" cap="none" spc="-100" baseline="0">
                <a:solidFill>
                  <a:schemeClr val="accent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800"/>
              <a:t>Styles, footer and slide numbers</a:t>
            </a:r>
            <a:endParaRPr lang="en-AU" sz="38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4A91D7-CEC0-46BC-B54C-168F9EA2D522}"/>
              </a:ext>
            </a:extLst>
          </p:cNvPr>
          <p:cNvSpPr txBox="1"/>
          <p:nvPr userDrawn="1"/>
        </p:nvSpPr>
        <p:spPr>
          <a:xfrm>
            <a:off x="552441" y="1472776"/>
            <a:ext cx="3116660" cy="44803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90000" tIns="72000" rIns="72000" bIns="72000" rtlCol="0" anchor="t">
            <a:noAutofit/>
          </a:bodyPr>
          <a:lstStyle/>
          <a:p>
            <a:pPr>
              <a:spcAft>
                <a:spcPts val="800"/>
              </a:spcAft>
            </a:pPr>
            <a:r>
              <a:rPr lang="en-AU" sz="1200" spc="-20">
                <a:latin typeface="Arial" panose="020B0604020202020204" pitchFamily="34" charset="0"/>
                <a:cs typeface="Arial" panose="020B0604020202020204" pitchFamily="34" charset="0"/>
              </a:rPr>
              <a:t>All text placeholders have multiple bullet styles which can be accessed using the </a:t>
            </a:r>
            <a:r>
              <a:rPr lang="en-AU" sz="1200" i="1" spc="-20">
                <a:latin typeface="Arial" panose="020B0604020202020204" pitchFamily="34" charset="0"/>
                <a:cs typeface="Arial" panose="020B0604020202020204" pitchFamily="34" charset="0"/>
              </a:rPr>
              <a:t>decrease</a:t>
            </a:r>
            <a:r>
              <a:rPr lang="en-AU" sz="1200" spc="-2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AU" sz="1200" i="1" spc="-20">
                <a:latin typeface="Arial" panose="020B0604020202020204" pitchFamily="34" charset="0"/>
                <a:cs typeface="Arial" panose="020B0604020202020204" pitchFamily="34" charset="0"/>
              </a:rPr>
              <a:t>increase list level </a:t>
            </a:r>
            <a:r>
              <a:rPr lang="en-AU" sz="1200" spc="-20">
                <a:latin typeface="Arial" panose="020B0604020202020204" pitchFamily="34" charset="0"/>
                <a:cs typeface="Arial" panose="020B0604020202020204" pitchFamily="34" charset="0"/>
              </a:rPr>
              <a:t>buttons.</a:t>
            </a:r>
          </a:p>
          <a:p>
            <a:pPr algn="l">
              <a:spcAft>
                <a:spcPts val="800"/>
              </a:spcAft>
            </a:pPr>
            <a:r>
              <a:rPr lang="en-AU" sz="1050" i="0" spc="-20" baseline="0">
                <a:latin typeface="Arial" panose="020B0604020202020204" pitchFamily="34" charset="0"/>
                <a:cs typeface="Arial" panose="020B0604020202020204" pitchFamily="34" charset="0"/>
              </a:rPr>
              <a:t>One style can be applied to each paragraph. New paragraphs are created by pressing </a:t>
            </a:r>
            <a:r>
              <a:rPr lang="en-AU" sz="1050" b="1" i="1" spc="-20" baseline="0">
                <a:latin typeface="Arial" panose="020B0604020202020204" pitchFamily="34" charset="0"/>
                <a:cs typeface="Arial" panose="020B0604020202020204" pitchFamily="34" charset="0"/>
              </a:rPr>
              <a:t>Enter</a:t>
            </a:r>
            <a:r>
              <a:rPr lang="en-AU" sz="1050" i="0" spc="-20" baseline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spcAft>
                <a:spcPts val="800"/>
              </a:spcAft>
            </a:pPr>
            <a:r>
              <a:rPr lang="en-AU" sz="1050" i="0" spc="-20" baseline="0">
                <a:latin typeface="Arial" panose="020B0604020202020204" pitchFamily="34" charset="0"/>
                <a:cs typeface="Arial" panose="020B0604020202020204" pitchFamily="34" charset="0"/>
              </a:rPr>
              <a:t>To switch between styles, p</a:t>
            </a:r>
            <a:r>
              <a:rPr lang="en-AU" sz="1050" b="0" i="0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lace the cursor in the line to be changed (or at the start if you haven’t typed anything yet) and press either </a:t>
            </a:r>
            <a:r>
              <a:rPr lang="en-AU" sz="1050" i="0" spc="-20" baseline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1050" i="1" spc="-2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List Level </a:t>
            </a:r>
            <a:r>
              <a:rPr lang="en-AU" sz="1050" i="0" spc="-20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AU" sz="1050" i="0" spc="-20" baseline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1050" i="1" spc="-2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 List Level </a:t>
            </a:r>
            <a:r>
              <a:rPr lang="en-AU" sz="1050" i="0" spc="-20" baseline="0">
                <a:latin typeface="Arial" panose="020B0604020202020204" pitchFamily="34" charset="0"/>
                <a:cs typeface="Arial" panose="020B0604020202020204" pitchFamily="34" charset="0"/>
              </a:rPr>
              <a:t>buttons. </a:t>
            </a:r>
            <a:endParaRPr lang="en-AU" sz="1050" b="0" i="0" u="none" strike="noStrike" kern="1200" spc="-20" baseline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>
              <a:spcAft>
                <a:spcPts val="200"/>
              </a:spcAft>
            </a:pPr>
            <a:r>
              <a:rPr lang="en-AU" sz="1050" b="1" spc="-2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 FORWARD TO THE </a:t>
            </a:r>
            <a:br>
              <a:rPr lang="en-AU" sz="1050" b="1" spc="-2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1050" b="1" spc="-2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STYLE</a:t>
            </a:r>
          </a:p>
          <a:p>
            <a:pPr rtl="0">
              <a:spcAft>
                <a:spcPts val="800"/>
              </a:spcAft>
            </a:pPr>
            <a:r>
              <a:rPr lang="en-AU" sz="1050" b="0" i="0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the </a:t>
            </a:r>
            <a:r>
              <a:rPr lang="en-AU" sz="1050" b="1" i="1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List Level</a:t>
            </a:r>
            <a:r>
              <a:rPr lang="en-AU" sz="1050" b="1" i="0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1050" b="0" i="0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button (or use the keyboard shortcut) </a:t>
            </a:r>
          </a:p>
          <a:p>
            <a:pPr marL="0" algn="l" defTabSz="371490" rtl="0" eaLnBrk="1" latinLnBrk="0" hangingPunct="1">
              <a:spcAft>
                <a:spcPts val="200"/>
              </a:spcAft>
            </a:pPr>
            <a:r>
              <a:rPr lang="en-AU" sz="1050" b="1" spc="-2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 BACK TO THE </a:t>
            </a:r>
            <a:br>
              <a:rPr lang="en-AU" sz="1050" b="1" spc="-2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1050" b="1" spc="-2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 STYLE</a:t>
            </a:r>
          </a:p>
          <a:p>
            <a:pPr algn="l" defTabSz="371490" rtl="0" eaLnBrk="1" latinLnBrk="0" hangingPunct="1">
              <a:spcAft>
                <a:spcPts val="800"/>
              </a:spcAft>
            </a:pPr>
            <a:r>
              <a:rPr lang="en-AU" sz="1050" b="0" i="0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the </a:t>
            </a:r>
            <a:r>
              <a:rPr lang="en-AU" sz="1050" b="1" i="1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 List Level</a:t>
            </a:r>
            <a:r>
              <a:rPr lang="en-AU" sz="1050" b="0" i="0" u="none" strike="noStrike" kern="1200" spc="-2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button (or use the keyboard shortcut) </a:t>
            </a:r>
            <a:endParaRPr lang="en-AU" sz="1050" b="1" i="1" spc="-20" baseline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800"/>
              </a:spcAft>
            </a:pPr>
            <a:endParaRPr lang="en-AU" sz="1050" spc="-2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EE0A8D-F7F1-4E9C-A789-EB8E7BED5D12}"/>
              </a:ext>
            </a:extLst>
          </p:cNvPr>
          <p:cNvSpPr txBox="1"/>
          <p:nvPr userDrawn="1"/>
        </p:nvSpPr>
        <p:spPr>
          <a:xfrm>
            <a:off x="7733400" y="5010152"/>
            <a:ext cx="2335161" cy="438149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lIns="108000" tIns="108000" rIns="108000" bIns="108000" rtlCol="0">
            <a:noAutofit/>
          </a:bodyPr>
          <a:lstStyle/>
          <a:p>
            <a:pPr>
              <a:lnSpc>
                <a:spcPct val="90000"/>
              </a:lnSpc>
            </a:pPr>
            <a:endParaRPr lang="en-AU" sz="1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CF90C10-B441-43C4-B773-F5B5B9AC2623}"/>
              </a:ext>
            </a:extLst>
          </p:cNvPr>
          <p:cNvSpPr txBox="1"/>
          <p:nvPr userDrawn="1"/>
        </p:nvSpPr>
        <p:spPr>
          <a:xfrm>
            <a:off x="7549651" y="1472777"/>
            <a:ext cx="4128000" cy="365549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t">
            <a:noAutofit/>
          </a:bodyPr>
          <a:lstStyle/>
          <a:p>
            <a:r>
              <a:rPr lang="en-AU" sz="1600" b="1" spc="-5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Header/Footer and slide number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E311CEF-D511-4623-B584-128BE69B6784}"/>
              </a:ext>
            </a:extLst>
          </p:cNvPr>
          <p:cNvSpPr txBox="1"/>
          <p:nvPr userDrawn="1"/>
        </p:nvSpPr>
        <p:spPr>
          <a:xfrm>
            <a:off x="7549649" y="1975758"/>
            <a:ext cx="4128000" cy="2700739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AU" sz="1200">
                <a:latin typeface="Arial" panose="020B0604020202020204" pitchFamily="34" charset="0"/>
                <a:cs typeface="Arial" panose="020B0604020202020204" pitchFamily="34" charset="0"/>
              </a:rPr>
              <a:t>The Header contains the presentation title and slide number. The information can be edited via the Insert Tab.</a:t>
            </a:r>
          </a:p>
          <a:p>
            <a:pPr>
              <a:spcAft>
                <a:spcPts val="600"/>
              </a:spcAft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 tab, select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Header &amp; Footer</a:t>
            </a:r>
          </a:p>
          <a:p>
            <a:pPr>
              <a:spcAft>
                <a:spcPts val="200"/>
              </a:spcAft>
            </a:pPr>
            <a:r>
              <a:rPr lang="en-US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NUMBERS</a:t>
            </a:r>
          </a:p>
          <a:p>
            <a:pPr marL="180000" indent="-180000">
              <a:spcAft>
                <a:spcPts val="600"/>
              </a:spcAft>
              <a:buFont typeface="+mj-lt"/>
              <a:buAutoNum type="arabicPeriod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Check the box next to Slide Number </a:t>
            </a:r>
          </a:p>
          <a:p>
            <a:r>
              <a:rPr lang="en-US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HEADER TEXT</a:t>
            </a:r>
          </a:p>
          <a:p>
            <a:pPr marL="180000" indent="-180000">
              <a:spcAft>
                <a:spcPts val="200"/>
              </a:spcAft>
              <a:buFont typeface="+mj-lt"/>
              <a:buAutoNum type="arabicPeriod" startAt="2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The box next to </a:t>
            </a:r>
            <a:r>
              <a:rPr lang="en-AU" sz="1050" i="1">
                <a:latin typeface="Arial" panose="020B0604020202020204" pitchFamily="34" charset="0"/>
                <a:cs typeface="Arial" panose="020B0604020202020204" pitchFamily="34" charset="0"/>
              </a:rPr>
              <a:t>Footer 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must be checked</a:t>
            </a:r>
          </a:p>
          <a:p>
            <a:pPr marL="180000" indent="-180000">
              <a:spcAft>
                <a:spcPts val="600"/>
              </a:spcAft>
              <a:buFont typeface="+mj-lt"/>
              <a:buAutoNum type="arabicPeriod" startAt="2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Delete text and replace with new text.</a:t>
            </a:r>
          </a:p>
          <a:p>
            <a:pPr>
              <a:spcAft>
                <a:spcPts val="200"/>
              </a:spcAft>
            </a:pPr>
            <a:r>
              <a:rPr lang="en-US" sz="105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 THE SLIDES</a:t>
            </a:r>
          </a:p>
          <a:p>
            <a:pPr marL="180000" indent="-180000">
              <a:spcAft>
                <a:spcPts val="200"/>
              </a:spcAft>
              <a:buFont typeface="+mj-lt"/>
              <a:buAutoNum type="arabicPeriod" startAt="4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Add the header and slide number to</a:t>
            </a:r>
          </a:p>
          <a:p>
            <a:pPr marL="360000" lvl="1" indent="-1800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en-AU" sz="1050" b="1">
                <a:latin typeface="Arial" panose="020B0604020202020204" pitchFamily="34" charset="0"/>
                <a:cs typeface="Arial" panose="020B0604020202020204" pitchFamily="34" charset="0"/>
              </a:rPr>
              <a:t>APPLY </a:t>
            </a:r>
            <a:r>
              <a:rPr lang="en-AU" sz="1050" b="0">
                <a:latin typeface="Arial" panose="020B0604020202020204" pitchFamily="34" charset="0"/>
                <a:cs typeface="Arial" panose="020B0604020202020204" pitchFamily="34" charset="0"/>
              </a:rPr>
              <a:t>for selected slide only</a:t>
            </a:r>
          </a:p>
          <a:p>
            <a:pPr marL="360000" lvl="1" indent="-1800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en-AU" sz="1050" b="1">
                <a:latin typeface="Arial" panose="020B0604020202020204" pitchFamily="34" charset="0"/>
                <a:cs typeface="Arial" panose="020B0604020202020204" pitchFamily="34" charset="0"/>
              </a:rPr>
              <a:t>APPLY TO ALL </a:t>
            </a:r>
            <a:r>
              <a:rPr lang="en-AU" sz="1050" b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AU" sz="1050">
                <a:latin typeface="Arial" panose="020B0604020202020204" pitchFamily="34" charset="0"/>
                <a:cs typeface="Arial" panose="020B0604020202020204" pitchFamily="34" charset="0"/>
              </a:rPr>
              <a:t>all slides with a footer or slide number placeholder </a:t>
            </a:r>
            <a:endParaRPr lang="en-AU" sz="105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7151838-EBEB-451D-8FB7-138D27E5BF87}"/>
              </a:ext>
            </a:extLst>
          </p:cNvPr>
          <p:cNvSpPr txBox="1"/>
          <p:nvPr userDrawn="1"/>
        </p:nvSpPr>
        <p:spPr>
          <a:xfrm>
            <a:off x="3657600" y="1475117"/>
            <a:ext cx="3045019" cy="20530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rnd">
            <a:noFill/>
          </a:ln>
        </p:spPr>
        <p:txBody>
          <a:bodyPr wrap="square" lIns="36000" tIns="36000" rIns="36000" bIns="108000" rtlCol="0" anchor="b">
            <a:noAutofit/>
          </a:bodyPr>
          <a:lstStyle/>
          <a:p>
            <a:pPr algn="ctr">
              <a:spcAft>
                <a:spcPts val="400"/>
              </a:spcAft>
            </a:pPr>
            <a:r>
              <a:rPr lang="en-AU" sz="900" b="1" i="0" spc="-10" baseline="0">
                <a:latin typeface="Arial" panose="020B0604020202020204" pitchFamily="34" charset="0"/>
                <a:cs typeface="Arial" panose="020B0604020202020204" pitchFamily="34" charset="0"/>
              </a:rPr>
              <a:t>A = DECREASE LIST LEVEL </a:t>
            </a:r>
            <a:br>
              <a:rPr lang="en-AU" sz="900" b="1" i="0" spc="-10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b="0" i="0" spc="-10" baseline="0"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en-AU" sz="900" i="1" spc="-10" baseline="0">
                <a:latin typeface="Arial" panose="020B0604020202020204" pitchFamily="34" charset="0"/>
                <a:cs typeface="Arial" panose="020B0604020202020204" pitchFamily="34" charset="0"/>
              </a:rPr>
              <a:t>Home </a:t>
            </a:r>
            <a: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  <a:t>tab in the </a:t>
            </a:r>
            <a:r>
              <a:rPr lang="en-AU" sz="900" i="1" spc="-10" baseline="0">
                <a:latin typeface="Arial" panose="020B0604020202020204" pitchFamily="34" charset="0"/>
                <a:cs typeface="Arial" panose="020B0604020202020204" pitchFamily="34" charset="0"/>
              </a:rPr>
              <a:t>Paragraph </a:t>
            </a:r>
            <a: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  <a:t>group </a:t>
            </a:r>
            <a:b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b="1" i="0" spc="-10" baseline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  <a:t>press </a:t>
            </a:r>
            <a:r>
              <a:rPr lang="en-AU" sz="900" i="1" spc="-1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 + Shift + Left Arrow</a:t>
            </a:r>
          </a:p>
          <a:p>
            <a:pPr algn="ctr">
              <a:spcAft>
                <a:spcPts val="200"/>
              </a:spcAft>
            </a:pPr>
            <a:r>
              <a:rPr lang="en-AU" sz="900" b="1" i="0" spc="-10" baseline="0">
                <a:latin typeface="Arial" panose="020B0604020202020204" pitchFamily="34" charset="0"/>
                <a:cs typeface="Arial" panose="020B0604020202020204" pitchFamily="34" charset="0"/>
              </a:rPr>
              <a:t>B = INCREASE LIST LEVEL </a:t>
            </a:r>
            <a:br>
              <a:rPr lang="en-AU" sz="900" b="1" i="0" spc="-10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b="0" i="0" spc="-10" baseline="0">
                <a:latin typeface="Arial" panose="020B0604020202020204" pitchFamily="34" charset="0"/>
                <a:cs typeface="Arial" panose="020B0604020202020204" pitchFamily="34" charset="0"/>
              </a:rPr>
              <a:t>on the </a:t>
            </a:r>
            <a:r>
              <a:rPr lang="en-AU" sz="900" i="1" spc="-10" baseline="0">
                <a:latin typeface="Arial" panose="020B0604020202020204" pitchFamily="34" charset="0"/>
                <a:cs typeface="Arial" panose="020B0604020202020204" pitchFamily="34" charset="0"/>
              </a:rPr>
              <a:t>Home </a:t>
            </a:r>
            <a: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  <a:t>tab in the </a:t>
            </a:r>
            <a:r>
              <a:rPr lang="en-AU" sz="900" i="1" spc="-10" baseline="0">
                <a:latin typeface="Arial" panose="020B0604020202020204" pitchFamily="34" charset="0"/>
                <a:cs typeface="Arial" panose="020B0604020202020204" pitchFamily="34" charset="0"/>
              </a:rPr>
              <a:t>Paragraph </a:t>
            </a:r>
            <a: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  <a:t>group </a:t>
            </a:r>
            <a:b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b="1" i="0" spc="-10" baseline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AU" sz="900" i="0" spc="-10" baseline="0">
                <a:latin typeface="Arial" panose="020B0604020202020204" pitchFamily="34" charset="0"/>
                <a:cs typeface="Arial" panose="020B0604020202020204" pitchFamily="34" charset="0"/>
              </a:rPr>
              <a:t> press </a:t>
            </a:r>
            <a:r>
              <a:rPr lang="en-AU" sz="900" i="1" spc="-10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 + Shift + Right Arrow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DE390D6-09B6-4599-99F3-10A0E4FA7D3C}"/>
              </a:ext>
            </a:extLst>
          </p:cNvPr>
          <p:cNvGrpSpPr/>
          <p:nvPr userDrawn="1"/>
        </p:nvGrpSpPr>
        <p:grpSpPr>
          <a:xfrm>
            <a:off x="3997775" y="1641204"/>
            <a:ext cx="2479907" cy="759943"/>
            <a:chOff x="-1604964" y="2043114"/>
            <a:chExt cx="1319411" cy="539094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28A0844-6824-4266-95BE-56F563AA0549}"/>
                </a:ext>
              </a:extLst>
            </p:cNvPr>
            <p:cNvGrpSpPr/>
            <p:nvPr userDrawn="1"/>
          </p:nvGrpSpPr>
          <p:grpSpPr>
            <a:xfrm>
              <a:off x="-1604964" y="2043114"/>
              <a:ext cx="1319411" cy="539094"/>
              <a:chOff x="-1604964" y="2033588"/>
              <a:chExt cx="1319411" cy="539094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D3BC52F6-8D28-40A0-A9B1-3DA93ED546DC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3"/>
              <a:srcRect l="24304" t="5969" r="60678" b="85169"/>
              <a:stretch/>
            </p:blipFill>
            <p:spPr>
              <a:xfrm>
                <a:off x="-1604963" y="2147737"/>
                <a:ext cx="1319410" cy="424945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5A650288-8617-43C4-A622-D68E565132D1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3"/>
              <a:srcRect l="8195" t="3589" r="76787" b="93401"/>
              <a:stretch/>
            </p:blipFill>
            <p:spPr>
              <a:xfrm>
                <a:off x="-1604964" y="2033588"/>
                <a:ext cx="1319410" cy="144364"/>
              </a:xfrm>
              <a:prstGeom prst="rect">
                <a:avLst/>
              </a:prstGeom>
            </p:spPr>
          </p:pic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2F137BF-1A80-4CCB-AFC9-6FFB521A3E64}"/>
                </a:ext>
              </a:extLst>
            </p:cNvPr>
            <p:cNvSpPr/>
            <p:nvPr userDrawn="1"/>
          </p:nvSpPr>
          <p:spPr>
            <a:xfrm>
              <a:off x="-1138239" y="2209987"/>
              <a:ext cx="302419" cy="108000"/>
            </a:xfrm>
            <a:prstGeom prst="rect">
              <a:avLst/>
            </a:prstGeom>
            <a:solidFill>
              <a:schemeClr val="accent3"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74AC4D8-B638-425A-B333-E16B77CE087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1238409" y="2186148"/>
              <a:ext cx="153228" cy="153509"/>
            </a:xfrm>
            <a:prstGeom prst="ellipse">
              <a:avLst/>
            </a:prstGeom>
            <a:solidFill>
              <a:schemeClr val="accent2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GB" sz="1000" b="1">
                  <a:solidFill>
                    <a:schemeClr val="bg1"/>
                  </a:solidFill>
                  <a:latin typeface="+mn-lt"/>
                  <a:cs typeface="Arial" panose="020B0604020202020204" pitchFamily="34" charset="0"/>
                </a:rPr>
                <a:t>A</a:t>
              </a:r>
              <a:endParaRPr lang="en-AU" sz="1000" b="1">
                <a:solidFill>
                  <a:schemeClr val="bg1"/>
                </a:solidFill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92094C3-8F05-4DDB-93A8-68AC820F82C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-885361" y="2186148"/>
              <a:ext cx="153228" cy="153509"/>
            </a:xfrm>
            <a:prstGeom prst="ellipse">
              <a:avLst/>
            </a:prstGeom>
            <a:solidFill>
              <a:schemeClr val="accent2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GB" sz="1000" b="1">
                  <a:solidFill>
                    <a:schemeClr val="bg1"/>
                  </a:solidFill>
                  <a:latin typeface="+mn-lt"/>
                  <a:cs typeface="Arial" panose="020B0604020202020204" pitchFamily="34" charset="0"/>
                </a:rPr>
                <a:t>B</a:t>
              </a:r>
              <a:endParaRPr lang="en-AU" sz="1000" b="1">
                <a:solidFill>
                  <a:schemeClr val="bg1"/>
                </a:solidFill>
                <a:latin typeface="+mn-lt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31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48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5084" y="1447000"/>
            <a:ext cx="11235267" cy="4961739"/>
          </a:xfrm>
        </p:spPr>
        <p:txBody>
          <a:bodyPr/>
          <a:lstStyle>
            <a:lvl1pPr>
              <a:defRPr>
                <a:solidFill>
                  <a:srgbClr val="003366"/>
                </a:solidFill>
              </a:defRPr>
            </a:lvl1pPr>
            <a:lvl2pPr>
              <a:defRPr>
                <a:solidFill>
                  <a:srgbClr val="003366"/>
                </a:solidFill>
              </a:defRPr>
            </a:lvl2pPr>
            <a:lvl3pPr>
              <a:defRPr>
                <a:solidFill>
                  <a:srgbClr val="003366"/>
                </a:solidFill>
              </a:defRPr>
            </a:lvl3pPr>
            <a:lvl4pPr>
              <a:defRPr>
                <a:solidFill>
                  <a:srgbClr val="003366"/>
                </a:solidFill>
              </a:defRPr>
            </a:lvl4pPr>
            <a:lvl5pPr>
              <a:defRPr>
                <a:solidFill>
                  <a:srgbClr val="00336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50851" y="6660000"/>
            <a:ext cx="463220" cy="15398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F8B2DE2-7C6A-4848-B660-DBF97EFE9F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6419" y="383361"/>
            <a:ext cx="8874396" cy="594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br>
              <a:rPr lang="en-US"/>
            </a:br>
            <a:r>
              <a:rPr lang="en-US"/>
              <a:t>even over two lines</a:t>
            </a:r>
            <a:br>
              <a:rPr lang="en-US"/>
            </a:b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6176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A17D52-1974-4BF4-856B-181B5B1520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/>
              <a:t>Edit Footer to add presentation title to all pages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91FC83-BF16-4A0D-A69A-2A51C6642A40}"/>
              </a:ext>
            </a:extLst>
          </p:cNvPr>
          <p:cNvCxnSpPr>
            <a:cxnSpLocks/>
          </p:cNvCxnSpPr>
          <p:nvPr userDrawn="1"/>
        </p:nvCxnSpPr>
        <p:spPr>
          <a:xfrm>
            <a:off x="8009023" y="1044275"/>
            <a:ext cx="0" cy="4381740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D6AAA4B-89B7-4427-8955-111E25BBCA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5326" y="1431777"/>
            <a:ext cx="6730759" cy="33909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SECTION ONE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E9EAB21A-0203-40DA-8708-38664F482F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82629" y="1431777"/>
            <a:ext cx="1368721" cy="33909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chemeClr val="accent2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rgbClr val="FF0000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rgbClr val="FF0000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rgbClr val="FF0000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1000"/>
              </a:spcBef>
              <a:buNone/>
              <a:defRPr sz="2800" b="1" cap="all" spc="-100" baseline="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/>
              <a:t>#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899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21E44F-F977-4D24-8318-B3593D099D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/>
              <a:t>Edit Footer to add presentation title to all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DF057E-9382-4EFC-AE29-0DEFAA3EB6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C57EF67-65BB-4A5F-97D7-B59F2BE8AA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5733" y="1803400"/>
            <a:ext cx="10080000" cy="390166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6452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C1BF8-7B02-4236-7977-944F446BE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4AFC6B-8FE3-5208-8D87-F8717C686E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/>
              <a:t>Edit Footer to add presentation title to all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02CD4A-0B55-F581-C9AD-ADDC509C0A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8861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8FFA2-92C5-4734-8B96-F782BAAEE2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2443" y="665035"/>
            <a:ext cx="9120000" cy="77107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slide title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D196F-48CD-4ADB-8570-6463FF6D50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/>
              <a:t>Edit Footer to add presentation title to all pages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54500-DE51-49A8-A07E-69614807E8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5CF8EF4-4051-4507-A552-B8E63C68D9C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84200" y="1810648"/>
            <a:ext cx="5136000" cy="3914291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35840D02-E97D-4FD8-9397-4D35E254671C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577633" y="1810648"/>
            <a:ext cx="5136000" cy="3914291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26C595-F23E-4ECB-A08C-51D7D1681F51}"/>
              </a:ext>
            </a:extLst>
          </p:cNvPr>
          <p:cNvCxnSpPr>
            <a:cxnSpLocks/>
          </p:cNvCxnSpPr>
          <p:nvPr userDrawn="1"/>
        </p:nvCxnSpPr>
        <p:spPr>
          <a:xfrm>
            <a:off x="6148916" y="1803400"/>
            <a:ext cx="0" cy="4159250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274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slide image + white log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2CC591A-B214-4536-9B84-FA5F7A4A26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68FFA2-92C5-4734-8B96-F782BAAEE2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2443" y="665035"/>
            <a:ext cx="9120000" cy="77107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slide title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6D196F-48CD-4ADB-8570-6463FF6D50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AU"/>
              <a:t>Edit Footer to add presentation title to all pages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3553AE-37E7-4B0D-882E-78D044A01B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883965"/>
            <a:ext cx="12192000" cy="97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7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6576745" y="1819276"/>
            <a:ext cx="5136000" cy="619619"/>
          </a:xfrm>
        </p:spPr>
        <p:txBody>
          <a:bodyPr anchor="t" anchorCtr="0"/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1600" b="1" spc="-2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chart, table or diagram title. It can go over two lines.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6576745" y="2444750"/>
            <a:ext cx="5136000" cy="3200676"/>
          </a:xfrm>
          <a:solidFill>
            <a:schemeClr val="bg1">
              <a:lumMod val="95000"/>
            </a:schemeClr>
          </a:solidFill>
        </p:spPr>
        <p:txBody>
          <a:bodyPr vert="horz" wrap="square" lIns="90000" tIns="180000" rIns="90000" bIns="360000" rtlCol="0">
            <a:noAutofit/>
          </a:bodyPr>
          <a:lstStyle>
            <a:lvl1pPr marL="0" indent="0" algn="ctr">
              <a:buNone/>
              <a:defRPr lang="en-US" sz="1600" spc="-20" baseline="0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AU" dirty="0"/>
            </a:lvl5pPr>
          </a:lstStyle>
          <a:p>
            <a:pPr lvl="0"/>
            <a:r>
              <a:rPr lang="en-US"/>
              <a:t>Click icon to add chart, table or diagram</a:t>
            </a:r>
            <a:endParaRPr lang="en-AU"/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2523B858-184A-48DA-960E-FDBD777DEF30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84200" y="1803399"/>
            <a:ext cx="5136000" cy="3842027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5C4C970-0462-480E-A280-26CB6BF33D5B}"/>
              </a:ext>
            </a:extLst>
          </p:cNvPr>
          <p:cNvCxnSpPr>
            <a:cxnSpLocks/>
          </p:cNvCxnSpPr>
          <p:nvPr userDrawn="1"/>
        </p:nvCxnSpPr>
        <p:spPr>
          <a:xfrm>
            <a:off x="6148916" y="1803400"/>
            <a:ext cx="0" cy="4159250"/>
          </a:xfrm>
          <a:prstGeom prst="line">
            <a:avLst/>
          </a:prstGeom>
          <a:ln w="12700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A4B09632-BAE0-46B5-9976-3CBC03596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43" y="665035"/>
            <a:ext cx="9120000" cy="771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57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2443" y="665035"/>
            <a:ext cx="9120000" cy="771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add 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4200" y="1811547"/>
            <a:ext cx="11040000" cy="4140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84200" y="402726"/>
            <a:ext cx="9120000" cy="1548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 b="1" cap="all" spc="-20" baseline="0">
                <a:solidFill>
                  <a:schemeClr val="accent1"/>
                </a:solidFill>
              </a:defRPr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529391" y="402726"/>
            <a:ext cx="437322" cy="2623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50E782-F83B-536F-B568-02FD0A4F80FB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8200" y="5883965"/>
            <a:ext cx="12192000" cy="9740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3A49A29-F5F5-4787-BA31-F36C5F76559B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71337" y="6642100"/>
            <a:ext cx="4841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AU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</a:p>
        </p:txBody>
      </p:sp>
    </p:spTree>
    <p:extLst>
      <p:ext uri="{BB962C8B-B14F-4D97-AF65-F5344CB8AC3E}">
        <p14:creationId xmlns:p14="http://schemas.microsoft.com/office/powerpoint/2010/main" val="78369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dt="0"/>
  <p:txStyles>
    <p:titleStyle>
      <a:lvl1pPr algn="l" defTabSz="457200" rtl="0" eaLnBrk="1" latinLnBrk="0" hangingPunct="1">
        <a:lnSpc>
          <a:spcPct val="76000"/>
        </a:lnSpc>
        <a:spcBef>
          <a:spcPct val="0"/>
        </a:spcBef>
        <a:buNone/>
        <a:defRPr sz="3600" b="1" i="0" kern="1200" cap="none" spc="-100" baseline="0">
          <a:solidFill>
            <a:schemeClr val="accent2"/>
          </a:solidFill>
          <a:latin typeface="+mn-lt"/>
          <a:ea typeface="+mj-ea"/>
          <a:cs typeface="+mj-cs"/>
        </a:defRPr>
      </a:lvl1pPr>
    </p:titleStyle>
    <p:bodyStyle>
      <a:lvl1pPr marL="216000" indent="-216000" algn="l" defTabSz="457200" rtl="0" eaLnBrk="1" latinLnBrk="0" hangingPunct="1">
        <a:lnSpc>
          <a:spcPct val="90000"/>
        </a:lnSpc>
        <a:spcBef>
          <a:spcPts val="800"/>
        </a:spcBef>
        <a:buClrTx/>
        <a:buSzPct val="120000"/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457200" rtl="0" eaLnBrk="1" latinLnBrk="0" hangingPunct="1">
        <a:lnSpc>
          <a:spcPct val="90000"/>
        </a:lnSpc>
        <a:spcBef>
          <a:spcPts val="800"/>
        </a:spcBef>
        <a:buClrTx/>
        <a:buSzPct val="120000"/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296000" indent="-2160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512000" indent="-2160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727200" indent="-2159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44000" indent="-2160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4200" y="604661"/>
            <a:ext cx="9120000" cy="771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add 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4200" y="1811547"/>
            <a:ext cx="11040000" cy="4140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/>
              <a:t>Click to add text. Increase List Level to access bullet level 2. Remove the bullet on the Home tab to turn off the bulleted list.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84200" y="402726"/>
            <a:ext cx="9120000" cy="1548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 b="1" cap="all" spc="-20" baseline="0">
                <a:solidFill>
                  <a:schemeClr val="accent1"/>
                </a:solidFill>
              </a:defRPr>
            </a:lvl1pPr>
          </a:lstStyle>
          <a:p>
            <a:r>
              <a:rPr lang="en-AU"/>
              <a:t>Edit Footer to add presentation title to all pages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354227" y="6391977"/>
            <a:ext cx="288000" cy="15398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0B2F404-894A-4B1F-B0F7-BEBB14876E8D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162CC3-1C36-4854-81CC-6651EFB8F630}"/>
              </a:ext>
            </a:extLst>
          </p:cNvPr>
          <p:cNvPicPr>
            <a:picLocks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07" y="6210487"/>
            <a:ext cx="1330219" cy="4176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15B53C-115E-3BB0-B63D-73544AE401E1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71337" y="6642100"/>
            <a:ext cx="4841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AU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</a:p>
        </p:txBody>
      </p:sp>
    </p:spTree>
    <p:extLst>
      <p:ext uri="{BB962C8B-B14F-4D97-AF65-F5344CB8AC3E}">
        <p14:creationId xmlns:p14="http://schemas.microsoft.com/office/powerpoint/2010/main" val="494291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</p:sldLayoutIdLst>
  <p:hf hdr="0" dt="0"/>
  <p:txStyles>
    <p:titleStyle>
      <a:lvl1pPr algn="l" defTabSz="457200" rtl="0" eaLnBrk="1" latinLnBrk="0" hangingPunct="1">
        <a:lnSpc>
          <a:spcPct val="80000"/>
        </a:lnSpc>
        <a:spcBef>
          <a:spcPct val="0"/>
        </a:spcBef>
        <a:buNone/>
        <a:defRPr sz="3200" b="1" i="0" kern="1200" cap="none" spc="-100" baseline="0">
          <a:solidFill>
            <a:schemeClr val="accent2"/>
          </a:solidFill>
          <a:latin typeface="+mn-lt"/>
          <a:ea typeface="+mj-ea"/>
          <a:cs typeface="+mj-cs"/>
        </a:defRPr>
      </a:lvl1pPr>
    </p:titleStyle>
    <p:bodyStyle>
      <a:lvl1pPr marL="216000" indent="-216000" algn="l" defTabSz="457200" rtl="0" eaLnBrk="1" latinLnBrk="0" hangingPunct="1">
        <a:lnSpc>
          <a:spcPct val="90000"/>
        </a:lnSpc>
        <a:spcBef>
          <a:spcPts val="800"/>
        </a:spcBef>
        <a:buClrTx/>
        <a:buSzPct val="120000"/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457200" rtl="0" eaLnBrk="1" latinLnBrk="0" hangingPunct="1">
        <a:lnSpc>
          <a:spcPct val="90000"/>
        </a:lnSpc>
        <a:spcBef>
          <a:spcPts val="800"/>
        </a:spcBef>
        <a:buClrTx/>
        <a:buSzPct val="120000"/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296000" indent="-2160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512000" indent="-2160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727200" indent="-2159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44000" indent="-216000" algn="l" defTabSz="457200" rtl="0" eaLnBrk="1" latinLnBrk="0" hangingPunct="1">
        <a:lnSpc>
          <a:spcPct val="90000"/>
        </a:lnSpc>
        <a:spcBef>
          <a:spcPts val="800"/>
        </a:spcBef>
        <a:buClrTx/>
        <a:buFont typeface="Arial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johann.zank@orica.com" TargetMode="External"/><Relationship Id="rId2" Type="http://schemas.openxmlformats.org/officeDocument/2006/relationships/hyperlink" Target="mailto:soedesh.mahesh@rivm.nl" TargetMode="Externa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A6A847-EA6B-49C7-AFCD-98F8E7CF9F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200" dirty="0"/>
              <a:t>IWG - EV </a:t>
            </a:r>
          </a:p>
          <a:p>
            <a:r>
              <a:rPr lang="en-US" sz="3200" dirty="0"/>
              <a:t>Explosives Subgroup Update </a:t>
            </a:r>
            <a:endParaRPr lang="en-AU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821BFD-BFD9-4FCC-81AE-1217B60EA3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24 July 2024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B2E49C-E933-E9A7-C510-5D055042E9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9" name="Picture Placeholder 18" descr="A blue truck with lights&#10;&#10;Description automatically generated">
            <a:extLst>
              <a:ext uri="{FF2B5EF4-FFF2-40B4-BE49-F238E27FC236}">
                <a16:creationId xmlns:a16="http://schemas.microsoft.com/office/drawing/2014/main" id="{C0B2DE81-05F6-9F6A-B525-A481B1F7560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7" b="18087"/>
          <a:stretch>
            <a:fillRect/>
          </a:stretch>
        </p:blipFill>
        <p:spPr/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41C531-6BC5-7FD4-AF8F-0433504EF33F}"/>
              </a:ext>
            </a:extLst>
          </p:cNvPr>
          <p:cNvSpPr txBox="1"/>
          <p:nvPr/>
        </p:nvSpPr>
        <p:spPr>
          <a:xfrm>
            <a:off x="422787" y="6079967"/>
            <a:ext cx="1494504" cy="48178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en-A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897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7EC8C5-34D0-0AC6-99A0-E5976D76985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4561" y="1000965"/>
            <a:ext cx="11621053" cy="5216955"/>
          </a:xfrm>
        </p:spPr>
        <p:txBody>
          <a:bodyPr/>
          <a:lstStyle/>
          <a:p>
            <a:pPr marL="0" lvl="0" indent="0">
              <a:buNone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Presentations:</a:t>
            </a:r>
          </a:p>
          <a:p>
            <a:pPr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Battery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</a:t>
            </a:r>
            <a:r>
              <a:rPr lang="en-US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aster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</a:t>
            </a:r>
            <a:r>
              <a:rPr lang="en-US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witch and Permanently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</a:t>
            </a:r>
            <a:r>
              <a:rPr lang="en-US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nergized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n-US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ircuits (Kees de Putter)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Battery Electric Vehicles and Hydrogen </a:t>
            </a:r>
            <a:r>
              <a:rPr lang="en-US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Fuelled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Vehicles </a:t>
            </a:r>
            <a:r>
              <a:rPr lang="en-US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(Kees de Putter)</a:t>
            </a:r>
          </a:p>
          <a:p>
            <a:pPr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Battery Technology and Hazards – Current State (Neeraj Sharma)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Subgroup Remit: </a:t>
            </a:r>
          </a:p>
          <a:p>
            <a:pPr marL="457200" lvl="0" indent="-457200"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Review R100 and identify any issues of concern re EV/EX vehicles. </a:t>
            </a:r>
          </a:p>
          <a:p>
            <a:pPr marL="457200" lvl="0" indent="-457200"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Consider the need for battery master switches </a:t>
            </a:r>
          </a:p>
          <a:p>
            <a:pPr marL="457200" lvl="0" indent="-457200"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Consider Hydrogen Vehicles – Review of R-134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en-US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Priority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for Group:</a:t>
            </a:r>
          </a:p>
          <a:p>
            <a:pPr lvl="1"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Review of R100 considering transport of explosives and explosive precursors</a:t>
            </a:r>
          </a:p>
          <a:p>
            <a:pPr lvl="1">
              <a:tabLst>
                <a:tab pos="457200" algn="l"/>
              </a:tabLst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Reporting through IWG EV; Explosives WG to be kept informed </a:t>
            </a:r>
          </a:p>
          <a:p>
            <a:pPr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Working towards a proposal for ADR 2027 (Nov. 2025)</a:t>
            </a:r>
          </a:p>
          <a:p>
            <a:pPr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Planned informal paper to EWG UN Meeting (July 2025)</a:t>
            </a:r>
          </a:p>
          <a:p>
            <a:pPr>
              <a:tabLst>
                <a:tab pos="457200" algn="l"/>
              </a:tabLst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tabLst>
                <a:tab pos="457200" algn="l"/>
              </a:tabLst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tabLst>
                <a:tab pos="457200" algn="l"/>
              </a:tabLst>
            </a:pPr>
            <a:endParaRPr lang="en-US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endParaRPr lang="en-AU" b="1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8260DF-2EB7-3C33-F468-03A1AFB78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561" y="459467"/>
            <a:ext cx="11322878" cy="771078"/>
          </a:xfrm>
        </p:spPr>
        <p:txBody>
          <a:bodyPr/>
          <a:lstStyle/>
          <a:p>
            <a:r>
              <a:rPr lang="en-US" sz="2800" dirty="0"/>
              <a:t>Explosives Subgroup Meetings (15 May &amp; 17 July 2024)</a:t>
            </a:r>
            <a:endParaRPr lang="en-AU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EC7B13-239F-17E7-5D69-C6B4BE287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4979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7EC8C5-34D0-0AC6-99A0-E5976D76985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4561" y="1000965"/>
            <a:ext cx="11621053" cy="4530949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Explosives are currently classified based on hydrocarbon or wood fires.  How differently might explosives behave in a lithium batteries fire?  More specifically, what are the properties of a lithium batteries fire that may be different from a hydrocarbon or wood fire? </a:t>
            </a:r>
          </a:p>
          <a:p>
            <a:pPr marL="457200" lvl="0" indent="-457200"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Cells and other ejecta may be projected from a battery pack in some adverse circumstances, thus projecting heat and reactive chemicals and electricity into the explosives.  How might this be controlled. </a:t>
            </a:r>
          </a:p>
          <a:p>
            <a:pPr marL="457200" lvl="0" indent="-457200"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Preferably avoid placing batteries under the load. </a:t>
            </a:r>
          </a:p>
          <a:p>
            <a:pPr marL="457200" lvl="0" indent="-457200"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Is it necessary to require </a:t>
            </a:r>
            <a:r>
              <a:rPr lang="en-US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tyre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or running gear monitoring systems on vehicles?  (</a:t>
            </a:r>
            <a:r>
              <a:rPr lang="en-US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Tyres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and running gear present problems already for all vehicles, however the presence of lithium batteries will compound the problems.) </a:t>
            </a:r>
          </a:p>
          <a:p>
            <a:pPr marL="457200" lvl="0" indent="-457200"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Electric detonators are still widely used.  What might be the impact of a massive discharge from the battery. </a:t>
            </a:r>
          </a:p>
          <a:p>
            <a:pPr marL="457200" lvl="0" indent="-457200"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Could there be a bigger hazard from electro-static discharge if the vehicle is battery powered? </a:t>
            </a:r>
          </a:p>
          <a:p>
            <a:pPr marL="457200" lvl="0" indent="-457200"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What might be the impact on explosives in metal </a:t>
            </a:r>
            <a:r>
              <a:rPr lang="en-US" dirty="0" err="1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packagings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? </a:t>
            </a:r>
          </a:p>
          <a:p>
            <a:pPr marL="457200" lvl="0" indent="-457200"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Is it possible to monitor the buildup of lithium in the battery? </a:t>
            </a:r>
            <a:endParaRPr lang="en-AU" b="1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8260DF-2EB7-3C33-F468-03A1AFB78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561" y="459467"/>
            <a:ext cx="11322878" cy="771078"/>
          </a:xfrm>
        </p:spPr>
        <p:txBody>
          <a:bodyPr/>
          <a:lstStyle/>
          <a:p>
            <a:r>
              <a:rPr lang="en-US" sz="2800" dirty="0"/>
              <a:t>Explosives Working Group – Questions EV powered vehicles </a:t>
            </a:r>
            <a:endParaRPr lang="en-AU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EC7B13-239F-17E7-5D69-C6B4BE287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910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8260DF-2EB7-3C33-F468-03A1AFB78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18" y="449359"/>
            <a:ext cx="12319001" cy="771078"/>
          </a:xfrm>
        </p:spPr>
        <p:txBody>
          <a:bodyPr/>
          <a:lstStyle/>
          <a:p>
            <a:r>
              <a:rPr lang="en-US" sz="2800" dirty="0"/>
              <a:t>Explosives Subgroup Members</a:t>
            </a:r>
            <a:endParaRPr lang="en-AU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EC7B13-239F-17E7-5D69-C6B4BE287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pPr/>
              <a:t>4</a:t>
            </a:fld>
            <a:endParaRPr lang="en-A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2A1D31-89FC-8571-FB8D-B9CB3227E8FF}"/>
              </a:ext>
            </a:extLst>
          </p:cNvPr>
          <p:cNvSpPr txBox="1"/>
          <p:nvPr/>
        </p:nvSpPr>
        <p:spPr>
          <a:xfrm>
            <a:off x="401318" y="6151086"/>
            <a:ext cx="1494504" cy="48178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en-AU" dirty="0">
              <a:solidFill>
                <a:schemeClr val="tx2"/>
              </a:solidFill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AD6EB9E-B3EA-7233-F75C-C5BA09D55C3B}"/>
              </a:ext>
            </a:extLst>
          </p:cNvPr>
          <p:cNvSpPr txBox="1">
            <a:spLocks/>
          </p:cNvSpPr>
          <p:nvPr/>
        </p:nvSpPr>
        <p:spPr>
          <a:xfrm>
            <a:off x="2255871" y="990997"/>
            <a:ext cx="5130581" cy="51600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16000" indent="-21600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Tx/>
              <a:buSzPct val="120000"/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Tx/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Tx/>
              <a:buSzPct val="120000"/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Tx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Tx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96000" indent="-21600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Tx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12000" indent="-21600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Tx/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27200" indent="-21590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Tx/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4000" indent="-21600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Tx/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dirty="0">
                <a:solidFill>
                  <a:srgbClr val="002060"/>
                </a:solidFill>
              </a:rPr>
              <a:t>Barbara Lehner				Anna Martinez 	</a:t>
            </a:r>
          </a:p>
          <a:p>
            <a:pPr marL="0" indent="0">
              <a:buFont typeface="Arial"/>
              <a:buNone/>
            </a:pPr>
            <a:r>
              <a:rPr lang="en-US" sz="1600" dirty="0">
                <a:solidFill>
                  <a:srgbClr val="002060"/>
                </a:solidFill>
              </a:rPr>
              <a:t>Jon Wood 					Jonathan Buston</a:t>
            </a:r>
          </a:p>
          <a:p>
            <a:pPr marL="0" indent="0">
              <a:buFont typeface="Arial"/>
              <a:buNone/>
            </a:pPr>
            <a:r>
              <a:rPr lang="en-US" sz="1600" dirty="0">
                <a:solidFill>
                  <a:srgbClr val="002060"/>
                </a:solidFill>
              </a:rPr>
              <a:t>Bob Woolley					Soedesh Mahesh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Roman Vala					King Wei Siew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Christopher Proctor				Richard Bilman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Ken Price						Josh Hofmann		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Neeraj Sharma					Daniel Brocklebank	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David Piper 					Travis Hillaby 		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Johann Zank 	</a:t>
            </a:r>
          </a:p>
          <a:p>
            <a:pPr marL="0" indent="0">
              <a:buFont typeface="Arial"/>
              <a:buNone/>
            </a:pPr>
            <a:endParaRPr lang="en-US" dirty="0">
              <a:solidFill>
                <a:srgbClr val="002060"/>
              </a:solidFill>
            </a:endParaRPr>
          </a:p>
          <a:p>
            <a:pPr marL="0" indent="0">
              <a:buFont typeface="Arial"/>
              <a:buNone/>
            </a:pP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27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7EC8C5-34D0-0AC6-99A0-E5976D76985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2386" y="1377753"/>
            <a:ext cx="11007228" cy="4218435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Developing provisions for the electrified carriage of dangerous goods for road. These provisions will be included in ADR (Agreement concerning the International Carriage of Dangerous Goods by Road).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Explosives Subgroup to support WP15 with development of requirements for the powering of EX-vehicles (carriage of Explosives and Explosive Precursors) on batteries, hydrogen, and hydrogen fuel cells.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Given specific knowledge and experience with Class 1 within CIE/IGUS-EPP and involvement in the Working Group on Explosives of the UN SCE TDG, we would like to invite you to participate in the Explosives Subgroup.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Please contact Soedesh Mahesh (</a:t>
            </a:r>
            <a:r>
              <a:rPr lang="en-US" dirty="0">
                <a:solidFill>
                  <a:srgbClr val="002060"/>
                </a:solidFill>
                <a:hlinkClick r:id="rId2"/>
              </a:rPr>
              <a:t>soedesh.mahesh@rivm.nl</a:t>
            </a:r>
            <a:r>
              <a:rPr lang="en-US" dirty="0">
                <a:solidFill>
                  <a:srgbClr val="002060"/>
                </a:solidFill>
              </a:rPr>
              <a:t>) or Johann Zank (</a:t>
            </a:r>
            <a:r>
              <a:rPr lang="en-US" dirty="0">
                <a:solidFill>
                  <a:srgbClr val="002060"/>
                </a:solidFill>
                <a:hlinkClick r:id="rId3"/>
              </a:rPr>
              <a:t>johann.zank@orica.com</a:t>
            </a:r>
            <a:r>
              <a:rPr lang="en-US" dirty="0">
                <a:solidFill>
                  <a:srgbClr val="002060"/>
                </a:solidFill>
              </a:rPr>
              <a:t>) if interested.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8260DF-2EB7-3C33-F468-03A1AFB78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18" y="606675"/>
            <a:ext cx="12319001" cy="771078"/>
          </a:xfrm>
        </p:spPr>
        <p:txBody>
          <a:bodyPr/>
          <a:lstStyle/>
          <a:p>
            <a:r>
              <a:rPr lang="en-US" sz="2800" dirty="0"/>
              <a:t>UNECE Working Party on the Transport of Dangerous Goods (WP.15) </a:t>
            </a:r>
            <a:endParaRPr lang="en-AU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EC7B13-239F-17E7-5D69-C6B4BE287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B2F404-894A-4B1F-B0F7-BEBB14876E8D}" type="slidenum">
              <a:rPr lang="en-AU" smtClean="0"/>
              <a:pPr/>
              <a:t>5</a:t>
            </a:fld>
            <a:endParaRPr lang="en-A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2A1D31-89FC-8571-FB8D-B9CB3227E8FF}"/>
              </a:ext>
            </a:extLst>
          </p:cNvPr>
          <p:cNvSpPr txBox="1"/>
          <p:nvPr/>
        </p:nvSpPr>
        <p:spPr>
          <a:xfrm>
            <a:off x="401318" y="6151086"/>
            <a:ext cx="1494504" cy="48178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en-A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529838"/>
      </p:ext>
    </p:extLst>
  </p:cSld>
  <p:clrMapOvr>
    <a:masterClrMapping/>
  </p:clrMapOvr>
</p:sld>
</file>

<file path=ppt/theme/theme1.xml><?xml version="1.0" encoding="utf-8"?>
<a:theme xmlns:a="http://schemas.openxmlformats.org/drawingml/2006/main" name="Orica Corp New">
  <a:themeElements>
    <a:clrScheme name="Orica Colour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3366"/>
      </a:accent1>
      <a:accent2>
        <a:srgbClr val="0099CC"/>
      </a:accent2>
      <a:accent3>
        <a:srgbClr val="6CBCE3"/>
      </a:accent3>
      <a:accent4>
        <a:srgbClr val="A6D2EC"/>
      </a:accent4>
      <a:accent5>
        <a:srgbClr val="BDDB94"/>
      </a:accent5>
      <a:accent6>
        <a:srgbClr val="BBBDC0"/>
      </a:accent6>
      <a:hlink>
        <a:srgbClr val="000000"/>
      </a:hlink>
      <a:folHlink>
        <a:srgbClr val="000000"/>
      </a:folHlink>
    </a:clrScheme>
    <a:fontScheme name="Oric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6D6832D4-D4D3-4E52-B169-BCF5146C7D92}" vid="{BE1CD1D1-1717-4524-8300-39AD3C410976}"/>
    </a:ext>
  </a:extLst>
</a:theme>
</file>

<file path=ppt/theme/theme2.xml><?xml version="1.0" encoding="utf-8"?>
<a:theme xmlns:a="http://schemas.openxmlformats.org/drawingml/2006/main" name="1_Orica Corp New">
  <a:themeElements>
    <a:clrScheme name="Orica Colour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3366"/>
      </a:accent1>
      <a:accent2>
        <a:srgbClr val="0099CC"/>
      </a:accent2>
      <a:accent3>
        <a:srgbClr val="6CBCE3"/>
      </a:accent3>
      <a:accent4>
        <a:srgbClr val="A6D2EC"/>
      </a:accent4>
      <a:accent5>
        <a:srgbClr val="BDDB94"/>
      </a:accent5>
      <a:accent6>
        <a:srgbClr val="BBBDC0"/>
      </a:accent6>
      <a:hlink>
        <a:srgbClr val="000000"/>
      </a:hlink>
      <a:folHlink>
        <a:srgbClr val="000000"/>
      </a:folHlink>
    </a:clrScheme>
    <a:fontScheme name="Oric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ica_PPT template_16x9-D1" id="{8CAA2C52-1BC9-4CD0-8D73-C9DC1AE0CF6F}" vid="{1146B28A-F735-4AB9-AFC9-9919390D685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BF0EEF2E9F494087A358BF5A9B3CAD" ma:contentTypeVersion="6" ma:contentTypeDescription="Create a new document." ma:contentTypeScope="" ma:versionID="9bb79ec211ae73f3eefeb0d545297ca5">
  <xsd:schema xmlns:xsd="http://www.w3.org/2001/XMLSchema" xmlns:xs="http://www.w3.org/2001/XMLSchema" xmlns:p="http://schemas.microsoft.com/office/2006/metadata/properties" xmlns:ns2="3f0bdfe3-2edb-416e-9ec4-88e9197a9290" xmlns:ns3="e5d6da65-30e3-4931-b86e-67257d34aca2" targetNamespace="http://schemas.microsoft.com/office/2006/metadata/properties" ma:root="true" ma:fieldsID="a769cae90573a3834fbcd2062a623c81" ns2:_="" ns3:_="">
    <xsd:import namespace="3f0bdfe3-2edb-416e-9ec4-88e9197a9290"/>
    <xsd:import namespace="e5d6da65-30e3-4931-b86e-67257d34ac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0bdfe3-2edb-416e-9ec4-88e9197a92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d6da65-30e3-4931-b86e-67257d34aca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E3AFC4-AD6C-434A-B7BA-B0366C659D8A}">
  <ds:schemaRefs>
    <ds:schemaRef ds:uri="http://purl.org/dc/terms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e5d6da65-30e3-4931-b86e-67257d34aca2"/>
    <ds:schemaRef ds:uri="3f0bdfe3-2edb-416e-9ec4-88e9197a9290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AA1E55D-EBE3-40D9-9569-CA11573AC9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B7F653-1408-4F4A-8393-B702A66996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0bdfe3-2edb-416e-9ec4-88e9197a9290"/>
    <ds:schemaRef ds:uri="e5d6da65-30e3-4931-b86e-67257d34ac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2701</TotalTime>
  <Words>582</Words>
  <Application>Microsoft Office PowerPoint</Application>
  <PresentationFormat>Widescreen</PresentationFormat>
  <Paragraphs>58</Paragraphs>
  <Slides>5</Slides>
  <Notes>4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Orica Corp New</vt:lpstr>
      <vt:lpstr>1_Orica Corp New</vt:lpstr>
      <vt:lpstr>PowerPoint Presentation</vt:lpstr>
      <vt:lpstr>Explosives Subgroup Meetings (15 May &amp; 17 July 2024)</vt:lpstr>
      <vt:lpstr>Explosives Working Group – Questions EV powered vehicles </vt:lpstr>
      <vt:lpstr>Explosives Subgroup Members</vt:lpstr>
      <vt:lpstr>UNECE Working Party on the Transport of Dangerous Goods (WP.15)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Johann Zank</dc:creator>
  <cp:lastModifiedBy>Johann Zank</cp:lastModifiedBy>
  <cp:revision>82</cp:revision>
  <dcterms:created xsi:type="dcterms:W3CDTF">2024-03-02T23:43:06Z</dcterms:created>
  <dcterms:modified xsi:type="dcterms:W3CDTF">2024-08-16T00:22:52Z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0x010100A6BF0EEF2E9F494087A358BF5A9B3CAD</vt:lpwstr>
  </property>
  <property fmtid="{D5CDD505-2E9C-101B-9397-08002B2CF9AE}" pid="3" name="MSIP_Label_77742a09-bfb0-4510-9e26-b9837db26482_Enabled">
    <vt:lpwstr>true</vt:lpwstr>
  </property>
  <property fmtid="{D5CDD505-2E9C-101B-9397-08002B2CF9AE}" pid="4" name="MSIP_Label_77742a09-bfb0-4510-9e26-b9837db26482_SetDate">
    <vt:lpwstr>2024-04-20T07:32:47Z</vt:lpwstr>
  </property>
  <property fmtid="{D5CDD505-2E9C-101B-9397-08002B2CF9AE}" pid="5" name="MSIP_Label_77742a09-bfb0-4510-9e26-b9837db26482_Method">
    <vt:lpwstr>Privileged</vt:lpwstr>
  </property>
  <property fmtid="{D5CDD505-2E9C-101B-9397-08002B2CF9AE}" pid="6" name="MSIP_Label_77742a09-bfb0-4510-9e26-b9837db26482_Name">
    <vt:lpwstr>General</vt:lpwstr>
  </property>
  <property fmtid="{D5CDD505-2E9C-101B-9397-08002B2CF9AE}" pid="7" name="MSIP_Label_77742a09-bfb0-4510-9e26-b9837db26482_SiteId">
    <vt:lpwstr>a21a716e-fb9a-45c0-b997-e26360b0a3a1</vt:lpwstr>
  </property>
  <property fmtid="{D5CDD505-2E9C-101B-9397-08002B2CF9AE}" pid="8" name="MSIP_Label_77742a09-bfb0-4510-9e26-b9837db26482_ActionId">
    <vt:lpwstr>6e4f68ee-220f-472b-9933-7f1215e4f027</vt:lpwstr>
  </property>
  <property fmtid="{D5CDD505-2E9C-101B-9397-08002B2CF9AE}" pid="9" name="MSIP_Label_77742a09-bfb0-4510-9e26-b9837db26482_ContentBits">
    <vt:lpwstr>2</vt:lpwstr>
  </property>
  <property fmtid="{D5CDD505-2E9C-101B-9397-08002B2CF9AE}" pid="10" name="ClassificationContentMarkingFooterLocations">
    <vt:lpwstr>Orica Corp New:8\1_Orica Corp New:7</vt:lpwstr>
  </property>
  <property fmtid="{D5CDD505-2E9C-101B-9397-08002B2CF9AE}" pid="11" name="ClassificationContentMarkingFooterText">
    <vt:lpwstr>General</vt:lpwstr>
  </property>
</Properties>
</file>