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63" r:id="rId7"/>
    <p:sldId id="259" r:id="rId8"/>
    <p:sldId id="264" r:id="rId9"/>
    <p:sldId id="260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6A9733-28C2-4988-B41E-839F3C89F624}" v="4" dt="2024-05-14T04:45:55.7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utter, Kees de" userId="776b963a-75ef-4b45-83a3-b5c14d20b75a" providerId="ADAL" clId="{FA6A9733-28C2-4988-B41E-839F3C89F624}"/>
    <pc:docChg chg="undo custSel addSld delSld modSld sldOrd">
      <pc:chgData name="Putter, Kees de" userId="776b963a-75ef-4b45-83a3-b5c14d20b75a" providerId="ADAL" clId="{FA6A9733-28C2-4988-B41E-839F3C89F624}" dt="2024-05-14T04:51:56.068" v="2103" actId="2696"/>
      <pc:docMkLst>
        <pc:docMk/>
      </pc:docMkLst>
      <pc:sldChg chg="modSp mod">
        <pc:chgData name="Putter, Kees de" userId="776b963a-75ef-4b45-83a3-b5c14d20b75a" providerId="ADAL" clId="{FA6A9733-28C2-4988-B41E-839F3C89F624}" dt="2024-05-14T04:28:46.144" v="1802" actId="255"/>
        <pc:sldMkLst>
          <pc:docMk/>
          <pc:sldMk cId="544062272" sldId="256"/>
        </pc:sldMkLst>
        <pc:spChg chg="mod">
          <ac:chgData name="Putter, Kees de" userId="776b963a-75ef-4b45-83a3-b5c14d20b75a" providerId="ADAL" clId="{FA6A9733-28C2-4988-B41E-839F3C89F624}" dt="2024-05-14T04:28:39.360" v="1801" actId="27636"/>
          <ac:spMkLst>
            <pc:docMk/>
            <pc:sldMk cId="544062272" sldId="256"/>
            <ac:spMk id="2" creationId="{4FFFCDFE-B4A4-6466-861A-8CC60158AD99}"/>
          </ac:spMkLst>
        </pc:spChg>
        <pc:spChg chg="mod">
          <ac:chgData name="Putter, Kees de" userId="776b963a-75ef-4b45-83a3-b5c14d20b75a" providerId="ADAL" clId="{FA6A9733-28C2-4988-B41E-839F3C89F624}" dt="2024-05-14T04:28:46.144" v="1802" actId="255"/>
          <ac:spMkLst>
            <pc:docMk/>
            <pc:sldMk cId="544062272" sldId="256"/>
            <ac:spMk id="3" creationId="{02A6B32F-D3D7-C4CA-773F-234CC09E936B}"/>
          </ac:spMkLst>
        </pc:spChg>
      </pc:sldChg>
      <pc:sldChg chg="modSp add del mod">
        <pc:chgData name="Putter, Kees de" userId="776b963a-75ef-4b45-83a3-b5c14d20b75a" providerId="ADAL" clId="{FA6A9733-28C2-4988-B41E-839F3C89F624}" dt="2024-05-14T04:50:42.896" v="2098" actId="20577"/>
        <pc:sldMkLst>
          <pc:docMk/>
          <pc:sldMk cId="2026719791" sldId="257"/>
        </pc:sldMkLst>
        <pc:spChg chg="mod">
          <ac:chgData name="Putter, Kees de" userId="776b963a-75ef-4b45-83a3-b5c14d20b75a" providerId="ADAL" clId="{FA6A9733-28C2-4988-B41E-839F3C89F624}" dt="2024-05-14T04:28:54.490" v="1804" actId="6549"/>
          <ac:spMkLst>
            <pc:docMk/>
            <pc:sldMk cId="2026719791" sldId="257"/>
            <ac:spMk id="2" creationId="{834E6C00-1F9B-5E07-CBF9-1A68DF899025}"/>
          </ac:spMkLst>
        </pc:spChg>
        <pc:spChg chg="mod">
          <ac:chgData name="Putter, Kees de" userId="776b963a-75ef-4b45-83a3-b5c14d20b75a" providerId="ADAL" clId="{FA6A9733-28C2-4988-B41E-839F3C89F624}" dt="2024-05-14T04:50:42.896" v="2098" actId="20577"/>
          <ac:spMkLst>
            <pc:docMk/>
            <pc:sldMk cId="2026719791" sldId="257"/>
            <ac:spMk id="3" creationId="{3EE59948-0E0A-3043-7246-11B39C186A42}"/>
          </ac:spMkLst>
        </pc:spChg>
      </pc:sldChg>
      <pc:sldChg chg="add del ord">
        <pc:chgData name="Putter, Kees de" userId="776b963a-75ef-4b45-83a3-b5c14d20b75a" providerId="ADAL" clId="{FA6A9733-28C2-4988-B41E-839F3C89F624}" dt="2024-05-06T15:41:30.807" v="1047"/>
        <pc:sldMkLst>
          <pc:docMk/>
          <pc:sldMk cId="2591611649" sldId="258"/>
        </pc:sldMkLst>
      </pc:sldChg>
      <pc:sldChg chg="modSp mod ord">
        <pc:chgData name="Putter, Kees de" userId="776b963a-75ef-4b45-83a3-b5c14d20b75a" providerId="ADAL" clId="{FA6A9733-28C2-4988-B41E-839F3C89F624}" dt="2024-05-14T04:50:12.176" v="2092" actId="20577"/>
        <pc:sldMkLst>
          <pc:docMk/>
          <pc:sldMk cId="4021703209" sldId="259"/>
        </pc:sldMkLst>
        <pc:spChg chg="mod">
          <ac:chgData name="Putter, Kees de" userId="776b963a-75ef-4b45-83a3-b5c14d20b75a" providerId="ADAL" clId="{FA6A9733-28C2-4988-B41E-839F3C89F624}" dt="2024-05-14T04:47:36.874" v="2059" actId="790"/>
          <ac:spMkLst>
            <pc:docMk/>
            <pc:sldMk cId="4021703209" sldId="259"/>
            <ac:spMk id="2" creationId="{0F75E26C-47CE-6094-BAC9-095F3140AB5E}"/>
          </ac:spMkLst>
        </pc:spChg>
        <pc:spChg chg="mod">
          <ac:chgData name="Putter, Kees de" userId="776b963a-75ef-4b45-83a3-b5c14d20b75a" providerId="ADAL" clId="{FA6A9733-28C2-4988-B41E-839F3C89F624}" dt="2024-05-14T04:50:12.176" v="2092" actId="20577"/>
          <ac:spMkLst>
            <pc:docMk/>
            <pc:sldMk cId="4021703209" sldId="259"/>
            <ac:spMk id="3" creationId="{49CED4D4-558E-3E10-0B0C-9AB177737453}"/>
          </ac:spMkLst>
        </pc:spChg>
      </pc:sldChg>
      <pc:sldChg chg="modSp mod ord">
        <pc:chgData name="Putter, Kees de" userId="776b963a-75ef-4b45-83a3-b5c14d20b75a" providerId="ADAL" clId="{FA6A9733-28C2-4988-B41E-839F3C89F624}" dt="2024-05-14T04:33:37.748" v="1859" actId="20577"/>
        <pc:sldMkLst>
          <pc:docMk/>
          <pc:sldMk cId="3321458471" sldId="260"/>
        </pc:sldMkLst>
        <pc:spChg chg="mod">
          <ac:chgData name="Putter, Kees de" userId="776b963a-75ef-4b45-83a3-b5c14d20b75a" providerId="ADAL" clId="{FA6A9733-28C2-4988-B41E-839F3C89F624}" dt="2024-05-14T04:32:35.665" v="1822" actId="255"/>
          <ac:spMkLst>
            <pc:docMk/>
            <pc:sldMk cId="3321458471" sldId="260"/>
            <ac:spMk id="2" creationId="{86ABB472-FFDF-572A-631D-BB6FA673B3B3}"/>
          </ac:spMkLst>
        </pc:spChg>
        <pc:spChg chg="mod">
          <ac:chgData name="Putter, Kees de" userId="776b963a-75ef-4b45-83a3-b5c14d20b75a" providerId="ADAL" clId="{FA6A9733-28C2-4988-B41E-839F3C89F624}" dt="2024-05-14T04:33:37.748" v="1859" actId="20577"/>
          <ac:spMkLst>
            <pc:docMk/>
            <pc:sldMk cId="3321458471" sldId="260"/>
            <ac:spMk id="3" creationId="{5CFF839D-F380-DFD0-11E6-31494FA100C4}"/>
          </ac:spMkLst>
        </pc:spChg>
      </pc:sldChg>
      <pc:sldChg chg="modSp del mod">
        <pc:chgData name="Putter, Kees de" userId="776b963a-75ef-4b45-83a3-b5c14d20b75a" providerId="ADAL" clId="{FA6A9733-28C2-4988-B41E-839F3C89F624}" dt="2024-05-14T04:51:56.068" v="2103" actId="2696"/>
        <pc:sldMkLst>
          <pc:docMk/>
          <pc:sldMk cId="1930078834" sldId="261"/>
        </pc:sldMkLst>
        <pc:spChg chg="mod">
          <ac:chgData name="Putter, Kees de" userId="776b963a-75ef-4b45-83a3-b5c14d20b75a" providerId="ADAL" clId="{FA6A9733-28C2-4988-B41E-839F3C89F624}" dt="2024-05-14T04:34:25.177" v="1881" actId="20577"/>
          <ac:spMkLst>
            <pc:docMk/>
            <pc:sldMk cId="1930078834" sldId="261"/>
            <ac:spMk id="2" creationId="{7B358587-7D97-D283-5790-5ED76635BC42}"/>
          </ac:spMkLst>
        </pc:spChg>
        <pc:spChg chg="mod">
          <ac:chgData name="Putter, Kees de" userId="776b963a-75ef-4b45-83a3-b5c14d20b75a" providerId="ADAL" clId="{FA6A9733-28C2-4988-B41E-839F3C89F624}" dt="2024-05-14T04:51:18.441" v="2102" actId="20577"/>
          <ac:spMkLst>
            <pc:docMk/>
            <pc:sldMk cId="1930078834" sldId="261"/>
            <ac:spMk id="3" creationId="{F5EDCAFA-ACA3-9424-341D-8E5B054036BC}"/>
          </ac:spMkLst>
        </pc:spChg>
      </pc:sldChg>
      <pc:sldChg chg="modSp new mod">
        <pc:chgData name="Putter, Kees de" userId="776b963a-75ef-4b45-83a3-b5c14d20b75a" providerId="ADAL" clId="{FA6A9733-28C2-4988-B41E-839F3C89F624}" dt="2024-05-14T04:50:27.578" v="2093" actId="20577"/>
        <pc:sldMkLst>
          <pc:docMk/>
          <pc:sldMk cId="2540497678" sldId="263"/>
        </pc:sldMkLst>
        <pc:spChg chg="mod">
          <ac:chgData name="Putter, Kees de" userId="776b963a-75ef-4b45-83a3-b5c14d20b75a" providerId="ADAL" clId="{FA6A9733-28C2-4988-B41E-839F3C89F624}" dt="2024-05-14T04:30:14.310" v="1807" actId="255"/>
          <ac:spMkLst>
            <pc:docMk/>
            <pc:sldMk cId="2540497678" sldId="263"/>
            <ac:spMk id="2" creationId="{31B96CF8-3125-742F-784E-964A55B9BEA0}"/>
          </ac:spMkLst>
        </pc:spChg>
        <pc:spChg chg="mod">
          <ac:chgData name="Putter, Kees de" userId="776b963a-75ef-4b45-83a3-b5c14d20b75a" providerId="ADAL" clId="{FA6A9733-28C2-4988-B41E-839F3C89F624}" dt="2024-05-14T04:50:27.578" v="2093" actId="20577"/>
          <ac:spMkLst>
            <pc:docMk/>
            <pc:sldMk cId="2540497678" sldId="263"/>
            <ac:spMk id="3" creationId="{2C7F657E-2E8C-55C6-DD9D-D2660D3C0C9F}"/>
          </ac:spMkLst>
        </pc:spChg>
      </pc:sldChg>
      <pc:sldChg chg="add del">
        <pc:chgData name="Putter, Kees de" userId="776b963a-75ef-4b45-83a3-b5c14d20b75a" providerId="ADAL" clId="{FA6A9733-28C2-4988-B41E-839F3C89F624}" dt="2024-05-06T16:01:15.336" v="1780" actId="2696"/>
        <pc:sldMkLst>
          <pc:docMk/>
          <pc:sldMk cId="635242191" sldId="264"/>
        </pc:sldMkLst>
      </pc:sldChg>
      <pc:sldChg chg="modSp new mod">
        <pc:chgData name="Putter, Kees de" userId="776b963a-75ef-4b45-83a3-b5c14d20b75a" providerId="ADAL" clId="{FA6A9733-28C2-4988-B41E-839F3C89F624}" dt="2024-05-14T04:32:05.189" v="1819" actId="6549"/>
        <pc:sldMkLst>
          <pc:docMk/>
          <pc:sldMk cId="826215541" sldId="264"/>
        </pc:sldMkLst>
        <pc:spChg chg="mod">
          <ac:chgData name="Putter, Kees de" userId="776b963a-75ef-4b45-83a3-b5c14d20b75a" providerId="ADAL" clId="{FA6A9733-28C2-4988-B41E-839F3C89F624}" dt="2024-05-14T04:31:50.918" v="1818" actId="255"/>
          <ac:spMkLst>
            <pc:docMk/>
            <pc:sldMk cId="826215541" sldId="264"/>
            <ac:spMk id="2" creationId="{78C0B0A8-79DE-9E18-667C-45C2FB68FA24}"/>
          </ac:spMkLst>
        </pc:spChg>
        <pc:spChg chg="mod">
          <ac:chgData name="Putter, Kees de" userId="776b963a-75ef-4b45-83a3-b5c14d20b75a" providerId="ADAL" clId="{FA6A9733-28C2-4988-B41E-839F3C89F624}" dt="2024-05-14T04:32:05.189" v="1819" actId="6549"/>
          <ac:spMkLst>
            <pc:docMk/>
            <pc:sldMk cId="826215541" sldId="264"/>
            <ac:spMk id="3" creationId="{3B3C019C-5A4C-DBBB-C06B-B0A5486FC09D}"/>
          </ac:spMkLst>
        </pc:spChg>
      </pc:sldChg>
      <pc:sldChg chg="modSp add mod">
        <pc:chgData name="Putter, Kees de" userId="776b963a-75ef-4b45-83a3-b5c14d20b75a" providerId="ADAL" clId="{FA6A9733-28C2-4988-B41E-839F3C89F624}" dt="2024-05-14T04:35:45.979" v="1933" actId="6549"/>
        <pc:sldMkLst>
          <pc:docMk/>
          <pc:sldMk cId="12989449" sldId="265"/>
        </pc:sldMkLst>
        <pc:spChg chg="mod">
          <ac:chgData name="Putter, Kees de" userId="776b963a-75ef-4b45-83a3-b5c14d20b75a" providerId="ADAL" clId="{FA6A9733-28C2-4988-B41E-839F3C89F624}" dt="2024-05-14T04:35:45.979" v="1933" actId="6549"/>
          <ac:spMkLst>
            <pc:docMk/>
            <pc:sldMk cId="12989449" sldId="265"/>
            <ac:spMk id="3" creationId="{F5EDCAFA-ACA3-9424-341D-8E5B054036BC}"/>
          </ac:spMkLst>
        </pc:spChg>
      </pc:sldChg>
      <pc:sldChg chg="modSp new mod">
        <pc:chgData name="Putter, Kees de" userId="776b963a-75ef-4b45-83a3-b5c14d20b75a" providerId="ADAL" clId="{FA6A9733-28C2-4988-B41E-839F3C89F624}" dt="2024-05-14T04:37:31.300" v="2055" actId="20577"/>
        <pc:sldMkLst>
          <pc:docMk/>
          <pc:sldMk cId="692978844" sldId="266"/>
        </pc:sldMkLst>
        <pc:spChg chg="mod">
          <ac:chgData name="Putter, Kees de" userId="776b963a-75ef-4b45-83a3-b5c14d20b75a" providerId="ADAL" clId="{FA6A9733-28C2-4988-B41E-839F3C89F624}" dt="2024-05-14T04:37:31.300" v="2055" actId="20577"/>
          <ac:spMkLst>
            <pc:docMk/>
            <pc:sldMk cId="692978844" sldId="266"/>
            <ac:spMk id="3" creationId="{CE13AB3A-A81B-51BC-00DD-9E4ADB427F95}"/>
          </ac:spMkLst>
        </pc:spChg>
      </pc:sldChg>
    </pc:docChg>
  </pc:docChgLst>
  <pc:docChgLst>
    <pc:chgData name="Putter, Kees de" userId="776b963a-75ef-4b45-83a3-b5c14d20b75a" providerId="ADAL" clId="{B7EFB0B4-E24A-450C-AAC8-AFE31DE360DD}"/>
    <pc:docChg chg="custSel delSld modSld">
      <pc:chgData name="Putter, Kees de" userId="776b963a-75ef-4b45-83a3-b5c14d20b75a" providerId="ADAL" clId="{B7EFB0B4-E24A-450C-AAC8-AFE31DE360DD}" dt="2024-05-07T14:42:12.425" v="2099" actId="20577"/>
      <pc:docMkLst>
        <pc:docMk/>
      </pc:docMkLst>
      <pc:sldChg chg="modSp mod">
        <pc:chgData name="Putter, Kees de" userId="776b963a-75ef-4b45-83a3-b5c14d20b75a" providerId="ADAL" clId="{B7EFB0B4-E24A-450C-AAC8-AFE31DE360DD}" dt="2024-05-07T12:49:18.391" v="1711" actId="6549"/>
        <pc:sldMkLst>
          <pc:docMk/>
          <pc:sldMk cId="544062272" sldId="256"/>
        </pc:sldMkLst>
        <pc:spChg chg="mod">
          <ac:chgData name="Putter, Kees de" userId="776b963a-75ef-4b45-83a3-b5c14d20b75a" providerId="ADAL" clId="{B7EFB0B4-E24A-450C-AAC8-AFE31DE360DD}" dt="2024-05-07T12:49:18.391" v="1711" actId="6549"/>
          <ac:spMkLst>
            <pc:docMk/>
            <pc:sldMk cId="544062272" sldId="256"/>
            <ac:spMk id="2" creationId="{4FFFCDFE-B4A4-6466-861A-8CC60158AD99}"/>
          </ac:spMkLst>
        </pc:spChg>
      </pc:sldChg>
      <pc:sldChg chg="modSp mod">
        <pc:chgData name="Putter, Kees de" userId="776b963a-75ef-4b45-83a3-b5c14d20b75a" providerId="ADAL" clId="{B7EFB0B4-E24A-450C-AAC8-AFE31DE360DD}" dt="2024-05-07T12:55:10.908" v="2024" actId="6549"/>
        <pc:sldMkLst>
          <pc:docMk/>
          <pc:sldMk cId="2026719791" sldId="257"/>
        </pc:sldMkLst>
        <pc:spChg chg="mod">
          <ac:chgData name="Putter, Kees de" userId="776b963a-75ef-4b45-83a3-b5c14d20b75a" providerId="ADAL" clId="{B7EFB0B4-E24A-450C-AAC8-AFE31DE360DD}" dt="2024-05-07T12:55:10.908" v="2024" actId="6549"/>
          <ac:spMkLst>
            <pc:docMk/>
            <pc:sldMk cId="2026719791" sldId="257"/>
            <ac:spMk id="2" creationId="{834E6C00-1F9B-5E07-CBF9-1A68DF899025}"/>
          </ac:spMkLst>
        </pc:spChg>
        <pc:spChg chg="mod">
          <ac:chgData name="Putter, Kees de" userId="776b963a-75ef-4b45-83a3-b5c14d20b75a" providerId="ADAL" clId="{B7EFB0B4-E24A-450C-AAC8-AFE31DE360DD}" dt="2024-05-07T12:50:15.273" v="1734" actId="20577"/>
          <ac:spMkLst>
            <pc:docMk/>
            <pc:sldMk cId="2026719791" sldId="257"/>
            <ac:spMk id="3" creationId="{3EE59948-0E0A-3043-7246-11B39C186A42}"/>
          </ac:spMkLst>
        </pc:spChg>
      </pc:sldChg>
      <pc:sldChg chg="del">
        <pc:chgData name="Putter, Kees de" userId="776b963a-75ef-4b45-83a3-b5c14d20b75a" providerId="ADAL" clId="{B7EFB0B4-E24A-450C-AAC8-AFE31DE360DD}" dt="2024-05-07T12:47:09.731" v="1645" actId="2696"/>
        <pc:sldMkLst>
          <pc:docMk/>
          <pc:sldMk cId="2591611649" sldId="258"/>
        </pc:sldMkLst>
      </pc:sldChg>
      <pc:sldChg chg="modSp mod">
        <pc:chgData name="Putter, Kees de" userId="776b963a-75ef-4b45-83a3-b5c14d20b75a" providerId="ADAL" clId="{B7EFB0B4-E24A-450C-AAC8-AFE31DE360DD}" dt="2024-05-07T12:54:55.575" v="1998" actId="6549"/>
        <pc:sldMkLst>
          <pc:docMk/>
          <pc:sldMk cId="4021703209" sldId="259"/>
        </pc:sldMkLst>
        <pc:spChg chg="mod">
          <ac:chgData name="Putter, Kees de" userId="776b963a-75ef-4b45-83a3-b5c14d20b75a" providerId="ADAL" clId="{B7EFB0B4-E24A-450C-AAC8-AFE31DE360DD}" dt="2024-05-07T12:54:55.575" v="1998" actId="6549"/>
          <ac:spMkLst>
            <pc:docMk/>
            <pc:sldMk cId="4021703209" sldId="259"/>
            <ac:spMk id="2" creationId="{0F75E26C-47CE-6094-BAC9-095F3140AB5E}"/>
          </ac:spMkLst>
        </pc:spChg>
        <pc:spChg chg="mod">
          <ac:chgData name="Putter, Kees de" userId="776b963a-75ef-4b45-83a3-b5c14d20b75a" providerId="ADAL" clId="{B7EFB0B4-E24A-450C-AAC8-AFE31DE360DD}" dt="2024-05-07T12:52:45.924" v="1843" actId="6549"/>
          <ac:spMkLst>
            <pc:docMk/>
            <pc:sldMk cId="4021703209" sldId="259"/>
            <ac:spMk id="3" creationId="{49CED4D4-558E-3E10-0B0C-9AB177737453}"/>
          </ac:spMkLst>
        </pc:spChg>
      </pc:sldChg>
      <pc:sldChg chg="modSp mod">
        <pc:chgData name="Putter, Kees de" userId="776b963a-75ef-4b45-83a3-b5c14d20b75a" providerId="ADAL" clId="{B7EFB0B4-E24A-450C-AAC8-AFE31DE360DD}" dt="2024-05-07T14:42:12.425" v="2099" actId="20577"/>
        <pc:sldMkLst>
          <pc:docMk/>
          <pc:sldMk cId="3321458471" sldId="260"/>
        </pc:sldMkLst>
        <pc:spChg chg="mod">
          <ac:chgData name="Putter, Kees de" userId="776b963a-75ef-4b45-83a3-b5c14d20b75a" providerId="ADAL" clId="{B7EFB0B4-E24A-450C-AAC8-AFE31DE360DD}" dt="2024-05-07T11:48:37.643" v="640" actId="20577"/>
          <ac:spMkLst>
            <pc:docMk/>
            <pc:sldMk cId="3321458471" sldId="260"/>
            <ac:spMk id="2" creationId="{86ABB472-FFDF-572A-631D-BB6FA673B3B3}"/>
          </ac:spMkLst>
        </pc:spChg>
        <pc:spChg chg="mod">
          <ac:chgData name="Putter, Kees de" userId="776b963a-75ef-4b45-83a3-b5c14d20b75a" providerId="ADAL" clId="{B7EFB0B4-E24A-450C-AAC8-AFE31DE360DD}" dt="2024-05-07T14:42:12.425" v="2099" actId="20577"/>
          <ac:spMkLst>
            <pc:docMk/>
            <pc:sldMk cId="3321458471" sldId="260"/>
            <ac:spMk id="3" creationId="{5CFF839D-F380-DFD0-11E6-31494FA100C4}"/>
          </ac:spMkLst>
        </pc:spChg>
      </pc:sldChg>
      <pc:sldChg chg="modSp mod">
        <pc:chgData name="Putter, Kees de" userId="776b963a-75ef-4b45-83a3-b5c14d20b75a" providerId="ADAL" clId="{B7EFB0B4-E24A-450C-AAC8-AFE31DE360DD}" dt="2024-05-07T12:41:40.477" v="1644" actId="6549"/>
        <pc:sldMkLst>
          <pc:docMk/>
          <pc:sldMk cId="1930078834" sldId="261"/>
        </pc:sldMkLst>
        <pc:spChg chg="mod">
          <ac:chgData name="Putter, Kees de" userId="776b963a-75ef-4b45-83a3-b5c14d20b75a" providerId="ADAL" clId="{B7EFB0B4-E24A-450C-AAC8-AFE31DE360DD}" dt="2024-05-07T11:48:17.237" v="637" actId="255"/>
          <ac:spMkLst>
            <pc:docMk/>
            <pc:sldMk cId="1930078834" sldId="261"/>
            <ac:spMk id="2" creationId="{7B358587-7D97-D283-5790-5ED76635BC42}"/>
          </ac:spMkLst>
        </pc:spChg>
        <pc:spChg chg="mod">
          <ac:chgData name="Putter, Kees de" userId="776b963a-75ef-4b45-83a3-b5c14d20b75a" providerId="ADAL" clId="{B7EFB0B4-E24A-450C-AAC8-AFE31DE360DD}" dt="2024-05-07T12:41:40.477" v="1644" actId="6549"/>
          <ac:spMkLst>
            <pc:docMk/>
            <pc:sldMk cId="1930078834" sldId="261"/>
            <ac:spMk id="3" creationId="{F5EDCAFA-ACA3-9424-341D-8E5B054036BC}"/>
          </ac:spMkLst>
        </pc:spChg>
      </pc:sldChg>
      <pc:sldChg chg="del">
        <pc:chgData name="Putter, Kees de" userId="776b963a-75ef-4b45-83a3-b5c14d20b75a" providerId="ADAL" clId="{B7EFB0B4-E24A-450C-AAC8-AFE31DE360DD}" dt="2024-05-07T11:48:24.014" v="638" actId="2696"/>
        <pc:sldMkLst>
          <pc:docMk/>
          <pc:sldMk cId="1035937347" sldId="262"/>
        </pc:sldMkLst>
      </pc:sldChg>
      <pc:sldChg chg="modSp mod">
        <pc:chgData name="Putter, Kees de" userId="776b963a-75ef-4b45-83a3-b5c14d20b75a" providerId="ADAL" clId="{B7EFB0B4-E24A-450C-AAC8-AFE31DE360DD}" dt="2024-05-07T12:55:03.295" v="2011" actId="6549"/>
        <pc:sldMkLst>
          <pc:docMk/>
          <pc:sldMk cId="2540497678" sldId="263"/>
        </pc:sldMkLst>
        <pc:spChg chg="mod">
          <ac:chgData name="Putter, Kees de" userId="776b963a-75ef-4b45-83a3-b5c14d20b75a" providerId="ADAL" clId="{B7EFB0B4-E24A-450C-AAC8-AFE31DE360DD}" dt="2024-05-07T12:55:03.295" v="2011" actId="6549"/>
          <ac:spMkLst>
            <pc:docMk/>
            <pc:sldMk cId="2540497678" sldId="263"/>
            <ac:spMk id="2" creationId="{31B96CF8-3125-742F-784E-964A55B9BEA0}"/>
          </ac:spMkLst>
        </pc:spChg>
        <pc:spChg chg="mod">
          <ac:chgData name="Putter, Kees de" userId="776b963a-75ef-4b45-83a3-b5c14d20b75a" providerId="ADAL" clId="{B7EFB0B4-E24A-450C-AAC8-AFE31DE360DD}" dt="2024-05-07T12:51:51.442" v="1809" actId="20577"/>
          <ac:spMkLst>
            <pc:docMk/>
            <pc:sldMk cId="2540497678" sldId="263"/>
            <ac:spMk id="3" creationId="{2C7F657E-2E8C-55C6-DD9D-D2660D3C0C9F}"/>
          </ac:spMkLst>
        </pc:spChg>
      </pc:sldChg>
      <pc:sldChg chg="modSp mod">
        <pc:chgData name="Putter, Kees de" userId="776b963a-75ef-4b45-83a3-b5c14d20b75a" providerId="ADAL" clId="{B7EFB0B4-E24A-450C-AAC8-AFE31DE360DD}" dt="2024-05-07T12:54:47.105" v="1985" actId="20577"/>
        <pc:sldMkLst>
          <pc:docMk/>
          <pc:sldMk cId="826215541" sldId="264"/>
        </pc:sldMkLst>
        <pc:spChg chg="mod">
          <ac:chgData name="Putter, Kees de" userId="776b963a-75ef-4b45-83a3-b5c14d20b75a" providerId="ADAL" clId="{B7EFB0B4-E24A-450C-AAC8-AFE31DE360DD}" dt="2024-05-07T12:54:47.105" v="1985" actId="20577"/>
          <ac:spMkLst>
            <pc:docMk/>
            <pc:sldMk cId="826215541" sldId="264"/>
            <ac:spMk id="2" creationId="{78C0B0A8-79DE-9E18-667C-45C2FB68FA24}"/>
          </ac:spMkLst>
        </pc:spChg>
        <pc:spChg chg="mod">
          <ac:chgData name="Putter, Kees de" userId="776b963a-75ef-4b45-83a3-b5c14d20b75a" providerId="ADAL" clId="{B7EFB0B4-E24A-450C-AAC8-AFE31DE360DD}" dt="2024-05-07T12:54:36.422" v="1972" actId="20577"/>
          <ac:spMkLst>
            <pc:docMk/>
            <pc:sldMk cId="826215541" sldId="264"/>
            <ac:spMk id="3" creationId="{3B3C019C-5A4C-DBBB-C06B-B0A5486FC09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816F1-500B-47BE-9F3C-9622FE526FD7}" type="datetimeFigureOut">
              <a:rPr lang="nl-NL" smtClean="0"/>
              <a:t>14-5-2024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C3C1-F386-4D97-9435-167FD11DD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290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4B053-6EC5-6CC8-82AC-D53A9B904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6C580C-6859-F587-F1A1-BB7B60CDD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236C94-6011-7A06-C7C3-6D2FCDE8B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1FFF65-EE50-083B-9129-1D5B77F59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552A02-DAA8-07DF-DD65-815823CE9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1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C9A841-BC37-A2E6-4355-41E1BEB80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337892C-6385-6B79-26BB-2E9CA2F3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B28681-887C-27F8-810E-AC362D473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194E3B-547A-6BAA-D977-FF182F3B5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58CC7F-6AFD-D947-78E3-874F0FF3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15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E15FB4B-AB39-2CAC-B18A-7B31641F84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4192474-CCF0-EF38-FDCD-DF9DBFEED1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43FEC1-1CED-3DE5-AB52-6BACDD7D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33B739-D7EE-4089-2306-D1C66EF2C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2D8CFD-DADE-97DD-71D4-68721DEF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25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F09DF-D66A-5A53-06BF-9110E87FA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7C0B20-CBCC-CC0C-5653-A0AA70D52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DD8705-9262-7448-9CB8-D51EC619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9177B4-54EB-3F86-2407-46FAED62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F7562C7-8520-DE7E-E7E2-235728EBA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83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6E007-7BE5-81AD-8B4E-D3608D4AF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C28459-EDEB-6B26-9A99-91BA2A4B3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49F603-45C7-011D-0E4D-ECD15AED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7486B2-152C-DF15-261E-C2394290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306E71-E2D0-DA43-7BB7-BE4F9D88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762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9C74DD-1CAE-8D1C-9382-5E9571F5C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EE1C7C-99B9-5CC0-97B2-2EF283E102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17A8E4-4E19-8D74-6CE1-97AD6E6D4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0493B14-104E-7D1D-6ADA-D638C8D4F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215972-ABFA-8A29-1C36-DD0E2BA40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57A48A8-EDFD-DFA7-8338-6A8F569E4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848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9B628-EFC7-4D73-91F2-0CC236F61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A47760-B9EA-2466-A1B5-B2DEDDB81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84C0EF-45D7-205A-FB4E-BEE5EE777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4A5FF9A-E8B4-56D0-8E4D-360DC19B93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4B774D-F6FF-4055-FD29-4F90739622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D443664-CC52-A57A-5BFD-E39BBDDC9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3A88339-5FA1-BA9A-0495-49C5C8B08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D03EF6A-9D22-5CC8-D566-83F5C7C2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25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2C9B2-6726-6A09-5FA0-4C0069E35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33F07B-7C92-7012-253A-C0727BE7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12F1D82-A0B8-7FEE-F8CF-53BD0436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C3E63B8-EB3D-7641-1628-A8EDC8A1D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81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8056FA2-2126-A4CE-2697-ECF2D468A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CFD19EC-E8CE-B4DA-EC53-5EEA5B6F4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7FB2B65-7B13-B9FF-3B1F-24EDD369E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770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D709BC-8379-0397-059A-F8F890B1F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0BB482-798C-A8F0-D5E7-47D5C7E5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475154-781C-B75A-E1C4-C31D4A91F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1C9F0FC-6DF1-1DC6-95A3-9E6BBD42E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074CDA-ECA1-0AFB-14E4-14C8BA3C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78017EA-000E-3757-345A-DFD86F348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805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A8AB69-988E-2182-E5CB-821CC9AA1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500D6FD-0947-238D-0061-36D734C8E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E1D7A4-1031-83AC-4F31-1FE8B0619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3CA024C-D6AE-A222-4FC1-794CD6183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537B061-80AF-0FE1-214B-688389A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EA0825-0CA7-8C7F-FE80-A7363BEA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393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3A0B38D-2A4C-444F-220D-BAD548806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FD90D8-5A81-BFB2-1419-D3DD4DE58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5A3AFF-56DB-98C8-904C-5BB59DAF06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15-5-2024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8693C8-6FD4-F160-813B-04A748394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42C8B5-AD49-7D83-34A7-EE74C8301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FB2B4-1A77-4490-8C8C-D15B4E343E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069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kdeputter@rdw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FCDFE-B4A4-6466-861A-8CC60158AD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Battery</a:t>
            </a:r>
            <a:r>
              <a:rPr lang="nl-NL" dirty="0"/>
              <a:t> Master Switch (BMS)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A6B32F-D3D7-C4CA-773F-234CC09E93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err="1"/>
              <a:t>and</a:t>
            </a:r>
            <a:r>
              <a:rPr lang="nl-NL" sz="4400" dirty="0"/>
              <a:t> </a:t>
            </a:r>
            <a:r>
              <a:rPr lang="nl-NL" sz="4400" dirty="0" err="1"/>
              <a:t>vehicles</a:t>
            </a:r>
            <a:r>
              <a:rPr lang="nl-NL" sz="4400" dirty="0"/>
              <a:t> </a:t>
            </a:r>
            <a:r>
              <a:rPr lang="nl-NL" sz="4400" dirty="0" err="1"/>
              <a:t>carrying</a:t>
            </a:r>
            <a:r>
              <a:rPr lang="nl-NL" sz="4400" dirty="0"/>
              <a:t> </a:t>
            </a:r>
            <a:r>
              <a:rPr lang="nl-NL" sz="4400" dirty="0" err="1"/>
              <a:t>explosives</a:t>
            </a:r>
            <a:endParaRPr lang="nl-NL" sz="44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EA4CEF8-2727-52CA-506C-ECBF341DA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8E50DB9-FF37-48EA-12B8-C3940879B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1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9D6BA256-C2B9-38E8-DA8A-9E0C6624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54406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E6C00-1F9B-5E07-CBF9-1A68DF899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BMS </a:t>
            </a:r>
            <a:r>
              <a:rPr lang="nl-NL" dirty="0" err="1"/>
              <a:t>and</a:t>
            </a:r>
            <a:r>
              <a:rPr lang="nl-NL" dirty="0"/>
              <a:t> EX </a:t>
            </a:r>
            <a:r>
              <a:rPr lang="nl-NL" dirty="0" err="1"/>
              <a:t>Vehicles</a:t>
            </a:r>
            <a:br>
              <a:rPr lang="nl-NL" dirty="0"/>
            </a:br>
            <a:r>
              <a:rPr lang="nl-NL" sz="2800" dirty="0"/>
              <a:t>Contents of Presentation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E59948-0E0A-3043-7246-11B39C186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4" y="1875183"/>
            <a:ext cx="10141226" cy="4301780"/>
          </a:xfrm>
        </p:spPr>
        <p:txBody>
          <a:bodyPr/>
          <a:lstStyle/>
          <a:p>
            <a:r>
              <a:rPr lang="nl-NL" dirty="0"/>
              <a:t>ADR: EX </a:t>
            </a:r>
            <a:r>
              <a:rPr lang="nl-NL" dirty="0" err="1"/>
              <a:t>vehicles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BMS.</a:t>
            </a:r>
          </a:p>
          <a:p>
            <a:r>
              <a:rPr lang="nl-NL" dirty="0" err="1"/>
              <a:t>Purpose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BMS.</a:t>
            </a:r>
          </a:p>
          <a:p>
            <a:r>
              <a:rPr lang="nl-NL" dirty="0"/>
              <a:t>Electronic vehicle systems.</a:t>
            </a:r>
          </a:p>
          <a:p>
            <a:r>
              <a:rPr lang="nl-NL" dirty="0"/>
              <a:t>(</a:t>
            </a:r>
            <a:r>
              <a:rPr lang="nl-NL" dirty="0" err="1"/>
              <a:t>Battery</a:t>
            </a:r>
            <a:r>
              <a:rPr lang="nl-NL" dirty="0"/>
              <a:t>) Electric </a:t>
            </a:r>
            <a:r>
              <a:rPr lang="nl-NL" dirty="0" err="1"/>
              <a:t>Vehicles</a:t>
            </a:r>
            <a:r>
              <a:rPr lang="nl-NL" dirty="0"/>
              <a:t>.</a:t>
            </a:r>
          </a:p>
          <a:p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recommendations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6A23682-78FD-4C2F-A394-98001B924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6F50163-7AA0-2EE8-408F-3EB82EB82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F5F9FBEC-D9C7-E4A4-8944-E2B5BFA94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202671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96CF8-3125-742F-784E-964A55B9B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ADR: EX </a:t>
            </a:r>
            <a:r>
              <a:rPr lang="nl-NL" dirty="0" err="1"/>
              <a:t>vehicles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BMS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7F657E-2E8C-55C6-DD9D-D2660D3C0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ADR-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categories</a:t>
            </a:r>
            <a:r>
              <a:rPr lang="nl-NL" dirty="0"/>
              <a:t> EX/II </a:t>
            </a:r>
            <a:r>
              <a:rPr lang="nl-NL" dirty="0" err="1"/>
              <a:t>and</a:t>
            </a:r>
            <a:r>
              <a:rPr lang="nl-NL" dirty="0"/>
              <a:t> EX/III – </a:t>
            </a:r>
            <a:r>
              <a:rPr lang="nl-NL" dirty="0" err="1"/>
              <a:t>difference</a:t>
            </a:r>
            <a:r>
              <a:rPr lang="nl-NL" dirty="0"/>
              <a:t> in max load </a:t>
            </a:r>
            <a:r>
              <a:rPr lang="nl-NL" dirty="0" err="1"/>
              <a:t>mass</a:t>
            </a:r>
            <a:r>
              <a:rPr lang="nl-NL" dirty="0"/>
              <a:t>.</a:t>
            </a:r>
          </a:p>
          <a:p>
            <a:r>
              <a:rPr lang="nl-NL" dirty="0"/>
              <a:t>Only EX/III </a:t>
            </a:r>
            <a:r>
              <a:rPr lang="nl-NL" dirty="0" err="1"/>
              <a:t>requires</a:t>
            </a:r>
            <a:r>
              <a:rPr lang="nl-NL" dirty="0"/>
              <a:t> a </a:t>
            </a:r>
            <a:r>
              <a:rPr lang="nl-NL" dirty="0" err="1"/>
              <a:t>Battery</a:t>
            </a:r>
            <a:r>
              <a:rPr lang="nl-NL" dirty="0"/>
              <a:t> Master Switch.</a:t>
            </a:r>
          </a:p>
          <a:p>
            <a:r>
              <a:rPr lang="nl-NL" dirty="0" err="1"/>
              <a:t>Requirement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BMS is </a:t>
            </a:r>
            <a:r>
              <a:rPr lang="nl-NL" dirty="0" err="1"/>
              <a:t>going</a:t>
            </a:r>
            <a:r>
              <a:rPr lang="nl-NL" dirty="0"/>
              <a:t> back a long time.</a:t>
            </a:r>
          </a:p>
          <a:p>
            <a:r>
              <a:rPr lang="nl-NL" dirty="0"/>
              <a:t>Background </a:t>
            </a:r>
            <a:r>
              <a:rPr lang="nl-NL" dirty="0" err="1"/>
              <a:t>for</a:t>
            </a:r>
            <a:r>
              <a:rPr lang="nl-NL" dirty="0"/>
              <a:t> BMS (</a:t>
            </a:r>
            <a:r>
              <a:rPr lang="nl-NL" dirty="0" err="1"/>
              <a:t>probably</a:t>
            </a:r>
            <a:r>
              <a:rPr lang="nl-NL" dirty="0"/>
              <a:t>)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retrievable</a:t>
            </a:r>
            <a:r>
              <a:rPr lang="nl-NL" dirty="0"/>
              <a:t>.</a:t>
            </a:r>
          </a:p>
          <a:p>
            <a:r>
              <a:rPr lang="nl-NL" dirty="0"/>
              <a:t>IWG-Electric system:  </a:t>
            </a:r>
          </a:p>
          <a:p>
            <a:pPr marL="357188" indent="-269875">
              <a:buNone/>
            </a:pPr>
            <a:r>
              <a:rPr lang="nl-NL" dirty="0"/>
              <a:t>– </a:t>
            </a:r>
            <a:r>
              <a:rPr lang="nl-NL" dirty="0" err="1"/>
              <a:t>attempt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harmonize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vehicle </a:t>
            </a:r>
            <a:r>
              <a:rPr lang="nl-NL" dirty="0" err="1"/>
              <a:t>provisions</a:t>
            </a:r>
            <a:r>
              <a:rPr lang="nl-NL" dirty="0"/>
              <a:t>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Cat. -&gt;</a:t>
            </a:r>
          </a:p>
          <a:p>
            <a:pPr marL="357188" indent="-269875">
              <a:buNone/>
            </a:pPr>
            <a:r>
              <a:rPr lang="nl-NL" dirty="0"/>
              <a:t>- 	BMS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extended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EX/II </a:t>
            </a:r>
            <a:r>
              <a:rPr lang="nl-NL" dirty="0" err="1"/>
              <a:t>due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uncertainties</a:t>
            </a:r>
            <a:r>
              <a:rPr lang="nl-NL" dirty="0"/>
              <a:t> </a:t>
            </a:r>
            <a:r>
              <a:rPr lang="nl-NL" dirty="0" err="1"/>
              <a:t>cost</a:t>
            </a:r>
            <a:r>
              <a:rPr lang="nl-NL" dirty="0"/>
              <a:t>/benefits, </a:t>
            </a:r>
          </a:p>
          <a:p>
            <a:pPr marL="357188" indent="-269875">
              <a:buNone/>
            </a:pPr>
            <a:r>
              <a:rPr lang="nl-NL" dirty="0"/>
              <a:t>-	</a:t>
            </a:r>
            <a:r>
              <a:rPr lang="nl-NL" dirty="0" err="1"/>
              <a:t>difficult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implement</a:t>
            </a:r>
            <a:r>
              <a:rPr lang="nl-NL" dirty="0"/>
              <a:t> on light commercial </a:t>
            </a:r>
            <a:r>
              <a:rPr lang="nl-NL" dirty="0" err="1"/>
              <a:t>vehicles</a:t>
            </a:r>
            <a:r>
              <a:rPr lang="nl-NL" dirty="0"/>
              <a:t>.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3C5FD2A-523B-FA06-66C1-E3C5BA28B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6A463BE-C997-03AE-7D33-672973C4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FB3A3B2-EF86-B55C-43A4-154DDF49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254049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5E26C-47CE-6094-BAC9-095F3140A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Purpose</a:t>
            </a:r>
            <a:r>
              <a:rPr lang="nl-NL" dirty="0"/>
              <a:t> of the BMS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CED4D4-558E-3E10-0B0C-9AB177737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Background (probably)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retrievable</a:t>
            </a:r>
            <a:r>
              <a:rPr lang="nl-NL" dirty="0"/>
              <a:t>.</a:t>
            </a:r>
          </a:p>
          <a:p>
            <a:r>
              <a:rPr lang="nl-NL" dirty="0"/>
              <a:t>For </a:t>
            </a:r>
            <a:r>
              <a:rPr lang="nl-NL" b="1" dirty="0"/>
              <a:t>FL</a:t>
            </a:r>
            <a:r>
              <a:rPr lang="nl-NL" dirty="0"/>
              <a:t> vehicles the BMS is used to be safe in an area where an explosive atmosphere may occur.</a:t>
            </a:r>
          </a:p>
          <a:p>
            <a:r>
              <a:rPr lang="nl-NL" dirty="0"/>
              <a:t>For EX/III only compatibility group “J”may create such an atmosphere.</a:t>
            </a:r>
          </a:p>
          <a:p>
            <a:r>
              <a:rPr lang="nl-NL" dirty="0"/>
              <a:t>It is believed that the purpose for EX/III is safety against electrical </a:t>
            </a:r>
            <a:r>
              <a:rPr lang="nl-NL" dirty="0" err="1"/>
              <a:t>fire</a:t>
            </a:r>
            <a:r>
              <a:rPr lang="nl-NL" dirty="0"/>
              <a:t> </a:t>
            </a:r>
            <a:r>
              <a:rPr lang="en-GB" dirty="0"/>
              <a:t>when</a:t>
            </a:r>
            <a:r>
              <a:rPr lang="nl-NL" dirty="0"/>
              <a:t> the vehicle is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driven</a:t>
            </a:r>
            <a:r>
              <a:rPr lang="nl-NL" dirty="0"/>
              <a:t>. </a:t>
            </a:r>
          </a:p>
          <a:p>
            <a:pPr marL="360363" indent="-360363"/>
            <a:r>
              <a:rPr lang="nl-NL" dirty="0" err="1"/>
              <a:t>This</a:t>
            </a:r>
            <a:r>
              <a:rPr lang="nl-NL" dirty="0"/>
              <a:t> is </a:t>
            </a:r>
            <a:r>
              <a:rPr lang="nl-NL" dirty="0" err="1"/>
              <a:t>supported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the </a:t>
            </a:r>
            <a:r>
              <a:rPr lang="nl-NL" dirty="0" err="1"/>
              <a:t>provisions</a:t>
            </a:r>
            <a:r>
              <a:rPr lang="nl-NL" dirty="0"/>
              <a:t> in 9.2.2.9 (</a:t>
            </a:r>
            <a:r>
              <a:rPr lang="nl-NL" dirty="0" err="1"/>
              <a:t>Perman</a:t>
            </a:r>
            <a:r>
              <a:rPr lang="nl-NL" dirty="0"/>
              <a:t>. </a:t>
            </a:r>
            <a:r>
              <a:rPr lang="nl-NL" dirty="0" err="1"/>
              <a:t>energized</a:t>
            </a:r>
            <a:r>
              <a:rPr lang="nl-NL" dirty="0"/>
              <a:t>): </a:t>
            </a:r>
            <a:br>
              <a:rPr lang="nl-NL" dirty="0"/>
            </a:br>
            <a:r>
              <a:rPr lang="nl-NL" dirty="0"/>
              <a:t>-9.2.2.9.2 (EX/III) only </a:t>
            </a:r>
            <a:r>
              <a:rPr lang="nl-NL" dirty="0" err="1"/>
              <a:t>requires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unrestricted</a:t>
            </a:r>
            <a:r>
              <a:rPr lang="nl-NL" dirty="0"/>
              <a:t> </a:t>
            </a:r>
            <a:r>
              <a:rPr lang="nl-NL" dirty="0" err="1"/>
              <a:t>fuse</a:t>
            </a:r>
            <a:r>
              <a:rPr lang="nl-NL" dirty="0"/>
              <a:t> or </a:t>
            </a:r>
            <a:r>
              <a:rPr lang="nl-NL" dirty="0" err="1"/>
              <a:t>circuitbreaker</a:t>
            </a:r>
            <a:r>
              <a:rPr lang="nl-NL" dirty="0"/>
              <a:t>.</a:t>
            </a:r>
          </a:p>
          <a:p>
            <a:pPr marL="360363" indent="0">
              <a:buNone/>
            </a:pPr>
            <a:r>
              <a:rPr lang="nl-NL" dirty="0"/>
              <a:t>-9.2.2.9.1 (FL) </a:t>
            </a:r>
            <a:r>
              <a:rPr lang="nl-NL" dirty="0" err="1"/>
              <a:t>current</a:t>
            </a:r>
            <a:r>
              <a:rPr lang="nl-NL" dirty="0"/>
              <a:t> limiter/</a:t>
            </a:r>
            <a:r>
              <a:rPr lang="nl-NL" dirty="0" err="1"/>
              <a:t>very</a:t>
            </a:r>
            <a:r>
              <a:rPr lang="nl-NL" dirty="0"/>
              <a:t> light </a:t>
            </a:r>
            <a:r>
              <a:rPr lang="nl-NL" dirty="0" err="1"/>
              <a:t>fuse</a:t>
            </a:r>
            <a:r>
              <a:rPr lang="nl-NL" dirty="0"/>
              <a:t>/circuit </a:t>
            </a:r>
            <a:r>
              <a:rPr lang="nl-NL" dirty="0" err="1"/>
              <a:t>breaker</a:t>
            </a:r>
            <a:r>
              <a:rPr lang="nl-NL" dirty="0"/>
              <a:t>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14E4E79-8E94-91E9-A994-BA9D1EA4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1459548-327B-CFD8-9632-B920AFCFD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170CF56A-6178-E35D-1DD1-D89954EAE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4021703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C0B0A8-79DE-9E18-667C-45C2FB68F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Electronic vehicle systems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C019C-5A4C-DBBB-C06B-B0A5486FC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Modern </a:t>
            </a:r>
            <a:r>
              <a:rPr lang="nl-NL" dirty="0" err="1"/>
              <a:t>vehicles</a:t>
            </a:r>
            <a:r>
              <a:rPr lang="nl-NL" dirty="0"/>
              <a:t> have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increasing</a:t>
            </a:r>
            <a:r>
              <a:rPr lang="nl-NL" dirty="0"/>
              <a:t> </a:t>
            </a:r>
            <a:r>
              <a:rPr lang="nl-NL" dirty="0" err="1"/>
              <a:t>number</a:t>
            </a:r>
            <a:r>
              <a:rPr lang="nl-NL" dirty="0"/>
              <a:t> of </a:t>
            </a:r>
            <a:r>
              <a:rPr lang="nl-NL" dirty="0" err="1"/>
              <a:t>electronic</a:t>
            </a:r>
            <a:r>
              <a:rPr lang="nl-NL" dirty="0"/>
              <a:t> systems</a:t>
            </a:r>
          </a:p>
          <a:p>
            <a:r>
              <a:rPr lang="nl-NL" dirty="0" err="1"/>
              <a:t>Switching</a:t>
            </a:r>
            <a:r>
              <a:rPr lang="nl-NL" dirty="0"/>
              <a:t> off these systems </a:t>
            </a:r>
            <a:r>
              <a:rPr lang="nl-NL" dirty="0" err="1"/>
              <a:t>may</a:t>
            </a:r>
            <a:r>
              <a:rPr lang="nl-NL" dirty="0"/>
              <a:t> </a:t>
            </a:r>
            <a:r>
              <a:rPr lang="nl-NL" dirty="0" err="1"/>
              <a:t>created</a:t>
            </a:r>
            <a:r>
              <a:rPr lang="nl-NL" dirty="0"/>
              <a:t> </a:t>
            </a:r>
            <a:r>
              <a:rPr lang="nl-NL" dirty="0" err="1"/>
              <a:t>problems</a:t>
            </a:r>
            <a:r>
              <a:rPr lang="nl-NL" dirty="0"/>
              <a:t> (memory) </a:t>
            </a:r>
          </a:p>
          <a:p>
            <a:r>
              <a:rPr lang="nl-NL" dirty="0" err="1"/>
              <a:t>Starting</a:t>
            </a:r>
            <a:r>
              <a:rPr lang="nl-NL" dirty="0"/>
              <a:t> up these systems take time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may</a:t>
            </a:r>
            <a:r>
              <a:rPr lang="nl-NL" dirty="0"/>
              <a:t> introduce </a:t>
            </a:r>
            <a:r>
              <a:rPr lang="nl-NL" dirty="0" err="1"/>
              <a:t>faults</a:t>
            </a:r>
            <a:r>
              <a:rPr lang="nl-NL" dirty="0"/>
              <a:t>.</a:t>
            </a:r>
          </a:p>
          <a:p>
            <a:r>
              <a:rPr lang="nl-NL" dirty="0"/>
              <a:t>Compliance </a:t>
            </a:r>
            <a:r>
              <a:rPr lang="nl-NL" dirty="0" err="1"/>
              <a:t>with</a:t>
            </a:r>
            <a:r>
              <a:rPr lang="nl-NL" dirty="0"/>
              <a:t> modern vehicle systems (</a:t>
            </a:r>
            <a:r>
              <a:rPr lang="nl-NL" dirty="0" err="1"/>
              <a:t>e.g.Camera</a:t>
            </a:r>
            <a:r>
              <a:rPr lang="nl-NL" dirty="0"/>
              <a:t> Monitoring systems/</a:t>
            </a:r>
            <a:r>
              <a:rPr lang="nl-NL" dirty="0" err="1"/>
              <a:t>electric</a:t>
            </a:r>
            <a:r>
              <a:rPr lang="nl-NL" dirty="0"/>
              <a:t> parking </a:t>
            </a:r>
            <a:r>
              <a:rPr lang="nl-NL" dirty="0" err="1"/>
              <a:t>brake</a:t>
            </a:r>
            <a:r>
              <a:rPr lang="nl-NL" dirty="0"/>
              <a:t> </a:t>
            </a:r>
            <a:r>
              <a:rPr lang="nl-NL" dirty="0" err="1"/>
              <a:t>application</a:t>
            </a:r>
            <a:r>
              <a:rPr lang="nl-NL" dirty="0"/>
              <a:t>).</a:t>
            </a:r>
          </a:p>
          <a:p>
            <a:r>
              <a:rPr lang="nl-NL" dirty="0" err="1"/>
              <a:t>Some</a:t>
            </a:r>
            <a:r>
              <a:rPr lang="nl-NL" dirty="0"/>
              <a:t> systems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maintain</a:t>
            </a:r>
            <a:r>
              <a:rPr lang="nl-NL" dirty="0"/>
              <a:t> </a:t>
            </a:r>
            <a:r>
              <a:rPr lang="nl-NL" dirty="0" err="1"/>
              <a:t>working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- Anti </a:t>
            </a:r>
            <a:r>
              <a:rPr lang="nl-NL" dirty="0" err="1"/>
              <a:t>theft</a:t>
            </a:r>
            <a:r>
              <a:rPr lang="nl-NL" dirty="0"/>
              <a:t> </a:t>
            </a:r>
            <a:r>
              <a:rPr lang="nl-NL" dirty="0" err="1"/>
              <a:t>devices</a:t>
            </a:r>
            <a:br>
              <a:rPr lang="nl-NL" dirty="0"/>
            </a:br>
            <a:r>
              <a:rPr lang="nl-NL" dirty="0"/>
              <a:t>- Tracking equipment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333A63-A83A-731F-396B-1BA23FE2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71DA3-AF9C-2238-4827-0AA3379C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0B3426DA-904D-1D7E-8E91-CB3D4B48E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82621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ABB472-FFDF-572A-631D-BB6FA673B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Battery</a:t>
            </a:r>
            <a:r>
              <a:rPr lang="nl-NL" dirty="0"/>
              <a:t> Electric </a:t>
            </a:r>
            <a:r>
              <a:rPr lang="nl-NL" dirty="0" err="1"/>
              <a:t>Vehicles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Hydrogen</a:t>
            </a:r>
            <a:r>
              <a:rPr lang="nl-NL" dirty="0"/>
              <a:t> </a:t>
            </a:r>
            <a:r>
              <a:rPr lang="nl-NL" dirty="0" err="1"/>
              <a:t>Fuel</a:t>
            </a:r>
            <a:r>
              <a:rPr lang="nl-NL" dirty="0"/>
              <a:t> </a:t>
            </a:r>
            <a:r>
              <a:rPr lang="nl-NL" dirty="0" err="1"/>
              <a:t>Cell</a:t>
            </a:r>
            <a:r>
              <a:rPr lang="nl-NL" dirty="0"/>
              <a:t> </a:t>
            </a:r>
            <a:r>
              <a:rPr lang="nl-NL" dirty="0" err="1"/>
              <a:t>Vehicles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FF839D-F380-DFD0-11E6-31494FA10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Battery</a:t>
            </a:r>
            <a:r>
              <a:rPr lang="nl-NL" dirty="0"/>
              <a:t> Electric </a:t>
            </a:r>
            <a:r>
              <a:rPr lang="nl-NL" dirty="0" err="1"/>
              <a:t>Vehicles</a:t>
            </a:r>
            <a:r>
              <a:rPr lang="nl-NL" dirty="0"/>
              <a:t> (BEV) change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situation</a:t>
            </a:r>
            <a:r>
              <a:rPr lang="nl-NL" dirty="0"/>
              <a:t>.</a:t>
            </a:r>
          </a:p>
          <a:p>
            <a:r>
              <a:rPr lang="nl-NL" dirty="0" err="1"/>
              <a:t>BEV’s</a:t>
            </a:r>
            <a:r>
              <a:rPr lang="nl-NL" dirty="0"/>
              <a:t> have a </a:t>
            </a:r>
            <a:r>
              <a:rPr lang="nl-NL" dirty="0" err="1"/>
              <a:t>Battery</a:t>
            </a:r>
            <a:r>
              <a:rPr lang="nl-NL" dirty="0"/>
              <a:t> Management System – </a:t>
            </a:r>
            <a:r>
              <a:rPr lang="nl-NL" dirty="0" err="1"/>
              <a:t>safety</a:t>
            </a:r>
            <a:r>
              <a:rPr lang="nl-NL" dirty="0"/>
              <a:t> item </a:t>
            </a:r>
            <a:r>
              <a:rPr lang="nl-NL" dirty="0" err="1"/>
              <a:t>to</a:t>
            </a:r>
            <a:r>
              <a:rPr lang="nl-NL" dirty="0"/>
              <a:t> keep </a:t>
            </a:r>
            <a:r>
              <a:rPr lang="nl-NL" dirty="0" err="1"/>
              <a:t>operational</a:t>
            </a:r>
            <a:r>
              <a:rPr lang="nl-NL" dirty="0"/>
              <a:t>.</a:t>
            </a:r>
          </a:p>
          <a:p>
            <a:r>
              <a:rPr lang="nl-NL" dirty="0" err="1"/>
              <a:t>Temperature</a:t>
            </a:r>
            <a:r>
              <a:rPr lang="nl-NL" dirty="0"/>
              <a:t> of </a:t>
            </a:r>
            <a:r>
              <a:rPr lang="nl-NL" dirty="0" err="1"/>
              <a:t>battery</a:t>
            </a:r>
            <a:r>
              <a:rPr lang="nl-NL" dirty="0"/>
              <a:t>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controled</a:t>
            </a:r>
            <a:r>
              <a:rPr lang="nl-NL" dirty="0"/>
              <a:t> (</a:t>
            </a:r>
            <a:r>
              <a:rPr lang="nl-NL" dirty="0" err="1"/>
              <a:t>heated</a:t>
            </a:r>
            <a:r>
              <a:rPr lang="nl-NL" dirty="0"/>
              <a:t> in </a:t>
            </a:r>
            <a:r>
              <a:rPr lang="nl-NL" dirty="0" err="1"/>
              <a:t>cold</a:t>
            </a:r>
            <a:r>
              <a:rPr lang="nl-NL" dirty="0"/>
              <a:t> </a:t>
            </a:r>
            <a:r>
              <a:rPr lang="nl-NL" dirty="0" err="1"/>
              <a:t>climats</a:t>
            </a:r>
            <a:r>
              <a:rPr lang="nl-NL" dirty="0"/>
              <a:t>).</a:t>
            </a:r>
          </a:p>
          <a:p>
            <a:r>
              <a:rPr lang="nl-NL" dirty="0" err="1"/>
              <a:t>Charging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Battery</a:t>
            </a:r>
            <a:r>
              <a:rPr lang="nl-NL" dirty="0"/>
              <a:t> </a:t>
            </a:r>
            <a:r>
              <a:rPr lang="nl-NL" dirty="0" err="1"/>
              <a:t>overnight</a:t>
            </a:r>
            <a:r>
              <a:rPr lang="nl-NL" dirty="0"/>
              <a:t>.</a:t>
            </a:r>
          </a:p>
          <a:p>
            <a:r>
              <a:rPr lang="nl-NL" dirty="0"/>
              <a:t>High voltage </a:t>
            </a:r>
            <a:r>
              <a:rPr lang="nl-NL" dirty="0" err="1"/>
              <a:t>traction</a:t>
            </a:r>
            <a:r>
              <a:rPr lang="nl-NL" dirty="0"/>
              <a:t> system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disconnect</a:t>
            </a:r>
            <a:r>
              <a:rPr lang="nl-NL" dirty="0"/>
              <a:t> </a:t>
            </a:r>
            <a:r>
              <a:rPr lang="nl-NL" dirty="0" err="1"/>
              <a:t>when</a:t>
            </a:r>
            <a:r>
              <a:rPr lang="nl-NL" dirty="0"/>
              <a:t> vehicle </a:t>
            </a:r>
            <a:r>
              <a:rPr lang="nl-NL" dirty="0" err="1"/>
              <a:t>stops</a:t>
            </a:r>
            <a:r>
              <a:rPr lang="nl-NL" dirty="0"/>
              <a:t>.</a:t>
            </a:r>
          </a:p>
          <a:p>
            <a:r>
              <a:rPr lang="nl-NL" dirty="0"/>
              <a:t>A low voltage system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remain</a:t>
            </a:r>
            <a:r>
              <a:rPr lang="nl-NL" dirty="0"/>
              <a:t> (at </a:t>
            </a:r>
            <a:r>
              <a:rPr lang="nl-NL" dirty="0" err="1"/>
              <a:t>least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coming</a:t>
            </a:r>
            <a:r>
              <a:rPr lang="nl-NL" dirty="0"/>
              <a:t> </a:t>
            </a:r>
            <a:r>
              <a:rPr lang="nl-NL" dirty="0" err="1"/>
              <a:t>years</a:t>
            </a:r>
            <a:r>
              <a:rPr lang="nl-NL" dirty="0"/>
              <a:t>).</a:t>
            </a:r>
          </a:p>
          <a:p>
            <a:r>
              <a:rPr lang="nl-NL" dirty="0" err="1"/>
              <a:t>Hydrogen</a:t>
            </a:r>
            <a:r>
              <a:rPr lang="nl-NL" dirty="0"/>
              <a:t> </a:t>
            </a:r>
            <a:r>
              <a:rPr lang="nl-NL" dirty="0" err="1"/>
              <a:t>Fuel</a:t>
            </a:r>
            <a:r>
              <a:rPr lang="nl-NL" dirty="0"/>
              <a:t> </a:t>
            </a:r>
            <a:r>
              <a:rPr lang="nl-NL" dirty="0" err="1"/>
              <a:t>cells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longer</a:t>
            </a:r>
            <a:r>
              <a:rPr lang="nl-NL" dirty="0"/>
              <a:t> </a:t>
            </a:r>
            <a:r>
              <a:rPr lang="nl-NL" dirty="0" err="1"/>
              <a:t>afterrunning</a:t>
            </a:r>
            <a:r>
              <a:rPr lang="nl-NL" dirty="0"/>
              <a:t> time (in </a:t>
            </a:r>
            <a:r>
              <a:rPr lang="nl-NL" dirty="0" err="1"/>
              <a:t>cold</a:t>
            </a:r>
            <a:r>
              <a:rPr lang="nl-NL" dirty="0"/>
              <a:t> </a:t>
            </a:r>
            <a:r>
              <a:rPr lang="nl-NL" dirty="0" err="1"/>
              <a:t>climates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A3108FA-E657-1FBE-E8B9-C7639BF6A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3BCB07A-2C92-48B2-64CA-76ABE476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4DCE438-5351-AB96-DEDF-B5CD98E1C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332145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58587-7D97-D283-5790-5ED76635B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err="1"/>
              <a:t>Discussion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recommendations</a:t>
            </a:r>
            <a:endParaRPr lang="nl-N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EDCAFA-ACA3-9424-341D-8E5B05403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 we </a:t>
            </a:r>
            <a:r>
              <a:rPr lang="nl-NL" dirty="0" err="1"/>
              <a:t>really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BMS on EX </a:t>
            </a:r>
            <a:r>
              <a:rPr lang="nl-NL" dirty="0" err="1"/>
              <a:t>vehicles</a:t>
            </a:r>
            <a:r>
              <a:rPr lang="nl-NL" dirty="0"/>
              <a:t>? </a:t>
            </a:r>
          </a:p>
          <a:p>
            <a:r>
              <a:rPr lang="nl-NL" dirty="0" err="1"/>
              <a:t>Electrical</a:t>
            </a:r>
            <a:r>
              <a:rPr lang="nl-NL" dirty="0"/>
              <a:t> </a:t>
            </a:r>
            <a:r>
              <a:rPr lang="nl-NL" dirty="0" err="1"/>
              <a:t>installations</a:t>
            </a:r>
            <a:r>
              <a:rPr lang="nl-NL" dirty="0"/>
              <a:t> </a:t>
            </a:r>
            <a:r>
              <a:rPr lang="nl-NL" dirty="0" err="1"/>
              <a:t>improved</a:t>
            </a:r>
            <a:r>
              <a:rPr lang="nl-NL" dirty="0"/>
              <a:t> – </a:t>
            </a:r>
            <a:r>
              <a:rPr lang="nl-NL" dirty="0" err="1"/>
              <a:t>lower</a:t>
            </a:r>
            <a:r>
              <a:rPr lang="nl-NL" dirty="0"/>
              <a:t> </a:t>
            </a:r>
            <a:r>
              <a:rPr lang="nl-NL" dirty="0" err="1"/>
              <a:t>fire</a:t>
            </a:r>
            <a:r>
              <a:rPr lang="nl-NL" dirty="0"/>
              <a:t> </a:t>
            </a:r>
            <a:r>
              <a:rPr lang="nl-NL" dirty="0" err="1"/>
              <a:t>risks</a:t>
            </a:r>
            <a:r>
              <a:rPr lang="nl-NL" dirty="0"/>
              <a:t> (GMC era)</a:t>
            </a:r>
          </a:p>
          <a:p>
            <a:r>
              <a:rPr lang="nl-NL" dirty="0"/>
              <a:t>Electronics are </a:t>
            </a:r>
            <a:r>
              <a:rPr lang="nl-NL" dirty="0" err="1"/>
              <a:t>sensitive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de-</a:t>
            </a:r>
            <a:r>
              <a:rPr lang="nl-NL" dirty="0" err="1"/>
              <a:t>energizing</a:t>
            </a:r>
            <a:r>
              <a:rPr lang="nl-NL" dirty="0"/>
              <a:t>/re-</a:t>
            </a:r>
            <a:r>
              <a:rPr lang="nl-NL" dirty="0" err="1"/>
              <a:t>energizing</a:t>
            </a:r>
            <a:endParaRPr lang="nl-NL" dirty="0"/>
          </a:p>
          <a:p>
            <a:r>
              <a:rPr lang="nl-NL" dirty="0" err="1"/>
              <a:t>Add</a:t>
            </a:r>
            <a:r>
              <a:rPr lang="nl-NL" dirty="0"/>
              <a:t> on BMS (Light Commercial </a:t>
            </a:r>
            <a:r>
              <a:rPr lang="nl-NL" dirty="0" err="1"/>
              <a:t>Vehicles</a:t>
            </a:r>
            <a:r>
              <a:rPr lang="nl-NL" dirty="0"/>
              <a:t>/EX/II) </a:t>
            </a: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construction</a:t>
            </a:r>
            <a:r>
              <a:rPr lang="nl-NL" dirty="0"/>
              <a:t> </a:t>
            </a:r>
            <a:r>
              <a:rPr lang="nl-NL" dirty="0" err="1"/>
              <a:t>troublesome</a:t>
            </a:r>
            <a:r>
              <a:rPr lang="nl-NL" dirty="0"/>
              <a:t> (CANBUS systems)</a:t>
            </a:r>
          </a:p>
          <a:p>
            <a:r>
              <a:rPr lang="nl-NL" dirty="0"/>
              <a:t>Justification EX/II no / EX/III yes.</a:t>
            </a:r>
          </a:p>
          <a:p>
            <a:endParaRPr lang="nl-NL" dirty="0"/>
          </a:p>
          <a:p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recommendation</a:t>
            </a:r>
            <a:r>
              <a:rPr lang="nl-NL" dirty="0"/>
              <a:t> </a:t>
            </a:r>
            <a:r>
              <a:rPr lang="nl-NL" dirty="0" err="1"/>
              <a:t>Explosives</a:t>
            </a:r>
            <a:r>
              <a:rPr lang="nl-NL" dirty="0"/>
              <a:t> Group -&gt; WP.15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A6378AA-F770-6EE6-DCAC-DFF2F2E6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63A0FCF-8653-4C19-DB44-5707091E7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021EFB63-CAE6-27FC-1C34-2B153C869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12989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76CE48-A166-3ECD-6865-04946181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13AB3A-A81B-51BC-00DD-9E4ADB427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 err="1"/>
              <a:t>Thank</a:t>
            </a:r>
            <a:r>
              <a:rPr lang="nl-NL" sz="4000" dirty="0"/>
              <a:t> you </a:t>
            </a:r>
            <a:r>
              <a:rPr lang="nl-NL" sz="4000" dirty="0" err="1"/>
              <a:t>for</a:t>
            </a:r>
            <a:r>
              <a:rPr lang="nl-NL" sz="4000" dirty="0"/>
              <a:t> </a:t>
            </a:r>
            <a:r>
              <a:rPr lang="nl-NL" sz="4000" dirty="0" err="1"/>
              <a:t>your</a:t>
            </a:r>
            <a:r>
              <a:rPr lang="nl-NL" sz="4000" dirty="0"/>
              <a:t> attention </a:t>
            </a:r>
            <a:r>
              <a:rPr lang="nl-NL" sz="4000" dirty="0" err="1"/>
              <a:t>and</a:t>
            </a:r>
            <a:r>
              <a:rPr lang="nl-NL" sz="4000" dirty="0"/>
              <a:t> input</a:t>
            </a:r>
          </a:p>
          <a:p>
            <a:endParaRPr lang="nl-NL" dirty="0"/>
          </a:p>
          <a:p>
            <a:r>
              <a:rPr lang="nl-NL" dirty="0"/>
              <a:t>Kees de Putter</a:t>
            </a:r>
          </a:p>
          <a:p>
            <a:r>
              <a:rPr lang="nl-NL" dirty="0">
                <a:hlinkClick r:id="rId2"/>
              </a:rPr>
              <a:t>kdeputter@rdw.nl</a:t>
            </a:r>
            <a:endParaRPr lang="nl-NL" dirty="0"/>
          </a:p>
          <a:p>
            <a:r>
              <a:rPr lang="nl-NL" dirty="0"/>
              <a:t>+31651582297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A42C03-969E-A420-FC51-1C091E59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Battery Master switch and vehicies carrying explosive subsances and articles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B663401-B57D-5229-AD5F-0B4DD900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FB2B4-1A77-4490-8C8C-D15B4E343EB7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48099113-B305-2363-0699-D3549A35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15-5-2024</a:t>
            </a:r>
          </a:p>
        </p:txBody>
      </p:sp>
    </p:spTree>
    <p:extLst>
      <p:ext uri="{BB962C8B-B14F-4D97-AF65-F5344CB8AC3E}">
        <p14:creationId xmlns:p14="http://schemas.microsoft.com/office/powerpoint/2010/main" val="6929788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f3e58c6-b017-4b98-bead-cd9d6d60bb0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1D18DFE405D94BB357C975EF11C2D4" ma:contentTypeVersion="18" ma:contentTypeDescription="Een nieuw document maken." ma:contentTypeScope="" ma:versionID="f588b1cdea3b9cd7bf9fcb33f1df33c6">
  <xsd:schema xmlns:xsd="http://www.w3.org/2001/XMLSchema" xmlns:xs="http://www.w3.org/2001/XMLSchema" xmlns:p="http://schemas.microsoft.com/office/2006/metadata/properties" xmlns:ns3="9406e896-9573-411b-9255-fe5d127138b3" xmlns:ns4="1f3e58c6-b017-4b98-bead-cd9d6d60bb0b" targetNamespace="http://schemas.microsoft.com/office/2006/metadata/properties" ma:root="true" ma:fieldsID="08b06b2967c905f6bf8a6b8b805cd23e" ns3:_="" ns4:_="">
    <xsd:import namespace="9406e896-9573-411b-9255-fe5d127138b3"/>
    <xsd:import namespace="1f3e58c6-b017-4b98-bead-cd9d6d60bb0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LengthInSecond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6e896-9573-411b-9255-fe5d127138b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e58c6-b017-4b98-bead-cd9d6d60bb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25DB78-F388-4CEF-8B43-D4EA05711D3B}">
  <ds:schemaRefs>
    <ds:schemaRef ds:uri="http://schemas.openxmlformats.org/package/2006/metadata/core-properties"/>
    <ds:schemaRef ds:uri="http://purl.org/dc/terms/"/>
    <ds:schemaRef ds:uri="1f3e58c6-b017-4b98-bead-cd9d6d60bb0b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406e896-9573-411b-9255-fe5d127138b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1175192-1642-44B1-96D3-07BEFA5FD3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D72EE9-7B62-4B6E-ADFB-4263EDD847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06e896-9573-411b-9255-fe5d127138b3"/>
    <ds:schemaRef ds:uri="1f3e58c6-b017-4b98-bead-cd9d6d60bb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588</Words>
  <Application>Microsoft Office PowerPoint</Application>
  <PresentationFormat>Breedbeeld</PresentationFormat>
  <Paragraphs>76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Battery Master Switch (BMS) </vt:lpstr>
      <vt:lpstr>BMS and EX Vehicles Contents of Presentation</vt:lpstr>
      <vt:lpstr>ADR: EX vehicles and the BMS</vt:lpstr>
      <vt:lpstr>Purpose of the BMS</vt:lpstr>
      <vt:lpstr>Electronic vehicle systems</vt:lpstr>
      <vt:lpstr>Battery Electric Vehicles and Hydrogen Fuel Cell Vehicles</vt:lpstr>
      <vt:lpstr>Discussion and recommendations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BMS and EX/III</dc:title>
  <dc:creator>Putter, Kees de</dc:creator>
  <cp:lastModifiedBy>Putter, Kees de</cp:lastModifiedBy>
  <cp:revision>1</cp:revision>
  <dcterms:created xsi:type="dcterms:W3CDTF">2024-04-02T12:36:55Z</dcterms:created>
  <dcterms:modified xsi:type="dcterms:W3CDTF">2024-05-14T04:52:05Z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0x010100271D18DFE405D94BB357C975EF11C2D4</vt:lpwstr>
  </property>
</Properties>
</file>