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58" r:id="rId7"/>
    <p:sldId id="266" r:id="rId8"/>
    <p:sldId id="268" r:id="rId9"/>
    <p:sldId id="259" r:id="rId10"/>
    <p:sldId id="267" r:id="rId11"/>
  </p:sldIdLst>
  <p:sldSz cx="12192000" cy="6858000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A29C9D-3858-96FE-F648-63DCA614AB60}" name="GRIGORATOS Theodoros (JRC-ISPRA)" initials="TG" userId="S::Theodoros.GRIGORATOS@ec.europa.eu::f13441e8-f0f6-4bf8-a45c-45143031221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8062AA-BD56-4980-8394-AB75E56D31D3}" v="28" dt="2024-08-30T12:15:39.1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Miles" userId="a427bd90-0b1e-40b4-a2c3-e4a6b3a84fcd" providerId="ADAL" clId="{978062AA-BD56-4980-8394-AB75E56D31D3}"/>
    <pc:docChg chg="undo custSel addSld delSld modSld sldOrd">
      <pc:chgData name="David Miles" userId="a427bd90-0b1e-40b4-a2c3-e4a6b3a84fcd" providerId="ADAL" clId="{978062AA-BD56-4980-8394-AB75E56D31D3}" dt="2024-08-30T12:15:39.126" v="2335" actId="13926"/>
      <pc:docMkLst>
        <pc:docMk/>
      </pc:docMkLst>
      <pc:sldChg chg="modSp mod">
        <pc:chgData name="David Miles" userId="a427bd90-0b1e-40b4-a2c3-e4a6b3a84fcd" providerId="ADAL" clId="{978062AA-BD56-4980-8394-AB75E56D31D3}" dt="2024-08-27T15:39:06.812" v="54" actId="20577"/>
        <pc:sldMkLst>
          <pc:docMk/>
          <pc:sldMk cId="1472386309" sldId="256"/>
        </pc:sldMkLst>
        <pc:spChg chg="mod">
          <ac:chgData name="David Miles" userId="a427bd90-0b1e-40b4-a2c3-e4a6b3a84fcd" providerId="ADAL" clId="{978062AA-BD56-4980-8394-AB75E56D31D3}" dt="2024-08-27T15:39:06.812" v="54" actId="20577"/>
          <ac:spMkLst>
            <pc:docMk/>
            <pc:sldMk cId="1472386309" sldId="256"/>
            <ac:spMk id="2" creationId="{687BCCB5-8479-4331-A885-879B3AAA670A}"/>
          </ac:spMkLst>
        </pc:spChg>
        <pc:spChg chg="mod">
          <ac:chgData name="David Miles" userId="a427bd90-0b1e-40b4-a2c3-e4a6b3a84fcd" providerId="ADAL" clId="{978062AA-BD56-4980-8394-AB75E56D31D3}" dt="2024-08-27T15:38:46.531" v="41" actId="14100"/>
          <ac:spMkLst>
            <pc:docMk/>
            <pc:sldMk cId="1472386309" sldId="256"/>
            <ac:spMk id="5" creationId="{1911E3F7-4975-4BCD-A19E-D1EE644E3526}"/>
          </ac:spMkLst>
        </pc:spChg>
      </pc:sldChg>
      <pc:sldChg chg="modSp mod">
        <pc:chgData name="David Miles" userId="a427bd90-0b1e-40b4-a2c3-e4a6b3a84fcd" providerId="ADAL" clId="{978062AA-BD56-4980-8394-AB75E56D31D3}" dt="2024-08-27T15:41:22.306" v="99" actId="3626"/>
        <pc:sldMkLst>
          <pc:docMk/>
          <pc:sldMk cId="1785079533" sldId="257"/>
        </pc:sldMkLst>
        <pc:graphicFrameChg chg="mod modGraphic">
          <ac:chgData name="David Miles" userId="a427bd90-0b1e-40b4-a2c3-e4a6b3a84fcd" providerId="ADAL" clId="{978062AA-BD56-4980-8394-AB75E56D31D3}" dt="2024-08-27T15:41:22.306" v="99" actId="3626"/>
          <ac:graphicFrameMkLst>
            <pc:docMk/>
            <pc:sldMk cId="1785079533" sldId="257"/>
            <ac:graphicFrameMk id="10" creationId="{C8594C73-26ED-49AC-BB15-8A214F054849}"/>
          </ac:graphicFrameMkLst>
        </pc:graphicFrameChg>
      </pc:sldChg>
      <pc:sldChg chg="modSp mod">
        <pc:chgData name="David Miles" userId="a427bd90-0b1e-40b4-a2c3-e4a6b3a84fcd" providerId="ADAL" clId="{978062AA-BD56-4980-8394-AB75E56D31D3}" dt="2024-08-30T12:14:15.240" v="2327" actId="1076"/>
        <pc:sldMkLst>
          <pc:docMk/>
          <pc:sldMk cId="877310329" sldId="258"/>
        </pc:sldMkLst>
        <pc:spChg chg="mod">
          <ac:chgData name="David Miles" userId="a427bd90-0b1e-40b4-a2c3-e4a6b3a84fcd" providerId="ADAL" clId="{978062AA-BD56-4980-8394-AB75E56D31D3}" dt="2024-08-30T12:14:15.240" v="2327" actId="1076"/>
          <ac:spMkLst>
            <pc:docMk/>
            <pc:sldMk cId="877310329" sldId="258"/>
            <ac:spMk id="6" creationId="{57D7C7A9-48CE-448F-9DB6-ABD4EEF7C894}"/>
          </ac:spMkLst>
        </pc:spChg>
        <pc:spChg chg="mod">
          <ac:chgData name="David Miles" userId="a427bd90-0b1e-40b4-a2c3-e4a6b3a84fcd" providerId="ADAL" clId="{978062AA-BD56-4980-8394-AB75E56D31D3}" dt="2024-08-29T08:15:08.425" v="593" actId="13926"/>
          <ac:spMkLst>
            <pc:docMk/>
            <pc:sldMk cId="877310329" sldId="258"/>
            <ac:spMk id="7" creationId="{83501727-A4F3-4312-989C-C75C01114E58}"/>
          </ac:spMkLst>
        </pc:spChg>
      </pc:sldChg>
      <pc:sldChg chg="addSp modSp mod">
        <pc:chgData name="David Miles" userId="a427bd90-0b1e-40b4-a2c3-e4a6b3a84fcd" providerId="ADAL" clId="{978062AA-BD56-4980-8394-AB75E56D31D3}" dt="2024-08-30T12:12:12.816" v="2323" actId="20577"/>
        <pc:sldMkLst>
          <pc:docMk/>
          <pc:sldMk cId="4184192775" sldId="259"/>
        </pc:sldMkLst>
        <pc:spChg chg="add mod">
          <ac:chgData name="David Miles" userId="a427bd90-0b1e-40b4-a2c3-e4a6b3a84fcd" providerId="ADAL" clId="{978062AA-BD56-4980-8394-AB75E56D31D3}" dt="2024-08-29T09:10:36.068" v="1417" actId="1076"/>
          <ac:spMkLst>
            <pc:docMk/>
            <pc:sldMk cId="4184192775" sldId="259"/>
            <ac:spMk id="4" creationId="{8DF813BD-A1D2-3E6D-7C7B-3D0F11E902CA}"/>
          </ac:spMkLst>
        </pc:spChg>
        <pc:graphicFrameChg chg="mod modGraphic">
          <ac:chgData name="David Miles" userId="a427bd90-0b1e-40b4-a2c3-e4a6b3a84fcd" providerId="ADAL" clId="{978062AA-BD56-4980-8394-AB75E56D31D3}" dt="2024-08-30T12:12:12.816" v="2323" actId="20577"/>
          <ac:graphicFrameMkLst>
            <pc:docMk/>
            <pc:sldMk cId="4184192775" sldId="259"/>
            <ac:graphicFrameMk id="11" creationId="{FCEED9E6-0F59-9F6A-D380-2D8D4689BD0C}"/>
          </ac:graphicFrameMkLst>
        </pc:graphicFrameChg>
      </pc:sldChg>
      <pc:sldChg chg="addSp modSp del mod">
        <pc:chgData name="David Miles" userId="a427bd90-0b1e-40b4-a2c3-e4a6b3a84fcd" providerId="ADAL" clId="{978062AA-BD56-4980-8394-AB75E56D31D3}" dt="2024-08-29T08:55:59.001" v="682" actId="47"/>
        <pc:sldMkLst>
          <pc:docMk/>
          <pc:sldMk cId="385251152" sldId="265"/>
        </pc:sldMkLst>
        <pc:spChg chg="add mod">
          <ac:chgData name="David Miles" userId="a427bd90-0b1e-40b4-a2c3-e4a6b3a84fcd" providerId="ADAL" clId="{978062AA-BD56-4980-8394-AB75E56D31D3}" dt="2024-08-28T16:05:50.752" v="456" actId="13926"/>
          <ac:spMkLst>
            <pc:docMk/>
            <pc:sldMk cId="385251152" sldId="265"/>
            <ac:spMk id="2" creationId="{8C7C0E0B-6807-6C50-3CF3-2340E0C8B975}"/>
          </ac:spMkLst>
        </pc:spChg>
      </pc:sldChg>
      <pc:sldChg chg="delSp modSp mod ord">
        <pc:chgData name="David Miles" userId="a427bd90-0b1e-40b4-a2c3-e4a6b3a84fcd" providerId="ADAL" clId="{978062AA-BD56-4980-8394-AB75E56D31D3}" dt="2024-08-29T09:19:31.389" v="1637" actId="20577"/>
        <pc:sldMkLst>
          <pc:docMk/>
          <pc:sldMk cId="2425869682" sldId="266"/>
        </pc:sldMkLst>
        <pc:spChg chg="del">
          <ac:chgData name="David Miles" userId="a427bd90-0b1e-40b4-a2c3-e4a6b3a84fcd" providerId="ADAL" clId="{978062AA-BD56-4980-8394-AB75E56D31D3}" dt="2024-08-29T08:51:20.413" v="661" actId="478"/>
          <ac:spMkLst>
            <pc:docMk/>
            <pc:sldMk cId="2425869682" sldId="266"/>
            <ac:spMk id="3" creationId="{8A64D514-AE64-8E32-3DB2-AF9CCB38E264}"/>
          </ac:spMkLst>
        </pc:spChg>
        <pc:graphicFrameChg chg="mod modGraphic">
          <ac:chgData name="David Miles" userId="a427bd90-0b1e-40b4-a2c3-e4a6b3a84fcd" providerId="ADAL" clId="{978062AA-BD56-4980-8394-AB75E56D31D3}" dt="2024-08-29T09:19:31.389" v="1637" actId="20577"/>
          <ac:graphicFrameMkLst>
            <pc:docMk/>
            <pc:sldMk cId="2425869682" sldId="266"/>
            <ac:graphicFrameMk id="8" creationId="{BB3C96B0-BAF5-4CA0-B962-4A503CE0B790}"/>
          </ac:graphicFrameMkLst>
        </pc:graphicFrameChg>
      </pc:sldChg>
      <pc:sldChg chg="addSp delSp modSp mod ord">
        <pc:chgData name="David Miles" userId="a427bd90-0b1e-40b4-a2c3-e4a6b3a84fcd" providerId="ADAL" clId="{978062AA-BD56-4980-8394-AB75E56D31D3}" dt="2024-08-30T12:15:39.126" v="2335" actId="13926"/>
        <pc:sldMkLst>
          <pc:docMk/>
          <pc:sldMk cId="2386418732" sldId="268"/>
        </pc:sldMkLst>
        <pc:spChg chg="mod">
          <ac:chgData name="David Miles" userId="a427bd90-0b1e-40b4-a2c3-e4a6b3a84fcd" providerId="ADAL" clId="{978062AA-BD56-4980-8394-AB75E56D31D3}" dt="2024-08-28T16:00:37.367" v="307" actId="20577"/>
          <ac:spMkLst>
            <pc:docMk/>
            <pc:sldMk cId="2386418732" sldId="268"/>
            <ac:spMk id="2" creationId="{F6715BEA-3055-84E3-DE25-193E86FA7647}"/>
          </ac:spMkLst>
        </pc:spChg>
        <pc:spChg chg="del mod">
          <ac:chgData name="David Miles" userId="a427bd90-0b1e-40b4-a2c3-e4a6b3a84fcd" providerId="ADAL" clId="{978062AA-BD56-4980-8394-AB75E56D31D3}" dt="2024-08-29T09:27:35.946" v="1701" actId="478"/>
          <ac:spMkLst>
            <pc:docMk/>
            <pc:sldMk cId="2386418732" sldId="268"/>
            <ac:spMk id="3" creationId="{EEB18526-E334-F77B-A0DA-08CEC35AA904}"/>
          </ac:spMkLst>
        </pc:spChg>
        <pc:spChg chg="add del mod">
          <ac:chgData name="David Miles" userId="a427bd90-0b1e-40b4-a2c3-e4a6b3a84fcd" providerId="ADAL" clId="{978062AA-BD56-4980-8394-AB75E56D31D3}" dt="2024-08-30T11:56:37.888" v="2085" actId="478"/>
          <ac:spMkLst>
            <pc:docMk/>
            <pc:sldMk cId="2386418732" sldId="268"/>
            <ac:spMk id="6" creationId="{BD1DCFBB-5EDB-CE78-D570-76EC0FDDD1B1}"/>
          </ac:spMkLst>
        </pc:spChg>
        <pc:spChg chg="add del mod">
          <ac:chgData name="David Miles" userId="a427bd90-0b1e-40b4-a2c3-e4a6b3a84fcd" providerId="ADAL" clId="{978062AA-BD56-4980-8394-AB75E56D31D3}" dt="2024-08-30T11:55:31.359" v="2073"/>
          <ac:spMkLst>
            <pc:docMk/>
            <pc:sldMk cId="2386418732" sldId="268"/>
            <ac:spMk id="7" creationId="{698295C6-8F0F-04A9-A6A7-D136950809E1}"/>
          </ac:spMkLst>
        </pc:spChg>
        <pc:spChg chg="add del mod">
          <ac:chgData name="David Miles" userId="a427bd90-0b1e-40b4-a2c3-e4a6b3a84fcd" providerId="ADAL" clId="{978062AA-BD56-4980-8394-AB75E56D31D3}" dt="2024-08-30T11:54:24.874" v="2061" actId="478"/>
          <ac:spMkLst>
            <pc:docMk/>
            <pc:sldMk cId="2386418732" sldId="268"/>
            <ac:spMk id="8" creationId="{2FCBD036-DFB3-F6D7-72B7-993F560CAA70}"/>
          </ac:spMkLst>
        </pc:spChg>
        <pc:spChg chg="add del mod">
          <ac:chgData name="David Miles" userId="a427bd90-0b1e-40b4-a2c3-e4a6b3a84fcd" providerId="ADAL" clId="{978062AA-BD56-4980-8394-AB75E56D31D3}" dt="2024-08-30T11:54:38.790" v="2063" actId="478"/>
          <ac:spMkLst>
            <pc:docMk/>
            <pc:sldMk cId="2386418732" sldId="268"/>
            <ac:spMk id="9" creationId="{0FC350E9-EA4D-0425-F8CC-36A7D3F3A634}"/>
          </ac:spMkLst>
        </pc:spChg>
        <pc:spChg chg="add mod">
          <ac:chgData name="David Miles" userId="a427bd90-0b1e-40b4-a2c3-e4a6b3a84fcd" providerId="ADAL" clId="{978062AA-BD56-4980-8394-AB75E56D31D3}" dt="2024-08-30T12:15:39.126" v="2335" actId="13926"/>
          <ac:spMkLst>
            <pc:docMk/>
            <pc:sldMk cId="2386418732" sldId="268"/>
            <ac:spMk id="10" creationId="{0AC82987-0B38-E834-AE93-66BCDDB16528}"/>
          </ac:spMkLst>
        </pc:spChg>
        <pc:graphicFrameChg chg="add mod modGraphic">
          <ac:chgData name="David Miles" userId="a427bd90-0b1e-40b4-a2c3-e4a6b3a84fcd" providerId="ADAL" clId="{978062AA-BD56-4980-8394-AB75E56D31D3}" dt="2024-08-30T11:55:10.015" v="2072"/>
          <ac:graphicFrameMkLst>
            <pc:docMk/>
            <pc:sldMk cId="2386418732" sldId="268"/>
            <ac:graphicFrameMk id="11" creationId="{D1260BED-8B07-43AF-6FFF-E6E3463483BE}"/>
          </ac:graphicFrameMkLst>
        </pc:graphicFrameChg>
        <pc:graphicFrameChg chg="add mod modGraphic">
          <ac:chgData name="David Miles" userId="a427bd90-0b1e-40b4-a2c3-e4a6b3a84fcd" providerId="ADAL" clId="{978062AA-BD56-4980-8394-AB75E56D31D3}" dt="2024-08-30T11:59:13.446" v="2122" actId="13926"/>
          <ac:graphicFrameMkLst>
            <pc:docMk/>
            <pc:sldMk cId="2386418732" sldId="268"/>
            <ac:graphicFrameMk id="12" creationId="{D4E40076-F9D2-E853-C1BD-F50E8E0E2A28}"/>
          </ac:graphicFrameMkLst>
        </pc:graphicFrameChg>
      </pc:sldChg>
      <pc:sldChg chg="del">
        <pc:chgData name="David Miles" userId="a427bd90-0b1e-40b4-a2c3-e4a6b3a84fcd" providerId="ADAL" clId="{978062AA-BD56-4980-8394-AB75E56D31D3}" dt="2024-08-28T16:00:13.003" v="273" actId="47"/>
        <pc:sldMkLst>
          <pc:docMk/>
          <pc:sldMk cId="930304059" sldId="269"/>
        </pc:sldMkLst>
      </pc:sldChg>
      <pc:sldChg chg="add del">
        <pc:chgData name="David Miles" userId="a427bd90-0b1e-40b4-a2c3-e4a6b3a84fcd" providerId="ADAL" clId="{978062AA-BD56-4980-8394-AB75E56D31D3}" dt="2024-08-30T12:11:58.123" v="2320" actId="47"/>
        <pc:sldMkLst>
          <pc:docMk/>
          <pc:sldMk cId="1156314030" sldId="269"/>
        </pc:sldMkLst>
      </pc:sldChg>
      <pc:sldChg chg="del">
        <pc:chgData name="David Miles" userId="a427bd90-0b1e-40b4-a2c3-e4a6b3a84fcd" providerId="ADAL" clId="{978062AA-BD56-4980-8394-AB75E56D31D3}" dt="2024-08-28T15:58:13.671" v="256" actId="47"/>
        <pc:sldMkLst>
          <pc:docMk/>
          <pc:sldMk cId="2627008381" sldId="270"/>
        </pc:sldMkLst>
      </pc:sldChg>
      <pc:sldChg chg="del">
        <pc:chgData name="David Miles" userId="a427bd90-0b1e-40b4-a2c3-e4a6b3a84fcd" providerId="ADAL" clId="{978062AA-BD56-4980-8394-AB75E56D31D3}" dt="2024-08-28T15:58:15.460" v="257" actId="47"/>
        <pc:sldMkLst>
          <pc:docMk/>
          <pc:sldMk cId="3258540997" sldId="271"/>
        </pc:sldMkLst>
      </pc:sldChg>
      <pc:sldChg chg="del">
        <pc:chgData name="David Miles" userId="a427bd90-0b1e-40b4-a2c3-e4a6b3a84fcd" providerId="ADAL" clId="{978062AA-BD56-4980-8394-AB75E56D31D3}" dt="2024-08-28T15:58:32.642" v="260" actId="47"/>
        <pc:sldMkLst>
          <pc:docMk/>
          <pc:sldMk cId="730682845" sldId="272"/>
        </pc:sldMkLst>
      </pc:sldChg>
      <pc:sldChg chg="del">
        <pc:chgData name="David Miles" userId="a427bd90-0b1e-40b4-a2c3-e4a6b3a84fcd" providerId="ADAL" clId="{978062AA-BD56-4980-8394-AB75E56D31D3}" dt="2024-08-28T15:58:52.266" v="261" actId="47"/>
        <pc:sldMkLst>
          <pc:docMk/>
          <pc:sldMk cId="1989569908" sldId="273"/>
        </pc:sldMkLst>
      </pc:sldChg>
      <pc:sldChg chg="del">
        <pc:chgData name="David Miles" userId="a427bd90-0b1e-40b4-a2c3-e4a6b3a84fcd" providerId="ADAL" clId="{978062AA-BD56-4980-8394-AB75E56D31D3}" dt="2024-08-28T15:59:22.392" v="265" actId="47"/>
        <pc:sldMkLst>
          <pc:docMk/>
          <pc:sldMk cId="1858218430" sldId="274"/>
        </pc:sldMkLst>
      </pc:sldChg>
      <pc:sldChg chg="del">
        <pc:chgData name="David Miles" userId="a427bd90-0b1e-40b4-a2c3-e4a6b3a84fcd" providerId="ADAL" clId="{978062AA-BD56-4980-8394-AB75E56D31D3}" dt="2024-08-28T15:59:06.563" v="262" actId="47"/>
        <pc:sldMkLst>
          <pc:docMk/>
          <pc:sldMk cId="1477779500" sldId="275"/>
        </pc:sldMkLst>
      </pc:sldChg>
      <pc:sldChg chg="del">
        <pc:chgData name="David Miles" userId="a427bd90-0b1e-40b4-a2c3-e4a6b3a84fcd" providerId="ADAL" clId="{978062AA-BD56-4980-8394-AB75E56D31D3}" dt="2024-08-28T15:59:15.517" v="263" actId="47"/>
        <pc:sldMkLst>
          <pc:docMk/>
          <pc:sldMk cId="1223419748" sldId="276"/>
        </pc:sldMkLst>
      </pc:sldChg>
      <pc:sldChg chg="del">
        <pc:chgData name="David Miles" userId="a427bd90-0b1e-40b4-a2c3-e4a6b3a84fcd" providerId="ADAL" clId="{978062AA-BD56-4980-8394-AB75E56D31D3}" dt="2024-08-28T15:59:20.588" v="264" actId="47"/>
        <pc:sldMkLst>
          <pc:docMk/>
          <pc:sldMk cId="2475795632" sldId="277"/>
        </pc:sldMkLst>
      </pc:sldChg>
      <pc:sldChg chg="del">
        <pc:chgData name="David Miles" userId="a427bd90-0b1e-40b4-a2c3-e4a6b3a84fcd" providerId="ADAL" clId="{978062AA-BD56-4980-8394-AB75E56D31D3}" dt="2024-08-28T15:59:23.711" v="266" actId="47"/>
        <pc:sldMkLst>
          <pc:docMk/>
          <pc:sldMk cId="3258560118" sldId="278"/>
        </pc:sldMkLst>
      </pc:sldChg>
      <pc:sldChg chg="del">
        <pc:chgData name="David Miles" userId="a427bd90-0b1e-40b4-a2c3-e4a6b3a84fcd" providerId="ADAL" clId="{978062AA-BD56-4980-8394-AB75E56D31D3}" dt="2024-08-28T15:59:42.796" v="271" actId="47"/>
        <pc:sldMkLst>
          <pc:docMk/>
          <pc:sldMk cId="3857503409" sldId="279"/>
        </pc:sldMkLst>
      </pc:sldChg>
      <pc:sldChg chg="del">
        <pc:chgData name="David Miles" userId="a427bd90-0b1e-40b4-a2c3-e4a6b3a84fcd" providerId="ADAL" clId="{978062AA-BD56-4980-8394-AB75E56D31D3}" dt="2024-08-28T15:59:47.002" v="272" actId="47"/>
        <pc:sldMkLst>
          <pc:docMk/>
          <pc:sldMk cId="3101086952" sldId="280"/>
        </pc:sldMkLst>
      </pc:sldChg>
      <pc:sldChg chg="del">
        <pc:chgData name="David Miles" userId="a427bd90-0b1e-40b4-a2c3-e4a6b3a84fcd" providerId="ADAL" clId="{978062AA-BD56-4980-8394-AB75E56D31D3}" dt="2024-08-28T15:59:29.274" v="267" actId="47"/>
        <pc:sldMkLst>
          <pc:docMk/>
          <pc:sldMk cId="2783278607" sldId="281"/>
        </pc:sldMkLst>
      </pc:sldChg>
      <pc:sldChg chg="del">
        <pc:chgData name="David Miles" userId="a427bd90-0b1e-40b4-a2c3-e4a6b3a84fcd" providerId="ADAL" clId="{978062AA-BD56-4980-8394-AB75E56D31D3}" dt="2024-08-28T15:59:30.660" v="268" actId="47"/>
        <pc:sldMkLst>
          <pc:docMk/>
          <pc:sldMk cId="3144199596" sldId="282"/>
        </pc:sldMkLst>
      </pc:sldChg>
      <pc:sldChg chg="del">
        <pc:chgData name="David Miles" userId="a427bd90-0b1e-40b4-a2c3-e4a6b3a84fcd" providerId="ADAL" clId="{978062AA-BD56-4980-8394-AB75E56D31D3}" dt="2024-08-28T15:59:33.949" v="269" actId="47"/>
        <pc:sldMkLst>
          <pc:docMk/>
          <pc:sldMk cId="2748908497" sldId="283"/>
        </pc:sldMkLst>
      </pc:sldChg>
      <pc:sldChg chg="del">
        <pc:chgData name="David Miles" userId="a427bd90-0b1e-40b4-a2c3-e4a6b3a84fcd" providerId="ADAL" clId="{978062AA-BD56-4980-8394-AB75E56D31D3}" dt="2024-08-28T15:59:38.905" v="270" actId="47"/>
        <pc:sldMkLst>
          <pc:docMk/>
          <pc:sldMk cId="2852357946" sldId="284"/>
        </pc:sldMkLst>
      </pc:sldChg>
      <pc:sldChg chg="del">
        <pc:chgData name="David Miles" userId="a427bd90-0b1e-40b4-a2c3-e4a6b3a84fcd" providerId="ADAL" clId="{978062AA-BD56-4980-8394-AB75E56D31D3}" dt="2024-08-28T16:01:30.113" v="339" actId="47"/>
        <pc:sldMkLst>
          <pc:docMk/>
          <pc:sldMk cId="1242837631" sldId="285"/>
        </pc:sldMkLst>
      </pc:sldChg>
      <pc:sldChg chg="addSp delSp modSp add del mod">
        <pc:chgData name="David Miles" userId="a427bd90-0b1e-40b4-a2c3-e4a6b3a84fcd" providerId="ADAL" clId="{978062AA-BD56-4980-8394-AB75E56D31D3}" dt="2024-08-29T09:22:37.391" v="1698" actId="47"/>
        <pc:sldMkLst>
          <pc:docMk/>
          <pc:sldMk cId="364665971" sldId="286"/>
        </pc:sldMkLst>
        <pc:spChg chg="mod">
          <ac:chgData name="David Miles" userId="a427bd90-0b1e-40b4-a2c3-e4a6b3a84fcd" providerId="ADAL" clId="{978062AA-BD56-4980-8394-AB75E56D31D3}" dt="2024-08-28T16:01:19.537" v="337" actId="20577"/>
          <ac:spMkLst>
            <pc:docMk/>
            <pc:sldMk cId="364665971" sldId="286"/>
            <ac:spMk id="2" creationId="{F6715BEA-3055-84E3-DE25-193E86FA7647}"/>
          </ac:spMkLst>
        </pc:spChg>
        <pc:spChg chg="del">
          <ac:chgData name="David Miles" userId="a427bd90-0b1e-40b4-a2c3-e4a6b3a84fcd" providerId="ADAL" clId="{978062AA-BD56-4980-8394-AB75E56D31D3}" dt="2024-08-28T16:01:22.887" v="338" actId="478"/>
          <ac:spMkLst>
            <pc:docMk/>
            <pc:sldMk cId="364665971" sldId="286"/>
            <ac:spMk id="3" creationId="{EEB18526-E334-F77B-A0DA-08CEC35AA904}"/>
          </ac:spMkLst>
        </pc:spChg>
        <pc:spChg chg="add mod">
          <ac:chgData name="David Miles" userId="a427bd90-0b1e-40b4-a2c3-e4a6b3a84fcd" providerId="ADAL" clId="{978062AA-BD56-4980-8394-AB75E56D31D3}" dt="2024-08-28T16:01:22.887" v="338" actId="478"/>
          <ac:spMkLst>
            <pc:docMk/>
            <pc:sldMk cId="364665971" sldId="286"/>
            <ac:spMk id="7" creationId="{29B612B9-6EDC-0034-8B5E-DAAD6F52208E}"/>
          </ac:spMkLst>
        </pc:spChg>
      </pc:sldChg>
      <pc:sldChg chg="del">
        <pc:chgData name="David Miles" userId="a427bd90-0b1e-40b4-a2c3-e4a6b3a84fcd" providerId="ADAL" clId="{978062AA-BD56-4980-8394-AB75E56D31D3}" dt="2024-08-28T15:58:20.716" v="258" actId="47"/>
        <pc:sldMkLst>
          <pc:docMk/>
          <pc:sldMk cId="3054470789" sldId="286"/>
        </pc:sldMkLst>
      </pc:sldChg>
      <pc:sldChg chg="del">
        <pc:chgData name="David Miles" userId="a427bd90-0b1e-40b4-a2c3-e4a6b3a84fcd" providerId="ADAL" clId="{978062AA-BD56-4980-8394-AB75E56D31D3}" dt="2024-08-28T15:58:27.531" v="259" actId="47"/>
        <pc:sldMkLst>
          <pc:docMk/>
          <pc:sldMk cId="983873335" sldId="287"/>
        </pc:sldMkLst>
      </pc:sldChg>
      <pc:sldChg chg="modSp add del mod">
        <pc:chgData name="David Miles" userId="a427bd90-0b1e-40b4-a2c3-e4a6b3a84fcd" providerId="ADAL" clId="{978062AA-BD56-4980-8394-AB75E56D31D3}" dt="2024-08-29T09:05:54.445" v="1288" actId="47"/>
        <pc:sldMkLst>
          <pc:docMk/>
          <pc:sldMk cId="3313708432" sldId="287"/>
        </pc:sldMkLst>
        <pc:spChg chg="mod">
          <ac:chgData name="David Miles" userId="a427bd90-0b1e-40b4-a2c3-e4a6b3a84fcd" providerId="ADAL" clId="{978062AA-BD56-4980-8394-AB75E56D31D3}" dt="2024-08-28T16:16:43.161" v="502" actId="20577"/>
          <ac:spMkLst>
            <pc:docMk/>
            <pc:sldMk cId="3313708432" sldId="287"/>
            <ac:spMk id="2" creationId="{F6715BEA-3055-84E3-DE25-193E86FA7647}"/>
          </ac:spMkLst>
        </pc:spChg>
        <pc:spChg chg="mod">
          <ac:chgData name="David Miles" userId="a427bd90-0b1e-40b4-a2c3-e4a6b3a84fcd" providerId="ADAL" clId="{978062AA-BD56-4980-8394-AB75E56D31D3}" dt="2024-08-28T16:16:47.978" v="505" actId="6549"/>
          <ac:spMkLst>
            <pc:docMk/>
            <pc:sldMk cId="3313708432" sldId="287"/>
            <ac:spMk id="3" creationId="{EEB18526-E334-F77B-A0DA-08CEC35AA90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4EF9F-9D52-4695-A44D-FB890489DBF6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938DF-F9AF-4B02-BED8-B72447F421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3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938DF-F9AF-4B02-BED8-B72447F4216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181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07318-A9C1-484F-97C1-1BA62A7E6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D8C7C0-1393-4211-B0EB-6708AEFD9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7A509B-A224-4DD5-90B5-422ECCF6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78DA-A0D3-4E2D-BEEC-C2F1CAB2C6D3}" type="datetime1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6B98BE-5FA9-4347-9DAD-7827D71E6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C49402-AB7D-4EF9-8064-972C5F805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4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7B7B8F-745E-4F78-B9E5-54DB7091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EF8308E-A6CA-4381-8D57-D68882F1B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162A46-D2CC-4B04-AE86-F7C2336B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7-B93C-4E45-80A1-FE40CDD1A438}" type="datetime1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832911-037B-4B83-95E4-E9BE1D2C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2011DE-2916-470E-839D-E9B0035E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77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FE91C24-EE31-4E44-9DBC-2EBB0C4BB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3470B3-508D-4D29-90D6-55939FFF2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95140-FBE1-470D-9A48-909683AC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B9F-D1C0-4C79-87C1-A7B157A55817}" type="datetime1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E8D538-BCDA-4E18-8EB7-0909F6E4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273F31-2AD7-4E1D-BAA8-ECBB7758A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49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BC3DCB-3707-4E24-B0DC-2CFCD1C5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5D9488-3D79-4A3D-A8FB-8BB1D3591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FE5FC9-6579-4EC2-A4FB-683ABD20F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5AA86-E047-487D-80F7-A97802F7B5C8}" type="datetime1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D6E683-69D5-4CE8-8BF7-3F96687E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690EC6-84B5-40EF-97D3-9A6C3ABA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32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2146BD-2856-4C3F-B591-7C31CADD2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5F9135-9CB1-48DB-86B4-5BDBB739A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9F508D-C550-4A2E-8649-3618F803A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207-4492-4065-9801-9453DB018007}" type="datetime1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DD71BD-5089-45A9-8A5A-91799F714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877C5-2929-49B3-A86F-054F85AB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74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0C959-A50F-45EF-9DD3-0234BBC66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77D705-E10E-49C1-8A16-7E4F6FEAC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A85F87-4819-4DDD-95AA-EFD94A67B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0118BD-007F-4993-B4F5-657DEC17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4CC2-5405-4F2A-BCCC-58BA75DDD253}" type="datetime1">
              <a:rPr lang="fr-FR" smtClean="0"/>
              <a:t>30/08/2024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531070-2C7A-4D12-9D28-33C8BD02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8FBB72-F70E-4C56-8A03-3856BBBF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27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F61837-9F1F-4270-9580-519B439B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A434F4-FEAD-43E8-96FE-352F16371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AA7A1F-2040-4A64-B2A3-BD712E505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E3C050-DF9B-4AAD-A556-8F37490996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41CE5DF-3222-4B1D-AE5D-CED47DDAC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83355AD-FD91-447C-9F16-FB61723BE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191F-D135-40AE-9642-9E7BB3B65D54}" type="datetime1">
              <a:rPr lang="fr-FR" smtClean="0"/>
              <a:t>30/08/2024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02E8D0B-3265-4A6D-8719-B2F14FB2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C3BF6A-2B3C-493B-9821-90701B6D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68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668030-FE46-4D89-8F49-C389C0DA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0F2EF97-09B9-4518-B672-A6BE7A74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1A9B-2E0B-4D37-9FDF-410735C3A641}" type="datetime1">
              <a:rPr lang="fr-FR" smtClean="0"/>
              <a:t>30/08/2024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2E9CD8-22CF-49E7-B84D-0BFB2560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57770AD-6343-4DCE-B811-5876A81B8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04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36F3BB-5A65-4AD0-8749-3645F706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ED7E-8BB5-42C0-8139-D8EF515BD977}" type="datetime1">
              <a:rPr lang="fr-FR" smtClean="0"/>
              <a:t>30/08/2024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5C1573-ACF5-4971-B02F-7CA33B9F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1B1A1D-C2C0-4EE3-9B1C-33B136EF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85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65A63-C234-4984-BAA0-43F9C99B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627B8A-6E99-4143-A8F7-087780105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35E20D-6A73-4B0E-B963-5840CBB4F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4B6E52-419C-410C-9BF5-88412C0C4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0B33-499A-49AE-AEA1-9A434F21096A}" type="datetime1">
              <a:rPr lang="fr-FR" smtClean="0"/>
              <a:t>30/08/2024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A3B642-1C3B-476A-8304-387866F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D88692-4F7D-4791-A22F-1084188B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3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7FC1E-4579-47F0-8672-C0F11BB7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85F5D9A-8C8B-40A4-9D35-8E9DA931D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EA8ECE-D47C-4D51-8A8C-99AE0D06E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55F8D-135D-4C07-8C83-0FF3E4B19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06009-2997-4D6F-88E4-027E17E67152}" type="datetime1">
              <a:rPr lang="fr-FR" smtClean="0"/>
              <a:t>30/08/2024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7BC928-7CCE-4DC5-8B79-873236DD4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3969C5-ADDB-4679-A7CB-0C6DC779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74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B9E638-4966-4F26-8C98-D2A39BB6D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2A8DD3-7575-443B-9F90-7A17D3948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19A280-0A06-4552-9BF7-24C3DE9EA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56CD1-A6EC-4524-AFC5-FBD0D3964DDC}" type="datetime1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7BBE03-46A4-4B80-9EFB-92E7F04D5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A22998-0C5A-446D-9F3D-871C8DBDB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76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Theodoros.GRIGORATOS@ec.europa.eu" TargetMode="External"/><Relationship Id="rId2" Type="http://schemas.openxmlformats.org/officeDocument/2006/relationships/hyperlink" Target="mailto:David.Miles@dft.gov.u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unece.org/download/attachments/215679554/GRBP-79-31e.pdf?api=v2" TargetMode="External"/><Relationship Id="rId4" Type="http://schemas.openxmlformats.org/officeDocument/2006/relationships/hyperlink" Target="https://wiki.unece.org/pages/viewpage.action?pageId=16069435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transport/documents/2023/11/working-documents/tfta-proposal-supplement-02-04-series-amendments-un-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nece.org/sites/default/files/2024-04/ECE-TRANS-WP29-2024-065e%20.pdf" TargetMode="External"/><Relationship Id="rId4" Type="http://schemas.openxmlformats.org/officeDocument/2006/relationships/hyperlink" Target="https://unece.org/sites/default/files/2024-02/GRBP-79-12-Rev.2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download/attachments/247169056/TA-24-5%20Tyre%20abrasionGantt%20240529.xlsx?api=v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BCCB5-8479-4331-A885-879B3AAA67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latin typeface="Calibri "/>
              </a:rPr>
              <a:t>Status</a:t>
            </a:r>
            <a:r>
              <a:rPr lang="fr-FR">
                <a:latin typeface="Calibri "/>
              </a:rPr>
              <a:t> report to 80</a:t>
            </a:r>
            <a:r>
              <a:rPr lang="fr-FR" baseline="30000">
                <a:latin typeface="Calibri "/>
              </a:rPr>
              <a:t>th</a:t>
            </a:r>
            <a:r>
              <a:rPr lang="fr-FR">
                <a:latin typeface="Calibri "/>
              </a:rPr>
              <a:t> GRBP </a:t>
            </a:r>
            <a:br>
              <a:rPr lang="fr-FR">
                <a:latin typeface="Calibri "/>
              </a:rPr>
            </a:br>
            <a:r>
              <a:rPr lang="fr-FR">
                <a:latin typeface="Calibri "/>
              </a:rPr>
              <a:t>(</a:t>
            </a:r>
            <a:r>
              <a:rPr lang="en-GB">
                <a:latin typeface="Calibri "/>
              </a:rPr>
              <a:t>September</a:t>
            </a:r>
            <a:r>
              <a:rPr lang="fr-FR">
                <a:latin typeface="Calibri "/>
              </a:rPr>
              <a:t> 2024)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436EA22-533B-4F31-BFC6-8902F03D24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2715"/>
            <a:ext cx="9144000" cy="1655762"/>
          </a:xfrm>
        </p:spPr>
        <p:txBody>
          <a:bodyPr>
            <a:normAutofit/>
          </a:bodyPr>
          <a:lstStyle/>
          <a:p>
            <a:r>
              <a:rPr lang="en-GB" sz="4000">
                <a:latin typeface="Calibri "/>
              </a:rPr>
              <a:t>Task Force on Tyre Abrasion</a:t>
            </a:r>
          </a:p>
          <a:p>
            <a:r>
              <a:rPr lang="en-GB" sz="3200">
                <a:latin typeface="Calibri "/>
              </a:rPr>
              <a:t>On behalf of GRBP and GRPE</a:t>
            </a:r>
            <a:r>
              <a:rPr lang="en-GB" sz="4000">
                <a:latin typeface="Calibri "/>
              </a:rPr>
              <a:t> </a:t>
            </a:r>
          </a:p>
          <a:p>
            <a:endParaRPr lang="en-GB" sz="4800">
              <a:latin typeface="Calibri 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977854-C418-4DF5-BCE5-6F02F3D39C22}"/>
              </a:ext>
            </a:extLst>
          </p:cNvPr>
          <p:cNvSpPr/>
          <p:nvPr/>
        </p:nvSpPr>
        <p:spPr>
          <a:xfrm>
            <a:off x="0" y="139118"/>
            <a:ext cx="360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Calibri "/>
              </a:rPr>
              <a:t>Transmitted by the co-chairs </a:t>
            </a:r>
            <a:br>
              <a:rPr lang="en-GB">
                <a:solidFill>
                  <a:schemeClr val="tx1"/>
                </a:solidFill>
                <a:latin typeface="Calibri "/>
              </a:rPr>
            </a:br>
            <a:r>
              <a:rPr lang="en-GB">
                <a:solidFill>
                  <a:schemeClr val="tx1"/>
                </a:solidFill>
                <a:latin typeface="Calibri "/>
              </a:rPr>
              <a:t>of </a:t>
            </a:r>
            <a:r>
              <a:rPr lang="en-GB">
                <a:latin typeface="Calibri "/>
              </a:rPr>
              <a:t>TF </a:t>
            </a:r>
            <a:r>
              <a:rPr lang="en-GB">
                <a:solidFill>
                  <a:schemeClr val="tx1"/>
                </a:solidFill>
                <a:latin typeface="Calibri "/>
              </a:rPr>
              <a:t>for Tyre </a:t>
            </a:r>
            <a:r>
              <a:rPr lang="en-GB">
                <a:latin typeface="Calibri "/>
              </a:rPr>
              <a:t>Ab</a:t>
            </a:r>
            <a:r>
              <a:rPr lang="en-GB">
                <a:solidFill>
                  <a:schemeClr val="tx1"/>
                </a:solidFill>
                <a:latin typeface="Calibri "/>
              </a:rPr>
              <a:t>rasion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11E3F7-4975-4BCD-A19E-D1EE644E3526}"/>
              </a:ext>
            </a:extLst>
          </p:cNvPr>
          <p:cNvSpPr/>
          <p:nvPr/>
        </p:nvSpPr>
        <p:spPr>
          <a:xfrm>
            <a:off x="6373091" y="106829"/>
            <a:ext cx="54768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/>
              <a:t>Informal document </a:t>
            </a:r>
            <a:r>
              <a:rPr lang="en-GB" b="1"/>
              <a:t>GRBP-80-x</a:t>
            </a:r>
            <a:endParaRPr lang="en-GB">
              <a:solidFill>
                <a:srgbClr val="FF0000"/>
              </a:solidFill>
            </a:endParaRPr>
          </a:p>
          <a:p>
            <a:pPr algn="r"/>
            <a:r>
              <a:rPr lang="en-GB"/>
              <a:t>(80</a:t>
            </a:r>
            <a:r>
              <a:rPr lang="en-GB" baseline="30000"/>
              <a:t>th</a:t>
            </a:r>
            <a:r>
              <a:rPr lang="en-GB"/>
              <a:t> GRBP, September 17-20, 2024, agenda item 6 (e)) </a:t>
            </a: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77AA9EA-330A-401F-B0A4-9C794A690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TF on </a:t>
            </a:r>
            <a:r>
              <a:rPr lang="en-US" err="1"/>
              <a:t>Tyre</a:t>
            </a:r>
            <a:r>
              <a:rPr lang="en-US"/>
              <a:t> Abrasion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DA7DB2-8DB8-47A0-91A4-5FAF21EBA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38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0BF722-E066-49B9-A779-3CDCF613D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426"/>
            <a:ext cx="10515600" cy="919538"/>
          </a:xfrm>
        </p:spPr>
        <p:txBody>
          <a:bodyPr/>
          <a:lstStyle/>
          <a:p>
            <a:pPr algn="ctr"/>
            <a:r>
              <a:rPr lang="en-GB"/>
              <a:t>Task Force on Tyre Abrasion</a:t>
            </a:r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C8594C73-26ED-49AC-BB15-8A214F0548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416046"/>
              </p:ext>
            </p:extLst>
          </p:nvPr>
        </p:nvGraphicFramePr>
        <p:xfrm>
          <a:off x="557939" y="834945"/>
          <a:ext cx="11174277" cy="5451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0820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9413457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2844000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Targets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a robust </a:t>
                      </a: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procedure for measuring the abrasion of tyres: Test conditions and methods;</a:t>
                      </a:r>
                      <a:endParaRPr lang="en-GB" noProof="0"/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 the acceptable uncertainty for the tyre abrasion test method(s) and assess the uncertainty of the tyre abrasion test method</a:t>
                      </a:r>
                      <a:r>
                        <a:rPr lang="en-GB" noProof="0"/>
                        <a:t>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 on the abrasion test method, define a characterisation of relative mileage potential index;</a:t>
                      </a:r>
                      <a:endParaRPr lang="en-GB" noProof="0"/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Evaluate the abrasion performance and tread depth reduction of a wide range of tyres available in the market;</a:t>
                      </a:r>
                      <a:endParaRPr lang="en-GB" noProof="0"/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 abrasion limits for tyres in order to limit the emission of microplastics to the environment;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a proposal of amendment to UN Regulation No 117 for the type approval of tyres in respect to their abrasion.</a:t>
                      </a:r>
                      <a:endParaRPr lang="en-GB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  <a:tr h="137664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218748"/>
                  </a:ext>
                </a:extLst>
              </a:tr>
              <a:tr h="611917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Roles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Co-chairs:               United Kingdom (</a:t>
                      </a:r>
                      <a:r>
                        <a:rPr lang="en-GB" noProof="0">
                          <a:hlinkClick r:id="rId2"/>
                        </a:rPr>
                        <a:t>David.Miles@dft.gov.uk</a:t>
                      </a:r>
                      <a:r>
                        <a:rPr lang="en-GB" noProof="0"/>
                        <a:t>) and</a:t>
                      </a:r>
                    </a:p>
                    <a:p>
                      <a:pPr marL="1828800" lvl="4" indent="0">
                        <a:buFont typeface="Arial" panose="020B0604020202020204" pitchFamily="34" charset="0"/>
                        <a:buNone/>
                      </a:pPr>
                      <a:r>
                        <a:rPr lang="en-GB" noProof="0"/>
                        <a:t>   European Commission (</a:t>
                      </a:r>
                      <a:r>
                        <a:rPr lang="pt-BR" noProof="0">
                          <a:hlinkClick r:id="rId3"/>
                        </a:rPr>
                        <a:t>Theodoros.GRIGORATOS@ec.europa.eu</a:t>
                      </a:r>
                      <a:r>
                        <a:rPr lang="pt-BR" noProof="0"/>
                        <a:t>) </a:t>
                      </a:r>
                      <a:endParaRPr lang="en-GB" noProof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Secretariat:            ETRTO (European </a:t>
                      </a:r>
                      <a:r>
                        <a:rPr lang="en-GB" sz="1800" b="0" i="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 and Rim Technical Organisation</a:t>
                      </a:r>
                      <a:r>
                        <a:rPr lang="en-US" sz="18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4286836"/>
                  </a:ext>
                </a:extLst>
              </a:tr>
              <a:tr h="137664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135499"/>
                  </a:ext>
                </a:extLst>
              </a:tr>
              <a:tr h="611917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Reporting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noProof="0"/>
                        <a:t>To both working parties: GRPE and GRBP</a:t>
                      </a:r>
                      <a:br>
                        <a:rPr lang="en-GB" noProof="0"/>
                      </a:br>
                      <a:r>
                        <a:rPr lang="en-GB" noProof="0"/>
                        <a:t>Adoption: GRBP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571535"/>
                  </a:ext>
                </a:extLst>
              </a:tr>
              <a:tr h="137664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409865"/>
                  </a:ext>
                </a:extLst>
              </a:tr>
              <a:tr h="611917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Web page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hlinkClick r:id="rId4"/>
                        </a:rPr>
                        <a:t>Task Force on Tyre Abrasion (TF TA) - Transport - Vehicle Regulations - UNECE Wiki</a:t>
                      </a:r>
                      <a:endParaRPr lang="en-GB"/>
                    </a:p>
                    <a:p>
                      <a:r>
                        <a:rPr lang="en-GB" noProof="0" err="1"/>
                        <a:t>ToRs</a:t>
                      </a:r>
                      <a:r>
                        <a:rPr lang="en-GB" noProof="0"/>
                        <a:t>: </a:t>
                      </a:r>
                      <a:r>
                        <a:rPr lang="en-GB">
                          <a:hlinkClick r:id="rId5"/>
                        </a:rPr>
                        <a:t>TF TA Terms of Reference</a:t>
                      </a:r>
                      <a:endParaRPr lang="en-GB" noProof="0"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4175066"/>
                  </a:ext>
                </a:extLst>
              </a:tr>
            </a:tbl>
          </a:graphicData>
        </a:graphic>
      </p:graphicFrame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148C6546-737F-40DA-917A-ED6C9FFA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079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AE050-DC66-4CB1-9731-D0C28A12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Task Force on Tyre Abrasion: facts and figures</a:t>
            </a:r>
            <a:endParaRPr lang="fr-FR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D7C7A9-48CE-448F-9DB6-ABD4EEF7C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574387"/>
            <a:ext cx="5257801" cy="3602575"/>
          </a:xfrm>
        </p:spPr>
        <p:txBody>
          <a:bodyPr>
            <a:normAutofit lnSpcReduction="10000"/>
          </a:bodyPr>
          <a:lstStyle/>
          <a:p>
            <a:r>
              <a:rPr lang="en-GB"/>
              <a:t>Meetings</a:t>
            </a:r>
          </a:p>
          <a:p>
            <a:pPr lvl="1"/>
            <a:r>
              <a:rPr lang="en-GB"/>
              <a:t>22</a:t>
            </a:r>
            <a:r>
              <a:rPr lang="en-GB" baseline="30000"/>
              <a:t>nd</a:t>
            </a:r>
            <a:r>
              <a:rPr lang="en-GB"/>
              <a:t> online meeting: 12</a:t>
            </a:r>
            <a:r>
              <a:rPr lang="en-GB" baseline="30000"/>
              <a:t>th</a:t>
            </a:r>
            <a:r>
              <a:rPr lang="en-GB"/>
              <a:t> March 2024</a:t>
            </a:r>
          </a:p>
          <a:p>
            <a:pPr lvl="1"/>
            <a:r>
              <a:rPr lang="en-GB"/>
              <a:t>23</a:t>
            </a:r>
            <a:r>
              <a:rPr lang="en-GB" baseline="30000"/>
              <a:t>rd</a:t>
            </a:r>
            <a:r>
              <a:rPr lang="en-GB"/>
              <a:t> online meeting: 25</a:t>
            </a:r>
            <a:r>
              <a:rPr lang="en-GB" baseline="30000"/>
              <a:t>th</a:t>
            </a:r>
            <a:r>
              <a:rPr lang="en-GB"/>
              <a:t> April 2024</a:t>
            </a:r>
          </a:p>
          <a:p>
            <a:pPr lvl="1"/>
            <a:r>
              <a:rPr lang="en-GB"/>
              <a:t>24</a:t>
            </a:r>
            <a:r>
              <a:rPr lang="en-GB" baseline="30000"/>
              <a:t>th</a:t>
            </a:r>
            <a:r>
              <a:rPr lang="en-GB"/>
              <a:t> online meeting: 29</a:t>
            </a:r>
            <a:r>
              <a:rPr lang="en-GB" baseline="30000"/>
              <a:t>th</a:t>
            </a:r>
            <a:r>
              <a:rPr lang="en-GB"/>
              <a:t> May 2024</a:t>
            </a:r>
          </a:p>
          <a:p>
            <a:pPr lvl="1"/>
            <a:r>
              <a:rPr lang="en-GB"/>
              <a:t>25</a:t>
            </a:r>
            <a:r>
              <a:rPr lang="en-GB" baseline="30000"/>
              <a:t>th</a:t>
            </a:r>
            <a:r>
              <a:rPr lang="en-GB"/>
              <a:t> online meeting: 28</a:t>
            </a:r>
            <a:r>
              <a:rPr lang="en-GB" baseline="30000"/>
              <a:t>th</a:t>
            </a:r>
            <a:r>
              <a:rPr lang="en-GB"/>
              <a:t> June 2024</a:t>
            </a:r>
          </a:p>
          <a:p>
            <a:pPr lvl="1"/>
            <a:r>
              <a:rPr lang="en-GB"/>
              <a:t>26</a:t>
            </a:r>
            <a:r>
              <a:rPr lang="en-GB" baseline="30000"/>
              <a:t>th</a:t>
            </a:r>
            <a:r>
              <a:rPr lang="en-GB"/>
              <a:t> online meeting: 6</a:t>
            </a:r>
            <a:r>
              <a:rPr lang="en-GB" baseline="30000"/>
              <a:t>th</a:t>
            </a:r>
            <a:r>
              <a:rPr lang="en-GB"/>
              <a:t> September 2024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3501727-A4F3-4312-989C-C75C01114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4387"/>
            <a:ext cx="5181600" cy="3602576"/>
          </a:xfrm>
        </p:spPr>
        <p:txBody>
          <a:bodyPr>
            <a:normAutofit lnSpcReduction="10000"/>
          </a:bodyPr>
          <a:lstStyle/>
          <a:p>
            <a:r>
              <a:rPr lang="en-GB"/>
              <a:t>Attendees </a:t>
            </a:r>
            <a:r>
              <a:rPr lang="en-GB">
                <a:solidFill>
                  <a:srgbClr val="0070C0"/>
                </a:solidFill>
              </a:rPr>
              <a:t>~80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/>
              <a:t>CPs: </a:t>
            </a:r>
            <a:br>
              <a:rPr lang="en-GB"/>
            </a:br>
            <a:r>
              <a:rPr lang="en-GB" sz="2200"/>
              <a:t>European Commission, France, China, Germany, India, Japan, Norway, Netherlands, South Korea, Spain, Switzerland, UK, USA, Canada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/>
              <a:t>NGOs:</a:t>
            </a:r>
            <a:br>
              <a:rPr lang="en-GB"/>
            </a:br>
            <a:r>
              <a:rPr lang="en-GB" sz="2200"/>
              <a:t>ADAC, AVL, ETRMA, ETRTO,  HORIBA, IDIADA, ITMA, JAMA, JATMA, LINK, OICA, SMMT, TRAC, TÜV Nord, </a:t>
            </a:r>
            <a:r>
              <a:rPr lang="en-GB" sz="2200" err="1"/>
              <a:t>UniBW</a:t>
            </a:r>
            <a:r>
              <a:rPr lang="en-GB" sz="2200"/>
              <a:t>., USTMA, UTAC, VTI</a:t>
            </a:r>
            <a:r>
              <a:rPr lang="en-US" sz="2200"/>
              <a:t> 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173EAB-2414-4732-957C-B6404A20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0368D7-8BAB-4071-ACEA-B9161706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  <p:pic>
        <p:nvPicPr>
          <p:cNvPr id="11" name="Graphique 10" descr="Utilisateurs avec un remplissage uni">
            <a:extLst>
              <a:ext uri="{FF2B5EF4-FFF2-40B4-BE49-F238E27FC236}">
                <a16:creationId xmlns:a16="http://schemas.microsoft.com/office/drawing/2014/main" id="{9064AD8F-1240-435E-BE58-D23C54EFF1C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79082" y="1690688"/>
            <a:ext cx="914400" cy="914400"/>
          </a:xfrm>
          <a:prstGeom prst="rect">
            <a:avLst/>
          </a:prstGeom>
        </p:spPr>
      </p:pic>
      <p:pic>
        <p:nvPicPr>
          <p:cNvPr id="13" name="Graphique 12" descr="Réunion en ligne avec un remplissage uni">
            <a:extLst>
              <a:ext uri="{FF2B5EF4-FFF2-40B4-BE49-F238E27FC236}">
                <a16:creationId xmlns:a16="http://schemas.microsoft.com/office/drawing/2014/main" id="{D8210448-BABE-4CD5-BBC3-7E4E7DA2BF6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84120" y="169068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1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9980600"/>
              </p:ext>
            </p:extLst>
          </p:nvPr>
        </p:nvGraphicFramePr>
        <p:xfrm>
          <a:off x="661182" y="1547640"/>
          <a:ext cx="11530818" cy="3579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945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9441873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12391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/>
                        <a:t>Work on the 2023 test campaign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Validation and correlation test campaign for C1 tyres:</a:t>
                      </a:r>
                      <a:endParaRPr lang="en-GB" b="1" noProof="0"/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noProof="0"/>
                        <a:t>Tyres selections (candidate and “reference” tyres) for correlation: done </a:t>
                      </a:r>
                      <a:r>
                        <a:rPr lang="en-GB" sz="1800" noProof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GB" sz="1800" noProof="0">
                        <a:solidFill>
                          <a:srgbClr val="00B050"/>
                        </a:solidFill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/>
                        <a:t>Tyres selections for alignment: done </a:t>
                      </a:r>
                      <a:r>
                        <a:rPr lang="en-GB" sz="1800" noProof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Validation test campaign on 3 on-road  test centres and 4 drum test centres: done </a:t>
                      </a:r>
                      <a:r>
                        <a:rPr lang="en-GB" sz="1800" noProof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GB" noProof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/>
                        <a:t>Alignment test campaign on </a:t>
                      </a:r>
                      <a:r>
                        <a:rPr lang="en-GB" sz="1800" noProof="0">
                          <a:solidFill>
                            <a:schemeClr val="tx1"/>
                          </a:solidFill>
                        </a:rPr>
                        <a:t>7 </a:t>
                      </a:r>
                      <a:r>
                        <a:rPr lang="en-GB" sz="1800" noProof="0"/>
                        <a:t>on-road test centres and </a:t>
                      </a:r>
                      <a:r>
                        <a:rPr lang="en-GB" sz="1800" noProof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GB" sz="1800" noProof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en-GB" sz="1800" noProof="0"/>
                        <a:t>drum test centres: </a:t>
                      </a:r>
                      <a:r>
                        <a:rPr lang="en-GB" sz="1800" noProof="0">
                          <a:solidFill>
                            <a:schemeClr val="tx1"/>
                          </a:solidFill>
                        </a:rPr>
                        <a:t>done </a:t>
                      </a:r>
                      <a:r>
                        <a:rPr lang="en-GB" sz="1800" noProof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800" noProof="0"/>
                        <a:t>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noProof="0"/>
                        <a:t>Post processing: done </a:t>
                      </a:r>
                      <a:r>
                        <a:rPr lang="en-GB" sz="1800" noProof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800" noProof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800" noProof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(for the correlation</a:t>
                      </a:r>
                      <a:r>
                        <a:rPr lang="en-GB" sz="1800" baseline="0" noProof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625132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609603"/>
                  </a:ext>
                </a:extLst>
              </a:tr>
              <a:tr h="3444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/>
                        <a:t>Working document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noProof="0"/>
                        <a:t>Test conditions and methods for C1 tyres: adopted </a:t>
                      </a:r>
                      <a:r>
                        <a:rPr lang="en-GB" sz="1800" noProof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800" noProof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noProof="0">
                          <a:solidFill>
                            <a:schemeClr val="tx1"/>
                          </a:solidFill>
                          <a:sym typeface="Wingdings" panose="05000000000000000000" pitchFamily="2" charset="2"/>
                          <a:hlinkClick r:id="rId3"/>
                        </a:rPr>
                        <a:t>GRBP/2024/10 </a:t>
                      </a:r>
                      <a:r>
                        <a:rPr lang="en-GB" sz="1800" noProof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as amended by </a:t>
                      </a:r>
                      <a:r>
                        <a:rPr lang="en-GB" sz="1800" noProof="0">
                          <a:solidFill>
                            <a:schemeClr val="tx1"/>
                          </a:solidFill>
                          <a:sym typeface="Wingdings" panose="05000000000000000000" pitchFamily="2" charset="2"/>
                          <a:hlinkClick r:id="rId4"/>
                        </a:rPr>
                        <a:t>GRBP-79-12rev2 </a:t>
                      </a:r>
                      <a:r>
                        <a:rPr lang="en-GB" sz="1800" noProof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new supplement to UNR117.04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noProof="0"/>
                        <a:t>Adopted at WP.29 in June 2024 </a:t>
                      </a:r>
                      <a:r>
                        <a:rPr lang="en-GB" noProof="0">
                          <a:hlinkClick r:id="rId5"/>
                        </a:rPr>
                        <a:t>ECE/TRANS/WP.29/2024/65</a:t>
                      </a:r>
                      <a:endParaRPr lang="en-GB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5808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3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300" noProof="0"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308736"/>
                  </a:ext>
                </a:extLst>
              </a:tr>
              <a:tr h="309795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Market assessment for 2024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noProof="0"/>
                        <a:t>For C1</a:t>
                      </a:r>
                      <a:r>
                        <a:rPr lang="en-GB" noProof="0"/>
                        <a:t>: conduct an extensive market assessment test campaign to inform abrasion limit development – ongoing </a:t>
                      </a:r>
                      <a:r>
                        <a:rPr lang="en-GB" sz="1800" baseline="0" noProof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  <a:endParaRPr lang="en-GB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166270"/>
                  </a:ext>
                </a:extLst>
              </a:tr>
            </a:tbl>
          </a:graphicData>
        </a:graphic>
      </p:graphicFrame>
      <p:sp>
        <p:nvSpPr>
          <p:cNvPr id="10" name="Titre 1">
            <a:extLst>
              <a:ext uri="{FF2B5EF4-FFF2-40B4-BE49-F238E27FC236}">
                <a16:creationId xmlns:a16="http://schemas.microsoft.com/office/drawing/2014/main" id="{DFE257E4-4F34-A55B-0904-1B192B533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300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/>
              <a:t>Task Force on Tyre Abrasion: work progress</a:t>
            </a:r>
            <a:endParaRPr lang="fr-FR" sz="400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BF989B1-773F-DCE8-122C-1E300356F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/>
              <a:t>TF on Tyre Abrasion</a:t>
            </a:r>
          </a:p>
        </p:txBody>
      </p:sp>
    </p:spTree>
    <p:extLst>
      <p:ext uri="{BB962C8B-B14F-4D97-AF65-F5344CB8AC3E}">
        <p14:creationId xmlns:p14="http://schemas.microsoft.com/office/powerpoint/2010/main" val="2425869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715BEA-3055-84E3-DE25-193E86FA7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Summary of the market assessment (indoor and on-road)</a:t>
            </a:r>
            <a:endParaRPr lang="fr-FR" sz="400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308EDE-7E41-9429-1172-6AC1CF41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07762F6-CDFC-3130-6A47-1DBF73F7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0AC82987-0B38-E834-AE93-66BCDDB16528}"/>
              </a:ext>
            </a:extLst>
          </p:cNvPr>
          <p:cNvSpPr txBox="1">
            <a:spLocks/>
          </p:cNvSpPr>
          <p:nvPr/>
        </p:nvSpPr>
        <p:spPr>
          <a:xfrm>
            <a:off x="838201" y="1958787"/>
            <a:ext cx="5091006" cy="38798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err="1"/>
              <a:t>Tyres</a:t>
            </a:r>
            <a:r>
              <a:rPr lang="en-US" sz="2400"/>
              <a:t> from across ETRTO, JATMA and ITMA members.</a:t>
            </a:r>
          </a:p>
          <a:p>
            <a:r>
              <a:rPr lang="en-US" sz="2400" err="1"/>
              <a:t>Tyre</a:t>
            </a:r>
            <a:r>
              <a:rPr lang="en-US" sz="2400"/>
              <a:t> selection includes wide range of </a:t>
            </a:r>
            <a:r>
              <a:rPr lang="en-US" sz="2400" err="1"/>
              <a:t>tyre</a:t>
            </a:r>
            <a:r>
              <a:rPr lang="en-US" sz="2400"/>
              <a:t> sizes and wet grip and rolling resistance performances. </a:t>
            </a:r>
          </a:p>
          <a:p>
            <a:r>
              <a:rPr lang="en-US" sz="2400"/>
              <a:t>Market assessment testing to complete in </a:t>
            </a:r>
            <a:r>
              <a:rPr lang="en-US" sz="2400">
                <a:highlight>
                  <a:srgbClr val="FFFF00"/>
                </a:highlight>
              </a:rPr>
              <a:t>December</a:t>
            </a:r>
            <a:r>
              <a:rPr lang="en-US" sz="2400"/>
              <a:t> for on road method and </a:t>
            </a:r>
            <a:r>
              <a:rPr lang="en-US" sz="2400">
                <a:highlight>
                  <a:srgbClr val="FFFF00"/>
                </a:highlight>
              </a:rPr>
              <a:t>March</a:t>
            </a:r>
            <a:r>
              <a:rPr lang="en-US" sz="2400"/>
              <a:t> for drum method.</a:t>
            </a:r>
          </a:p>
          <a:p>
            <a:endParaRPr lang="en-US" sz="2400"/>
          </a:p>
          <a:p>
            <a:r>
              <a:rPr lang="en-US" sz="2400"/>
              <a:t>Measurement outputs:</a:t>
            </a:r>
          </a:p>
          <a:p>
            <a:pPr lvl="1"/>
            <a:r>
              <a:rPr lang="en-US"/>
              <a:t>Abrasion rate</a:t>
            </a:r>
          </a:p>
          <a:p>
            <a:pPr lvl="1"/>
            <a:r>
              <a:rPr lang="en-US"/>
              <a:t>Abrasion index relative to SRTT</a:t>
            </a:r>
          </a:p>
          <a:p>
            <a:pPr lvl="1"/>
            <a:r>
              <a:rPr lang="en-US"/>
              <a:t>Tread depth loss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D4E40076-F9D2-E853-C1BD-F50E8E0E2A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411498"/>
              </p:ext>
            </p:extLst>
          </p:nvPr>
        </p:nvGraphicFramePr>
        <p:xfrm>
          <a:off x="6096000" y="2616915"/>
          <a:ext cx="5091006" cy="2112432"/>
        </p:xfrm>
        <a:graphic>
          <a:graphicData uri="http://schemas.openxmlformats.org/drawingml/2006/table">
            <a:tbl>
              <a:tblPr/>
              <a:tblGrid>
                <a:gridCol w="1401233">
                  <a:extLst>
                    <a:ext uri="{9D8B030D-6E8A-4147-A177-3AD203B41FA5}">
                      <a16:colId xmlns:a16="http://schemas.microsoft.com/office/drawing/2014/main" val="323465816"/>
                    </a:ext>
                  </a:extLst>
                </a:gridCol>
                <a:gridCol w="846666">
                  <a:extLst>
                    <a:ext uri="{9D8B030D-6E8A-4147-A177-3AD203B41FA5}">
                      <a16:colId xmlns:a16="http://schemas.microsoft.com/office/drawing/2014/main" val="3846665483"/>
                    </a:ext>
                  </a:extLst>
                </a:gridCol>
                <a:gridCol w="1388534">
                  <a:extLst>
                    <a:ext uri="{9D8B030D-6E8A-4147-A177-3AD203B41FA5}">
                      <a16:colId xmlns:a16="http://schemas.microsoft.com/office/drawing/2014/main" val="37725230"/>
                    </a:ext>
                  </a:extLst>
                </a:gridCol>
                <a:gridCol w="1454573">
                  <a:extLst>
                    <a:ext uri="{9D8B030D-6E8A-4147-A177-3AD203B41FA5}">
                      <a16:colId xmlns:a16="http://schemas.microsoft.com/office/drawing/2014/main" val="1290648637"/>
                    </a:ext>
                  </a:extLst>
                </a:gridCol>
              </a:tblGrid>
              <a:tr h="307636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On road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Drum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363652"/>
                  </a:ext>
                </a:extLst>
              </a:tr>
              <a:tr h="29738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of tyre models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3PMSF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6125871"/>
                  </a:ext>
                </a:extLst>
              </a:tr>
              <a:tr h="2973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Normal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1012877"/>
                  </a:ext>
                </a:extLst>
              </a:tr>
              <a:tr h="3076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972129"/>
                  </a:ext>
                </a:extLst>
              </a:tr>
              <a:tr h="29738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tested so far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3PMSF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1441308"/>
                  </a:ext>
                </a:extLst>
              </a:tr>
              <a:tr h="2973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Normal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38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1894552"/>
                  </a:ext>
                </a:extLst>
              </a:tr>
              <a:tr h="3076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56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6004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418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FCEED9E6-0F59-9F6A-D380-2D8D4689BD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263707"/>
              </p:ext>
            </p:extLst>
          </p:nvPr>
        </p:nvGraphicFramePr>
        <p:xfrm>
          <a:off x="838199" y="1556175"/>
          <a:ext cx="11002505" cy="344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9984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942521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21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C1 tyres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Complete the market assessment campaign – ongoing </a:t>
                      </a:r>
                      <a:r>
                        <a:rPr lang="en-GB" sz="1800" baseline="0" noProof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  <a:endParaRPr lang="en-GB" sz="1800" kern="1200" noProof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proposal for C1 tyre abrasion limits – Working document at GRBP in </a:t>
                      </a:r>
                      <a:r>
                        <a:rPr lang="en-GB" sz="1800" b="1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2025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Assess the feasibility of rating and definition of the mileage of tyres -</a:t>
                      </a:r>
                      <a:r>
                        <a:rPr lang="en-US"/>
                        <a:t>“relative mileage potential calculated performance”</a:t>
                      </a: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ongoing - </a:t>
                      </a:r>
                      <a:r>
                        <a:rPr lang="en-GB" sz="1800" b="1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2025 </a:t>
                      </a:r>
                      <a:r>
                        <a:rPr lang="en-GB" sz="1800" baseline="0" noProof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Full timeline of C1 activities can be found here: </a:t>
                      </a:r>
                      <a:r>
                        <a:rPr lang="en-GB" sz="1800" b="1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  <a:hlinkClick r:id="rId2"/>
                        </a:rPr>
                        <a:t>TA-24-5</a:t>
                      </a:r>
                      <a:endParaRPr lang="en-GB" sz="1800" b="1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428683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135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C2 tyres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Assessment of C1 method suitability for C2 tyres – ongoing </a:t>
                      </a:r>
                      <a:r>
                        <a:rPr lang="en-GB" sz="1800" baseline="0" noProof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  <a:endParaRPr lang="en-GB" sz="1800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 abrasion method(s) – working document at GRBP in </a:t>
                      </a:r>
                      <a:r>
                        <a:rPr lang="en-GB" sz="1800" b="1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2026</a:t>
                      </a: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proposal for C2 tyre abrasion limits – working document at GRBP in </a:t>
                      </a:r>
                      <a:r>
                        <a:rPr lang="en-GB" sz="1800" b="1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2027</a:t>
                      </a: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5715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409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C3 tyres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 abrasion method(s) – working document at GRBP in </a:t>
                      </a:r>
                      <a:r>
                        <a:rPr lang="en-GB" sz="1800" b="1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2027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proposal for C3 tyre abrasion limits – working document at GRBP in </a:t>
                      </a:r>
                      <a:r>
                        <a:rPr lang="en-GB" sz="1800" b="1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2029</a:t>
                      </a:r>
                      <a:endParaRPr lang="en-GB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4175066"/>
                  </a:ext>
                </a:extLst>
              </a:tr>
            </a:tbl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5793"/>
          </a:xfrm>
        </p:spPr>
        <p:txBody>
          <a:bodyPr/>
          <a:lstStyle/>
          <a:p>
            <a:pPr algn="ctr"/>
            <a:r>
              <a:rPr lang="en-GB"/>
              <a:t>Task Force on Tyre Abrasion: next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6</a:t>
            </a:fld>
            <a:endParaRPr lang="fr-FR"/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06BFB6F5-C06C-481C-D926-A21E62FB5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F813BD-A1D2-3E6D-7C7B-3D0F11E902CA}"/>
              </a:ext>
            </a:extLst>
          </p:cNvPr>
          <p:cNvSpPr txBox="1"/>
          <p:nvPr/>
        </p:nvSpPr>
        <p:spPr>
          <a:xfrm>
            <a:off x="365759" y="5987018"/>
            <a:ext cx="10349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*Deadlines may be brought forward by one year should C1 methods be found to be suitable for C2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192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E06DF91-8255-6835-3C2E-5104A261F2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Thank you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84A55E5-C9AD-C840-E302-6D22CA068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46F248-16BB-25F5-BF31-A433043FC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4314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BE4F50F8ABE24F8646D8BF3DA14D7A" ma:contentTypeVersion="16" ma:contentTypeDescription="Create a new document." ma:contentTypeScope="" ma:versionID="be0f5d126ddad459633ff0270621bf48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7e6f50a-bf2d-471a-9b58-a8885246c773" targetNamespace="http://schemas.microsoft.com/office/2006/metadata/properties" ma:root="true" ma:fieldsID="e1ae21906c570a60387e94090eb87b6c" ns2:_="" ns3:_="" ns4:_="">
    <xsd:import namespace="4fea251c-3bdd-4d50-962b-ffa2ae250ba0"/>
    <xsd:import namespace="15ff3d39-6e7b-4d70-9b7c-8d9fe85d0f29"/>
    <xsd:import namespace="77e6f50a-bf2d-471a-9b58-a8885246c773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2:SharedWithUsers" minOccurs="0"/>
                <xsd:element ref="ns2:SharedWithDetails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e6f50a-bf2d-471a-9b58-a8885246c7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36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7e6f50a-bf2d-471a-9b58-a8885246c773">
      <Terms xmlns="http://schemas.microsoft.com/office/infopath/2007/PartnerControls"/>
    </lcf76f155ced4ddcb4097134ff3c332f>
    <TaxCatchAll xmlns="15ff3d39-6e7b-4d70-9b7c-8d9fe85d0f29" xsi:nil="true"/>
    <dlc_EmailTo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5663EAEF-097F-4FEC-8D35-3DEF8A25E214}">
  <ds:schemaRefs>
    <ds:schemaRef ds:uri="15ff3d39-6e7b-4d70-9b7c-8d9fe85d0f29"/>
    <ds:schemaRef ds:uri="4fea251c-3bdd-4d50-962b-ffa2ae250ba0"/>
    <ds:schemaRef ds:uri="77e6f50a-bf2d-471a-9b58-a8885246c77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A6512E0-0C68-4041-8E47-5B2484AB70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FA39D1-91C4-4C74-B717-4E82E8DEE3FE}">
  <ds:schemaRefs>
    <ds:schemaRef ds:uri="15ff3d39-6e7b-4d70-9b7c-8d9fe85d0f29"/>
    <ds:schemaRef ds:uri="4b4a1c0d-4a69-4996-a84a-fc699b9f49de"/>
    <ds:schemaRef ds:uri="4fea251c-3bdd-4d50-962b-ffa2ae250ba0"/>
    <ds:schemaRef ds:uri="77e6f50a-bf2d-471a-9b58-a8885246c773"/>
    <ds:schemaRef ds:uri="985ec44e-1bab-4c0b-9df0-6ba128686fc9"/>
    <ds:schemaRef ds:uri="acccb6d4-dbe5-46d2-b4d3-5733603d8cc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7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Thème Office</vt:lpstr>
      <vt:lpstr>Status report to 80th GRBP  (September 2024)</vt:lpstr>
      <vt:lpstr>Task Force on Tyre Abrasion</vt:lpstr>
      <vt:lpstr>Task Force on Tyre Abrasion: facts and figures</vt:lpstr>
      <vt:lpstr>Task Force on Tyre Abrasion: work progress</vt:lpstr>
      <vt:lpstr>Summary of the market assessment (indoor and on-road)</vt:lpstr>
      <vt:lpstr>Task Force on Tyre Abrasion: next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86th GRPE (May-June 2022)</dc:title>
  <dc:creator>ECollot</dc:creator>
  <cp:revision>1</cp:revision>
  <cp:lastPrinted>2023-08-17T07:59:41Z</cp:lastPrinted>
  <dcterms:created xsi:type="dcterms:W3CDTF">2022-05-20T09:13:50Z</dcterms:created>
  <dcterms:modified xsi:type="dcterms:W3CDTF">2024-08-30T12:15:51Z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2023-08-04T09:02:07Z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ad2523ed-03ee-470c-84f4-86eb4d138ce2</vt:lpwstr>
  </property>
  <property fmtid="{D5CDD505-2E9C-101B-9397-08002B2CF9AE}" pid="8" name="MSIP_Label_6bd9ddd1-4d20-43f6-abfa-fc3c07406f94_ContentBits">
    <vt:lpwstr>0</vt:lpwstr>
  </property>
  <property fmtid="{D5CDD505-2E9C-101B-9397-08002B2CF9AE}" pid="9" name="MediaServiceImageTags">
    <vt:lpwstr/>
  </property>
  <property fmtid="{D5CDD505-2E9C-101B-9397-08002B2CF9AE}" pid="10" name="gba66df640194346a5267c50f24d4797">
    <vt:lpwstr/>
  </property>
  <property fmtid="{D5CDD505-2E9C-101B-9397-08002B2CF9AE}" pid="11" name="Office_x0020_of_x0020_Origin">
    <vt:lpwstr/>
  </property>
  <property fmtid="{D5CDD505-2E9C-101B-9397-08002B2CF9AE}" pid="12" name="ClassificationContentMarkingFooterLocations">
    <vt:lpwstr>Thème Office:8</vt:lpwstr>
  </property>
  <property fmtid="{D5CDD505-2E9C-101B-9397-08002B2CF9AE}" pid="13" name="ClassificationContentMarkingFooterText">
    <vt:lpwstr>Public Document</vt:lpwstr>
  </property>
  <property fmtid="{D5CDD505-2E9C-101B-9397-08002B2CF9AE}" pid="14" name="MSIP_Label_02ffc28e-b571-4281-a4cf-1d6fb2578044_Enabled">
    <vt:lpwstr>true</vt:lpwstr>
  </property>
  <property fmtid="{D5CDD505-2E9C-101B-9397-08002B2CF9AE}" pid="15" name="MSIP_Label_02ffc28e-b571-4281-a4cf-1d6fb2578044_SetDate">
    <vt:lpwstr>2024-02-06T09:45:37Z</vt:lpwstr>
  </property>
  <property fmtid="{D5CDD505-2E9C-101B-9397-08002B2CF9AE}" pid="16" name="MSIP_Label_02ffc28e-b571-4281-a4cf-1d6fb2578044_Method">
    <vt:lpwstr>Privileged</vt:lpwstr>
  </property>
  <property fmtid="{D5CDD505-2E9C-101B-9397-08002B2CF9AE}" pid="17" name="MSIP_Label_02ffc28e-b571-4281-a4cf-1d6fb2578044_Name">
    <vt:lpwstr>Public - No Markings</vt:lpwstr>
  </property>
  <property fmtid="{D5CDD505-2E9C-101B-9397-08002B2CF9AE}" pid="18" name="MSIP_Label_02ffc28e-b571-4281-a4cf-1d6fb2578044_SiteId">
    <vt:lpwstr>95579480-b619-4d86-9f0d-74f0cdef4bfb</vt:lpwstr>
  </property>
  <property fmtid="{D5CDD505-2E9C-101B-9397-08002B2CF9AE}" pid="19" name="MSIP_Label_02ffc28e-b571-4281-a4cf-1d6fb2578044_ActionId">
    <vt:lpwstr>40161cf4-746f-40e4-9714-5251fcbd9459</vt:lpwstr>
  </property>
  <property fmtid="{D5CDD505-2E9C-101B-9397-08002B2CF9AE}" pid="20" name="MSIP_Label_02ffc28e-b571-4281-a4cf-1d6fb2578044_ContentBits">
    <vt:lpwstr>0</vt:lpwstr>
  </property>
  <property fmtid="{D5CDD505-2E9C-101B-9397-08002B2CF9AE}" pid="21" name="Office of Origin">
    <vt:lpwstr/>
  </property>
  <property fmtid="{D5CDD505-2E9C-101B-9397-08002B2CF9AE}" pid="22" name="CustomTag">
    <vt:lpwstr/>
  </property>
  <property fmtid="{D5CDD505-2E9C-101B-9397-08002B2CF9AE}" pid="23" name="FinancialYear">
    <vt:lpwstr/>
  </property>
  <property fmtid="{D5CDD505-2E9C-101B-9397-08002B2CF9AE}" pid="24" name="ContentTypeId">
    <vt:lpwstr>0x01010055BE4F50F8ABE24F8646D8BF3DA14D7A</vt:lpwstr>
  </property>
</Properties>
</file>