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13"/>
  </p:notesMasterIdLst>
  <p:sldIdLst>
    <p:sldId id="334" r:id="rId2"/>
    <p:sldId id="349" r:id="rId3"/>
    <p:sldId id="344" r:id="rId4"/>
    <p:sldId id="346" r:id="rId5"/>
    <p:sldId id="351" r:id="rId6"/>
    <p:sldId id="352" r:id="rId7"/>
    <p:sldId id="348" r:id="rId8"/>
    <p:sldId id="345" r:id="rId9"/>
    <p:sldId id="353" r:id="rId10"/>
    <p:sldId id="350" r:id="rId11"/>
    <p:sldId id="347" r:id="rId12"/>
  </p:sldIdLst>
  <p:sldSz cx="12195175" cy="6858000"/>
  <p:notesSz cx="6858000" cy="9144000"/>
  <p:embeddedFontLs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BMW Group Condensed" panose="020B0604020202020204" charset="0"/>
      <p:regular r:id="rId18"/>
      <p:bold r:id="rId19"/>
      <p:italic r:id="rId20"/>
      <p:boldItalic r:id="rId21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072">
          <p15:clr>
            <a:srgbClr val="A4A3A4"/>
          </p15:clr>
        </p15:guide>
        <p15:guide id="2" orient="horz" pos="254">
          <p15:clr>
            <a:srgbClr val="A4A3A4"/>
          </p15:clr>
        </p15:guide>
        <p15:guide id="3" orient="horz" pos="4111">
          <p15:clr>
            <a:srgbClr val="A4A3A4"/>
          </p15:clr>
        </p15:guide>
        <p15:guide id="4" orient="horz" pos="1242">
          <p15:clr>
            <a:srgbClr val="A4A3A4"/>
          </p15:clr>
        </p15:guide>
        <p15:guide id="5" orient="horz" pos="3940">
          <p15:clr>
            <a:srgbClr val="A4A3A4"/>
          </p15:clr>
        </p15:guide>
        <p15:guide id="6" pos="7388">
          <p15:clr>
            <a:srgbClr val="A4A3A4"/>
          </p15:clr>
        </p15:guide>
        <p15:guide id="7" pos="3842">
          <p15:clr>
            <a:srgbClr val="A4A3A4"/>
          </p15:clr>
        </p15:guide>
        <p15:guide id="8" pos="29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05F97"/>
    <a:srgbClr val="9A785B"/>
    <a:srgbClr val="92A2BD"/>
    <a:srgbClr val="AEA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1" autoAdjust="0"/>
    <p:restoredTop sz="95956" autoAdjust="0"/>
  </p:normalViewPr>
  <p:slideViewPr>
    <p:cSldViewPr snapToGrid="0" showGuides="1">
      <p:cViewPr varScale="1">
        <p:scale>
          <a:sx n="106" d="100"/>
          <a:sy n="106" d="100"/>
        </p:scale>
        <p:origin x="-108" y="-138"/>
      </p:cViewPr>
      <p:guideLst>
        <p:guide orient="horz" pos="1072"/>
        <p:guide orient="horz" pos="254"/>
        <p:guide orient="horz" pos="4111"/>
        <p:guide orient="horz" pos="1242"/>
        <p:guide orient="horz" pos="3940"/>
        <p:guide pos="7388"/>
        <p:guide pos="3842"/>
        <p:guide pos="29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101" d="100"/>
          <a:sy n="101" d="100"/>
        </p:scale>
        <p:origin x="2502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23DC7E-545F-4537-850F-CC5C2B410559}" type="datetimeFigureOut">
              <a:rPr lang="de-DE" smtClean="0"/>
              <a:pPr/>
              <a:t>24.09.2015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7A725A-9256-4EC5-8CDB-4CC5D97770D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3301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A725A-9256-4EC5-8CDB-4CC5D97770DD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37257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A725A-9256-4EC5-8CDB-4CC5D97770DD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66298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A725A-9256-4EC5-8CDB-4CC5D97770DD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11219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A725A-9256-4EC5-8CDB-4CC5D97770DD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08152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A725A-9256-4EC5-8CDB-4CC5D97770DD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44632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A725A-9256-4EC5-8CDB-4CC5D97770DD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4339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 Bild, Headline 1-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6"/>
          <p:cNvSpPr>
            <a:spLocks noGrp="1"/>
          </p:cNvSpPr>
          <p:nvPr>
            <p:ph type="pic" sz="quarter" idx="19" hasCustomPrompt="1"/>
          </p:nvPr>
        </p:nvSpPr>
        <p:spPr>
          <a:xfrm>
            <a:off x="-3500" y="-392"/>
            <a:ext cx="12209455" cy="3719344"/>
          </a:xfrm>
          <a:custGeom>
            <a:avLst/>
            <a:gdLst>
              <a:gd name="connsiteX0" fmla="*/ 0 w 9144000"/>
              <a:gd name="connsiteY0" fmla="*/ 0 h 3795713"/>
              <a:gd name="connsiteX1" fmla="*/ 9144000 w 9144000"/>
              <a:gd name="connsiteY1" fmla="*/ 0 h 3795713"/>
              <a:gd name="connsiteX2" fmla="*/ 9144000 w 9144000"/>
              <a:gd name="connsiteY2" fmla="*/ 3795713 h 3795713"/>
              <a:gd name="connsiteX3" fmla="*/ 0 w 9144000"/>
              <a:gd name="connsiteY3" fmla="*/ 3795713 h 3795713"/>
              <a:gd name="connsiteX4" fmla="*/ 0 w 9144000"/>
              <a:gd name="connsiteY4" fmla="*/ 0 h 3795713"/>
              <a:gd name="connsiteX0" fmla="*/ 0 w 9144000"/>
              <a:gd name="connsiteY0" fmla="*/ 0 h 3795713"/>
              <a:gd name="connsiteX1" fmla="*/ 9144000 w 9144000"/>
              <a:gd name="connsiteY1" fmla="*/ 0 h 3795713"/>
              <a:gd name="connsiteX2" fmla="*/ 9144000 w 9144000"/>
              <a:gd name="connsiteY2" fmla="*/ 3795713 h 3795713"/>
              <a:gd name="connsiteX3" fmla="*/ 4571779 w 9144000"/>
              <a:gd name="connsiteY3" fmla="*/ 3791943 h 3795713"/>
              <a:gd name="connsiteX4" fmla="*/ 0 w 9144000"/>
              <a:gd name="connsiteY4" fmla="*/ 3795713 h 3795713"/>
              <a:gd name="connsiteX5" fmla="*/ 0 w 9144000"/>
              <a:gd name="connsiteY5" fmla="*/ 0 h 3795713"/>
              <a:gd name="connsiteX0" fmla="*/ 0 w 9144000"/>
              <a:gd name="connsiteY0" fmla="*/ 0 h 3795713"/>
              <a:gd name="connsiteX1" fmla="*/ 9144000 w 9144000"/>
              <a:gd name="connsiteY1" fmla="*/ 0 h 3795713"/>
              <a:gd name="connsiteX2" fmla="*/ 9144000 w 9144000"/>
              <a:gd name="connsiteY2" fmla="*/ 3795713 h 3795713"/>
              <a:gd name="connsiteX3" fmla="*/ 4571779 w 9144000"/>
              <a:gd name="connsiteY3" fmla="*/ 3791943 h 3795713"/>
              <a:gd name="connsiteX4" fmla="*/ 4242422 w 9144000"/>
              <a:gd name="connsiteY4" fmla="*/ 3787609 h 3795713"/>
              <a:gd name="connsiteX5" fmla="*/ 0 w 9144000"/>
              <a:gd name="connsiteY5" fmla="*/ 3795713 h 3795713"/>
              <a:gd name="connsiteX6" fmla="*/ 0 w 9144000"/>
              <a:gd name="connsiteY6" fmla="*/ 0 h 3795713"/>
              <a:gd name="connsiteX0" fmla="*/ 0 w 9144000"/>
              <a:gd name="connsiteY0" fmla="*/ 0 h 3795713"/>
              <a:gd name="connsiteX1" fmla="*/ 9144000 w 9144000"/>
              <a:gd name="connsiteY1" fmla="*/ 0 h 3795713"/>
              <a:gd name="connsiteX2" fmla="*/ 9144000 w 9144000"/>
              <a:gd name="connsiteY2" fmla="*/ 3795713 h 3795713"/>
              <a:gd name="connsiteX3" fmla="*/ 4571779 w 9144000"/>
              <a:gd name="connsiteY3" fmla="*/ 3791943 h 3795713"/>
              <a:gd name="connsiteX4" fmla="*/ 4576113 w 9144000"/>
              <a:gd name="connsiteY4" fmla="*/ 3527591 h 3795713"/>
              <a:gd name="connsiteX5" fmla="*/ 0 w 9144000"/>
              <a:gd name="connsiteY5" fmla="*/ 3795713 h 3795713"/>
              <a:gd name="connsiteX6" fmla="*/ 0 w 9144000"/>
              <a:gd name="connsiteY6" fmla="*/ 0 h 3795713"/>
              <a:gd name="connsiteX0" fmla="*/ 4334 w 9148334"/>
              <a:gd name="connsiteY0" fmla="*/ 0 h 3795713"/>
              <a:gd name="connsiteX1" fmla="*/ 9148334 w 9148334"/>
              <a:gd name="connsiteY1" fmla="*/ 0 h 3795713"/>
              <a:gd name="connsiteX2" fmla="*/ 9148334 w 9148334"/>
              <a:gd name="connsiteY2" fmla="*/ 3795713 h 3795713"/>
              <a:gd name="connsiteX3" fmla="*/ 4576113 w 9148334"/>
              <a:gd name="connsiteY3" fmla="*/ 3791943 h 3795713"/>
              <a:gd name="connsiteX4" fmla="*/ 4580447 w 9148334"/>
              <a:gd name="connsiteY4" fmla="*/ 3527591 h 3795713"/>
              <a:gd name="connsiteX5" fmla="*/ 0 w 9148334"/>
              <a:gd name="connsiteY5" fmla="*/ 3527027 h 3795713"/>
              <a:gd name="connsiteX6" fmla="*/ 4334 w 9148334"/>
              <a:gd name="connsiteY6" fmla="*/ 0 h 3795713"/>
              <a:gd name="connsiteX0" fmla="*/ 4334 w 9148334"/>
              <a:gd name="connsiteY0" fmla="*/ 0 h 3834806"/>
              <a:gd name="connsiteX1" fmla="*/ 9148334 w 9148334"/>
              <a:gd name="connsiteY1" fmla="*/ 0 h 3834806"/>
              <a:gd name="connsiteX2" fmla="*/ 9148334 w 9148334"/>
              <a:gd name="connsiteY2" fmla="*/ 3795713 h 3834806"/>
              <a:gd name="connsiteX3" fmla="*/ 4580875 w 9148334"/>
              <a:gd name="connsiteY3" fmla="*/ 3834806 h 3834806"/>
              <a:gd name="connsiteX4" fmla="*/ 4580447 w 9148334"/>
              <a:gd name="connsiteY4" fmla="*/ 3527591 h 3834806"/>
              <a:gd name="connsiteX5" fmla="*/ 0 w 9148334"/>
              <a:gd name="connsiteY5" fmla="*/ 3527027 h 3834806"/>
              <a:gd name="connsiteX6" fmla="*/ 4334 w 9148334"/>
              <a:gd name="connsiteY6" fmla="*/ 0 h 3834806"/>
              <a:gd name="connsiteX0" fmla="*/ 4334 w 9148334"/>
              <a:gd name="connsiteY0" fmla="*/ 0 h 3834806"/>
              <a:gd name="connsiteX1" fmla="*/ 9148334 w 9148334"/>
              <a:gd name="connsiteY1" fmla="*/ 0 h 3834806"/>
              <a:gd name="connsiteX2" fmla="*/ 9148334 w 9148334"/>
              <a:gd name="connsiteY2" fmla="*/ 3795713 h 3834806"/>
              <a:gd name="connsiteX3" fmla="*/ 4580875 w 9148334"/>
              <a:gd name="connsiteY3" fmla="*/ 3834806 h 3834806"/>
              <a:gd name="connsiteX4" fmla="*/ 4580447 w 9148334"/>
              <a:gd name="connsiteY4" fmla="*/ 3522829 h 3834806"/>
              <a:gd name="connsiteX5" fmla="*/ 0 w 9148334"/>
              <a:gd name="connsiteY5" fmla="*/ 3527027 h 3834806"/>
              <a:gd name="connsiteX6" fmla="*/ 4334 w 9148334"/>
              <a:gd name="connsiteY6" fmla="*/ 0 h 3834806"/>
              <a:gd name="connsiteX0" fmla="*/ 4334 w 9153096"/>
              <a:gd name="connsiteY0" fmla="*/ 0 h 3836195"/>
              <a:gd name="connsiteX1" fmla="*/ 9148334 w 9153096"/>
              <a:gd name="connsiteY1" fmla="*/ 0 h 3836195"/>
              <a:gd name="connsiteX2" fmla="*/ 9153096 w 9153096"/>
              <a:gd name="connsiteY2" fmla="*/ 3836195 h 3836195"/>
              <a:gd name="connsiteX3" fmla="*/ 4580875 w 9153096"/>
              <a:gd name="connsiteY3" fmla="*/ 3834806 h 3836195"/>
              <a:gd name="connsiteX4" fmla="*/ 4580447 w 9153096"/>
              <a:gd name="connsiteY4" fmla="*/ 3522829 h 3836195"/>
              <a:gd name="connsiteX5" fmla="*/ 0 w 9153096"/>
              <a:gd name="connsiteY5" fmla="*/ 3527027 h 3836195"/>
              <a:gd name="connsiteX6" fmla="*/ 4334 w 9153096"/>
              <a:gd name="connsiteY6" fmla="*/ 0 h 3836195"/>
              <a:gd name="connsiteX0" fmla="*/ 4334 w 9153096"/>
              <a:gd name="connsiteY0" fmla="*/ 0 h 3987206"/>
              <a:gd name="connsiteX1" fmla="*/ 9148334 w 9153096"/>
              <a:gd name="connsiteY1" fmla="*/ 0 h 3987206"/>
              <a:gd name="connsiteX2" fmla="*/ 9153096 w 9153096"/>
              <a:gd name="connsiteY2" fmla="*/ 3836195 h 3987206"/>
              <a:gd name="connsiteX3" fmla="*/ 4580875 w 9153096"/>
              <a:gd name="connsiteY3" fmla="*/ 3987206 h 3987206"/>
              <a:gd name="connsiteX4" fmla="*/ 4580447 w 9153096"/>
              <a:gd name="connsiteY4" fmla="*/ 3522829 h 3987206"/>
              <a:gd name="connsiteX5" fmla="*/ 0 w 9153096"/>
              <a:gd name="connsiteY5" fmla="*/ 3527027 h 3987206"/>
              <a:gd name="connsiteX6" fmla="*/ 4334 w 9153096"/>
              <a:gd name="connsiteY6" fmla="*/ 0 h 3987206"/>
              <a:gd name="connsiteX0" fmla="*/ 4334 w 9153096"/>
              <a:gd name="connsiteY0" fmla="*/ 0 h 3987206"/>
              <a:gd name="connsiteX1" fmla="*/ 9148334 w 9153096"/>
              <a:gd name="connsiteY1" fmla="*/ 0 h 3987206"/>
              <a:gd name="connsiteX2" fmla="*/ 9153096 w 9153096"/>
              <a:gd name="connsiteY2" fmla="*/ 3983832 h 3987206"/>
              <a:gd name="connsiteX3" fmla="*/ 4580875 w 9153096"/>
              <a:gd name="connsiteY3" fmla="*/ 3987206 h 3987206"/>
              <a:gd name="connsiteX4" fmla="*/ 4580447 w 9153096"/>
              <a:gd name="connsiteY4" fmla="*/ 3522829 h 3987206"/>
              <a:gd name="connsiteX5" fmla="*/ 0 w 9153096"/>
              <a:gd name="connsiteY5" fmla="*/ 3527027 h 3987206"/>
              <a:gd name="connsiteX6" fmla="*/ 4334 w 9153096"/>
              <a:gd name="connsiteY6" fmla="*/ 0 h 3987206"/>
              <a:gd name="connsiteX0" fmla="*/ 4334 w 9153096"/>
              <a:gd name="connsiteY0" fmla="*/ 0 h 3984825"/>
              <a:gd name="connsiteX1" fmla="*/ 9148334 w 9153096"/>
              <a:gd name="connsiteY1" fmla="*/ 0 h 3984825"/>
              <a:gd name="connsiteX2" fmla="*/ 9153096 w 9153096"/>
              <a:gd name="connsiteY2" fmla="*/ 3983832 h 3984825"/>
              <a:gd name="connsiteX3" fmla="*/ 4580875 w 9153096"/>
              <a:gd name="connsiteY3" fmla="*/ 3984825 h 3984825"/>
              <a:gd name="connsiteX4" fmla="*/ 4580447 w 9153096"/>
              <a:gd name="connsiteY4" fmla="*/ 3522829 h 3984825"/>
              <a:gd name="connsiteX5" fmla="*/ 0 w 9153096"/>
              <a:gd name="connsiteY5" fmla="*/ 3527027 h 3984825"/>
              <a:gd name="connsiteX6" fmla="*/ 4334 w 9153096"/>
              <a:gd name="connsiteY6" fmla="*/ 0 h 3984825"/>
              <a:gd name="connsiteX0" fmla="*/ 4334 w 9153096"/>
              <a:gd name="connsiteY0" fmla="*/ 0 h 3984825"/>
              <a:gd name="connsiteX1" fmla="*/ 9148334 w 9153096"/>
              <a:gd name="connsiteY1" fmla="*/ 0 h 3984825"/>
              <a:gd name="connsiteX2" fmla="*/ 9153096 w 9153096"/>
              <a:gd name="connsiteY2" fmla="*/ 3983832 h 3984825"/>
              <a:gd name="connsiteX3" fmla="*/ 4580875 w 9153096"/>
              <a:gd name="connsiteY3" fmla="*/ 3984825 h 3984825"/>
              <a:gd name="connsiteX4" fmla="*/ 4583331 w 9153096"/>
              <a:gd name="connsiteY4" fmla="*/ 3442062 h 3984825"/>
              <a:gd name="connsiteX5" fmla="*/ 0 w 9153096"/>
              <a:gd name="connsiteY5" fmla="*/ 3527027 h 3984825"/>
              <a:gd name="connsiteX6" fmla="*/ 4334 w 9153096"/>
              <a:gd name="connsiteY6" fmla="*/ 0 h 3984825"/>
              <a:gd name="connsiteX0" fmla="*/ 4334 w 9153096"/>
              <a:gd name="connsiteY0" fmla="*/ 0 h 3984825"/>
              <a:gd name="connsiteX1" fmla="*/ 9148334 w 9153096"/>
              <a:gd name="connsiteY1" fmla="*/ 0 h 3984825"/>
              <a:gd name="connsiteX2" fmla="*/ 9153096 w 9153096"/>
              <a:gd name="connsiteY2" fmla="*/ 3983832 h 3984825"/>
              <a:gd name="connsiteX3" fmla="*/ 4580875 w 9153096"/>
              <a:gd name="connsiteY3" fmla="*/ 3984825 h 3984825"/>
              <a:gd name="connsiteX4" fmla="*/ 4583331 w 9153096"/>
              <a:gd name="connsiteY4" fmla="*/ 3442062 h 3984825"/>
              <a:gd name="connsiteX5" fmla="*/ 0 w 9153096"/>
              <a:gd name="connsiteY5" fmla="*/ 3443375 h 3984825"/>
              <a:gd name="connsiteX6" fmla="*/ 4334 w 9153096"/>
              <a:gd name="connsiteY6" fmla="*/ 0 h 3984825"/>
              <a:gd name="connsiteX0" fmla="*/ 142 w 9148904"/>
              <a:gd name="connsiteY0" fmla="*/ 0 h 3984825"/>
              <a:gd name="connsiteX1" fmla="*/ 9144142 w 9148904"/>
              <a:gd name="connsiteY1" fmla="*/ 0 h 3984825"/>
              <a:gd name="connsiteX2" fmla="*/ 9148904 w 9148904"/>
              <a:gd name="connsiteY2" fmla="*/ 3983832 h 3984825"/>
              <a:gd name="connsiteX3" fmla="*/ 4576683 w 9148904"/>
              <a:gd name="connsiteY3" fmla="*/ 3984825 h 3984825"/>
              <a:gd name="connsiteX4" fmla="*/ 4579139 w 9148904"/>
              <a:gd name="connsiteY4" fmla="*/ 3442062 h 3984825"/>
              <a:gd name="connsiteX5" fmla="*/ 7346 w 9148904"/>
              <a:gd name="connsiteY5" fmla="*/ 3443375 h 3984825"/>
              <a:gd name="connsiteX6" fmla="*/ 142 w 9148904"/>
              <a:gd name="connsiteY6" fmla="*/ 0 h 3984825"/>
              <a:gd name="connsiteX0" fmla="*/ 15872 w 9141558"/>
              <a:gd name="connsiteY0" fmla="*/ 17308 h 3984825"/>
              <a:gd name="connsiteX1" fmla="*/ 9136796 w 9141558"/>
              <a:gd name="connsiteY1" fmla="*/ 0 h 3984825"/>
              <a:gd name="connsiteX2" fmla="*/ 9141558 w 9141558"/>
              <a:gd name="connsiteY2" fmla="*/ 3983832 h 3984825"/>
              <a:gd name="connsiteX3" fmla="*/ 4569337 w 9141558"/>
              <a:gd name="connsiteY3" fmla="*/ 3984825 h 3984825"/>
              <a:gd name="connsiteX4" fmla="*/ 4571793 w 9141558"/>
              <a:gd name="connsiteY4" fmla="*/ 3442062 h 3984825"/>
              <a:gd name="connsiteX5" fmla="*/ 0 w 9141558"/>
              <a:gd name="connsiteY5" fmla="*/ 3443375 h 3984825"/>
              <a:gd name="connsiteX6" fmla="*/ 15872 w 9141558"/>
              <a:gd name="connsiteY6" fmla="*/ 17308 h 3984825"/>
              <a:gd name="connsiteX0" fmla="*/ 192 w 9146070"/>
              <a:gd name="connsiteY0" fmla="*/ 1 h 3984825"/>
              <a:gd name="connsiteX1" fmla="*/ 9141308 w 9146070"/>
              <a:gd name="connsiteY1" fmla="*/ 0 h 3984825"/>
              <a:gd name="connsiteX2" fmla="*/ 9146070 w 9146070"/>
              <a:gd name="connsiteY2" fmla="*/ 3983832 h 3984825"/>
              <a:gd name="connsiteX3" fmla="*/ 4573849 w 9146070"/>
              <a:gd name="connsiteY3" fmla="*/ 3984825 h 3984825"/>
              <a:gd name="connsiteX4" fmla="*/ 4576305 w 9146070"/>
              <a:gd name="connsiteY4" fmla="*/ 3442062 h 3984825"/>
              <a:gd name="connsiteX5" fmla="*/ 4512 w 9146070"/>
              <a:gd name="connsiteY5" fmla="*/ 3443375 h 3984825"/>
              <a:gd name="connsiteX6" fmla="*/ 192 w 9146070"/>
              <a:gd name="connsiteY6" fmla="*/ 1 h 3984825"/>
              <a:gd name="connsiteX0" fmla="*/ 299 w 9146177"/>
              <a:gd name="connsiteY0" fmla="*/ 1 h 3984825"/>
              <a:gd name="connsiteX1" fmla="*/ 9141415 w 9146177"/>
              <a:gd name="connsiteY1" fmla="*/ 0 h 3984825"/>
              <a:gd name="connsiteX2" fmla="*/ 9146177 w 9146177"/>
              <a:gd name="connsiteY2" fmla="*/ 3983832 h 3984825"/>
              <a:gd name="connsiteX3" fmla="*/ 4573956 w 9146177"/>
              <a:gd name="connsiteY3" fmla="*/ 3984825 h 3984825"/>
              <a:gd name="connsiteX4" fmla="*/ 4576412 w 9146177"/>
              <a:gd name="connsiteY4" fmla="*/ 3442062 h 3984825"/>
              <a:gd name="connsiteX5" fmla="*/ 1734 w 9146177"/>
              <a:gd name="connsiteY5" fmla="*/ 3443375 h 3984825"/>
              <a:gd name="connsiteX6" fmla="*/ 299 w 9146177"/>
              <a:gd name="connsiteY6" fmla="*/ 1 h 3984825"/>
              <a:gd name="connsiteX0" fmla="*/ 299 w 9147550"/>
              <a:gd name="connsiteY0" fmla="*/ 2885 h 3987709"/>
              <a:gd name="connsiteX1" fmla="*/ 9147184 w 9147550"/>
              <a:gd name="connsiteY1" fmla="*/ 0 h 3987709"/>
              <a:gd name="connsiteX2" fmla="*/ 9146177 w 9147550"/>
              <a:gd name="connsiteY2" fmla="*/ 3986716 h 3987709"/>
              <a:gd name="connsiteX3" fmla="*/ 4573956 w 9147550"/>
              <a:gd name="connsiteY3" fmla="*/ 3987709 h 3987709"/>
              <a:gd name="connsiteX4" fmla="*/ 4576412 w 9147550"/>
              <a:gd name="connsiteY4" fmla="*/ 3444946 h 3987709"/>
              <a:gd name="connsiteX5" fmla="*/ 1734 w 9147550"/>
              <a:gd name="connsiteY5" fmla="*/ 3446259 h 3987709"/>
              <a:gd name="connsiteX6" fmla="*/ 299 w 9147550"/>
              <a:gd name="connsiteY6" fmla="*/ 2885 h 3987709"/>
              <a:gd name="connsiteX0" fmla="*/ 299 w 9147550"/>
              <a:gd name="connsiteY0" fmla="*/ 0 h 4046239"/>
              <a:gd name="connsiteX1" fmla="*/ 9147184 w 9147550"/>
              <a:gd name="connsiteY1" fmla="*/ 58530 h 4046239"/>
              <a:gd name="connsiteX2" fmla="*/ 9146177 w 9147550"/>
              <a:gd name="connsiteY2" fmla="*/ 4045246 h 4046239"/>
              <a:gd name="connsiteX3" fmla="*/ 4573956 w 9147550"/>
              <a:gd name="connsiteY3" fmla="*/ 4046239 h 4046239"/>
              <a:gd name="connsiteX4" fmla="*/ 4576412 w 9147550"/>
              <a:gd name="connsiteY4" fmla="*/ 3503476 h 4046239"/>
              <a:gd name="connsiteX5" fmla="*/ 1734 w 9147550"/>
              <a:gd name="connsiteY5" fmla="*/ 3504789 h 4046239"/>
              <a:gd name="connsiteX6" fmla="*/ 299 w 9147550"/>
              <a:gd name="connsiteY6" fmla="*/ 0 h 4046239"/>
              <a:gd name="connsiteX0" fmla="*/ 299 w 9147550"/>
              <a:gd name="connsiteY0" fmla="*/ 0 h 4046239"/>
              <a:gd name="connsiteX1" fmla="*/ 9147184 w 9147550"/>
              <a:gd name="connsiteY1" fmla="*/ 58530 h 4046239"/>
              <a:gd name="connsiteX2" fmla="*/ 9146177 w 9147550"/>
              <a:gd name="connsiteY2" fmla="*/ 4045246 h 4046239"/>
              <a:gd name="connsiteX3" fmla="*/ 4573956 w 9147550"/>
              <a:gd name="connsiteY3" fmla="*/ 4046239 h 4046239"/>
              <a:gd name="connsiteX4" fmla="*/ 4576412 w 9147550"/>
              <a:gd name="connsiteY4" fmla="*/ 3503476 h 4046239"/>
              <a:gd name="connsiteX5" fmla="*/ 1734 w 9147550"/>
              <a:gd name="connsiteY5" fmla="*/ 3504789 h 4046239"/>
              <a:gd name="connsiteX6" fmla="*/ 299 w 9147550"/>
              <a:gd name="connsiteY6" fmla="*/ 0 h 4046239"/>
              <a:gd name="connsiteX0" fmla="*/ 299 w 9147550"/>
              <a:gd name="connsiteY0" fmla="*/ 0 h 4046239"/>
              <a:gd name="connsiteX1" fmla="*/ 9147184 w 9147550"/>
              <a:gd name="connsiteY1" fmla="*/ 58530 h 4046239"/>
              <a:gd name="connsiteX2" fmla="*/ 9146177 w 9147550"/>
              <a:gd name="connsiteY2" fmla="*/ 4045246 h 4046239"/>
              <a:gd name="connsiteX3" fmla="*/ 4573956 w 9147550"/>
              <a:gd name="connsiteY3" fmla="*/ 4046239 h 4046239"/>
              <a:gd name="connsiteX4" fmla="*/ 4576412 w 9147550"/>
              <a:gd name="connsiteY4" fmla="*/ 3503476 h 4046239"/>
              <a:gd name="connsiteX5" fmla="*/ 1734 w 9147550"/>
              <a:gd name="connsiteY5" fmla="*/ 3504789 h 4046239"/>
              <a:gd name="connsiteX6" fmla="*/ 299 w 9147550"/>
              <a:gd name="connsiteY6" fmla="*/ 0 h 4046239"/>
              <a:gd name="connsiteX0" fmla="*/ 299 w 9147550"/>
              <a:gd name="connsiteY0" fmla="*/ 0 h 4053063"/>
              <a:gd name="connsiteX1" fmla="*/ 9147184 w 9147550"/>
              <a:gd name="connsiteY1" fmla="*/ 65354 h 4053063"/>
              <a:gd name="connsiteX2" fmla="*/ 9146177 w 9147550"/>
              <a:gd name="connsiteY2" fmla="*/ 4052070 h 4053063"/>
              <a:gd name="connsiteX3" fmla="*/ 4573956 w 9147550"/>
              <a:gd name="connsiteY3" fmla="*/ 4053063 h 4053063"/>
              <a:gd name="connsiteX4" fmla="*/ 4576412 w 9147550"/>
              <a:gd name="connsiteY4" fmla="*/ 3510300 h 4053063"/>
              <a:gd name="connsiteX5" fmla="*/ 1734 w 9147550"/>
              <a:gd name="connsiteY5" fmla="*/ 3511613 h 4053063"/>
              <a:gd name="connsiteX6" fmla="*/ 299 w 9147550"/>
              <a:gd name="connsiteY6" fmla="*/ 0 h 4053063"/>
              <a:gd name="connsiteX0" fmla="*/ 299 w 9147550"/>
              <a:gd name="connsiteY0" fmla="*/ 9709 h 4062772"/>
              <a:gd name="connsiteX1" fmla="*/ 9147184 w 9147550"/>
              <a:gd name="connsiteY1" fmla="*/ 0 h 4062772"/>
              <a:gd name="connsiteX2" fmla="*/ 9146177 w 9147550"/>
              <a:gd name="connsiteY2" fmla="*/ 4061779 h 4062772"/>
              <a:gd name="connsiteX3" fmla="*/ 4573956 w 9147550"/>
              <a:gd name="connsiteY3" fmla="*/ 4062772 h 4062772"/>
              <a:gd name="connsiteX4" fmla="*/ 4576412 w 9147550"/>
              <a:gd name="connsiteY4" fmla="*/ 3520009 h 4062772"/>
              <a:gd name="connsiteX5" fmla="*/ 1734 w 9147550"/>
              <a:gd name="connsiteY5" fmla="*/ 3521322 h 4062772"/>
              <a:gd name="connsiteX6" fmla="*/ 299 w 9147550"/>
              <a:gd name="connsiteY6" fmla="*/ 9709 h 4062772"/>
              <a:gd name="connsiteX0" fmla="*/ 299 w 9147550"/>
              <a:gd name="connsiteY0" fmla="*/ 0 h 4116437"/>
              <a:gd name="connsiteX1" fmla="*/ 9147184 w 9147550"/>
              <a:gd name="connsiteY1" fmla="*/ 53665 h 4116437"/>
              <a:gd name="connsiteX2" fmla="*/ 9146177 w 9147550"/>
              <a:gd name="connsiteY2" fmla="*/ 4115444 h 4116437"/>
              <a:gd name="connsiteX3" fmla="*/ 4573956 w 9147550"/>
              <a:gd name="connsiteY3" fmla="*/ 4116437 h 4116437"/>
              <a:gd name="connsiteX4" fmla="*/ 4576412 w 9147550"/>
              <a:gd name="connsiteY4" fmla="*/ 3573674 h 4116437"/>
              <a:gd name="connsiteX5" fmla="*/ 1734 w 9147550"/>
              <a:gd name="connsiteY5" fmla="*/ 3574987 h 4116437"/>
              <a:gd name="connsiteX6" fmla="*/ 299 w 9147550"/>
              <a:gd name="connsiteY6" fmla="*/ 0 h 4116437"/>
              <a:gd name="connsiteX0" fmla="*/ 299 w 9147550"/>
              <a:gd name="connsiteY0" fmla="*/ 5183 h 4121620"/>
              <a:gd name="connsiteX1" fmla="*/ 9147184 w 9147550"/>
              <a:gd name="connsiteY1" fmla="*/ 0 h 4121620"/>
              <a:gd name="connsiteX2" fmla="*/ 9146177 w 9147550"/>
              <a:gd name="connsiteY2" fmla="*/ 4120627 h 4121620"/>
              <a:gd name="connsiteX3" fmla="*/ 4573956 w 9147550"/>
              <a:gd name="connsiteY3" fmla="*/ 4121620 h 4121620"/>
              <a:gd name="connsiteX4" fmla="*/ 4576412 w 9147550"/>
              <a:gd name="connsiteY4" fmla="*/ 3578857 h 4121620"/>
              <a:gd name="connsiteX5" fmla="*/ 1734 w 9147550"/>
              <a:gd name="connsiteY5" fmla="*/ 3580170 h 4121620"/>
              <a:gd name="connsiteX6" fmla="*/ 299 w 9147550"/>
              <a:gd name="connsiteY6" fmla="*/ 5183 h 4121620"/>
              <a:gd name="connsiteX0" fmla="*/ 299 w 9147550"/>
              <a:gd name="connsiteY0" fmla="*/ 657 h 4117094"/>
              <a:gd name="connsiteX1" fmla="*/ 9147184 w 9147550"/>
              <a:gd name="connsiteY1" fmla="*/ 0 h 4117094"/>
              <a:gd name="connsiteX2" fmla="*/ 9146177 w 9147550"/>
              <a:gd name="connsiteY2" fmla="*/ 4116101 h 4117094"/>
              <a:gd name="connsiteX3" fmla="*/ 4573956 w 9147550"/>
              <a:gd name="connsiteY3" fmla="*/ 4117094 h 4117094"/>
              <a:gd name="connsiteX4" fmla="*/ 4576412 w 9147550"/>
              <a:gd name="connsiteY4" fmla="*/ 3574331 h 4117094"/>
              <a:gd name="connsiteX5" fmla="*/ 1734 w 9147550"/>
              <a:gd name="connsiteY5" fmla="*/ 3575644 h 4117094"/>
              <a:gd name="connsiteX6" fmla="*/ 299 w 9147550"/>
              <a:gd name="connsiteY6" fmla="*/ 657 h 4117094"/>
              <a:gd name="connsiteX0" fmla="*/ 299 w 9147550"/>
              <a:gd name="connsiteY0" fmla="*/ 657 h 4117094"/>
              <a:gd name="connsiteX1" fmla="*/ 9147184 w 9147550"/>
              <a:gd name="connsiteY1" fmla="*/ 0 h 4117094"/>
              <a:gd name="connsiteX2" fmla="*/ 9146177 w 9147550"/>
              <a:gd name="connsiteY2" fmla="*/ 4116101 h 4117094"/>
              <a:gd name="connsiteX3" fmla="*/ 4573956 w 9147550"/>
              <a:gd name="connsiteY3" fmla="*/ 4117094 h 4117094"/>
              <a:gd name="connsiteX4" fmla="*/ 4574006 w 9147550"/>
              <a:gd name="connsiteY4" fmla="*/ 3576738 h 4117094"/>
              <a:gd name="connsiteX5" fmla="*/ 1734 w 9147550"/>
              <a:gd name="connsiteY5" fmla="*/ 3575644 h 4117094"/>
              <a:gd name="connsiteX6" fmla="*/ 299 w 9147550"/>
              <a:gd name="connsiteY6" fmla="*/ 657 h 4117094"/>
              <a:gd name="connsiteX0" fmla="*/ 299 w 9147550"/>
              <a:gd name="connsiteY0" fmla="*/ 682144 h 4117094"/>
              <a:gd name="connsiteX1" fmla="*/ 9147184 w 9147550"/>
              <a:gd name="connsiteY1" fmla="*/ 0 h 4117094"/>
              <a:gd name="connsiteX2" fmla="*/ 9146177 w 9147550"/>
              <a:gd name="connsiteY2" fmla="*/ 4116101 h 4117094"/>
              <a:gd name="connsiteX3" fmla="*/ 4573956 w 9147550"/>
              <a:gd name="connsiteY3" fmla="*/ 4117094 h 4117094"/>
              <a:gd name="connsiteX4" fmla="*/ 4574006 w 9147550"/>
              <a:gd name="connsiteY4" fmla="*/ 3576738 h 4117094"/>
              <a:gd name="connsiteX5" fmla="*/ 1734 w 9147550"/>
              <a:gd name="connsiteY5" fmla="*/ 3575644 h 4117094"/>
              <a:gd name="connsiteX6" fmla="*/ 299 w 9147550"/>
              <a:gd name="connsiteY6" fmla="*/ 682144 h 4117094"/>
              <a:gd name="connsiteX0" fmla="*/ 299 w 9155947"/>
              <a:gd name="connsiteY0" fmla="*/ 26537 h 3461487"/>
              <a:gd name="connsiteX1" fmla="*/ 9155811 w 9155947"/>
              <a:gd name="connsiteY1" fmla="*/ 0 h 3461487"/>
              <a:gd name="connsiteX2" fmla="*/ 9146177 w 9155947"/>
              <a:gd name="connsiteY2" fmla="*/ 3460494 h 3461487"/>
              <a:gd name="connsiteX3" fmla="*/ 4573956 w 9155947"/>
              <a:gd name="connsiteY3" fmla="*/ 3461487 h 3461487"/>
              <a:gd name="connsiteX4" fmla="*/ 4574006 w 9155947"/>
              <a:gd name="connsiteY4" fmla="*/ 2921131 h 3461487"/>
              <a:gd name="connsiteX5" fmla="*/ 1734 w 9155947"/>
              <a:gd name="connsiteY5" fmla="*/ 2920037 h 3461487"/>
              <a:gd name="connsiteX6" fmla="*/ 299 w 9155947"/>
              <a:gd name="connsiteY6" fmla="*/ 26537 h 3461487"/>
              <a:gd name="connsiteX0" fmla="*/ 299 w 9155947"/>
              <a:gd name="connsiteY0" fmla="*/ 0 h 3676489"/>
              <a:gd name="connsiteX1" fmla="*/ 9155811 w 9155947"/>
              <a:gd name="connsiteY1" fmla="*/ 215002 h 3676489"/>
              <a:gd name="connsiteX2" fmla="*/ 9146177 w 9155947"/>
              <a:gd name="connsiteY2" fmla="*/ 3675496 h 3676489"/>
              <a:gd name="connsiteX3" fmla="*/ 4573956 w 9155947"/>
              <a:gd name="connsiteY3" fmla="*/ 3676489 h 3676489"/>
              <a:gd name="connsiteX4" fmla="*/ 4574006 w 9155947"/>
              <a:gd name="connsiteY4" fmla="*/ 3136133 h 3676489"/>
              <a:gd name="connsiteX5" fmla="*/ 1734 w 9155947"/>
              <a:gd name="connsiteY5" fmla="*/ 3135039 h 3676489"/>
              <a:gd name="connsiteX6" fmla="*/ 299 w 9155947"/>
              <a:gd name="connsiteY6" fmla="*/ 0 h 3676489"/>
              <a:gd name="connsiteX0" fmla="*/ 299 w 9155947"/>
              <a:gd name="connsiteY0" fmla="*/ 0 h 3693742"/>
              <a:gd name="connsiteX1" fmla="*/ 9155811 w 9155947"/>
              <a:gd name="connsiteY1" fmla="*/ 232255 h 3693742"/>
              <a:gd name="connsiteX2" fmla="*/ 9146177 w 9155947"/>
              <a:gd name="connsiteY2" fmla="*/ 3692749 h 3693742"/>
              <a:gd name="connsiteX3" fmla="*/ 4573956 w 9155947"/>
              <a:gd name="connsiteY3" fmla="*/ 3693742 h 3693742"/>
              <a:gd name="connsiteX4" fmla="*/ 4574006 w 9155947"/>
              <a:gd name="connsiteY4" fmla="*/ 3153386 h 3693742"/>
              <a:gd name="connsiteX5" fmla="*/ 1734 w 9155947"/>
              <a:gd name="connsiteY5" fmla="*/ 3152292 h 3693742"/>
              <a:gd name="connsiteX6" fmla="*/ 299 w 9155947"/>
              <a:gd name="connsiteY6" fmla="*/ 0 h 3693742"/>
              <a:gd name="connsiteX0" fmla="*/ 7191 w 9154213"/>
              <a:gd name="connsiteY0" fmla="*/ 0 h 3685116"/>
              <a:gd name="connsiteX1" fmla="*/ 9154077 w 9154213"/>
              <a:gd name="connsiteY1" fmla="*/ 223629 h 3685116"/>
              <a:gd name="connsiteX2" fmla="*/ 9144443 w 9154213"/>
              <a:gd name="connsiteY2" fmla="*/ 3684123 h 3685116"/>
              <a:gd name="connsiteX3" fmla="*/ 4572222 w 9154213"/>
              <a:gd name="connsiteY3" fmla="*/ 3685116 h 3685116"/>
              <a:gd name="connsiteX4" fmla="*/ 4572272 w 9154213"/>
              <a:gd name="connsiteY4" fmla="*/ 3144760 h 3685116"/>
              <a:gd name="connsiteX5" fmla="*/ 0 w 9154213"/>
              <a:gd name="connsiteY5" fmla="*/ 3143666 h 3685116"/>
              <a:gd name="connsiteX6" fmla="*/ 7191 w 9154213"/>
              <a:gd name="connsiteY6" fmla="*/ 0 h 3685116"/>
              <a:gd name="connsiteX0" fmla="*/ 7191 w 9154213"/>
              <a:gd name="connsiteY0" fmla="*/ 0 h 3685116"/>
              <a:gd name="connsiteX1" fmla="*/ 9154077 w 9154213"/>
              <a:gd name="connsiteY1" fmla="*/ 16595 h 3685116"/>
              <a:gd name="connsiteX2" fmla="*/ 9144443 w 9154213"/>
              <a:gd name="connsiteY2" fmla="*/ 3684123 h 3685116"/>
              <a:gd name="connsiteX3" fmla="*/ 4572222 w 9154213"/>
              <a:gd name="connsiteY3" fmla="*/ 3685116 h 3685116"/>
              <a:gd name="connsiteX4" fmla="*/ 4572272 w 9154213"/>
              <a:gd name="connsiteY4" fmla="*/ 3144760 h 3685116"/>
              <a:gd name="connsiteX5" fmla="*/ 0 w 9154213"/>
              <a:gd name="connsiteY5" fmla="*/ 3143666 h 3685116"/>
              <a:gd name="connsiteX6" fmla="*/ 7191 w 9154213"/>
              <a:gd name="connsiteY6" fmla="*/ 0 h 3685116"/>
              <a:gd name="connsiteX0" fmla="*/ 7191 w 9154213"/>
              <a:gd name="connsiteY0" fmla="*/ 0 h 3685116"/>
              <a:gd name="connsiteX1" fmla="*/ 9154077 w 9154213"/>
              <a:gd name="connsiteY1" fmla="*/ 16595 h 3685116"/>
              <a:gd name="connsiteX2" fmla="*/ 9144443 w 9154213"/>
              <a:gd name="connsiteY2" fmla="*/ 3684123 h 3685116"/>
              <a:gd name="connsiteX3" fmla="*/ 4572222 w 9154213"/>
              <a:gd name="connsiteY3" fmla="*/ 3685116 h 3685116"/>
              <a:gd name="connsiteX4" fmla="*/ 4572272 w 9154213"/>
              <a:gd name="connsiteY4" fmla="*/ 3144760 h 3685116"/>
              <a:gd name="connsiteX5" fmla="*/ 0 w 9154213"/>
              <a:gd name="connsiteY5" fmla="*/ 3151830 h 3685116"/>
              <a:gd name="connsiteX6" fmla="*/ 7191 w 9154213"/>
              <a:gd name="connsiteY6" fmla="*/ 0 h 3685116"/>
              <a:gd name="connsiteX0" fmla="*/ 7191 w 9154213"/>
              <a:gd name="connsiteY0" fmla="*/ 0 h 3685116"/>
              <a:gd name="connsiteX1" fmla="*/ 9154077 w 9154213"/>
              <a:gd name="connsiteY1" fmla="*/ 16595 h 3685116"/>
              <a:gd name="connsiteX2" fmla="*/ 9144443 w 9154213"/>
              <a:gd name="connsiteY2" fmla="*/ 3684123 h 3685116"/>
              <a:gd name="connsiteX3" fmla="*/ 4572222 w 9154213"/>
              <a:gd name="connsiteY3" fmla="*/ 3685116 h 3685116"/>
              <a:gd name="connsiteX4" fmla="*/ 4572272 w 9154213"/>
              <a:gd name="connsiteY4" fmla="*/ 3152924 h 3685116"/>
              <a:gd name="connsiteX5" fmla="*/ 0 w 9154213"/>
              <a:gd name="connsiteY5" fmla="*/ 3151830 h 3685116"/>
              <a:gd name="connsiteX6" fmla="*/ 7191 w 9154213"/>
              <a:gd name="connsiteY6" fmla="*/ 0 h 3685116"/>
              <a:gd name="connsiteX0" fmla="*/ 7191 w 9154213"/>
              <a:gd name="connsiteY0" fmla="*/ 0 h 3734102"/>
              <a:gd name="connsiteX1" fmla="*/ 9154077 w 9154213"/>
              <a:gd name="connsiteY1" fmla="*/ 16595 h 3734102"/>
              <a:gd name="connsiteX2" fmla="*/ 9144443 w 9154213"/>
              <a:gd name="connsiteY2" fmla="*/ 3684123 h 3734102"/>
              <a:gd name="connsiteX3" fmla="*/ 4572222 w 9154213"/>
              <a:gd name="connsiteY3" fmla="*/ 3734102 h 3734102"/>
              <a:gd name="connsiteX4" fmla="*/ 4572272 w 9154213"/>
              <a:gd name="connsiteY4" fmla="*/ 3152924 h 3734102"/>
              <a:gd name="connsiteX5" fmla="*/ 0 w 9154213"/>
              <a:gd name="connsiteY5" fmla="*/ 3151830 h 3734102"/>
              <a:gd name="connsiteX6" fmla="*/ 7191 w 9154213"/>
              <a:gd name="connsiteY6" fmla="*/ 0 h 3734102"/>
              <a:gd name="connsiteX0" fmla="*/ 7191 w 9154247"/>
              <a:gd name="connsiteY0" fmla="*/ 0 h 3734102"/>
              <a:gd name="connsiteX1" fmla="*/ 9154077 w 9154247"/>
              <a:gd name="connsiteY1" fmla="*/ 16595 h 3734102"/>
              <a:gd name="connsiteX2" fmla="*/ 9147164 w 9154247"/>
              <a:gd name="connsiteY2" fmla="*/ 3733108 h 3734102"/>
              <a:gd name="connsiteX3" fmla="*/ 4572222 w 9154247"/>
              <a:gd name="connsiteY3" fmla="*/ 3734102 h 3734102"/>
              <a:gd name="connsiteX4" fmla="*/ 4572272 w 9154247"/>
              <a:gd name="connsiteY4" fmla="*/ 3152924 h 3734102"/>
              <a:gd name="connsiteX5" fmla="*/ 0 w 9154247"/>
              <a:gd name="connsiteY5" fmla="*/ 3151830 h 3734102"/>
              <a:gd name="connsiteX6" fmla="*/ 7191 w 9154247"/>
              <a:gd name="connsiteY6" fmla="*/ 0 h 3734102"/>
              <a:gd name="connsiteX0" fmla="*/ 7191 w 9162964"/>
              <a:gd name="connsiteY0" fmla="*/ 0 h 3734102"/>
              <a:gd name="connsiteX1" fmla="*/ 9162870 w 9162964"/>
              <a:gd name="connsiteY1" fmla="*/ 16595 h 3734102"/>
              <a:gd name="connsiteX2" fmla="*/ 9147164 w 9162964"/>
              <a:gd name="connsiteY2" fmla="*/ 3733108 h 3734102"/>
              <a:gd name="connsiteX3" fmla="*/ 4572222 w 9162964"/>
              <a:gd name="connsiteY3" fmla="*/ 3734102 h 3734102"/>
              <a:gd name="connsiteX4" fmla="*/ 4572272 w 9162964"/>
              <a:gd name="connsiteY4" fmla="*/ 3152924 h 3734102"/>
              <a:gd name="connsiteX5" fmla="*/ 0 w 9162964"/>
              <a:gd name="connsiteY5" fmla="*/ 3151830 h 3734102"/>
              <a:gd name="connsiteX6" fmla="*/ 7191 w 9162964"/>
              <a:gd name="connsiteY6" fmla="*/ 0 h 3734102"/>
              <a:gd name="connsiteX0" fmla="*/ 307 w 9164573"/>
              <a:gd name="connsiteY0" fmla="*/ 0 h 3734102"/>
              <a:gd name="connsiteX1" fmla="*/ 9164479 w 9164573"/>
              <a:gd name="connsiteY1" fmla="*/ 16595 h 3734102"/>
              <a:gd name="connsiteX2" fmla="*/ 9148773 w 9164573"/>
              <a:gd name="connsiteY2" fmla="*/ 3733108 h 3734102"/>
              <a:gd name="connsiteX3" fmla="*/ 4573831 w 9164573"/>
              <a:gd name="connsiteY3" fmla="*/ 3734102 h 3734102"/>
              <a:gd name="connsiteX4" fmla="*/ 4573881 w 9164573"/>
              <a:gd name="connsiteY4" fmla="*/ 3152924 h 3734102"/>
              <a:gd name="connsiteX5" fmla="*/ 1609 w 9164573"/>
              <a:gd name="connsiteY5" fmla="*/ 3151830 h 3734102"/>
              <a:gd name="connsiteX6" fmla="*/ 307 w 9164573"/>
              <a:gd name="connsiteY6" fmla="*/ 0 h 3734102"/>
              <a:gd name="connsiteX0" fmla="*/ 1529 w 9165795"/>
              <a:gd name="connsiteY0" fmla="*/ 0 h 3734102"/>
              <a:gd name="connsiteX1" fmla="*/ 9165701 w 9165795"/>
              <a:gd name="connsiteY1" fmla="*/ 16595 h 3734102"/>
              <a:gd name="connsiteX2" fmla="*/ 9149995 w 9165795"/>
              <a:gd name="connsiteY2" fmla="*/ 3733108 h 3734102"/>
              <a:gd name="connsiteX3" fmla="*/ 4575053 w 9165795"/>
              <a:gd name="connsiteY3" fmla="*/ 3734102 h 3734102"/>
              <a:gd name="connsiteX4" fmla="*/ 4575103 w 9165795"/>
              <a:gd name="connsiteY4" fmla="*/ 3152924 h 3734102"/>
              <a:gd name="connsiteX5" fmla="*/ 0 w 9165795"/>
              <a:gd name="connsiteY5" fmla="*/ 3140506 h 3734102"/>
              <a:gd name="connsiteX6" fmla="*/ 1529 w 9165795"/>
              <a:gd name="connsiteY6" fmla="*/ 0 h 3734102"/>
              <a:gd name="connsiteX0" fmla="*/ 1529 w 9154597"/>
              <a:gd name="connsiteY0" fmla="*/ 391 h 3734493"/>
              <a:gd name="connsiteX1" fmla="*/ 9154377 w 9154597"/>
              <a:gd name="connsiteY1" fmla="*/ 0 h 3734493"/>
              <a:gd name="connsiteX2" fmla="*/ 9149995 w 9154597"/>
              <a:gd name="connsiteY2" fmla="*/ 3733499 h 3734493"/>
              <a:gd name="connsiteX3" fmla="*/ 4575053 w 9154597"/>
              <a:gd name="connsiteY3" fmla="*/ 3734493 h 3734493"/>
              <a:gd name="connsiteX4" fmla="*/ 4575103 w 9154597"/>
              <a:gd name="connsiteY4" fmla="*/ 3153315 h 3734493"/>
              <a:gd name="connsiteX5" fmla="*/ 0 w 9154597"/>
              <a:gd name="connsiteY5" fmla="*/ 3140897 h 3734493"/>
              <a:gd name="connsiteX6" fmla="*/ 1529 w 9154597"/>
              <a:gd name="connsiteY6" fmla="*/ 391 h 3734493"/>
              <a:gd name="connsiteX0" fmla="*/ 1529 w 9154707"/>
              <a:gd name="connsiteY0" fmla="*/ 391 h 3734493"/>
              <a:gd name="connsiteX1" fmla="*/ 9154377 w 9154707"/>
              <a:gd name="connsiteY1" fmla="*/ 0 h 3734493"/>
              <a:gd name="connsiteX2" fmla="*/ 9152826 w 9154707"/>
              <a:gd name="connsiteY2" fmla="*/ 3719344 h 3734493"/>
              <a:gd name="connsiteX3" fmla="*/ 4575053 w 9154707"/>
              <a:gd name="connsiteY3" fmla="*/ 3734493 h 3734493"/>
              <a:gd name="connsiteX4" fmla="*/ 4575103 w 9154707"/>
              <a:gd name="connsiteY4" fmla="*/ 3153315 h 3734493"/>
              <a:gd name="connsiteX5" fmla="*/ 0 w 9154707"/>
              <a:gd name="connsiteY5" fmla="*/ 3140897 h 3734493"/>
              <a:gd name="connsiteX6" fmla="*/ 1529 w 9154707"/>
              <a:gd name="connsiteY6" fmla="*/ 391 h 3734493"/>
              <a:gd name="connsiteX0" fmla="*/ 1529 w 9154707"/>
              <a:gd name="connsiteY0" fmla="*/ 391 h 3720338"/>
              <a:gd name="connsiteX1" fmla="*/ 9154377 w 9154707"/>
              <a:gd name="connsiteY1" fmla="*/ 0 h 3720338"/>
              <a:gd name="connsiteX2" fmla="*/ 9152826 w 9154707"/>
              <a:gd name="connsiteY2" fmla="*/ 3719344 h 3720338"/>
              <a:gd name="connsiteX3" fmla="*/ 4575053 w 9154707"/>
              <a:gd name="connsiteY3" fmla="*/ 3720338 h 3720338"/>
              <a:gd name="connsiteX4" fmla="*/ 4575103 w 9154707"/>
              <a:gd name="connsiteY4" fmla="*/ 3153315 h 3720338"/>
              <a:gd name="connsiteX5" fmla="*/ 0 w 9154707"/>
              <a:gd name="connsiteY5" fmla="*/ 3140897 h 3720338"/>
              <a:gd name="connsiteX6" fmla="*/ 1529 w 9154707"/>
              <a:gd name="connsiteY6" fmla="*/ 391 h 3720338"/>
              <a:gd name="connsiteX0" fmla="*/ 1529 w 9154707"/>
              <a:gd name="connsiteY0" fmla="*/ 391 h 3720338"/>
              <a:gd name="connsiteX1" fmla="*/ 9154377 w 9154707"/>
              <a:gd name="connsiteY1" fmla="*/ 0 h 3720338"/>
              <a:gd name="connsiteX2" fmla="*/ 9152826 w 9154707"/>
              <a:gd name="connsiteY2" fmla="*/ 3719344 h 3720338"/>
              <a:gd name="connsiteX3" fmla="*/ 4575053 w 9154707"/>
              <a:gd name="connsiteY3" fmla="*/ 3720338 h 3720338"/>
              <a:gd name="connsiteX4" fmla="*/ 4577934 w 9154707"/>
              <a:gd name="connsiteY4" fmla="*/ 3141991 h 3720338"/>
              <a:gd name="connsiteX5" fmla="*/ 0 w 9154707"/>
              <a:gd name="connsiteY5" fmla="*/ 3140897 h 3720338"/>
              <a:gd name="connsiteX6" fmla="*/ 1529 w 9154707"/>
              <a:gd name="connsiteY6" fmla="*/ 391 h 3720338"/>
              <a:gd name="connsiteX0" fmla="*/ 1529 w 9154707"/>
              <a:gd name="connsiteY0" fmla="*/ 391 h 3720338"/>
              <a:gd name="connsiteX1" fmla="*/ 9154377 w 9154707"/>
              <a:gd name="connsiteY1" fmla="*/ 0 h 3720338"/>
              <a:gd name="connsiteX2" fmla="*/ 9152826 w 9154707"/>
              <a:gd name="connsiteY2" fmla="*/ 3719344 h 3720338"/>
              <a:gd name="connsiteX3" fmla="*/ 4575053 w 9154707"/>
              <a:gd name="connsiteY3" fmla="*/ 3720338 h 3720338"/>
              <a:gd name="connsiteX4" fmla="*/ 3601621 w 9154707"/>
              <a:gd name="connsiteY4" fmla="*/ 3141991 h 3720338"/>
              <a:gd name="connsiteX5" fmla="*/ 0 w 9154707"/>
              <a:gd name="connsiteY5" fmla="*/ 3140897 h 3720338"/>
              <a:gd name="connsiteX6" fmla="*/ 1529 w 9154707"/>
              <a:gd name="connsiteY6" fmla="*/ 391 h 3720338"/>
              <a:gd name="connsiteX0" fmla="*/ 1529 w 9154707"/>
              <a:gd name="connsiteY0" fmla="*/ 391 h 3720338"/>
              <a:gd name="connsiteX1" fmla="*/ 9154377 w 9154707"/>
              <a:gd name="connsiteY1" fmla="*/ 0 h 3720338"/>
              <a:gd name="connsiteX2" fmla="*/ 9152826 w 9154707"/>
              <a:gd name="connsiteY2" fmla="*/ 3719344 h 3720338"/>
              <a:gd name="connsiteX3" fmla="*/ 3598741 w 9154707"/>
              <a:gd name="connsiteY3" fmla="*/ 3720338 h 3720338"/>
              <a:gd name="connsiteX4" fmla="*/ 3601621 w 9154707"/>
              <a:gd name="connsiteY4" fmla="*/ 3141991 h 3720338"/>
              <a:gd name="connsiteX5" fmla="*/ 0 w 9154707"/>
              <a:gd name="connsiteY5" fmla="*/ 3140897 h 3720338"/>
              <a:gd name="connsiteX6" fmla="*/ 1529 w 9154707"/>
              <a:gd name="connsiteY6" fmla="*/ 391 h 3720338"/>
              <a:gd name="connsiteX0" fmla="*/ 1529 w 9154707"/>
              <a:gd name="connsiteY0" fmla="*/ 391 h 3720338"/>
              <a:gd name="connsiteX1" fmla="*/ 9154377 w 9154707"/>
              <a:gd name="connsiteY1" fmla="*/ 0 h 3720338"/>
              <a:gd name="connsiteX2" fmla="*/ 9152826 w 9154707"/>
              <a:gd name="connsiteY2" fmla="*/ 3719344 h 3720338"/>
              <a:gd name="connsiteX3" fmla="*/ 3598741 w 9154707"/>
              <a:gd name="connsiteY3" fmla="*/ 3720338 h 3720338"/>
              <a:gd name="connsiteX4" fmla="*/ 4111449 w 9154707"/>
              <a:gd name="connsiteY4" fmla="*/ 3138702 h 3720338"/>
              <a:gd name="connsiteX5" fmla="*/ 0 w 9154707"/>
              <a:gd name="connsiteY5" fmla="*/ 3140897 h 3720338"/>
              <a:gd name="connsiteX6" fmla="*/ 1529 w 9154707"/>
              <a:gd name="connsiteY6" fmla="*/ 391 h 3720338"/>
              <a:gd name="connsiteX0" fmla="*/ 1529 w 9154707"/>
              <a:gd name="connsiteY0" fmla="*/ 391 h 3719344"/>
              <a:gd name="connsiteX1" fmla="*/ 9154377 w 9154707"/>
              <a:gd name="connsiteY1" fmla="*/ 0 h 3719344"/>
              <a:gd name="connsiteX2" fmla="*/ 9152826 w 9154707"/>
              <a:gd name="connsiteY2" fmla="*/ 3719344 h 3719344"/>
              <a:gd name="connsiteX3" fmla="*/ 4105279 w 9154707"/>
              <a:gd name="connsiteY3" fmla="*/ 3717048 h 3719344"/>
              <a:gd name="connsiteX4" fmla="*/ 4111449 w 9154707"/>
              <a:gd name="connsiteY4" fmla="*/ 3138702 h 3719344"/>
              <a:gd name="connsiteX5" fmla="*/ 0 w 9154707"/>
              <a:gd name="connsiteY5" fmla="*/ 3140897 h 3719344"/>
              <a:gd name="connsiteX6" fmla="*/ 1529 w 9154707"/>
              <a:gd name="connsiteY6" fmla="*/ 391 h 3719344"/>
              <a:gd name="connsiteX0" fmla="*/ 1529 w 9154707"/>
              <a:gd name="connsiteY0" fmla="*/ 391 h 3719344"/>
              <a:gd name="connsiteX1" fmla="*/ 9154377 w 9154707"/>
              <a:gd name="connsiteY1" fmla="*/ 0 h 3719344"/>
              <a:gd name="connsiteX2" fmla="*/ 9152826 w 9154707"/>
              <a:gd name="connsiteY2" fmla="*/ 3719344 h 3719344"/>
              <a:gd name="connsiteX3" fmla="*/ 4113746 w 9154707"/>
              <a:gd name="connsiteY3" fmla="*/ 3717048 h 3719344"/>
              <a:gd name="connsiteX4" fmla="*/ 4111449 w 9154707"/>
              <a:gd name="connsiteY4" fmla="*/ 3138702 h 3719344"/>
              <a:gd name="connsiteX5" fmla="*/ 0 w 9154707"/>
              <a:gd name="connsiteY5" fmla="*/ 3140897 h 3719344"/>
              <a:gd name="connsiteX6" fmla="*/ 1529 w 9154707"/>
              <a:gd name="connsiteY6" fmla="*/ 391 h 3719344"/>
              <a:gd name="connsiteX0" fmla="*/ 1529 w 9154707"/>
              <a:gd name="connsiteY0" fmla="*/ 391 h 3719344"/>
              <a:gd name="connsiteX1" fmla="*/ 9154377 w 9154707"/>
              <a:gd name="connsiteY1" fmla="*/ 0 h 3719344"/>
              <a:gd name="connsiteX2" fmla="*/ 9152826 w 9154707"/>
              <a:gd name="connsiteY2" fmla="*/ 3719344 h 3719344"/>
              <a:gd name="connsiteX3" fmla="*/ 4110924 w 9154707"/>
              <a:gd name="connsiteY3" fmla="*/ 3717048 h 3719344"/>
              <a:gd name="connsiteX4" fmla="*/ 4111449 w 9154707"/>
              <a:gd name="connsiteY4" fmla="*/ 3138702 h 3719344"/>
              <a:gd name="connsiteX5" fmla="*/ 0 w 9154707"/>
              <a:gd name="connsiteY5" fmla="*/ 3140897 h 3719344"/>
              <a:gd name="connsiteX6" fmla="*/ 1529 w 9154707"/>
              <a:gd name="connsiteY6" fmla="*/ 391 h 3719344"/>
              <a:gd name="connsiteX0" fmla="*/ 1529 w 9154707"/>
              <a:gd name="connsiteY0" fmla="*/ 391 h 3719344"/>
              <a:gd name="connsiteX1" fmla="*/ 9154377 w 9154707"/>
              <a:gd name="connsiteY1" fmla="*/ 0 h 3719344"/>
              <a:gd name="connsiteX2" fmla="*/ 9152826 w 9154707"/>
              <a:gd name="connsiteY2" fmla="*/ 3719344 h 3719344"/>
              <a:gd name="connsiteX3" fmla="*/ 4110924 w 9154707"/>
              <a:gd name="connsiteY3" fmla="*/ 3717048 h 3719344"/>
              <a:gd name="connsiteX4" fmla="*/ 4108627 w 9154707"/>
              <a:gd name="connsiteY4" fmla="*/ 3141524 h 3719344"/>
              <a:gd name="connsiteX5" fmla="*/ 0 w 9154707"/>
              <a:gd name="connsiteY5" fmla="*/ 3140897 h 3719344"/>
              <a:gd name="connsiteX6" fmla="*/ 1529 w 9154707"/>
              <a:gd name="connsiteY6" fmla="*/ 391 h 3719344"/>
              <a:gd name="connsiteX0" fmla="*/ 1529 w 9154707"/>
              <a:gd name="connsiteY0" fmla="*/ 391 h 3719344"/>
              <a:gd name="connsiteX1" fmla="*/ 9154377 w 9154707"/>
              <a:gd name="connsiteY1" fmla="*/ 0 h 3719344"/>
              <a:gd name="connsiteX2" fmla="*/ 9152826 w 9154707"/>
              <a:gd name="connsiteY2" fmla="*/ 3719344 h 3719344"/>
              <a:gd name="connsiteX3" fmla="*/ 4110924 w 9154707"/>
              <a:gd name="connsiteY3" fmla="*/ 3717048 h 3719344"/>
              <a:gd name="connsiteX4" fmla="*/ 4111450 w 9154707"/>
              <a:gd name="connsiteY4" fmla="*/ 3141524 h 3719344"/>
              <a:gd name="connsiteX5" fmla="*/ 0 w 9154707"/>
              <a:gd name="connsiteY5" fmla="*/ 3140897 h 3719344"/>
              <a:gd name="connsiteX6" fmla="*/ 1529 w 9154707"/>
              <a:gd name="connsiteY6" fmla="*/ 391 h 3719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4707" h="3719344">
                <a:moveTo>
                  <a:pt x="1529" y="391"/>
                </a:moveTo>
                <a:lnTo>
                  <a:pt x="9154377" y="0"/>
                </a:lnTo>
                <a:cubicBezTo>
                  <a:pt x="9155964" y="1278732"/>
                  <a:pt x="9151239" y="2440612"/>
                  <a:pt x="9152826" y="3719344"/>
                </a:cubicBezTo>
                <a:lnTo>
                  <a:pt x="4110924" y="3717048"/>
                </a:lnTo>
                <a:cubicBezTo>
                  <a:pt x="4112369" y="3628931"/>
                  <a:pt x="4110005" y="3229641"/>
                  <a:pt x="4111450" y="3141524"/>
                </a:cubicBezTo>
                <a:lnTo>
                  <a:pt x="0" y="3140897"/>
                </a:lnTo>
                <a:cubicBezTo>
                  <a:pt x="1445" y="1965221"/>
                  <a:pt x="84" y="1176067"/>
                  <a:pt x="1529" y="391"/>
                </a:cubicBezTo>
                <a:close/>
              </a:path>
            </a:pathLst>
          </a:custGeo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lIns="180000" tIns="180000"/>
          <a:lstStyle>
            <a:lvl1pPr marL="0" indent="0">
              <a:buNone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</a:lstStyle>
          <a:p>
            <a:r>
              <a:rPr lang="de-DE" dirty="0" smtClean="0"/>
              <a:t>Bild durch Klicken auf das Symbol einfügen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5138" y="4233650"/>
            <a:ext cx="11263312" cy="5446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 cap="all" baseline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de-DE" dirty="0" smtClean="0"/>
              <a:t>Präsentationstitel DURCH KLICKEN BEARBEITEN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65138" y="4853839"/>
            <a:ext cx="11263312" cy="5340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2100"/>
              </a:lnSpc>
              <a:spcBef>
                <a:spcPts val="0"/>
              </a:spcBef>
              <a:buNone/>
              <a:defRPr sz="2000" b="1" cap="all" baseline="0">
                <a:latin typeface="+mn-lt"/>
              </a:defRPr>
            </a:lvl1pPr>
          </a:lstStyle>
          <a:p>
            <a:pPr lvl="0"/>
            <a:r>
              <a:rPr lang="de-DE" dirty="0" smtClean="0"/>
              <a:t>Subheadline durch klicken bearbeiten</a:t>
            </a:r>
          </a:p>
        </p:txBody>
      </p:sp>
      <p:sp>
        <p:nvSpPr>
          <p:cNvPr id="13" name="Textplatzhalter 24"/>
          <p:cNvSpPr>
            <a:spLocks noGrp="1"/>
          </p:cNvSpPr>
          <p:nvPr>
            <p:ph type="body" sz="quarter" idx="18" hasCustomPrompt="1"/>
          </p:nvPr>
        </p:nvSpPr>
        <p:spPr>
          <a:xfrm>
            <a:off x="465138" y="3360109"/>
            <a:ext cx="4554918" cy="3194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1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</a:lstStyle>
          <a:p>
            <a:pPr lvl="0"/>
            <a:r>
              <a:rPr lang="de-DE" dirty="0" smtClean="0"/>
              <a:t>Abteilung und Datum eingeben</a:t>
            </a:r>
          </a:p>
        </p:txBody>
      </p:sp>
      <p:pic>
        <p:nvPicPr>
          <p:cNvPr id="16" name="Bild 8" descr="BMWMINIRR_5fbg Kopi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8130" y="6021289"/>
            <a:ext cx="2107276" cy="441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Bild 7" descr="WortmarkeBMWGROUP Kopie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39" y="6031922"/>
            <a:ext cx="906087" cy="432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9503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ild ohne Fuß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6"/>
          <p:cNvSpPr>
            <a:spLocks noGrp="1"/>
          </p:cNvSpPr>
          <p:nvPr>
            <p:ph type="pic" sz="quarter" idx="14" hasCustomPrompt="1"/>
          </p:nvPr>
        </p:nvSpPr>
        <p:spPr>
          <a:xfrm>
            <a:off x="4" y="1701801"/>
            <a:ext cx="12195176" cy="5156201"/>
          </a:xfrm>
          <a:prstGeom prst="rect">
            <a:avLst/>
          </a:prstGeo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85725">
              <a:buNone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</a:lstStyle>
          <a:p>
            <a:r>
              <a:rPr lang="de-DE" dirty="0" smtClean="0"/>
              <a:t>Bild durch Klicken auf das Symbol einfügen</a:t>
            </a:r>
            <a:endParaRPr lang="de-DE" dirty="0"/>
          </a:p>
        </p:txBody>
      </p:sp>
      <p:sp>
        <p:nvSpPr>
          <p:cNvPr id="7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5138" y="403226"/>
            <a:ext cx="11263312" cy="9604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800" b="1" cap="all" baseline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de-DE" dirty="0" smtClean="0"/>
              <a:t>HEADLINE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</p:spTree>
    <p:extLst>
      <p:ext uri="{BB962C8B-B14F-4D97-AF65-F5344CB8AC3E}">
        <p14:creationId xmlns:p14="http://schemas.microsoft.com/office/powerpoint/2010/main" val="3242060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 mit Bildunterschrif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 algn="l"/>
            <a:r>
              <a:rPr lang="de-DE" smtClean="0"/>
              <a:t>Thema, Abteilung, Datum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de-DE" smtClean="0"/>
              <a:t>Seite </a:t>
            </a:r>
            <a:fld id="{AA807A42-CF27-4B84-8583-18EBE418342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4" hasCustomPrompt="1"/>
          </p:nvPr>
        </p:nvSpPr>
        <p:spPr>
          <a:xfrm>
            <a:off x="-2449" y="1697783"/>
            <a:ext cx="6090208" cy="2611438"/>
          </a:xfrm>
          <a:prstGeom prst="rect">
            <a:avLst/>
          </a:prstGeo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16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</a:lstStyle>
          <a:p>
            <a:r>
              <a:rPr lang="de-DE" dirty="0" smtClean="0"/>
              <a:t>Bild durch Klicken auf das Symbol einfügen</a:t>
            </a:r>
            <a:endParaRPr lang="de-DE" dirty="0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8" hasCustomPrompt="1"/>
          </p:nvPr>
        </p:nvSpPr>
        <p:spPr>
          <a:xfrm>
            <a:off x="6111655" y="1697783"/>
            <a:ext cx="6099705" cy="2611438"/>
          </a:xfrm>
          <a:prstGeom prst="rect">
            <a:avLst/>
          </a:prstGeo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16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</a:lstStyle>
          <a:p>
            <a:r>
              <a:rPr lang="de-DE" dirty="0" smtClean="0"/>
              <a:t>Bild durch Klicken auf das Symbol einfügen</a:t>
            </a:r>
            <a:endParaRPr lang="de-DE" dirty="0"/>
          </a:p>
        </p:txBody>
      </p:sp>
      <p:sp>
        <p:nvSpPr>
          <p:cNvPr id="7" name="Textplatzhalter 7"/>
          <p:cNvSpPr>
            <a:spLocks noGrp="1"/>
          </p:cNvSpPr>
          <p:nvPr>
            <p:ph type="body" sz="quarter" idx="15" hasCustomPrompt="1"/>
          </p:nvPr>
        </p:nvSpPr>
        <p:spPr>
          <a:xfrm>
            <a:off x="465138" y="4487292"/>
            <a:ext cx="5393205" cy="203892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 marL="285750" indent="-28575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1700"/>
            </a:lvl2pPr>
            <a:lvl3pPr marL="633413" indent="-22860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1700"/>
            </a:lvl3pPr>
            <a:lvl4pPr marL="985838" indent="-22860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1700"/>
            </a:lvl4pPr>
            <a:lvl5pPr marL="1349375" indent="-22860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1700"/>
            </a:lvl5pPr>
          </a:lstStyle>
          <a:p>
            <a:pPr lvl="0"/>
            <a:r>
              <a:rPr lang="de-DE" dirty="0" smtClean="0"/>
              <a:t>Bildunterschrift durch Klicken bearbeiten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9" hasCustomPrompt="1"/>
          </p:nvPr>
        </p:nvSpPr>
        <p:spPr>
          <a:xfrm>
            <a:off x="6108911" y="4487291"/>
            <a:ext cx="5619539" cy="203892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 marL="285750" indent="-28575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1700"/>
            </a:lvl2pPr>
            <a:lvl3pPr marL="633413" indent="-22860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1700"/>
            </a:lvl3pPr>
            <a:lvl4pPr marL="985838" indent="-22860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1700"/>
            </a:lvl4pPr>
            <a:lvl5pPr marL="1349375" indent="-22860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1700"/>
            </a:lvl5pPr>
          </a:lstStyle>
          <a:p>
            <a:pPr lvl="0"/>
            <a:r>
              <a:rPr lang="de-DE" dirty="0" smtClean="0"/>
              <a:t>Bildunterschrift durch Klicken bearbeiten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5138" y="403226"/>
            <a:ext cx="11263312" cy="9604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800" b="1" cap="all" baseline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de-DE" dirty="0" smtClean="0"/>
              <a:t>HEADLINE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</p:spTree>
    <p:extLst>
      <p:ext uri="{BB962C8B-B14F-4D97-AF65-F5344CB8AC3E}">
        <p14:creationId xmlns:p14="http://schemas.microsoft.com/office/powerpoint/2010/main" val="23953271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mbifolie wei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 algn="l"/>
            <a:r>
              <a:rPr lang="de-DE" smtClean="0"/>
              <a:t>Thema, Abteilung, Datum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de-DE" smtClean="0"/>
              <a:t>Seite </a:t>
            </a:r>
            <a:fld id="{AA807A42-CF27-4B84-8583-18EBE418342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5138" y="403226"/>
            <a:ext cx="11263312" cy="9604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800" b="1" cap="all" baseline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de-DE" dirty="0" smtClean="0"/>
              <a:t>HEADLINE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4" hasCustomPrompt="1"/>
          </p:nvPr>
        </p:nvSpPr>
        <p:spPr>
          <a:xfrm>
            <a:off x="6336833" y="1637401"/>
            <a:ext cx="5391617" cy="4888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 marL="200025" indent="-200025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2pPr>
            <a:lvl3pPr marL="452438" indent="-185738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3pPr>
            <a:lvl4pPr marL="719138" indent="-18415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4pPr>
            <a:lvl5pPr marL="985838" indent="-18415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5pPr>
          </a:lstStyle>
          <a:p>
            <a:pPr lvl="0"/>
            <a:r>
              <a:rPr lang="de-DE" dirty="0" smtClean="0"/>
              <a:t>Kleinen Fließtext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5" hasCustomPrompt="1"/>
          </p:nvPr>
        </p:nvSpPr>
        <p:spPr>
          <a:xfrm>
            <a:off x="4" y="1701801"/>
            <a:ext cx="6099703" cy="4824413"/>
          </a:xfrm>
          <a:prstGeom prst="rect">
            <a:avLst/>
          </a:prstGeo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85725">
              <a:buNone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</a:lstStyle>
          <a:p>
            <a:r>
              <a:rPr lang="de-DE" dirty="0" smtClean="0"/>
              <a:t>Bild durch Klicken auf das Symbol einfügen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655907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mbifolie gr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0" y="1701801"/>
            <a:ext cx="12195175" cy="482441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+mn-lt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 algn="l"/>
            <a:r>
              <a:rPr lang="de-DE" smtClean="0"/>
              <a:t>Thema, Abteilung, Datum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de-DE" smtClean="0"/>
              <a:t>Seite </a:t>
            </a:r>
            <a:fld id="{AA807A42-CF27-4B84-8583-18EBE418342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5138" y="403226"/>
            <a:ext cx="11107575" cy="9604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800" b="1" cap="all" baseline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de-DE" dirty="0" smtClean="0"/>
              <a:t>HEADLINE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4" hasCustomPrompt="1"/>
          </p:nvPr>
        </p:nvSpPr>
        <p:spPr>
          <a:xfrm>
            <a:off x="6336833" y="1913433"/>
            <a:ext cx="5391617" cy="444423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 marL="200025" indent="-200025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2pPr>
            <a:lvl3pPr marL="452438" indent="-185738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3pPr>
            <a:lvl4pPr marL="719138" indent="-18415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4pPr>
            <a:lvl5pPr marL="985838" indent="-18415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5pPr>
          </a:lstStyle>
          <a:p>
            <a:pPr lvl="0"/>
            <a:r>
              <a:rPr lang="de-DE" dirty="0" smtClean="0"/>
              <a:t>Kleinen Fließtext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5" hasCustomPrompt="1"/>
          </p:nvPr>
        </p:nvSpPr>
        <p:spPr>
          <a:xfrm>
            <a:off x="4" y="1971676"/>
            <a:ext cx="6099703" cy="4283075"/>
          </a:xfrm>
          <a:prstGeom prst="rect">
            <a:avLst/>
          </a:prstGeo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85725">
              <a:buNone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</a:lstStyle>
          <a:p>
            <a:r>
              <a:rPr lang="de-DE" dirty="0" smtClean="0"/>
              <a:t>Bild durch Klicken auf das Symbol einfügen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50015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 Bild, Headline 2-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5138" y="3724716"/>
            <a:ext cx="11263312" cy="91680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 cap="all" baseline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de-DE" dirty="0" smtClean="0"/>
              <a:t>Präsentationstitel 2-zeilig DURCH KLICKEN </a:t>
            </a:r>
          </a:p>
          <a:p>
            <a:pPr lvl="0"/>
            <a:r>
              <a:rPr lang="de-DE" dirty="0" smtClean="0"/>
              <a:t>BEARBEITEN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65838" y="4853839"/>
            <a:ext cx="11262611" cy="5340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2100"/>
              </a:lnSpc>
              <a:spcBef>
                <a:spcPts val="0"/>
              </a:spcBef>
              <a:buNone/>
              <a:defRPr sz="2000" b="1" cap="all" baseline="0">
                <a:latin typeface="+mn-lt"/>
              </a:defRPr>
            </a:lvl1pPr>
          </a:lstStyle>
          <a:p>
            <a:pPr lvl="0"/>
            <a:r>
              <a:rPr lang="de-DE" dirty="0" smtClean="0"/>
              <a:t>Subheadline durch klicken bearbeiten</a:t>
            </a:r>
          </a:p>
        </p:txBody>
      </p:sp>
      <p:sp>
        <p:nvSpPr>
          <p:cNvPr id="13" name="Textplatzhalter 24"/>
          <p:cNvSpPr>
            <a:spLocks noGrp="1"/>
          </p:cNvSpPr>
          <p:nvPr>
            <p:ph type="body" sz="quarter" idx="18" hasCustomPrompt="1"/>
          </p:nvPr>
        </p:nvSpPr>
        <p:spPr>
          <a:xfrm>
            <a:off x="465138" y="2851175"/>
            <a:ext cx="4509198" cy="3194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1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</a:lstStyle>
          <a:p>
            <a:pPr lvl="0"/>
            <a:r>
              <a:rPr lang="de-DE" dirty="0" smtClean="0"/>
              <a:t>Abteilung und Datum eingeben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9" hasCustomPrompt="1"/>
          </p:nvPr>
        </p:nvSpPr>
        <p:spPr>
          <a:xfrm>
            <a:off x="-13159" y="-367"/>
            <a:ext cx="12216603" cy="3211380"/>
          </a:xfrm>
          <a:custGeom>
            <a:avLst/>
            <a:gdLst>
              <a:gd name="connsiteX0" fmla="*/ 0 w 9144000"/>
              <a:gd name="connsiteY0" fmla="*/ 0 h 3795713"/>
              <a:gd name="connsiteX1" fmla="*/ 9144000 w 9144000"/>
              <a:gd name="connsiteY1" fmla="*/ 0 h 3795713"/>
              <a:gd name="connsiteX2" fmla="*/ 9144000 w 9144000"/>
              <a:gd name="connsiteY2" fmla="*/ 3795713 h 3795713"/>
              <a:gd name="connsiteX3" fmla="*/ 0 w 9144000"/>
              <a:gd name="connsiteY3" fmla="*/ 3795713 h 3795713"/>
              <a:gd name="connsiteX4" fmla="*/ 0 w 9144000"/>
              <a:gd name="connsiteY4" fmla="*/ 0 h 3795713"/>
              <a:gd name="connsiteX0" fmla="*/ 0 w 9144000"/>
              <a:gd name="connsiteY0" fmla="*/ 0 h 3795713"/>
              <a:gd name="connsiteX1" fmla="*/ 9144000 w 9144000"/>
              <a:gd name="connsiteY1" fmla="*/ 0 h 3795713"/>
              <a:gd name="connsiteX2" fmla="*/ 9144000 w 9144000"/>
              <a:gd name="connsiteY2" fmla="*/ 3795713 h 3795713"/>
              <a:gd name="connsiteX3" fmla="*/ 4571779 w 9144000"/>
              <a:gd name="connsiteY3" fmla="*/ 3791943 h 3795713"/>
              <a:gd name="connsiteX4" fmla="*/ 0 w 9144000"/>
              <a:gd name="connsiteY4" fmla="*/ 3795713 h 3795713"/>
              <a:gd name="connsiteX5" fmla="*/ 0 w 9144000"/>
              <a:gd name="connsiteY5" fmla="*/ 0 h 3795713"/>
              <a:gd name="connsiteX0" fmla="*/ 0 w 9144000"/>
              <a:gd name="connsiteY0" fmla="*/ 0 h 3795713"/>
              <a:gd name="connsiteX1" fmla="*/ 9144000 w 9144000"/>
              <a:gd name="connsiteY1" fmla="*/ 0 h 3795713"/>
              <a:gd name="connsiteX2" fmla="*/ 9144000 w 9144000"/>
              <a:gd name="connsiteY2" fmla="*/ 3795713 h 3795713"/>
              <a:gd name="connsiteX3" fmla="*/ 4571779 w 9144000"/>
              <a:gd name="connsiteY3" fmla="*/ 3791943 h 3795713"/>
              <a:gd name="connsiteX4" fmla="*/ 4242422 w 9144000"/>
              <a:gd name="connsiteY4" fmla="*/ 3787609 h 3795713"/>
              <a:gd name="connsiteX5" fmla="*/ 0 w 9144000"/>
              <a:gd name="connsiteY5" fmla="*/ 3795713 h 3795713"/>
              <a:gd name="connsiteX6" fmla="*/ 0 w 9144000"/>
              <a:gd name="connsiteY6" fmla="*/ 0 h 3795713"/>
              <a:gd name="connsiteX0" fmla="*/ 0 w 9144000"/>
              <a:gd name="connsiteY0" fmla="*/ 0 h 3795713"/>
              <a:gd name="connsiteX1" fmla="*/ 9144000 w 9144000"/>
              <a:gd name="connsiteY1" fmla="*/ 0 h 3795713"/>
              <a:gd name="connsiteX2" fmla="*/ 9144000 w 9144000"/>
              <a:gd name="connsiteY2" fmla="*/ 3795713 h 3795713"/>
              <a:gd name="connsiteX3" fmla="*/ 4571779 w 9144000"/>
              <a:gd name="connsiteY3" fmla="*/ 3791943 h 3795713"/>
              <a:gd name="connsiteX4" fmla="*/ 4576113 w 9144000"/>
              <a:gd name="connsiteY4" fmla="*/ 3527591 h 3795713"/>
              <a:gd name="connsiteX5" fmla="*/ 0 w 9144000"/>
              <a:gd name="connsiteY5" fmla="*/ 3795713 h 3795713"/>
              <a:gd name="connsiteX6" fmla="*/ 0 w 9144000"/>
              <a:gd name="connsiteY6" fmla="*/ 0 h 3795713"/>
              <a:gd name="connsiteX0" fmla="*/ 4334 w 9148334"/>
              <a:gd name="connsiteY0" fmla="*/ 0 h 3795713"/>
              <a:gd name="connsiteX1" fmla="*/ 9148334 w 9148334"/>
              <a:gd name="connsiteY1" fmla="*/ 0 h 3795713"/>
              <a:gd name="connsiteX2" fmla="*/ 9148334 w 9148334"/>
              <a:gd name="connsiteY2" fmla="*/ 3795713 h 3795713"/>
              <a:gd name="connsiteX3" fmla="*/ 4576113 w 9148334"/>
              <a:gd name="connsiteY3" fmla="*/ 3791943 h 3795713"/>
              <a:gd name="connsiteX4" fmla="*/ 4580447 w 9148334"/>
              <a:gd name="connsiteY4" fmla="*/ 3527591 h 3795713"/>
              <a:gd name="connsiteX5" fmla="*/ 0 w 9148334"/>
              <a:gd name="connsiteY5" fmla="*/ 3527027 h 3795713"/>
              <a:gd name="connsiteX6" fmla="*/ 4334 w 9148334"/>
              <a:gd name="connsiteY6" fmla="*/ 0 h 3795713"/>
              <a:gd name="connsiteX0" fmla="*/ 4334 w 9148334"/>
              <a:gd name="connsiteY0" fmla="*/ 0 h 3834806"/>
              <a:gd name="connsiteX1" fmla="*/ 9148334 w 9148334"/>
              <a:gd name="connsiteY1" fmla="*/ 0 h 3834806"/>
              <a:gd name="connsiteX2" fmla="*/ 9148334 w 9148334"/>
              <a:gd name="connsiteY2" fmla="*/ 3795713 h 3834806"/>
              <a:gd name="connsiteX3" fmla="*/ 4580875 w 9148334"/>
              <a:gd name="connsiteY3" fmla="*/ 3834806 h 3834806"/>
              <a:gd name="connsiteX4" fmla="*/ 4580447 w 9148334"/>
              <a:gd name="connsiteY4" fmla="*/ 3527591 h 3834806"/>
              <a:gd name="connsiteX5" fmla="*/ 0 w 9148334"/>
              <a:gd name="connsiteY5" fmla="*/ 3527027 h 3834806"/>
              <a:gd name="connsiteX6" fmla="*/ 4334 w 9148334"/>
              <a:gd name="connsiteY6" fmla="*/ 0 h 3834806"/>
              <a:gd name="connsiteX0" fmla="*/ 4334 w 9148334"/>
              <a:gd name="connsiteY0" fmla="*/ 0 h 3834806"/>
              <a:gd name="connsiteX1" fmla="*/ 9148334 w 9148334"/>
              <a:gd name="connsiteY1" fmla="*/ 0 h 3834806"/>
              <a:gd name="connsiteX2" fmla="*/ 9148334 w 9148334"/>
              <a:gd name="connsiteY2" fmla="*/ 3795713 h 3834806"/>
              <a:gd name="connsiteX3" fmla="*/ 4580875 w 9148334"/>
              <a:gd name="connsiteY3" fmla="*/ 3834806 h 3834806"/>
              <a:gd name="connsiteX4" fmla="*/ 4580447 w 9148334"/>
              <a:gd name="connsiteY4" fmla="*/ 3522829 h 3834806"/>
              <a:gd name="connsiteX5" fmla="*/ 0 w 9148334"/>
              <a:gd name="connsiteY5" fmla="*/ 3527027 h 3834806"/>
              <a:gd name="connsiteX6" fmla="*/ 4334 w 9148334"/>
              <a:gd name="connsiteY6" fmla="*/ 0 h 3834806"/>
              <a:gd name="connsiteX0" fmla="*/ 4334 w 9153096"/>
              <a:gd name="connsiteY0" fmla="*/ 0 h 3836195"/>
              <a:gd name="connsiteX1" fmla="*/ 9148334 w 9153096"/>
              <a:gd name="connsiteY1" fmla="*/ 0 h 3836195"/>
              <a:gd name="connsiteX2" fmla="*/ 9153096 w 9153096"/>
              <a:gd name="connsiteY2" fmla="*/ 3836195 h 3836195"/>
              <a:gd name="connsiteX3" fmla="*/ 4580875 w 9153096"/>
              <a:gd name="connsiteY3" fmla="*/ 3834806 h 3836195"/>
              <a:gd name="connsiteX4" fmla="*/ 4580447 w 9153096"/>
              <a:gd name="connsiteY4" fmla="*/ 3522829 h 3836195"/>
              <a:gd name="connsiteX5" fmla="*/ 0 w 9153096"/>
              <a:gd name="connsiteY5" fmla="*/ 3527027 h 3836195"/>
              <a:gd name="connsiteX6" fmla="*/ 4334 w 9153096"/>
              <a:gd name="connsiteY6" fmla="*/ 0 h 3836195"/>
              <a:gd name="connsiteX0" fmla="*/ 4334 w 9153096"/>
              <a:gd name="connsiteY0" fmla="*/ 0 h 3987206"/>
              <a:gd name="connsiteX1" fmla="*/ 9148334 w 9153096"/>
              <a:gd name="connsiteY1" fmla="*/ 0 h 3987206"/>
              <a:gd name="connsiteX2" fmla="*/ 9153096 w 9153096"/>
              <a:gd name="connsiteY2" fmla="*/ 3836195 h 3987206"/>
              <a:gd name="connsiteX3" fmla="*/ 4580875 w 9153096"/>
              <a:gd name="connsiteY3" fmla="*/ 3987206 h 3987206"/>
              <a:gd name="connsiteX4" fmla="*/ 4580447 w 9153096"/>
              <a:gd name="connsiteY4" fmla="*/ 3522829 h 3987206"/>
              <a:gd name="connsiteX5" fmla="*/ 0 w 9153096"/>
              <a:gd name="connsiteY5" fmla="*/ 3527027 h 3987206"/>
              <a:gd name="connsiteX6" fmla="*/ 4334 w 9153096"/>
              <a:gd name="connsiteY6" fmla="*/ 0 h 3987206"/>
              <a:gd name="connsiteX0" fmla="*/ 4334 w 9153096"/>
              <a:gd name="connsiteY0" fmla="*/ 0 h 3987206"/>
              <a:gd name="connsiteX1" fmla="*/ 9148334 w 9153096"/>
              <a:gd name="connsiteY1" fmla="*/ 0 h 3987206"/>
              <a:gd name="connsiteX2" fmla="*/ 9153096 w 9153096"/>
              <a:gd name="connsiteY2" fmla="*/ 3983832 h 3987206"/>
              <a:gd name="connsiteX3" fmla="*/ 4580875 w 9153096"/>
              <a:gd name="connsiteY3" fmla="*/ 3987206 h 3987206"/>
              <a:gd name="connsiteX4" fmla="*/ 4580447 w 9153096"/>
              <a:gd name="connsiteY4" fmla="*/ 3522829 h 3987206"/>
              <a:gd name="connsiteX5" fmla="*/ 0 w 9153096"/>
              <a:gd name="connsiteY5" fmla="*/ 3527027 h 3987206"/>
              <a:gd name="connsiteX6" fmla="*/ 4334 w 9153096"/>
              <a:gd name="connsiteY6" fmla="*/ 0 h 3987206"/>
              <a:gd name="connsiteX0" fmla="*/ 4334 w 9153096"/>
              <a:gd name="connsiteY0" fmla="*/ 0 h 3984825"/>
              <a:gd name="connsiteX1" fmla="*/ 9148334 w 9153096"/>
              <a:gd name="connsiteY1" fmla="*/ 0 h 3984825"/>
              <a:gd name="connsiteX2" fmla="*/ 9153096 w 9153096"/>
              <a:gd name="connsiteY2" fmla="*/ 3983832 h 3984825"/>
              <a:gd name="connsiteX3" fmla="*/ 4580875 w 9153096"/>
              <a:gd name="connsiteY3" fmla="*/ 3984825 h 3984825"/>
              <a:gd name="connsiteX4" fmla="*/ 4580447 w 9153096"/>
              <a:gd name="connsiteY4" fmla="*/ 3522829 h 3984825"/>
              <a:gd name="connsiteX5" fmla="*/ 0 w 9153096"/>
              <a:gd name="connsiteY5" fmla="*/ 3527027 h 3984825"/>
              <a:gd name="connsiteX6" fmla="*/ 4334 w 9153096"/>
              <a:gd name="connsiteY6" fmla="*/ 0 h 3984825"/>
              <a:gd name="connsiteX0" fmla="*/ 4334 w 9153096"/>
              <a:gd name="connsiteY0" fmla="*/ 0 h 3984825"/>
              <a:gd name="connsiteX1" fmla="*/ 9148334 w 9153096"/>
              <a:gd name="connsiteY1" fmla="*/ 0 h 3984825"/>
              <a:gd name="connsiteX2" fmla="*/ 9153096 w 9153096"/>
              <a:gd name="connsiteY2" fmla="*/ 3983832 h 3984825"/>
              <a:gd name="connsiteX3" fmla="*/ 4580875 w 9153096"/>
              <a:gd name="connsiteY3" fmla="*/ 3984825 h 3984825"/>
              <a:gd name="connsiteX4" fmla="*/ 4583331 w 9153096"/>
              <a:gd name="connsiteY4" fmla="*/ 3442062 h 3984825"/>
              <a:gd name="connsiteX5" fmla="*/ 0 w 9153096"/>
              <a:gd name="connsiteY5" fmla="*/ 3527027 h 3984825"/>
              <a:gd name="connsiteX6" fmla="*/ 4334 w 9153096"/>
              <a:gd name="connsiteY6" fmla="*/ 0 h 3984825"/>
              <a:gd name="connsiteX0" fmla="*/ 4334 w 9153096"/>
              <a:gd name="connsiteY0" fmla="*/ 0 h 3984825"/>
              <a:gd name="connsiteX1" fmla="*/ 9148334 w 9153096"/>
              <a:gd name="connsiteY1" fmla="*/ 0 h 3984825"/>
              <a:gd name="connsiteX2" fmla="*/ 9153096 w 9153096"/>
              <a:gd name="connsiteY2" fmla="*/ 3983832 h 3984825"/>
              <a:gd name="connsiteX3" fmla="*/ 4580875 w 9153096"/>
              <a:gd name="connsiteY3" fmla="*/ 3984825 h 3984825"/>
              <a:gd name="connsiteX4" fmla="*/ 4583331 w 9153096"/>
              <a:gd name="connsiteY4" fmla="*/ 3442062 h 3984825"/>
              <a:gd name="connsiteX5" fmla="*/ 0 w 9153096"/>
              <a:gd name="connsiteY5" fmla="*/ 3443375 h 3984825"/>
              <a:gd name="connsiteX6" fmla="*/ 4334 w 9153096"/>
              <a:gd name="connsiteY6" fmla="*/ 0 h 3984825"/>
              <a:gd name="connsiteX0" fmla="*/ 142 w 9148904"/>
              <a:gd name="connsiteY0" fmla="*/ 0 h 3984825"/>
              <a:gd name="connsiteX1" fmla="*/ 9144142 w 9148904"/>
              <a:gd name="connsiteY1" fmla="*/ 0 h 3984825"/>
              <a:gd name="connsiteX2" fmla="*/ 9148904 w 9148904"/>
              <a:gd name="connsiteY2" fmla="*/ 3983832 h 3984825"/>
              <a:gd name="connsiteX3" fmla="*/ 4576683 w 9148904"/>
              <a:gd name="connsiteY3" fmla="*/ 3984825 h 3984825"/>
              <a:gd name="connsiteX4" fmla="*/ 4579139 w 9148904"/>
              <a:gd name="connsiteY4" fmla="*/ 3442062 h 3984825"/>
              <a:gd name="connsiteX5" fmla="*/ 7346 w 9148904"/>
              <a:gd name="connsiteY5" fmla="*/ 3443375 h 3984825"/>
              <a:gd name="connsiteX6" fmla="*/ 142 w 9148904"/>
              <a:gd name="connsiteY6" fmla="*/ 0 h 3984825"/>
              <a:gd name="connsiteX0" fmla="*/ 15872 w 9141558"/>
              <a:gd name="connsiteY0" fmla="*/ 17308 h 3984825"/>
              <a:gd name="connsiteX1" fmla="*/ 9136796 w 9141558"/>
              <a:gd name="connsiteY1" fmla="*/ 0 h 3984825"/>
              <a:gd name="connsiteX2" fmla="*/ 9141558 w 9141558"/>
              <a:gd name="connsiteY2" fmla="*/ 3983832 h 3984825"/>
              <a:gd name="connsiteX3" fmla="*/ 4569337 w 9141558"/>
              <a:gd name="connsiteY3" fmla="*/ 3984825 h 3984825"/>
              <a:gd name="connsiteX4" fmla="*/ 4571793 w 9141558"/>
              <a:gd name="connsiteY4" fmla="*/ 3442062 h 3984825"/>
              <a:gd name="connsiteX5" fmla="*/ 0 w 9141558"/>
              <a:gd name="connsiteY5" fmla="*/ 3443375 h 3984825"/>
              <a:gd name="connsiteX6" fmla="*/ 15872 w 9141558"/>
              <a:gd name="connsiteY6" fmla="*/ 17308 h 3984825"/>
              <a:gd name="connsiteX0" fmla="*/ 192 w 9146070"/>
              <a:gd name="connsiteY0" fmla="*/ 1 h 3984825"/>
              <a:gd name="connsiteX1" fmla="*/ 9141308 w 9146070"/>
              <a:gd name="connsiteY1" fmla="*/ 0 h 3984825"/>
              <a:gd name="connsiteX2" fmla="*/ 9146070 w 9146070"/>
              <a:gd name="connsiteY2" fmla="*/ 3983832 h 3984825"/>
              <a:gd name="connsiteX3" fmla="*/ 4573849 w 9146070"/>
              <a:gd name="connsiteY3" fmla="*/ 3984825 h 3984825"/>
              <a:gd name="connsiteX4" fmla="*/ 4576305 w 9146070"/>
              <a:gd name="connsiteY4" fmla="*/ 3442062 h 3984825"/>
              <a:gd name="connsiteX5" fmla="*/ 4512 w 9146070"/>
              <a:gd name="connsiteY5" fmla="*/ 3443375 h 3984825"/>
              <a:gd name="connsiteX6" fmla="*/ 192 w 9146070"/>
              <a:gd name="connsiteY6" fmla="*/ 1 h 3984825"/>
              <a:gd name="connsiteX0" fmla="*/ 299 w 9146177"/>
              <a:gd name="connsiteY0" fmla="*/ 1 h 3984825"/>
              <a:gd name="connsiteX1" fmla="*/ 9141415 w 9146177"/>
              <a:gd name="connsiteY1" fmla="*/ 0 h 3984825"/>
              <a:gd name="connsiteX2" fmla="*/ 9146177 w 9146177"/>
              <a:gd name="connsiteY2" fmla="*/ 3983832 h 3984825"/>
              <a:gd name="connsiteX3" fmla="*/ 4573956 w 9146177"/>
              <a:gd name="connsiteY3" fmla="*/ 3984825 h 3984825"/>
              <a:gd name="connsiteX4" fmla="*/ 4576412 w 9146177"/>
              <a:gd name="connsiteY4" fmla="*/ 3442062 h 3984825"/>
              <a:gd name="connsiteX5" fmla="*/ 1734 w 9146177"/>
              <a:gd name="connsiteY5" fmla="*/ 3443375 h 3984825"/>
              <a:gd name="connsiteX6" fmla="*/ 299 w 9146177"/>
              <a:gd name="connsiteY6" fmla="*/ 1 h 3984825"/>
              <a:gd name="connsiteX0" fmla="*/ 299 w 9147550"/>
              <a:gd name="connsiteY0" fmla="*/ 2885 h 3987709"/>
              <a:gd name="connsiteX1" fmla="*/ 9147184 w 9147550"/>
              <a:gd name="connsiteY1" fmla="*/ 0 h 3987709"/>
              <a:gd name="connsiteX2" fmla="*/ 9146177 w 9147550"/>
              <a:gd name="connsiteY2" fmla="*/ 3986716 h 3987709"/>
              <a:gd name="connsiteX3" fmla="*/ 4573956 w 9147550"/>
              <a:gd name="connsiteY3" fmla="*/ 3987709 h 3987709"/>
              <a:gd name="connsiteX4" fmla="*/ 4576412 w 9147550"/>
              <a:gd name="connsiteY4" fmla="*/ 3444946 h 3987709"/>
              <a:gd name="connsiteX5" fmla="*/ 1734 w 9147550"/>
              <a:gd name="connsiteY5" fmla="*/ 3446259 h 3987709"/>
              <a:gd name="connsiteX6" fmla="*/ 299 w 9147550"/>
              <a:gd name="connsiteY6" fmla="*/ 2885 h 3987709"/>
              <a:gd name="connsiteX0" fmla="*/ 299 w 9147550"/>
              <a:gd name="connsiteY0" fmla="*/ 0 h 4046239"/>
              <a:gd name="connsiteX1" fmla="*/ 9147184 w 9147550"/>
              <a:gd name="connsiteY1" fmla="*/ 58530 h 4046239"/>
              <a:gd name="connsiteX2" fmla="*/ 9146177 w 9147550"/>
              <a:gd name="connsiteY2" fmla="*/ 4045246 h 4046239"/>
              <a:gd name="connsiteX3" fmla="*/ 4573956 w 9147550"/>
              <a:gd name="connsiteY3" fmla="*/ 4046239 h 4046239"/>
              <a:gd name="connsiteX4" fmla="*/ 4576412 w 9147550"/>
              <a:gd name="connsiteY4" fmla="*/ 3503476 h 4046239"/>
              <a:gd name="connsiteX5" fmla="*/ 1734 w 9147550"/>
              <a:gd name="connsiteY5" fmla="*/ 3504789 h 4046239"/>
              <a:gd name="connsiteX6" fmla="*/ 299 w 9147550"/>
              <a:gd name="connsiteY6" fmla="*/ 0 h 4046239"/>
              <a:gd name="connsiteX0" fmla="*/ 299 w 9147550"/>
              <a:gd name="connsiteY0" fmla="*/ 0 h 4046239"/>
              <a:gd name="connsiteX1" fmla="*/ 9147184 w 9147550"/>
              <a:gd name="connsiteY1" fmla="*/ 58530 h 4046239"/>
              <a:gd name="connsiteX2" fmla="*/ 9146177 w 9147550"/>
              <a:gd name="connsiteY2" fmla="*/ 4045246 h 4046239"/>
              <a:gd name="connsiteX3" fmla="*/ 4573956 w 9147550"/>
              <a:gd name="connsiteY3" fmla="*/ 4046239 h 4046239"/>
              <a:gd name="connsiteX4" fmla="*/ 4576412 w 9147550"/>
              <a:gd name="connsiteY4" fmla="*/ 3503476 h 4046239"/>
              <a:gd name="connsiteX5" fmla="*/ 1734 w 9147550"/>
              <a:gd name="connsiteY5" fmla="*/ 3504789 h 4046239"/>
              <a:gd name="connsiteX6" fmla="*/ 299 w 9147550"/>
              <a:gd name="connsiteY6" fmla="*/ 0 h 4046239"/>
              <a:gd name="connsiteX0" fmla="*/ 299 w 9147550"/>
              <a:gd name="connsiteY0" fmla="*/ 0 h 4046239"/>
              <a:gd name="connsiteX1" fmla="*/ 9147184 w 9147550"/>
              <a:gd name="connsiteY1" fmla="*/ 58530 h 4046239"/>
              <a:gd name="connsiteX2" fmla="*/ 9146177 w 9147550"/>
              <a:gd name="connsiteY2" fmla="*/ 4045246 h 4046239"/>
              <a:gd name="connsiteX3" fmla="*/ 4573956 w 9147550"/>
              <a:gd name="connsiteY3" fmla="*/ 4046239 h 4046239"/>
              <a:gd name="connsiteX4" fmla="*/ 4576412 w 9147550"/>
              <a:gd name="connsiteY4" fmla="*/ 3503476 h 4046239"/>
              <a:gd name="connsiteX5" fmla="*/ 1734 w 9147550"/>
              <a:gd name="connsiteY5" fmla="*/ 3504789 h 4046239"/>
              <a:gd name="connsiteX6" fmla="*/ 299 w 9147550"/>
              <a:gd name="connsiteY6" fmla="*/ 0 h 4046239"/>
              <a:gd name="connsiteX0" fmla="*/ 299 w 9147550"/>
              <a:gd name="connsiteY0" fmla="*/ 0 h 4053063"/>
              <a:gd name="connsiteX1" fmla="*/ 9147184 w 9147550"/>
              <a:gd name="connsiteY1" fmla="*/ 65354 h 4053063"/>
              <a:gd name="connsiteX2" fmla="*/ 9146177 w 9147550"/>
              <a:gd name="connsiteY2" fmla="*/ 4052070 h 4053063"/>
              <a:gd name="connsiteX3" fmla="*/ 4573956 w 9147550"/>
              <a:gd name="connsiteY3" fmla="*/ 4053063 h 4053063"/>
              <a:gd name="connsiteX4" fmla="*/ 4576412 w 9147550"/>
              <a:gd name="connsiteY4" fmla="*/ 3510300 h 4053063"/>
              <a:gd name="connsiteX5" fmla="*/ 1734 w 9147550"/>
              <a:gd name="connsiteY5" fmla="*/ 3511613 h 4053063"/>
              <a:gd name="connsiteX6" fmla="*/ 299 w 9147550"/>
              <a:gd name="connsiteY6" fmla="*/ 0 h 4053063"/>
              <a:gd name="connsiteX0" fmla="*/ 299 w 9147550"/>
              <a:gd name="connsiteY0" fmla="*/ 9709 h 4062772"/>
              <a:gd name="connsiteX1" fmla="*/ 9147184 w 9147550"/>
              <a:gd name="connsiteY1" fmla="*/ 0 h 4062772"/>
              <a:gd name="connsiteX2" fmla="*/ 9146177 w 9147550"/>
              <a:gd name="connsiteY2" fmla="*/ 4061779 h 4062772"/>
              <a:gd name="connsiteX3" fmla="*/ 4573956 w 9147550"/>
              <a:gd name="connsiteY3" fmla="*/ 4062772 h 4062772"/>
              <a:gd name="connsiteX4" fmla="*/ 4576412 w 9147550"/>
              <a:gd name="connsiteY4" fmla="*/ 3520009 h 4062772"/>
              <a:gd name="connsiteX5" fmla="*/ 1734 w 9147550"/>
              <a:gd name="connsiteY5" fmla="*/ 3521322 h 4062772"/>
              <a:gd name="connsiteX6" fmla="*/ 299 w 9147550"/>
              <a:gd name="connsiteY6" fmla="*/ 9709 h 4062772"/>
              <a:gd name="connsiteX0" fmla="*/ 299 w 9147550"/>
              <a:gd name="connsiteY0" fmla="*/ 0 h 4116437"/>
              <a:gd name="connsiteX1" fmla="*/ 9147184 w 9147550"/>
              <a:gd name="connsiteY1" fmla="*/ 53665 h 4116437"/>
              <a:gd name="connsiteX2" fmla="*/ 9146177 w 9147550"/>
              <a:gd name="connsiteY2" fmla="*/ 4115444 h 4116437"/>
              <a:gd name="connsiteX3" fmla="*/ 4573956 w 9147550"/>
              <a:gd name="connsiteY3" fmla="*/ 4116437 h 4116437"/>
              <a:gd name="connsiteX4" fmla="*/ 4576412 w 9147550"/>
              <a:gd name="connsiteY4" fmla="*/ 3573674 h 4116437"/>
              <a:gd name="connsiteX5" fmla="*/ 1734 w 9147550"/>
              <a:gd name="connsiteY5" fmla="*/ 3574987 h 4116437"/>
              <a:gd name="connsiteX6" fmla="*/ 299 w 9147550"/>
              <a:gd name="connsiteY6" fmla="*/ 0 h 4116437"/>
              <a:gd name="connsiteX0" fmla="*/ 299 w 9147550"/>
              <a:gd name="connsiteY0" fmla="*/ 5183 h 4121620"/>
              <a:gd name="connsiteX1" fmla="*/ 9147184 w 9147550"/>
              <a:gd name="connsiteY1" fmla="*/ 0 h 4121620"/>
              <a:gd name="connsiteX2" fmla="*/ 9146177 w 9147550"/>
              <a:gd name="connsiteY2" fmla="*/ 4120627 h 4121620"/>
              <a:gd name="connsiteX3" fmla="*/ 4573956 w 9147550"/>
              <a:gd name="connsiteY3" fmla="*/ 4121620 h 4121620"/>
              <a:gd name="connsiteX4" fmla="*/ 4576412 w 9147550"/>
              <a:gd name="connsiteY4" fmla="*/ 3578857 h 4121620"/>
              <a:gd name="connsiteX5" fmla="*/ 1734 w 9147550"/>
              <a:gd name="connsiteY5" fmla="*/ 3580170 h 4121620"/>
              <a:gd name="connsiteX6" fmla="*/ 299 w 9147550"/>
              <a:gd name="connsiteY6" fmla="*/ 5183 h 4121620"/>
              <a:gd name="connsiteX0" fmla="*/ 299 w 9147550"/>
              <a:gd name="connsiteY0" fmla="*/ 657 h 4117094"/>
              <a:gd name="connsiteX1" fmla="*/ 9147184 w 9147550"/>
              <a:gd name="connsiteY1" fmla="*/ 0 h 4117094"/>
              <a:gd name="connsiteX2" fmla="*/ 9146177 w 9147550"/>
              <a:gd name="connsiteY2" fmla="*/ 4116101 h 4117094"/>
              <a:gd name="connsiteX3" fmla="*/ 4573956 w 9147550"/>
              <a:gd name="connsiteY3" fmla="*/ 4117094 h 4117094"/>
              <a:gd name="connsiteX4" fmla="*/ 4576412 w 9147550"/>
              <a:gd name="connsiteY4" fmla="*/ 3574331 h 4117094"/>
              <a:gd name="connsiteX5" fmla="*/ 1734 w 9147550"/>
              <a:gd name="connsiteY5" fmla="*/ 3575644 h 4117094"/>
              <a:gd name="connsiteX6" fmla="*/ 299 w 9147550"/>
              <a:gd name="connsiteY6" fmla="*/ 657 h 4117094"/>
              <a:gd name="connsiteX0" fmla="*/ 299 w 9147550"/>
              <a:gd name="connsiteY0" fmla="*/ 657 h 4117094"/>
              <a:gd name="connsiteX1" fmla="*/ 9147184 w 9147550"/>
              <a:gd name="connsiteY1" fmla="*/ 0 h 4117094"/>
              <a:gd name="connsiteX2" fmla="*/ 9146177 w 9147550"/>
              <a:gd name="connsiteY2" fmla="*/ 4116101 h 4117094"/>
              <a:gd name="connsiteX3" fmla="*/ 4573956 w 9147550"/>
              <a:gd name="connsiteY3" fmla="*/ 4117094 h 4117094"/>
              <a:gd name="connsiteX4" fmla="*/ 4574006 w 9147550"/>
              <a:gd name="connsiteY4" fmla="*/ 3576738 h 4117094"/>
              <a:gd name="connsiteX5" fmla="*/ 1734 w 9147550"/>
              <a:gd name="connsiteY5" fmla="*/ 3575644 h 4117094"/>
              <a:gd name="connsiteX6" fmla="*/ 299 w 9147550"/>
              <a:gd name="connsiteY6" fmla="*/ 657 h 4117094"/>
              <a:gd name="connsiteX0" fmla="*/ 299 w 9147550"/>
              <a:gd name="connsiteY0" fmla="*/ 682144 h 4117094"/>
              <a:gd name="connsiteX1" fmla="*/ 9147184 w 9147550"/>
              <a:gd name="connsiteY1" fmla="*/ 0 h 4117094"/>
              <a:gd name="connsiteX2" fmla="*/ 9146177 w 9147550"/>
              <a:gd name="connsiteY2" fmla="*/ 4116101 h 4117094"/>
              <a:gd name="connsiteX3" fmla="*/ 4573956 w 9147550"/>
              <a:gd name="connsiteY3" fmla="*/ 4117094 h 4117094"/>
              <a:gd name="connsiteX4" fmla="*/ 4574006 w 9147550"/>
              <a:gd name="connsiteY4" fmla="*/ 3576738 h 4117094"/>
              <a:gd name="connsiteX5" fmla="*/ 1734 w 9147550"/>
              <a:gd name="connsiteY5" fmla="*/ 3575644 h 4117094"/>
              <a:gd name="connsiteX6" fmla="*/ 299 w 9147550"/>
              <a:gd name="connsiteY6" fmla="*/ 682144 h 4117094"/>
              <a:gd name="connsiteX0" fmla="*/ 299 w 9155947"/>
              <a:gd name="connsiteY0" fmla="*/ 26537 h 3461487"/>
              <a:gd name="connsiteX1" fmla="*/ 9155811 w 9155947"/>
              <a:gd name="connsiteY1" fmla="*/ 0 h 3461487"/>
              <a:gd name="connsiteX2" fmla="*/ 9146177 w 9155947"/>
              <a:gd name="connsiteY2" fmla="*/ 3460494 h 3461487"/>
              <a:gd name="connsiteX3" fmla="*/ 4573956 w 9155947"/>
              <a:gd name="connsiteY3" fmla="*/ 3461487 h 3461487"/>
              <a:gd name="connsiteX4" fmla="*/ 4574006 w 9155947"/>
              <a:gd name="connsiteY4" fmla="*/ 2921131 h 3461487"/>
              <a:gd name="connsiteX5" fmla="*/ 1734 w 9155947"/>
              <a:gd name="connsiteY5" fmla="*/ 2920037 h 3461487"/>
              <a:gd name="connsiteX6" fmla="*/ 299 w 9155947"/>
              <a:gd name="connsiteY6" fmla="*/ 26537 h 3461487"/>
              <a:gd name="connsiteX0" fmla="*/ 299 w 9155947"/>
              <a:gd name="connsiteY0" fmla="*/ 0 h 3676489"/>
              <a:gd name="connsiteX1" fmla="*/ 9155811 w 9155947"/>
              <a:gd name="connsiteY1" fmla="*/ 215002 h 3676489"/>
              <a:gd name="connsiteX2" fmla="*/ 9146177 w 9155947"/>
              <a:gd name="connsiteY2" fmla="*/ 3675496 h 3676489"/>
              <a:gd name="connsiteX3" fmla="*/ 4573956 w 9155947"/>
              <a:gd name="connsiteY3" fmla="*/ 3676489 h 3676489"/>
              <a:gd name="connsiteX4" fmla="*/ 4574006 w 9155947"/>
              <a:gd name="connsiteY4" fmla="*/ 3136133 h 3676489"/>
              <a:gd name="connsiteX5" fmla="*/ 1734 w 9155947"/>
              <a:gd name="connsiteY5" fmla="*/ 3135039 h 3676489"/>
              <a:gd name="connsiteX6" fmla="*/ 299 w 9155947"/>
              <a:gd name="connsiteY6" fmla="*/ 0 h 3676489"/>
              <a:gd name="connsiteX0" fmla="*/ 299 w 9155947"/>
              <a:gd name="connsiteY0" fmla="*/ 0 h 3693742"/>
              <a:gd name="connsiteX1" fmla="*/ 9155811 w 9155947"/>
              <a:gd name="connsiteY1" fmla="*/ 232255 h 3693742"/>
              <a:gd name="connsiteX2" fmla="*/ 9146177 w 9155947"/>
              <a:gd name="connsiteY2" fmla="*/ 3692749 h 3693742"/>
              <a:gd name="connsiteX3" fmla="*/ 4573956 w 9155947"/>
              <a:gd name="connsiteY3" fmla="*/ 3693742 h 3693742"/>
              <a:gd name="connsiteX4" fmla="*/ 4574006 w 9155947"/>
              <a:gd name="connsiteY4" fmla="*/ 3153386 h 3693742"/>
              <a:gd name="connsiteX5" fmla="*/ 1734 w 9155947"/>
              <a:gd name="connsiteY5" fmla="*/ 3152292 h 3693742"/>
              <a:gd name="connsiteX6" fmla="*/ 299 w 9155947"/>
              <a:gd name="connsiteY6" fmla="*/ 0 h 3693742"/>
              <a:gd name="connsiteX0" fmla="*/ 7191 w 9154213"/>
              <a:gd name="connsiteY0" fmla="*/ 0 h 3685116"/>
              <a:gd name="connsiteX1" fmla="*/ 9154077 w 9154213"/>
              <a:gd name="connsiteY1" fmla="*/ 223629 h 3685116"/>
              <a:gd name="connsiteX2" fmla="*/ 9144443 w 9154213"/>
              <a:gd name="connsiteY2" fmla="*/ 3684123 h 3685116"/>
              <a:gd name="connsiteX3" fmla="*/ 4572222 w 9154213"/>
              <a:gd name="connsiteY3" fmla="*/ 3685116 h 3685116"/>
              <a:gd name="connsiteX4" fmla="*/ 4572272 w 9154213"/>
              <a:gd name="connsiteY4" fmla="*/ 3144760 h 3685116"/>
              <a:gd name="connsiteX5" fmla="*/ 0 w 9154213"/>
              <a:gd name="connsiteY5" fmla="*/ 3143666 h 3685116"/>
              <a:gd name="connsiteX6" fmla="*/ 7191 w 9154213"/>
              <a:gd name="connsiteY6" fmla="*/ 0 h 3685116"/>
              <a:gd name="connsiteX0" fmla="*/ 7191 w 9154213"/>
              <a:gd name="connsiteY0" fmla="*/ 0 h 3685116"/>
              <a:gd name="connsiteX1" fmla="*/ 9154077 w 9154213"/>
              <a:gd name="connsiteY1" fmla="*/ 16595 h 3685116"/>
              <a:gd name="connsiteX2" fmla="*/ 9144443 w 9154213"/>
              <a:gd name="connsiteY2" fmla="*/ 3684123 h 3685116"/>
              <a:gd name="connsiteX3" fmla="*/ 4572222 w 9154213"/>
              <a:gd name="connsiteY3" fmla="*/ 3685116 h 3685116"/>
              <a:gd name="connsiteX4" fmla="*/ 4572272 w 9154213"/>
              <a:gd name="connsiteY4" fmla="*/ 3144760 h 3685116"/>
              <a:gd name="connsiteX5" fmla="*/ 0 w 9154213"/>
              <a:gd name="connsiteY5" fmla="*/ 3143666 h 3685116"/>
              <a:gd name="connsiteX6" fmla="*/ 7191 w 9154213"/>
              <a:gd name="connsiteY6" fmla="*/ 0 h 3685116"/>
              <a:gd name="connsiteX0" fmla="*/ 7191 w 9154213"/>
              <a:gd name="connsiteY0" fmla="*/ 0 h 3685116"/>
              <a:gd name="connsiteX1" fmla="*/ 9154077 w 9154213"/>
              <a:gd name="connsiteY1" fmla="*/ 16595 h 3685116"/>
              <a:gd name="connsiteX2" fmla="*/ 9144443 w 9154213"/>
              <a:gd name="connsiteY2" fmla="*/ 3684123 h 3685116"/>
              <a:gd name="connsiteX3" fmla="*/ 4572222 w 9154213"/>
              <a:gd name="connsiteY3" fmla="*/ 3685116 h 3685116"/>
              <a:gd name="connsiteX4" fmla="*/ 4572272 w 9154213"/>
              <a:gd name="connsiteY4" fmla="*/ 3144760 h 3685116"/>
              <a:gd name="connsiteX5" fmla="*/ 0 w 9154213"/>
              <a:gd name="connsiteY5" fmla="*/ 3151830 h 3685116"/>
              <a:gd name="connsiteX6" fmla="*/ 7191 w 9154213"/>
              <a:gd name="connsiteY6" fmla="*/ 0 h 3685116"/>
              <a:gd name="connsiteX0" fmla="*/ 7191 w 9154213"/>
              <a:gd name="connsiteY0" fmla="*/ 0 h 3685116"/>
              <a:gd name="connsiteX1" fmla="*/ 9154077 w 9154213"/>
              <a:gd name="connsiteY1" fmla="*/ 16595 h 3685116"/>
              <a:gd name="connsiteX2" fmla="*/ 9144443 w 9154213"/>
              <a:gd name="connsiteY2" fmla="*/ 3684123 h 3685116"/>
              <a:gd name="connsiteX3" fmla="*/ 4572222 w 9154213"/>
              <a:gd name="connsiteY3" fmla="*/ 3685116 h 3685116"/>
              <a:gd name="connsiteX4" fmla="*/ 4572272 w 9154213"/>
              <a:gd name="connsiteY4" fmla="*/ 3152924 h 3685116"/>
              <a:gd name="connsiteX5" fmla="*/ 0 w 9154213"/>
              <a:gd name="connsiteY5" fmla="*/ 3151830 h 3685116"/>
              <a:gd name="connsiteX6" fmla="*/ 7191 w 9154213"/>
              <a:gd name="connsiteY6" fmla="*/ 0 h 3685116"/>
              <a:gd name="connsiteX0" fmla="*/ 7191 w 9154213"/>
              <a:gd name="connsiteY0" fmla="*/ 0 h 3734102"/>
              <a:gd name="connsiteX1" fmla="*/ 9154077 w 9154213"/>
              <a:gd name="connsiteY1" fmla="*/ 16595 h 3734102"/>
              <a:gd name="connsiteX2" fmla="*/ 9144443 w 9154213"/>
              <a:gd name="connsiteY2" fmla="*/ 3684123 h 3734102"/>
              <a:gd name="connsiteX3" fmla="*/ 4572222 w 9154213"/>
              <a:gd name="connsiteY3" fmla="*/ 3734102 h 3734102"/>
              <a:gd name="connsiteX4" fmla="*/ 4572272 w 9154213"/>
              <a:gd name="connsiteY4" fmla="*/ 3152924 h 3734102"/>
              <a:gd name="connsiteX5" fmla="*/ 0 w 9154213"/>
              <a:gd name="connsiteY5" fmla="*/ 3151830 h 3734102"/>
              <a:gd name="connsiteX6" fmla="*/ 7191 w 9154213"/>
              <a:gd name="connsiteY6" fmla="*/ 0 h 3734102"/>
              <a:gd name="connsiteX0" fmla="*/ 7191 w 9154247"/>
              <a:gd name="connsiteY0" fmla="*/ 0 h 3734102"/>
              <a:gd name="connsiteX1" fmla="*/ 9154077 w 9154247"/>
              <a:gd name="connsiteY1" fmla="*/ 16595 h 3734102"/>
              <a:gd name="connsiteX2" fmla="*/ 9147164 w 9154247"/>
              <a:gd name="connsiteY2" fmla="*/ 3733108 h 3734102"/>
              <a:gd name="connsiteX3" fmla="*/ 4572222 w 9154247"/>
              <a:gd name="connsiteY3" fmla="*/ 3734102 h 3734102"/>
              <a:gd name="connsiteX4" fmla="*/ 4572272 w 9154247"/>
              <a:gd name="connsiteY4" fmla="*/ 3152924 h 3734102"/>
              <a:gd name="connsiteX5" fmla="*/ 0 w 9154247"/>
              <a:gd name="connsiteY5" fmla="*/ 3151830 h 3734102"/>
              <a:gd name="connsiteX6" fmla="*/ 7191 w 9154247"/>
              <a:gd name="connsiteY6" fmla="*/ 0 h 3734102"/>
              <a:gd name="connsiteX0" fmla="*/ 7191 w 9162964"/>
              <a:gd name="connsiteY0" fmla="*/ 0 h 3734102"/>
              <a:gd name="connsiteX1" fmla="*/ 9162870 w 9162964"/>
              <a:gd name="connsiteY1" fmla="*/ 16595 h 3734102"/>
              <a:gd name="connsiteX2" fmla="*/ 9147164 w 9162964"/>
              <a:gd name="connsiteY2" fmla="*/ 3733108 h 3734102"/>
              <a:gd name="connsiteX3" fmla="*/ 4572222 w 9162964"/>
              <a:gd name="connsiteY3" fmla="*/ 3734102 h 3734102"/>
              <a:gd name="connsiteX4" fmla="*/ 4572272 w 9162964"/>
              <a:gd name="connsiteY4" fmla="*/ 3152924 h 3734102"/>
              <a:gd name="connsiteX5" fmla="*/ 0 w 9162964"/>
              <a:gd name="connsiteY5" fmla="*/ 3151830 h 3734102"/>
              <a:gd name="connsiteX6" fmla="*/ 7191 w 9162964"/>
              <a:gd name="connsiteY6" fmla="*/ 0 h 3734102"/>
              <a:gd name="connsiteX0" fmla="*/ 307 w 9164573"/>
              <a:gd name="connsiteY0" fmla="*/ 0 h 3734102"/>
              <a:gd name="connsiteX1" fmla="*/ 9164479 w 9164573"/>
              <a:gd name="connsiteY1" fmla="*/ 16595 h 3734102"/>
              <a:gd name="connsiteX2" fmla="*/ 9148773 w 9164573"/>
              <a:gd name="connsiteY2" fmla="*/ 3733108 h 3734102"/>
              <a:gd name="connsiteX3" fmla="*/ 4573831 w 9164573"/>
              <a:gd name="connsiteY3" fmla="*/ 3734102 h 3734102"/>
              <a:gd name="connsiteX4" fmla="*/ 4573881 w 9164573"/>
              <a:gd name="connsiteY4" fmla="*/ 3152924 h 3734102"/>
              <a:gd name="connsiteX5" fmla="*/ 1609 w 9164573"/>
              <a:gd name="connsiteY5" fmla="*/ 3151830 h 3734102"/>
              <a:gd name="connsiteX6" fmla="*/ 307 w 9164573"/>
              <a:gd name="connsiteY6" fmla="*/ 0 h 3734102"/>
              <a:gd name="connsiteX0" fmla="*/ 1529 w 9165795"/>
              <a:gd name="connsiteY0" fmla="*/ 0 h 3734102"/>
              <a:gd name="connsiteX1" fmla="*/ 9165701 w 9165795"/>
              <a:gd name="connsiteY1" fmla="*/ 16595 h 3734102"/>
              <a:gd name="connsiteX2" fmla="*/ 9149995 w 9165795"/>
              <a:gd name="connsiteY2" fmla="*/ 3733108 h 3734102"/>
              <a:gd name="connsiteX3" fmla="*/ 4575053 w 9165795"/>
              <a:gd name="connsiteY3" fmla="*/ 3734102 h 3734102"/>
              <a:gd name="connsiteX4" fmla="*/ 4575103 w 9165795"/>
              <a:gd name="connsiteY4" fmla="*/ 3152924 h 3734102"/>
              <a:gd name="connsiteX5" fmla="*/ 0 w 9165795"/>
              <a:gd name="connsiteY5" fmla="*/ 3140506 h 3734102"/>
              <a:gd name="connsiteX6" fmla="*/ 1529 w 9165795"/>
              <a:gd name="connsiteY6" fmla="*/ 0 h 3734102"/>
              <a:gd name="connsiteX0" fmla="*/ 1529 w 9154597"/>
              <a:gd name="connsiteY0" fmla="*/ 391 h 3734493"/>
              <a:gd name="connsiteX1" fmla="*/ 9154377 w 9154597"/>
              <a:gd name="connsiteY1" fmla="*/ 0 h 3734493"/>
              <a:gd name="connsiteX2" fmla="*/ 9149995 w 9154597"/>
              <a:gd name="connsiteY2" fmla="*/ 3733499 h 3734493"/>
              <a:gd name="connsiteX3" fmla="*/ 4575053 w 9154597"/>
              <a:gd name="connsiteY3" fmla="*/ 3734493 h 3734493"/>
              <a:gd name="connsiteX4" fmla="*/ 4575103 w 9154597"/>
              <a:gd name="connsiteY4" fmla="*/ 3153315 h 3734493"/>
              <a:gd name="connsiteX5" fmla="*/ 0 w 9154597"/>
              <a:gd name="connsiteY5" fmla="*/ 3140897 h 3734493"/>
              <a:gd name="connsiteX6" fmla="*/ 1529 w 9154597"/>
              <a:gd name="connsiteY6" fmla="*/ 391 h 3734493"/>
              <a:gd name="connsiteX0" fmla="*/ 1529 w 9154707"/>
              <a:gd name="connsiteY0" fmla="*/ 391 h 3734493"/>
              <a:gd name="connsiteX1" fmla="*/ 9154377 w 9154707"/>
              <a:gd name="connsiteY1" fmla="*/ 0 h 3734493"/>
              <a:gd name="connsiteX2" fmla="*/ 9152826 w 9154707"/>
              <a:gd name="connsiteY2" fmla="*/ 3719344 h 3734493"/>
              <a:gd name="connsiteX3" fmla="*/ 4575053 w 9154707"/>
              <a:gd name="connsiteY3" fmla="*/ 3734493 h 3734493"/>
              <a:gd name="connsiteX4" fmla="*/ 4575103 w 9154707"/>
              <a:gd name="connsiteY4" fmla="*/ 3153315 h 3734493"/>
              <a:gd name="connsiteX5" fmla="*/ 0 w 9154707"/>
              <a:gd name="connsiteY5" fmla="*/ 3140897 h 3734493"/>
              <a:gd name="connsiteX6" fmla="*/ 1529 w 9154707"/>
              <a:gd name="connsiteY6" fmla="*/ 391 h 3734493"/>
              <a:gd name="connsiteX0" fmla="*/ 1529 w 9154707"/>
              <a:gd name="connsiteY0" fmla="*/ 391 h 3720338"/>
              <a:gd name="connsiteX1" fmla="*/ 9154377 w 9154707"/>
              <a:gd name="connsiteY1" fmla="*/ 0 h 3720338"/>
              <a:gd name="connsiteX2" fmla="*/ 9152826 w 9154707"/>
              <a:gd name="connsiteY2" fmla="*/ 3719344 h 3720338"/>
              <a:gd name="connsiteX3" fmla="*/ 4575053 w 9154707"/>
              <a:gd name="connsiteY3" fmla="*/ 3720338 h 3720338"/>
              <a:gd name="connsiteX4" fmla="*/ 4575103 w 9154707"/>
              <a:gd name="connsiteY4" fmla="*/ 3153315 h 3720338"/>
              <a:gd name="connsiteX5" fmla="*/ 0 w 9154707"/>
              <a:gd name="connsiteY5" fmla="*/ 3140897 h 3720338"/>
              <a:gd name="connsiteX6" fmla="*/ 1529 w 9154707"/>
              <a:gd name="connsiteY6" fmla="*/ 391 h 3720338"/>
              <a:gd name="connsiteX0" fmla="*/ 1529 w 9154707"/>
              <a:gd name="connsiteY0" fmla="*/ 391 h 3720338"/>
              <a:gd name="connsiteX1" fmla="*/ 9154377 w 9154707"/>
              <a:gd name="connsiteY1" fmla="*/ 0 h 3720338"/>
              <a:gd name="connsiteX2" fmla="*/ 9152826 w 9154707"/>
              <a:gd name="connsiteY2" fmla="*/ 3719344 h 3720338"/>
              <a:gd name="connsiteX3" fmla="*/ 4575053 w 9154707"/>
              <a:gd name="connsiteY3" fmla="*/ 3720338 h 3720338"/>
              <a:gd name="connsiteX4" fmla="*/ 4577934 w 9154707"/>
              <a:gd name="connsiteY4" fmla="*/ 3141991 h 3720338"/>
              <a:gd name="connsiteX5" fmla="*/ 0 w 9154707"/>
              <a:gd name="connsiteY5" fmla="*/ 3140897 h 3720338"/>
              <a:gd name="connsiteX6" fmla="*/ 1529 w 9154707"/>
              <a:gd name="connsiteY6" fmla="*/ 391 h 3720338"/>
              <a:gd name="connsiteX0" fmla="*/ 1529 w 9154707"/>
              <a:gd name="connsiteY0" fmla="*/ 391 h 3720338"/>
              <a:gd name="connsiteX1" fmla="*/ 9154377 w 9154707"/>
              <a:gd name="connsiteY1" fmla="*/ 0 h 3720338"/>
              <a:gd name="connsiteX2" fmla="*/ 9152826 w 9154707"/>
              <a:gd name="connsiteY2" fmla="*/ 3719344 h 3720338"/>
              <a:gd name="connsiteX3" fmla="*/ 4575053 w 9154707"/>
              <a:gd name="connsiteY3" fmla="*/ 3720338 h 3720338"/>
              <a:gd name="connsiteX4" fmla="*/ 3601621 w 9154707"/>
              <a:gd name="connsiteY4" fmla="*/ 3141991 h 3720338"/>
              <a:gd name="connsiteX5" fmla="*/ 0 w 9154707"/>
              <a:gd name="connsiteY5" fmla="*/ 3140897 h 3720338"/>
              <a:gd name="connsiteX6" fmla="*/ 1529 w 9154707"/>
              <a:gd name="connsiteY6" fmla="*/ 391 h 3720338"/>
              <a:gd name="connsiteX0" fmla="*/ 1529 w 9154707"/>
              <a:gd name="connsiteY0" fmla="*/ 391 h 3720338"/>
              <a:gd name="connsiteX1" fmla="*/ 9154377 w 9154707"/>
              <a:gd name="connsiteY1" fmla="*/ 0 h 3720338"/>
              <a:gd name="connsiteX2" fmla="*/ 9152826 w 9154707"/>
              <a:gd name="connsiteY2" fmla="*/ 3719344 h 3720338"/>
              <a:gd name="connsiteX3" fmla="*/ 3598741 w 9154707"/>
              <a:gd name="connsiteY3" fmla="*/ 3720338 h 3720338"/>
              <a:gd name="connsiteX4" fmla="*/ 3601621 w 9154707"/>
              <a:gd name="connsiteY4" fmla="*/ 3141991 h 3720338"/>
              <a:gd name="connsiteX5" fmla="*/ 0 w 9154707"/>
              <a:gd name="connsiteY5" fmla="*/ 3140897 h 3720338"/>
              <a:gd name="connsiteX6" fmla="*/ 1529 w 9154707"/>
              <a:gd name="connsiteY6" fmla="*/ 391 h 3720338"/>
              <a:gd name="connsiteX0" fmla="*/ 1529 w 9154707"/>
              <a:gd name="connsiteY0" fmla="*/ 647372 h 3720338"/>
              <a:gd name="connsiteX1" fmla="*/ 9154377 w 9154707"/>
              <a:gd name="connsiteY1" fmla="*/ 0 h 3720338"/>
              <a:gd name="connsiteX2" fmla="*/ 9152826 w 9154707"/>
              <a:gd name="connsiteY2" fmla="*/ 3719344 h 3720338"/>
              <a:gd name="connsiteX3" fmla="*/ 3598741 w 9154707"/>
              <a:gd name="connsiteY3" fmla="*/ 3720338 h 3720338"/>
              <a:gd name="connsiteX4" fmla="*/ 3601621 w 9154707"/>
              <a:gd name="connsiteY4" fmla="*/ 3141991 h 3720338"/>
              <a:gd name="connsiteX5" fmla="*/ 0 w 9154707"/>
              <a:gd name="connsiteY5" fmla="*/ 3140897 h 3720338"/>
              <a:gd name="connsiteX6" fmla="*/ 1529 w 9154707"/>
              <a:gd name="connsiteY6" fmla="*/ 647372 h 3720338"/>
              <a:gd name="connsiteX0" fmla="*/ 1529 w 9154707"/>
              <a:gd name="connsiteY0" fmla="*/ 0 h 3072966"/>
              <a:gd name="connsiteX1" fmla="*/ 9154377 w 9154707"/>
              <a:gd name="connsiteY1" fmla="*/ 51367 h 3072966"/>
              <a:gd name="connsiteX2" fmla="*/ 9152826 w 9154707"/>
              <a:gd name="connsiteY2" fmla="*/ 3071972 h 3072966"/>
              <a:gd name="connsiteX3" fmla="*/ 3598741 w 9154707"/>
              <a:gd name="connsiteY3" fmla="*/ 3072966 h 3072966"/>
              <a:gd name="connsiteX4" fmla="*/ 3601621 w 9154707"/>
              <a:gd name="connsiteY4" fmla="*/ 2494619 h 3072966"/>
              <a:gd name="connsiteX5" fmla="*/ 0 w 9154707"/>
              <a:gd name="connsiteY5" fmla="*/ 2493525 h 3072966"/>
              <a:gd name="connsiteX6" fmla="*/ 1529 w 9154707"/>
              <a:gd name="connsiteY6" fmla="*/ 0 h 3072966"/>
              <a:gd name="connsiteX0" fmla="*/ 1529 w 9152826"/>
              <a:gd name="connsiteY0" fmla="*/ 138414 h 3211380"/>
              <a:gd name="connsiteX1" fmla="*/ 9145751 w 9152826"/>
              <a:gd name="connsiteY1" fmla="*/ 0 h 3211380"/>
              <a:gd name="connsiteX2" fmla="*/ 9152826 w 9152826"/>
              <a:gd name="connsiteY2" fmla="*/ 3210386 h 3211380"/>
              <a:gd name="connsiteX3" fmla="*/ 3598741 w 9152826"/>
              <a:gd name="connsiteY3" fmla="*/ 3211380 h 3211380"/>
              <a:gd name="connsiteX4" fmla="*/ 3601621 w 9152826"/>
              <a:gd name="connsiteY4" fmla="*/ 2633033 h 3211380"/>
              <a:gd name="connsiteX5" fmla="*/ 0 w 9152826"/>
              <a:gd name="connsiteY5" fmla="*/ 2631939 h 3211380"/>
              <a:gd name="connsiteX6" fmla="*/ 1529 w 9152826"/>
              <a:gd name="connsiteY6" fmla="*/ 138414 h 3211380"/>
              <a:gd name="connsiteX0" fmla="*/ 143 w 9160067"/>
              <a:gd name="connsiteY0" fmla="*/ 392 h 3211380"/>
              <a:gd name="connsiteX1" fmla="*/ 9152992 w 9160067"/>
              <a:gd name="connsiteY1" fmla="*/ 0 h 3211380"/>
              <a:gd name="connsiteX2" fmla="*/ 9160067 w 9160067"/>
              <a:gd name="connsiteY2" fmla="*/ 3210386 h 3211380"/>
              <a:gd name="connsiteX3" fmla="*/ 3605982 w 9160067"/>
              <a:gd name="connsiteY3" fmla="*/ 3211380 h 3211380"/>
              <a:gd name="connsiteX4" fmla="*/ 3608862 w 9160067"/>
              <a:gd name="connsiteY4" fmla="*/ 2633033 h 3211380"/>
              <a:gd name="connsiteX5" fmla="*/ 7241 w 9160067"/>
              <a:gd name="connsiteY5" fmla="*/ 2631939 h 3211380"/>
              <a:gd name="connsiteX6" fmla="*/ 143 w 9160067"/>
              <a:gd name="connsiteY6" fmla="*/ 392 h 3211380"/>
              <a:gd name="connsiteX0" fmla="*/ 143 w 9160067"/>
              <a:gd name="connsiteY0" fmla="*/ 392 h 3211380"/>
              <a:gd name="connsiteX1" fmla="*/ 9152992 w 9160067"/>
              <a:gd name="connsiteY1" fmla="*/ 0 h 3211380"/>
              <a:gd name="connsiteX2" fmla="*/ 9160067 w 9160067"/>
              <a:gd name="connsiteY2" fmla="*/ 3210386 h 3211380"/>
              <a:gd name="connsiteX3" fmla="*/ 3605982 w 9160067"/>
              <a:gd name="connsiteY3" fmla="*/ 3211380 h 3211380"/>
              <a:gd name="connsiteX4" fmla="*/ 4112111 w 9160067"/>
              <a:gd name="connsiteY4" fmla="*/ 2633033 h 3211380"/>
              <a:gd name="connsiteX5" fmla="*/ 7241 w 9160067"/>
              <a:gd name="connsiteY5" fmla="*/ 2631939 h 3211380"/>
              <a:gd name="connsiteX6" fmla="*/ 143 w 9160067"/>
              <a:gd name="connsiteY6" fmla="*/ 392 h 3211380"/>
              <a:gd name="connsiteX0" fmla="*/ 143 w 9160067"/>
              <a:gd name="connsiteY0" fmla="*/ 392 h 3214669"/>
              <a:gd name="connsiteX1" fmla="*/ 9152992 w 9160067"/>
              <a:gd name="connsiteY1" fmla="*/ 0 h 3214669"/>
              <a:gd name="connsiteX2" fmla="*/ 9160067 w 9160067"/>
              <a:gd name="connsiteY2" fmla="*/ 3210386 h 3214669"/>
              <a:gd name="connsiteX3" fmla="*/ 4109231 w 9160067"/>
              <a:gd name="connsiteY3" fmla="*/ 3214669 h 3214669"/>
              <a:gd name="connsiteX4" fmla="*/ 4112111 w 9160067"/>
              <a:gd name="connsiteY4" fmla="*/ 2633033 h 3214669"/>
              <a:gd name="connsiteX5" fmla="*/ 7241 w 9160067"/>
              <a:gd name="connsiteY5" fmla="*/ 2631939 h 3214669"/>
              <a:gd name="connsiteX6" fmla="*/ 143 w 9160067"/>
              <a:gd name="connsiteY6" fmla="*/ 392 h 3214669"/>
              <a:gd name="connsiteX0" fmla="*/ 143 w 9160067"/>
              <a:gd name="connsiteY0" fmla="*/ 392 h 3217958"/>
              <a:gd name="connsiteX1" fmla="*/ 9152992 w 9160067"/>
              <a:gd name="connsiteY1" fmla="*/ 0 h 3217958"/>
              <a:gd name="connsiteX2" fmla="*/ 9160067 w 9160067"/>
              <a:gd name="connsiteY2" fmla="*/ 3210386 h 3217958"/>
              <a:gd name="connsiteX3" fmla="*/ 4112520 w 9160067"/>
              <a:gd name="connsiteY3" fmla="*/ 3217958 h 3217958"/>
              <a:gd name="connsiteX4" fmla="*/ 4112111 w 9160067"/>
              <a:gd name="connsiteY4" fmla="*/ 2633033 h 3217958"/>
              <a:gd name="connsiteX5" fmla="*/ 7241 w 9160067"/>
              <a:gd name="connsiteY5" fmla="*/ 2631939 h 3217958"/>
              <a:gd name="connsiteX6" fmla="*/ 143 w 9160067"/>
              <a:gd name="connsiteY6" fmla="*/ 392 h 3217958"/>
              <a:gd name="connsiteX0" fmla="*/ 143 w 9160067"/>
              <a:gd name="connsiteY0" fmla="*/ 392 h 3211380"/>
              <a:gd name="connsiteX1" fmla="*/ 9152992 w 9160067"/>
              <a:gd name="connsiteY1" fmla="*/ 0 h 3211380"/>
              <a:gd name="connsiteX2" fmla="*/ 9160067 w 9160067"/>
              <a:gd name="connsiteY2" fmla="*/ 3210386 h 3211380"/>
              <a:gd name="connsiteX3" fmla="*/ 4115809 w 9160067"/>
              <a:gd name="connsiteY3" fmla="*/ 3211380 h 3211380"/>
              <a:gd name="connsiteX4" fmla="*/ 4112111 w 9160067"/>
              <a:gd name="connsiteY4" fmla="*/ 2633033 h 3211380"/>
              <a:gd name="connsiteX5" fmla="*/ 7241 w 9160067"/>
              <a:gd name="connsiteY5" fmla="*/ 2631939 h 3211380"/>
              <a:gd name="connsiteX6" fmla="*/ 143 w 9160067"/>
              <a:gd name="connsiteY6" fmla="*/ 392 h 3211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60067" h="3211380">
                <a:moveTo>
                  <a:pt x="143" y="392"/>
                </a:moveTo>
                <a:lnTo>
                  <a:pt x="9152992" y="0"/>
                </a:lnTo>
                <a:cubicBezTo>
                  <a:pt x="9154579" y="1278732"/>
                  <a:pt x="9158480" y="1931654"/>
                  <a:pt x="9160067" y="3210386"/>
                </a:cubicBezTo>
                <a:lnTo>
                  <a:pt x="4115809" y="3211380"/>
                </a:lnTo>
                <a:cubicBezTo>
                  <a:pt x="4117254" y="3123263"/>
                  <a:pt x="4110666" y="2721150"/>
                  <a:pt x="4112111" y="2633033"/>
                </a:cubicBezTo>
                <a:lnTo>
                  <a:pt x="7241" y="2631939"/>
                </a:lnTo>
                <a:cubicBezTo>
                  <a:pt x="8686" y="1456263"/>
                  <a:pt x="-1302" y="1176068"/>
                  <a:pt x="143" y="392"/>
                </a:cubicBezTo>
                <a:close/>
              </a:path>
            </a:pathLst>
          </a:custGeo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lIns="180000" tIns="180000"/>
          <a:lstStyle>
            <a:lvl1pPr marL="0" indent="0">
              <a:buNone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</a:lstStyle>
          <a:p>
            <a:r>
              <a:rPr lang="de-DE" dirty="0" smtClean="0"/>
              <a:t>Bild durch Klicken auf das Symbol einfügen</a:t>
            </a:r>
            <a:endParaRPr lang="de-DE" dirty="0"/>
          </a:p>
        </p:txBody>
      </p:sp>
      <p:pic>
        <p:nvPicPr>
          <p:cNvPr id="8" name="Bild 8" descr="BMWMINIRR_5fbg Kopi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8130" y="6021289"/>
            <a:ext cx="2107276" cy="441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Bild 7" descr="WortmarkeBMWGROUP Kopie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39" y="6031922"/>
            <a:ext cx="906087" cy="432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8415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hne Bild, Headline 1-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24"/>
          <p:cNvSpPr>
            <a:spLocks noGrp="1"/>
          </p:cNvSpPr>
          <p:nvPr>
            <p:ph type="body" sz="quarter" idx="18" hasCustomPrompt="1"/>
          </p:nvPr>
        </p:nvSpPr>
        <p:spPr>
          <a:xfrm>
            <a:off x="465840" y="1720053"/>
            <a:ext cx="4925990" cy="37908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1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</a:lstStyle>
          <a:p>
            <a:pPr lvl="0"/>
            <a:r>
              <a:rPr lang="de-DE" dirty="0" smtClean="0"/>
              <a:t>Abteilung und Datum eingeben</a:t>
            </a:r>
          </a:p>
        </p:txBody>
      </p:sp>
      <p:sp>
        <p:nvSpPr>
          <p:cNvPr id="13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5138" y="341559"/>
            <a:ext cx="11260268" cy="58146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 cap="all" baseline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de-DE" dirty="0" smtClean="0"/>
              <a:t>Präsentationstitel DURCH KLICKEN BEARBEITEN</a:t>
            </a:r>
          </a:p>
        </p:txBody>
      </p:sp>
      <p:sp>
        <p:nvSpPr>
          <p:cNvPr id="14" name="Textplatzhalt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65138" y="965585"/>
            <a:ext cx="11263312" cy="5340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2100"/>
              </a:lnSpc>
              <a:spcBef>
                <a:spcPts val="0"/>
              </a:spcBef>
              <a:buNone/>
              <a:defRPr sz="2000" b="1" cap="all" baseline="0">
                <a:latin typeface="+mn-lt"/>
              </a:defRPr>
            </a:lvl1pPr>
          </a:lstStyle>
          <a:p>
            <a:pPr lvl="0"/>
            <a:r>
              <a:rPr lang="de-DE" dirty="0" smtClean="0"/>
              <a:t>Subheadline durch klicken bearbeiten</a:t>
            </a:r>
          </a:p>
        </p:txBody>
      </p:sp>
      <p:pic>
        <p:nvPicPr>
          <p:cNvPr id="7" name="Bild 8" descr="BMWMINIRR_5fbg Kopi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8130" y="6021289"/>
            <a:ext cx="2107276" cy="441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Bild 7" descr="WortmarkeBMWGROUP Kopie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39" y="6031922"/>
            <a:ext cx="906087" cy="432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931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hne Bild, Headline 2-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24"/>
          <p:cNvSpPr>
            <a:spLocks noGrp="1"/>
          </p:cNvSpPr>
          <p:nvPr>
            <p:ph type="body" sz="quarter" idx="18" hasCustomPrompt="1"/>
          </p:nvPr>
        </p:nvSpPr>
        <p:spPr>
          <a:xfrm>
            <a:off x="465138" y="2227504"/>
            <a:ext cx="4926691" cy="37908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1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</a:lstStyle>
          <a:p>
            <a:pPr lvl="0"/>
            <a:r>
              <a:rPr lang="de-DE" dirty="0" smtClean="0"/>
              <a:t>Abteilung und Datum eingeben</a:t>
            </a:r>
          </a:p>
        </p:txBody>
      </p:sp>
      <p:sp>
        <p:nvSpPr>
          <p:cNvPr id="13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5138" y="341559"/>
            <a:ext cx="11263312" cy="109850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 cap="all" baseline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de-DE" dirty="0" smtClean="0"/>
              <a:t>Präsentationstitel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  <p:sp>
        <p:nvSpPr>
          <p:cNvPr id="14" name="Textplatzhalt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65138" y="1470170"/>
            <a:ext cx="11260268" cy="5340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2100"/>
              </a:lnSpc>
              <a:spcBef>
                <a:spcPts val="0"/>
              </a:spcBef>
              <a:buNone/>
              <a:defRPr sz="2000" b="1" cap="all" baseline="0">
                <a:latin typeface="+mn-lt"/>
              </a:defRPr>
            </a:lvl1pPr>
          </a:lstStyle>
          <a:p>
            <a:pPr lvl="0"/>
            <a:r>
              <a:rPr lang="de-DE" dirty="0" smtClean="0"/>
              <a:t>Subheadline durch klicken bearbeiten</a:t>
            </a:r>
          </a:p>
        </p:txBody>
      </p:sp>
      <p:pic>
        <p:nvPicPr>
          <p:cNvPr id="7" name="Bild 8" descr="BMWMINIRR_5fbg Kopi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8130" y="6021289"/>
            <a:ext cx="2107276" cy="441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Bild 7" descr="WortmarkeBMWGROUP Kopie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39" y="6031922"/>
            <a:ext cx="906087" cy="432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40335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ieß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 algn="l"/>
            <a:r>
              <a:rPr lang="de-DE" smtClean="0"/>
              <a:t>Thema, Abteilung, Datum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de-DE" smtClean="0"/>
              <a:t>Seite </a:t>
            </a:r>
            <a:fld id="{AA807A42-CF27-4B84-8583-18EBE418342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5138" y="403226"/>
            <a:ext cx="11263312" cy="9604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800" b="1" cap="all" baseline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de-DE" dirty="0" smtClean="0"/>
              <a:t>HEADLINE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65138" y="1628679"/>
            <a:ext cx="11263312" cy="48617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 marL="285750" indent="-2857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itchFamily="18" charset="2"/>
              <a:buChar char="-"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2pPr>
            <a:lvl3pPr marL="633413" indent="-2286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itchFamily="18" charset="2"/>
              <a:buChar char="-"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3pPr>
            <a:lvl4pPr marL="985838" indent="-2286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itchFamily="18" charset="2"/>
              <a:buChar char="-"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4pPr>
            <a:lvl5pPr marL="1349375" indent="-2286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itchFamily="18" charset="2"/>
              <a:buChar char="-"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5pPr>
          </a:lstStyle>
          <a:p>
            <a:pPr lvl="0"/>
            <a:r>
              <a:rPr lang="de-DE" dirty="0" smtClean="0"/>
              <a:t>Fließtext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3383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ießtext kle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 algn="l"/>
            <a:r>
              <a:rPr lang="de-DE" smtClean="0"/>
              <a:t>Thema, Abteilung, Datum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de-DE" smtClean="0"/>
              <a:t>Seite </a:t>
            </a:r>
            <a:fld id="{AA807A42-CF27-4B84-8583-18EBE418342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65138" y="1639833"/>
            <a:ext cx="11263312" cy="4888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 marL="200025" indent="-200025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2pPr>
            <a:lvl3pPr marL="452438" indent="-185738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3pPr>
            <a:lvl4pPr marL="719138" indent="-18415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4pPr>
            <a:lvl5pPr marL="985838" indent="-18415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5pPr>
          </a:lstStyle>
          <a:p>
            <a:pPr lvl="0"/>
            <a:r>
              <a:rPr lang="de-DE" dirty="0" smtClean="0"/>
              <a:t>Kleinen Fließtext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5138" y="403226"/>
            <a:ext cx="11263312" cy="9604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800" b="1" cap="all" baseline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de-DE" dirty="0" smtClean="0"/>
              <a:t>HEADLINE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</p:spTree>
    <p:extLst>
      <p:ext uri="{BB962C8B-B14F-4D97-AF65-F5344CB8AC3E}">
        <p14:creationId xmlns:p14="http://schemas.microsoft.com/office/powerpoint/2010/main" val="1600583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 algn="l"/>
            <a:r>
              <a:rPr lang="de-DE" smtClean="0"/>
              <a:t>Thema, Abteilung, Datum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de-DE" smtClean="0"/>
              <a:t>Seite </a:t>
            </a:r>
            <a:fld id="{AA807A42-CF27-4B84-8583-18EBE418342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5138" y="403226"/>
            <a:ext cx="11263312" cy="9604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800" b="1" cap="all" baseline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de-DE" dirty="0" smtClean="0"/>
              <a:t>HEADLINE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65138" y="1629877"/>
            <a:ext cx="11263312" cy="4871560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itchFamily="18" charset="2"/>
              <a:buChar char="-"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 marL="715963" indent="-284163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itchFamily="18" charset="2"/>
              <a:buChar char="-"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2pPr>
            <a:lvl3pPr marL="1077913" indent="-276225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itchFamily="18" charset="2"/>
              <a:buChar char="-"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3pPr>
            <a:lvl4pPr marL="1431925" indent="-2667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itchFamily="18" charset="2"/>
              <a:buChar char="-"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4pPr>
            <a:lvl5pPr marL="1793875" indent="-2667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itchFamily="18" charset="2"/>
              <a:buChar char="-"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5pPr>
          </a:lstStyle>
          <a:p>
            <a:pPr lvl="0"/>
            <a:r>
              <a:rPr lang="de-DE" dirty="0" smtClean="0"/>
              <a:t>Aufzählung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29346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zählung kle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 algn="l"/>
            <a:r>
              <a:rPr lang="de-DE" smtClean="0"/>
              <a:t>Thema, Abteilung, Datum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de-DE" smtClean="0"/>
              <a:t>Seite </a:t>
            </a:r>
            <a:fld id="{AA807A42-CF27-4B84-8583-18EBE418342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5138" y="403226"/>
            <a:ext cx="11263312" cy="9604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800" b="1" cap="all" baseline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de-DE" dirty="0" smtClean="0"/>
              <a:t>HEADLINE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  <p:sp>
        <p:nvSpPr>
          <p:cNvPr id="7" name="Textplatzhalt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65138" y="1641417"/>
            <a:ext cx="11263312" cy="4884796"/>
          </a:xfrm>
          <a:prstGeom prst="rect">
            <a:avLst/>
          </a:prstGeom>
        </p:spPr>
        <p:txBody>
          <a:bodyPr lIns="0" tIns="0" rIns="0" bIns="0"/>
          <a:lstStyle>
            <a:lvl1pPr marL="180975" indent="-180975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 marL="450850" indent="-182563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2pPr>
            <a:lvl3pPr marL="719138" indent="-18415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3pPr>
            <a:lvl4pPr marL="985838" indent="-176213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4pPr>
            <a:lvl5pPr marL="1262063" indent="-18415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5pPr>
          </a:lstStyle>
          <a:p>
            <a:pPr lvl="0"/>
            <a:r>
              <a:rPr lang="de-DE" dirty="0" smtClean="0"/>
              <a:t>Kleine Aufzählung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48242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ild mit Fuß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 algn="l"/>
            <a:r>
              <a:rPr lang="de-DE" smtClean="0"/>
              <a:t>Thema, Abteilung, Datum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de-DE" smtClean="0"/>
              <a:t>Seite </a:t>
            </a:r>
            <a:fld id="{AA807A42-CF27-4B84-8583-18EBE418342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5138" y="403226"/>
            <a:ext cx="11263312" cy="9604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800" b="1" cap="all" baseline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de-DE" dirty="0" smtClean="0"/>
              <a:t>HEADLINE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4" hasCustomPrompt="1"/>
          </p:nvPr>
        </p:nvSpPr>
        <p:spPr>
          <a:xfrm>
            <a:off x="4" y="1701801"/>
            <a:ext cx="12195176" cy="4824413"/>
          </a:xfrm>
          <a:prstGeom prst="rect">
            <a:avLst/>
          </a:prstGeo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85725">
              <a:buNone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</a:lstStyle>
          <a:p>
            <a:r>
              <a:rPr lang="de-DE" dirty="0" smtClean="0"/>
              <a:t>Bild durch Klicken auf das Symbol einfügen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37197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465138" y="6526215"/>
            <a:ext cx="4021247" cy="33178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pPr algn="l"/>
            <a:r>
              <a:rPr lang="de-DE" dirty="0" smtClean="0"/>
              <a:t>Thema, Abteilung, Datum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8739876" y="6528871"/>
            <a:ext cx="2988574" cy="32913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Seite </a:t>
            </a:r>
            <a:fld id="{AA807A42-CF27-4B84-8583-18EBE418342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29165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95" r:id="rId2"/>
    <p:sldLayoutId id="2147483696" r:id="rId3"/>
    <p:sldLayoutId id="2147483672" r:id="rId4"/>
    <p:sldLayoutId id="2147483697" r:id="rId5"/>
    <p:sldLayoutId id="2147483698" r:id="rId6"/>
    <p:sldLayoutId id="2147483699" r:id="rId7"/>
    <p:sldLayoutId id="2147483700" r:id="rId8"/>
    <p:sldLayoutId id="2147483702" r:id="rId9"/>
    <p:sldLayoutId id="2147483691" r:id="rId10"/>
    <p:sldLayoutId id="2147483705" r:id="rId11"/>
    <p:sldLayoutId id="2147483703" r:id="rId12"/>
    <p:sldLayoutId id="2147483704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ts val="3400"/>
        </a:lnSpc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WLTP, result calculation, v6</a:t>
            </a:r>
            <a:endParaRPr lang="en-US" dirty="0">
              <a:latin typeface="+mn-lt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measured result is corrected by RCB, </a:t>
            </a:r>
            <a:r>
              <a:rPr lang="en-US" dirty="0" err="1" smtClean="0">
                <a:latin typeface="+mn-lt"/>
              </a:rPr>
              <a:t>Ki</a:t>
            </a:r>
            <a:r>
              <a:rPr lang="en-US" dirty="0" smtClean="0">
                <a:latin typeface="+mn-lt"/>
              </a:rPr>
              <a:t>, 14° test and interpolation.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8"/>
          </p:nvPr>
        </p:nvSpPr>
        <p:spPr>
          <a:xfrm>
            <a:off x="465138" y="2851175"/>
            <a:ext cx="4509198" cy="361152"/>
          </a:xfrm>
        </p:spPr>
        <p:txBody>
          <a:bodyPr/>
          <a:lstStyle/>
          <a:p>
            <a:r>
              <a:rPr lang="en-GB" dirty="0" smtClean="0">
                <a:latin typeface="+mn-lt"/>
              </a:rPr>
              <a:t>BMW, Christoph Lueginger</a:t>
            </a:r>
          </a:p>
          <a:p>
            <a:r>
              <a:rPr lang="en-GB" dirty="0" smtClean="0">
                <a:latin typeface="+mn-lt"/>
              </a:rPr>
              <a:t>23.09.2015</a:t>
            </a:r>
            <a:endParaRPr lang="en-GB" dirty="0">
              <a:latin typeface="+mn-lt"/>
            </a:endParaRPr>
          </a:p>
        </p:txBody>
      </p:sp>
      <p:pic>
        <p:nvPicPr>
          <p:cNvPr id="8" name="Bildplatzhalter 5"/>
          <p:cNvPicPr>
            <a:picLocks noGrp="1" noChangeAspect="1"/>
          </p:cNvPicPr>
          <p:nvPr>
            <p:ph type="pic" sz="quarter" idx="19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" t="29450" r="-59" b="11228"/>
          <a:stretch/>
        </p:blipFill>
        <p:spPr>
          <a:xfrm>
            <a:off x="-13159" y="-367"/>
            <a:ext cx="12216603" cy="3211380"/>
          </a:xfrm>
        </p:spPr>
      </p:pic>
      <p:sp>
        <p:nvSpPr>
          <p:cNvPr id="5" name="Textfeld 4"/>
          <p:cNvSpPr txBox="1"/>
          <p:nvPr/>
        </p:nvSpPr>
        <p:spPr>
          <a:xfrm>
            <a:off x="10004612" y="493059"/>
            <a:ext cx="189308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smtClean="0"/>
              <a:t>WLTP-12-08-rev1e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5273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465138" y="403227"/>
            <a:ext cx="11263312" cy="351154"/>
          </a:xfrm>
        </p:spPr>
        <p:txBody>
          <a:bodyPr/>
          <a:lstStyle/>
          <a:p>
            <a:r>
              <a:rPr lang="en-GB" dirty="0" smtClean="0">
                <a:latin typeface="+mn-lt"/>
              </a:rPr>
              <a:t>WLTP Postprocessing, V6: </a:t>
            </a:r>
            <a:r>
              <a:rPr lang="en-GB" dirty="0" smtClean="0">
                <a:solidFill>
                  <a:schemeClr val="tx2"/>
                </a:solidFill>
                <a:latin typeface="+mn-lt"/>
              </a:rPr>
              <a:t>NOVC-HEV/CS OVC-HEV option 2</a:t>
            </a:r>
          </a:p>
        </p:txBody>
      </p:sp>
      <p:sp>
        <p:nvSpPr>
          <p:cNvPr id="10" name="Foliennummernplatzhalter 2"/>
          <p:cNvSpPr>
            <a:spLocks noGrp="1"/>
          </p:cNvSpPr>
          <p:nvPr>
            <p:ph type="sldNum" sz="quarter" idx="11"/>
          </p:nvPr>
        </p:nvSpPr>
        <p:spPr>
          <a:xfrm>
            <a:off x="7479611" y="5722535"/>
            <a:ext cx="302426" cy="329130"/>
          </a:xfrm>
        </p:spPr>
        <p:txBody>
          <a:bodyPr/>
          <a:lstStyle/>
          <a:p>
            <a:fld id="{AA807A42-CF27-4B84-8583-18EBE418342E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11" name="Fußzeilenplatzhalter 3"/>
          <p:cNvSpPr txBox="1">
            <a:spLocks/>
          </p:cNvSpPr>
          <p:nvPr/>
        </p:nvSpPr>
        <p:spPr>
          <a:xfrm>
            <a:off x="468312" y="6526213"/>
            <a:ext cx="4105275" cy="3317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WLTP Postprocessing, Result</a:t>
            </a:r>
            <a:r>
              <a:rPr kumimoji="0" lang="en-GB" sz="9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Calculation</a:t>
            </a:r>
            <a:r>
              <a:rPr kumimoji="0" lang="en-GB" sz="9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, BMW, </a:t>
            </a:r>
            <a:r>
              <a:rPr lang="en-GB" dirty="0" smtClean="0"/>
              <a:t>23.09</a:t>
            </a:r>
            <a:r>
              <a:rPr kumimoji="0" lang="en-GB" sz="9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.2015</a:t>
            </a:r>
            <a:endParaRPr kumimoji="0" lang="en-GB" sz="9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1534602" y="969610"/>
            <a:ext cx="3044890" cy="4953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36000" rIns="36000" bIns="36000" rtlCol="0" anchor="ctr"/>
          <a:lstStyle/>
          <a:p>
            <a:r>
              <a:rPr lang="en-US" sz="1100" dirty="0" smtClean="0">
                <a:solidFill>
                  <a:schemeClr val="tx1"/>
                </a:solidFill>
              </a:rPr>
              <a:t>measurement, calculation of mass emissions</a:t>
            </a:r>
          </a:p>
          <a:p>
            <a:r>
              <a:rPr lang="en-US" sz="1100" dirty="0" smtClean="0">
                <a:solidFill>
                  <a:schemeClr val="accent3"/>
                </a:solidFill>
              </a:rPr>
              <a:t>[Annex 7, 3.]</a:t>
            </a:r>
          </a:p>
        </p:txBody>
      </p:sp>
      <p:sp>
        <p:nvSpPr>
          <p:cNvPr id="6" name="Eingekerbter Richtungspfeil 5"/>
          <p:cNvSpPr/>
          <p:nvPr/>
        </p:nvSpPr>
        <p:spPr>
          <a:xfrm rot="5400000">
            <a:off x="743751" y="910843"/>
            <a:ext cx="734219" cy="853342"/>
          </a:xfrm>
          <a:prstGeom prst="chevron">
            <a:avLst>
              <a:gd name="adj" fmla="val 330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lIns="36000" tIns="36000" rIns="36000" bIns="36000"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test</a:t>
            </a:r>
          </a:p>
        </p:txBody>
      </p:sp>
      <p:sp>
        <p:nvSpPr>
          <p:cNvPr id="7" name="Rechteck 6"/>
          <p:cNvSpPr/>
          <p:nvPr/>
        </p:nvSpPr>
        <p:spPr>
          <a:xfrm>
            <a:off x="1528697" y="2561311"/>
            <a:ext cx="3044890" cy="4953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36000" rIns="36000" bIns="36000" rtlCol="0" anchor="ctr"/>
          <a:lstStyle/>
          <a:p>
            <a:r>
              <a:rPr lang="en-US" sz="1100" dirty="0" smtClean="0">
                <a:solidFill>
                  <a:schemeClr val="tx1"/>
                </a:solidFill>
              </a:rPr>
              <a:t>RCB correction </a:t>
            </a:r>
            <a:r>
              <a:rPr lang="en-US" sz="1100" dirty="0" smtClean="0">
                <a:solidFill>
                  <a:srgbClr val="914F28"/>
                </a:solidFill>
              </a:rPr>
              <a:t>[Annex 8, App. 2]</a:t>
            </a:r>
            <a:endParaRPr lang="en-US" sz="1100" dirty="0" smtClean="0">
              <a:solidFill>
                <a:schemeClr val="tx1"/>
              </a:solidFill>
            </a:endParaRPr>
          </a:p>
        </p:txBody>
      </p:sp>
      <p:sp>
        <p:nvSpPr>
          <p:cNvPr id="8" name="Eingekerbter Richtungspfeil 7"/>
          <p:cNvSpPr/>
          <p:nvPr/>
        </p:nvSpPr>
        <p:spPr>
          <a:xfrm rot="5400000">
            <a:off x="737846" y="2501751"/>
            <a:ext cx="734219" cy="853342"/>
          </a:xfrm>
          <a:prstGeom prst="chevron">
            <a:avLst>
              <a:gd name="adj" fmla="val 330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lIns="36000" tIns="36000" rIns="36000" bIns="36000"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RCB</a:t>
            </a:r>
          </a:p>
        </p:txBody>
      </p:sp>
      <p:sp>
        <p:nvSpPr>
          <p:cNvPr id="9" name="Rechteck 8"/>
          <p:cNvSpPr/>
          <p:nvPr/>
        </p:nvSpPr>
        <p:spPr>
          <a:xfrm>
            <a:off x="1528901" y="1502455"/>
            <a:ext cx="3044890" cy="4953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36000" rIns="36000" bIns="36000" rtlCol="0" anchor="ctr"/>
          <a:lstStyle/>
          <a:p>
            <a:r>
              <a:rPr lang="en-US" sz="1100" dirty="0" smtClean="0">
                <a:solidFill>
                  <a:schemeClr val="tx1"/>
                </a:solidFill>
              </a:rPr>
              <a:t>calculation of fuel consumption values</a:t>
            </a:r>
          </a:p>
          <a:p>
            <a:r>
              <a:rPr lang="en-US" sz="1100" dirty="0" smtClean="0">
                <a:solidFill>
                  <a:srgbClr val="914F28"/>
                </a:solidFill>
              </a:rPr>
              <a:t>[Annex 7, 6.]</a:t>
            </a:r>
            <a:endParaRPr lang="en-US" sz="1100" dirty="0" smtClean="0">
              <a:solidFill>
                <a:schemeClr val="tx1"/>
              </a:solidFill>
            </a:endParaRPr>
          </a:p>
        </p:txBody>
      </p:sp>
      <p:sp>
        <p:nvSpPr>
          <p:cNvPr id="12" name="Eingekerbter Richtungspfeil 11"/>
          <p:cNvSpPr/>
          <p:nvPr/>
        </p:nvSpPr>
        <p:spPr>
          <a:xfrm rot="5400000">
            <a:off x="738050" y="1442895"/>
            <a:ext cx="734219" cy="853342"/>
          </a:xfrm>
          <a:prstGeom prst="chevron">
            <a:avLst>
              <a:gd name="adj" fmla="val 330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lIns="36000" tIns="36000" rIns="36000" bIns="36000"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FC</a:t>
            </a:r>
          </a:p>
        </p:txBody>
      </p:sp>
      <p:sp>
        <p:nvSpPr>
          <p:cNvPr id="13" name="Rechteck 12"/>
          <p:cNvSpPr/>
          <p:nvPr/>
        </p:nvSpPr>
        <p:spPr>
          <a:xfrm>
            <a:off x="1528697" y="3093897"/>
            <a:ext cx="3044890" cy="4953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36000" rIns="36000" bIns="36000" rtlCol="0" anchor="ctr"/>
          <a:lstStyle/>
          <a:p>
            <a:r>
              <a:rPr lang="en-US" sz="1100" dirty="0" smtClean="0">
                <a:solidFill>
                  <a:schemeClr val="tx1"/>
                </a:solidFill>
              </a:rPr>
              <a:t>K</a:t>
            </a:r>
            <a:r>
              <a:rPr lang="en-US" sz="1100" baseline="-25000" dirty="0" smtClean="0">
                <a:solidFill>
                  <a:schemeClr val="tx1"/>
                </a:solidFill>
              </a:rPr>
              <a:t>i</a:t>
            </a:r>
            <a:r>
              <a:rPr lang="en-US" sz="1100" dirty="0" smtClean="0">
                <a:solidFill>
                  <a:schemeClr val="tx1"/>
                </a:solidFill>
              </a:rPr>
              <a:t> correction </a:t>
            </a:r>
            <a:r>
              <a:rPr lang="en-US" sz="1100" b="1" dirty="0" smtClean="0">
                <a:solidFill>
                  <a:srgbClr val="914F28"/>
                </a:solidFill>
              </a:rPr>
              <a:t>[no procedure for</a:t>
            </a:r>
          </a:p>
          <a:p>
            <a:r>
              <a:rPr lang="en-US" sz="1100" b="1" dirty="0" smtClean="0">
                <a:solidFill>
                  <a:srgbClr val="914F28"/>
                </a:solidFill>
              </a:rPr>
              <a:t>NOVC/OVC-HEV defined</a:t>
            </a:r>
            <a:r>
              <a:rPr lang="en-US" sz="1100" b="1" dirty="0">
                <a:solidFill>
                  <a:srgbClr val="914F28"/>
                </a:solidFill>
                <a:sym typeface="Wingdings" panose="05000000000000000000" pitchFamily="2" charset="2"/>
              </a:rPr>
              <a:t>  skip for HEVs</a:t>
            </a:r>
            <a:r>
              <a:rPr lang="en-US" sz="1100" b="1" dirty="0" smtClean="0">
                <a:solidFill>
                  <a:srgbClr val="914F28"/>
                </a:solidFill>
              </a:rPr>
              <a:t>]</a:t>
            </a:r>
            <a:endParaRPr lang="en-US" sz="1100" b="1" dirty="0" smtClean="0">
              <a:solidFill>
                <a:schemeClr val="tx1"/>
              </a:solidFill>
            </a:endParaRPr>
          </a:p>
        </p:txBody>
      </p:sp>
      <p:sp>
        <p:nvSpPr>
          <p:cNvPr id="14" name="Eingekerbter Richtungspfeil 13"/>
          <p:cNvSpPr/>
          <p:nvPr/>
        </p:nvSpPr>
        <p:spPr>
          <a:xfrm rot="5400000">
            <a:off x="737846" y="3034337"/>
            <a:ext cx="734219" cy="853342"/>
          </a:xfrm>
          <a:prstGeom prst="chevron">
            <a:avLst>
              <a:gd name="adj" fmla="val 330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lIns="36000" tIns="36000" rIns="36000" bIns="36000"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Ki</a:t>
            </a:r>
          </a:p>
        </p:txBody>
      </p:sp>
      <p:sp>
        <p:nvSpPr>
          <p:cNvPr id="15" name="Rechteck 14"/>
          <p:cNvSpPr/>
          <p:nvPr/>
        </p:nvSpPr>
        <p:spPr>
          <a:xfrm>
            <a:off x="1528697" y="3627313"/>
            <a:ext cx="3044890" cy="4953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36000" rIns="36000" bIns="36000" rtlCol="0" anchor="ctr"/>
          <a:lstStyle/>
          <a:p>
            <a:r>
              <a:rPr lang="en-US" sz="1100" dirty="0" smtClean="0">
                <a:solidFill>
                  <a:schemeClr val="tx1"/>
                </a:solidFill>
              </a:rPr>
              <a:t>Regional corrections (EU: 14°C test, DF)</a:t>
            </a:r>
          </a:p>
          <a:p>
            <a:r>
              <a:rPr lang="en-US" sz="1100" dirty="0" smtClean="0">
                <a:solidFill>
                  <a:srgbClr val="914F28"/>
                </a:solidFill>
              </a:rPr>
              <a:t>[e.g. EU Sub-Annex 6a]</a:t>
            </a:r>
            <a:endParaRPr lang="en-US" sz="1100" dirty="0" smtClean="0">
              <a:solidFill>
                <a:schemeClr val="tx1"/>
              </a:solidFill>
            </a:endParaRPr>
          </a:p>
        </p:txBody>
      </p:sp>
      <p:sp>
        <p:nvSpPr>
          <p:cNvPr id="16" name="Eingekerbter Richtungspfeil 15"/>
          <p:cNvSpPr/>
          <p:nvPr/>
        </p:nvSpPr>
        <p:spPr>
          <a:xfrm rot="5400000">
            <a:off x="737846" y="3567753"/>
            <a:ext cx="734219" cy="853342"/>
          </a:xfrm>
          <a:prstGeom prst="chevron">
            <a:avLst>
              <a:gd name="adj" fmla="val 330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lIns="36000" tIns="36000" rIns="36000" bIns="36000"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regional</a:t>
            </a:r>
          </a:p>
        </p:txBody>
      </p:sp>
      <p:sp>
        <p:nvSpPr>
          <p:cNvPr id="17" name="Rechteck 16"/>
          <p:cNvSpPr/>
          <p:nvPr/>
        </p:nvSpPr>
        <p:spPr>
          <a:xfrm>
            <a:off x="1528697" y="2039388"/>
            <a:ext cx="3044890" cy="4953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36000" rIns="36000" bIns="36000" rtlCol="0" anchor="ctr"/>
          <a:lstStyle/>
          <a:p>
            <a:r>
              <a:rPr lang="en-US" sz="1100" dirty="0" smtClean="0">
                <a:solidFill>
                  <a:schemeClr val="tx1"/>
                </a:solidFill>
              </a:rPr>
              <a:t>combined value (3-/4-phases, weighted by distance)</a:t>
            </a:r>
          </a:p>
          <a:p>
            <a:r>
              <a:rPr lang="en-US" sz="1100" dirty="0" smtClean="0">
                <a:solidFill>
                  <a:srgbClr val="914F28"/>
                </a:solidFill>
              </a:rPr>
              <a:t>[open </a:t>
            </a:r>
            <a:r>
              <a:rPr lang="en-US" sz="1100" dirty="0" smtClean="0">
                <a:solidFill>
                  <a:srgbClr val="914F28"/>
                </a:solidFill>
                <a:sym typeface="Wingdings" panose="05000000000000000000" pitchFamily="2" charset="2"/>
              </a:rPr>
              <a:t> in new draft</a:t>
            </a:r>
            <a:r>
              <a:rPr lang="en-US" sz="1100" dirty="0" smtClean="0">
                <a:solidFill>
                  <a:srgbClr val="914F28"/>
                </a:solidFill>
              </a:rPr>
              <a:t>]</a:t>
            </a:r>
            <a:endParaRPr lang="en-US" sz="1100" dirty="0" smtClean="0">
              <a:solidFill>
                <a:schemeClr val="tx1"/>
              </a:solidFill>
            </a:endParaRPr>
          </a:p>
        </p:txBody>
      </p:sp>
      <p:sp>
        <p:nvSpPr>
          <p:cNvPr id="18" name="Eingekerbter Richtungspfeil 17"/>
          <p:cNvSpPr/>
          <p:nvPr/>
        </p:nvSpPr>
        <p:spPr>
          <a:xfrm rot="5400000">
            <a:off x="737846" y="1979828"/>
            <a:ext cx="734219" cy="853342"/>
          </a:xfrm>
          <a:prstGeom prst="chevron">
            <a:avLst>
              <a:gd name="adj" fmla="val 330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lIns="36000" tIns="36000" rIns="36000" bIns="36000"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comb.</a:t>
            </a:r>
          </a:p>
        </p:txBody>
      </p:sp>
      <p:sp>
        <p:nvSpPr>
          <p:cNvPr id="19" name="Rechteck 18"/>
          <p:cNvSpPr/>
          <p:nvPr/>
        </p:nvSpPr>
        <p:spPr>
          <a:xfrm>
            <a:off x="246723" y="3605512"/>
            <a:ext cx="249237" cy="4953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36000" rIns="36000" bIns="36000" rtlCol="0" anchor="ctr"/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(</a:t>
            </a:r>
          </a:p>
        </p:txBody>
      </p:sp>
      <p:sp>
        <p:nvSpPr>
          <p:cNvPr id="20" name="Rechteck 19"/>
          <p:cNvSpPr/>
          <p:nvPr/>
        </p:nvSpPr>
        <p:spPr>
          <a:xfrm>
            <a:off x="7779108" y="3593981"/>
            <a:ext cx="249237" cy="4953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36000" rIns="36000" bIns="36000" rtlCol="0" anchor="ctr"/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)</a:t>
            </a:r>
          </a:p>
        </p:txBody>
      </p:sp>
      <p:sp>
        <p:nvSpPr>
          <p:cNvPr id="21" name="Rechteck 20"/>
          <p:cNvSpPr/>
          <p:nvPr/>
        </p:nvSpPr>
        <p:spPr>
          <a:xfrm>
            <a:off x="1528696" y="4164590"/>
            <a:ext cx="3044890" cy="4953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36000" rIns="36000" bIns="36000" rtlCol="0" anchor="ctr"/>
          <a:lstStyle/>
          <a:p>
            <a:r>
              <a:rPr lang="en-US" sz="1100" dirty="0" smtClean="0">
                <a:solidFill>
                  <a:schemeClr val="tx1"/>
                </a:solidFill>
              </a:rPr>
              <a:t>averaging of tests, </a:t>
            </a:r>
            <a:r>
              <a:rPr lang="en-US" sz="1100" dirty="0">
                <a:solidFill>
                  <a:schemeClr val="tx1"/>
                </a:solidFill>
              </a:rPr>
              <a:t>declared </a:t>
            </a:r>
            <a:r>
              <a:rPr lang="en-US" sz="1100" dirty="0" smtClean="0">
                <a:solidFill>
                  <a:schemeClr val="tx1"/>
                </a:solidFill>
              </a:rPr>
              <a:t>value (regional?)</a:t>
            </a:r>
          </a:p>
          <a:p>
            <a:r>
              <a:rPr lang="en-US" sz="1100" dirty="0" smtClean="0">
                <a:solidFill>
                  <a:schemeClr val="accent3"/>
                </a:solidFill>
              </a:rPr>
              <a:t>[Annex 6, Japanese proposal]</a:t>
            </a:r>
            <a:endParaRPr lang="en-US" sz="1100" dirty="0" smtClean="0">
              <a:solidFill>
                <a:schemeClr val="tx1"/>
              </a:solidFill>
            </a:endParaRPr>
          </a:p>
        </p:txBody>
      </p:sp>
      <p:sp>
        <p:nvSpPr>
          <p:cNvPr id="22" name="Eingekerbter Richtungspfeil 21"/>
          <p:cNvSpPr/>
          <p:nvPr/>
        </p:nvSpPr>
        <p:spPr>
          <a:xfrm rot="5400000">
            <a:off x="737845" y="4105030"/>
            <a:ext cx="734219" cy="853342"/>
          </a:xfrm>
          <a:prstGeom prst="chevron">
            <a:avLst>
              <a:gd name="adj" fmla="val 330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lIns="36000" tIns="36000" rIns="36000" bIns="36000"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AVG</a:t>
            </a:r>
          </a:p>
        </p:txBody>
      </p:sp>
      <p:sp>
        <p:nvSpPr>
          <p:cNvPr id="23" name="Rechteck 22"/>
          <p:cNvSpPr/>
          <p:nvPr/>
        </p:nvSpPr>
        <p:spPr>
          <a:xfrm>
            <a:off x="1537532" y="5778614"/>
            <a:ext cx="3044890" cy="4953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36000" rIns="36000" bIns="36000" rtlCol="0" anchor="ctr"/>
          <a:lstStyle/>
          <a:p>
            <a:r>
              <a:rPr lang="en-US" sz="1100" dirty="0" smtClean="0">
                <a:solidFill>
                  <a:schemeClr val="tx1"/>
                </a:solidFill>
              </a:rPr>
              <a:t>interpolation method, rounding. (Europe </a:t>
            </a:r>
            <a:r>
              <a:rPr lang="en-US" sz="1100" dirty="0" smtClean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US" sz="1100" dirty="0" smtClean="0">
                <a:solidFill>
                  <a:schemeClr val="tx1"/>
                </a:solidFill>
              </a:rPr>
              <a:t>"</a:t>
            </a:r>
            <a:r>
              <a:rPr lang="en-US" sz="1100" dirty="0" err="1" smtClean="0">
                <a:solidFill>
                  <a:schemeClr val="tx1"/>
                </a:solidFill>
              </a:rPr>
              <a:t>CoC</a:t>
            </a:r>
            <a:r>
              <a:rPr lang="en-US" sz="1100" dirty="0" smtClean="0">
                <a:solidFill>
                  <a:schemeClr val="tx1"/>
                </a:solidFill>
              </a:rPr>
              <a:t>")</a:t>
            </a:r>
          </a:p>
          <a:p>
            <a:r>
              <a:rPr lang="en-US" sz="1100" dirty="0" smtClean="0">
                <a:solidFill>
                  <a:srgbClr val="914F28"/>
                </a:solidFill>
              </a:rPr>
              <a:t>[Annex 7, 3.2.3.]</a:t>
            </a:r>
            <a:endParaRPr lang="en-US" sz="1100" dirty="0" smtClean="0">
              <a:solidFill>
                <a:schemeClr val="tx1"/>
              </a:solidFill>
            </a:endParaRPr>
          </a:p>
        </p:txBody>
      </p:sp>
      <p:sp>
        <p:nvSpPr>
          <p:cNvPr id="24" name="Eingekerbter Richtungspfeil 23"/>
          <p:cNvSpPr/>
          <p:nvPr/>
        </p:nvSpPr>
        <p:spPr>
          <a:xfrm rot="5400000">
            <a:off x="746680" y="5719054"/>
            <a:ext cx="734219" cy="853342"/>
          </a:xfrm>
          <a:prstGeom prst="chevron">
            <a:avLst>
              <a:gd name="adj" fmla="val 330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lIns="36000" tIns="36000" rIns="36000" bIns="36000"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vehicle</a:t>
            </a:r>
          </a:p>
        </p:txBody>
      </p:sp>
      <p:sp>
        <p:nvSpPr>
          <p:cNvPr id="25" name="Rechteck 24"/>
          <p:cNvSpPr/>
          <p:nvPr/>
        </p:nvSpPr>
        <p:spPr>
          <a:xfrm>
            <a:off x="1528695" y="4698177"/>
            <a:ext cx="3044890" cy="4953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36000" rIns="36000" bIns="36000" rtlCol="0" anchor="ctr"/>
          <a:lstStyle/>
          <a:p>
            <a:r>
              <a:rPr lang="en-US" sz="1100" dirty="0">
                <a:solidFill>
                  <a:schemeClr val="tx1"/>
                </a:solidFill>
              </a:rPr>
              <a:t>alignment of phase </a:t>
            </a:r>
            <a:r>
              <a:rPr lang="en-US" sz="1100" dirty="0" smtClean="0">
                <a:solidFill>
                  <a:schemeClr val="tx1"/>
                </a:solidFill>
              </a:rPr>
              <a:t>values</a:t>
            </a:r>
          </a:p>
          <a:p>
            <a:r>
              <a:rPr lang="en-US" sz="1100" dirty="0" smtClean="0">
                <a:solidFill>
                  <a:srgbClr val="914F28"/>
                </a:solidFill>
              </a:rPr>
              <a:t>[</a:t>
            </a:r>
            <a:r>
              <a:rPr lang="en-US" sz="1100" dirty="0" smtClean="0">
                <a:solidFill>
                  <a:schemeClr val="accent3"/>
                </a:solidFill>
              </a:rPr>
              <a:t>Annex 6, Japanese text proposal</a:t>
            </a:r>
            <a:r>
              <a:rPr lang="en-US" sz="1100" dirty="0" smtClean="0">
                <a:solidFill>
                  <a:schemeClr val="accent4"/>
                </a:solidFill>
              </a:rPr>
              <a:t>, works for HEV?</a:t>
            </a:r>
            <a:r>
              <a:rPr lang="en-US" sz="1100" dirty="0" smtClean="0">
                <a:solidFill>
                  <a:srgbClr val="914F28"/>
                </a:solidFill>
              </a:rPr>
              <a:t>]</a:t>
            </a:r>
            <a:endParaRPr lang="en-US" sz="1100" dirty="0" smtClean="0">
              <a:solidFill>
                <a:schemeClr val="tx1"/>
              </a:solidFill>
            </a:endParaRPr>
          </a:p>
        </p:txBody>
      </p:sp>
      <p:sp>
        <p:nvSpPr>
          <p:cNvPr id="26" name="Eingekerbter Richtungspfeil 25"/>
          <p:cNvSpPr/>
          <p:nvPr/>
        </p:nvSpPr>
        <p:spPr>
          <a:xfrm rot="5400000">
            <a:off x="737844" y="4638617"/>
            <a:ext cx="734219" cy="853342"/>
          </a:xfrm>
          <a:prstGeom prst="chevron">
            <a:avLst>
              <a:gd name="adj" fmla="val 330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lIns="36000" tIns="36000" rIns="36000" bIns="36000"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declare</a:t>
            </a:r>
          </a:p>
        </p:txBody>
      </p:sp>
      <p:sp>
        <p:nvSpPr>
          <p:cNvPr id="27" name="Rechteck 26"/>
          <p:cNvSpPr/>
          <p:nvPr/>
        </p:nvSpPr>
        <p:spPr>
          <a:xfrm>
            <a:off x="1525519" y="5240446"/>
            <a:ext cx="3044890" cy="4953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36000" rIns="36000" bIns="36000" rtlCol="0" anchor="ctr"/>
          <a:lstStyle/>
          <a:p>
            <a:r>
              <a:rPr lang="en-US" sz="1100" dirty="0" smtClean="0">
                <a:solidFill>
                  <a:schemeClr val="tx1"/>
                </a:solidFill>
              </a:rPr>
              <a:t>averaging of emissions L and H (?), final interpolation line</a:t>
            </a:r>
          </a:p>
          <a:p>
            <a:r>
              <a:rPr lang="en-US" sz="1100" dirty="0" smtClean="0">
                <a:solidFill>
                  <a:srgbClr val="914F28"/>
                </a:solidFill>
              </a:rPr>
              <a:t>[open </a:t>
            </a:r>
            <a:r>
              <a:rPr lang="en-US" sz="1100" dirty="0" smtClean="0">
                <a:solidFill>
                  <a:srgbClr val="914F28"/>
                </a:solidFill>
                <a:sym typeface="Wingdings" panose="05000000000000000000" pitchFamily="2" charset="2"/>
              </a:rPr>
              <a:t> in new draft</a:t>
            </a:r>
            <a:r>
              <a:rPr lang="en-US" sz="1100" dirty="0" smtClean="0">
                <a:solidFill>
                  <a:srgbClr val="914F28"/>
                </a:solidFill>
              </a:rPr>
              <a:t>]</a:t>
            </a:r>
            <a:endParaRPr lang="en-US" sz="1100" dirty="0" smtClean="0">
              <a:solidFill>
                <a:schemeClr val="tx1"/>
              </a:solidFill>
            </a:endParaRPr>
          </a:p>
        </p:txBody>
      </p:sp>
      <p:sp>
        <p:nvSpPr>
          <p:cNvPr id="28" name="Eingekerbter Richtungspfeil 27"/>
          <p:cNvSpPr/>
          <p:nvPr/>
        </p:nvSpPr>
        <p:spPr>
          <a:xfrm rot="5400000">
            <a:off x="734668" y="5180886"/>
            <a:ext cx="734219" cy="853342"/>
          </a:xfrm>
          <a:prstGeom prst="chevron">
            <a:avLst>
              <a:gd name="adj" fmla="val 330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lIns="36000" tIns="36000" rIns="36000" bIns="36000"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approval</a:t>
            </a:r>
          </a:p>
        </p:txBody>
      </p:sp>
      <p:sp>
        <p:nvSpPr>
          <p:cNvPr id="29" name="Rechteck 28"/>
          <p:cNvSpPr/>
          <p:nvPr/>
        </p:nvSpPr>
        <p:spPr>
          <a:xfrm>
            <a:off x="4666531" y="969610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31" name="Rechteck 30"/>
          <p:cNvSpPr/>
          <p:nvPr/>
        </p:nvSpPr>
        <p:spPr>
          <a:xfrm>
            <a:off x="6811294" y="971923"/>
            <a:ext cx="445693" cy="4953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emiss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32" name="Rechteck 31"/>
          <p:cNvSpPr/>
          <p:nvPr/>
        </p:nvSpPr>
        <p:spPr>
          <a:xfrm>
            <a:off x="4666531" y="2561311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34" name="Rechteck 33"/>
          <p:cNvSpPr/>
          <p:nvPr/>
        </p:nvSpPr>
        <p:spPr>
          <a:xfrm>
            <a:off x="4657902" y="1502455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35" name="Rechteck 34"/>
          <p:cNvSpPr/>
          <p:nvPr/>
        </p:nvSpPr>
        <p:spPr>
          <a:xfrm>
            <a:off x="5739991" y="1501873"/>
            <a:ext cx="445693" cy="4953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FC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37" name="Rechteck 36"/>
          <p:cNvSpPr/>
          <p:nvPr/>
        </p:nvSpPr>
        <p:spPr>
          <a:xfrm>
            <a:off x="4666531" y="4164590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38" name="Rechteck 37"/>
          <p:cNvSpPr/>
          <p:nvPr/>
        </p:nvSpPr>
        <p:spPr>
          <a:xfrm>
            <a:off x="5209983" y="4164590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41" name="Rechteck 40"/>
          <p:cNvSpPr/>
          <p:nvPr/>
        </p:nvSpPr>
        <p:spPr>
          <a:xfrm>
            <a:off x="7336344" y="4164590"/>
            <a:ext cx="445693" cy="4953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emiss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42" name="Rechteck 41"/>
          <p:cNvSpPr/>
          <p:nvPr/>
        </p:nvSpPr>
        <p:spPr>
          <a:xfrm>
            <a:off x="4666531" y="3093897"/>
            <a:ext cx="445693" cy="4953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CO</a:t>
            </a:r>
            <a:r>
              <a:rPr lang="en-US" sz="1100" baseline="-25000" dirty="0" smtClean="0">
                <a:solidFill>
                  <a:schemeClr val="bg1">
                    <a:lumMod val="50000"/>
                  </a:schemeClr>
                </a:solidFill>
              </a:rPr>
              <a:t>2</a:t>
            </a:r>
          </a:p>
        </p:txBody>
      </p:sp>
      <p:sp>
        <p:nvSpPr>
          <p:cNvPr id="44" name="Rechteck 43"/>
          <p:cNvSpPr/>
          <p:nvPr/>
        </p:nvSpPr>
        <p:spPr>
          <a:xfrm>
            <a:off x="4666531" y="3627313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46" name="Rechteck 45"/>
          <p:cNvSpPr/>
          <p:nvPr/>
        </p:nvSpPr>
        <p:spPr>
          <a:xfrm>
            <a:off x="4666531" y="2039388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47" name="Rechteck 46"/>
          <p:cNvSpPr/>
          <p:nvPr/>
        </p:nvSpPr>
        <p:spPr>
          <a:xfrm>
            <a:off x="5209983" y="2039388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50" name="Rechteck 49"/>
          <p:cNvSpPr/>
          <p:nvPr/>
        </p:nvSpPr>
        <p:spPr>
          <a:xfrm>
            <a:off x="7336344" y="2039388"/>
            <a:ext cx="445693" cy="4953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emiss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51" name="Rechteck 50"/>
          <p:cNvSpPr/>
          <p:nvPr/>
        </p:nvSpPr>
        <p:spPr>
          <a:xfrm>
            <a:off x="4666531" y="4698177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52" name="Rechteck 51"/>
          <p:cNvSpPr/>
          <p:nvPr/>
        </p:nvSpPr>
        <p:spPr>
          <a:xfrm>
            <a:off x="5209983" y="4698177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55" name="Rechteck 54"/>
          <p:cNvSpPr/>
          <p:nvPr/>
        </p:nvSpPr>
        <p:spPr>
          <a:xfrm>
            <a:off x="7336344" y="4698177"/>
            <a:ext cx="445693" cy="4953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emiss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56" name="Rechteck 55"/>
          <p:cNvSpPr/>
          <p:nvPr/>
        </p:nvSpPr>
        <p:spPr>
          <a:xfrm>
            <a:off x="4666531" y="5778614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57" name="Rechteck 56"/>
          <p:cNvSpPr/>
          <p:nvPr/>
        </p:nvSpPr>
        <p:spPr>
          <a:xfrm>
            <a:off x="5209983" y="5778614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58" name="Rechteck 57"/>
          <p:cNvSpPr/>
          <p:nvPr/>
        </p:nvSpPr>
        <p:spPr>
          <a:xfrm>
            <a:off x="6279621" y="5778614"/>
            <a:ext cx="445693" cy="4953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FC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59" name="Rechteck 58"/>
          <p:cNvSpPr/>
          <p:nvPr/>
        </p:nvSpPr>
        <p:spPr>
          <a:xfrm>
            <a:off x="5748620" y="5778614"/>
            <a:ext cx="445693" cy="4953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FC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60" name="Rechteck 59"/>
          <p:cNvSpPr/>
          <p:nvPr/>
        </p:nvSpPr>
        <p:spPr>
          <a:xfrm>
            <a:off x="7336344" y="5778614"/>
            <a:ext cx="445693" cy="4953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emiss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61" name="Rechteck 60"/>
          <p:cNvSpPr/>
          <p:nvPr/>
        </p:nvSpPr>
        <p:spPr>
          <a:xfrm>
            <a:off x="4666531" y="5240446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62" name="Rechteck 61"/>
          <p:cNvSpPr/>
          <p:nvPr/>
        </p:nvSpPr>
        <p:spPr>
          <a:xfrm>
            <a:off x="5209983" y="5240446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63" name="Rechteck 62"/>
          <p:cNvSpPr/>
          <p:nvPr/>
        </p:nvSpPr>
        <p:spPr>
          <a:xfrm>
            <a:off x="6279621" y="5243153"/>
            <a:ext cx="445693" cy="4953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FC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64" name="Rechteck 63"/>
          <p:cNvSpPr/>
          <p:nvPr/>
        </p:nvSpPr>
        <p:spPr>
          <a:xfrm>
            <a:off x="5748620" y="5243153"/>
            <a:ext cx="445693" cy="4953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FC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65" name="Rechteck 64"/>
          <p:cNvSpPr/>
          <p:nvPr/>
        </p:nvSpPr>
        <p:spPr>
          <a:xfrm>
            <a:off x="7336344" y="5240446"/>
            <a:ext cx="445693" cy="4953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emiss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66" name="Rechteck 65"/>
          <p:cNvSpPr/>
          <p:nvPr/>
        </p:nvSpPr>
        <p:spPr>
          <a:xfrm>
            <a:off x="471043" y="969611"/>
            <a:ext cx="213148" cy="4953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1</a:t>
            </a:r>
            <a:endParaRPr lang="en-US" sz="1400" b="1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67" name="Rechteck 66"/>
          <p:cNvSpPr/>
          <p:nvPr/>
        </p:nvSpPr>
        <p:spPr>
          <a:xfrm>
            <a:off x="465138" y="2561312"/>
            <a:ext cx="213148" cy="4953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68" name="Rechteck 67"/>
          <p:cNvSpPr/>
          <p:nvPr/>
        </p:nvSpPr>
        <p:spPr>
          <a:xfrm>
            <a:off x="465343" y="1502456"/>
            <a:ext cx="213148" cy="4953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2</a:t>
            </a:r>
            <a:endParaRPr lang="en-US" sz="1400" b="1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69" name="Rechteck 68"/>
          <p:cNvSpPr/>
          <p:nvPr/>
        </p:nvSpPr>
        <p:spPr>
          <a:xfrm>
            <a:off x="465138" y="4164591"/>
            <a:ext cx="213148" cy="4953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7</a:t>
            </a:r>
            <a:endParaRPr lang="en-US" sz="1400" b="1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70" name="Rechteck 69"/>
          <p:cNvSpPr/>
          <p:nvPr/>
        </p:nvSpPr>
        <p:spPr>
          <a:xfrm>
            <a:off x="465138" y="3093898"/>
            <a:ext cx="213148" cy="4953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5</a:t>
            </a:r>
            <a:endParaRPr lang="en-US" sz="1400" b="1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71" name="Rechteck 70"/>
          <p:cNvSpPr/>
          <p:nvPr/>
        </p:nvSpPr>
        <p:spPr>
          <a:xfrm>
            <a:off x="465138" y="3627314"/>
            <a:ext cx="213148" cy="4953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6</a:t>
            </a:r>
            <a:endParaRPr lang="en-US" sz="1400" b="1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72" name="Rechteck 71"/>
          <p:cNvSpPr/>
          <p:nvPr/>
        </p:nvSpPr>
        <p:spPr>
          <a:xfrm>
            <a:off x="465138" y="2039389"/>
            <a:ext cx="213148" cy="4953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3</a:t>
            </a:r>
            <a:endParaRPr lang="en-US" sz="1400" b="1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73" name="Rechteck 72"/>
          <p:cNvSpPr/>
          <p:nvPr/>
        </p:nvSpPr>
        <p:spPr>
          <a:xfrm>
            <a:off x="461962" y="5240447"/>
            <a:ext cx="213148" cy="4953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9</a:t>
            </a:r>
            <a:endParaRPr lang="en-US" sz="1400" b="1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74" name="Rechteck 73"/>
          <p:cNvSpPr/>
          <p:nvPr/>
        </p:nvSpPr>
        <p:spPr>
          <a:xfrm>
            <a:off x="465138" y="4698178"/>
            <a:ext cx="213148" cy="4953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8</a:t>
            </a:r>
            <a:endParaRPr lang="en-US" sz="1400" b="1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75" name="Rechteck 74"/>
          <p:cNvSpPr/>
          <p:nvPr/>
        </p:nvSpPr>
        <p:spPr>
          <a:xfrm>
            <a:off x="5209983" y="2561311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76" name="Rechteck 75"/>
          <p:cNvSpPr/>
          <p:nvPr/>
        </p:nvSpPr>
        <p:spPr>
          <a:xfrm>
            <a:off x="5209983" y="3089178"/>
            <a:ext cx="445693" cy="4953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comb.</a:t>
            </a:r>
          </a:p>
          <a:p>
            <a:pPr algn="ctr"/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CO</a:t>
            </a:r>
            <a:r>
              <a:rPr lang="en-US" sz="1100" baseline="-25000" dirty="0" smtClean="0">
                <a:solidFill>
                  <a:schemeClr val="bg1">
                    <a:lumMod val="50000"/>
                  </a:schemeClr>
                </a:solidFill>
              </a:rPr>
              <a:t>2</a:t>
            </a:r>
          </a:p>
        </p:txBody>
      </p:sp>
      <p:sp>
        <p:nvSpPr>
          <p:cNvPr id="77" name="Rechteck 76"/>
          <p:cNvSpPr/>
          <p:nvPr/>
        </p:nvSpPr>
        <p:spPr>
          <a:xfrm>
            <a:off x="5209983" y="3627313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79" name="Rechteck 78"/>
          <p:cNvSpPr/>
          <p:nvPr/>
        </p:nvSpPr>
        <p:spPr>
          <a:xfrm>
            <a:off x="477913" y="5780229"/>
            <a:ext cx="213148" cy="4953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10</a:t>
            </a:r>
            <a:endParaRPr lang="en-US" sz="1400" b="1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5748620" y="2561311"/>
            <a:ext cx="445693" cy="4953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FC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81" name="Rechteck 80"/>
          <p:cNvSpPr/>
          <p:nvPr/>
        </p:nvSpPr>
        <p:spPr>
          <a:xfrm>
            <a:off x="6279621" y="2561311"/>
            <a:ext cx="445693" cy="4953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FC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84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8452457" y="965778"/>
            <a:ext cx="3214790" cy="5560435"/>
          </a:xfrm>
        </p:spPr>
        <p:txBody>
          <a:bodyPr anchor="t"/>
          <a:lstStyle/>
          <a:p>
            <a:pPr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è"/>
              <a:defRPr/>
            </a:pPr>
            <a:r>
              <a:rPr lang="en-GB" sz="1400" kern="0" dirty="0" smtClean="0">
                <a:sym typeface="Wingdings" pitchFamily="2" charset="2"/>
              </a:rPr>
              <a:t>GTR rules the development of fuel consumption and CO</a:t>
            </a:r>
            <a:r>
              <a:rPr lang="en-GB" sz="1400" kern="0" baseline="-25000" dirty="0" smtClean="0">
                <a:sym typeface="Wingdings" pitchFamily="2" charset="2"/>
              </a:rPr>
              <a:t>2</a:t>
            </a:r>
            <a:r>
              <a:rPr lang="en-GB" sz="1400" kern="0" dirty="0" smtClean="0">
                <a:sym typeface="Wingdings" pitchFamily="2" charset="2"/>
              </a:rPr>
              <a:t> correction coefficients. Hence, the fuel consumption has to be calculated in parallel, but…</a:t>
            </a:r>
          </a:p>
          <a:p>
            <a:pPr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None/>
              <a:defRPr/>
            </a:pPr>
            <a:r>
              <a:rPr lang="en-GB" sz="1400" kern="0" dirty="0" smtClean="0">
                <a:sym typeface="Wingdings" pitchFamily="2" charset="2"/>
              </a:rPr>
              <a:t>1.) … no procedure defined to calculate K</a:t>
            </a:r>
            <a:r>
              <a:rPr lang="en-GB" sz="1400" kern="0" baseline="-25000" dirty="0" smtClean="0">
                <a:sym typeface="Wingdings" pitchFamily="2" charset="2"/>
              </a:rPr>
              <a:t>i</a:t>
            </a:r>
            <a:r>
              <a:rPr lang="en-GB" sz="1400" kern="0" dirty="0" smtClean="0">
                <a:sym typeface="Wingdings" pitchFamily="2" charset="2"/>
              </a:rPr>
              <a:t> for NOVC-HEVs and OVC-HEVs.</a:t>
            </a:r>
          </a:p>
          <a:p>
            <a:pPr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None/>
              <a:defRPr/>
            </a:pPr>
            <a:r>
              <a:rPr lang="en-GB" sz="1400" kern="0" dirty="0" smtClean="0">
                <a:sym typeface="Wingdings" pitchFamily="2" charset="2"/>
              </a:rPr>
              <a:t>2.) … no FC correction factor from </a:t>
            </a:r>
            <a:r>
              <a:rPr lang="en-GB" sz="1400" kern="0" dirty="0">
                <a:sym typeface="Wingdings" pitchFamily="2" charset="2"/>
              </a:rPr>
              <a:t>the </a:t>
            </a:r>
            <a:r>
              <a:rPr lang="en-GB" sz="1400" kern="0" dirty="0" smtClean="0">
                <a:sym typeface="Wingdings" pitchFamily="2" charset="2"/>
              </a:rPr>
              <a:t>14ºC test.</a:t>
            </a:r>
          </a:p>
          <a:p>
            <a:pPr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None/>
              <a:defRPr/>
            </a:pPr>
            <a:endParaRPr lang="en-GB" sz="1400" kern="0" dirty="0">
              <a:sym typeface="Wingdings" pitchFamily="2" charset="2"/>
            </a:endParaRPr>
          </a:p>
          <a:p>
            <a:pPr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None/>
              <a:defRPr/>
            </a:pPr>
            <a:r>
              <a:rPr lang="en-GB" sz="1400" kern="0" dirty="0" smtClean="0">
                <a:sym typeface="Wingdings" pitchFamily="2" charset="2"/>
              </a:rPr>
              <a:t>First an agreement is necessary how to proceed:</a:t>
            </a:r>
          </a:p>
          <a:p>
            <a:pPr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None/>
              <a:defRPr/>
            </a:pPr>
            <a:r>
              <a:rPr lang="en-GB" sz="1400" u="sng" kern="0" dirty="0" smtClean="0">
                <a:sym typeface="Wingdings" pitchFamily="2" charset="2"/>
              </a:rPr>
              <a:t>First option:</a:t>
            </a:r>
            <a:r>
              <a:rPr lang="en-GB" sz="1400" kern="0" dirty="0" smtClean="0">
                <a:sym typeface="Wingdings" pitchFamily="2" charset="2"/>
              </a:rPr>
              <a:t> Try to get the CS test in line with conventional vehicles. This needs time for agreements and amendments in Annex 8.</a:t>
            </a:r>
          </a:p>
          <a:p>
            <a:pPr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None/>
              <a:defRPr/>
            </a:pPr>
            <a:r>
              <a:rPr lang="en-GB" sz="1400" b="1" u="sng" kern="0" dirty="0" smtClean="0">
                <a:sym typeface="Wingdings" pitchFamily="2" charset="2"/>
              </a:rPr>
              <a:t>Second option:</a:t>
            </a:r>
            <a:r>
              <a:rPr lang="en-GB" sz="1400" kern="0" dirty="0" smtClean="0">
                <a:sym typeface="Wingdings" pitchFamily="2" charset="2"/>
              </a:rPr>
              <a:t> Separate postprocessing procedure.</a:t>
            </a:r>
          </a:p>
          <a:p>
            <a:pPr marL="0" indent="0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None/>
              <a:defRPr/>
            </a:pPr>
            <a:r>
              <a:rPr lang="en-GB" sz="1400" kern="0" dirty="0" smtClean="0">
                <a:sym typeface="Wingdings" pitchFamily="2" charset="2"/>
              </a:rPr>
              <a:t>Additionally we need a </a:t>
            </a:r>
            <a:r>
              <a:rPr lang="en-GB" sz="1400" kern="0" dirty="0" err="1" smtClean="0">
                <a:sym typeface="Wingdings" pitchFamily="2" charset="2"/>
              </a:rPr>
              <a:t>postprocessing</a:t>
            </a:r>
            <a:r>
              <a:rPr lang="en-GB" sz="1400" kern="0" dirty="0" smtClean="0">
                <a:sym typeface="Wingdings" pitchFamily="2" charset="2"/>
              </a:rPr>
              <a:t> procedure for:</a:t>
            </a:r>
          </a:p>
          <a:p>
            <a:pPr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None/>
              <a:defRPr/>
            </a:pPr>
            <a:r>
              <a:rPr lang="en-GB" sz="1400" kern="0" dirty="0" smtClean="0">
                <a:sym typeface="Wingdings" pitchFamily="2" charset="2"/>
              </a:rPr>
              <a:t>1.) CD test for OVC-HEVs</a:t>
            </a:r>
          </a:p>
          <a:p>
            <a:pPr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None/>
              <a:defRPr/>
            </a:pPr>
            <a:r>
              <a:rPr lang="en-GB" sz="1400" kern="0" dirty="0" smtClean="0">
                <a:sym typeface="Wingdings" pitchFamily="2" charset="2"/>
              </a:rPr>
              <a:t>2.) weighted values</a:t>
            </a:r>
          </a:p>
          <a:p>
            <a:pPr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None/>
              <a:defRPr/>
            </a:pPr>
            <a:r>
              <a:rPr lang="en-GB" sz="1400" kern="0" dirty="0" smtClean="0">
                <a:sym typeface="Wingdings" pitchFamily="2" charset="2"/>
              </a:rPr>
              <a:t>3.) For ranges of OVC-HEVs and PEVs</a:t>
            </a:r>
          </a:p>
          <a:p>
            <a:pPr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None/>
              <a:defRPr/>
            </a:pPr>
            <a:r>
              <a:rPr lang="en-GB" sz="1400" kern="0" dirty="0" smtClean="0">
                <a:sym typeface="Wingdings" pitchFamily="2" charset="2"/>
              </a:rPr>
              <a:t>4.) OVC-FCHVs?</a:t>
            </a:r>
          </a:p>
          <a:p>
            <a:pPr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None/>
              <a:defRPr/>
            </a:pPr>
            <a:r>
              <a:rPr lang="en-GB" sz="1400" kern="0" dirty="0" smtClean="0">
                <a:sym typeface="Wingdings" pitchFamily="2" charset="2"/>
              </a:rPr>
              <a:t>Construction work:</a:t>
            </a:r>
            <a:br>
              <a:rPr lang="en-GB" sz="1400" kern="0" dirty="0" smtClean="0">
                <a:sym typeface="Wingdings" pitchFamily="2" charset="2"/>
              </a:rPr>
            </a:br>
            <a:r>
              <a:rPr lang="en-GB" sz="1400" kern="0" dirty="0" smtClean="0">
                <a:sym typeface="Wingdings" pitchFamily="2" charset="2"/>
              </a:rPr>
              <a:t>Averaging and declared value</a:t>
            </a:r>
          </a:p>
          <a:p>
            <a:pPr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None/>
              <a:defRPr/>
            </a:pPr>
            <a:endParaRPr lang="en-GB" sz="1400" kern="0" dirty="0" smtClean="0">
              <a:sym typeface="Wingdings" pitchFamily="2" charset="2"/>
            </a:endParaRPr>
          </a:p>
        </p:txBody>
      </p:sp>
      <p:sp>
        <p:nvSpPr>
          <p:cNvPr id="87" name="Rechteck 86"/>
          <p:cNvSpPr/>
          <p:nvPr/>
        </p:nvSpPr>
        <p:spPr>
          <a:xfrm>
            <a:off x="5748620" y="3632239"/>
            <a:ext cx="445693" cy="4953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phase</a:t>
            </a:r>
          </a:p>
          <a:p>
            <a:pPr algn="ctr"/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FC</a:t>
            </a:r>
          </a:p>
        </p:txBody>
      </p:sp>
      <p:sp>
        <p:nvSpPr>
          <p:cNvPr id="88" name="Rechteck 87"/>
          <p:cNvSpPr/>
          <p:nvPr/>
        </p:nvSpPr>
        <p:spPr>
          <a:xfrm>
            <a:off x="6279621" y="3632239"/>
            <a:ext cx="445693" cy="4953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comb.</a:t>
            </a:r>
          </a:p>
          <a:p>
            <a:pPr algn="ctr"/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FC</a:t>
            </a:r>
          </a:p>
        </p:txBody>
      </p:sp>
      <p:sp>
        <p:nvSpPr>
          <p:cNvPr id="89" name="Rechteck 88"/>
          <p:cNvSpPr/>
          <p:nvPr/>
        </p:nvSpPr>
        <p:spPr>
          <a:xfrm>
            <a:off x="5748620" y="3096775"/>
            <a:ext cx="445693" cy="4953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FC</a:t>
            </a:r>
            <a:endParaRPr lang="en-US" sz="1100" baseline="-250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0" name="Rechteck 89"/>
          <p:cNvSpPr/>
          <p:nvPr/>
        </p:nvSpPr>
        <p:spPr>
          <a:xfrm>
            <a:off x="6279621" y="3096775"/>
            <a:ext cx="445693" cy="4953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comb.</a:t>
            </a:r>
          </a:p>
          <a:p>
            <a:pPr algn="ctr"/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FC</a:t>
            </a:r>
          </a:p>
        </p:txBody>
      </p:sp>
      <p:sp>
        <p:nvSpPr>
          <p:cNvPr id="91" name="Rechteck 90"/>
          <p:cNvSpPr/>
          <p:nvPr/>
        </p:nvSpPr>
        <p:spPr>
          <a:xfrm>
            <a:off x="5748620" y="4167703"/>
            <a:ext cx="445693" cy="4953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FC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92" name="Rechteck 91"/>
          <p:cNvSpPr/>
          <p:nvPr/>
        </p:nvSpPr>
        <p:spPr>
          <a:xfrm>
            <a:off x="6279621" y="4167703"/>
            <a:ext cx="445693" cy="4953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FC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93" name="Rechteck 92"/>
          <p:cNvSpPr/>
          <p:nvPr/>
        </p:nvSpPr>
        <p:spPr>
          <a:xfrm>
            <a:off x="5748620" y="4703167"/>
            <a:ext cx="445693" cy="4953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FC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94" name="Rechteck 93"/>
          <p:cNvSpPr/>
          <p:nvPr/>
        </p:nvSpPr>
        <p:spPr>
          <a:xfrm>
            <a:off x="6279621" y="4703167"/>
            <a:ext cx="445693" cy="4953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FC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95" name="Rechteck 94"/>
          <p:cNvSpPr/>
          <p:nvPr/>
        </p:nvSpPr>
        <p:spPr>
          <a:xfrm>
            <a:off x="6053350" y="2959704"/>
            <a:ext cx="36420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de-DE" sz="4400" b="1" cap="none" spc="0" dirty="0" smtClean="0">
                <a:ln/>
                <a:solidFill>
                  <a:schemeClr val="accent4"/>
                </a:solidFill>
                <a:effectLst/>
              </a:rPr>
              <a:t>!</a:t>
            </a:r>
            <a:endParaRPr lang="de-DE" sz="44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sp>
        <p:nvSpPr>
          <p:cNvPr id="98" name="Rechteck 97"/>
          <p:cNvSpPr/>
          <p:nvPr/>
        </p:nvSpPr>
        <p:spPr>
          <a:xfrm>
            <a:off x="6053350" y="3503321"/>
            <a:ext cx="36420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de-DE" sz="4400" b="1" cap="none" spc="0" dirty="0" smtClean="0">
                <a:ln/>
                <a:solidFill>
                  <a:schemeClr val="accent4"/>
                </a:solidFill>
                <a:effectLst/>
              </a:rPr>
              <a:t>!</a:t>
            </a:r>
            <a:endParaRPr lang="de-DE" sz="44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sp>
        <p:nvSpPr>
          <p:cNvPr id="86" name="Rechteck 85"/>
          <p:cNvSpPr/>
          <p:nvPr/>
        </p:nvSpPr>
        <p:spPr>
          <a:xfrm>
            <a:off x="7331430" y="2574456"/>
            <a:ext cx="445693" cy="4953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emiss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96" name="Rechteck 95"/>
          <p:cNvSpPr/>
          <p:nvPr/>
        </p:nvSpPr>
        <p:spPr>
          <a:xfrm>
            <a:off x="7336343" y="3099183"/>
            <a:ext cx="445693" cy="4953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emiss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97" name="Rechteck 96"/>
          <p:cNvSpPr/>
          <p:nvPr/>
        </p:nvSpPr>
        <p:spPr>
          <a:xfrm>
            <a:off x="7347060" y="3627313"/>
            <a:ext cx="445693" cy="4953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emiss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99" name="Rechteck 98"/>
          <p:cNvSpPr/>
          <p:nvPr/>
        </p:nvSpPr>
        <p:spPr>
          <a:xfrm>
            <a:off x="5737491" y="2039388"/>
            <a:ext cx="445693" cy="4953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FC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100" name="Rechteck 99"/>
          <p:cNvSpPr/>
          <p:nvPr/>
        </p:nvSpPr>
        <p:spPr>
          <a:xfrm>
            <a:off x="6268492" y="2039388"/>
            <a:ext cx="445693" cy="4953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FC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101" name="Rechteck 100"/>
          <p:cNvSpPr/>
          <p:nvPr/>
        </p:nvSpPr>
        <p:spPr>
          <a:xfrm>
            <a:off x="6811294" y="1504090"/>
            <a:ext cx="445693" cy="4953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emiss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102" name="Rechteck 101"/>
          <p:cNvSpPr/>
          <p:nvPr/>
        </p:nvSpPr>
        <p:spPr>
          <a:xfrm>
            <a:off x="6807664" y="2039388"/>
            <a:ext cx="445693" cy="4953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emiss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103" name="Rechteck 102"/>
          <p:cNvSpPr/>
          <p:nvPr/>
        </p:nvSpPr>
        <p:spPr>
          <a:xfrm>
            <a:off x="1552473" y="6362700"/>
            <a:ext cx="5172841" cy="16351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F</a:t>
            </a:r>
            <a:r>
              <a:rPr lang="en-US" sz="1100" dirty="0" smtClean="0">
                <a:solidFill>
                  <a:schemeClr val="tx1"/>
                </a:solidFill>
              </a:rPr>
              <a:t>or fuel cells whole process is done with fuel consumption instead of 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  <a:endParaRPr lang="en-US" sz="1100" dirty="0" smtClean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56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465138" y="403226"/>
            <a:ext cx="11263312" cy="678151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WLTP Result Postprocessing Proposal</a:t>
            </a:r>
          </a:p>
          <a:p>
            <a:r>
              <a:rPr lang="en-US" dirty="0" smtClean="0">
                <a:latin typeface="+mn-lt"/>
              </a:rPr>
              <a:t>TODO-List</a:t>
            </a:r>
          </a:p>
        </p:txBody>
      </p:sp>
      <p:sp>
        <p:nvSpPr>
          <p:cNvPr id="10" name="Foliennummernplatzhalter 2"/>
          <p:cNvSpPr>
            <a:spLocks noGrp="1"/>
          </p:cNvSpPr>
          <p:nvPr>
            <p:ph type="sldNum" sz="quarter" idx="11"/>
          </p:nvPr>
        </p:nvSpPr>
        <p:spPr>
          <a:xfrm>
            <a:off x="11426024" y="6528871"/>
            <a:ext cx="302426" cy="329130"/>
          </a:xfrm>
        </p:spPr>
        <p:txBody>
          <a:bodyPr/>
          <a:lstStyle/>
          <a:p>
            <a:fld id="{AA807A42-CF27-4B84-8583-18EBE418342E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11" name="Fußzeilenplatzhalter 3"/>
          <p:cNvSpPr txBox="1">
            <a:spLocks/>
          </p:cNvSpPr>
          <p:nvPr/>
        </p:nvSpPr>
        <p:spPr>
          <a:xfrm>
            <a:off x="468312" y="6526213"/>
            <a:ext cx="4105275" cy="3317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WLTP Postprocessing, Result</a:t>
            </a:r>
            <a:r>
              <a:rPr kumimoji="0" lang="en-GB" sz="9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Calculation</a:t>
            </a:r>
            <a:r>
              <a:rPr kumimoji="0" lang="en-GB" sz="9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, BMW, </a:t>
            </a:r>
            <a:r>
              <a:rPr lang="en-GB" dirty="0" smtClean="0"/>
              <a:t>23.09</a:t>
            </a:r>
            <a:r>
              <a:rPr kumimoji="0" lang="en-GB" sz="9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.2015</a:t>
            </a:r>
            <a:endParaRPr kumimoji="0" lang="en-GB" sz="9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1972542"/>
              </p:ext>
            </p:extLst>
          </p:nvPr>
        </p:nvGraphicFramePr>
        <p:xfrm>
          <a:off x="467518" y="1561093"/>
          <a:ext cx="11263313" cy="49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5231"/>
                <a:gridCol w="4032739"/>
                <a:gridCol w="5126892"/>
                <a:gridCol w="1568451"/>
              </a:tblGrid>
              <a:tr h="165838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item</a:t>
                      </a:r>
                      <a:endParaRPr lang="en-GB" sz="16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situation</a:t>
                      </a:r>
                      <a:endParaRPr lang="en-GB" sz="16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task</a:t>
                      </a:r>
                      <a:endParaRPr lang="en-GB" sz="16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status</a:t>
                      </a:r>
                      <a:endParaRPr lang="en-GB" sz="1600" dirty="0"/>
                    </a:p>
                  </a:txBody>
                  <a:tcPr marL="36000" marR="36000" marT="36000" marB="36000" anchor="ctr"/>
                </a:tc>
              </a:tr>
              <a:tr h="277547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</a:t>
                      </a:r>
                      <a:endParaRPr lang="en-GB" sz="16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No agreed postprocessing procedure for ICE.</a:t>
                      </a:r>
                      <a:endParaRPr lang="en-GB" sz="16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To be agreed / adopted.</a:t>
                      </a:r>
                      <a:endParaRPr lang="en-GB" sz="16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proposal available</a:t>
                      </a:r>
                      <a:endParaRPr lang="en-GB" sz="1600" dirty="0"/>
                    </a:p>
                  </a:txBody>
                  <a:tcPr marL="36000" marR="36000" marT="36000" marB="36000" anchor="ctr"/>
                </a:tc>
              </a:tr>
              <a:tr h="277547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</a:t>
                      </a:r>
                      <a:endParaRPr lang="en-GB" sz="16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No agreed postprocessing procedure for HEVs</a:t>
                      </a:r>
                      <a:r>
                        <a:rPr lang="en-GB" sz="1600" baseline="0" dirty="0" smtClean="0"/>
                        <a:t> and CS.</a:t>
                      </a:r>
                      <a:endParaRPr lang="en-GB" sz="1600" dirty="0" smtClean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To be agreed / adopted.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two options</a:t>
                      </a:r>
                      <a:r>
                        <a:rPr lang="en-GB" sz="1600" baseline="0" dirty="0" smtClean="0"/>
                        <a:t> and </a:t>
                      </a:r>
                      <a:r>
                        <a:rPr lang="en-GB" sz="1600" dirty="0" smtClean="0"/>
                        <a:t>proposal available</a:t>
                      </a:r>
                    </a:p>
                  </a:txBody>
                  <a:tcPr marL="36000" marR="36000" marT="36000" marB="36000" anchor="ctr"/>
                </a:tc>
              </a:tr>
              <a:tr h="277547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</a:t>
                      </a:r>
                      <a:endParaRPr lang="en-GB" sz="16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600" kern="1200" dirty="0" smtClean="0"/>
                        <a:t>Also table needed for PM PN?</a:t>
                      </a:r>
                      <a:br>
                        <a:rPr lang="en-GB" sz="1600" kern="1200" dirty="0" smtClean="0"/>
                      </a:br>
                      <a:r>
                        <a:rPr lang="en-GB" sz="1600" kern="1200" dirty="0" smtClean="0"/>
                        <a:t>Annex 7, 3.3. Mass of particulate matter emissions</a:t>
                      </a:r>
                      <a:br>
                        <a:rPr lang="en-GB" sz="1600" kern="1200" dirty="0" smtClean="0"/>
                      </a:br>
                      <a:r>
                        <a:rPr lang="en-GB" sz="1600" kern="1200" dirty="0" smtClean="0"/>
                        <a:t>Annex 7, 4. Determination of PN</a:t>
                      </a:r>
                      <a:endParaRPr lang="en-GB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To be clarified.</a:t>
                      </a:r>
                      <a:endParaRPr lang="en-GB" sz="16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open</a:t>
                      </a:r>
                      <a:endParaRPr lang="en-GB" sz="1600" dirty="0"/>
                    </a:p>
                  </a:txBody>
                  <a:tcPr marL="36000" marR="36000" marT="36000" marB="36000" anchor="ctr"/>
                </a:tc>
              </a:tr>
              <a:tr h="165838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</a:t>
                      </a:r>
                      <a:endParaRPr lang="en-GB" sz="16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If additive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dirty="0" smtClean="0"/>
                        <a:t>K</a:t>
                      </a:r>
                      <a:r>
                        <a:rPr lang="en-GB" sz="1600" baseline="-25000" dirty="0" smtClean="0"/>
                        <a:t>i</a:t>
                      </a:r>
                      <a:r>
                        <a:rPr lang="en-GB" sz="1600" dirty="0" smtClean="0"/>
                        <a:t> is used for CO</a:t>
                      </a:r>
                      <a:r>
                        <a:rPr lang="en-GB" sz="1600" baseline="-25000" dirty="0" smtClean="0"/>
                        <a:t>2</a:t>
                      </a:r>
                      <a:r>
                        <a:rPr lang="en-GB" sz="1600" dirty="0" smtClean="0"/>
                        <a:t>, an alignment (</a:t>
                      </a:r>
                      <a:r>
                        <a:rPr lang="en-GB" sz="1600" dirty="0" smtClean="0">
                          <a:sym typeface="Wingdings" panose="05000000000000000000" pitchFamily="2" charset="2"/>
                        </a:rPr>
                        <a:t> as</a:t>
                      </a:r>
                      <a:r>
                        <a:rPr lang="en-GB" sz="1600" dirty="0" smtClean="0"/>
                        <a:t> for declared value issue)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dirty="0" smtClean="0"/>
                        <a:t>is necessary.</a:t>
                      </a:r>
                      <a:endParaRPr lang="en-GB" sz="16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Draft formulas to Annex 6.</a:t>
                      </a:r>
                      <a:endParaRPr lang="en-GB" sz="16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open</a:t>
                      </a:r>
                      <a:endParaRPr lang="en-GB" sz="1600" dirty="0"/>
                    </a:p>
                  </a:txBody>
                  <a:tcPr marL="36000" marR="36000" marT="36000" marB="36000" anchor="ctr"/>
                </a:tc>
              </a:tr>
              <a:tr h="165838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5</a:t>
                      </a:r>
                      <a:endParaRPr lang="en-GB" sz="16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RCB corrections provides FC correction as well.</a:t>
                      </a:r>
                      <a:endParaRPr lang="en-GB" sz="16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Delete requirement, as FC is based on corrected CO2.</a:t>
                      </a:r>
                      <a:endParaRPr lang="en-GB" sz="16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open</a:t>
                      </a:r>
                      <a:endParaRPr lang="en-GB" sz="1600" dirty="0"/>
                    </a:p>
                  </a:txBody>
                  <a:tcPr marL="36000" marR="36000" marT="36000" marB="36000" anchor="ctr"/>
                </a:tc>
              </a:tr>
              <a:tr h="400221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6</a:t>
                      </a:r>
                      <a:endParaRPr lang="en-GB" sz="16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References and formulas to be adapted to final</a:t>
                      </a:r>
                      <a:r>
                        <a:rPr lang="en-GB" sz="1600" baseline="0" dirty="0" smtClean="0"/>
                        <a:t> proposal</a:t>
                      </a:r>
                      <a:endParaRPr lang="en-GB" sz="16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Go through any of the paragraphs which are used for post calculation</a:t>
                      </a:r>
                      <a:r>
                        <a:rPr lang="en-GB" sz="1600" baseline="0" dirty="0" smtClean="0"/>
                        <a:t> and:</a:t>
                      </a:r>
                    </a:p>
                    <a:p>
                      <a:r>
                        <a:rPr lang="en-GB" sz="1600" baseline="0" dirty="0" smtClean="0"/>
                        <a:t>1) change input reference</a:t>
                      </a:r>
                    </a:p>
                    <a:p>
                      <a:r>
                        <a:rPr lang="en-GB" sz="1600" baseline="0" dirty="0" smtClean="0"/>
                        <a:t>2) add formulas, if necessary (e.g. combined value instead of phases only)</a:t>
                      </a:r>
                    </a:p>
                    <a:p>
                      <a:r>
                        <a:rPr lang="en-GB" sz="1600" baseline="0" dirty="0" smtClean="0"/>
                        <a:t>3) change output reference</a:t>
                      </a:r>
                      <a:endParaRPr lang="en-GB" sz="16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open</a:t>
                      </a:r>
                      <a:endParaRPr lang="en-GB" sz="1600" dirty="0"/>
                    </a:p>
                  </a:txBody>
                  <a:tcPr marL="36000" marR="36000" marT="36000" marB="36000" anchor="ctr"/>
                </a:tc>
              </a:tr>
              <a:tr h="400221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7</a:t>
                      </a:r>
                      <a:endParaRPr lang="en-GB" sz="16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declared value, alignment and distinction between fuel cell and HEV in that context</a:t>
                      </a:r>
                      <a:endParaRPr lang="en-GB" sz="16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Check current draft and apply changes, if necessary.</a:t>
                      </a:r>
                    </a:p>
                    <a:p>
                      <a:r>
                        <a:rPr lang="en-GB" sz="1600" dirty="0" smtClean="0"/>
                        <a:t>Use</a:t>
                      </a:r>
                      <a:r>
                        <a:rPr lang="en-GB" sz="1600" baseline="0" dirty="0" smtClean="0"/>
                        <a:t> Japanese Annex 6 draft as far as possible.</a:t>
                      </a:r>
                      <a:endParaRPr lang="en-GB" sz="16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open</a:t>
                      </a:r>
                      <a:endParaRPr lang="en-GB" sz="1600" dirty="0"/>
                    </a:p>
                  </a:txBody>
                  <a:tcPr marL="36000" marR="36000" marT="36000" marB="3600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633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465138" y="1701801"/>
            <a:ext cx="11263312" cy="4552950"/>
          </a:xfrm>
        </p:spPr>
        <p:txBody>
          <a:bodyPr anchor="t"/>
          <a:lstStyle/>
          <a:p>
            <a:pPr marL="265113" indent="-265113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None/>
              <a:defRPr/>
            </a:pPr>
            <a:r>
              <a:rPr lang="en-GB" kern="0" dirty="0" smtClean="0">
                <a:sym typeface="Wingdings" pitchFamily="2" charset="2"/>
              </a:rPr>
              <a:t>please provide your feedback on that questions in Tokyo or in advance:</a:t>
            </a:r>
          </a:p>
          <a:p>
            <a:pPr marL="265113" indent="-265113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endParaRPr lang="en-GB" kern="0" dirty="0" smtClean="0">
              <a:sym typeface="Wingdings" pitchFamily="2" charset="2"/>
            </a:endParaRPr>
          </a:p>
          <a:p>
            <a:pPr marL="265113" indent="-265113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endParaRPr lang="en-GB" kern="0" dirty="0">
              <a:sym typeface="Wingdings" pitchFamily="2" charset="2"/>
            </a:endParaRPr>
          </a:p>
          <a:p>
            <a:pPr marL="265113" indent="-265113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endParaRPr lang="en-GB" kern="0" dirty="0" smtClean="0">
              <a:sym typeface="Wingdings" pitchFamily="2" charset="2"/>
            </a:endParaRPr>
          </a:p>
          <a:p>
            <a:pPr marL="265113" indent="-265113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endParaRPr lang="en-GB" kern="0" dirty="0">
              <a:sym typeface="Wingdings" pitchFamily="2" charset="2"/>
            </a:endParaRPr>
          </a:p>
          <a:p>
            <a:pPr marL="265113" indent="-265113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endParaRPr lang="en-GB" kern="0" dirty="0" smtClean="0">
              <a:sym typeface="Wingdings" pitchFamily="2" charset="2"/>
            </a:endParaRPr>
          </a:p>
          <a:p>
            <a:pPr marL="265113" indent="-265113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endParaRPr lang="en-GB" kern="0" dirty="0">
              <a:sym typeface="Wingdings" pitchFamily="2" charset="2"/>
            </a:endParaRPr>
          </a:p>
          <a:p>
            <a:pPr marL="265113" indent="-265113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endParaRPr lang="en-GB" kern="0" dirty="0" smtClean="0">
              <a:sym typeface="Wingdings" pitchFamily="2" charset="2"/>
            </a:endParaRPr>
          </a:p>
          <a:p>
            <a:pPr marL="265113" indent="-265113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endParaRPr lang="en-GB" kern="0" dirty="0" smtClean="0">
              <a:sym typeface="Wingdings" pitchFamily="2" charset="2"/>
            </a:endParaRPr>
          </a:p>
          <a:p>
            <a:pPr marL="265113" indent="-265113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endParaRPr lang="en-GB" kern="0" dirty="0" smtClean="0">
              <a:sym typeface="Wingdings" pitchFamily="2" charset="2"/>
            </a:endParaRPr>
          </a:p>
          <a:p>
            <a:pPr marL="265113" indent="-265113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endParaRPr lang="en-GB" kern="0" dirty="0" smtClean="0">
              <a:sym typeface="Wingdings" pitchFamily="2" charset="2"/>
            </a:endParaRPr>
          </a:p>
          <a:p>
            <a:pPr marL="265113" indent="-265113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r>
              <a:rPr lang="en-GB" kern="0" dirty="0" smtClean="0">
                <a:sym typeface="Wingdings" pitchFamily="2" charset="2"/>
              </a:rPr>
              <a:t>After </a:t>
            </a:r>
            <a:r>
              <a:rPr lang="en-GB" kern="0" dirty="0">
                <a:sym typeface="Wingdings" pitchFamily="2" charset="2"/>
              </a:rPr>
              <a:t>o</a:t>
            </a:r>
            <a:r>
              <a:rPr lang="en-GB" kern="0" dirty="0" smtClean="0">
                <a:sym typeface="Wingdings" pitchFamily="2" charset="2"/>
              </a:rPr>
              <a:t>ptions are selected and agreement is achieved, implementation and drafting will be done by the taskforce until GTR deadline.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465138" y="403226"/>
            <a:ext cx="11263312" cy="678151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WLTP Result Postprocessing Proposal</a:t>
            </a:r>
          </a:p>
          <a:p>
            <a:r>
              <a:rPr lang="en-US" dirty="0" smtClean="0">
                <a:latin typeface="+mn-lt"/>
              </a:rPr>
              <a:t>Dear Reader,</a:t>
            </a:r>
          </a:p>
        </p:txBody>
      </p:sp>
      <p:sp>
        <p:nvSpPr>
          <p:cNvPr id="10" name="Foliennummernplatzhalter 2"/>
          <p:cNvSpPr>
            <a:spLocks noGrp="1"/>
          </p:cNvSpPr>
          <p:nvPr>
            <p:ph type="sldNum" sz="quarter" idx="11"/>
          </p:nvPr>
        </p:nvSpPr>
        <p:spPr>
          <a:xfrm>
            <a:off x="11426024" y="6528871"/>
            <a:ext cx="302426" cy="329130"/>
          </a:xfrm>
        </p:spPr>
        <p:txBody>
          <a:bodyPr/>
          <a:lstStyle/>
          <a:p>
            <a:fld id="{AA807A42-CF27-4B84-8583-18EBE418342E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11" name="Fußzeilenplatzhalter 3"/>
          <p:cNvSpPr txBox="1">
            <a:spLocks/>
          </p:cNvSpPr>
          <p:nvPr/>
        </p:nvSpPr>
        <p:spPr>
          <a:xfrm>
            <a:off x="468312" y="6526213"/>
            <a:ext cx="4105275" cy="3317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WLTP Postprocessing, Result</a:t>
            </a:r>
            <a:r>
              <a:rPr kumimoji="0" lang="en-GB" sz="9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Calculation</a:t>
            </a:r>
            <a:r>
              <a:rPr kumimoji="0" lang="en-GB" sz="9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, BMW, </a:t>
            </a:r>
            <a:r>
              <a:rPr lang="en-GB" dirty="0" smtClean="0"/>
              <a:t>23.09</a:t>
            </a:r>
            <a:r>
              <a:rPr kumimoji="0" lang="en-GB" sz="9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.2015</a:t>
            </a:r>
            <a:endParaRPr kumimoji="0" lang="en-GB" sz="9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3222636"/>
              </p:ext>
            </p:extLst>
          </p:nvPr>
        </p:nvGraphicFramePr>
        <p:xfrm>
          <a:off x="465138" y="2056148"/>
          <a:ext cx="11263312" cy="3601920"/>
        </p:xfrm>
        <a:graphic>
          <a:graphicData uri="http://schemas.openxmlformats.org/drawingml/2006/table">
            <a:tbl>
              <a:tblPr firstRow="1" bandRow="1">
                <a:effectLst/>
                <a:tableStyleId>{93296810-A885-4BE3-A3E7-6D5BEEA58F35}</a:tableStyleId>
              </a:tblPr>
              <a:tblGrid>
                <a:gridCol w="6073314"/>
                <a:gridCol w="540774"/>
                <a:gridCol w="599768"/>
                <a:gridCol w="560438"/>
                <a:gridCol w="619433"/>
                <a:gridCol w="609600"/>
                <a:gridCol w="639096"/>
                <a:gridCol w="1620889"/>
              </a:tblGrid>
              <a:tr h="316055">
                <a:tc>
                  <a:txBody>
                    <a:bodyPr/>
                    <a:lstStyle/>
                    <a:p>
                      <a:r>
                        <a:rPr lang="en-GB" sz="1600" noProof="0" dirty="0" smtClean="0"/>
                        <a:t>Question</a:t>
                      </a:r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EU</a:t>
                      </a:r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Japan</a:t>
                      </a:r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India</a:t>
                      </a:r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Korea</a:t>
                      </a:r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NGOs</a:t>
                      </a:r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err="1" smtClean="0"/>
                        <a:t>autho-rities</a:t>
                      </a:r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received tendency up to now</a:t>
                      </a:r>
                      <a:endParaRPr lang="en-GB" sz="1600" noProof="0" dirty="0"/>
                    </a:p>
                  </a:txBody>
                  <a:tcPr marL="36000" marR="36000" marT="36000" marB="36000" anchor="ctr"/>
                </a:tc>
              </a:tr>
              <a:tr h="4537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0" noProof="0" dirty="0" smtClean="0">
                          <a:sym typeface="Wingdings" pitchFamily="2" charset="2"/>
                        </a:rPr>
                        <a:t>Do you prefer to clarify that issue and provide a transparent process by the GTR (a) or do you want to leave it up to OEM and authority to solve that at the stage of the type approval (b)?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a</a:t>
                      </a:r>
                      <a:endParaRPr lang="en-GB" sz="1600" noProof="0" dirty="0"/>
                    </a:p>
                  </a:txBody>
                  <a:tcPr marL="36000" marR="36000" marT="36000" marB="36000" anchor="ctr"/>
                </a:tc>
              </a:tr>
              <a:tr h="453752">
                <a:tc>
                  <a:txBody>
                    <a:bodyPr/>
                    <a:lstStyle/>
                    <a:p>
                      <a:r>
                        <a:rPr lang="en-GB" sz="1600" noProof="0" dirty="0" smtClean="0"/>
                        <a:t>Do you prefer to simplify the final GTR</a:t>
                      </a:r>
                      <a:r>
                        <a:rPr lang="en-GB" sz="1600" baseline="0" noProof="0" dirty="0" smtClean="0"/>
                        <a:t> text (which puts more effort in drafting until the deadline in 2 weeks) (a) or should we do an "endoscopic surgery" (b)?</a:t>
                      </a:r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a</a:t>
                      </a:r>
                      <a:endParaRPr lang="en-GB" sz="1600" noProof="0" dirty="0"/>
                    </a:p>
                  </a:txBody>
                  <a:tcPr marL="36000" marR="36000" marT="36000" marB="36000" anchor="ctr"/>
                </a:tc>
              </a:tr>
              <a:tr h="316055">
                <a:tc>
                  <a:txBody>
                    <a:bodyPr/>
                    <a:lstStyle/>
                    <a:p>
                      <a:r>
                        <a:rPr lang="en-GB" sz="1600" noProof="0" dirty="0" smtClean="0"/>
                        <a:t>Should HEV and CS be aligned as much as possible with ICE</a:t>
                      </a:r>
                      <a:r>
                        <a:rPr lang="en-GB" sz="1600" baseline="0" noProof="0" dirty="0" smtClean="0"/>
                        <a:t> or do we accept a deviation. Option 1 or 2?</a:t>
                      </a:r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2</a:t>
                      </a:r>
                      <a:endParaRPr lang="en-GB" sz="1600" noProof="0" dirty="0"/>
                    </a:p>
                  </a:txBody>
                  <a:tcPr marL="36000" marR="36000" marT="36000" marB="36000" anchor="ctr"/>
                </a:tc>
              </a:tr>
              <a:tr h="316055">
                <a:tc>
                  <a:txBody>
                    <a:bodyPr/>
                    <a:lstStyle/>
                    <a:p>
                      <a:r>
                        <a:rPr lang="en-GB" sz="1600" noProof="0" dirty="0" smtClean="0"/>
                        <a:t>Do you agree to leave out CD and OVC-HEVs (a) or should that be solved within phase 1b as well</a:t>
                      </a:r>
                      <a:r>
                        <a:rPr lang="en-GB" sz="1600" baseline="0" noProof="0" dirty="0" smtClean="0"/>
                        <a:t> (b)?</a:t>
                      </a:r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smtClean="0"/>
                        <a:t>a</a:t>
                      </a:r>
                      <a:endParaRPr lang="en-GB" sz="1600" noProof="0" dirty="0"/>
                    </a:p>
                  </a:txBody>
                  <a:tcPr marL="36000" marR="36000" marT="36000" marB="36000" anchor="ctr"/>
                </a:tc>
              </a:tr>
              <a:tr h="316055">
                <a:tc>
                  <a:txBody>
                    <a:bodyPr/>
                    <a:lstStyle/>
                    <a:p>
                      <a:r>
                        <a:rPr lang="en-GB" sz="1600" noProof="0" dirty="0" smtClean="0"/>
                        <a:t>Do you agree to that priority in the current</a:t>
                      </a:r>
                      <a:r>
                        <a:rPr lang="en-GB" sz="1600" baseline="0" noProof="0" dirty="0" smtClean="0"/>
                        <a:t> proposal</a:t>
                      </a:r>
                      <a:r>
                        <a:rPr lang="en-GB" sz="1600" noProof="0" dirty="0" smtClean="0"/>
                        <a:t>:</a:t>
                      </a:r>
                    </a:p>
                    <a:p>
                      <a:r>
                        <a:rPr lang="en-GB" sz="1600" noProof="0" dirty="0" smtClean="0"/>
                        <a:t>1. criteria emissions and CO2, 2. fuel consumption; (yes/no)?</a:t>
                      </a:r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yes</a:t>
                      </a:r>
                      <a:endParaRPr lang="en-GB" sz="1600" noProof="0" dirty="0"/>
                    </a:p>
                  </a:txBody>
                  <a:tcPr marL="36000" marR="36000" marT="36000" marB="3600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87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465138" y="403226"/>
            <a:ext cx="11263312" cy="678151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WLTP Result Postprocessing Proposal</a:t>
            </a:r>
          </a:p>
          <a:p>
            <a:r>
              <a:rPr lang="en-US" dirty="0" smtClean="0">
                <a:latin typeface="+mn-lt"/>
              </a:rPr>
              <a:t>Current situation</a:t>
            </a:r>
          </a:p>
        </p:txBody>
      </p:sp>
      <p:sp>
        <p:nvSpPr>
          <p:cNvPr id="10" name="Foliennummernplatzhalter 2"/>
          <p:cNvSpPr>
            <a:spLocks noGrp="1"/>
          </p:cNvSpPr>
          <p:nvPr>
            <p:ph type="sldNum" sz="quarter" idx="11"/>
          </p:nvPr>
        </p:nvSpPr>
        <p:spPr>
          <a:xfrm>
            <a:off x="11426024" y="6528871"/>
            <a:ext cx="302426" cy="329130"/>
          </a:xfrm>
        </p:spPr>
        <p:txBody>
          <a:bodyPr/>
          <a:lstStyle/>
          <a:p>
            <a:fld id="{AA807A42-CF27-4B84-8583-18EBE418342E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11" name="Fußzeilenplatzhalter 3"/>
          <p:cNvSpPr txBox="1">
            <a:spLocks/>
          </p:cNvSpPr>
          <p:nvPr/>
        </p:nvSpPr>
        <p:spPr>
          <a:xfrm>
            <a:off x="468312" y="6526213"/>
            <a:ext cx="4105275" cy="3317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WLTP Postprocessing, Result</a:t>
            </a:r>
            <a:r>
              <a:rPr kumimoji="0" lang="en-GB" sz="9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Calculation</a:t>
            </a:r>
            <a:r>
              <a:rPr kumimoji="0" lang="en-GB" sz="9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, BMW, </a:t>
            </a:r>
            <a:r>
              <a:rPr lang="en-GB" dirty="0" smtClean="0"/>
              <a:t>23.09</a:t>
            </a:r>
            <a:r>
              <a:rPr kumimoji="0" lang="en-GB" sz="9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.2015</a:t>
            </a:r>
            <a:endParaRPr kumimoji="0" lang="en-GB" sz="9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/>
          <a:srcRect l="4398" b="3463"/>
          <a:stretch>
            <a:fillRect/>
          </a:stretch>
        </p:blipFill>
        <p:spPr bwMode="auto">
          <a:xfrm>
            <a:off x="465138" y="1181100"/>
            <a:ext cx="7106639" cy="507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8206154" y="1701801"/>
            <a:ext cx="3522296" cy="4552950"/>
          </a:xfrm>
        </p:spPr>
        <p:txBody>
          <a:bodyPr anchor="ctr"/>
          <a:lstStyle/>
          <a:p>
            <a:pPr marL="0" indent="0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None/>
              <a:defRPr/>
            </a:pPr>
            <a:r>
              <a:rPr lang="en-GB" sz="1800" kern="0" dirty="0" smtClean="0">
                <a:sym typeface="Wingdings" pitchFamily="2" charset="2"/>
              </a:rPr>
              <a:t> All GTR post-calculations have been developed regardless of other parts and issues.</a:t>
            </a:r>
          </a:p>
          <a:p>
            <a:pPr marL="0" indent="0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None/>
              <a:defRPr/>
            </a:pPr>
            <a:endParaRPr lang="en-GB" sz="1800" kern="0" dirty="0" smtClean="0">
              <a:sym typeface="Wingdings" pitchFamily="2" charset="2"/>
            </a:endParaRPr>
          </a:p>
          <a:p>
            <a:pPr marL="0" indent="0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None/>
              <a:defRPr/>
            </a:pPr>
            <a:r>
              <a:rPr lang="en-GB" sz="1800" kern="0" dirty="0" smtClean="0">
                <a:sym typeface="Wingdings" pitchFamily="2" charset="2"/>
              </a:rPr>
              <a:t> Some references are wrong, some results come to nothing, some results are bypassed.</a:t>
            </a:r>
          </a:p>
          <a:p>
            <a:pPr marL="0" indent="0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None/>
              <a:defRPr/>
            </a:pPr>
            <a:endParaRPr lang="en-GB" sz="1800" kern="0" dirty="0">
              <a:sym typeface="Wingdings" pitchFamily="2" charset="2"/>
            </a:endParaRPr>
          </a:p>
          <a:p>
            <a:pPr marL="0" indent="0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None/>
              <a:defRPr/>
            </a:pPr>
            <a:r>
              <a:rPr lang="en-GB" sz="1800" kern="0" dirty="0" smtClean="0">
                <a:sym typeface="Wingdings" panose="05000000000000000000" pitchFamily="2" charset="2"/>
              </a:rPr>
              <a:t> Also Calculation of EV issues is unclear, especially at which stage and where tests are averaged and how that is aligned with a declared value.</a:t>
            </a:r>
          </a:p>
        </p:txBody>
      </p:sp>
    </p:spTree>
    <p:extLst>
      <p:ext uri="{BB962C8B-B14F-4D97-AF65-F5344CB8AC3E}">
        <p14:creationId xmlns:p14="http://schemas.microsoft.com/office/powerpoint/2010/main" val="205862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hteck 27"/>
          <p:cNvSpPr/>
          <p:nvPr/>
        </p:nvSpPr>
        <p:spPr>
          <a:xfrm>
            <a:off x="9860320" y="3512693"/>
            <a:ext cx="1868129" cy="109138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FC </a:t>
            </a:r>
            <a:r>
              <a:rPr lang="de-DE" dirty="0" err="1" smtClean="0">
                <a:solidFill>
                  <a:schemeClr val="tx1"/>
                </a:solidFill>
              </a:rPr>
              <a:t>combined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value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2" name="Rechteck 31"/>
          <p:cNvSpPr/>
          <p:nvPr/>
        </p:nvSpPr>
        <p:spPr>
          <a:xfrm>
            <a:off x="6744928" y="3524618"/>
            <a:ext cx="1868129" cy="104867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tx1"/>
                </a:solidFill>
              </a:rPr>
              <a:t>declared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value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465138" y="403226"/>
            <a:ext cx="11263312" cy="678151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WLTP Result Postprocessing Proposal</a:t>
            </a:r>
          </a:p>
          <a:p>
            <a:r>
              <a:rPr lang="en-US" dirty="0" smtClean="0">
                <a:latin typeface="+mn-lt"/>
              </a:rPr>
              <a:t>How values are connected (1)</a:t>
            </a:r>
          </a:p>
        </p:txBody>
      </p:sp>
      <p:sp>
        <p:nvSpPr>
          <p:cNvPr id="10" name="Foliennummernplatzhalter 2"/>
          <p:cNvSpPr>
            <a:spLocks noGrp="1"/>
          </p:cNvSpPr>
          <p:nvPr>
            <p:ph type="sldNum" sz="quarter" idx="11"/>
          </p:nvPr>
        </p:nvSpPr>
        <p:spPr>
          <a:xfrm>
            <a:off x="11426024" y="6528871"/>
            <a:ext cx="302426" cy="329130"/>
          </a:xfrm>
        </p:spPr>
        <p:txBody>
          <a:bodyPr/>
          <a:lstStyle/>
          <a:p>
            <a:fld id="{AA807A42-CF27-4B84-8583-18EBE418342E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11" name="Fußzeilenplatzhalter 3"/>
          <p:cNvSpPr txBox="1">
            <a:spLocks/>
          </p:cNvSpPr>
          <p:nvPr/>
        </p:nvSpPr>
        <p:spPr>
          <a:xfrm>
            <a:off x="468312" y="6526213"/>
            <a:ext cx="4105275" cy="3317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WLTP Postprocessing, Result</a:t>
            </a:r>
            <a:r>
              <a:rPr kumimoji="0" lang="en-GB" sz="9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Calculation</a:t>
            </a:r>
            <a:r>
              <a:rPr kumimoji="0" lang="en-GB" sz="9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, BMW, </a:t>
            </a:r>
            <a:r>
              <a:rPr lang="en-GB" dirty="0" smtClean="0"/>
              <a:t>23.09</a:t>
            </a:r>
            <a:r>
              <a:rPr kumimoji="0" lang="en-GB" sz="9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.2015</a:t>
            </a:r>
            <a:endParaRPr kumimoji="0" lang="en-GB" sz="9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25" name="Rechteck 24"/>
          <p:cNvSpPr/>
          <p:nvPr/>
        </p:nvSpPr>
        <p:spPr>
          <a:xfrm>
            <a:off x="4229458" y="1702487"/>
            <a:ext cx="1868129" cy="109138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CO</a:t>
            </a:r>
            <a:r>
              <a:rPr lang="de-DE" baseline="-25000" dirty="0" smtClean="0">
                <a:solidFill>
                  <a:schemeClr val="tx1"/>
                </a:solidFill>
              </a:rPr>
              <a:t>2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combined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6" name="Rechteck 25"/>
          <p:cNvSpPr/>
          <p:nvPr/>
        </p:nvSpPr>
        <p:spPr>
          <a:xfrm>
            <a:off x="1680919" y="1702488"/>
            <a:ext cx="1868129" cy="109138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CO</a:t>
            </a:r>
            <a:r>
              <a:rPr lang="de-DE" baseline="-25000" dirty="0" smtClean="0">
                <a:solidFill>
                  <a:schemeClr val="tx1"/>
                </a:solidFill>
              </a:rPr>
              <a:t>2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phase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values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7" name="Rechteck 26"/>
          <p:cNvSpPr/>
          <p:nvPr/>
        </p:nvSpPr>
        <p:spPr>
          <a:xfrm>
            <a:off x="4229458" y="5163369"/>
            <a:ext cx="1868129" cy="109138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tx1"/>
                </a:solidFill>
              </a:rPr>
              <a:t>criteria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emissions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9" name="Rechteck 28"/>
          <p:cNvSpPr/>
          <p:nvPr/>
        </p:nvSpPr>
        <p:spPr>
          <a:xfrm>
            <a:off x="9860321" y="1701800"/>
            <a:ext cx="1868129" cy="109138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FC </a:t>
            </a:r>
            <a:r>
              <a:rPr lang="de-DE" dirty="0" err="1" smtClean="0">
                <a:solidFill>
                  <a:schemeClr val="tx1"/>
                </a:solidFill>
              </a:rPr>
              <a:t>phase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values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1696857" y="3385922"/>
            <a:ext cx="1868129" cy="111104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tx1"/>
                </a:solidFill>
              </a:rPr>
              <a:t>Ki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and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smtClean="0">
                <a:solidFill>
                  <a:schemeClr val="tx1"/>
                </a:solidFill>
              </a:rPr>
              <a:t>regional </a:t>
            </a:r>
            <a:r>
              <a:rPr lang="de-DE" dirty="0" err="1" smtClean="0">
                <a:solidFill>
                  <a:schemeClr val="tx1"/>
                </a:solidFill>
              </a:rPr>
              <a:t>corrections</a:t>
            </a:r>
            <a:r>
              <a:rPr lang="de-DE" dirty="0" smtClean="0">
                <a:solidFill>
                  <a:schemeClr val="tx1"/>
                </a:solidFill>
              </a:rPr>
              <a:t> (e.g</a:t>
            </a:r>
            <a:r>
              <a:rPr lang="de-DE" dirty="0">
                <a:solidFill>
                  <a:schemeClr val="tx1"/>
                </a:solidFill>
              </a:rPr>
              <a:t>. 14° </a:t>
            </a:r>
            <a:r>
              <a:rPr lang="de-DE" dirty="0" err="1">
                <a:solidFill>
                  <a:schemeClr val="tx1"/>
                </a:solidFill>
              </a:rPr>
              <a:t>test</a:t>
            </a:r>
            <a:r>
              <a:rPr lang="de-DE" dirty="0" smtClean="0">
                <a:solidFill>
                  <a:schemeClr val="tx1"/>
                </a:solidFill>
              </a:rPr>
              <a:t>)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3" name="Rechteck 32"/>
          <p:cNvSpPr/>
          <p:nvPr/>
        </p:nvSpPr>
        <p:spPr>
          <a:xfrm>
            <a:off x="4229459" y="3504954"/>
            <a:ext cx="1868129" cy="104867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tx1"/>
                </a:solidFill>
              </a:rPr>
              <a:t>averaging</a:t>
            </a:r>
            <a:r>
              <a:rPr lang="de-DE" dirty="0" smtClean="0">
                <a:solidFill>
                  <a:schemeClr val="tx1"/>
                </a:solidFill>
              </a:rPr>
              <a:t> of </a:t>
            </a:r>
            <a:r>
              <a:rPr lang="de-DE" dirty="0" err="1" smtClean="0">
                <a:solidFill>
                  <a:schemeClr val="tx1"/>
                </a:solidFill>
              </a:rPr>
              <a:t>tests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4" name="Pfeil nach rechts 33"/>
          <p:cNvSpPr/>
          <p:nvPr/>
        </p:nvSpPr>
        <p:spPr>
          <a:xfrm rot="16200000">
            <a:off x="4183626" y="4653845"/>
            <a:ext cx="835742" cy="432620"/>
          </a:xfrm>
          <a:prstGeom prst="rightArrow">
            <a:avLst/>
          </a:prstGeom>
          <a:solidFill>
            <a:schemeClr val="bg2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Pfeil nach rechts 36"/>
          <p:cNvSpPr/>
          <p:nvPr/>
        </p:nvSpPr>
        <p:spPr>
          <a:xfrm>
            <a:off x="3471382" y="2257107"/>
            <a:ext cx="835742" cy="432620"/>
          </a:xfrm>
          <a:prstGeom prst="rightArrow">
            <a:avLst/>
          </a:prstGeom>
          <a:solidFill>
            <a:schemeClr val="bg2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Pfeil nach rechts 38"/>
          <p:cNvSpPr/>
          <p:nvPr/>
        </p:nvSpPr>
        <p:spPr>
          <a:xfrm rot="5400000">
            <a:off x="4179501" y="2948166"/>
            <a:ext cx="835742" cy="432620"/>
          </a:xfrm>
          <a:prstGeom prst="rightArrow">
            <a:avLst/>
          </a:prstGeom>
          <a:solidFill>
            <a:schemeClr val="bg2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Pfeil nach rechts 39"/>
          <p:cNvSpPr/>
          <p:nvPr/>
        </p:nvSpPr>
        <p:spPr>
          <a:xfrm rot="18886434">
            <a:off x="3288317" y="2910077"/>
            <a:ext cx="1229636" cy="432620"/>
          </a:xfrm>
          <a:prstGeom prst="rightArrow">
            <a:avLst/>
          </a:prstGeom>
          <a:solidFill>
            <a:schemeClr val="bg2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Pfeil nach rechts 40"/>
          <p:cNvSpPr/>
          <p:nvPr/>
        </p:nvSpPr>
        <p:spPr>
          <a:xfrm rot="2907724">
            <a:off x="3282405" y="4574515"/>
            <a:ext cx="1229636" cy="432620"/>
          </a:xfrm>
          <a:prstGeom prst="rightArrow">
            <a:avLst/>
          </a:prstGeom>
          <a:solidFill>
            <a:schemeClr val="bg2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862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hteck 27"/>
          <p:cNvSpPr/>
          <p:nvPr/>
        </p:nvSpPr>
        <p:spPr>
          <a:xfrm>
            <a:off x="9860320" y="3512693"/>
            <a:ext cx="1868129" cy="109138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FC </a:t>
            </a:r>
            <a:r>
              <a:rPr lang="de-DE" dirty="0" err="1" smtClean="0">
                <a:solidFill>
                  <a:schemeClr val="tx1"/>
                </a:solidFill>
              </a:rPr>
              <a:t>combined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value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2" name="Rechteck 31"/>
          <p:cNvSpPr/>
          <p:nvPr/>
        </p:nvSpPr>
        <p:spPr>
          <a:xfrm>
            <a:off x="6744928" y="3524618"/>
            <a:ext cx="1868129" cy="104867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tx1"/>
                </a:solidFill>
              </a:rPr>
              <a:t>declared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value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465138" y="403226"/>
            <a:ext cx="11263312" cy="678151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WLTP Result Postprocessing Proposal</a:t>
            </a:r>
          </a:p>
          <a:p>
            <a:r>
              <a:rPr lang="en-US" dirty="0" smtClean="0">
                <a:latin typeface="+mn-lt"/>
              </a:rPr>
              <a:t>How values are connected (2)</a:t>
            </a:r>
          </a:p>
        </p:txBody>
      </p:sp>
      <p:sp>
        <p:nvSpPr>
          <p:cNvPr id="10" name="Foliennummernplatzhalter 2"/>
          <p:cNvSpPr>
            <a:spLocks noGrp="1"/>
          </p:cNvSpPr>
          <p:nvPr>
            <p:ph type="sldNum" sz="quarter" idx="11"/>
          </p:nvPr>
        </p:nvSpPr>
        <p:spPr>
          <a:xfrm>
            <a:off x="11426024" y="6528871"/>
            <a:ext cx="302426" cy="329130"/>
          </a:xfrm>
        </p:spPr>
        <p:txBody>
          <a:bodyPr/>
          <a:lstStyle/>
          <a:p>
            <a:fld id="{AA807A42-CF27-4B84-8583-18EBE418342E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11" name="Fußzeilenplatzhalter 3"/>
          <p:cNvSpPr txBox="1">
            <a:spLocks/>
          </p:cNvSpPr>
          <p:nvPr/>
        </p:nvSpPr>
        <p:spPr>
          <a:xfrm>
            <a:off x="468312" y="6526213"/>
            <a:ext cx="4105275" cy="3317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WLTP Postprocessing, Result</a:t>
            </a:r>
            <a:r>
              <a:rPr kumimoji="0" lang="en-GB" sz="9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Calculation</a:t>
            </a:r>
            <a:r>
              <a:rPr kumimoji="0" lang="en-GB" sz="9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, BMW, </a:t>
            </a:r>
            <a:r>
              <a:rPr lang="en-GB" dirty="0" smtClean="0"/>
              <a:t>23.09</a:t>
            </a:r>
            <a:r>
              <a:rPr kumimoji="0" lang="en-GB" sz="9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.2015</a:t>
            </a:r>
            <a:endParaRPr kumimoji="0" lang="en-GB" sz="9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25" name="Rechteck 24"/>
          <p:cNvSpPr/>
          <p:nvPr/>
        </p:nvSpPr>
        <p:spPr>
          <a:xfrm>
            <a:off x="4229458" y="1702487"/>
            <a:ext cx="1868129" cy="109138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CO</a:t>
            </a:r>
            <a:r>
              <a:rPr lang="de-DE" baseline="-25000" dirty="0" smtClean="0">
                <a:solidFill>
                  <a:schemeClr val="tx1"/>
                </a:solidFill>
              </a:rPr>
              <a:t>2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combined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6" name="Rechteck 25"/>
          <p:cNvSpPr/>
          <p:nvPr/>
        </p:nvSpPr>
        <p:spPr>
          <a:xfrm>
            <a:off x="1680919" y="1702488"/>
            <a:ext cx="1868129" cy="109138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CO</a:t>
            </a:r>
            <a:r>
              <a:rPr lang="de-DE" baseline="-25000" dirty="0" smtClean="0">
                <a:solidFill>
                  <a:schemeClr val="tx1"/>
                </a:solidFill>
              </a:rPr>
              <a:t>2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phase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values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7" name="Rechteck 26"/>
          <p:cNvSpPr/>
          <p:nvPr/>
        </p:nvSpPr>
        <p:spPr>
          <a:xfrm>
            <a:off x="4229458" y="5163369"/>
            <a:ext cx="1868129" cy="109138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tx1"/>
                </a:solidFill>
              </a:rPr>
              <a:t>criteria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emissions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9" name="Rechteck 28"/>
          <p:cNvSpPr/>
          <p:nvPr/>
        </p:nvSpPr>
        <p:spPr>
          <a:xfrm>
            <a:off x="9860321" y="1701800"/>
            <a:ext cx="1868129" cy="109138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FC </a:t>
            </a:r>
            <a:r>
              <a:rPr lang="de-DE" dirty="0" err="1" smtClean="0">
                <a:solidFill>
                  <a:schemeClr val="tx1"/>
                </a:solidFill>
              </a:rPr>
              <a:t>phase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values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1696857" y="3385922"/>
            <a:ext cx="1868129" cy="111104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tx1"/>
                </a:solidFill>
              </a:rPr>
              <a:t>Ki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and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smtClean="0">
                <a:solidFill>
                  <a:schemeClr val="tx1"/>
                </a:solidFill>
              </a:rPr>
              <a:t>regional </a:t>
            </a:r>
            <a:r>
              <a:rPr lang="de-DE" dirty="0" err="1" smtClean="0">
                <a:solidFill>
                  <a:schemeClr val="tx1"/>
                </a:solidFill>
              </a:rPr>
              <a:t>corrections</a:t>
            </a:r>
            <a:r>
              <a:rPr lang="de-DE" dirty="0" smtClean="0">
                <a:solidFill>
                  <a:schemeClr val="tx1"/>
                </a:solidFill>
              </a:rPr>
              <a:t> (e.g</a:t>
            </a:r>
            <a:r>
              <a:rPr lang="de-DE" dirty="0">
                <a:solidFill>
                  <a:schemeClr val="tx1"/>
                </a:solidFill>
              </a:rPr>
              <a:t>. 14° </a:t>
            </a:r>
            <a:r>
              <a:rPr lang="de-DE" dirty="0" err="1">
                <a:solidFill>
                  <a:schemeClr val="tx1"/>
                </a:solidFill>
              </a:rPr>
              <a:t>test</a:t>
            </a:r>
            <a:r>
              <a:rPr lang="de-DE" dirty="0" smtClean="0">
                <a:solidFill>
                  <a:schemeClr val="tx1"/>
                </a:solidFill>
              </a:rPr>
              <a:t>)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3" name="Rechteck 32"/>
          <p:cNvSpPr/>
          <p:nvPr/>
        </p:nvSpPr>
        <p:spPr>
          <a:xfrm>
            <a:off x="4229459" y="3504954"/>
            <a:ext cx="1868129" cy="104867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tx1"/>
                </a:solidFill>
              </a:rPr>
              <a:t>averaging</a:t>
            </a:r>
            <a:r>
              <a:rPr lang="de-DE" dirty="0" smtClean="0">
                <a:solidFill>
                  <a:schemeClr val="tx1"/>
                </a:solidFill>
              </a:rPr>
              <a:t> of </a:t>
            </a:r>
            <a:r>
              <a:rPr lang="de-DE" dirty="0" err="1" smtClean="0">
                <a:solidFill>
                  <a:schemeClr val="tx1"/>
                </a:solidFill>
              </a:rPr>
              <a:t>tests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4" name="Pfeil nach rechts 33"/>
          <p:cNvSpPr/>
          <p:nvPr/>
        </p:nvSpPr>
        <p:spPr>
          <a:xfrm rot="16200000">
            <a:off x="4183626" y="4653845"/>
            <a:ext cx="835742" cy="432620"/>
          </a:xfrm>
          <a:prstGeom prst="rightArrow">
            <a:avLst/>
          </a:prstGeom>
          <a:solidFill>
            <a:schemeClr val="bg2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Pfeil nach rechts 34"/>
          <p:cNvSpPr/>
          <p:nvPr/>
        </p:nvSpPr>
        <p:spPr>
          <a:xfrm rot="5400000">
            <a:off x="5294671" y="4678206"/>
            <a:ext cx="835742" cy="432620"/>
          </a:xfrm>
          <a:prstGeom prst="rightArrow">
            <a:avLst/>
          </a:prstGeom>
          <a:solidFill>
            <a:schemeClr val="bg2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Pfeil nach rechts 35"/>
          <p:cNvSpPr/>
          <p:nvPr/>
        </p:nvSpPr>
        <p:spPr>
          <a:xfrm>
            <a:off x="6028762" y="3839639"/>
            <a:ext cx="835742" cy="432620"/>
          </a:xfrm>
          <a:prstGeom prst="rightArrow">
            <a:avLst/>
          </a:prstGeom>
          <a:solidFill>
            <a:schemeClr val="bg2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Pfeil nach rechts 36"/>
          <p:cNvSpPr/>
          <p:nvPr/>
        </p:nvSpPr>
        <p:spPr>
          <a:xfrm>
            <a:off x="3471382" y="2257107"/>
            <a:ext cx="835742" cy="432620"/>
          </a:xfrm>
          <a:prstGeom prst="rightArrow">
            <a:avLst/>
          </a:prstGeom>
          <a:solidFill>
            <a:schemeClr val="bg2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Pfeil nach rechts 37"/>
          <p:cNvSpPr/>
          <p:nvPr/>
        </p:nvSpPr>
        <p:spPr>
          <a:xfrm rot="16200000">
            <a:off x="5259461" y="2937753"/>
            <a:ext cx="835742" cy="432620"/>
          </a:xfrm>
          <a:prstGeom prst="rightArrow">
            <a:avLst/>
          </a:prstGeom>
          <a:solidFill>
            <a:schemeClr val="bg2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Pfeil nach rechts 38"/>
          <p:cNvSpPr/>
          <p:nvPr/>
        </p:nvSpPr>
        <p:spPr>
          <a:xfrm rot="5400000">
            <a:off x="4179501" y="2948166"/>
            <a:ext cx="835742" cy="432620"/>
          </a:xfrm>
          <a:prstGeom prst="rightArrow">
            <a:avLst/>
          </a:prstGeom>
          <a:solidFill>
            <a:schemeClr val="bg2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Pfeil nach rechts 39"/>
          <p:cNvSpPr/>
          <p:nvPr/>
        </p:nvSpPr>
        <p:spPr>
          <a:xfrm rot="18886434">
            <a:off x="3288317" y="2910077"/>
            <a:ext cx="1229636" cy="432620"/>
          </a:xfrm>
          <a:prstGeom prst="rightArrow">
            <a:avLst/>
          </a:prstGeom>
          <a:solidFill>
            <a:schemeClr val="bg2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Pfeil nach rechts 40"/>
          <p:cNvSpPr/>
          <p:nvPr/>
        </p:nvSpPr>
        <p:spPr>
          <a:xfrm rot="2907724">
            <a:off x="3282405" y="4574515"/>
            <a:ext cx="1229636" cy="432620"/>
          </a:xfrm>
          <a:prstGeom prst="rightArrow">
            <a:avLst/>
          </a:prstGeom>
          <a:solidFill>
            <a:schemeClr val="bg2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Freihandform 45"/>
          <p:cNvSpPr/>
          <p:nvPr/>
        </p:nvSpPr>
        <p:spPr>
          <a:xfrm rot="2367276" flipH="1">
            <a:off x="5878535" y="2463592"/>
            <a:ext cx="2044271" cy="612387"/>
          </a:xfrm>
          <a:custGeom>
            <a:avLst/>
            <a:gdLst>
              <a:gd name="connsiteX0" fmla="*/ 0 w 1710813"/>
              <a:gd name="connsiteY0" fmla="*/ 668750 h 668750"/>
              <a:gd name="connsiteX1" fmla="*/ 914400 w 1710813"/>
              <a:gd name="connsiteY1" fmla="*/ 157 h 668750"/>
              <a:gd name="connsiteX2" fmla="*/ 1710813 w 1710813"/>
              <a:gd name="connsiteY2" fmla="*/ 619589 h 668750"/>
              <a:gd name="connsiteX0" fmla="*/ 0 w 1710813"/>
              <a:gd name="connsiteY0" fmla="*/ 668750 h 668750"/>
              <a:gd name="connsiteX1" fmla="*/ 914400 w 1710813"/>
              <a:gd name="connsiteY1" fmla="*/ 157 h 668750"/>
              <a:gd name="connsiteX2" fmla="*/ 1710813 w 1710813"/>
              <a:gd name="connsiteY2" fmla="*/ 619589 h 668750"/>
              <a:gd name="connsiteX0" fmla="*/ 0 w 1710813"/>
              <a:gd name="connsiteY0" fmla="*/ 678577 h 678577"/>
              <a:gd name="connsiteX1" fmla="*/ 747252 w 1710813"/>
              <a:gd name="connsiteY1" fmla="*/ 152 h 678577"/>
              <a:gd name="connsiteX2" fmla="*/ 1710813 w 1710813"/>
              <a:gd name="connsiteY2" fmla="*/ 629416 h 678577"/>
              <a:gd name="connsiteX0" fmla="*/ 0 w 1710813"/>
              <a:gd name="connsiteY0" fmla="*/ 679490 h 679490"/>
              <a:gd name="connsiteX1" fmla="*/ 747252 w 1710813"/>
              <a:gd name="connsiteY1" fmla="*/ 1065 h 679490"/>
              <a:gd name="connsiteX2" fmla="*/ 1710813 w 1710813"/>
              <a:gd name="connsiteY2" fmla="*/ 630329 h 679490"/>
              <a:gd name="connsiteX0" fmla="*/ 0 w 1710813"/>
              <a:gd name="connsiteY0" fmla="*/ 681201 h 681201"/>
              <a:gd name="connsiteX1" fmla="*/ 747252 w 1710813"/>
              <a:gd name="connsiteY1" fmla="*/ 2776 h 681201"/>
              <a:gd name="connsiteX2" fmla="*/ 1710813 w 1710813"/>
              <a:gd name="connsiteY2" fmla="*/ 632040 h 681201"/>
              <a:gd name="connsiteX0" fmla="*/ 0 w 1710813"/>
              <a:gd name="connsiteY0" fmla="*/ 678433 h 678433"/>
              <a:gd name="connsiteX1" fmla="*/ 747252 w 1710813"/>
              <a:gd name="connsiteY1" fmla="*/ 8 h 678433"/>
              <a:gd name="connsiteX2" fmla="*/ 1710813 w 1710813"/>
              <a:gd name="connsiteY2" fmla="*/ 629272 h 678433"/>
              <a:gd name="connsiteX0" fmla="*/ 0 w 1710813"/>
              <a:gd name="connsiteY0" fmla="*/ 678433 h 678433"/>
              <a:gd name="connsiteX1" fmla="*/ 747252 w 1710813"/>
              <a:gd name="connsiteY1" fmla="*/ 8 h 678433"/>
              <a:gd name="connsiteX2" fmla="*/ 1710813 w 1710813"/>
              <a:gd name="connsiteY2" fmla="*/ 629272 h 678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0813" h="678433">
                <a:moveTo>
                  <a:pt x="0" y="678433"/>
                </a:moveTo>
                <a:cubicBezTo>
                  <a:pt x="206477" y="269575"/>
                  <a:pt x="344131" y="-1632"/>
                  <a:pt x="747252" y="8"/>
                </a:cubicBezTo>
                <a:cubicBezTo>
                  <a:pt x="1150373" y="1648"/>
                  <a:pt x="1455174" y="315459"/>
                  <a:pt x="1710813" y="629272"/>
                </a:cubicBezTo>
              </a:path>
            </a:pathLst>
          </a:custGeom>
          <a:noFill/>
          <a:ln w="123825">
            <a:solidFill>
              <a:schemeClr val="bg2"/>
            </a:solidFill>
            <a:tailEnd type="triangle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" name="Freihandform 47"/>
          <p:cNvSpPr/>
          <p:nvPr/>
        </p:nvSpPr>
        <p:spPr>
          <a:xfrm flipH="1">
            <a:off x="3327615" y="1817327"/>
            <a:ext cx="974721" cy="171590"/>
          </a:xfrm>
          <a:custGeom>
            <a:avLst/>
            <a:gdLst>
              <a:gd name="connsiteX0" fmla="*/ 0 w 1710813"/>
              <a:gd name="connsiteY0" fmla="*/ 668750 h 668750"/>
              <a:gd name="connsiteX1" fmla="*/ 914400 w 1710813"/>
              <a:gd name="connsiteY1" fmla="*/ 157 h 668750"/>
              <a:gd name="connsiteX2" fmla="*/ 1710813 w 1710813"/>
              <a:gd name="connsiteY2" fmla="*/ 619589 h 668750"/>
              <a:gd name="connsiteX0" fmla="*/ 0 w 1710813"/>
              <a:gd name="connsiteY0" fmla="*/ 668750 h 668750"/>
              <a:gd name="connsiteX1" fmla="*/ 914400 w 1710813"/>
              <a:gd name="connsiteY1" fmla="*/ 157 h 668750"/>
              <a:gd name="connsiteX2" fmla="*/ 1710813 w 1710813"/>
              <a:gd name="connsiteY2" fmla="*/ 619589 h 668750"/>
              <a:gd name="connsiteX0" fmla="*/ 0 w 1710813"/>
              <a:gd name="connsiteY0" fmla="*/ 678577 h 678577"/>
              <a:gd name="connsiteX1" fmla="*/ 747252 w 1710813"/>
              <a:gd name="connsiteY1" fmla="*/ 152 h 678577"/>
              <a:gd name="connsiteX2" fmla="*/ 1710813 w 1710813"/>
              <a:gd name="connsiteY2" fmla="*/ 629416 h 678577"/>
              <a:gd name="connsiteX0" fmla="*/ 0 w 1710813"/>
              <a:gd name="connsiteY0" fmla="*/ 679490 h 679490"/>
              <a:gd name="connsiteX1" fmla="*/ 747252 w 1710813"/>
              <a:gd name="connsiteY1" fmla="*/ 1065 h 679490"/>
              <a:gd name="connsiteX2" fmla="*/ 1710813 w 1710813"/>
              <a:gd name="connsiteY2" fmla="*/ 630329 h 679490"/>
              <a:gd name="connsiteX0" fmla="*/ 0 w 1710813"/>
              <a:gd name="connsiteY0" fmla="*/ 681201 h 681201"/>
              <a:gd name="connsiteX1" fmla="*/ 747252 w 1710813"/>
              <a:gd name="connsiteY1" fmla="*/ 2776 h 681201"/>
              <a:gd name="connsiteX2" fmla="*/ 1710813 w 1710813"/>
              <a:gd name="connsiteY2" fmla="*/ 632040 h 681201"/>
              <a:gd name="connsiteX0" fmla="*/ 0 w 1710813"/>
              <a:gd name="connsiteY0" fmla="*/ 678433 h 678433"/>
              <a:gd name="connsiteX1" fmla="*/ 747252 w 1710813"/>
              <a:gd name="connsiteY1" fmla="*/ 8 h 678433"/>
              <a:gd name="connsiteX2" fmla="*/ 1710813 w 1710813"/>
              <a:gd name="connsiteY2" fmla="*/ 629272 h 678433"/>
              <a:gd name="connsiteX0" fmla="*/ 0 w 1710813"/>
              <a:gd name="connsiteY0" fmla="*/ 678433 h 678433"/>
              <a:gd name="connsiteX1" fmla="*/ 747252 w 1710813"/>
              <a:gd name="connsiteY1" fmla="*/ 8 h 678433"/>
              <a:gd name="connsiteX2" fmla="*/ 1710813 w 1710813"/>
              <a:gd name="connsiteY2" fmla="*/ 629272 h 678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0813" h="678433">
                <a:moveTo>
                  <a:pt x="0" y="678433"/>
                </a:moveTo>
                <a:cubicBezTo>
                  <a:pt x="206477" y="269575"/>
                  <a:pt x="344131" y="-1632"/>
                  <a:pt x="747252" y="8"/>
                </a:cubicBezTo>
                <a:cubicBezTo>
                  <a:pt x="1150373" y="1648"/>
                  <a:pt x="1455174" y="315459"/>
                  <a:pt x="1710813" y="629272"/>
                </a:cubicBezTo>
              </a:path>
            </a:pathLst>
          </a:custGeom>
          <a:noFill/>
          <a:ln w="123825">
            <a:solidFill>
              <a:schemeClr val="bg2"/>
            </a:solidFill>
            <a:tailEnd type="triangle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921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hteck 27"/>
          <p:cNvSpPr/>
          <p:nvPr/>
        </p:nvSpPr>
        <p:spPr>
          <a:xfrm>
            <a:off x="9860320" y="3512693"/>
            <a:ext cx="1868129" cy="109138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FC </a:t>
            </a:r>
            <a:r>
              <a:rPr lang="de-DE" dirty="0" err="1" smtClean="0">
                <a:solidFill>
                  <a:schemeClr val="tx1"/>
                </a:solidFill>
              </a:rPr>
              <a:t>combined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value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2" name="Rechteck 31"/>
          <p:cNvSpPr/>
          <p:nvPr/>
        </p:nvSpPr>
        <p:spPr>
          <a:xfrm>
            <a:off x="6744928" y="3524618"/>
            <a:ext cx="1868129" cy="104867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tx1"/>
                </a:solidFill>
              </a:rPr>
              <a:t>declared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value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52" name="Pfeil nach rechts 51"/>
          <p:cNvSpPr/>
          <p:nvPr/>
        </p:nvSpPr>
        <p:spPr>
          <a:xfrm>
            <a:off x="8574369" y="3847687"/>
            <a:ext cx="1356211" cy="432620"/>
          </a:xfrm>
          <a:prstGeom prst="rightArrow">
            <a:avLst/>
          </a:prstGeom>
          <a:pattFill prst="dkVert">
            <a:fgClr>
              <a:schemeClr val="bg2"/>
            </a:fgClr>
            <a:bgClr>
              <a:schemeClr val="bg1"/>
            </a:bgClr>
          </a:patt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465138" y="403226"/>
            <a:ext cx="11263312" cy="678151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WLTP Result Postprocessing Proposal</a:t>
            </a:r>
          </a:p>
          <a:p>
            <a:r>
              <a:rPr lang="en-US" dirty="0" smtClean="0">
                <a:latin typeface="+mn-lt"/>
              </a:rPr>
              <a:t>How values are connected (3)</a:t>
            </a:r>
          </a:p>
        </p:txBody>
      </p:sp>
      <p:sp>
        <p:nvSpPr>
          <p:cNvPr id="10" name="Foliennummernplatzhalter 2"/>
          <p:cNvSpPr>
            <a:spLocks noGrp="1"/>
          </p:cNvSpPr>
          <p:nvPr>
            <p:ph type="sldNum" sz="quarter" idx="11"/>
          </p:nvPr>
        </p:nvSpPr>
        <p:spPr>
          <a:xfrm>
            <a:off x="11426024" y="6528871"/>
            <a:ext cx="302426" cy="329130"/>
          </a:xfrm>
        </p:spPr>
        <p:txBody>
          <a:bodyPr/>
          <a:lstStyle/>
          <a:p>
            <a:fld id="{AA807A42-CF27-4B84-8583-18EBE418342E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11" name="Fußzeilenplatzhalter 3"/>
          <p:cNvSpPr txBox="1">
            <a:spLocks/>
          </p:cNvSpPr>
          <p:nvPr/>
        </p:nvSpPr>
        <p:spPr>
          <a:xfrm>
            <a:off x="468312" y="6526213"/>
            <a:ext cx="4105275" cy="3317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WLTP Postprocessing, Result</a:t>
            </a:r>
            <a:r>
              <a:rPr kumimoji="0" lang="en-GB" sz="9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Calculation</a:t>
            </a:r>
            <a:r>
              <a:rPr kumimoji="0" lang="en-GB" sz="9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, BMW, </a:t>
            </a:r>
            <a:r>
              <a:rPr lang="en-GB" dirty="0" smtClean="0"/>
              <a:t>23.09</a:t>
            </a:r>
            <a:r>
              <a:rPr kumimoji="0" lang="en-GB" sz="9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.2015</a:t>
            </a:r>
            <a:endParaRPr kumimoji="0" lang="en-GB" sz="9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25" name="Rechteck 24"/>
          <p:cNvSpPr/>
          <p:nvPr/>
        </p:nvSpPr>
        <p:spPr>
          <a:xfrm>
            <a:off x="4229458" y="1702487"/>
            <a:ext cx="1868129" cy="109138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CO</a:t>
            </a:r>
            <a:r>
              <a:rPr lang="de-DE" baseline="-25000" dirty="0" smtClean="0">
                <a:solidFill>
                  <a:schemeClr val="tx1"/>
                </a:solidFill>
              </a:rPr>
              <a:t>2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combined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6" name="Rechteck 25"/>
          <p:cNvSpPr/>
          <p:nvPr/>
        </p:nvSpPr>
        <p:spPr>
          <a:xfrm>
            <a:off x="1680919" y="1702488"/>
            <a:ext cx="1868129" cy="109138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CO</a:t>
            </a:r>
            <a:r>
              <a:rPr lang="de-DE" baseline="-25000" dirty="0" smtClean="0">
                <a:solidFill>
                  <a:schemeClr val="tx1"/>
                </a:solidFill>
              </a:rPr>
              <a:t>2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phase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values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7" name="Rechteck 26"/>
          <p:cNvSpPr/>
          <p:nvPr/>
        </p:nvSpPr>
        <p:spPr>
          <a:xfrm>
            <a:off x="4229458" y="5163369"/>
            <a:ext cx="1868129" cy="109138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tx1"/>
                </a:solidFill>
              </a:rPr>
              <a:t>criteria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emissions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9" name="Rechteck 28"/>
          <p:cNvSpPr/>
          <p:nvPr/>
        </p:nvSpPr>
        <p:spPr>
          <a:xfrm>
            <a:off x="9860321" y="1701800"/>
            <a:ext cx="1868129" cy="109138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FC </a:t>
            </a:r>
            <a:r>
              <a:rPr lang="de-DE" dirty="0" err="1" smtClean="0">
                <a:solidFill>
                  <a:schemeClr val="tx1"/>
                </a:solidFill>
              </a:rPr>
              <a:t>phase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values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1696857" y="3385922"/>
            <a:ext cx="1868129" cy="111104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tx1"/>
                </a:solidFill>
              </a:rPr>
              <a:t>Ki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and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smtClean="0">
                <a:solidFill>
                  <a:schemeClr val="tx1"/>
                </a:solidFill>
              </a:rPr>
              <a:t>regional </a:t>
            </a:r>
            <a:r>
              <a:rPr lang="de-DE" dirty="0" err="1" smtClean="0">
                <a:solidFill>
                  <a:schemeClr val="tx1"/>
                </a:solidFill>
              </a:rPr>
              <a:t>corrections</a:t>
            </a:r>
            <a:r>
              <a:rPr lang="de-DE" dirty="0" smtClean="0">
                <a:solidFill>
                  <a:schemeClr val="tx1"/>
                </a:solidFill>
              </a:rPr>
              <a:t> (e.g</a:t>
            </a:r>
            <a:r>
              <a:rPr lang="de-DE" dirty="0">
                <a:solidFill>
                  <a:schemeClr val="tx1"/>
                </a:solidFill>
              </a:rPr>
              <a:t>. 14° </a:t>
            </a:r>
            <a:r>
              <a:rPr lang="de-DE" dirty="0" err="1">
                <a:solidFill>
                  <a:schemeClr val="tx1"/>
                </a:solidFill>
              </a:rPr>
              <a:t>test</a:t>
            </a:r>
            <a:r>
              <a:rPr lang="de-DE" dirty="0" smtClean="0">
                <a:solidFill>
                  <a:schemeClr val="tx1"/>
                </a:solidFill>
              </a:rPr>
              <a:t>)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3" name="Rechteck 32"/>
          <p:cNvSpPr/>
          <p:nvPr/>
        </p:nvSpPr>
        <p:spPr>
          <a:xfrm>
            <a:off x="4229459" y="3504954"/>
            <a:ext cx="1868129" cy="104867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tx1"/>
                </a:solidFill>
              </a:rPr>
              <a:t>averaging</a:t>
            </a:r>
            <a:r>
              <a:rPr lang="de-DE" dirty="0" smtClean="0">
                <a:solidFill>
                  <a:schemeClr val="tx1"/>
                </a:solidFill>
              </a:rPr>
              <a:t> of </a:t>
            </a:r>
            <a:r>
              <a:rPr lang="de-DE" dirty="0" err="1" smtClean="0">
                <a:solidFill>
                  <a:schemeClr val="tx1"/>
                </a:solidFill>
              </a:rPr>
              <a:t>tests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4" name="Pfeil nach rechts 33"/>
          <p:cNvSpPr/>
          <p:nvPr/>
        </p:nvSpPr>
        <p:spPr>
          <a:xfrm rot="16200000">
            <a:off x="4183626" y="4653845"/>
            <a:ext cx="835742" cy="432620"/>
          </a:xfrm>
          <a:prstGeom prst="rightArrow">
            <a:avLst/>
          </a:prstGeom>
          <a:solidFill>
            <a:schemeClr val="bg2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Pfeil nach rechts 34"/>
          <p:cNvSpPr/>
          <p:nvPr/>
        </p:nvSpPr>
        <p:spPr>
          <a:xfrm rot="5400000">
            <a:off x="5294671" y="4678206"/>
            <a:ext cx="835742" cy="432620"/>
          </a:xfrm>
          <a:prstGeom prst="rightArrow">
            <a:avLst/>
          </a:prstGeom>
          <a:solidFill>
            <a:schemeClr val="bg2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Pfeil nach rechts 35"/>
          <p:cNvSpPr/>
          <p:nvPr/>
        </p:nvSpPr>
        <p:spPr>
          <a:xfrm>
            <a:off x="6028762" y="3839639"/>
            <a:ext cx="835742" cy="432620"/>
          </a:xfrm>
          <a:prstGeom prst="rightArrow">
            <a:avLst/>
          </a:prstGeom>
          <a:solidFill>
            <a:schemeClr val="bg2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Pfeil nach rechts 36"/>
          <p:cNvSpPr/>
          <p:nvPr/>
        </p:nvSpPr>
        <p:spPr>
          <a:xfrm>
            <a:off x="3471382" y="2257107"/>
            <a:ext cx="835742" cy="432620"/>
          </a:xfrm>
          <a:prstGeom prst="rightArrow">
            <a:avLst/>
          </a:prstGeom>
          <a:solidFill>
            <a:schemeClr val="bg2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Pfeil nach rechts 37"/>
          <p:cNvSpPr/>
          <p:nvPr/>
        </p:nvSpPr>
        <p:spPr>
          <a:xfrm rot="16200000">
            <a:off x="5259461" y="2937753"/>
            <a:ext cx="835742" cy="432620"/>
          </a:xfrm>
          <a:prstGeom prst="rightArrow">
            <a:avLst/>
          </a:prstGeom>
          <a:solidFill>
            <a:schemeClr val="bg2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Pfeil nach rechts 38"/>
          <p:cNvSpPr/>
          <p:nvPr/>
        </p:nvSpPr>
        <p:spPr>
          <a:xfrm rot="5400000">
            <a:off x="4179501" y="2948166"/>
            <a:ext cx="835742" cy="432620"/>
          </a:xfrm>
          <a:prstGeom prst="rightArrow">
            <a:avLst/>
          </a:prstGeom>
          <a:solidFill>
            <a:schemeClr val="bg2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Pfeil nach rechts 39"/>
          <p:cNvSpPr/>
          <p:nvPr/>
        </p:nvSpPr>
        <p:spPr>
          <a:xfrm rot="18886434">
            <a:off x="3288317" y="2910077"/>
            <a:ext cx="1229636" cy="432620"/>
          </a:xfrm>
          <a:prstGeom prst="rightArrow">
            <a:avLst/>
          </a:prstGeom>
          <a:solidFill>
            <a:schemeClr val="bg2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Pfeil nach rechts 40"/>
          <p:cNvSpPr/>
          <p:nvPr/>
        </p:nvSpPr>
        <p:spPr>
          <a:xfrm rot="2907724">
            <a:off x="3282405" y="4574515"/>
            <a:ext cx="1229636" cy="432620"/>
          </a:xfrm>
          <a:prstGeom prst="rightArrow">
            <a:avLst/>
          </a:prstGeom>
          <a:solidFill>
            <a:schemeClr val="bg2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Freihandform 44"/>
          <p:cNvSpPr/>
          <p:nvPr/>
        </p:nvSpPr>
        <p:spPr>
          <a:xfrm rot="1563184">
            <a:off x="5973536" y="2224372"/>
            <a:ext cx="4337311" cy="678433"/>
          </a:xfrm>
          <a:custGeom>
            <a:avLst/>
            <a:gdLst>
              <a:gd name="connsiteX0" fmla="*/ 0 w 1710813"/>
              <a:gd name="connsiteY0" fmla="*/ 668750 h 668750"/>
              <a:gd name="connsiteX1" fmla="*/ 914400 w 1710813"/>
              <a:gd name="connsiteY1" fmla="*/ 157 h 668750"/>
              <a:gd name="connsiteX2" fmla="*/ 1710813 w 1710813"/>
              <a:gd name="connsiteY2" fmla="*/ 619589 h 668750"/>
              <a:gd name="connsiteX0" fmla="*/ 0 w 1710813"/>
              <a:gd name="connsiteY0" fmla="*/ 668750 h 668750"/>
              <a:gd name="connsiteX1" fmla="*/ 914400 w 1710813"/>
              <a:gd name="connsiteY1" fmla="*/ 157 h 668750"/>
              <a:gd name="connsiteX2" fmla="*/ 1710813 w 1710813"/>
              <a:gd name="connsiteY2" fmla="*/ 619589 h 668750"/>
              <a:gd name="connsiteX0" fmla="*/ 0 w 1710813"/>
              <a:gd name="connsiteY0" fmla="*/ 678577 h 678577"/>
              <a:gd name="connsiteX1" fmla="*/ 747252 w 1710813"/>
              <a:gd name="connsiteY1" fmla="*/ 152 h 678577"/>
              <a:gd name="connsiteX2" fmla="*/ 1710813 w 1710813"/>
              <a:gd name="connsiteY2" fmla="*/ 629416 h 678577"/>
              <a:gd name="connsiteX0" fmla="*/ 0 w 1710813"/>
              <a:gd name="connsiteY0" fmla="*/ 679490 h 679490"/>
              <a:gd name="connsiteX1" fmla="*/ 747252 w 1710813"/>
              <a:gd name="connsiteY1" fmla="*/ 1065 h 679490"/>
              <a:gd name="connsiteX2" fmla="*/ 1710813 w 1710813"/>
              <a:gd name="connsiteY2" fmla="*/ 630329 h 679490"/>
              <a:gd name="connsiteX0" fmla="*/ 0 w 1710813"/>
              <a:gd name="connsiteY0" fmla="*/ 681201 h 681201"/>
              <a:gd name="connsiteX1" fmla="*/ 747252 w 1710813"/>
              <a:gd name="connsiteY1" fmla="*/ 2776 h 681201"/>
              <a:gd name="connsiteX2" fmla="*/ 1710813 w 1710813"/>
              <a:gd name="connsiteY2" fmla="*/ 632040 h 681201"/>
              <a:gd name="connsiteX0" fmla="*/ 0 w 1710813"/>
              <a:gd name="connsiteY0" fmla="*/ 678433 h 678433"/>
              <a:gd name="connsiteX1" fmla="*/ 747252 w 1710813"/>
              <a:gd name="connsiteY1" fmla="*/ 8 h 678433"/>
              <a:gd name="connsiteX2" fmla="*/ 1710813 w 1710813"/>
              <a:gd name="connsiteY2" fmla="*/ 629272 h 678433"/>
              <a:gd name="connsiteX0" fmla="*/ 0 w 1710813"/>
              <a:gd name="connsiteY0" fmla="*/ 678433 h 678433"/>
              <a:gd name="connsiteX1" fmla="*/ 747252 w 1710813"/>
              <a:gd name="connsiteY1" fmla="*/ 8 h 678433"/>
              <a:gd name="connsiteX2" fmla="*/ 1710813 w 1710813"/>
              <a:gd name="connsiteY2" fmla="*/ 629272 h 678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0813" h="678433">
                <a:moveTo>
                  <a:pt x="0" y="678433"/>
                </a:moveTo>
                <a:cubicBezTo>
                  <a:pt x="206477" y="269575"/>
                  <a:pt x="344131" y="-1632"/>
                  <a:pt x="747252" y="8"/>
                </a:cubicBezTo>
                <a:cubicBezTo>
                  <a:pt x="1150373" y="1648"/>
                  <a:pt x="1455174" y="315459"/>
                  <a:pt x="1710813" y="629272"/>
                </a:cubicBezTo>
              </a:path>
            </a:pathLst>
          </a:custGeom>
          <a:noFill/>
          <a:ln w="123825">
            <a:solidFill>
              <a:schemeClr val="bg2"/>
            </a:solidFill>
            <a:tailEnd type="triangle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Freihandform 45"/>
          <p:cNvSpPr/>
          <p:nvPr/>
        </p:nvSpPr>
        <p:spPr>
          <a:xfrm rot="2367276" flipH="1">
            <a:off x="5878535" y="2463592"/>
            <a:ext cx="2044271" cy="612387"/>
          </a:xfrm>
          <a:custGeom>
            <a:avLst/>
            <a:gdLst>
              <a:gd name="connsiteX0" fmla="*/ 0 w 1710813"/>
              <a:gd name="connsiteY0" fmla="*/ 668750 h 668750"/>
              <a:gd name="connsiteX1" fmla="*/ 914400 w 1710813"/>
              <a:gd name="connsiteY1" fmla="*/ 157 h 668750"/>
              <a:gd name="connsiteX2" fmla="*/ 1710813 w 1710813"/>
              <a:gd name="connsiteY2" fmla="*/ 619589 h 668750"/>
              <a:gd name="connsiteX0" fmla="*/ 0 w 1710813"/>
              <a:gd name="connsiteY0" fmla="*/ 668750 h 668750"/>
              <a:gd name="connsiteX1" fmla="*/ 914400 w 1710813"/>
              <a:gd name="connsiteY1" fmla="*/ 157 h 668750"/>
              <a:gd name="connsiteX2" fmla="*/ 1710813 w 1710813"/>
              <a:gd name="connsiteY2" fmla="*/ 619589 h 668750"/>
              <a:gd name="connsiteX0" fmla="*/ 0 w 1710813"/>
              <a:gd name="connsiteY0" fmla="*/ 678577 h 678577"/>
              <a:gd name="connsiteX1" fmla="*/ 747252 w 1710813"/>
              <a:gd name="connsiteY1" fmla="*/ 152 h 678577"/>
              <a:gd name="connsiteX2" fmla="*/ 1710813 w 1710813"/>
              <a:gd name="connsiteY2" fmla="*/ 629416 h 678577"/>
              <a:gd name="connsiteX0" fmla="*/ 0 w 1710813"/>
              <a:gd name="connsiteY0" fmla="*/ 679490 h 679490"/>
              <a:gd name="connsiteX1" fmla="*/ 747252 w 1710813"/>
              <a:gd name="connsiteY1" fmla="*/ 1065 h 679490"/>
              <a:gd name="connsiteX2" fmla="*/ 1710813 w 1710813"/>
              <a:gd name="connsiteY2" fmla="*/ 630329 h 679490"/>
              <a:gd name="connsiteX0" fmla="*/ 0 w 1710813"/>
              <a:gd name="connsiteY0" fmla="*/ 681201 h 681201"/>
              <a:gd name="connsiteX1" fmla="*/ 747252 w 1710813"/>
              <a:gd name="connsiteY1" fmla="*/ 2776 h 681201"/>
              <a:gd name="connsiteX2" fmla="*/ 1710813 w 1710813"/>
              <a:gd name="connsiteY2" fmla="*/ 632040 h 681201"/>
              <a:gd name="connsiteX0" fmla="*/ 0 w 1710813"/>
              <a:gd name="connsiteY0" fmla="*/ 678433 h 678433"/>
              <a:gd name="connsiteX1" fmla="*/ 747252 w 1710813"/>
              <a:gd name="connsiteY1" fmla="*/ 8 h 678433"/>
              <a:gd name="connsiteX2" fmla="*/ 1710813 w 1710813"/>
              <a:gd name="connsiteY2" fmla="*/ 629272 h 678433"/>
              <a:gd name="connsiteX0" fmla="*/ 0 w 1710813"/>
              <a:gd name="connsiteY0" fmla="*/ 678433 h 678433"/>
              <a:gd name="connsiteX1" fmla="*/ 747252 w 1710813"/>
              <a:gd name="connsiteY1" fmla="*/ 8 h 678433"/>
              <a:gd name="connsiteX2" fmla="*/ 1710813 w 1710813"/>
              <a:gd name="connsiteY2" fmla="*/ 629272 h 678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0813" h="678433">
                <a:moveTo>
                  <a:pt x="0" y="678433"/>
                </a:moveTo>
                <a:cubicBezTo>
                  <a:pt x="206477" y="269575"/>
                  <a:pt x="344131" y="-1632"/>
                  <a:pt x="747252" y="8"/>
                </a:cubicBezTo>
                <a:cubicBezTo>
                  <a:pt x="1150373" y="1648"/>
                  <a:pt x="1455174" y="315459"/>
                  <a:pt x="1710813" y="629272"/>
                </a:cubicBezTo>
              </a:path>
            </a:pathLst>
          </a:custGeom>
          <a:noFill/>
          <a:ln w="123825">
            <a:solidFill>
              <a:schemeClr val="bg2"/>
            </a:solidFill>
            <a:tailEnd type="triangle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Freihandform 46"/>
          <p:cNvSpPr/>
          <p:nvPr/>
        </p:nvSpPr>
        <p:spPr>
          <a:xfrm>
            <a:off x="2000865" y="1264884"/>
            <a:ext cx="8238606" cy="566695"/>
          </a:xfrm>
          <a:custGeom>
            <a:avLst/>
            <a:gdLst>
              <a:gd name="connsiteX0" fmla="*/ 0 w 1710813"/>
              <a:gd name="connsiteY0" fmla="*/ 668750 h 668750"/>
              <a:gd name="connsiteX1" fmla="*/ 914400 w 1710813"/>
              <a:gd name="connsiteY1" fmla="*/ 157 h 668750"/>
              <a:gd name="connsiteX2" fmla="*/ 1710813 w 1710813"/>
              <a:gd name="connsiteY2" fmla="*/ 619589 h 668750"/>
              <a:gd name="connsiteX0" fmla="*/ 0 w 1710813"/>
              <a:gd name="connsiteY0" fmla="*/ 668750 h 668750"/>
              <a:gd name="connsiteX1" fmla="*/ 914400 w 1710813"/>
              <a:gd name="connsiteY1" fmla="*/ 157 h 668750"/>
              <a:gd name="connsiteX2" fmla="*/ 1710813 w 1710813"/>
              <a:gd name="connsiteY2" fmla="*/ 619589 h 668750"/>
              <a:gd name="connsiteX0" fmla="*/ 0 w 1710813"/>
              <a:gd name="connsiteY0" fmla="*/ 678577 h 678577"/>
              <a:gd name="connsiteX1" fmla="*/ 747252 w 1710813"/>
              <a:gd name="connsiteY1" fmla="*/ 152 h 678577"/>
              <a:gd name="connsiteX2" fmla="*/ 1710813 w 1710813"/>
              <a:gd name="connsiteY2" fmla="*/ 629416 h 678577"/>
              <a:gd name="connsiteX0" fmla="*/ 0 w 1710813"/>
              <a:gd name="connsiteY0" fmla="*/ 679490 h 679490"/>
              <a:gd name="connsiteX1" fmla="*/ 747252 w 1710813"/>
              <a:gd name="connsiteY1" fmla="*/ 1065 h 679490"/>
              <a:gd name="connsiteX2" fmla="*/ 1710813 w 1710813"/>
              <a:gd name="connsiteY2" fmla="*/ 630329 h 679490"/>
              <a:gd name="connsiteX0" fmla="*/ 0 w 1710813"/>
              <a:gd name="connsiteY0" fmla="*/ 681201 h 681201"/>
              <a:gd name="connsiteX1" fmla="*/ 747252 w 1710813"/>
              <a:gd name="connsiteY1" fmla="*/ 2776 h 681201"/>
              <a:gd name="connsiteX2" fmla="*/ 1710813 w 1710813"/>
              <a:gd name="connsiteY2" fmla="*/ 632040 h 681201"/>
              <a:gd name="connsiteX0" fmla="*/ 0 w 1710813"/>
              <a:gd name="connsiteY0" fmla="*/ 678433 h 678433"/>
              <a:gd name="connsiteX1" fmla="*/ 747252 w 1710813"/>
              <a:gd name="connsiteY1" fmla="*/ 8 h 678433"/>
              <a:gd name="connsiteX2" fmla="*/ 1710813 w 1710813"/>
              <a:gd name="connsiteY2" fmla="*/ 629272 h 678433"/>
              <a:gd name="connsiteX0" fmla="*/ 0 w 1710813"/>
              <a:gd name="connsiteY0" fmla="*/ 678433 h 678433"/>
              <a:gd name="connsiteX1" fmla="*/ 747252 w 1710813"/>
              <a:gd name="connsiteY1" fmla="*/ 8 h 678433"/>
              <a:gd name="connsiteX2" fmla="*/ 1710813 w 1710813"/>
              <a:gd name="connsiteY2" fmla="*/ 629272 h 678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0813" h="678433">
                <a:moveTo>
                  <a:pt x="0" y="678433"/>
                </a:moveTo>
                <a:cubicBezTo>
                  <a:pt x="206477" y="269575"/>
                  <a:pt x="344131" y="-1632"/>
                  <a:pt x="747252" y="8"/>
                </a:cubicBezTo>
                <a:cubicBezTo>
                  <a:pt x="1150373" y="1648"/>
                  <a:pt x="1455174" y="315459"/>
                  <a:pt x="1710813" y="629272"/>
                </a:cubicBezTo>
              </a:path>
            </a:pathLst>
          </a:custGeom>
          <a:noFill/>
          <a:ln w="123825">
            <a:solidFill>
              <a:schemeClr val="bg2"/>
            </a:solidFill>
            <a:tailEnd type="triangle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" name="Freihandform 47"/>
          <p:cNvSpPr/>
          <p:nvPr/>
        </p:nvSpPr>
        <p:spPr>
          <a:xfrm flipH="1">
            <a:off x="3327615" y="1817327"/>
            <a:ext cx="974721" cy="171590"/>
          </a:xfrm>
          <a:custGeom>
            <a:avLst/>
            <a:gdLst>
              <a:gd name="connsiteX0" fmla="*/ 0 w 1710813"/>
              <a:gd name="connsiteY0" fmla="*/ 668750 h 668750"/>
              <a:gd name="connsiteX1" fmla="*/ 914400 w 1710813"/>
              <a:gd name="connsiteY1" fmla="*/ 157 h 668750"/>
              <a:gd name="connsiteX2" fmla="*/ 1710813 w 1710813"/>
              <a:gd name="connsiteY2" fmla="*/ 619589 h 668750"/>
              <a:gd name="connsiteX0" fmla="*/ 0 w 1710813"/>
              <a:gd name="connsiteY0" fmla="*/ 668750 h 668750"/>
              <a:gd name="connsiteX1" fmla="*/ 914400 w 1710813"/>
              <a:gd name="connsiteY1" fmla="*/ 157 h 668750"/>
              <a:gd name="connsiteX2" fmla="*/ 1710813 w 1710813"/>
              <a:gd name="connsiteY2" fmla="*/ 619589 h 668750"/>
              <a:gd name="connsiteX0" fmla="*/ 0 w 1710813"/>
              <a:gd name="connsiteY0" fmla="*/ 678577 h 678577"/>
              <a:gd name="connsiteX1" fmla="*/ 747252 w 1710813"/>
              <a:gd name="connsiteY1" fmla="*/ 152 h 678577"/>
              <a:gd name="connsiteX2" fmla="*/ 1710813 w 1710813"/>
              <a:gd name="connsiteY2" fmla="*/ 629416 h 678577"/>
              <a:gd name="connsiteX0" fmla="*/ 0 w 1710813"/>
              <a:gd name="connsiteY0" fmla="*/ 679490 h 679490"/>
              <a:gd name="connsiteX1" fmla="*/ 747252 w 1710813"/>
              <a:gd name="connsiteY1" fmla="*/ 1065 h 679490"/>
              <a:gd name="connsiteX2" fmla="*/ 1710813 w 1710813"/>
              <a:gd name="connsiteY2" fmla="*/ 630329 h 679490"/>
              <a:gd name="connsiteX0" fmla="*/ 0 w 1710813"/>
              <a:gd name="connsiteY0" fmla="*/ 681201 h 681201"/>
              <a:gd name="connsiteX1" fmla="*/ 747252 w 1710813"/>
              <a:gd name="connsiteY1" fmla="*/ 2776 h 681201"/>
              <a:gd name="connsiteX2" fmla="*/ 1710813 w 1710813"/>
              <a:gd name="connsiteY2" fmla="*/ 632040 h 681201"/>
              <a:gd name="connsiteX0" fmla="*/ 0 w 1710813"/>
              <a:gd name="connsiteY0" fmla="*/ 678433 h 678433"/>
              <a:gd name="connsiteX1" fmla="*/ 747252 w 1710813"/>
              <a:gd name="connsiteY1" fmla="*/ 8 h 678433"/>
              <a:gd name="connsiteX2" fmla="*/ 1710813 w 1710813"/>
              <a:gd name="connsiteY2" fmla="*/ 629272 h 678433"/>
              <a:gd name="connsiteX0" fmla="*/ 0 w 1710813"/>
              <a:gd name="connsiteY0" fmla="*/ 678433 h 678433"/>
              <a:gd name="connsiteX1" fmla="*/ 747252 w 1710813"/>
              <a:gd name="connsiteY1" fmla="*/ 8 h 678433"/>
              <a:gd name="connsiteX2" fmla="*/ 1710813 w 1710813"/>
              <a:gd name="connsiteY2" fmla="*/ 629272 h 678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0813" h="678433">
                <a:moveTo>
                  <a:pt x="0" y="678433"/>
                </a:moveTo>
                <a:cubicBezTo>
                  <a:pt x="206477" y="269575"/>
                  <a:pt x="344131" y="-1632"/>
                  <a:pt x="747252" y="8"/>
                </a:cubicBezTo>
                <a:cubicBezTo>
                  <a:pt x="1150373" y="1648"/>
                  <a:pt x="1455174" y="315459"/>
                  <a:pt x="1710813" y="629272"/>
                </a:cubicBezTo>
              </a:path>
            </a:pathLst>
          </a:custGeom>
          <a:noFill/>
          <a:ln w="123825">
            <a:solidFill>
              <a:schemeClr val="bg2"/>
            </a:solidFill>
            <a:tailEnd type="triangle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Freihandform 49"/>
          <p:cNvSpPr/>
          <p:nvPr/>
        </p:nvSpPr>
        <p:spPr>
          <a:xfrm rot="8469239" flipH="1">
            <a:off x="5501128" y="4253659"/>
            <a:ext cx="5238404" cy="612387"/>
          </a:xfrm>
          <a:custGeom>
            <a:avLst/>
            <a:gdLst>
              <a:gd name="connsiteX0" fmla="*/ 0 w 1710813"/>
              <a:gd name="connsiteY0" fmla="*/ 668750 h 668750"/>
              <a:gd name="connsiteX1" fmla="*/ 914400 w 1710813"/>
              <a:gd name="connsiteY1" fmla="*/ 157 h 668750"/>
              <a:gd name="connsiteX2" fmla="*/ 1710813 w 1710813"/>
              <a:gd name="connsiteY2" fmla="*/ 619589 h 668750"/>
              <a:gd name="connsiteX0" fmla="*/ 0 w 1710813"/>
              <a:gd name="connsiteY0" fmla="*/ 668750 h 668750"/>
              <a:gd name="connsiteX1" fmla="*/ 914400 w 1710813"/>
              <a:gd name="connsiteY1" fmla="*/ 157 h 668750"/>
              <a:gd name="connsiteX2" fmla="*/ 1710813 w 1710813"/>
              <a:gd name="connsiteY2" fmla="*/ 619589 h 668750"/>
              <a:gd name="connsiteX0" fmla="*/ 0 w 1710813"/>
              <a:gd name="connsiteY0" fmla="*/ 678577 h 678577"/>
              <a:gd name="connsiteX1" fmla="*/ 747252 w 1710813"/>
              <a:gd name="connsiteY1" fmla="*/ 152 h 678577"/>
              <a:gd name="connsiteX2" fmla="*/ 1710813 w 1710813"/>
              <a:gd name="connsiteY2" fmla="*/ 629416 h 678577"/>
              <a:gd name="connsiteX0" fmla="*/ 0 w 1710813"/>
              <a:gd name="connsiteY0" fmla="*/ 679490 h 679490"/>
              <a:gd name="connsiteX1" fmla="*/ 747252 w 1710813"/>
              <a:gd name="connsiteY1" fmla="*/ 1065 h 679490"/>
              <a:gd name="connsiteX2" fmla="*/ 1710813 w 1710813"/>
              <a:gd name="connsiteY2" fmla="*/ 630329 h 679490"/>
              <a:gd name="connsiteX0" fmla="*/ 0 w 1710813"/>
              <a:gd name="connsiteY0" fmla="*/ 681201 h 681201"/>
              <a:gd name="connsiteX1" fmla="*/ 747252 w 1710813"/>
              <a:gd name="connsiteY1" fmla="*/ 2776 h 681201"/>
              <a:gd name="connsiteX2" fmla="*/ 1710813 w 1710813"/>
              <a:gd name="connsiteY2" fmla="*/ 632040 h 681201"/>
              <a:gd name="connsiteX0" fmla="*/ 0 w 1710813"/>
              <a:gd name="connsiteY0" fmla="*/ 678433 h 678433"/>
              <a:gd name="connsiteX1" fmla="*/ 747252 w 1710813"/>
              <a:gd name="connsiteY1" fmla="*/ 8 h 678433"/>
              <a:gd name="connsiteX2" fmla="*/ 1710813 w 1710813"/>
              <a:gd name="connsiteY2" fmla="*/ 629272 h 678433"/>
              <a:gd name="connsiteX0" fmla="*/ 0 w 1710813"/>
              <a:gd name="connsiteY0" fmla="*/ 678433 h 678433"/>
              <a:gd name="connsiteX1" fmla="*/ 747252 w 1710813"/>
              <a:gd name="connsiteY1" fmla="*/ 8 h 678433"/>
              <a:gd name="connsiteX2" fmla="*/ 1710813 w 1710813"/>
              <a:gd name="connsiteY2" fmla="*/ 629272 h 678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0813" h="678433">
                <a:moveTo>
                  <a:pt x="0" y="678433"/>
                </a:moveTo>
                <a:cubicBezTo>
                  <a:pt x="206477" y="269575"/>
                  <a:pt x="344131" y="-1632"/>
                  <a:pt x="747252" y="8"/>
                </a:cubicBezTo>
                <a:cubicBezTo>
                  <a:pt x="1150373" y="1648"/>
                  <a:pt x="1455174" y="315459"/>
                  <a:pt x="1710813" y="629272"/>
                </a:cubicBezTo>
              </a:path>
            </a:pathLst>
          </a:custGeom>
          <a:noFill/>
          <a:ln w="123825">
            <a:solidFill>
              <a:schemeClr val="bg2"/>
            </a:solidFill>
            <a:tailEnd type="triangle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Freihandform 50"/>
          <p:cNvSpPr/>
          <p:nvPr/>
        </p:nvSpPr>
        <p:spPr>
          <a:xfrm rot="9483265" flipH="1">
            <a:off x="5835693" y="5256351"/>
            <a:ext cx="4532507" cy="344631"/>
          </a:xfrm>
          <a:custGeom>
            <a:avLst/>
            <a:gdLst>
              <a:gd name="connsiteX0" fmla="*/ 0 w 1710813"/>
              <a:gd name="connsiteY0" fmla="*/ 668750 h 668750"/>
              <a:gd name="connsiteX1" fmla="*/ 914400 w 1710813"/>
              <a:gd name="connsiteY1" fmla="*/ 157 h 668750"/>
              <a:gd name="connsiteX2" fmla="*/ 1710813 w 1710813"/>
              <a:gd name="connsiteY2" fmla="*/ 619589 h 668750"/>
              <a:gd name="connsiteX0" fmla="*/ 0 w 1710813"/>
              <a:gd name="connsiteY0" fmla="*/ 668750 h 668750"/>
              <a:gd name="connsiteX1" fmla="*/ 914400 w 1710813"/>
              <a:gd name="connsiteY1" fmla="*/ 157 h 668750"/>
              <a:gd name="connsiteX2" fmla="*/ 1710813 w 1710813"/>
              <a:gd name="connsiteY2" fmla="*/ 619589 h 668750"/>
              <a:gd name="connsiteX0" fmla="*/ 0 w 1710813"/>
              <a:gd name="connsiteY0" fmla="*/ 678577 h 678577"/>
              <a:gd name="connsiteX1" fmla="*/ 747252 w 1710813"/>
              <a:gd name="connsiteY1" fmla="*/ 152 h 678577"/>
              <a:gd name="connsiteX2" fmla="*/ 1710813 w 1710813"/>
              <a:gd name="connsiteY2" fmla="*/ 629416 h 678577"/>
              <a:gd name="connsiteX0" fmla="*/ 0 w 1710813"/>
              <a:gd name="connsiteY0" fmla="*/ 679490 h 679490"/>
              <a:gd name="connsiteX1" fmla="*/ 747252 w 1710813"/>
              <a:gd name="connsiteY1" fmla="*/ 1065 h 679490"/>
              <a:gd name="connsiteX2" fmla="*/ 1710813 w 1710813"/>
              <a:gd name="connsiteY2" fmla="*/ 630329 h 679490"/>
              <a:gd name="connsiteX0" fmla="*/ 0 w 1710813"/>
              <a:gd name="connsiteY0" fmla="*/ 681201 h 681201"/>
              <a:gd name="connsiteX1" fmla="*/ 747252 w 1710813"/>
              <a:gd name="connsiteY1" fmla="*/ 2776 h 681201"/>
              <a:gd name="connsiteX2" fmla="*/ 1710813 w 1710813"/>
              <a:gd name="connsiteY2" fmla="*/ 632040 h 681201"/>
              <a:gd name="connsiteX0" fmla="*/ 0 w 1710813"/>
              <a:gd name="connsiteY0" fmla="*/ 678433 h 678433"/>
              <a:gd name="connsiteX1" fmla="*/ 747252 w 1710813"/>
              <a:gd name="connsiteY1" fmla="*/ 8 h 678433"/>
              <a:gd name="connsiteX2" fmla="*/ 1710813 w 1710813"/>
              <a:gd name="connsiteY2" fmla="*/ 629272 h 678433"/>
              <a:gd name="connsiteX0" fmla="*/ 0 w 1710813"/>
              <a:gd name="connsiteY0" fmla="*/ 678433 h 678433"/>
              <a:gd name="connsiteX1" fmla="*/ 747252 w 1710813"/>
              <a:gd name="connsiteY1" fmla="*/ 8 h 678433"/>
              <a:gd name="connsiteX2" fmla="*/ 1710813 w 1710813"/>
              <a:gd name="connsiteY2" fmla="*/ 629272 h 678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0813" h="678433">
                <a:moveTo>
                  <a:pt x="0" y="678433"/>
                </a:moveTo>
                <a:cubicBezTo>
                  <a:pt x="206477" y="269575"/>
                  <a:pt x="344131" y="-1632"/>
                  <a:pt x="747252" y="8"/>
                </a:cubicBezTo>
                <a:cubicBezTo>
                  <a:pt x="1150373" y="1648"/>
                  <a:pt x="1455174" y="315459"/>
                  <a:pt x="1710813" y="629272"/>
                </a:cubicBezTo>
              </a:path>
            </a:pathLst>
          </a:custGeom>
          <a:noFill/>
          <a:ln w="123825">
            <a:solidFill>
              <a:schemeClr val="bg2"/>
            </a:solidFill>
            <a:tailEnd type="triangle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Pfeil nach rechts 30"/>
          <p:cNvSpPr/>
          <p:nvPr/>
        </p:nvSpPr>
        <p:spPr>
          <a:xfrm rot="16200000">
            <a:off x="10467201" y="2937015"/>
            <a:ext cx="818715" cy="432620"/>
          </a:xfrm>
          <a:prstGeom prst="rightArrow">
            <a:avLst/>
          </a:prstGeom>
          <a:pattFill prst="dkHorz">
            <a:fgClr>
              <a:schemeClr val="bg2"/>
            </a:fgClr>
            <a:bgClr>
              <a:schemeClr val="bg1"/>
            </a:bgClr>
          </a:patt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34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465138" y="403226"/>
            <a:ext cx="11263312" cy="678151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WLTP Result Postprocessing Proposal</a:t>
            </a:r>
          </a:p>
          <a:p>
            <a:r>
              <a:rPr lang="en-US" dirty="0" smtClean="0">
                <a:latin typeface="+mn-lt"/>
              </a:rPr>
              <a:t>Challenges and open tasks</a:t>
            </a:r>
          </a:p>
        </p:txBody>
      </p:sp>
      <p:sp>
        <p:nvSpPr>
          <p:cNvPr id="10" name="Foliennummernplatzhalter 2"/>
          <p:cNvSpPr>
            <a:spLocks noGrp="1"/>
          </p:cNvSpPr>
          <p:nvPr>
            <p:ph type="sldNum" sz="quarter" idx="11"/>
          </p:nvPr>
        </p:nvSpPr>
        <p:spPr>
          <a:xfrm>
            <a:off x="11426024" y="6528871"/>
            <a:ext cx="302426" cy="329130"/>
          </a:xfrm>
        </p:spPr>
        <p:txBody>
          <a:bodyPr/>
          <a:lstStyle/>
          <a:p>
            <a:fld id="{AA807A42-CF27-4B84-8583-18EBE418342E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11" name="Fußzeilenplatzhalter 3"/>
          <p:cNvSpPr txBox="1">
            <a:spLocks/>
          </p:cNvSpPr>
          <p:nvPr/>
        </p:nvSpPr>
        <p:spPr>
          <a:xfrm>
            <a:off x="468312" y="6526213"/>
            <a:ext cx="4105275" cy="3317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WLTP Postprocessing, Result</a:t>
            </a:r>
            <a:r>
              <a:rPr kumimoji="0" lang="en-GB" sz="9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Calculation</a:t>
            </a:r>
            <a:r>
              <a:rPr kumimoji="0" lang="en-GB" sz="9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, BMW, </a:t>
            </a:r>
            <a:r>
              <a:rPr lang="en-GB" dirty="0" smtClean="0"/>
              <a:t>23.09</a:t>
            </a:r>
            <a:r>
              <a:rPr kumimoji="0" lang="en-GB" sz="9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.2015</a:t>
            </a:r>
            <a:endParaRPr kumimoji="0" lang="en-GB" sz="9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6" name="Legende mit Pfeil nach rechts 5"/>
          <p:cNvSpPr/>
          <p:nvPr/>
        </p:nvSpPr>
        <p:spPr>
          <a:xfrm rot="234619">
            <a:off x="2004060" y="1835031"/>
            <a:ext cx="3455987" cy="415925"/>
          </a:xfrm>
          <a:prstGeom prst="rightArrowCallou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phase specific values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7" name="Legende mit Pfeil nach rechts 6"/>
          <p:cNvSpPr/>
          <p:nvPr/>
        </p:nvSpPr>
        <p:spPr>
          <a:xfrm>
            <a:off x="1993900" y="2374900"/>
            <a:ext cx="3455987" cy="723899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64609"/>
            </a:avLst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additive corrections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(step exchange will deliver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different results)</a:t>
            </a:r>
          </a:p>
        </p:txBody>
      </p:sp>
      <p:sp>
        <p:nvSpPr>
          <p:cNvPr id="8" name="Legende mit Pfeil nach rechts 7"/>
          <p:cNvSpPr/>
          <p:nvPr/>
        </p:nvSpPr>
        <p:spPr>
          <a:xfrm rot="21380591">
            <a:off x="2003646" y="3219330"/>
            <a:ext cx="3455987" cy="415925"/>
          </a:xfrm>
          <a:prstGeom prst="rightArrowCallou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averaging of tests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9" name="Legende mit Pfeil nach rechts 8"/>
          <p:cNvSpPr/>
          <p:nvPr/>
        </p:nvSpPr>
        <p:spPr>
          <a:xfrm rot="21365381" flipH="1">
            <a:off x="6736716" y="1835031"/>
            <a:ext cx="3455987" cy="415925"/>
          </a:xfrm>
          <a:prstGeom prst="rightArrowCallou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influence of criteria</a:t>
            </a:r>
          </a:p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emissions on FC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2" name="Legende mit Pfeil nach rechts 11"/>
          <p:cNvSpPr/>
          <p:nvPr/>
        </p:nvSpPr>
        <p:spPr>
          <a:xfrm flipH="1">
            <a:off x="6726556" y="2374900"/>
            <a:ext cx="3455987" cy="723899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64609"/>
            </a:avLst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declaration (alignment of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values like FC and phases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towards the declared value)</a:t>
            </a:r>
          </a:p>
        </p:txBody>
      </p:sp>
      <p:sp>
        <p:nvSpPr>
          <p:cNvPr id="13" name="Legende mit Pfeil nach rechts 12"/>
          <p:cNvSpPr/>
          <p:nvPr/>
        </p:nvSpPr>
        <p:spPr>
          <a:xfrm rot="219409" flipH="1">
            <a:off x="6736302" y="3219330"/>
            <a:ext cx="3455987" cy="415925"/>
          </a:xfrm>
          <a:prstGeom prst="rightArrowCallou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regional options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7" name="Gebogener Pfeil 16"/>
          <p:cNvSpPr/>
          <p:nvPr/>
        </p:nvSpPr>
        <p:spPr>
          <a:xfrm rot="20867155">
            <a:off x="5466013" y="1968965"/>
            <a:ext cx="1278217" cy="1251270"/>
          </a:xfrm>
          <a:prstGeom prst="circularArrow">
            <a:avLst>
              <a:gd name="adj1" fmla="val 8861"/>
              <a:gd name="adj2" fmla="val 1374079"/>
              <a:gd name="adj3" fmla="val 20097347"/>
              <a:gd name="adj4" fmla="val 4105620"/>
              <a:gd name="adj5" fmla="val 9415"/>
            </a:avLst>
          </a:prstGeom>
          <a:solidFill>
            <a:srgbClr val="FFCCCC"/>
          </a:solidFill>
          <a:ln>
            <a:solidFill>
              <a:schemeClr val="accent4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200" b="1" dirty="0" smtClean="0">
              <a:solidFill>
                <a:schemeClr val="tx1"/>
              </a:solidFill>
            </a:endParaRPr>
          </a:p>
        </p:txBody>
      </p:sp>
      <p:sp>
        <p:nvSpPr>
          <p:cNvPr id="18" name="Pfeil in vier Richtungen 17"/>
          <p:cNvSpPr/>
          <p:nvPr/>
        </p:nvSpPr>
        <p:spPr>
          <a:xfrm>
            <a:off x="5578475" y="2082800"/>
            <a:ext cx="1041400" cy="1003300"/>
          </a:xfrm>
          <a:prstGeom prst="quad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chemeClr val="tx1"/>
                </a:solidFill>
              </a:rPr>
              <a:t>?</a:t>
            </a:r>
            <a:endParaRPr lang="en-GB" sz="3200" b="1" dirty="0">
              <a:solidFill>
                <a:schemeClr val="tx1"/>
              </a:solidFill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7535219"/>
              </p:ext>
            </p:extLst>
          </p:nvPr>
        </p:nvGraphicFramePr>
        <p:xfrm>
          <a:off x="465138" y="3916653"/>
          <a:ext cx="11263308" cy="26095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963738"/>
                <a:gridCol w="1943100"/>
                <a:gridCol w="1543050"/>
                <a:gridCol w="2628900"/>
                <a:gridCol w="885825"/>
                <a:gridCol w="781050"/>
                <a:gridCol w="1517645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noProof="0" dirty="0" smtClean="0"/>
                        <a:t>vehicle type</a:t>
                      </a:r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prior to IWG</a:t>
                      </a:r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IWG Tokyo, TARGET</a:t>
                      </a:r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until mid of October</a:t>
                      </a:r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TF-meeting</a:t>
                      </a:r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Final text</a:t>
                      </a:r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Phase II</a:t>
                      </a:r>
                      <a:endParaRPr lang="en-GB" sz="1600" noProof="0" dirty="0"/>
                    </a:p>
                  </a:txBody>
                  <a:tcPr marL="36000" marR="36000" marT="36000" marB="3600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noProof="0" dirty="0" smtClean="0"/>
                        <a:t>conventional vehicle</a:t>
                      </a:r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GB" sz="1600" noProof="0" dirty="0" smtClean="0"/>
                        <a:t>proposal for order of steps, first drafting</a:t>
                      </a:r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GB" sz="1600" noProof="0" smtClean="0"/>
                        <a:t>agreement on steps</a:t>
                      </a:r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GB" sz="1600" noProof="0" dirty="0" smtClean="0"/>
                        <a:t>drafting of references and additional formulas</a:t>
                      </a:r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TBA</a:t>
                      </a:r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18</a:t>
                      </a:r>
                      <a:r>
                        <a:rPr lang="en-GB" sz="1600" baseline="30000" noProof="0" dirty="0" smtClean="0"/>
                        <a:t>th</a:t>
                      </a:r>
                      <a:r>
                        <a:rPr lang="en-GB" sz="1600" baseline="0" noProof="0" dirty="0" smtClean="0"/>
                        <a:t> </a:t>
                      </a:r>
                      <a:r>
                        <a:rPr lang="en-GB" sz="1600" noProof="0" dirty="0" smtClean="0"/>
                        <a:t>of</a:t>
                      </a:r>
                      <a:r>
                        <a:rPr lang="en-GB" sz="1600" baseline="0" noProof="0" dirty="0" smtClean="0"/>
                        <a:t> October</a:t>
                      </a:r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-</a:t>
                      </a:r>
                      <a:endParaRPr lang="en-GB" sz="1600" noProof="0" dirty="0"/>
                    </a:p>
                  </a:txBody>
                  <a:tcPr marL="36000" marR="36000" marT="36000" marB="3600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kern="0" noProof="0" dirty="0" smtClean="0">
                          <a:sym typeface="Wingdings" pitchFamily="2" charset="2"/>
                        </a:rPr>
                        <a:t>NOVC-HEVs, CS of OVC-HEVs, fuel cell</a:t>
                      </a:r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 smtClean="0"/>
                        <a:t>identification of steps and proposal for order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smtClean="0"/>
                        <a:t>agreement on principle and steps</a:t>
                      </a:r>
                      <a:endParaRPr lang="en-GB" sz="1600" noProof="0" dirty="0" smtClean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GB" sz="1600" noProof="0" dirty="0" smtClean="0"/>
                        <a:t>drafting of references and if necessary adaptions to Annex 8</a:t>
                      </a:r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TBA</a:t>
                      </a:r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 smtClean="0"/>
                        <a:t>18</a:t>
                      </a:r>
                      <a:r>
                        <a:rPr lang="en-GB" sz="1600" baseline="30000" noProof="0" dirty="0" smtClean="0"/>
                        <a:t>th</a:t>
                      </a:r>
                      <a:r>
                        <a:rPr lang="en-GB" sz="1600" baseline="0" noProof="0" dirty="0" smtClean="0"/>
                        <a:t> </a:t>
                      </a:r>
                      <a:r>
                        <a:rPr lang="en-GB" sz="1600" noProof="0" dirty="0" smtClean="0"/>
                        <a:t>of</a:t>
                      </a:r>
                      <a:r>
                        <a:rPr lang="en-GB" sz="1600" baseline="0" noProof="0" dirty="0" smtClean="0"/>
                        <a:t> October</a:t>
                      </a:r>
                      <a:endParaRPr lang="en-GB" sz="1600" noProof="0" dirty="0" smtClean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-</a:t>
                      </a:r>
                      <a:endParaRPr lang="en-GB" sz="1600" noProof="0" dirty="0"/>
                    </a:p>
                  </a:txBody>
                  <a:tcPr marL="36000" marR="36000" marT="36000" marB="3600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kern="0" noProof="0" dirty="0" smtClean="0">
                          <a:sym typeface="Wingdings" pitchFamily="2" charset="2"/>
                        </a:rPr>
                        <a:t>CD and combined values</a:t>
                      </a:r>
                      <a:r>
                        <a:rPr lang="en-GB" sz="1600" kern="0" baseline="0" noProof="0" dirty="0" smtClean="0">
                          <a:sym typeface="Wingdings" pitchFamily="2" charset="2"/>
                        </a:rPr>
                        <a:t> of </a:t>
                      </a:r>
                      <a:r>
                        <a:rPr lang="en-GB" sz="1600" kern="0" noProof="0" dirty="0" smtClean="0">
                          <a:sym typeface="Wingdings" pitchFamily="2" charset="2"/>
                        </a:rPr>
                        <a:t>OVC-HEVs</a:t>
                      </a:r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GB" sz="1600" noProof="0" smtClean="0"/>
                        <a:t>decide, if actions</a:t>
                      </a:r>
                      <a:r>
                        <a:rPr lang="en-GB" sz="1600" baseline="0" noProof="0" smtClean="0"/>
                        <a:t> are needed</a:t>
                      </a:r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-</a:t>
                      </a:r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-</a:t>
                      </a:r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-</a:t>
                      </a:r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GB" sz="1600" noProof="0" dirty="0" smtClean="0"/>
                        <a:t>deal with that issue, if necessary</a:t>
                      </a:r>
                      <a:endParaRPr lang="en-GB" sz="1600" noProof="0" dirty="0"/>
                    </a:p>
                  </a:txBody>
                  <a:tcPr marL="36000" marR="36000" marT="36000" marB="3600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noProof="0" dirty="0" smtClean="0"/>
                        <a:t>PEVs</a:t>
                      </a:r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not necessary</a:t>
                      </a:r>
                      <a:endParaRPr lang="en-GB" sz="1600" noProof="0" dirty="0"/>
                    </a:p>
                  </a:txBody>
                  <a:tcPr marL="36000" marR="36000" marT="36000" marB="36000" anchor="ctr"/>
                </a:tc>
                <a:tc hMerge="1">
                  <a:txBody>
                    <a:bodyPr/>
                    <a:lstStyle/>
                    <a:p>
                      <a:endParaRPr lang="de-DE" sz="1600" dirty="0"/>
                    </a:p>
                  </a:txBody>
                  <a:tcPr marL="36000" marR="36000" marT="36000" marB="36000" anchor="ctr"/>
                </a:tc>
                <a:tc hMerge="1">
                  <a:txBody>
                    <a:bodyPr/>
                    <a:lstStyle/>
                    <a:p>
                      <a:endParaRPr lang="de-DE" sz="1600" dirty="0"/>
                    </a:p>
                  </a:txBody>
                  <a:tcPr marL="36000" marR="36000" marT="36000" marB="36000" anchor="ctr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600" dirty="0"/>
                    </a:p>
                  </a:txBody>
                  <a:tcPr marL="36000" marR="36000" marT="36000" marB="36000" anchor="ctr"/>
                </a:tc>
              </a:tr>
            </a:tbl>
          </a:graphicData>
        </a:graphic>
      </p:graphicFrame>
      <p:sp>
        <p:nvSpPr>
          <p:cNvPr id="14" name="Pfeil nach unten 13"/>
          <p:cNvSpPr/>
          <p:nvPr/>
        </p:nvSpPr>
        <p:spPr>
          <a:xfrm rot="1216396">
            <a:off x="5470742" y="3130910"/>
            <a:ext cx="495300" cy="811143"/>
          </a:xfrm>
          <a:prstGeom prst="downArrow">
            <a:avLst/>
          </a:prstGeom>
          <a:solidFill>
            <a:schemeClr val="tx2"/>
          </a:solidFill>
          <a:ln>
            <a:noFill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 anchor="ctr"/>
          <a:lstStyle/>
          <a:p>
            <a:pPr algn="ctr"/>
            <a:r>
              <a:rPr lang="en-GB" sz="1400" b="1" dirty="0" smtClean="0"/>
              <a:t>solution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280872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465138" y="403227"/>
            <a:ext cx="11263312" cy="351154"/>
          </a:xfrm>
        </p:spPr>
        <p:txBody>
          <a:bodyPr/>
          <a:lstStyle/>
          <a:p>
            <a:r>
              <a:rPr lang="en-GB" dirty="0" smtClean="0">
                <a:latin typeface="+mn-lt"/>
              </a:rPr>
              <a:t>WLTP Postprocessing, V6: </a:t>
            </a:r>
            <a:r>
              <a:rPr lang="en-GB" dirty="0" smtClean="0">
                <a:solidFill>
                  <a:schemeClr val="tx2"/>
                </a:solidFill>
                <a:latin typeface="+mn-lt"/>
              </a:rPr>
              <a:t>conventional</a:t>
            </a:r>
          </a:p>
        </p:txBody>
      </p:sp>
      <p:sp>
        <p:nvSpPr>
          <p:cNvPr id="10" name="Foliennummernplatzhalter 2"/>
          <p:cNvSpPr>
            <a:spLocks noGrp="1"/>
          </p:cNvSpPr>
          <p:nvPr>
            <p:ph type="sldNum" sz="quarter" idx="11"/>
          </p:nvPr>
        </p:nvSpPr>
        <p:spPr>
          <a:xfrm>
            <a:off x="11428953" y="5722535"/>
            <a:ext cx="302426" cy="329130"/>
          </a:xfrm>
        </p:spPr>
        <p:txBody>
          <a:bodyPr/>
          <a:lstStyle/>
          <a:p>
            <a:fld id="{AA807A42-CF27-4B84-8583-18EBE418342E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11" name="Fußzeilenplatzhalter 3"/>
          <p:cNvSpPr txBox="1">
            <a:spLocks/>
          </p:cNvSpPr>
          <p:nvPr/>
        </p:nvSpPr>
        <p:spPr>
          <a:xfrm>
            <a:off x="468312" y="6526213"/>
            <a:ext cx="4105275" cy="3317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WLTP Postprocessing, Result</a:t>
            </a:r>
            <a:r>
              <a:rPr kumimoji="0" lang="en-GB" sz="9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Calculation</a:t>
            </a:r>
            <a:r>
              <a:rPr kumimoji="0" lang="en-GB" sz="9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, BMW, </a:t>
            </a:r>
            <a:r>
              <a:rPr lang="en-GB" dirty="0" smtClean="0"/>
              <a:t>23.09</a:t>
            </a:r>
            <a:r>
              <a:rPr kumimoji="0" lang="en-GB" sz="9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.2015</a:t>
            </a:r>
            <a:endParaRPr kumimoji="0" lang="en-GB" sz="9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1534602" y="969610"/>
            <a:ext cx="6997150" cy="4953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36000" rIns="36000" bIns="36000"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measurement, calculation of mass emissions </a:t>
            </a:r>
            <a:r>
              <a:rPr lang="en-US" sz="1600" dirty="0" smtClean="0">
                <a:solidFill>
                  <a:schemeClr val="accent3"/>
                </a:solidFill>
              </a:rPr>
              <a:t>[Annex 7, 3.]</a:t>
            </a:r>
            <a:endParaRPr lang="en-US" dirty="0" smtClean="0">
              <a:solidFill>
                <a:schemeClr val="accent3"/>
              </a:solidFill>
            </a:endParaRPr>
          </a:p>
        </p:txBody>
      </p:sp>
      <p:sp>
        <p:nvSpPr>
          <p:cNvPr id="6" name="Eingekerbter Richtungspfeil 5"/>
          <p:cNvSpPr/>
          <p:nvPr/>
        </p:nvSpPr>
        <p:spPr>
          <a:xfrm rot="5400000">
            <a:off x="743751" y="910843"/>
            <a:ext cx="734219" cy="853342"/>
          </a:xfrm>
          <a:prstGeom prst="chevron">
            <a:avLst>
              <a:gd name="adj" fmla="val 330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lIns="36000" tIns="36000" rIns="36000" bIns="36000"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test</a:t>
            </a:r>
          </a:p>
          <a:p>
            <a:pPr algn="ctr"/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1528697" y="2030369"/>
            <a:ext cx="6997150" cy="4953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36000" rIns="36000" bIns="36000"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RCB correction </a:t>
            </a:r>
            <a:r>
              <a:rPr lang="en-US" sz="1600" dirty="0" smtClean="0">
                <a:solidFill>
                  <a:srgbClr val="914F28"/>
                </a:solidFill>
              </a:rPr>
              <a:t>[Annex 6, App. 2]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8" name="Eingekerbter Richtungspfeil 7"/>
          <p:cNvSpPr/>
          <p:nvPr/>
        </p:nvSpPr>
        <p:spPr>
          <a:xfrm rot="5400000">
            <a:off x="737846" y="1970809"/>
            <a:ext cx="734219" cy="853342"/>
          </a:xfrm>
          <a:prstGeom prst="chevron">
            <a:avLst>
              <a:gd name="adj" fmla="val 330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lIns="36000" tIns="36000" rIns="36000" bIns="36000" rtlCol="0" anchor="ctr"/>
          <a:lstStyle/>
          <a:p>
            <a:pPr algn="ctr"/>
            <a:r>
              <a:rPr lang="en-US" smtClean="0">
                <a:solidFill>
                  <a:schemeClr val="bg1"/>
                </a:solidFill>
              </a:rPr>
              <a:t>RCB</a:t>
            </a:r>
          </a:p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1537530" y="4708271"/>
            <a:ext cx="6997150" cy="4953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36000" rIns="36000" bIns="36000"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calculation of fuel consumption values </a:t>
            </a:r>
            <a:r>
              <a:rPr lang="en-US" sz="1600" dirty="0" smtClean="0">
                <a:solidFill>
                  <a:srgbClr val="914F28"/>
                </a:solidFill>
              </a:rPr>
              <a:t>[Annex 7, 6.]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2" name="Eingekerbter Richtungspfeil 11"/>
          <p:cNvSpPr/>
          <p:nvPr/>
        </p:nvSpPr>
        <p:spPr>
          <a:xfrm rot="5400000">
            <a:off x="746679" y="4648711"/>
            <a:ext cx="734219" cy="853342"/>
          </a:xfrm>
          <a:prstGeom prst="chevron">
            <a:avLst>
              <a:gd name="adj" fmla="val 330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lIns="36000" tIns="36000" rIns="36000" bIns="36000" rtlCol="0" anchor="ctr"/>
          <a:lstStyle/>
          <a:p>
            <a:pPr algn="ctr"/>
            <a:r>
              <a:rPr lang="en-US" smtClean="0">
                <a:solidFill>
                  <a:schemeClr val="bg1"/>
                </a:solidFill>
              </a:rPr>
              <a:t>FC</a:t>
            </a:r>
          </a:p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1528697" y="2562955"/>
            <a:ext cx="6997150" cy="4953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36000" rIns="36000" bIns="36000" rtlCol="0" anchor="ctr"/>
          <a:lstStyle/>
          <a:p>
            <a:r>
              <a:rPr lang="en-US" dirty="0" err="1" smtClean="0">
                <a:solidFill>
                  <a:schemeClr val="tx1"/>
                </a:solidFill>
              </a:rPr>
              <a:t>K</a:t>
            </a:r>
            <a:r>
              <a:rPr lang="en-US" baseline="-25000" dirty="0" err="1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 correction </a:t>
            </a:r>
            <a:r>
              <a:rPr lang="en-US" sz="1600" dirty="0" smtClean="0">
                <a:solidFill>
                  <a:srgbClr val="914F28"/>
                </a:solidFill>
              </a:rPr>
              <a:t>[Annex 6, App. 1]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4" name="Eingekerbter Richtungspfeil 13"/>
          <p:cNvSpPr/>
          <p:nvPr/>
        </p:nvSpPr>
        <p:spPr>
          <a:xfrm rot="5400000">
            <a:off x="737846" y="2503395"/>
            <a:ext cx="734219" cy="853342"/>
          </a:xfrm>
          <a:prstGeom prst="chevron">
            <a:avLst>
              <a:gd name="adj" fmla="val 330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lIns="36000" tIns="36000" rIns="36000" bIns="36000" rtlCol="0" anchor="ctr"/>
          <a:lstStyle/>
          <a:p>
            <a:pPr algn="ctr"/>
            <a:r>
              <a:rPr lang="en-US" smtClean="0">
                <a:solidFill>
                  <a:schemeClr val="bg1"/>
                </a:solidFill>
              </a:rPr>
              <a:t>Ki</a:t>
            </a:r>
          </a:p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1528697" y="3096371"/>
            <a:ext cx="6997150" cy="4953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36000" rIns="36000" bIns="36000"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Regional corrections (EU: ATCT 14°C test, DF) </a:t>
            </a:r>
            <a:r>
              <a:rPr lang="en-US" sz="1600" dirty="0" smtClean="0">
                <a:solidFill>
                  <a:srgbClr val="914F28"/>
                </a:solidFill>
              </a:rPr>
              <a:t>[e.g. EU Sub-Annex 6a]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6" name="Eingekerbter Richtungspfeil 15"/>
          <p:cNvSpPr/>
          <p:nvPr/>
        </p:nvSpPr>
        <p:spPr>
          <a:xfrm rot="5400000">
            <a:off x="737846" y="3036811"/>
            <a:ext cx="734219" cy="853342"/>
          </a:xfrm>
          <a:prstGeom prst="chevron">
            <a:avLst>
              <a:gd name="adj" fmla="val 330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lIns="36000" tIns="36000" rIns="36000" bIns="36000"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regional</a:t>
            </a:r>
          </a:p>
          <a:p>
            <a:pPr algn="ctr"/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1528697" y="1508446"/>
            <a:ext cx="6997150" cy="4953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36000" rIns="36000" bIns="36000"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combined value (3-/4-phases, weighted by distance) </a:t>
            </a:r>
            <a:r>
              <a:rPr lang="en-US" sz="1600" dirty="0" smtClean="0">
                <a:solidFill>
                  <a:srgbClr val="914F28"/>
                </a:solidFill>
              </a:rPr>
              <a:t>[open </a:t>
            </a:r>
            <a:r>
              <a:rPr lang="en-US" sz="1600" dirty="0" smtClean="0">
                <a:solidFill>
                  <a:srgbClr val="914F28"/>
                </a:solidFill>
                <a:sym typeface="Wingdings" panose="05000000000000000000" pitchFamily="2" charset="2"/>
              </a:rPr>
              <a:t> in new draft</a:t>
            </a:r>
            <a:r>
              <a:rPr lang="en-US" sz="1600" dirty="0" smtClean="0">
                <a:solidFill>
                  <a:srgbClr val="914F28"/>
                </a:solidFill>
              </a:rPr>
              <a:t>]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8" name="Eingekerbter Richtungspfeil 17"/>
          <p:cNvSpPr/>
          <p:nvPr/>
        </p:nvSpPr>
        <p:spPr>
          <a:xfrm rot="5400000">
            <a:off x="737846" y="1448886"/>
            <a:ext cx="734219" cy="853342"/>
          </a:xfrm>
          <a:prstGeom prst="chevron">
            <a:avLst>
              <a:gd name="adj" fmla="val 330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lIns="36000" tIns="36000" rIns="36000" bIns="36000" rtlCol="0" anchor="ctr"/>
          <a:lstStyle/>
          <a:p>
            <a:pPr algn="ctr"/>
            <a:r>
              <a:rPr lang="en-US" smtClean="0">
                <a:solidFill>
                  <a:schemeClr val="bg1"/>
                </a:solidFill>
              </a:rPr>
              <a:t>comb.</a:t>
            </a:r>
          </a:p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246723" y="3074570"/>
            <a:ext cx="249237" cy="4953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36000" rIns="36000" bIns="36000" rtlCol="0" anchor="ctr"/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(</a:t>
            </a:r>
          </a:p>
        </p:txBody>
      </p:sp>
      <p:sp>
        <p:nvSpPr>
          <p:cNvPr id="20" name="Rechteck 19"/>
          <p:cNvSpPr/>
          <p:nvPr/>
        </p:nvSpPr>
        <p:spPr>
          <a:xfrm>
            <a:off x="11728450" y="3063039"/>
            <a:ext cx="249237" cy="4953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36000" rIns="36000" bIns="36000" rtlCol="0" anchor="ctr"/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)</a:t>
            </a:r>
          </a:p>
        </p:txBody>
      </p:sp>
      <p:sp>
        <p:nvSpPr>
          <p:cNvPr id="21" name="Rechteck 20"/>
          <p:cNvSpPr/>
          <p:nvPr/>
        </p:nvSpPr>
        <p:spPr>
          <a:xfrm>
            <a:off x="1528696" y="3633648"/>
            <a:ext cx="6997150" cy="4953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36000" rIns="36000" bIns="36000"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averaging of tests, </a:t>
            </a:r>
            <a:r>
              <a:rPr lang="en-US" dirty="0">
                <a:solidFill>
                  <a:schemeClr val="tx1"/>
                </a:solidFill>
              </a:rPr>
              <a:t>declared </a:t>
            </a:r>
            <a:r>
              <a:rPr lang="en-US" dirty="0" smtClean="0">
                <a:solidFill>
                  <a:schemeClr val="tx1"/>
                </a:solidFill>
              </a:rPr>
              <a:t>value (regional?) </a:t>
            </a:r>
            <a:r>
              <a:rPr lang="en-US" sz="1600" dirty="0" smtClean="0">
                <a:solidFill>
                  <a:schemeClr val="accent3"/>
                </a:solidFill>
              </a:rPr>
              <a:t>[Annex 6, Japanese proposal]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22" name="Eingekerbter Richtungspfeil 21"/>
          <p:cNvSpPr/>
          <p:nvPr/>
        </p:nvSpPr>
        <p:spPr>
          <a:xfrm rot="5400000">
            <a:off x="737845" y="3574088"/>
            <a:ext cx="734219" cy="853342"/>
          </a:xfrm>
          <a:prstGeom prst="chevron">
            <a:avLst>
              <a:gd name="adj" fmla="val 330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lIns="36000" tIns="36000" rIns="36000" bIns="36000"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AVG</a:t>
            </a:r>
          </a:p>
          <a:p>
            <a:pPr algn="ctr"/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3" name="Rechteck 22"/>
          <p:cNvSpPr/>
          <p:nvPr/>
        </p:nvSpPr>
        <p:spPr>
          <a:xfrm>
            <a:off x="1537532" y="5778614"/>
            <a:ext cx="6997150" cy="4953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36000" rIns="36000" bIns="36000"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interpolation method, rounding. (Europe </a:t>
            </a:r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US" dirty="0" smtClean="0">
                <a:solidFill>
                  <a:schemeClr val="tx1"/>
                </a:solidFill>
              </a:rPr>
              <a:t>"</a:t>
            </a:r>
            <a:r>
              <a:rPr lang="en-US" dirty="0" err="1" smtClean="0">
                <a:solidFill>
                  <a:schemeClr val="tx1"/>
                </a:solidFill>
              </a:rPr>
              <a:t>CoC</a:t>
            </a:r>
            <a:r>
              <a:rPr lang="en-US" dirty="0" smtClean="0">
                <a:solidFill>
                  <a:schemeClr val="tx1"/>
                </a:solidFill>
              </a:rPr>
              <a:t>") </a:t>
            </a:r>
            <a:r>
              <a:rPr lang="en-US" sz="1600" dirty="0" smtClean="0">
                <a:solidFill>
                  <a:srgbClr val="914F28"/>
                </a:solidFill>
              </a:rPr>
              <a:t>[Annex 7, 3.2.3.]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24" name="Eingekerbter Richtungspfeil 23"/>
          <p:cNvSpPr/>
          <p:nvPr/>
        </p:nvSpPr>
        <p:spPr>
          <a:xfrm rot="5400000">
            <a:off x="746680" y="5719054"/>
            <a:ext cx="734219" cy="853342"/>
          </a:xfrm>
          <a:prstGeom prst="chevron">
            <a:avLst>
              <a:gd name="adj" fmla="val 330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lIns="36000" tIns="36000" rIns="36000" bIns="36000"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vehicle</a:t>
            </a:r>
          </a:p>
          <a:p>
            <a:pPr algn="ctr"/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5" name="Rechteck 24"/>
          <p:cNvSpPr/>
          <p:nvPr/>
        </p:nvSpPr>
        <p:spPr>
          <a:xfrm>
            <a:off x="1528695" y="4167235"/>
            <a:ext cx="6997150" cy="4953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36000" rIns="36000" bIns="36000" rtlCol="0" anchor="ctr"/>
          <a:lstStyle/>
          <a:p>
            <a:r>
              <a:rPr lang="en-US" dirty="0">
                <a:solidFill>
                  <a:schemeClr val="tx1"/>
                </a:solidFill>
              </a:rPr>
              <a:t>alignment of phase values </a:t>
            </a:r>
            <a:r>
              <a:rPr lang="en-US" sz="1600" dirty="0" smtClean="0">
                <a:solidFill>
                  <a:srgbClr val="914F28"/>
                </a:solidFill>
              </a:rPr>
              <a:t>[</a:t>
            </a:r>
            <a:r>
              <a:rPr lang="en-US" sz="1600" dirty="0" smtClean="0">
                <a:solidFill>
                  <a:schemeClr val="accent3"/>
                </a:solidFill>
              </a:rPr>
              <a:t>Annex 6, Japanese text proposal</a:t>
            </a:r>
            <a:r>
              <a:rPr lang="en-US" sz="1600" dirty="0" smtClean="0">
                <a:solidFill>
                  <a:srgbClr val="914F28"/>
                </a:solidFill>
              </a:rPr>
              <a:t>]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26" name="Eingekerbter Richtungspfeil 25"/>
          <p:cNvSpPr/>
          <p:nvPr/>
        </p:nvSpPr>
        <p:spPr>
          <a:xfrm rot="5400000">
            <a:off x="737844" y="4107675"/>
            <a:ext cx="734219" cy="853342"/>
          </a:xfrm>
          <a:prstGeom prst="chevron">
            <a:avLst>
              <a:gd name="adj" fmla="val 330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lIns="36000" tIns="36000" rIns="36000" bIns="36000"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align</a:t>
            </a:r>
          </a:p>
          <a:p>
            <a:pPr algn="ctr"/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7" name="Rechteck 26"/>
          <p:cNvSpPr/>
          <p:nvPr/>
        </p:nvSpPr>
        <p:spPr>
          <a:xfrm>
            <a:off x="1525519" y="5240446"/>
            <a:ext cx="6997150" cy="4953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36000" rIns="36000" bIns="36000"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averaging of emissions L and H (?), final interpolation line </a:t>
            </a:r>
            <a:r>
              <a:rPr lang="en-US" sz="1600" dirty="0" smtClean="0">
                <a:solidFill>
                  <a:srgbClr val="914F28"/>
                </a:solidFill>
              </a:rPr>
              <a:t>[open </a:t>
            </a:r>
            <a:r>
              <a:rPr lang="en-US" sz="1600" dirty="0" smtClean="0">
                <a:solidFill>
                  <a:srgbClr val="914F28"/>
                </a:solidFill>
                <a:sym typeface="Wingdings" panose="05000000000000000000" pitchFamily="2" charset="2"/>
              </a:rPr>
              <a:t> in new draft</a:t>
            </a:r>
            <a:r>
              <a:rPr lang="en-US" sz="1600" dirty="0" smtClean="0">
                <a:solidFill>
                  <a:srgbClr val="914F28"/>
                </a:solidFill>
              </a:rPr>
              <a:t>]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28" name="Eingekerbter Richtungspfeil 27"/>
          <p:cNvSpPr/>
          <p:nvPr/>
        </p:nvSpPr>
        <p:spPr>
          <a:xfrm rot="5400000">
            <a:off x="734668" y="5180886"/>
            <a:ext cx="734219" cy="853342"/>
          </a:xfrm>
          <a:prstGeom prst="chevron">
            <a:avLst>
              <a:gd name="adj" fmla="val 330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lIns="36000" tIns="36000" rIns="36000" bIns="36000"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approval</a:t>
            </a:r>
          </a:p>
          <a:p>
            <a:pPr algn="ctr"/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9" name="Rechteck 28"/>
          <p:cNvSpPr/>
          <p:nvPr/>
        </p:nvSpPr>
        <p:spPr>
          <a:xfrm>
            <a:off x="8622472" y="969610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11285686" y="969610"/>
            <a:ext cx="445693" cy="4953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emiss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31" name="Rechteck 30"/>
          <p:cNvSpPr/>
          <p:nvPr/>
        </p:nvSpPr>
        <p:spPr>
          <a:xfrm>
            <a:off x="10760636" y="971923"/>
            <a:ext cx="445693" cy="4953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emiss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32" name="Rechteck 31"/>
          <p:cNvSpPr/>
          <p:nvPr/>
        </p:nvSpPr>
        <p:spPr>
          <a:xfrm>
            <a:off x="8622472" y="2030369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33" name="Rechteck 32"/>
          <p:cNvSpPr/>
          <p:nvPr/>
        </p:nvSpPr>
        <p:spPr>
          <a:xfrm>
            <a:off x="11285686" y="2030369"/>
            <a:ext cx="445693" cy="4953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emiss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34" name="Rechteck 33"/>
          <p:cNvSpPr/>
          <p:nvPr/>
        </p:nvSpPr>
        <p:spPr>
          <a:xfrm>
            <a:off x="8622472" y="4708271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35" name="Rechteck 34"/>
          <p:cNvSpPr/>
          <p:nvPr/>
        </p:nvSpPr>
        <p:spPr>
          <a:xfrm>
            <a:off x="9697962" y="4708271"/>
            <a:ext cx="445693" cy="4953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FC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36" name="Rechteck 35"/>
          <p:cNvSpPr/>
          <p:nvPr/>
        </p:nvSpPr>
        <p:spPr>
          <a:xfrm>
            <a:off x="11285686" y="4708271"/>
            <a:ext cx="445693" cy="4953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emiss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37" name="Rechteck 36"/>
          <p:cNvSpPr/>
          <p:nvPr/>
        </p:nvSpPr>
        <p:spPr>
          <a:xfrm>
            <a:off x="8622472" y="3633648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38" name="Rechteck 37"/>
          <p:cNvSpPr/>
          <p:nvPr/>
        </p:nvSpPr>
        <p:spPr>
          <a:xfrm>
            <a:off x="9165924" y="3633648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41" name="Rechteck 40"/>
          <p:cNvSpPr/>
          <p:nvPr/>
        </p:nvSpPr>
        <p:spPr>
          <a:xfrm>
            <a:off x="11285686" y="3633648"/>
            <a:ext cx="445693" cy="4953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emiss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42" name="Rechteck 41"/>
          <p:cNvSpPr/>
          <p:nvPr/>
        </p:nvSpPr>
        <p:spPr>
          <a:xfrm>
            <a:off x="8622472" y="2562955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43" name="Rechteck 42"/>
          <p:cNvSpPr/>
          <p:nvPr/>
        </p:nvSpPr>
        <p:spPr>
          <a:xfrm>
            <a:off x="11285686" y="2562955"/>
            <a:ext cx="445693" cy="4953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emiss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44" name="Rechteck 43"/>
          <p:cNvSpPr/>
          <p:nvPr/>
        </p:nvSpPr>
        <p:spPr>
          <a:xfrm>
            <a:off x="8622472" y="3096371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45" name="Rechteck 44"/>
          <p:cNvSpPr/>
          <p:nvPr/>
        </p:nvSpPr>
        <p:spPr>
          <a:xfrm>
            <a:off x="11285686" y="3096371"/>
            <a:ext cx="445693" cy="4953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emiss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46" name="Rechteck 45"/>
          <p:cNvSpPr/>
          <p:nvPr/>
        </p:nvSpPr>
        <p:spPr>
          <a:xfrm>
            <a:off x="8622472" y="1508446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47" name="Rechteck 46"/>
          <p:cNvSpPr/>
          <p:nvPr/>
        </p:nvSpPr>
        <p:spPr>
          <a:xfrm>
            <a:off x="9165924" y="1508446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50" name="Rechteck 49"/>
          <p:cNvSpPr/>
          <p:nvPr/>
        </p:nvSpPr>
        <p:spPr>
          <a:xfrm>
            <a:off x="11285686" y="1508446"/>
            <a:ext cx="445693" cy="4953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emiss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51" name="Rechteck 50"/>
          <p:cNvSpPr/>
          <p:nvPr/>
        </p:nvSpPr>
        <p:spPr>
          <a:xfrm>
            <a:off x="8622472" y="4167235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52" name="Rechteck 51"/>
          <p:cNvSpPr/>
          <p:nvPr/>
        </p:nvSpPr>
        <p:spPr>
          <a:xfrm>
            <a:off x="9165924" y="4167235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53" name="Rechteck 52"/>
          <p:cNvSpPr/>
          <p:nvPr/>
        </p:nvSpPr>
        <p:spPr>
          <a:xfrm>
            <a:off x="10228963" y="4708271"/>
            <a:ext cx="445693" cy="4953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FC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55" name="Rechteck 54"/>
          <p:cNvSpPr/>
          <p:nvPr/>
        </p:nvSpPr>
        <p:spPr>
          <a:xfrm>
            <a:off x="11285686" y="4167235"/>
            <a:ext cx="445693" cy="4953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emiss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56" name="Rechteck 55"/>
          <p:cNvSpPr/>
          <p:nvPr/>
        </p:nvSpPr>
        <p:spPr>
          <a:xfrm>
            <a:off x="8622472" y="5778614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57" name="Rechteck 56"/>
          <p:cNvSpPr/>
          <p:nvPr/>
        </p:nvSpPr>
        <p:spPr>
          <a:xfrm>
            <a:off x="9165924" y="5778614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58" name="Rechteck 57"/>
          <p:cNvSpPr/>
          <p:nvPr/>
        </p:nvSpPr>
        <p:spPr>
          <a:xfrm>
            <a:off x="10228963" y="5778614"/>
            <a:ext cx="445693" cy="4953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FC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59" name="Rechteck 58"/>
          <p:cNvSpPr/>
          <p:nvPr/>
        </p:nvSpPr>
        <p:spPr>
          <a:xfrm>
            <a:off x="9697962" y="5778614"/>
            <a:ext cx="445693" cy="4953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FC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60" name="Rechteck 59"/>
          <p:cNvSpPr/>
          <p:nvPr/>
        </p:nvSpPr>
        <p:spPr>
          <a:xfrm>
            <a:off x="11285686" y="5778614"/>
            <a:ext cx="445693" cy="4953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emiss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61" name="Rechteck 60"/>
          <p:cNvSpPr/>
          <p:nvPr/>
        </p:nvSpPr>
        <p:spPr>
          <a:xfrm>
            <a:off x="8622472" y="5240446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62" name="Rechteck 61"/>
          <p:cNvSpPr/>
          <p:nvPr/>
        </p:nvSpPr>
        <p:spPr>
          <a:xfrm>
            <a:off x="9165924" y="5240446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63" name="Rechteck 62"/>
          <p:cNvSpPr/>
          <p:nvPr/>
        </p:nvSpPr>
        <p:spPr>
          <a:xfrm>
            <a:off x="10228963" y="5240446"/>
            <a:ext cx="445693" cy="4953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FC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64" name="Rechteck 63"/>
          <p:cNvSpPr/>
          <p:nvPr/>
        </p:nvSpPr>
        <p:spPr>
          <a:xfrm>
            <a:off x="9697962" y="5240446"/>
            <a:ext cx="445693" cy="4953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FC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65" name="Rechteck 64"/>
          <p:cNvSpPr/>
          <p:nvPr/>
        </p:nvSpPr>
        <p:spPr>
          <a:xfrm>
            <a:off x="11285686" y="5240446"/>
            <a:ext cx="445693" cy="4953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emiss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66" name="Rechteck 65"/>
          <p:cNvSpPr/>
          <p:nvPr/>
        </p:nvSpPr>
        <p:spPr>
          <a:xfrm>
            <a:off x="471043" y="969611"/>
            <a:ext cx="213148" cy="4953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1</a:t>
            </a:r>
            <a:endParaRPr lang="en-US" sz="1400" b="1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67" name="Rechteck 66"/>
          <p:cNvSpPr/>
          <p:nvPr/>
        </p:nvSpPr>
        <p:spPr>
          <a:xfrm>
            <a:off x="465138" y="2030370"/>
            <a:ext cx="213148" cy="4953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3</a:t>
            </a:r>
            <a:endParaRPr lang="en-US" sz="1400" b="1" dirty="0" smtClean="0">
              <a:solidFill>
                <a:schemeClr val="tx1"/>
              </a:solidFill>
            </a:endParaRPr>
          </a:p>
        </p:txBody>
      </p:sp>
      <p:sp>
        <p:nvSpPr>
          <p:cNvPr id="68" name="Rechteck 67"/>
          <p:cNvSpPr/>
          <p:nvPr/>
        </p:nvSpPr>
        <p:spPr>
          <a:xfrm>
            <a:off x="473972" y="4708272"/>
            <a:ext cx="213148" cy="4953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8</a:t>
            </a:r>
            <a:endParaRPr lang="en-US" sz="1400" b="1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69" name="Rechteck 68"/>
          <p:cNvSpPr/>
          <p:nvPr/>
        </p:nvSpPr>
        <p:spPr>
          <a:xfrm>
            <a:off x="465138" y="3633649"/>
            <a:ext cx="213148" cy="4953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6</a:t>
            </a:r>
            <a:endParaRPr lang="en-US" sz="1400" b="1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70" name="Rechteck 69"/>
          <p:cNvSpPr/>
          <p:nvPr/>
        </p:nvSpPr>
        <p:spPr>
          <a:xfrm>
            <a:off x="465138" y="2562956"/>
            <a:ext cx="213148" cy="4953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4</a:t>
            </a:r>
            <a:endParaRPr lang="en-US" sz="1400" b="1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71" name="Rechteck 70"/>
          <p:cNvSpPr/>
          <p:nvPr/>
        </p:nvSpPr>
        <p:spPr>
          <a:xfrm>
            <a:off x="465138" y="3096372"/>
            <a:ext cx="213148" cy="4953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5</a:t>
            </a:r>
            <a:endParaRPr lang="en-US" sz="1400" b="1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72" name="Rechteck 71"/>
          <p:cNvSpPr/>
          <p:nvPr/>
        </p:nvSpPr>
        <p:spPr>
          <a:xfrm>
            <a:off x="465138" y="1508447"/>
            <a:ext cx="213148" cy="4953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2</a:t>
            </a:r>
            <a:endParaRPr lang="en-US" sz="1400" b="1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73" name="Rechteck 72"/>
          <p:cNvSpPr/>
          <p:nvPr/>
        </p:nvSpPr>
        <p:spPr>
          <a:xfrm>
            <a:off x="461962" y="5240447"/>
            <a:ext cx="213148" cy="4953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9</a:t>
            </a:r>
            <a:endParaRPr lang="en-US" sz="1400" b="1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74" name="Rechteck 73"/>
          <p:cNvSpPr/>
          <p:nvPr/>
        </p:nvSpPr>
        <p:spPr>
          <a:xfrm>
            <a:off x="465138" y="4167236"/>
            <a:ext cx="213148" cy="4953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7</a:t>
            </a:r>
            <a:endParaRPr lang="en-US" sz="1400" b="1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83" name="Rechteck 82"/>
          <p:cNvSpPr/>
          <p:nvPr/>
        </p:nvSpPr>
        <p:spPr>
          <a:xfrm>
            <a:off x="10228963" y="2019382"/>
            <a:ext cx="445693" cy="4953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inter-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mediate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 FC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75" name="Rechteck 74"/>
          <p:cNvSpPr/>
          <p:nvPr/>
        </p:nvSpPr>
        <p:spPr>
          <a:xfrm>
            <a:off x="9165924" y="2030369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76" name="Rechteck 75"/>
          <p:cNvSpPr/>
          <p:nvPr/>
        </p:nvSpPr>
        <p:spPr>
          <a:xfrm>
            <a:off x="9165924" y="2558236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77" name="Rechteck 76"/>
          <p:cNvSpPr/>
          <p:nvPr/>
        </p:nvSpPr>
        <p:spPr>
          <a:xfrm>
            <a:off x="9165924" y="3096371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78" name="Rechteck 77"/>
          <p:cNvSpPr/>
          <p:nvPr/>
        </p:nvSpPr>
        <p:spPr>
          <a:xfrm>
            <a:off x="9165924" y="4700822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79" name="Rechteck 78"/>
          <p:cNvSpPr/>
          <p:nvPr/>
        </p:nvSpPr>
        <p:spPr>
          <a:xfrm>
            <a:off x="477913" y="5780229"/>
            <a:ext cx="213148" cy="4953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10</a:t>
            </a:r>
            <a:endParaRPr lang="en-US" sz="1400" b="1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10760636" y="1508446"/>
            <a:ext cx="445693" cy="4953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emiss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62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465138" y="403227"/>
            <a:ext cx="11263312" cy="351154"/>
          </a:xfrm>
        </p:spPr>
        <p:txBody>
          <a:bodyPr/>
          <a:lstStyle/>
          <a:p>
            <a:r>
              <a:rPr lang="en-GB" dirty="0" smtClean="0">
                <a:latin typeface="+mn-lt"/>
              </a:rPr>
              <a:t>WLTP Postprocessing, V6: </a:t>
            </a:r>
            <a:r>
              <a:rPr lang="en-GB" dirty="0" smtClean="0">
                <a:solidFill>
                  <a:schemeClr val="tx2"/>
                </a:solidFill>
                <a:latin typeface="+mn-lt"/>
              </a:rPr>
              <a:t>NOVC-HEV/CS OVC-HEV option 1</a:t>
            </a:r>
          </a:p>
        </p:txBody>
      </p:sp>
      <p:sp>
        <p:nvSpPr>
          <p:cNvPr id="10" name="Foliennummernplatzhalter 2"/>
          <p:cNvSpPr>
            <a:spLocks noGrp="1"/>
          </p:cNvSpPr>
          <p:nvPr>
            <p:ph type="sldNum" sz="quarter" idx="11"/>
          </p:nvPr>
        </p:nvSpPr>
        <p:spPr>
          <a:xfrm>
            <a:off x="7479611" y="5722535"/>
            <a:ext cx="302426" cy="329130"/>
          </a:xfrm>
        </p:spPr>
        <p:txBody>
          <a:bodyPr/>
          <a:lstStyle/>
          <a:p>
            <a:fld id="{AA807A42-CF27-4B84-8583-18EBE418342E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11" name="Fußzeilenplatzhalter 3"/>
          <p:cNvSpPr txBox="1">
            <a:spLocks/>
          </p:cNvSpPr>
          <p:nvPr/>
        </p:nvSpPr>
        <p:spPr>
          <a:xfrm>
            <a:off x="468312" y="6526213"/>
            <a:ext cx="4105275" cy="3317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WLTP Postprocessing, Result</a:t>
            </a:r>
            <a:r>
              <a:rPr kumimoji="0" lang="en-GB" sz="9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Calculation</a:t>
            </a:r>
            <a:r>
              <a:rPr kumimoji="0" lang="en-GB" sz="9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, BMW, </a:t>
            </a:r>
            <a:r>
              <a:rPr lang="en-GB" dirty="0" smtClean="0"/>
              <a:t>23.09</a:t>
            </a:r>
            <a:r>
              <a:rPr kumimoji="0" lang="en-GB" sz="9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.2015</a:t>
            </a:r>
            <a:endParaRPr kumimoji="0" lang="en-GB" sz="9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1534602" y="969610"/>
            <a:ext cx="3044890" cy="4953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36000" rIns="36000" bIns="36000" rtlCol="0" anchor="ctr"/>
          <a:lstStyle/>
          <a:p>
            <a:r>
              <a:rPr lang="en-US" sz="1100" dirty="0" smtClean="0">
                <a:solidFill>
                  <a:schemeClr val="tx1"/>
                </a:solidFill>
              </a:rPr>
              <a:t>measurement, calculation of mass emissions</a:t>
            </a:r>
          </a:p>
          <a:p>
            <a:r>
              <a:rPr lang="en-US" sz="1100" dirty="0" smtClean="0">
                <a:solidFill>
                  <a:schemeClr val="accent3"/>
                </a:solidFill>
              </a:rPr>
              <a:t>[Annex 7, 3.]</a:t>
            </a:r>
          </a:p>
        </p:txBody>
      </p:sp>
      <p:sp>
        <p:nvSpPr>
          <p:cNvPr id="6" name="Eingekerbter Richtungspfeil 5"/>
          <p:cNvSpPr/>
          <p:nvPr/>
        </p:nvSpPr>
        <p:spPr>
          <a:xfrm rot="5400000">
            <a:off x="743751" y="910843"/>
            <a:ext cx="734219" cy="853342"/>
          </a:xfrm>
          <a:prstGeom prst="chevron">
            <a:avLst>
              <a:gd name="adj" fmla="val 330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lIns="36000" tIns="36000" rIns="36000" bIns="36000"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test</a:t>
            </a:r>
          </a:p>
        </p:txBody>
      </p:sp>
      <p:sp>
        <p:nvSpPr>
          <p:cNvPr id="7" name="Rechteck 6"/>
          <p:cNvSpPr/>
          <p:nvPr/>
        </p:nvSpPr>
        <p:spPr>
          <a:xfrm>
            <a:off x="1528697" y="2030369"/>
            <a:ext cx="3044890" cy="4953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36000" rIns="36000" bIns="36000" rtlCol="0" anchor="ctr"/>
          <a:lstStyle/>
          <a:p>
            <a:r>
              <a:rPr lang="en-US" sz="1100" dirty="0" smtClean="0">
                <a:solidFill>
                  <a:schemeClr val="tx1"/>
                </a:solidFill>
              </a:rPr>
              <a:t>RCB correction </a:t>
            </a:r>
            <a:r>
              <a:rPr lang="en-US" sz="1100" dirty="0" smtClean="0">
                <a:solidFill>
                  <a:srgbClr val="914F28"/>
                </a:solidFill>
              </a:rPr>
              <a:t>[Annex 8, App. 2]</a:t>
            </a:r>
            <a:endParaRPr lang="en-US" sz="1100" dirty="0" smtClean="0">
              <a:solidFill>
                <a:schemeClr val="tx1"/>
              </a:solidFill>
            </a:endParaRPr>
          </a:p>
        </p:txBody>
      </p:sp>
      <p:sp>
        <p:nvSpPr>
          <p:cNvPr id="8" name="Eingekerbter Richtungspfeil 7"/>
          <p:cNvSpPr/>
          <p:nvPr/>
        </p:nvSpPr>
        <p:spPr>
          <a:xfrm rot="5400000">
            <a:off x="737846" y="1970809"/>
            <a:ext cx="734219" cy="853342"/>
          </a:xfrm>
          <a:prstGeom prst="chevron">
            <a:avLst>
              <a:gd name="adj" fmla="val 330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lIns="36000" tIns="36000" rIns="36000" bIns="36000"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RCB</a:t>
            </a:r>
          </a:p>
        </p:txBody>
      </p:sp>
      <p:sp>
        <p:nvSpPr>
          <p:cNvPr id="9" name="Rechteck 8"/>
          <p:cNvSpPr/>
          <p:nvPr/>
        </p:nvSpPr>
        <p:spPr>
          <a:xfrm>
            <a:off x="1537530" y="4708271"/>
            <a:ext cx="3044890" cy="4953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36000" rIns="36000" bIns="36000" rtlCol="0" anchor="ctr"/>
          <a:lstStyle/>
          <a:p>
            <a:r>
              <a:rPr lang="en-US" sz="1100" dirty="0" smtClean="0">
                <a:solidFill>
                  <a:schemeClr val="tx1"/>
                </a:solidFill>
              </a:rPr>
              <a:t>calculation of fuel consumption values</a:t>
            </a:r>
          </a:p>
          <a:p>
            <a:r>
              <a:rPr lang="en-US" sz="1100" dirty="0" smtClean="0">
                <a:solidFill>
                  <a:srgbClr val="914F28"/>
                </a:solidFill>
              </a:rPr>
              <a:t>[Annex 7, 6.]</a:t>
            </a:r>
            <a:endParaRPr lang="en-US" sz="1100" dirty="0" smtClean="0">
              <a:solidFill>
                <a:schemeClr val="tx1"/>
              </a:solidFill>
            </a:endParaRPr>
          </a:p>
        </p:txBody>
      </p:sp>
      <p:sp>
        <p:nvSpPr>
          <p:cNvPr id="12" name="Eingekerbter Richtungspfeil 11"/>
          <p:cNvSpPr/>
          <p:nvPr/>
        </p:nvSpPr>
        <p:spPr>
          <a:xfrm rot="5400000">
            <a:off x="746679" y="4648711"/>
            <a:ext cx="734219" cy="853342"/>
          </a:xfrm>
          <a:prstGeom prst="chevron">
            <a:avLst>
              <a:gd name="adj" fmla="val 330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lIns="36000" tIns="36000" rIns="36000" bIns="36000"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FC</a:t>
            </a:r>
          </a:p>
        </p:txBody>
      </p:sp>
      <p:sp>
        <p:nvSpPr>
          <p:cNvPr id="13" name="Rechteck 12"/>
          <p:cNvSpPr/>
          <p:nvPr/>
        </p:nvSpPr>
        <p:spPr>
          <a:xfrm>
            <a:off x="1528697" y="2562955"/>
            <a:ext cx="3044890" cy="4953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36000" rIns="36000" bIns="36000" rtlCol="0" anchor="ctr"/>
          <a:lstStyle/>
          <a:p>
            <a:r>
              <a:rPr lang="en-US" sz="1100" dirty="0" smtClean="0">
                <a:solidFill>
                  <a:schemeClr val="tx1"/>
                </a:solidFill>
              </a:rPr>
              <a:t>K</a:t>
            </a:r>
            <a:r>
              <a:rPr lang="en-US" sz="1100" baseline="-25000" dirty="0" smtClean="0">
                <a:solidFill>
                  <a:schemeClr val="tx1"/>
                </a:solidFill>
              </a:rPr>
              <a:t>i</a:t>
            </a:r>
            <a:r>
              <a:rPr lang="en-US" sz="1100" dirty="0" smtClean="0">
                <a:solidFill>
                  <a:schemeClr val="tx1"/>
                </a:solidFill>
              </a:rPr>
              <a:t> correction </a:t>
            </a:r>
            <a:r>
              <a:rPr lang="en-US" sz="1100" b="1" dirty="0" smtClean="0">
                <a:solidFill>
                  <a:srgbClr val="914F28"/>
                </a:solidFill>
              </a:rPr>
              <a:t>[no procedure for</a:t>
            </a:r>
          </a:p>
          <a:p>
            <a:r>
              <a:rPr lang="en-US" sz="1100" b="1" dirty="0" smtClean="0">
                <a:solidFill>
                  <a:srgbClr val="914F28"/>
                </a:solidFill>
              </a:rPr>
              <a:t>NOVC/OVC-HEV defined </a:t>
            </a:r>
            <a:r>
              <a:rPr lang="en-US" sz="1100" b="1" dirty="0" smtClean="0">
                <a:solidFill>
                  <a:srgbClr val="914F28"/>
                </a:solidFill>
                <a:sym typeface="Wingdings" panose="05000000000000000000" pitchFamily="2" charset="2"/>
              </a:rPr>
              <a:t> skip for HEVs</a:t>
            </a:r>
            <a:r>
              <a:rPr lang="en-US" sz="1100" b="1" dirty="0" smtClean="0">
                <a:solidFill>
                  <a:srgbClr val="914F28"/>
                </a:solidFill>
              </a:rPr>
              <a:t>]</a:t>
            </a:r>
            <a:endParaRPr lang="en-US" sz="1100" b="1" dirty="0" smtClean="0">
              <a:solidFill>
                <a:schemeClr val="tx1"/>
              </a:solidFill>
            </a:endParaRPr>
          </a:p>
        </p:txBody>
      </p:sp>
      <p:sp>
        <p:nvSpPr>
          <p:cNvPr id="14" name="Eingekerbter Richtungspfeil 13"/>
          <p:cNvSpPr/>
          <p:nvPr/>
        </p:nvSpPr>
        <p:spPr>
          <a:xfrm rot="5400000">
            <a:off x="737846" y="2503395"/>
            <a:ext cx="734219" cy="853342"/>
          </a:xfrm>
          <a:prstGeom prst="chevron">
            <a:avLst>
              <a:gd name="adj" fmla="val 330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lIns="36000" tIns="36000" rIns="36000" bIns="36000"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Ki</a:t>
            </a:r>
          </a:p>
        </p:txBody>
      </p:sp>
      <p:sp>
        <p:nvSpPr>
          <p:cNvPr id="15" name="Rechteck 14"/>
          <p:cNvSpPr/>
          <p:nvPr/>
        </p:nvSpPr>
        <p:spPr>
          <a:xfrm>
            <a:off x="1528697" y="3096371"/>
            <a:ext cx="3044890" cy="4953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36000" rIns="36000" bIns="36000" rtlCol="0" anchor="ctr"/>
          <a:lstStyle/>
          <a:p>
            <a:r>
              <a:rPr lang="en-US" sz="1100" dirty="0" smtClean="0">
                <a:solidFill>
                  <a:schemeClr val="tx1"/>
                </a:solidFill>
              </a:rPr>
              <a:t>Regional corrections (EU: 14°C test, DF)</a:t>
            </a:r>
          </a:p>
          <a:p>
            <a:r>
              <a:rPr lang="en-US" sz="1100" dirty="0" smtClean="0">
                <a:solidFill>
                  <a:srgbClr val="914F28"/>
                </a:solidFill>
              </a:rPr>
              <a:t>[e.g. EU Sub-Annex 6a]</a:t>
            </a:r>
            <a:endParaRPr lang="en-US" sz="1100" dirty="0" smtClean="0">
              <a:solidFill>
                <a:schemeClr val="tx1"/>
              </a:solidFill>
            </a:endParaRPr>
          </a:p>
        </p:txBody>
      </p:sp>
      <p:sp>
        <p:nvSpPr>
          <p:cNvPr id="16" name="Eingekerbter Richtungspfeil 15"/>
          <p:cNvSpPr/>
          <p:nvPr/>
        </p:nvSpPr>
        <p:spPr>
          <a:xfrm rot="5400000">
            <a:off x="737846" y="3036811"/>
            <a:ext cx="734219" cy="853342"/>
          </a:xfrm>
          <a:prstGeom prst="chevron">
            <a:avLst>
              <a:gd name="adj" fmla="val 330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lIns="36000" tIns="36000" rIns="36000" bIns="36000"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regional</a:t>
            </a:r>
          </a:p>
        </p:txBody>
      </p:sp>
      <p:sp>
        <p:nvSpPr>
          <p:cNvPr id="17" name="Rechteck 16"/>
          <p:cNvSpPr/>
          <p:nvPr/>
        </p:nvSpPr>
        <p:spPr>
          <a:xfrm>
            <a:off x="1528697" y="1508446"/>
            <a:ext cx="3044890" cy="4953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36000" rIns="36000" bIns="36000" rtlCol="0" anchor="ctr"/>
          <a:lstStyle/>
          <a:p>
            <a:r>
              <a:rPr lang="en-US" sz="1100" dirty="0" smtClean="0">
                <a:solidFill>
                  <a:schemeClr val="tx1"/>
                </a:solidFill>
              </a:rPr>
              <a:t>combined value (3-/4-phases, weighted by distance)</a:t>
            </a:r>
          </a:p>
          <a:p>
            <a:r>
              <a:rPr lang="en-US" sz="1100" dirty="0" smtClean="0">
                <a:solidFill>
                  <a:srgbClr val="914F28"/>
                </a:solidFill>
              </a:rPr>
              <a:t>[open </a:t>
            </a:r>
            <a:r>
              <a:rPr lang="en-US" sz="1100" dirty="0" smtClean="0">
                <a:solidFill>
                  <a:srgbClr val="914F28"/>
                </a:solidFill>
                <a:sym typeface="Wingdings" panose="05000000000000000000" pitchFamily="2" charset="2"/>
              </a:rPr>
              <a:t> in new draft</a:t>
            </a:r>
            <a:r>
              <a:rPr lang="en-US" sz="1100" dirty="0" smtClean="0">
                <a:solidFill>
                  <a:srgbClr val="914F28"/>
                </a:solidFill>
              </a:rPr>
              <a:t>]</a:t>
            </a:r>
            <a:endParaRPr lang="en-US" sz="1100" dirty="0" smtClean="0">
              <a:solidFill>
                <a:schemeClr val="tx1"/>
              </a:solidFill>
            </a:endParaRPr>
          </a:p>
        </p:txBody>
      </p:sp>
      <p:sp>
        <p:nvSpPr>
          <p:cNvPr id="18" name="Eingekerbter Richtungspfeil 17"/>
          <p:cNvSpPr/>
          <p:nvPr/>
        </p:nvSpPr>
        <p:spPr>
          <a:xfrm rot="5400000">
            <a:off x="737846" y="1448886"/>
            <a:ext cx="734219" cy="853342"/>
          </a:xfrm>
          <a:prstGeom prst="chevron">
            <a:avLst>
              <a:gd name="adj" fmla="val 330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lIns="36000" tIns="36000" rIns="36000" bIns="36000"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comb.</a:t>
            </a:r>
          </a:p>
        </p:txBody>
      </p:sp>
      <p:sp>
        <p:nvSpPr>
          <p:cNvPr id="19" name="Rechteck 18"/>
          <p:cNvSpPr/>
          <p:nvPr/>
        </p:nvSpPr>
        <p:spPr>
          <a:xfrm>
            <a:off x="246723" y="3074570"/>
            <a:ext cx="249237" cy="4953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36000" rIns="36000" bIns="36000" rtlCol="0" anchor="ctr"/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(</a:t>
            </a:r>
          </a:p>
        </p:txBody>
      </p:sp>
      <p:sp>
        <p:nvSpPr>
          <p:cNvPr id="20" name="Rechteck 19"/>
          <p:cNvSpPr/>
          <p:nvPr/>
        </p:nvSpPr>
        <p:spPr>
          <a:xfrm>
            <a:off x="7779108" y="3063039"/>
            <a:ext cx="249237" cy="4953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36000" rIns="36000" bIns="36000" rtlCol="0" anchor="ctr"/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)</a:t>
            </a:r>
          </a:p>
        </p:txBody>
      </p:sp>
      <p:sp>
        <p:nvSpPr>
          <p:cNvPr id="21" name="Rechteck 20"/>
          <p:cNvSpPr/>
          <p:nvPr/>
        </p:nvSpPr>
        <p:spPr>
          <a:xfrm>
            <a:off x="1528696" y="3633648"/>
            <a:ext cx="3044890" cy="4953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36000" rIns="36000" bIns="36000" rtlCol="0" anchor="ctr"/>
          <a:lstStyle/>
          <a:p>
            <a:r>
              <a:rPr lang="en-US" sz="1100" dirty="0" smtClean="0">
                <a:solidFill>
                  <a:schemeClr val="tx1"/>
                </a:solidFill>
              </a:rPr>
              <a:t>averaging of tests, </a:t>
            </a:r>
            <a:r>
              <a:rPr lang="en-US" sz="1100" dirty="0">
                <a:solidFill>
                  <a:schemeClr val="tx1"/>
                </a:solidFill>
              </a:rPr>
              <a:t>declared </a:t>
            </a:r>
            <a:r>
              <a:rPr lang="en-US" sz="1100" dirty="0" smtClean="0">
                <a:solidFill>
                  <a:schemeClr val="tx1"/>
                </a:solidFill>
              </a:rPr>
              <a:t>value (regional?)</a:t>
            </a:r>
          </a:p>
          <a:p>
            <a:r>
              <a:rPr lang="en-US" sz="1100" dirty="0" smtClean="0">
                <a:solidFill>
                  <a:schemeClr val="accent3"/>
                </a:solidFill>
              </a:rPr>
              <a:t>[Annex 6, Japanese proposal]</a:t>
            </a:r>
            <a:endParaRPr lang="en-US" sz="1100" dirty="0" smtClean="0">
              <a:solidFill>
                <a:schemeClr val="tx1"/>
              </a:solidFill>
            </a:endParaRPr>
          </a:p>
        </p:txBody>
      </p:sp>
      <p:sp>
        <p:nvSpPr>
          <p:cNvPr id="22" name="Eingekerbter Richtungspfeil 21"/>
          <p:cNvSpPr/>
          <p:nvPr/>
        </p:nvSpPr>
        <p:spPr>
          <a:xfrm rot="5400000">
            <a:off x="737845" y="3574088"/>
            <a:ext cx="734219" cy="853342"/>
          </a:xfrm>
          <a:prstGeom prst="chevron">
            <a:avLst>
              <a:gd name="adj" fmla="val 330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lIns="36000" tIns="36000" rIns="36000" bIns="36000"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AVG</a:t>
            </a:r>
          </a:p>
        </p:txBody>
      </p:sp>
      <p:sp>
        <p:nvSpPr>
          <p:cNvPr id="23" name="Rechteck 22"/>
          <p:cNvSpPr/>
          <p:nvPr/>
        </p:nvSpPr>
        <p:spPr>
          <a:xfrm>
            <a:off x="1537532" y="5778614"/>
            <a:ext cx="3044890" cy="4953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36000" rIns="36000" bIns="36000" rtlCol="0" anchor="ctr"/>
          <a:lstStyle/>
          <a:p>
            <a:r>
              <a:rPr lang="en-US" sz="1100" dirty="0" smtClean="0">
                <a:solidFill>
                  <a:schemeClr val="tx1"/>
                </a:solidFill>
              </a:rPr>
              <a:t>interpolation method, rounding. (Europe </a:t>
            </a:r>
            <a:r>
              <a:rPr lang="en-US" sz="1100" dirty="0" smtClean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US" sz="1100" dirty="0" smtClean="0">
                <a:solidFill>
                  <a:schemeClr val="tx1"/>
                </a:solidFill>
              </a:rPr>
              <a:t>"</a:t>
            </a:r>
            <a:r>
              <a:rPr lang="en-US" sz="1100" dirty="0" err="1" smtClean="0">
                <a:solidFill>
                  <a:schemeClr val="tx1"/>
                </a:solidFill>
              </a:rPr>
              <a:t>CoC</a:t>
            </a:r>
            <a:r>
              <a:rPr lang="en-US" sz="1100" dirty="0" smtClean="0">
                <a:solidFill>
                  <a:schemeClr val="tx1"/>
                </a:solidFill>
              </a:rPr>
              <a:t>")</a:t>
            </a:r>
          </a:p>
          <a:p>
            <a:r>
              <a:rPr lang="en-US" sz="1100" dirty="0" smtClean="0">
                <a:solidFill>
                  <a:srgbClr val="914F28"/>
                </a:solidFill>
              </a:rPr>
              <a:t>[Annex 7, 3.2.3.]</a:t>
            </a:r>
            <a:endParaRPr lang="en-US" sz="1100" dirty="0" smtClean="0">
              <a:solidFill>
                <a:schemeClr val="tx1"/>
              </a:solidFill>
            </a:endParaRPr>
          </a:p>
        </p:txBody>
      </p:sp>
      <p:sp>
        <p:nvSpPr>
          <p:cNvPr id="24" name="Eingekerbter Richtungspfeil 23"/>
          <p:cNvSpPr/>
          <p:nvPr/>
        </p:nvSpPr>
        <p:spPr>
          <a:xfrm rot="5400000">
            <a:off x="746680" y="5719054"/>
            <a:ext cx="734219" cy="853342"/>
          </a:xfrm>
          <a:prstGeom prst="chevron">
            <a:avLst>
              <a:gd name="adj" fmla="val 330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lIns="36000" tIns="36000" rIns="36000" bIns="36000"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vehicle</a:t>
            </a:r>
          </a:p>
        </p:txBody>
      </p:sp>
      <p:sp>
        <p:nvSpPr>
          <p:cNvPr id="25" name="Rechteck 24"/>
          <p:cNvSpPr/>
          <p:nvPr/>
        </p:nvSpPr>
        <p:spPr>
          <a:xfrm>
            <a:off x="1528695" y="4167235"/>
            <a:ext cx="3044890" cy="4953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36000" rIns="36000" bIns="36000" rtlCol="0" anchor="ctr"/>
          <a:lstStyle/>
          <a:p>
            <a:r>
              <a:rPr lang="en-US" sz="1100" dirty="0">
                <a:solidFill>
                  <a:schemeClr val="tx1"/>
                </a:solidFill>
              </a:rPr>
              <a:t>alignment of phase </a:t>
            </a:r>
            <a:r>
              <a:rPr lang="en-US" sz="1100" dirty="0" smtClean="0">
                <a:solidFill>
                  <a:schemeClr val="tx1"/>
                </a:solidFill>
              </a:rPr>
              <a:t>values</a:t>
            </a:r>
          </a:p>
          <a:p>
            <a:r>
              <a:rPr lang="en-US" sz="1100" dirty="0" smtClean="0">
                <a:solidFill>
                  <a:srgbClr val="914F28"/>
                </a:solidFill>
              </a:rPr>
              <a:t>[</a:t>
            </a:r>
            <a:r>
              <a:rPr lang="en-US" sz="1100" dirty="0" smtClean="0">
                <a:solidFill>
                  <a:schemeClr val="accent3"/>
                </a:solidFill>
              </a:rPr>
              <a:t>Annex 6, Japanese text proposal</a:t>
            </a:r>
            <a:r>
              <a:rPr lang="en-US" sz="1100" dirty="0">
                <a:solidFill>
                  <a:schemeClr val="accent4"/>
                </a:solidFill>
              </a:rPr>
              <a:t>, works for HEV?</a:t>
            </a:r>
            <a:r>
              <a:rPr lang="en-US" sz="1100" dirty="0" smtClean="0">
                <a:solidFill>
                  <a:srgbClr val="914F28"/>
                </a:solidFill>
              </a:rPr>
              <a:t>]</a:t>
            </a:r>
            <a:endParaRPr lang="en-US" sz="1100" dirty="0" smtClean="0">
              <a:solidFill>
                <a:schemeClr val="tx1"/>
              </a:solidFill>
            </a:endParaRPr>
          </a:p>
        </p:txBody>
      </p:sp>
      <p:sp>
        <p:nvSpPr>
          <p:cNvPr id="26" name="Eingekerbter Richtungspfeil 25"/>
          <p:cNvSpPr/>
          <p:nvPr/>
        </p:nvSpPr>
        <p:spPr>
          <a:xfrm rot="5400000">
            <a:off x="737844" y="4107675"/>
            <a:ext cx="734219" cy="853342"/>
          </a:xfrm>
          <a:prstGeom prst="chevron">
            <a:avLst>
              <a:gd name="adj" fmla="val 330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lIns="36000" tIns="36000" rIns="36000" bIns="36000"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declare</a:t>
            </a:r>
          </a:p>
        </p:txBody>
      </p:sp>
      <p:sp>
        <p:nvSpPr>
          <p:cNvPr id="27" name="Rechteck 26"/>
          <p:cNvSpPr/>
          <p:nvPr/>
        </p:nvSpPr>
        <p:spPr>
          <a:xfrm>
            <a:off x="1525519" y="5240446"/>
            <a:ext cx="3044890" cy="4953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36000" rIns="36000" bIns="36000" rtlCol="0" anchor="ctr"/>
          <a:lstStyle/>
          <a:p>
            <a:r>
              <a:rPr lang="en-US" sz="1100" dirty="0" smtClean="0">
                <a:solidFill>
                  <a:schemeClr val="tx1"/>
                </a:solidFill>
              </a:rPr>
              <a:t>averaging of emissions L and H (?), final interpolation line</a:t>
            </a:r>
          </a:p>
          <a:p>
            <a:r>
              <a:rPr lang="en-US" sz="1100" dirty="0" smtClean="0">
                <a:solidFill>
                  <a:srgbClr val="914F28"/>
                </a:solidFill>
              </a:rPr>
              <a:t>[open </a:t>
            </a:r>
            <a:r>
              <a:rPr lang="en-US" sz="1100" dirty="0" smtClean="0">
                <a:solidFill>
                  <a:srgbClr val="914F28"/>
                </a:solidFill>
                <a:sym typeface="Wingdings" panose="05000000000000000000" pitchFamily="2" charset="2"/>
              </a:rPr>
              <a:t> in new draft</a:t>
            </a:r>
            <a:r>
              <a:rPr lang="en-US" sz="1100" dirty="0" smtClean="0">
                <a:solidFill>
                  <a:srgbClr val="914F28"/>
                </a:solidFill>
              </a:rPr>
              <a:t>]</a:t>
            </a:r>
            <a:endParaRPr lang="en-US" sz="1100" dirty="0" smtClean="0">
              <a:solidFill>
                <a:schemeClr val="tx1"/>
              </a:solidFill>
            </a:endParaRPr>
          </a:p>
        </p:txBody>
      </p:sp>
      <p:sp>
        <p:nvSpPr>
          <p:cNvPr id="28" name="Eingekerbter Richtungspfeil 27"/>
          <p:cNvSpPr/>
          <p:nvPr/>
        </p:nvSpPr>
        <p:spPr>
          <a:xfrm rot="5400000">
            <a:off x="734668" y="5180886"/>
            <a:ext cx="734219" cy="853342"/>
          </a:xfrm>
          <a:prstGeom prst="chevron">
            <a:avLst>
              <a:gd name="adj" fmla="val 330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lIns="36000" tIns="36000" rIns="36000" bIns="36000"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approval</a:t>
            </a:r>
          </a:p>
        </p:txBody>
      </p:sp>
      <p:sp>
        <p:nvSpPr>
          <p:cNvPr id="29" name="Rechteck 28"/>
          <p:cNvSpPr/>
          <p:nvPr/>
        </p:nvSpPr>
        <p:spPr>
          <a:xfrm>
            <a:off x="4666531" y="969610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7336344" y="969610"/>
            <a:ext cx="445693" cy="4953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emiss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31" name="Rechteck 30"/>
          <p:cNvSpPr/>
          <p:nvPr/>
        </p:nvSpPr>
        <p:spPr>
          <a:xfrm>
            <a:off x="6811294" y="971923"/>
            <a:ext cx="445693" cy="4953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emiss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32" name="Rechteck 31"/>
          <p:cNvSpPr/>
          <p:nvPr/>
        </p:nvSpPr>
        <p:spPr>
          <a:xfrm>
            <a:off x="4666531" y="2030369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34" name="Rechteck 33"/>
          <p:cNvSpPr/>
          <p:nvPr/>
        </p:nvSpPr>
        <p:spPr>
          <a:xfrm>
            <a:off x="4666531" y="4708271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35" name="Rechteck 34"/>
          <p:cNvSpPr/>
          <p:nvPr/>
        </p:nvSpPr>
        <p:spPr>
          <a:xfrm>
            <a:off x="5748620" y="4707689"/>
            <a:ext cx="445693" cy="4953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FC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36" name="Rechteck 35"/>
          <p:cNvSpPr/>
          <p:nvPr/>
        </p:nvSpPr>
        <p:spPr>
          <a:xfrm>
            <a:off x="7336344" y="4708271"/>
            <a:ext cx="445693" cy="4953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emiss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37" name="Rechteck 36"/>
          <p:cNvSpPr/>
          <p:nvPr/>
        </p:nvSpPr>
        <p:spPr>
          <a:xfrm>
            <a:off x="4666531" y="3633648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38" name="Rechteck 37"/>
          <p:cNvSpPr/>
          <p:nvPr/>
        </p:nvSpPr>
        <p:spPr>
          <a:xfrm>
            <a:off x="5209983" y="3633648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41" name="Rechteck 40"/>
          <p:cNvSpPr/>
          <p:nvPr/>
        </p:nvSpPr>
        <p:spPr>
          <a:xfrm>
            <a:off x="7336344" y="3633648"/>
            <a:ext cx="445693" cy="4953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emiss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42" name="Rechteck 41"/>
          <p:cNvSpPr/>
          <p:nvPr/>
        </p:nvSpPr>
        <p:spPr>
          <a:xfrm>
            <a:off x="4666531" y="2562955"/>
            <a:ext cx="445693" cy="4953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CO</a:t>
            </a:r>
            <a:r>
              <a:rPr lang="en-US" sz="1100" baseline="-25000" dirty="0" smtClean="0">
                <a:solidFill>
                  <a:schemeClr val="bg1">
                    <a:lumMod val="50000"/>
                  </a:schemeClr>
                </a:solidFill>
              </a:rPr>
              <a:t>2</a:t>
            </a:r>
          </a:p>
        </p:txBody>
      </p:sp>
      <p:sp>
        <p:nvSpPr>
          <p:cNvPr id="44" name="Rechteck 43"/>
          <p:cNvSpPr/>
          <p:nvPr/>
        </p:nvSpPr>
        <p:spPr>
          <a:xfrm>
            <a:off x="4666531" y="3096371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46" name="Rechteck 45"/>
          <p:cNvSpPr/>
          <p:nvPr/>
        </p:nvSpPr>
        <p:spPr>
          <a:xfrm>
            <a:off x="4666531" y="1508446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47" name="Rechteck 46"/>
          <p:cNvSpPr/>
          <p:nvPr/>
        </p:nvSpPr>
        <p:spPr>
          <a:xfrm>
            <a:off x="5209983" y="1508446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50" name="Rechteck 49"/>
          <p:cNvSpPr/>
          <p:nvPr/>
        </p:nvSpPr>
        <p:spPr>
          <a:xfrm>
            <a:off x="7336344" y="1508446"/>
            <a:ext cx="445693" cy="4953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emiss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51" name="Rechteck 50"/>
          <p:cNvSpPr/>
          <p:nvPr/>
        </p:nvSpPr>
        <p:spPr>
          <a:xfrm>
            <a:off x="4666531" y="4167235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52" name="Rechteck 51"/>
          <p:cNvSpPr/>
          <p:nvPr/>
        </p:nvSpPr>
        <p:spPr>
          <a:xfrm>
            <a:off x="5209983" y="4167235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53" name="Rechteck 52"/>
          <p:cNvSpPr/>
          <p:nvPr/>
        </p:nvSpPr>
        <p:spPr>
          <a:xfrm>
            <a:off x="6279621" y="4707689"/>
            <a:ext cx="445693" cy="4953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FC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55" name="Rechteck 54"/>
          <p:cNvSpPr/>
          <p:nvPr/>
        </p:nvSpPr>
        <p:spPr>
          <a:xfrm>
            <a:off x="7336344" y="4167235"/>
            <a:ext cx="445693" cy="4953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emiss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56" name="Rechteck 55"/>
          <p:cNvSpPr/>
          <p:nvPr/>
        </p:nvSpPr>
        <p:spPr>
          <a:xfrm>
            <a:off x="4666531" y="5778614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57" name="Rechteck 56"/>
          <p:cNvSpPr/>
          <p:nvPr/>
        </p:nvSpPr>
        <p:spPr>
          <a:xfrm>
            <a:off x="5209983" y="5778614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58" name="Rechteck 57"/>
          <p:cNvSpPr/>
          <p:nvPr/>
        </p:nvSpPr>
        <p:spPr>
          <a:xfrm>
            <a:off x="6279621" y="5778614"/>
            <a:ext cx="445693" cy="4953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FC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59" name="Rechteck 58"/>
          <p:cNvSpPr/>
          <p:nvPr/>
        </p:nvSpPr>
        <p:spPr>
          <a:xfrm>
            <a:off x="5748620" y="5778614"/>
            <a:ext cx="445693" cy="4953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FC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60" name="Rechteck 59"/>
          <p:cNvSpPr/>
          <p:nvPr/>
        </p:nvSpPr>
        <p:spPr>
          <a:xfrm>
            <a:off x="7336344" y="5778614"/>
            <a:ext cx="445693" cy="4953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emiss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61" name="Rechteck 60"/>
          <p:cNvSpPr/>
          <p:nvPr/>
        </p:nvSpPr>
        <p:spPr>
          <a:xfrm>
            <a:off x="4666531" y="5240446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62" name="Rechteck 61"/>
          <p:cNvSpPr/>
          <p:nvPr/>
        </p:nvSpPr>
        <p:spPr>
          <a:xfrm>
            <a:off x="5209983" y="5240446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63" name="Rechteck 62"/>
          <p:cNvSpPr/>
          <p:nvPr/>
        </p:nvSpPr>
        <p:spPr>
          <a:xfrm>
            <a:off x="6279621" y="5243153"/>
            <a:ext cx="445693" cy="4953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FC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64" name="Rechteck 63"/>
          <p:cNvSpPr/>
          <p:nvPr/>
        </p:nvSpPr>
        <p:spPr>
          <a:xfrm>
            <a:off x="5748620" y="5243153"/>
            <a:ext cx="445693" cy="4953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FC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65" name="Rechteck 64"/>
          <p:cNvSpPr/>
          <p:nvPr/>
        </p:nvSpPr>
        <p:spPr>
          <a:xfrm>
            <a:off x="7336344" y="5240446"/>
            <a:ext cx="445693" cy="4953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emiss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66" name="Rechteck 65"/>
          <p:cNvSpPr/>
          <p:nvPr/>
        </p:nvSpPr>
        <p:spPr>
          <a:xfrm>
            <a:off x="471043" y="969611"/>
            <a:ext cx="213148" cy="4953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1</a:t>
            </a:r>
            <a:endParaRPr lang="en-US" sz="1400" b="1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67" name="Rechteck 66"/>
          <p:cNvSpPr/>
          <p:nvPr/>
        </p:nvSpPr>
        <p:spPr>
          <a:xfrm>
            <a:off x="465138" y="2030370"/>
            <a:ext cx="213148" cy="4953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3</a:t>
            </a:r>
            <a:endParaRPr lang="en-US" sz="1400" b="1" dirty="0" smtClean="0">
              <a:solidFill>
                <a:schemeClr val="tx1"/>
              </a:solidFill>
            </a:endParaRPr>
          </a:p>
        </p:txBody>
      </p:sp>
      <p:sp>
        <p:nvSpPr>
          <p:cNvPr id="68" name="Rechteck 67"/>
          <p:cNvSpPr/>
          <p:nvPr/>
        </p:nvSpPr>
        <p:spPr>
          <a:xfrm>
            <a:off x="473972" y="4708272"/>
            <a:ext cx="213148" cy="4953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8</a:t>
            </a:r>
            <a:endParaRPr lang="en-US" sz="1400" b="1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69" name="Rechteck 68"/>
          <p:cNvSpPr/>
          <p:nvPr/>
        </p:nvSpPr>
        <p:spPr>
          <a:xfrm>
            <a:off x="465138" y="3633649"/>
            <a:ext cx="213148" cy="4953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6</a:t>
            </a:r>
            <a:endParaRPr lang="en-US" sz="1400" b="1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70" name="Rechteck 69"/>
          <p:cNvSpPr/>
          <p:nvPr/>
        </p:nvSpPr>
        <p:spPr>
          <a:xfrm>
            <a:off x="465138" y="2562956"/>
            <a:ext cx="213148" cy="4953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4</a:t>
            </a:r>
            <a:endParaRPr lang="en-US" sz="1400" b="1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71" name="Rechteck 70"/>
          <p:cNvSpPr/>
          <p:nvPr/>
        </p:nvSpPr>
        <p:spPr>
          <a:xfrm>
            <a:off x="465138" y="3096372"/>
            <a:ext cx="213148" cy="4953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5</a:t>
            </a:r>
            <a:endParaRPr lang="en-US" sz="1400" b="1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72" name="Rechteck 71"/>
          <p:cNvSpPr/>
          <p:nvPr/>
        </p:nvSpPr>
        <p:spPr>
          <a:xfrm>
            <a:off x="465138" y="1508447"/>
            <a:ext cx="213148" cy="4953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2</a:t>
            </a:r>
            <a:endParaRPr lang="en-US" sz="1400" b="1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73" name="Rechteck 72"/>
          <p:cNvSpPr/>
          <p:nvPr/>
        </p:nvSpPr>
        <p:spPr>
          <a:xfrm>
            <a:off x="461962" y="5240447"/>
            <a:ext cx="213148" cy="4953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9</a:t>
            </a:r>
            <a:endParaRPr lang="en-US" sz="1400" b="1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74" name="Rechteck 73"/>
          <p:cNvSpPr/>
          <p:nvPr/>
        </p:nvSpPr>
        <p:spPr>
          <a:xfrm>
            <a:off x="465138" y="4167236"/>
            <a:ext cx="213148" cy="4953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7</a:t>
            </a:r>
            <a:endParaRPr lang="en-US" sz="1400" b="1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75" name="Rechteck 74"/>
          <p:cNvSpPr/>
          <p:nvPr/>
        </p:nvSpPr>
        <p:spPr>
          <a:xfrm>
            <a:off x="5209983" y="2030369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76" name="Rechteck 75"/>
          <p:cNvSpPr/>
          <p:nvPr/>
        </p:nvSpPr>
        <p:spPr>
          <a:xfrm>
            <a:off x="5209983" y="2558236"/>
            <a:ext cx="445693" cy="4953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comb.</a:t>
            </a:r>
          </a:p>
          <a:p>
            <a:pPr algn="ctr"/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CO</a:t>
            </a:r>
            <a:r>
              <a:rPr lang="en-US" sz="1100" baseline="-25000" dirty="0" smtClean="0">
                <a:solidFill>
                  <a:schemeClr val="bg1">
                    <a:lumMod val="50000"/>
                  </a:schemeClr>
                </a:solidFill>
              </a:rPr>
              <a:t>2</a:t>
            </a:r>
          </a:p>
        </p:txBody>
      </p:sp>
      <p:sp>
        <p:nvSpPr>
          <p:cNvPr id="77" name="Rechteck 76"/>
          <p:cNvSpPr/>
          <p:nvPr/>
        </p:nvSpPr>
        <p:spPr>
          <a:xfrm>
            <a:off x="5209983" y="3096371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78" name="Rechteck 77"/>
          <p:cNvSpPr/>
          <p:nvPr/>
        </p:nvSpPr>
        <p:spPr>
          <a:xfrm>
            <a:off x="5209983" y="4700822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79" name="Rechteck 78"/>
          <p:cNvSpPr/>
          <p:nvPr/>
        </p:nvSpPr>
        <p:spPr>
          <a:xfrm>
            <a:off x="477913" y="5780229"/>
            <a:ext cx="213148" cy="4953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10</a:t>
            </a:r>
            <a:endParaRPr lang="en-US" sz="1400" b="1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84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8452457" y="965778"/>
            <a:ext cx="3214790" cy="5560435"/>
          </a:xfrm>
        </p:spPr>
        <p:txBody>
          <a:bodyPr anchor="t"/>
          <a:lstStyle/>
          <a:p>
            <a:pPr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è"/>
              <a:defRPr/>
            </a:pPr>
            <a:r>
              <a:rPr lang="en-GB" sz="1400" kern="0" dirty="0" smtClean="0">
                <a:sym typeface="Wingdings" pitchFamily="2" charset="2"/>
              </a:rPr>
              <a:t>GTR rules the development of fuel consumption and CO</a:t>
            </a:r>
            <a:r>
              <a:rPr lang="en-GB" sz="1400" kern="0" baseline="-25000" dirty="0" smtClean="0">
                <a:sym typeface="Wingdings" pitchFamily="2" charset="2"/>
              </a:rPr>
              <a:t>2</a:t>
            </a:r>
            <a:r>
              <a:rPr lang="en-GB" sz="1400" kern="0" dirty="0" smtClean="0">
                <a:sym typeface="Wingdings" pitchFamily="2" charset="2"/>
              </a:rPr>
              <a:t> correction coefficients. Hence, the fuel consumption has to be calculated in parallel, but…</a:t>
            </a:r>
          </a:p>
          <a:p>
            <a:pPr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None/>
              <a:defRPr/>
            </a:pPr>
            <a:r>
              <a:rPr lang="en-GB" sz="1400" kern="0" dirty="0" smtClean="0">
                <a:sym typeface="Wingdings" pitchFamily="2" charset="2"/>
              </a:rPr>
              <a:t>1.) … no procedure defined to calculate K</a:t>
            </a:r>
            <a:r>
              <a:rPr lang="en-GB" sz="1400" kern="0" baseline="-25000" dirty="0" smtClean="0">
                <a:sym typeface="Wingdings" pitchFamily="2" charset="2"/>
              </a:rPr>
              <a:t>i</a:t>
            </a:r>
            <a:r>
              <a:rPr lang="en-GB" sz="1400" kern="0" dirty="0" smtClean="0">
                <a:sym typeface="Wingdings" pitchFamily="2" charset="2"/>
              </a:rPr>
              <a:t> for NOVC-HEVs and OVC-HEVs.</a:t>
            </a:r>
          </a:p>
          <a:p>
            <a:pPr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None/>
              <a:defRPr/>
            </a:pPr>
            <a:r>
              <a:rPr lang="en-GB" sz="1400" kern="0" dirty="0" smtClean="0">
                <a:sym typeface="Wingdings" pitchFamily="2" charset="2"/>
              </a:rPr>
              <a:t>2.) … no FC correction factor from </a:t>
            </a:r>
            <a:r>
              <a:rPr lang="en-GB" sz="1400" kern="0" dirty="0">
                <a:sym typeface="Wingdings" pitchFamily="2" charset="2"/>
              </a:rPr>
              <a:t>the </a:t>
            </a:r>
            <a:r>
              <a:rPr lang="en-GB" sz="1400" kern="0" dirty="0" smtClean="0">
                <a:sym typeface="Wingdings" pitchFamily="2" charset="2"/>
              </a:rPr>
              <a:t>14ºC test.</a:t>
            </a:r>
          </a:p>
          <a:p>
            <a:pPr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None/>
              <a:defRPr/>
            </a:pPr>
            <a:endParaRPr lang="en-GB" sz="1400" kern="0" dirty="0">
              <a:sym typeface="Wingdings" pitchFamily="2" charset="2"/>
            </a:endParaRPr>
          </a:p>
          <a:p>
            <a:pPr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None/>
              <a:defRPr/>
            </a:pPr>
            <a:r>
              <a:rPr lang="en-GB" sz="1400" kern="0" dirty="0" smtClean="0">
                <a:sym typeface="Wingdings" pitchFamily="2" charset="2"/>
              </a:rPr>
              <a:t>First an agreement is necessary how to proceed:</a:t>
            </a:r>
          </a:p>
          <a:p>
            <a:pPr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None/>
              <a:defRPr/>
            </a:pPr>
            <a:r>
              <a:rPr lang="en-GB" sz="1400" b="1" u="sng" kern="0" dirty="0" smtClean="0">
                <a:sym typeface="Wingdings" pitchFamily="2" charset="2"/>
              </a:rPr>
              <a:t>First option:</a:t>
            </a:r>
            <a:r>
              <a:rPr lang="en-GB" sz="1400" kern="0" dirty="0" smtClean="0">
                <a:sym typeface="Wingdings" pitchFamily="2" charset="2"/>
              </a:rPr>
              <a:t> Try to get the CS test in line with conventional vehicles. This needs time for agreements and amendments in Annex 8.</a:t>
            </a:r>
          </a:p>
          <a:p>
            <a:pPr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None/>
              <a:defRPr/>
            </a:pPr>
            <a:r>
              <a:rPr lang="en-GB" sz="1400" u="sng" kern="0" dirty="0" smtClean="0">
                <a:sym typeface="Wingdings" pitchFamily="2" charset="2"/>
              </a:rPr>
              <a:t>Second option:</a:t>
            </a:r>
            <a:r>
              <a:rPr lang="en-GB" sz="1400" kern="0" dirty="0" smtClean="0">
                <a:sym typeface="Wingdings" pitchFamily="2" charset="2"/>
              </a:rPr>
              <a:t> Separate </a:t>
            </a:r>
            <a:r>
              <a:rPr lang="en-GB" sz="1400" kern="0" dirty="0" err="1" smtClean="0">
                <a:sym typeface="Wingdings" pitchFamily="2" charset="2"/>
              </a:rPr>
              <a:t>postprocessing</a:t>
            </a:r>
            <a:r>
              <a:rPr lang="en-GB" sz="1400" kern="0" dirty="0" smtClean="0">
                <a:sym typeface="Wingdings" pitchFamily="2" charset="2"/>
              </a:rPr>
              <a:t> procedure.</a:t>
            </a:r>
          </a:p>
          <a:p>
            <a:pPr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None/>
              <a:defRPr/>
            </a:pPr>
            <a:r>
              <a:rPr lang="en-GB" sz="1400" kern="0" dirty="0" smtClean="0">
                <a:sym typeface="Wingdings" pitchFamily="2" charset="2"/>
              </a:rPr>
              <a:t>Additionally we need a </a:t>
            </a:r>
            <a:r>
              <a:rPr lang="en-GB" sz="1400" kern="0" dirty="0" err="1" smtClean="0">
                <a:sym typeface="Wingdings" pitchFamily="2" charset="2"/>
              </a:rPr>
              <a:t>postprocessing</a:t>
            </a:r>
            <a:r>
              <a:rPr lang="en-GB" sz="1400" kern="0" dirty="0" smtClean="0">
                <a:sym typeface="Wingdings" pitchFamily="2" charset="2"/>
              </a:rPr>
              <a:t> procedure for:</a:t>
            </a:r>
          </a:p>
          <a:p>
            <a:pPr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None/>
              <a:defRPr/>
            </a:pPr>
            <a:r>
              <a:rPr lang="en-GB" sz="1400" kern="0" dirty="0" smtClean="0">
                <a:sym typeface="Wingdings" pitchFamily="2" charset="2"/>
              </a:rPr>
              <a:t>1.) CD test for OVC-HEVs</a:t>
            </a:r>
          </a:p>
          <a:p>
            <a:pPr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None/>
              <a:defRPr/>
            </a:pPr>
            <a:r>
              <a:rPr lang="en-GB" sz="1400" kern="0" dirty="0" smtClean="0">
                <a:sym typeface="Wingdings" pitchFamily="2" charset="2"/>
              </a:rPr>
              <a:t>2.) weighted values</a:t>
            </a:r>
          </a:p>
          <a:p>
            <a:pPr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None/>
              <a:defRPr/>
            </a:pPr>
            <a:r>
              <a:rPr lang="en-GB" sz="1400" kern="0" dirty="0" smtClean="0">
                <a:sym typeface="Wingdings" pitchFamily="2" charset="2"/>
              </a:rPr>
              <a:t>3.) For ranges of OVC-HEVs and PEVs</a:t>
            </a:r>
          </a:p>
          <a:p>
            <a:pPr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None/>
              <a:defRPr/>
            </a:pPr>
            <a:r>
              <a:rPr lang="en-GB" sz="1400" kern="0" dirty="0" smtClean="0">
                <a:sym typeface="Wingdings" pitchFamily="2" charset="2"/>
              </a:rPr>
              <a:t>4.) OVC-FCHVs?</a:t>
            </a:r>
          </a:p>
          <a:p>
            <a:pPr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None/>
              <a:defRPr/>
            </a:pPr>
            <a:r>
              <a:rPr lang="en-GB" sz="1400" kern="0" dirty="0" smtClean="0">
                <a:sym typeface="Wingdings" pitchFamily="2" charset="2"/>
              </a:rPr>
              <a:t>Construction work:</a:t>
            </a:r>
            <a:br>
              <a:rPr lang="en-GB" sz="1400" kern="0" dirty="0" smtClean="0">
                <a:sym typeface="Wingdings" pitchFamily="2" charset="2"/>
              </a:rPr>
            </a:br>
            <a:r>
              <a:rPr lang="en-GB" sz="1400" kern="0" dirty="0" smtClean="0">
                <a:sym typeface="Wingdings" pitchFamily="2" charset="2"/>
              </a:rPr>
              <a:t>Averaging and declared value</a:t>
            </a:r>
          </a:p>
          <a:p>
            <a:pPr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None/>
              <a:defRPr/>
            </a:pPr>
            <a:endParaRPr lang="en-GB" sz="1400" kern="0" dirty="0" smtClean="0">
              <a:sym typeface="Wingdings" pitchFamily="2" charset="2"/>
            </a:endParaRPr>
          </a:p>
        </p:txBody>
      </p:sp>
      <p:sp>
        <p:nvSpPr>
          <p:cNvPr id="86" name="Rechteck 85"/>
          <p:cNvSpPr/>
          <p:nvPr/>
        </p:nvSpPr>
        <p:spPr>
          <a:xfrm>
            <a:off x="7336344" y="2039388"/>
            <a:ext cx="445693" cy="4953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emiss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96" name="Rechteck 95"/>
          <p:cNvSpPr/>
          <p:nvPr/>
        </p:nvSpPr>
        <p:spPr>
          <a:xfrm>
            <a:off x="7331430" y="2574456"/>
            <a:ext cx="445693" cy="4953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emiss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97" name="Rechteck 96"/>
          <p:cNvSpPr/>
          <p:nvPr/>
        </p:nvSpPr>
        <p:spPr>
          <a:xfrm>
            <a:off x="7336343" y="3099183"/>
            <a:ext cx="445693" cy="4953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emiss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99" name="Rechteck 98"/>
          <p:cNvSpPr/>
          <p:nvPr/>
        </p:nvSpPr>
        <p:spPr>
          <a:xfrm>
            <a:off x="6811293" y="1508446"/>
            <a:ext cx="445693" cy="4953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emiss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100" name="Rechteck 99"/>
          <p:cNvSpPr/>
          <p:nvPr/>
        </p:nvSpPr>
        <p:spPr>
          <a:xfrm>
            <a:off x="1552473" y="6362700"/>
            <a:ext cx="5172841" cy="16351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F</a:t>
            </a:r>
            <a:r>
              <a:rPr lang="en-US" sz="1100" dirty="0" smtClean="0">
                <a:solidFill>
                  <a:schemeClr val="tx1"/>
                </a:solidFill>
              </a:rPr>
              <a:t>or fuel cells whole process is done with fuel consumption instead of 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  <a:endParaRPr lang="en-US" sz="1100" dirty="0" smtClean="0">
              <a:solidFill>
                <a:schemeClr val="accent3"/>
              </a:solidFill>
            </a:endParaRPr>
          </a:p>
        </p:txBody>
      </p:sp>
      <p:sp>
        <p:nvSpPr>
          <p:cNvPr id="101" name="Rechteck 100"/>
          <p:cNvSpPr/>
          <p:nvPr/>
        </p:nvSpPr>
        <p:spPr>
          <a:xfrm>
            <a:off x="4981630" y="2451267"/>
            <a:ext cx="36420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de-DE" sz="4400" b="1" cap="none" spc="0" dirty="0" smtClean="0">
                <a:ln/>
                <a:solidFill>
                  <a:schemeClr val="accent4"/>
                </a:solidFill>
                <a:effectLst/>
              </a:rPr>
              <a:t>!</a:t>
            </a:r>
            <a:endParaRPr lang="de-DE" sz="4400" b="1" cap="none" spc="0" dirty="0">
              <a:ln/>
              <a:solidFill>
                <a:schemeClr val="accent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2108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MWGroup_BMW+MINI+RR_D_16zu9">
  <a:themeElements>
    <a:clrScheme name="BMW GROUP">
      <a:dk1>
        <a:sysClr val="windowText" lastClr="000000"/>
      </a:dk1>
      <a:lt1>
        <a:sysClr val="window" lastClr="FFFFFF"/>
      </a:lt1>
      <a:dk2>
        <a:srgbClr val="595443"/>
      </a:dk2>
      <a:lt2>
        <a:srgbClr val="5678A9"/>
      </a:lt2>
      <a:accent1>
        <a:srgbClr val="00B050"/>
      </a:accent1>
      <a:accent2>
        <a:srgbClr val="FFD600"/>
      </a:accent2>
      <a:accent3>
        <a:srgbClr val="914F28"/>
      </a:accent3>
      <a:accent4>
        <a:srgbClr val="FF0000"/>
      </a:accent4>
      <a:accent5>
        <a:srgbClr val="F19100"/>
      </a:accent5>
      <a:accent6>
        <a:srgbClr val="0070C0"/>
      </a:accent6>
      <a:hlink>
        <a:srgbClr val="000000"/>
      </a:hlink>
      <a:folHlink>
        <a:srgbClr val="000000"/>
      </a:folHlink>
    </a:clrScheme>
    <a:fontScheme name="BMW GROUP">
      <a:majorFont>
        <a:latin typeface="BMW Group Condensed"/>
        <a:ea typeface=""/>
        <a:cs typeface=""/>
      </a:majorFont>
      <a:minorFont>
        <a:latin typeface="BMW Group Condensed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BMWGroup_BMW+MINI+RR_D_16zu9</Template>
  <TotalTime>0</TotalTime>
  <Words>2041</Words>
  <Application>Microsoft Office PowerPoint</Application>
  <PresentationFormat>Benutzerdefiniert</PresentationFormat>
  <Paragraphs>574</Paragraphs>
  <Slides>11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8" baseType="lpstr">
      <vt:lpstr>Arial</vt:lpstr>
      <vt:lpstr>BMW Type Global Pro Regular</vt:lpstr>
      <vt:lpstr>Calibri</vt:lpstr>
      <vt:lpstr>Wingdings</vt:lpstr>
      <vt:lpstr>BMW Group Condensed</vt:lpstr>
      <vt:lpstr>Symbol</vt:lpstr>
      <vt:lpstr>BMWGroup_BMW+MINI+RR_D_16zu9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BMW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Lueginger Christoph</dc:creator>
  <cp:lastModifiedBy>Redmann, Stephan</cp:lastModifiedBy>
  <cp:revision>42</cp:revision>
  <dcterms:created xsi:type="dcterms:W3CDTF">2015-08-10T14:41:34Z</dcterms:created>
  <dcterms:modified xsi:type="dcterms:W3CDTF">2015-09-24T18:38:03Z</dcterms:modified>
</cp:coreProperties>
</file>