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ags/tag1.xml" ContentType="application/vnd.openxmlformats-officedocument.presentationml.tags+xml"/>
  <Override PartName="/ppt/notesSlides/notesSlide1.xml" ContentType="application/vnd.openxmlformats-officedocument.presentationml.notesSlide+xml"/>
  <Override PartName="/ppt/tags/tag2.xml" ContentType="application/vnd.openxmlformats-officedocument.presentationml.tags+xml"/>
  <Override PartName="/ppt/notesSlides/notesSlide2.xml" ContentType="application/vnd.openxmlformats-officedocument.presentationml.notesSlide+xml"/>
  <Override PartName="/ppt/tags/tag3.xml" ContentType="application/vnd.openxmlformats-officedocument.presentationml.tags+xml"/>
  <Override PartName="/ppt/notesSlides/notesSlide3.xml" ContentType="application/vnd.openxmlformats-officedocument.presentationml.notesSlide+xml"/>
  <Override PartName="/ppt/tags/tag4.xml" ContentType="application/vnd.openxmlformats-officedocument.presentationml.tags+xml"/>
  <Override PartName="/ppt/notesSlides/notesSlide4.xml" ContentType="application/vnd.openxmlformats-officedocument.presentationml.notesSlide+xml"/>
  <Override PartName="/ppt/tags/tag5.xml" ContentType="application/vnd.openxmlformats-officedocument.presentationml.tags+xml"/>
  <Override PartName="/ppt/notesSlides/notesSlide5.xml" ContentType="application/vnd.openxmlformats-officedocument.presentationml.notesSlide+xml"/>
  <Override PartName="/ppt/tags/tag6.xml" ContentType="application/vnd.openxmlformats-officedocument.presentationml.tags+xml"/>
  <Override PartName="/ppt/notesSlides/notesSlide6.xml" ContentType="application/vnd.openxmlformats-officedocument.presentationml.notesSlide+xml"/>
  <Override PartName="/ppt/tags/tag7.xml" ContentType="application/vnd.openxmlformats-officedocument.presentationml.tags+xml"/>
  <Override PartName="/ppt/notesSlides/notesSlide7.xml" ContentType="application/vnd.openxmlformats-officedocument.presentationml.notesSlide+xml"/>
  <Override PartName="/ppt/tags/tag8.xml" ContentType="application/vnd.openxmlformats-officedocument.presentationml.tags+xml"/>
  <Override PartName="/ppt/notesSlides/notesSlide8.xml" ContentType="application/vnd.openxmlformats-officedocument.presentationml.notesSlide+xml"/>
  <Override PartName="/ppt/tags/tag9.xml" ContentType="application/vnd.openxmlformats-officedocument.presentationml.tags+xml"/>
  <Override PartName="/ppt/notesSlides/notesSlide9.xml" ContentType="application/vnd.openxmlformats-officedocument.presentationml.notesSlide+xml"/>
  <Override PartName="/ppt/tags/tag10.xml" ContentType="application/vnd.openxmlformats-officedocument.presentationml.tags+xml"/>
  <Override PartName="/ppt/notesSlides/notesSlide10.xml" ContentType="application/vnd.openxmlformats-officedocument.presentationml.notesSlide+xml"/>
  <Override PartName="/ppt/tags/tag11.xml" ContentType="application/vnd.openxmlformats-officedocument.presentationml.tags+xml"/>
  <Override PartName="/ppt/notesSlides/notesSlide11.xml" ContentType="application/vnd.openxmlformats-officedocument.presentationml.notesSlide+xml"/>
  <Override PartName="/ppt/tags/tag12.xml" ContentType="application/vnd.openxmlformats-officedocument.presentationml.tags+xml"/>
  <Override PartName="/ppt/notesSlides/notesSlide12.xml" ContentType="application/vnd.openxmlformats-officedocument.presentationml.notesSlide+xml"/>
  <Override PartName="/ppt/tags/tag13.xml" ContentType="application/vnd.openxmlformats-officedocument.presentationml.tags+xml"/>
  <Override PartName="/ppt/notesSlides/notesSlide13.xml" ContentType="application/vnd.openxmlformats-officedocument.presentationml.notesSlide+xml"/>
  <Override PartName="/ppt/tags/tag14.xml" ContentType="application/vnd.openxmlformats-officedocument.presentationml.tags+xml"/>
  <Override PartName="/ppt/notesSlides/notesSlide14.xml" ContentType="application/vnd.openxmlformats-officedocument.presentationml.notesSlide+xml"/>
  <Override PartName="/ppt/tags/tag15.xml" ContentType="application/vnd.openxmlformats-officedocument.presentationml.tags+xml"/>
  <Override PartName="/ppt/notesSlides/notesSlide15.xml" ContentType="application/vnd.openxmlformats-officedocument.presentationml.notesSlide+xml"/>
  <Override PartName="/ppt/tags/tag16.xml" ContentType="application/vnd.openxmlformats-officedocument.presentationml.tags+xml"/>
  <Override PartName="/ppt/notesSlides/notesSlide16.xml" ContentType="application/vnd.openxmlformats-officedocument.presentationml.notesSlide+xml"/>
  <Override PartName="/ppt/tags/tag17.xml" ContentType="application/vnd.openxmlformats-officedocument.presentationml.tags+xml"/>
  <Override PartName="/ppt/notesSlides/notesSlide17.xml" ContentType="application/vnd.openxmlformats-officedocument.presentationml.notesSlide+xml"/>
  <Override PartName="/ppt/tags/tag18.xml" ContentType="application/vnd.openxmlformats-officedocument.presentationml.tags+xml"/>
  <Override PartName="/ppt/notesSlides/notesSlide18.xml" ContentType="application/vnd.openxmlformats-officedocument.presentationml.notesSlide+xml"/>
  <Override PartName="/ppt/tags/tag19.xml" ContentType="application/vnd.openxmlformats-officedocument.presentationml.tags+xml"/>
  <Override PartName="/ppt/notesSlides/notesSlide19.xml" ContentType="application/vnd.openxmlformats-officedocument.presentationml.notesSlide+xml"/>
  <Override PartName="/ppt/tags/tag20.xml" ContentType="application/vnd.openxmlformats-officedocument.presentationml.tags+xml"/>
  <Override PartName="/ppt/notesSlides/notesSlide20.xml" ContentType="application/vnd.openxmlformats-officedocument.presentationml.notesSlide+xml"/>
  <Override PartName="/ppt/tags/tag21.xml" ContentType="application/vnd.openxmlformats-officedocument.presentationml.tags+xml"/>
  <Override PartName="/ppt/notesSlides/notesSlide21.xml" ContentType="application/vnd.openxmlformats-officedocument.presentationml.notesSlide+xml"/>
  <Override PartName="/ppt/tags/tag22.xml" ContentType="application/vnd.openxmlformats-officedocument.presentationml.tags+xml"/>
  <Override PartName="/ppt/notesSlides/notesSlide22.xml" ContentType="application/vnd.openxmlformats-officedocument.presentationml.notesSlide+xml"/>
  <Override PartName="/ppt/tags/tag23.xml" ContentType="application/vnd.openxmlformats-officedocument.presentationml.tags+xml"/>
  <Override PartName="/ppt/notesSlides/notesSlide2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1"/>
  </p:sldMasterIdLst>
  <p:notesMasterIdLst>
    <p:notesMasterId r:id="rId26"/>
  </p:notesMasterIdLst>
  <p:sldIdLst>
    <p:sldId id="257" r:id="rId2"/>
    <p:sldId id="258" r:id="rId3"/>
    <p:sldId id="265" r:id="rId4"/>
    <p:sldId id="283" r:id="rId5"/>
    <p:sldId id="284" r:id="rId6"/>
    <p:sldId id="285" r:id="rId7"/>
    <p:sldId id="286" r:id="rId8"/>
    <p:sldId id="287" r:id="rId9"/>
    <p:sldId id="272" r:id="rId10"/>
    <p:sldId id="276" r:id="rId11"/>
    <p:sldId id="280" r:id="rId12"/>
    <p:sldId id="288" r:id="rId13"/>
    <p:sldId id="289" r:id="rId14"/>
    <p:sldId id="282" r:id="rId15"/>
    <p:sldId id="259" r:id="rId16"/>
    <p:sldId id="262" r:id="rId17"/>
    <p:sldId id="263" r:id="rId18"/>
    <p:sldId id="264" r:id="rId19"/>
    <p:sldId id="270" r:id="rId20"/>
    <p:sldId id="271" r:id="rId21"/>
    <p:sldId id="275" r:id="rId22"/>
    <p:sldId id="274" r:id="rId23"/>
    <p:sldId id="277" r:id="rId24"/>
    <p:sldId id="279" r:id="rId25"/>
  </p:sldIdLst>
  <p:sldSz cx="9906000" cy="6858000" type="A4"/>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D100"/>
    <a:srgbClr val="C82D20"/>
    <a:srgbClr val="51AE3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1326" autoAdjust="0"/>
    <p:restoredTop sz="94787" autoAdjust="0"/>
  </p:normalViewPr>
  <p:slideViewPr>
    <p:cSldViewPr snapToGrid="0">
      <p:cViewPr>
        <p:scale>
          <a:sx n="100" d="100"/>
          <a:sy n="100" d="100"/>
        </p:scale>
        <p:origin x="-1284" y="-372"/>
      </p:cViewPr>
      <p:guideLst>
        <p:guide orient="horz" pos="142"/>
        <p:guide orient="horz" pos="963"/>
        <p:guide orient="horz" pos="395"/>
        <p:guide orient="horz" pos="1088"/>
        <p:guide orient="horz" pos="3578"/>
        <p:guide orient="horz" pos="4178"/>
        <p:guide pos="5660"/>
        <p:guide pos="149"/>
        <p:guide pos="6090"/>
        <p:guide pos="652"/>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8934A03-512B-4175-A05C-244CAC0C2483}" type="datetimeFigureOut">
              <a:rPr lang="de-DE" smtClean="0"/>
              <a:t>24.09.2015</a:t>
            </a:fld>
            <a:endParaRPr lang="de-DE"/>
          </a:p>
        </p:txBody>
      </p:sp>
      <p:sp>
        <p:nvSpPr>
          <p:cNvPr id="4" name="Folienbildplatzhalter 3"/>
          <p:cNvSpPr>
            <a:spLocks noGrp="1" noRot="1" noChangeAspect="1"/>
          </p:cNvSpPr>
          <p:nvPr>
            <p:ph type="sldImg" idx="2"/>
          </p:nvPr>
        </p:nvSpPr>
        <p:spPr>
          <a:xfrm>
            <a:off x="952500" y="685800"/>
            <a:ext cx="4953000" cy="3429000"/>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6" name="Fußzeilenplatzhalt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1A26462-A666-4A36-A2AC-732EB029069A}" type="slidenum">
              <a:rPr lang="de-DE" smtClean="0"/>
              <a:t>‹Nr.›</a:t>
            </a:fld>
            <a:endParaRPr lang="de-DE"/>
          </a:p>
        </p:txBody>
      </p:sp>
    </p:spTree>
    <p:extLst>
      <p:ext uri="{BB962C8B-B14F-4D97-AF65-F5344CB8AC3E}">
        <p14:creationId xmlns:p14="http://schemas.microsoft.com/office/powerpoint/2010/main" val="107027799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D1A26462-A666-4A36-A2AC-732EB029069A}" type="slidenum">
              <a:rPr lang="de-DE" smtClean="0"/>
              <a:t>1</a:t>
            </a:fld>
            <a:endParaRPr lang="de-DE"/>
          </a:p>
        </p:txBody>
      </p:sp>
    </p:spTree>
    <p:extLst>
      <p:ext uri="{BB962C8B-B14F-4D97-AF65-F5344CB8AC3E}">
        <p14:creationId xmlns:p14="http://schemas.microsoft.com/office/powerpoint/2010/main" val="402386277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E71AB85-0913-4BC5-8285-B01E7FCCD0F4}" type="slidenum">
              <a:rPr lang="de-DE"/>
              <a:pPr/>
              <a:t>10</a:t>
            </a:fld>
            <a:endParaRPr lang="de-DE"/>
          </a:p>
        </p:txBody>
      </p:sp>
      <p:sp>
        <p:nvSpPr>
          <p:cNvPr id="638978" name="Rectangle 2"/>
          <p:cNvSpPr>
            <a:spLocks noGrp="1" noRot="1" noChangeAspect="1" noChangeArrowheads="1" noTextEdit="1"/>
          </p:cNvSpPr>
          <p:nvPr>
            <p:ph type="sldImg"/>
          </p:nvPr>
        </p:nvSpPr>
        <p:spPr>
          <a:xfrm>
            <a:off x="954088" y="685800"/>
            <a:ext cx="4951412" cy="3429000"/>
          </a:xfrm>
          <a:ln/>
        </p:spPr>
      </p:sp>
      <p:sp>
        <p:nvSpPr>
          <p:cNvPr id="638979" name="Rectangle 3"/>
          <p:cNvSpPr>
            <a:spLocks noGrp="1" noChangeArrowheads="1"/>
          </p:cNvSpPr>
          <p:nvPr>
            <p:ph type="body" idx="1"/>
          </p:nvPr>
        </p:nvSpPr>
        <p:spPr/>
        <p:txBody>
          <a:bodyPr/>
          <a:lstStyle/>
          <a:p>
            <a:endParaRPr lang="de-DE"/>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E71AB85-0913-4BC5-8285-B01E7FCCD0F4}" type="slidenum">
              <a:rPr lang="de-DE"/>
              <a:pPr/>
              <a:t>11</a:t>
            </a:fld>
            <a:endParaRPr lang="de-DE"/>
          </a:p>
        </p:txBody>
      </p:sp>
      <p:sp>
        <p:nvSpPr>
          <p:cNvPr id="638978" name="Rectangle 2"/>
          <p:cNvSpPr>
            <a:spLocks noGrp="1" noRot="1" noChangeAspect="1" noChangeArrowheads="1" noTextEdit="1"/>
          </p:cNvSpPr>
          <p:nvPr>
            <p:ph type="sldImg"/>
          </p:nvPr>
        </p:nvSpPr>
        <p:spPr>
          <a:xfrm>
            <a:off x="954088" y="685800"/>
            <a:ext cx="4951412" cy="3429000"/>
          </a:xfrm>
          <a:ln/>
        </p:spPr>
      </p:sp>
      <p:sp>
        <p:nvSpPr>
          <p:cNvPr id="638979" name="Rectangle 3"/>
          <p:cNvSpPr>
            <a:spLocks noGrp="1" noChangeArrowheads="1"/>
          </p:cNvSpPr>
          <p:nvPr>
            <p:ph type="body" idx="1"/>
          </p:nvPr>
        </p:nvSpPr>
        <p:spPr/>
        <p:txBody>
          <a:bodyPr/>
          <a:lstStyle/>
          <a:p>
            <a:endParaRPr lang="de-DE"/>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E71AB85-0913-4BC5-8285-B01E7FCCD0F4}" type="slidenum">
              <a:rPr lang="de-DE"/>
              <a:pPr/>
              <a:t>12</a:t>
            </a:fld>
            <a:endParaRPr lang="de-DE"/>
          </a:p>
        </p:txBody>
      </p:sp>
      <p:sp>
        <p:nvSpPr>
          <p:cNvPr id="638978" name="Rectangle 2"/>
          <p:cNvSpPr>
            <a:spLocks noGrp="1" noRot="1" noChangeAspect="1" noChangeArrowheads="1" noTextEdit="1"/>
          </p:cNvSpPr>
          <p:nvPr>
            <p:ph type="sldImg"/>
          </p:nvPr>
        </p:nvSpPr>
        <p:spPr>
          <a:xfrm>
            <a:off x="954088" y="685800"/>
            <a:ext cx="4951412" cy="3429000"/>
          </a:xfrm>
          <a:ln/>
        </p:spPr>
      </p:sp>
      <p:sp>
        <p:nvSpPr>
          <p:cNvPr id="638979" name="Rectangle 3"/>
          <p:cNvSpPr>
            <a:spLocks noGrp="1" noChangeArrowheads="1"/>
          </p:cNvSpPr>
          <p:nvPr>
            <p:ph type="body" idx="1"/>
          </p:nvPr>
        </p:nvSpPr>
        <p:spPr/>
        <p:txBody>
          <a:bodyPr/>
          <a:lstStyle/>
          <a:p>
            <a:endParaRPr lang="de-DE"/>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E71AB85-0913-4BC5-8285-B01E7FCCD0F4}" type="slidenum">
              <a:rPr lang="de-DE"/>
              <a:pPr/>
              <a:t>13</a:t>
            </a:fld>
            <a:endParaRPr lang="de-DE"/>
          </a:p>
        </p:txBody>
      </p:sp>
      <p:sp>
        <p:nvSpPr>
          <p:cNvPr id="638978" name="Rectangle 2"/>
          <p:cNvSpPr>
            <a:spLocks noGrp="1" noRot="1" noChangeAspect="1" noChangeArrowheads="1" noTextEdit="1"/>
          </p:cNvSpPr>
          <p:nvPr>
            <p:ph type="sldImg"/>
          </p:nvPr>
        </p:nvSpPr>
        <p:spPr>
          <a:xfrm>
            <a:off x="954088" y="685800"/>
            <a:ext cx="4951412" cy="3429000"/>
          </a:xfrm>
          <a:ln/>
        </p:spPr>
      </p:sp>
      <p:sp>
        <p:nvSpPr>
          <p:cNvPr id="638979" name="Rectangle 3"/>
          <p:cNvSpPr>
            <a:spLocks noGrp="1" noChangeArrowheads="1"/>
          </p:cNvSpPr>
          <p:nvPr>
            <p:ph type="body" idx="1"/>
          </p:nvPr>
        </p:nvSpPr>
        <p:spPr/>
        <p:txBody>
          <a:bodyPr/>
          <a:lstStyle/>
          <a:p>
            <a:endParaRPr lang="de-DE"/>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E71AB85-0913-4BC5-8285-B01E7FCCD0F4}" type="slidenum">
              <a:rPr lang="de-DE"/>
              <a:pPr/>
              <a:t>15</a:t>
            </a:fld>
            <a:endParaRPr lang="de-DE"/>
          </a:p>
        </p:txBody>
      </p:sp>
      <p:sp>
        <p:nvSpPr>
          <p:cNvPr id="638978" name="Rectangle 2"/>
          <p:cNvSpPr>
            <a:spLocks noGrp="1" noRot="1" noChangeAspect="1" noChangeArrowheads="1" noTextEdit="1"/>
          </p:cNvSpPr>
          <p:nvPr>
            <p:ph type="sldImg"/>
          </p:nvPr>
        </p:nvSpPr>
        <p:spPr>
          <a:xfrm>
            <a:off x="954088" y="685800"/>
            <a:ext cx="4951412" cy="3429000"/>
          </a:xfrm>
          <a:ln/>
        </p:spPr>
      </p:sp>
      <p:sp>
        <p:nvSpPr>
          <p:cNvPr id="638979" name="Rectangle 3"/>
          <p:cNvSpPr>
            <a:spLocks noGrp="1" noChangeArrowheads="1"/>
          </p:cNvSpPr>
          <p:nvPr>
            <p:ph type="body" idx="1"/>
          </p:nvPr>
        </p:nvSpPr>
        <p:spPr/>
        <p:txBody>
          <a:bodyPr/>
          <a:lstStyle/>
          <a:p>
            <a:endParaRPr lang="de-DE"/>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E71AB85-0913-4BC5-8285-B01E7FCCD0F4}" type="slidenum">
              <a:rPr lang="de-DE"/>
              <a:pPr/>
              <a:t>16</a:t>
            </a:fld>
            <a:endParaRPr lang="de-DE"/>
          </a:p>
        </p:txBody>
      </p:sp>
      <p:sp>
        <p:nvSpPr>
          <p:cNvPr id="638978" name="Rectangle 2"/>
          <p:cNvSpPr>
            <a:spLocks noGrp="1" noRot="1" noChangeAspect="1" noChangeArrowheads="1" noTextEdit="1"/>
          </p:cNvSpPr>
          <p:nvPr>
            <p:ph type="sldImg"/>
          </p:nvPr>
        </p:nvSpPr>
        <p:spPr>
          <a:xfrm>
            <a:off x="954088" y="685800"/>
            <a:ext cx="4951412" cy="3429000"/>
          </a:xfrm>
          <a:ln/>
        </p:spPr>
      </p:sp>
      <p:sp>
        <p:nvSpPr>
          <p:cNvPr id="638979" name="Rectangle 3"/>
          <p:cNvSpPr>
            <a:spLocks noGrp="1" noChangeArrowheads="1"/>
          </p:cNvSpPr>
          <p:nvPr>
            <p:ph type="body" idx="1"/>
          </p:nvPr>
        </p:nvSpPr>
        <p:spPr/>
        <p:txBody>
          <a:bodyPr/>
          <a:lstStyle/>
          <a:p>
            <a:endParaRPr lang="de-DE"/>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E71AB85-0913-4BC5-8285-B01E7FCCD0F4}" type="slidenum">
              <a:rPr lang="de-DE"/>
              <a:pPr/>
              <a:t>17</a:t>
            </a:fld>
            <a:endParaRPr lang="de-DE"/>
          </a:p>
        </p:txBody>
      </p:sp>
      <p:sp>
        <p:nvSpPr>
          <p:cNvPr id="638978" name="Rectangle 2"/>
          <p:cNvSpPr>
            <a:spLocks noGrp="1" noRot="1" noChangeAspect="1" noChangeArrowheads="1" noTextEdit="1"/>
          </p:cNvSpPr>
          <p:nvPr>
            <p:ph type="sldImg"/>
          </p:nvPr>
        </p:nvSpPr>
        <p:spPr>
          <a:xfrm>
            <a:off x="954088" y="685800"/>
            <a:ext cx="4951412" cy="3429000"/>
          </a:xfrm>
          <a:ln/>
        </p:spPr>
      </p:sp>
      <p:sp>
        <p:nvSpPr>
          <p:cNvPr id="638979" name="Rectangle 3"/>
          <p:cNvSpPr>
            <a:spLocks noGrp="1" noChangeArrowheads="1"/>
          </p:cNvSpPr>
          <p:nvPr>
            <p:ph type="body" idx="1"/>
          </p:nvPr>
        </p:nvSpPr>
        <p:spPr/>
        <p:txBody>
          <a:bodyPr/>
          <a:lstStyle/>
          <a:p>
            <a:endParaRPr lang="de-DE"/>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E71AB85-0913-4BC5-8285-B01E7FCCD0F4}" type="slidenum">
              <a:rPr lang="de-DE"/>
              <a:pPr/>
              <a:t>18</a:t>
            </a:fld>
            <a:endParaRPr lang="de-DE"/>
          </a:p>
        </p:txBody>
      </p:sp>
      <p:sp>
        <p:nvSpPr>
          <p:cNvPr id="638978" name="Rectangle 2"/>
          <p:cNvSpPr>
            <a:spLocks noGrp="1" noRot="1" noChangeAspect="1" noChangeArrowheads="1" noTextEdit="1"/>
          </p:cNvSpPr>
          <p:nvPr>
            <p:ph type="sldImg"/>
          </p:nvPr>
        </p:nvSpPr>
        <p:spPr>
          <a:xfrm>
            <a:off x="954088" y="685800"/>
            <a:ext cx="4951412" cy="3429000"/>
          </a:xfrm>
          <a:ln/>
        </p:spPr>
      </p:sp>
      <p:sp>
        <p:nvSpPr>
          <p:cNvPr id="638979" name="Rectangle 3"/>
          <p:cNvSpPr>
            <a:spLocks noGrp="1" noChangeArrowheads="1"/>
          </p:cNvSpPr>
          <p:nvPr>
            <p:ph type="body" idx="1"/>
          </p:nvPr>
        </p:nvSpPr>
        <p:spPr/>
        <p:txBody>
          <a:bodyPr/>
          <a:lstStyle/>
          <a:p>
            <a:endParaRPr lang="de-DE"/>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E71AB85-0913-4BC5-8285-B01E7FCCD0F4}" type="slidenum">
              <a:rPr lang="de-DE"/>
              <a:pPr/>
              <a:t>19</a:t>
            </a:fld>
            <a:endParaRPr lang="de-DE"/>
          </a:p>
        </p:txBody>
      </p:sp>
      <p:sp>
        <p:nvSpPr>
          <p:cNvPr id="638978" name="Rectangle 2"/>
          <p:cNvSpPr>
            <a:spLocks noGrp="1" noRot="1" noChangeAspect="1" noChangeArrowheads="1" noTextEdit="1"/>
          </p:cNvSpPr>
          <p:nvPr>
            <p:ph type="sldImg"/>
          </p:nvPr>
        </p:nvSpPr>
        <p:spPr>
          <a:xfrm>
            <a:off x="954088" y="685800"/>
            <a:ext cx="4951412" cy="3429000"/>
          </a:xfrm>
          <a:ln/>
        </p:spPr>
      </p:sp>
      <p:sp>
        <p:nvSpPr>
          <p:cNvPr id="638979" name="Rectangle 3"/>
          <p:cNvSpPr>
            <a:spLocks noGrp="1" noChangeArrowheads="1"/>
          </p:cNvSpPr>
          <p:nvPr>
            <p:ph type="body" idx="1"/>
          </p:nvPr>
        </p:nvSpPr>
        <p:spPr/>
        <p:txBody>
          <a:bodyPr/>
          <a:lstStyle/>
          <a:p>
            <a:endParaRPr lang="de-DE"/>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E71AB85-0913-4BC5-8285-B01E7FCCD0F4}" type="slidenum">
              <a:rPr lang="de-DE"/>
              <a:pPr/>
              <a:t>20</a:t>
            </a:fld>
            <a:endParaRPr lang="de-DE"/>
          </a:p>
        </p:txBody>
      </p:sp>
      <p:sp>
        <p:nvSpPr>
          <p:cNvPr id="638978" name="Rectangle 2"/>
          <p:cNvSpPr>
            <a:spLocks noGrp="1" noRot="1" noChangeAspect="1" noChangeArrowheads="1" noTextEdit="1"/>
          </p:cNvSpPr>
          <p:nvPr>
            <p:ph type="sldImg"/>
          </p:nvPr>
        </p:nvSpPr>
        <p:spPr>
          <a:xfrm>
            <a:off x="954088" y="685800"/>
            <a:ext cx="4951412" cy="3429000"/>
          </a:xfrm>
          <a:ln/>
        </p:spPr>
      </p:sp>
      <p:sp>
        <p:nvSpPr>
          <p:cNvPr id="638979" name="Rectangle 3"/>
          <p:cNvSpPr>
            <a:spLocks noGrp="1" noChangeArrowheads="1"/>
          </p:cNvSpPr>
          <p:nvPr>
            <p:ph type="body" idx="1"/>
          </p:nvPr>
        </p:nvSpPr>
        <p:spPr/>
        <p:txBody>
          <a:bodyPr/>
          <a:lstStyle/>
          <a:p>
            <a:endParaRPr lang="de-DE"/>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7"/>
          <p:cNvSpPr>
            <a:spLocks noGrp="1" noChangeArrowheads="1"/>
          </p:cNvSpPr>
          <p:nvPr>
            <p:ph type="sldNum" sz="quarter" idx="5"/>
          </p:nvPr>
        </p:nvSpPr>
        <p:spPr>
          <a:ln/>
        </p:spPr>
        <p:txBody>
          <a:bodyPr/>
          <a:lstStyle/>
          <a:p>
            <a:fld id="{7929280F-BA04-4440-91D4-789818F7EBF2}" type="slidenum">
              <a:rPr lang="de-DE"/>
              <a:pPr/>
              <a:t>2</a:t>
            </a:fld>
            <a:endParaRPr lang="de-DE"/>
          </a:p>
        </p:txBody>
      </p:sp>
      <p:sp>
        <p:nvSpPr>
          <p:cNvPr id="3371010" name="Rectangle 2"/>
          <p:cNvSpPr>
            <a:spLocks noGrp="1" noRot="1" noChangeAspect="1" noChangeArrowheads="1" noTextEdit="1"/>
          </p:cNvSpPr>
          <p:nvPr>
            <p:ph type="sldImg"/>
          </p:nvPr>
        </p:nvSpPr>
        <p:spPr>
          <a:xfrm>
            <a:off x="984250" y="709613"/>
            <a:ext cx="4918075" cy="3405187"/>
          </a:xfrm>
          <a:ln/>
        </p:spPr>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E71AB85-0913-4BC5-8285-B01E7FCCD0F4}" type="slidenum">
              <a:rPr lang="de-DE"/>
              <a:pPr/>
              <a:t>21</a:t>
            </a:fld>
            <a:endParaRPr lang="de-DE"/>
          </a:p>
        </p:txBody>
      </p:sp>
      <p:sp>
        <p:nvSpPr>
          <p:cNvPr id="638978" name="Rectangle 2"/>
          <p:cNvSpPr>
            <a:spLocks noGrp="1" noRot="1" noChangeAspect="1" noChangeArrowheads="1" noTextEdit="1"/>
          </p:cNvSpPr>
          <p:nvPr>
            <p:ph type="sldImg"/>
          </p:nvPr>
        </p:nvSpPr>
        <p:spPr>
          <a:xfrm>
            <a:off x="954088" y="685800"/>
            <a:ext cx="4951412" cy="3429000"/>
          </a:xfrm>
          <a:ln/>
        </p:spPr>
      </p:sp>
      <p:sp>
        <p:nvSpPr>
          <p:cNvPr id="638979" name="Rectangle 3"/>
          <p:cNvSpPr>
            <a:spLocks noGrp="1" noChangeArrowheads="1"/>
          </p:cNvSpPr>
          <p:nvPr>
            <p:ph type="body" idx="1"/>
          </p:nvPr>
        </p:nvSpPr>
        <p:spPr/>
        <p:txBody>
          <a:bodyPr/>
          <a:lstStyle/>
          <a:p>
            <a:endParaRPr lang="de-DE"/>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E71AB85-0913-4BC5-8285-B01E7FCCD0F4}" type="slidenum">
              <a:rPr lang="de-DE"/>
              <a:pPr/>
              <a:t>22</a:t>
            </a:fld>
            <a:endParaRPr lang="de-DE"/>
          </a:p>
        </p:txBody>
      </p:sp>
      <p:sp>
        <p:nvSpPr>
          <p:cNvPr id="638978" name="Rectangle 2"/>
          <p:cNvSpPr>
            <a:spLocks noGrp="1" noRot="1" noChangeAspect="1" noChangeArrowheads="1" noTextEdit="1"/>
          </p:cNvSpPr>
          <p:nvPr>
            <p:ph type="sldImg"/>
          </p:nvPr>
        </p:nvSpPr>
        <p:spPr>
          <a:xfrm>
            <a:off x="954088" y="685800"/>
            <a:ext cx="4951412" cy="3429000"/>
          </a:xfrm>
          <a:ln/>
        </p:spPr>
      </p:sp>
      <p:sp>
        <p:nvSpPr>
          <p:cNvPr id="638979" name="Rectangle 3"/>
          <p:cNvSpPr>
            <a:spLocks noGrp="1" noChangeArrowheads="1"/>
          </p:cNvSpPr>
          <p:nvPr>
            <p:ph type="body" idx="1"/>
          </p:nvPr>
        </p:nvSpPr>
        <p:spPr/>
        <p:txBody>
          <a:bodyPr/>
          <a:lstStyle/>
          <a:p>
            <a:endParaRPr lang="de-DE"/>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E71AB85-0913-4BC5-8285-B01E7FCCD0F4}" type="slidenum">
              <a:rPr lang="de-DE"/>
              <a:pPr/>
              <a:t>23</a:t>
            </a:fld>
            <a:endParaRPr lang="de-DE"/>
          </a:p>
        </p:txBody>
      </p:sp>
      <p:sp>
        <p:nvSpPr>
          <p:cNvPr id="638978" name="Rectangle 2"/>
          <p:cNvSpPr>
            <a:spLocks noGrp="1" noRot="1" noChangeAspect="1" noChangeArrowheads="1" noTextEdit="1"/>
          </p:cNvSpPr>
          <p:nvPr>
            <p:ph type="sldImg"/>
          </p:nvPr>
        </p:nvSpPr>
        <p:spPr>
          <a:xfrm>
            <a:off x="954088" y="685800"/>
            <a:ext cx="4951412" cy="3429000"/>
          </a:xfrm>
          <a:ln/>
        </p:spPr>
      </p:sp>
      <p:sp>
        <p:nvSpPr>
          <p:cNvPr id="638979" name="Rectangle 3"/>
          <p:cNvSpPr>
            <a:spLocks noGrp="1" noChangeArrowheads="1"/>
          </p:cNvSpPr>
          <p:nvPr>
            <p:ph type="body" idx="1"/>
          </p:nvPr>
        </p:nvSpPr>
        <p:spPr/>
        <p:txBody>
          <a:bodyPr/>
          <a:lstStyle/>
          <a:p>
            <a:endParaRPr lang="de-DE"/>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E71AB85-0913-4BC5-8285-B01E7FCCD0F4}" type="slidenum">
              <a:rPr lang="de-DE"/>
              <a:pPr/>
              <a:t>24</a:t>
            </a:fld>
            <a:endParaRPr lang="de-DE"/>
          </a:p>
        </p:txBody>
      </p:sp>
      <p:sp>
        <p:nvSpPr>
          <p:cNvPr id="638978" name="Rectangle 2"/>
          <p:cNvSpPr>
            <a:spLocks noGrp="1" noRot="1" noChangeAspect="1" noChangeArrowheads="1" noTextEdit="1"/>
          </p:cNvSpPr>
          <p:nvPr>
            <p:ph type="sldImg"/>
          </p:nvPr>
        </p:nvSpPr>
        <p:spPr>
          <a:xfrm>
            <a:off x="954088" y="685800"/>
            <a:ext cx="4951412" cy="3429000"/>
          </a:xfrm>
          <a:ln/>
        </p:spPr>
      </p:sp>
      <p:sp>
        <p:nvSpPr>
          <p:cNvPr id="638979" name="Rectangle 3"/>
          <p:cNvSpPr>
            <a:spLocks noGrp="1" noChangeArrowheads="1"/>
          </p:cNvSpPr>
          <p:nvPr>
            <p:ph type="body" idx="1"/>
          </p:nvPr>
        </p:nvSpPr>
        <p:spPr/>
        <p:txBody>
          <a:bodyPr/>
          <a:lstStyle/>
          <a:p>
            <a:endParaRPr lang="de-DE"/>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E71AB85-0913-4BC5-8285-B01E7FCCD0F4}" type="slidenum">
              <a:rPr lang="de-DE"/>
              <a:pPr/>
              <a:t>3</a:t>
            </a:fld>
            <a:endParaRPr lang="de-DE"/>
          </a:p>
        </p:txBody>
      </p:sp>
      <p:sp>
        <p:nvSpPr>
          <p:cNvPr id="638978" name="Rectangle 2"/>
          <p:cNvSpPr>
            <a:spLocks noGrp="1" noRot="1" noChangeAspect="1" noChangeArrowheads="1" noTextEdit="1"/>
          </p:cNvSpPr>
          <p:nvPr>
            <p:ph type="sldImg"/>
          </p:nvPr>
        </p:nvSpPr>
        <p:spPr>
          <a:xfrm>
            <a:off x="954088" y="685800"/>
            <a:ext cx="4951412" cy="3429000"/>
          </a:xfrm>
          <a:ln/>
        </p:spPr>
      </p:sp>
      <p:sp>
        <p:nvSpPr>
          <p:cNvPr id="638979" name="Rectangle 3"/>
          <p:cNvSpPr>
            <a:spLocks noGrp="1" noChangeArrowheads="1"/>
          </p:cNvSpPr>
          <p:nvPr>
            <p:ph type="body" idx="1"/>
          </p:nvPr>
        </p:nvSpPr>
        <p:spPr/>
        <p:txBody>
          <a:bodyPr/>
          <a:lstStyle/>
          <a:p>
            <a:endParaRPr lang="de-DE"/>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E71AB85-0913-4BC5-8285-B01E7FCCD0F4}" type="slidenum">
              <a:rPr lang="de-DE"/>
              <a:pPr/>
              <a:t>4</a:t>
            </a:fld>
            <a:endParaRPr lang="de-DE"/>
          </a:p>
        </p:txBody>
      </p:sp>
      <p:sp>
        <p:nvSpPr>
          <p:cNvPr id="638978" name="Rectangle 2"/>
          <p:cNvSpPr>
            <a:spLocks noGrp="1" noRot="1" noChangeAspect="1" noChangeArrowheads="1" noTextEdit="1"/>
          </p:cNvSpPr>
          <p:nvPr>
            <p:ph type="sldImg"/>
          </p:nvPr>
        </p:nvSpPr>
        <p:spPr>
          <a:xfrm>
            <a:off x="954088" y="685800"/>
            <a:ext cx="4951412" cy="3429000"/>
          </a:xfrm>
          <a:ln/>
        </p:spPr>
      </p:sp>
      <p:sp>
        <p:nvSpPr>
          <p:cNvPr id="638979" name="Rectangle 3"/>
          <p:cNvSpPr>
            <a:spLocks noGrp="1" noChangeArrowheads="1"/>
          </p:cNvSpPr>
          <p:nvPr>
            <p:ph type="body" idx="1"/>
          </p:nvPr>
        </p:nvSpPr>
        <p:spPr/>
        <p:txBody>
          <a:bodyPr/>
          <a:lstStyle/>
          <a:p>
            <a:endParaRPr lang="de-DE"/>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E71AB85-0913-4BC5-8285-B01E7FCCD0F4}" type="slidenum">
              <a:rPr lang="de-DE"/>
              <a:pPr/>
              <a:t>5</a:t>
            </a:fld>
            <a:endParaRPr lang="de-DE"/>
          </a:p>
        </p:txBody>
      </p:sp>
      <p:sp>
        <p:nvSpPr>
          <p:cNvPr id="638978" name="Rectangle 2"/>
          <p:cNvSpPr>
            <a:spLocks noGrp="1" noRot="1" noChangeAspect="1" noChangeArrowheads="1" noTextEdit="1"/>
          </p:cNvSpPr>
          <p:nvPr>
            <p:ph type="sldImg"/>
          </p:nvPr>
        </p:nvSpPr>
        <p:spPr>
          <a:xfrm>
            <a:off x="954088" y="685800"/>
            <a:ext cx="4951412" cy="3429000"/>
          </a:xfrm>
          <a:ln/>
        </p:spPr>
      </p:sp>
      <p:sp>
        <p:nvSpPr>
          <p:cNvPr id="638979" name="Rectangle 3"/>
          <p:cNvSpPr>
            <a:spLocks noGrp="1" noChangeArrowheads="1"/>
          </p:cNvSpPr>
          <p:nvPr>
            <p:ph type="body" idx="1"/>
          </p:nvPr>
        </p:nvSpPr>
        <p:spPr/>
        <p:txBody>
          <a:bodyPr/>
          <a:lstStyle/>
          <a:p>
            <a:endParaRPr lang="de-DE"/>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E71AB85-0913-4BC5-8285-B01E7FCCD0F4}" type="slidenum">
              <a:rPr lang="de-DE"/>
              <a:pPr/>
              <a:t>6</a:t>
            </a:fld>
            <a:endParaRPr lang="de-DE"/>
          </a:p>
        </p:txBody>
      </p:sp>
      <p:sp>
        <p:nvSpPr>
          <p:cNvPr id="638978" name="Rectangle 2"/>
          <p:cNvSpPr>
            <a:spLocks noGrp="1" noRot="1" noChangeAspect="1" noChangeArrowheads="1" noTextEdit="1"/>
          </p:cNvSpPr>
          <p:nvPr>
            <p:ph type="sldImg"/>
          </p:nvPr>
        </p:nvSpPr>
        <p:spPr>
          <a:xfrm>
            <a:off x="954088" y="685800"/>
            <a:ext cx="4951412" cy="3429000"/>
          </a:xfrm>
          <a:ln/>
        </p:spPr>
      </p:sp>
      <p:sp>
        <p:nvSpPr>
          <p:cNvPr id="638979" name="Rectangle 3"/>
          <p:cNvSpPr>
            <a:spLocks noGrp="1" noChangeArrowheads="1"/>
          </p:cNvSpPr>
          <p:nvPr>
            <p:ph type="body" idx="1"/>
          </p:nvPr>
        </p:nvSpPr>
        <p:spPr/>
        <p:txBody>
          <a:bodyPr/>
          <a:lstStyle/>
          <a:p>
            <a:endParaRPr lang="de-DE"/>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E71AB85-0913-4BC5-8285-B01E7FCCD0F4}" type="slidenum">
              <a:rPr lang="de-DE"/>
              <a:pPr/>
              <a:t>7</a:t>
            </a:fld>
            <a:endParaRPr lang="de-DE"/>
          </a:p>
        </p:txBody>
      </p:sp>
      <p:sp>
        <p:nvSpPr>
          <p:cNvPr id="638978" name="Rectangle 2"/>
          <p:cNvSpPr>
            <a:spLocks noGrp="1" noRot="1" noChangeAspect="1" noChangeArrowheads="1" noTextEdit="1"/>
          </p:cNvSpPr>
          <p:nvPr>
            <p:ph type="sldImg"/>
          </p:nvPr>
        </p:nvSpPr>
        <p:spPr>
          <a:xfrm>
            <a:off x="954088" y="685800"/>
            <a:ext cx="4951412" cy="3429000"/>
          </a:xfrm>
          <a:ln/>
        </p:spPr>
      </p:sp>
      <p:sp>
        <p:nvSpPr>
          <p:cNvPr id="638979" name="Rectangle 3"/>
          <p:cNvSpPr>
            <a:spLocks noGrp="1" noChangeArrowheads="1"/>
          </p:cNvSpPr>
          <p:nvPr>
            <p:ph type="body" idx="1"/>
          </p:nvPr>
        </p:nvSpPr>
        <p:spPr/>
        <p:txBody>
          <a:bodyPr/>
          <a:lstStyle/>
          <a:p>
            <a:endParaRPr lang="de-DE"/>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E71AB85-0913-4BC5-8285-B01E7FCCD0F4}" type="slidenum">
              <a:rPr lang="de-DE"/>
              <a:pPr/>
              <a:t>8</a:t>
            </a:fld>
            <a:endParaRPr lang="de-DE"/>
          </a:p>
        </p:txBody>
      </p:sp>
      <p:sp>
        <p:nvSpPr>
          <p:cNvPr id="638978" name="Rectangle 2"/>
          <p:cNvSpPr>
            <a:spLocks noGrp="1" noRot="1" noChangeAspect="1" noChangeArrowheads="1" noTextEdit="1"/>
          </p:cNvSpPr>
          <p:nvPr>
            <p:ph type="sldImg"/>
          </p:nvPr>
        </p:nvSpPr>
        <p:spPr>
          <a:xfrm>
            <a:off x="954088" y="685800"/>
            <a:ext cx="4951412" cy="3429000"/>
          </a:xfrm>
          <a:ln/>
        </p:spPr>
      </p:sp>
      <p:sp>
        <p:nvSpPr>
          <p:cNvPr id="638979" name="Rectangle 3"/>
          <p:cNvSpPr>
            <a:spLocks noGrp="1" noChangeArrowheads="1"/>
          </p:cNvSpPr>
          <p:nvPr>
            <p:ph type="body" idx="1"/>
          </p:nvPr>
        </p:nvSpPr>
        <p:spPr/>
        <p:txBody>
          <a:bodyPr/>
          <a:lstStyle/>
          <a:p>
            <a:endParaRPr lang="de-DE"/>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E71AB85-0913-4BC5-8285-B01E7FCCD0F4}" type="slidenum">
              <a:rPr lang="de-DE"/>
              <a:pPr/>
              <a:t>9</a:t>
            </a:fld>
            <a:endParaRPr lang="de-DE"/>
          </a:p>
        </p:txBody>
      </p:sp>
      <p:sp>
        <p:nvSpPr>
          <p:cNvPr id="638978" name="Rectangle 2"/>
          <p:cNvSpPr>
            <a:spLocks noGrp="1" noRot="1" noChangeAspect="1" noChangeArrowheads="1" noTextEdit="1"/>
          </p:cNvSpPr>
          <p:nvPr>
            <p:ph type="sldImg"/>
          </p:nvPr>
        </p:nvSpPr>
        <p:spPr>
          <a:xfrm>
            <a:off x="954088" y="685800"/>
            <a:ext cx="4951412" cy="3429000"/>
          </a:xfrm>
          <a:ln/>
        </p:spPr>
      </p:sp>
      <p:sp>
        <p:nvSpPr>
          <p:cNvPr id="638979" name="Rectangle 3"/>
          <p:cNvSpPr>
            <a:spLocks noGrp="1" noChangeArrowheads="1"/>
          </p:cNvSpPr>
          <p:nvPr>
            <p:ph type="body" idx="1"/>
          </p:nvPr>
        </p:nvSpPr>
        <p:spPr/>
        <p:txBody>
          <a:bodyPr/>
          <a:lstStyle/>
          <a:p>
            <a:endParaRPr lang="de-DE"/>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Volkswagen Titelfolie">
    <p:spTree>
      <p:nvGrpSpPr>
        <p:cNvPr id="1" name=""/>
        <p:cNvGrpSpPr/>
        <p:nvPr/>
      </p:nvGrpSpPr>
      <p:grpSpPr>
        <a:xfrm>
          <a:off x="0" y="0"/>
          <a:ext cx="0" cy="0"/>
          <a:chOff x="0" y="0"/>
          <a:chExt cx="0" cy="0"/>
        </a:xfrm>
      </p:grpSpPr>
      <p:sp>
        <p:nvSpPr>
          <p:cNvPr id="7" name="Rectangle 2"/>
          <p:cNvSpPr>
            <a:spLocks noGrp="1" noChangeArrowheads="1"/>
          </p:cNvSpPr>
          <p:nvPr>
            <p:ph type="ctrTitle"/>
          </p:nvPr>
        </p:nvSpPr>
        <p:spPr>
          <a:xfrm>
            <a:off x="1019175" y="4425950"/>
            <a:ext cx="7953375" cy="749300"/>
          </a:xfrm>
          <a:extLst>
            <a:ext uri="{909E8E84-426E-40DD-AFC4-6F175D3DCCD1}">
              <a14:hiddenFill xmlns:a14="http://schemas.microsoft.com/office/drawing/2010/main">
                <a:solidFill>
                  <a:schemeClr val="accent1"/>
                </a:solidFill>
              </a14:hiddenFill>
            </a:ext>
          </a:extLst>
        </p:spPr>
        <p:txBody>
          <a:bodyPr/>
          <a:lstStyle>
            <a:lvl1pPr>
              <a:defRPr/>
            </a:lvl1pPr>
          </a:lstStyle>
          <a:p>
            <a:pPr lvl="0"/>
            <a:r>
              <a:rPr lang="de-DE" noProof="0" smtClean="0"/>
              <a:t>Titelmasterformat durch Klicken bearbeiten</a:t>
            </a:r>
            <a:endParaRPr lang="de-DE" noProof="0" dirty="0" smtClean="0"/>
          </a:p>
        </p:txBody>
      </p:sp>
      <p:sp>
        <p:nvSpPr>
          <p:cNvPr id="8" name="Rectangle 3"/>
          <p:cNvSpPr>
            <a:spLocks noGrp="1" noChangeArrowheads="1"/>
          </p:cNvSpPr>
          <p:nvPr>
            <p:ph type="subTitle" sz="quarter" idx="1" hasCustomPrompt="1"/>
          </p:nvPr>
        </p:nvSpPr>
        <p:spPr>
          <a:xfrm>
            <a:off x="1019175" y="5249864"/>
            <a:ext cx="7953375" cy="530225"/>
          </a:xfrm>
        </p:spPr>
        <p:txBody>
          <a:bodyPr anchor="b"/>
          <a:lstStyle>
            <a:lvl1pPr>
              <a:spcBef>
                <a:spcPct val="0"/>
              </a:spcBef>
              <a:defRPr sz="2800"/>
            </a:lvl1pPr>
          </a:lstStyle>
          <a:p>
            <a:pPr lvl="0"/>
            <a:r>
              <a:rPr lang="de-DE" noProof="0" dirty="0" smtClean="0"/>
              <a:t>Formatvorlage durch Klicken bearbeiten</a:t>
            </a:r>
          </a:p>
        </p:txBody>
      </p:sp>
    </p:spTree>
    <p:extLst>
      <p:ext uri="{BB962C8B-B14F-4D97-AF65-F5344CB8AC3E}">
        <p14:creationId xmlns:p14="http://schemas.microsoft.com/office/powerpoint/2010/main" val="186444069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cSld name="Volkswagen 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dirty="0"/>
          </a:p>
        </p:txBody>
      </p:sp>
      <p:sp>
        <p:nvSpPr>
          <p:cNvPr id="3" name="Inhaltsplatzhalter 2"/>
          <p:cNvSpPr>
            <a:spLocks noGrp="1"/>
          </p:cNvSpPr>
          <p:nvPr>
            <p:ph idx="1"/>
          </p:nvPr>
        </p:nvSpPr>
        <p:spPr>
          <a:xfrm>
            <a:off x="1019175" y="1474255"/>
            <a:ext cx="7953375" cy="4308478"/>
          </a:xfrm>
        </p:spPr>
        <p:txBody>
          <a:bodyPr/>
          <a:lstStyle>
            <a:lvl1pPr>
              <a:defRPr sz="2100"/>
            </a:lvl1pPr>
            <a:lvl2pPr marL="266700" indent="-265113">
              <a:buFont typeface="VW Headline OT-Book" pitchFamily="34" charset="0"/>
              <a:buChar char="–"/>
              <a:defRPr sz="2100"/>
            </a:lvl2pPr>
            <a:lvl3pPr marL="533400" indent="-265113">
              <a:buFont typeface="VW Headline OT-Book" pitchFamily="34" charset="0"/>
              <a:buChar char="–"/>
              <a:defRPr sz="2100"/>
            </a:lvl3pPr>
            <a:lvl4pPr marL="784225" indent="-249238">
              <a:buFont typeface="VW Headline OT-Book" pitchFamily="34" charset="0"/>
              <a:buChar char="–"/>
              <a:defRPr sz="2100"/>
            </a:lvl4pPr>
            <a:lvl5pPr marL="1047750" indent="-261938">
              <a:buFont typeface="VW Headline OT-Book" pitchFamily="34" charset="0"/>
              <a:buChar char="–"/>
              <a:defRPr sz="2100"/>
            </a:lvl5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dirty="0"/>
          </a:p>
        </p:txBody>
      </p:sp>
      <p:sp>
        <p:nvSpPr>
          <p:cNvPr id="6" name="Foliennummernplatzhalter 5"/>
          <p:cNvSpPr>
            <a:spLocks noGrp="1"/>
          </p:cNvSpPr>
          <p:nvPr>
            <p:ph type="sldNum" sz="quarter" idx="12"/>
          </p:nvPr>
        </p:nvSpPr>
        <p:spPr/>
        <p:txBody>
          <a:bodyPr/>
          <a:lstStyle>
            <a:lvl1pPr>
              <a:defRPr/>
            </a:lvl1pPr>
          </a:lstStyle>
          <a:p>
            <a:r>
              <a:rPr lang="de-DE"/>
              <a:t>Seite </a:t>
            </a:r>
            <a:fld id="{7B5B499D-1953-4769-9DB5-29FDB952C711}" type="slidenum">
              <a:rPr lang="de-DE"/>
              <a:pPr/>
              <a:t>‹Nr.›</a:t>
            </a:fld>
            <a:endParaRPr lang="de-DE"/>
          </a:p>
        </p:txBody>
      </p:sp>
    </p:spTree>
    <p:extLst>
      <p:ext uri="{BB962C8B-B14F-4D97-AF65-F5344CB8AC3E}">
        <p14:creationId xmlns:p14="http://schemas.microsoft.com/office/powerpoint/2010/main" val="3920855614"/>
      </p:ext>
    </p:extLst>
  </p:cSld>
  <p:clrMapOvr>
    <a:masterClrMapping/>
  </p:clrMapOvr>
  <p:transition>
    <p:cut/>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Volkswagen Kapitelchart">
    <p:spTree>
      <p:nvGrpSpPr>
        <p:cNvPr id="1" name=""/>
        <p:cNvGrpSpPr/>
        <p:nvPr/>
      </p:nvGrpSpPr>
      <p:grpSpPr>
        <a:xfrm>
          <a:off x="0" y="0"/>
          <a:ext cx="0" cy="0"/>
          <a:chOff x="0" y="0"/>
          <a:chExt cx="0" cy="0"/>
        </a:xfrm>
      </p:grpSpPr>
      <p:sp>
        <p:nvSpPr>
          <p:cNvPr id="7" name="Rectangle 2"/>
          <p:cNvSpPr>
            <a:spLocks noGrp="1" noChangeArrowheads="1"/>
          </p:cNvSpPr>
          <p:nvPr>
            <p:ph type="ctrTitle" hasCustomPrompt="1"/>
          </p:nvPr>
        </p:nvSpPr>
        <p:spPr>
          <a:xfrm>
            <a:off x="1019175" y="4425950"/>
            <a:ext cx="7953375" cy="749300"/>
          </a:xfrm>
          <a:extLst>
            <a:ext uri="{909E8E84-426E-40DD-AFC4-6F175D3DCCD1}">
              <a14:hiddenFill xmlns:a14="http://schemas.microsoft.com/office/drawing/2010/main">
                <a:solidFill>
                  <a:schemeClr val="accent1"/>
                </a:solidFill>
              </a14:hiddenFill>
            </a:ext>
          </a:extLst>
        </p:spPr>
        <p:txBody>
          <a:bodyPr/>
          <a:lstStyle>
            <a:lvl1pPr>
              <a:defRPr lang="de-DE" sz="2800" b="0" i="0" u="none" strike="noStrike" baseline="0" smtClean="0"/>
            </a:lvl1pPr>
          </a:lstStyle>
          <a:p>
            <a:pPr lvl="0"/>
            <a:r>
              <a:rPr lang="de-DE" sz="2800" b="0" i="0" u="none" strike="noStrike" baseline="0" dirty="0" smtClean="0">
                <a:solidFill>
                  <a:srgbClr val="33434C"/>
                </a:solidFill>
                <a:latin typeface="+mj-lt"/>
              </a:rPr>
              <a:t>Kapitelfolie </a:t>
            </a:r>
            <a:r>
              <a:rPr lang="de-DE" noProof="0" dirty="0" smtClean="0"/>
              <a:t>durch Klicken bearbeiten</a:t>
            </a:r>
          </a:p>
        </p:txBody>
      </p:sp>
      <p:sp>
        <p:nvSpPr>
          <p:cNvPr id="8" name="Rectangle 3"/>
          <p:cNvSpPr>
            <a:spLocks noGrp="1" noChangeArrowheads="1"/>
          </p:cNvSpPr>
          <p:nvPr>
            <p:ph type="subTitle" sz="quarter" idx="1" hasCustomPrompt="1"/>
          </p:nvPr>
        </p:nvSpPr>
        <p:spPr>
          <a:xfrm>
            <a:off x="1019175" y="5248800"/>
            <a:ext cx="7953375" cy="530225"/>
          </a:xfrm>
        </p:spPr>
        <p:txBody>
          <a:bodyPr anchor="b"/>
          <a:lstStyle>
            <a:lvl1pPr marL="0" marR="0" indent="0" algn="l" defTabSz="914400" rtl="0" eaLnBrk="1" fontAlgn="base" latinLnBrk="0" hangingPunct="1">
              <a:lnSpc>
                <a:spcPct val="103000"/>
              </a:lnSpc>
              <a:spcBef>
                <a:spcPct val="0"/>
              </a:spcBef>
              <a:spcAft>
                <a:spcPct val="0"/>
              </a:spcAft>
              <a:buClrTx/>
              <a:buSzTx/>
              <a:buFontTx/>
              <a:buNone/>
              <a:tabLst/>
              <a:defRPr lang="en-US" sz="2800" b="0" i="0" u="none" strike="noStrike" baseline="0" smtClean="0"/>
            </a:lvl1pPr>
          </a:lstStyle>
          <a:p>
            <a:pPr marL="0" marR="0" lvl="0" indent="0" algn="l" defTabSz="914400" rtl="0" eaLnBrk="1" fontAlgn="base" latinLnBrk="0" hangingPunct="1">
              <a:lnSpc>
                <a:spcPct val="103000"/>
              </a:lnSpc>
              <a:spcBef>
                <a:spcPct val="0"/>
              </a:spcBef>
              <a:spcAft>
                <a:spcPct val="0"/>
              </a:spcAft>
              <a:buClrTx/>
              <a:buSzTx/>
              <a:buFontTx/>
              <a:buNone/>
              <a:tabLst/>
              <a:defRPr/>
            </a:pPr>
            <a:r>
              <a:rPr lang="en-US" sz="2800" b="0" i="0" u="none" strike="noStrike" baseline="0" dirty="0" err="1" smtClean="0">
                <a:solidFill>
                  <a:srgbClr val="33434C"/>
                </a:solidFill>
                <a:latin typeface="+mn-lt"/>
              </a:rPr>
              <a:t>VWHeadline</a:t>
            </a:r>
            <a:r>
              <a:rPr lang="en-US" sz="2800" b="0" i="0" u="none" strike="noStrike" baseline="0" dirty="0" smtClean="0">
                <a:solidFill>
                  <a:srgbClr val="33434C"/>
                </a:solidFill>
                <a:latin typeface="+mn-lt"/>
              </a:rPr>
              <a:t> OT-Book 28 </a:t>
            </a:r>
            <a:r>
              <a:rPr lang="en-US" sz="2800" b="0" i="0" u="none" strike="noStrike" baseline="0" dirty="0" err="1" smtClean="0">
                <a:solidFill>
                  <a:srgbClr val="33434C"/>
                </a:solidFill>
                <a:latin typeface="+mn-lt"/>
              </a:rPr>
              <a:t>pt</a:t>
            </a:r>
            <a:endParaRPr lang="en-US" sz="2800" b="0" i="0" u="none" strike="noStrike" baseline="0" dirty="0" smtClean="0">
              <a:solidFill>
                <a:srgbClr val="33434C"/>
              </a:solidFill>
              <a:latin typeface="+mn-lt"/>
            </a:endParaRPr>
          </a:p>
        </p:txBody>
      </p:sp>
    </p:spTree>
    <p:extLst>
      <p:ext uri="{BB962C8B-B14F-4D97-AF65-F5344CB8AC3E}">
        <p14:creationId xmlns:p14="http://schemas.microsoft.com/office/powerpoint/2010/main" val="241102381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Volkswagen Folienlayout zweispaltig">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1027113" y="1476000"/>
            <a:ext cx="3852000" cy="4228163"/>
          </a:xfrm>
          <a:prstGeom prst="rect">
            <a:avLst/>
          </a:prstGeom>
        </p:spPr>
        <p:txBody>
          <a:bodyPr/>
          <a:lstStyle>
            <a:lvl1pPr>
              <a:defRPr sz="2100"/>
            </a:lvl1pPr>
            <a:lvl2pPr>
              <a:defRPr sz="2100"/>
            </a:lvl2pPr>
            <a:lvl3pPr>
              <a:defRPr sz="2100"/>
            </a:lvl3pPr>
            <a:lvl4pPr>
              <a:defRPr sz="2100"/>
            </a:lvl4pPr>
            <a:lvl5pPr>
              <a:defRPr sz="2100"/>
            </a:lvl5pPr>
            <a:lvl6pPr>
              <a:defRPr sz="1800"/>
            </a:lvl6pPr>
            <a:lvl7pPr>
              <a:defRPr sz="1800"/>
            </a:lvl7pPr>
            <a:lvl8pPr>
              <a:defRPr sz="1800"/>
            </a:lvl8pPr>
            <a:lvl9pPr>
              <a:defRPr sz="18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dirty="0"/>
          </a:p>
        </p:txBody>
      </p:sp>
      <p:sp>
        <p:nvSpPr>
          <p:cNvPr id="4" name="Inhaltsplatzhalter 3"/>
          <p:cNvSpPr>
            <a:spLocks noGrp="1"/>
          </p:cNvSpPr>
          <p:nvPr>
            <p:ph sz="half" idx="2"/>
          </p:nvPr>
        </p:nvSpPr>
        <p:spPr>
          <a:xfrm>
            <a:off x="5122506" y="1476000"/>
            <a:ext cx="3852000" cy="4228163"/>
          </a:xfrm>
          <a:prstGeom prst="rect">
            <a:avLst/>
          </a:prstGeom>
        </p:spPr>
        <p:txBody>
          <a:bodyPr/>
          <a:lstStyle>
            <a:lvl1pPr>
              <a:defRPr sz="2100"/>
            </a:lvl1pPr>
            <a:lvl2pPr>
              <a:defRPr sz="2100"/>
            </a:lvl2pPr>
            <a:lvl3pPr>
              <a:defRPr sz="2100"/>
            </a:lvl3pPr>
            <a:lvl4pPr>
              <a:defRPr sz="2100"/>
            </a:lvl4pPr>
            <a:lvl5pPr>
              <a:defRPr sz="2100"/>
            </a:lvl5pPr>
            <a:lvl6pPr>
              <a:defRPr sz="1800"/>
            </a:lvl6pPr>
            <a:lvl7pPr>
              <a:defRPr sz="1800"/>
            </a:lvl7pPr>
            <a:lvl8pPr>
              <a:defRPr sz="1800"/>
            </a:lvl8pPr>
            <a:lvl9pPr>
              <a:defRPr sz="18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dirty="0"/>
          </a:p>
        </p:txBody>
      </p:sp>
      <p:sp>
        <p:nvSpPr>
          <p:cNvPr id="8" name="Rectangle 4"/>
          <p:cNvSpPr>
            <a:spLocks noGrp="1" noChangeArrowheads="1"/>
          </p:cNvSpPr>
          <p:nvPr>
            <p:ph type="ftr" sz="quarter" idx="3"/>
          </p:nvPr>
        </p:nvSpPr>
        <p:spPr bwMode="auto">
          <a:xfrm>
            <a:off x="4064000" y="6499225"/>
            <a:ext cx="4445000" cy="282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lvl1pPr>
              <a:lnSpc>
                <a:spcPct val="100000"/>
              </a:lnSpc>
              <a:spcBef>
                <a:spcPct val="0"/>
              </a:spcBef>
              <a:tabLst>
                <a:tab pos="1003300" algn="l"/>
                <a:tab pos="2751138" algn="l"/>
              </a:tabLst>
              <a:defRPr sz="1000"/>
            </a:lvl1pPr>
          </a:lstStyle>
          <a:p>
            <a:r>
              <a:rPr lang="de-DE" smtClean="0"/>
              <a:t>Basic Template</a:t>
            </a:r>
            <a:endParaRPr lang="de-DE" dirty="0"/>
          </a:p>
        </p:txBody>
      </p:sp>
      <p:sp>
        <p:nvSpPr>
          <p:cNvPr id="9" name="Rectangle 5"/>
          <p:cNvSpPr>
            <a:spLocks noGrp="1" noChangeArrowheads="1"/>
          </p:cNvSpPr>
          <p:nvPr>
            <p:ph type="dt" sz="half" idx="2"/>
          </p:nvPr>
        </p:nvSpPr>
        <p:spPr bwMode="auto">
          <a:xfrm>
            <a:off x="1955800" y="6499225"/>
            <a:ext cx="1611313" cy="2841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lvl1pPr eaLnBrk="1" hangingPunct="1">
              <a:lnSpc>
                <a:spcPct val="100000"/>
              </a:lnSpc>
              <a:spcBef>
                <a:spcPct val="0"/>
              </a:spcBef>
              <a:defRPr sz="1000"/>
            </a:lvl1pPr>
          </a:lstStyle>
          <a:p>
            <a:r>
              <a:rPr lang="de-DE" smtClean="0"/>
              <a:t>20. Juli 2012</a:t>
            </a:r>
            <a:endParaRPr lang="de-DE"/>
          </a:p>
        </p:txBody>
      </p:sp>
      <p:sp>
        <p:nvSpPr>
          <p:cNvPr id="10" name="Rectangle 6"/>
          <p:cNvSpPr>
            <a:spLocks noGrp="1" noChangeArrowheads="1"/>
          </p:cNvSpPr>
          <p:nvPr>
            <p:ph type="sldNum" sz="quarter" idx="4"/>
          </p:nvPr>
        </p:nvSpPr>
        <p:spPr bwMode="auto">
          <a:xfrm>
            <a:off x="1027113" y="6499225"/>
            <a:ext cx="900112" cy="2841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lvl1pPr eaLnBrk="1" hangingPunct="1">
              <a:lnSpc>
                <a:spcPct val="100000"/>
              </a:lnSpc>
              <a:spcBef>
                <a:spcPct val="0"/>
              </a:spcBef>
              <a:defRPr sz="1000"/>
            </a:lvl1pPr>
          </a:lstStyle>
          <a:p>
            <a:r>
              <a:rPr lang="de-DE" dirty="0"/>
              <a:t>Seite </a:t>
            </a:r>
            <a:fld id="{A5BB97A9-7D72-4F8F-8BC5-4E547C3F4DC5}" type="slidenum">
              <a:rPr lang="de-DE"/>
              <a:pPr/>
              <a:t>‹Nr.›</a:t>
            </a:fld>
            <a:endParaRPr lang="de-DE" dirty="0"/>
          </a:p>
        </p:txBody>
      </p:sp>
      <p:sp>
        <p:nvSpPr>
          <p:cNvPr id="11" name="Rectangle 2"/>
          <p:cNvSpPr txBox="1">
            <a:spLocks noChangeArrowheads="1"/>
          </p:cNvSpPr>
          <p:nvPr userDrawn="1"/>
        </p:nvSpPr>
        <p:spPr bwMode="auto">
          <a:xfrm>
            <a:off x="1019175" y="287338"/>
            <a:ext cx="7953375" cy="900112"/>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lvl1pPr algn="l" defTabSz="914400" rtl="0" eaLnBrk="1" latinLnBrk="0" hangingPunct="1">
              <a:lnSpc>
                <a:spcPct val="103000"/>
              </a:lnSpc>
              <a:spcBef>
                <a:spcPct val="0"/>
              </a:spcBef>
              <a:buNone/>
              <a:defRPr sz="2800" kern="1200">
                <a:solidFill>
                  <a:schemeClr val="tx1"/>
                </a:solidFill>
                <a:latin typeface="+mj-lt"/>
                <a:ea typeface="+mj-ea"/>
                <a:cs typeface="+mj-cs"/>
              </a:defRPr>
            </a:lvl1pPr>
          </a:lstStyle>
          <a:p>
            <a:r>
              <a:rPr lang="de-DE" dirty="0" smtClean="0"/>
              <a:t>Titelmasterformat durch Klicken bearbeiten</a:t>
            </a:r>
            <a:endParaRPr lang="de-DE" dirty="0"/>
          </a:p>
        </p:txBody>
      </p:sp>
    </p:spTree>
    <p:extLst>
      <p:ext uri="{BB962C8B-B14F-4D97-AF65-F5344CB8AC3E}">
        <p14:creationId xmlns:p14="http://schemas.microsoft.com/office/powerpoint/2010/main" val="366751816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Volkswagen 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1019174" y="1476000"/>
            <a:ext cx="3852995" cy="714375"/>
          </a:xfrm>
          <a:prstGeom prst="rect">
            <a:avLst/>
          </a:prstGeom>
        </p:spPr>
        <p:txBody>
          <a:bodyPr anchor="t"/>
          <a:lstStyle>
            <a:lvl1pPr marL="0" indent="0">
              <a:spcBef>
                <a:spcPts val="0"/>
              </a:spcBef>
              <a:buNone/>
              <a:defRPr sz="1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 bearbeiten</a:t>
            </a:r>
          </a:p>
        </p:txBody>
      </p:sp>
      <p:sp>
        <p:nvSpPr>
          <p:cNvPr id="5" name="Textplatzhalter 4"/>
          <p:cNvSpPr>
            <a:spLocks noGrp="1"/>
          </p:cNvSpPr>
          <p:nvPr>
            <p:ph type="body" sz="quarter" idx="3"/>
          </p:nvPr>
        </p:nvSpPr>
        <p:spPr>
          <a:xfrm>
            <a:off x="5132387" y="1476000"/>
            <a:ext cx="3840163" cy="714375"/>
          </a:xfrm>
          <a:prstGeom prst="rect">
            <a:avLst/>
          </a:prstGeom>
        </p:spPr>
        <p:txBody>
          <a:bodyPr anchor="t"/>
          <a:lstStyle>
            <a:lvl1pPr marL="0" indent="0">
              <a:spcBef>
                <a:spcPts val="0"/>
              </a:spcBef>
              <a:buNone/>
              <a:defRPr sz="1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 bearbeiten</a:t>
            </a:r>
          </a:p>
        </p:txBody>
      </p:sp>
      <p:sp>
        <p:nvSpPr>
          <p:cNvPr id="10" name="Inhaltsplatzhalter 2"/>
          <p:cNvSpPr>
            <a:spLocks noGrp="1"/>
          </p:cNvSpPr>
          <p:nvPr>
            <p:ph sz="half" idx="10"/>
          </p:nvPr>
        </p:nvSpPr>
        <p:spPr>
          <a:xfrm>
            <a:off x="1027113" y="2244725"/>
            <a:ext cx="3852000" cy="3443937"/>
          </a:xfrm>
          <a:prstGeom prst="rect">
            <a:avLst/>
          </a:prstGeom>
        </p:spPr>
        <p:txBody>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dirty="0"/>
          </a:p>
        </p:txBody>
      </p:sp>
      <p:sp>
        <p:nvSpPr>
          <p:cNvPr id="11" name="Inhaltsplatzhalter 3"/>
          <p:cNvSpPr>
            <a:spLocks noGrp="1"/>
          </p:cNvSpPr>
          <p:nvPr>
            <p:ph sz="half" idx="2"/>
          </p:nvPr>
        </p:nvSpPr>
        <p:spPr>
          <a:xfrm>
            <a:off x="5122506" y="2244725"/>
            <a:ext cx="3852000" cy="3443938"/>
          </a:xfrm>
          <a:prstGeom prst="rect">
            <a:avLst/>
          </a:prstGeom>
        </p:spPr>
        <p:txBody>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dirty="0"/>
          </a:p>
        </p:txBody>
      </p:sp>
      <p:sp>
        <p:nvSpPr>
          <p:cNvPr id="12" name="Rectangle 4"/>
          <p:cNvSpPr>
            <a:spLocks noGrp="1" noChangeArrowheads="1"/>
          </p:cNvSpPr>
          <p:nvPr>
            <p:ph type="ftr" sz="quarter" idx="11"/>
          </p:nvPr>
        </p:nvSpPr>
        <p:spPr bwMode="auto">
          <a:xfrm>
            <a:off x="4064000" y="6499225"/>
            <a:ext cx="4445000" cy="282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lvl1pPr>
              <a:lnSpc>
                <a:spcPct val="100000"/>
              </a:lnSpc>
              <a:spcBef>
                <a:spcPct val="0"/>
              </a:spcBef>
              <a:tabLst>
                <a:tab pos="1003300" algn="l"/>
                <a:tab pos="2751138" algn="l"/>
              </a:tabLst>
              <a:defRPr sz="1000"/>
            </a:lvl1pPr>
          </a:lstStyle>
          <a:p>
            <a:r>
              <a:rPr lang="de-DE" smtClean="0"/>
              <a:t>Basic Template</a:t>
            </a:r>
            <a:endParaRPr lang="de-DE" dirty="0"/>
          </a:p>
        </p:txBody>
      </p:sp>
      <p:sp>
        <p:nvSpPr>
          <p:cNvPr id="13" name="Rectangle 5"/>
          <p:cNvSpPr>
            <a:spLocks noGrp="1" noChangeArrowheads="1"/>
          </p:cNvSpPr>
          <p:nvPr>
            <p:ph type="dt" sz="half" idx="12"/>
          </p:nvPr>
        </p:nvSpPr>
        <p:spPr bwMode="auto">
          <a:xfrm>
            <a:off x="1955800" y="6499225"/>
            <a:ext cx="1611313" cy="2841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lvl1pPr eaLnBrk="1" hangingPunct="1">
              <a:lnSpc>
                <a:spcPct val="100000"/>
              </a:lnSpc>
              <a:spcBef>
                <a:spcPct val="0"/>
              </a:spcBef>
              <a:defRPr sz="1000"/>
            </a:lvl1pPr>
          </a:lstStyle>
          <a:p>
            <a:r>
              <a:rPr lang="de-DE" smtClean="0"/>
              <a:t>20. Juli 2012</a:t>
            </a:r>
            <a:endParaRPr lang="de-DE"/>
          </a:p>
        </p:txBody>
      </p:sp>
      <p:sp>
        <p:nvSpPr>
          <p:cNvPr id="14" name="Rectangle 6"/>
          <p:cNvSpPr>
            <a:spLocks noGrp="1" noChangeArrowheads="1"/>
          </p:cNvSpPr>
          <p:nvPr>
            <p:ph type="sldNum" sz="quarter" idx="4"/>
          </p:nvPr>
        </p:nvSpPr>
        <p:spPr bwMode="auto">
          <a:xfrm>
            <a:off x="1027113" y="6499225"/>
            <a:ext cx="900112" cy="2841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lvl1pPr eaLnBrk="1" hangingPunct="1">
              <a:lnSpc>
                <a:spcPct val="100000"/>
              </a:lnSpc>
              <a:spcBef>
                <a:spcPct val="0"/>
              </a:spcBef>
              <a:defRPr sz="1000"/>
            </a:lvl1pPr>
          </a:lstStyle>
          <a:p>
            <a:r>
              <a:rPr lang="de-DE" dirty="0"/>
              <a:t>Seite </a:t>
            </a:r>
            <a:fld id="{A5BB97A9-7D72-4F8F-8BC5-4E547C3F4DC5}" type="slidenum">
              <a:rPr lang="de-DE"/>
              <a:pPr/>
              <a:t>‹Nr.›</a:t>
            </a:fld>
            <a:endParaRPr lang="de-DE" dirty="0"/>
          </a:p>
        </p:txBody>
      </p:sp>
      <p:sp>
        <p:nvSpPr>
          <p:cNvPr id="15" name="Rectangle 2"/>
          <p:cNvSpPr txBox="1">
            <a:spLocks noChangeArrowheads="1"/>
          </p:cNvSpPr>
          <p:nvPr userDrawn="1"/>
        </p:nvSpPr>
        <p:spPr bwMode="auto">
          <a:xfrm>
            <a:off x="1019175" y="287338"/>
            <a:ext cx="7953375" cy="900112"/>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lvl1pPr algn="l" defTabSz="914400" rtl="0" eaLnBrk="1" latinLnBrk="0" hangingPunct="1">
              <a:lnSpc>
                <a:spcPct val="103000"/>
              </a:lnSpc>
              <a:spcBef>
                <a:spcPct val="0"/>
              </a:spcBef>
              <a:buNone/>
              <a:defRPr sz="2800" kern="1200">
                <a:solidFill>
                  <a:schemeClr val="tx1"/>
                </a:solidFill>
                <a:latin typeface="+mj-lt"/>
                <a:ea typeface="+mj-ea"/>
                <a:cs typeface="+mj-cs"/>
              </a:defRPr>
            </a:lvl1pPr>
          </a:lstStyle>
          <a:p>
            <a:r>
              <a:rPr lang="de-DE" dirty="0" smtClean="0"/>
              <a:t>Titelmasterformat durch Klicken bearbeiten</a:t>
            </a:r>
            <a:endParaRPr lang="de-DE" dirty="0"/>
          </a:p>
        </p:txBody>
      </p:sp>
    </p:spTree>
    <p:extLst>
      <p:ext uri="{BB962C8B-B14F-4D97-AF65-F5344CB8AC3E}">
        <p14:creationId xmlns:p14="http://schemas.microsoft.com/office/powerpoint/2010/main" val="11080119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Volkswagen Titel- und Bildchar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dirty="0"/>
          </a:p>
        </p:txBody>
      </p:sp>
      <p:sp>
        <p:nvSpPr>
          <p:cNvPr id="3" name="Inhaltsplatzhalter 2"/>
          <p:cNvSpPr>
            <a:spLocks noGrp="1"/>
          </p:cNvSpPr>
          <p:nvPr>
            <p:ph idx="1"/>
          </p:nvPr>
        </p:nvSpPr>
        <p:spPr>
          <a:xfrm>
            <a:off x="1019175" y="1476000"/>
            <a:ext cx="7953375" cy="4210050"/>
          </a:xfrm>
        </p:spPr>
        <p:txBody>
          <a:bodyPr/>
          <a:lstStyle>
            <a:lvl1pPr>
              <a:defRPr sz="2100"/>
            </a:lvl1pPr>
            <a:lvl2pPr>
              <a:defRPr sz="2100"/>
            </a:lvl2pPr>
            <a:lvl3pPr>
              <a:defRPr sz="2100"/>
            </a:lvl3pPr>
            <a:lvl4pPr>
              <a:defRPr sz="2100"/>
            </a:lvl4pPr>
            <a:lvl5pPr>
              <a:defRPr sz="2100"/>
            </a:lvl5pPr>
          </a:lstStyle>
          <a:p>
            <a:pPr lvl="0"/>
            <a:r>
              <a:rPr lang="de-DE" smtClean="0"/>
              <a:t>Textmasterformat bearbeiten</a:t>
            </a:r>
          </a:p>
        </p:txBody>
      </p:sp>
      <p:sp>
        <p:nvSpPr>
          <p:cNvPr id="4" name="Fußzeilenplatzhalter 3"/>
          <p:cNvSpPr>
            <a:spLocks noGrp="1"/>
          </p:cNvSpPr>
          <p:nvPr>
            <p:ph type="ftr" sz="quarter" idx="10"/>
          </p:nvPr>
        </p:nvSpPr>
        <p:spPr>
          <a:xfrm>
            <a:off x="4064000" y="6499225"/>
            <a:ext cx="4445000" cy="282575"/>
          </a:xfrm>
          <a:prstGeom prst="rect">
            <a:avLst/>
          </a:prstGeom>
        </p:spPr>
        <p:txBody>
          <a:bodyPr/>
          <a:lstStyle>
            <a:lvl1pPr>
              <a:defRPr/>
            </a:lvl1pPr>
          </a:lstStyle>
          <a:p>
            <a:r>
              <a:rPr lang="de-DE" smtClean="0"/>
              <a:t>Basic Template</a:t>
            </a:r>
            <a:endParaRPr lang="de-DE"/>
          </a:p>
        </p:txBody>
      </p:sp>
      <p:sp>
        <p:nvSpPr>
          <p:cNvPr id="5" name="Datumsplatzhalter 4"/>
          <p:cNvSpPr>
            <a:spLocks noGrp="1"/>
          </p:cNvSpPr>
          <p:nvPr>
            <p:ph type="dt" sz="half" idx="11"/>
          </p:nvPr>
        </p:nvSpPr>
        <p:spPr>
          <a:xfrm>
            <a:off x="1955800" y="6499225"/>
            <a:ext cx="1611313" cy="284163"/>
          </a:xfrm>
          <a:prstGeom prst="rect">
            <a:avLst/>
          </a:prstGeom>
        </p:spPr>
        <p:txBody>
          <a:bodyPr/>
          <a:lstStyle>
            <a:lvl1pPr>
              <a:defRPr/>
            </a:lvl1pPr>
          </a:lstStyle>
          <a:p>
            <a:r>
              <a:rPr lang="de-DE" smtClean="0"/>
              <a:t>20. Juli 2012</a:t>
            </a:r>
            <a:endParaRPr lang="de-DE"/>
          </a:p>
        </p:txBody>
      </p:sp>
      <p:sp>
        <p:nvSpPr>
          <p:cNvPr id="6" name="Foliennummernplatzhalter 5"/>
          <p:cNvSpPr>
            <a:spLocks noGrp="1"/>
          </p:cNvSpPr>
          <p:nvPr>
            <p:ph type="sldNum" sz="quarter" idx="12"/>
          </p:nvPr>
        </p:nvSpPr>
        <p:spPr/>
        <p:txBody>
          <a:bodyPr/>
          <a:lstStyle>
            <a:lvl1pPr>
              <a:defRPr/>
            </a:lvl1pPr>
          </a:lstStyle>
          <a:p>
            <a:r>
              <a:rPr lang="de-DE"/>
              <a:t>Seite </a:t>
            </a:r>
            <a:fld id="{7B5B499D-1953-4769-9DB5-29FDB952C711}" type="slidenum">
              <a:rPr lang="de-DE"/>
              <a:pPr/>
              <a:t>‹Nr.›</a:t>
            </a:fld>
            <a:endParaRPr lang="de-DE"/>
          </a:p>
        </p:txBody>
      </p:sp>
    </p:spTree>
    <p:extLst>
      <p:ext uri="{BB962C8B-B14F-4D97-AF65-F5344CB8AC3E}">
        <p14:creationId xmlns:p14="http://schemas.microsoft.com/office/powerpoint/2010/main" val="2548091249"/>
      </p:ext>
    </p:extLst>
  </p:cSld>
  <p:clrMapOvr>
    <a:masterClrMapping/>
  </p:clrMapOvr>
  <p:transition>
    <p:cut/>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olkswagen leeres Chart">
    <p:spTree>
      <p:nvGrpSpPr>
        <p:cNvPr id="1" name=""/>
        <p:cNvGrpSpPr/>
        <p:nvPr/>
      </p:nvGrpSpPr>
      <p:grpSpPr>
        <a:xfrm>
          <a:off x="0" y="0"/>
          <a:ext cx="0" cy="0"/>
          <a:chOff x="0" y="0"/>
          <a:chExt cx="0" cy="0"/>
        </a:xfrm>
      </p:grpSpPr>
    </p:spTree>
    <p:extLst>
      <p:ext uri="{BB962C8B-B14F-4D97-AF65-F5344CB8AC3E}">
        <p14:creationId xmlns:p14="http://schemas.microsoft.com/office/powerpoint/2010/main" val="30338163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Rectangle 2"/>
          <p:cNvSpPr>
            <a:spLocks noGrp="1" noChangeArrowheads="1"/>
          </p:cNvSpPr>
          <p:nvPr>
            <p:ph type="title"/>
          </p:nvPr>
        </p:nvSpPr>
        <p:spPr bwMode="auto">
          <a:xfrm>
            <a:off x="1019175" y="287338"/>
            <a:ext cx="7953375" cy="900112"/>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p>
            <a:pPr lvl="0"/>
            <a:r>
              <a:rPr lang="de-DE" dirty="0" smtClean="0"/>
              <a:t>Mastertitelformat bearbeiten</a:t>
            </a:r>
          </a:p>
        </p:txBody>
      </p:sp>
      <p:sp>
        <p:nvSpPr>
          <p:cNvPr id="14" name="Rectangle 3"/>
          <p:cNvSpPr>
            <a:spLocks noGrp="1" noChangeArrowheads="1"/>
          </p:cNvSpPr>
          <p:nvPr>
            <p:ph type="body" idx="1"/>
          </p:nvPr>
        </p:nvSpPr>
        <p:spPr bwMode="auto">
          <a:xfrm>
            <a:off x="1019175" y="1476000"/>
            <a:ext cx="7953375" cy="4210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p>
            <a:pPr marL="0" marR="0" lvl="0" indent="0" algn="l" defTabSz="914400" rtl="0" eaLnBrk="1" fontAlgn="base" latinLnBrk="0" hangingPunct="1">
              <a:lnSpc>
                <a:spcPct val="103000"/>
              </a:lnSpc>
              <a:spcBef>
                <a:spcPct val="50000"/>
              </a:spcBef>
              <a:spcAft>
                <a:spcPct val="0"/>
              </a:spcAft>
              <a:buClrTx/>
              <a:buSzTx/>
              <a:buFontTx/>
              <a:buNone/>
              <a:tabLst/>
              <a:defRPr/>
            </a:pPr>
            <a:r>
              <a:rPr kumimoji="0" lang="de-DE" sz="2100" b="0" i="0" u="none" strike="noStrike" kern="0" cap="none" spc="0" normalizeH="0" baseline="0" noProof="0" dirty="0" smtClean="0">
                <a:ln>
                  <a:noFill/>
                </a:ln>
                <a:solidFill>
                  <a:srgbClr val="33434C"/>
                </a:solidFill>
                <a:effectLst/>
                <a:uLnTx/>
                <a:uFillTx/>
                <a:latin typeface="+mn-lt"/>
                <a:ea typeface="+mn-ea"/>
                <a:cs typeface="+mn-cs"/>
              </a:rPr>
              <a:t>Mastertextformat bearbeiten</a:t>
            </a:r>
          </a:p>
          <a:p>
            <a:pPr marL="266700" marR="0" lvl="1" indent="-265113" algn="l" defTabSz="914400" rtl="0" eaLnBrk="1" fontAlgn="base" latinLnBrk="0" hangingPunct="1">
              <a:lnSpc>
                <a:spcPct val="103000"/>
              </a:lnSpc>
              <a:spcBef>
                <a:spcPct val="50000"/>
              </a:spcBef>
              <a:spcAft>
                <a:spcPct val="0"/>
              </a:spcAft>
              <a:buClrTx/>
              <a:buSzTx/>
              <a:buFont typeface="VW Headline OT-Book" pitchFamily="34" charset="0"/>
              <a:buChar char="–"/>
              <a:tabLst/>
              <a:defRPr/>
            </a:pPr>
            <a:r>
              <a:rPr kumimoji="0" lang="de-DE" sz="2100" b="0" i="0" u="none" strike="noStrike" kern="0" cap="none" spc="0" normalizeH="0" baseline="0" noProof="0" dirty="0" smtClean="0">
                <a:ln>
                  <a:noFill/>
                </a:ln>
                <a:solidFill>
                  <a:srgbClr val="33434C"/>
                </a:solidFill>
                <a:effectLst/>
                <a:uLnTx/>
                <a:uFillTx/>
                <a:latin typeface="+mn-lt"/>
              </a:rPr>
              <a:t>Zweite Ebene</a:t>
            </a:r>
          </a:p>
          <a:p>
            <a:pPr marL="533400" marR="0" lvl="2" indent="-265113" algn="l" defTabSz="914400" rtl="0" eaLnBrk="1" fontAlgn="base" latinLnBrk="0" hangingPunct="1">
              <a:lnSpc>
                <a:spcPct val="103000"/>
              </a:lnSpc>
              <a:spcBef>
                <a:spcPct val="50000"/>
              </a:spcBef>
              <a:spcAft>
                <a:spcPct val="0"/>
              </a:spcAft>
              <a:buClrTx/>
              <a:buSzTx/>
              <a:buFont typeface="VW Headline OT-Book" pitchFamily="34" charset="0"/>
              <a:buChar char="–"/>
              <a:tabLst/>
              <a:defRPr/>
            </a:pPr>
            <a:r>
              <a:rPr kumimoji="0" lang="de-DE" sz="2100" b="0" i="0" u="none" strike="noStrike" kern="0" cap="none" spc="0" normalizeH="0" baseline="0" noProof="0" dirty="0" smtClean="0">
                <a:ln>
                  <a:noFill/>
                </a:ln>
                <a:solidFill>
                  <a:srgbClr val="33434C"/>
                </a:solidFill>
                <a:effectLst/>
                <a:uLnTx/>
                <a:uFillTx/>
                <a:latin typeface="+mn-lt"/>
              </a:rPr>
              <a:t>Dritte Ebene</a:t>
            </a:r>
          </a:p>
          <a:p>
            <a:pPr marL="784225" marR="0" lvl="3" indent="-249238" algn="l" defTabSz="914400" rtl="0" eaLnBrk="1" fontAlgn="base" latinLnBrk="0" hangingPunct="1">
              <a:lnSpc>
                <a:spcPct val="103000"/>
              </a:lnSpc>
              <a:spcBef>
                <a:spcPct val="50000"/>
              </a:spcBef>
              <a:spcAft>
                <a:spcPct val="0"/>
              </a:spcAft>
              <a:buClrTx/>
              <a:buSzTx/>
              <a:buFont typeface="VW Headline OT-Book" pitchFamily="34" charset="0"/>
              <a:buChar char="–"/>
              <a:tabLst/>
              <a:defRPr/>
            </a:pPr>
            <a:r>
              <a:rPr kumimoji="0" lang="de-DE" sz="2100" b="0" i="0" u="none" strike="noStrike" kern="0" cap="none" spc="0" normalizeH="0" baseline="0" noProof="0" dirty="0" smtClean="0">
                <a:ln>
                  <a:noFill/>
                </a:ln>
                <a:solidFill>
                  <a:srgbClr val="33434C"/>
                </a:solidFill>
                <a:effectLst/>
                <a:uLnTx/>
                <a:uFillTx/>
                <a:latin typeface="+mn-lt"/>
              </a:rPr>
              <a:t>Vierte Ebene</a:t>
            </a:r>
          </a:p>
          <a:p>
            <a:pPr marL="1047750" marR="0" lvl="4" indent="-261938" algn="l" defTabSz="914400" rtl="0" eaLnBrk="1" fontAlgn="base" latinLnBrk="0" hangingPunct="1">
              <a:lnSpc>
                <a:spcPct val="103000"/>
              </a:lnSpc>
              <a:spcBef>
                <a:spcPct val="50000"/>
              </a:spcBef>
              <a:spcAft>
                <a:spcPct val="0"/>
              </a:spcAft>
              <a:buClrTx/>
              <a:buSzTx/>
              <a:buFont typeface="VW Headline OT-Book" pitchFamily="34" charset="0"/>
              <a:buChar char="–"/>
              <a:tabLst/>
              <a:defRPr/>
            </a:pPr>
            <a:r>
              <a:rPr kumimoji="0" lang="de-DE" sz="2100" b="0" i="0" u="none" strike="noStrike" kern="0" cap="none" spc="0" normalizeH="0" baseline="0" noProof="0" dirty="0" smtClean="0">
                <a:ln>
                  <a:noFill/>
                </a:ln>
                <a:solidFill>
                  <a:srgbClr val="33434C"/>
                </a:solidFill>
                <a:effectLst/>
                <a:uLnTx/>
                <a:uFillTx/>
                <a:latin typeface="+mn-lt"/>
              </a:rPr>
              <a:t>Fünfte Ebene</a:t>
            </a:r>
          </a:p>
        </p:txBody>
      </p:sp>
      <p:sp>
        <p:nvSpPr>
          <p:cNvPr id="17" name="Rectangle 6"/>
          <p:cNvSpPr>
            <a:spLocks noGrp="1" noChangeArrowheads="1"/>
          </p:cNvSpPr>
          <p:nvPr>
            <p:ph type="sldNum" sz="quarter" idx="4"/>
          </p:nvPr>
        </p:nvSpPr>
        <p:spPr bwMode="auto">
          <a:xfrm>
            <a:off x="1027113" y="6499225"/>
            <a:ext cx="900112" cy="2841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lvl1pPr eaLnBrk="1" hangingPunct="1">
              <a:lnSpc>
                <a:spcPct val="100000"/>
              </a:lnSpc>
              <a:spcBef>
                <a:spcPct val="0"/>
              </a:spcBef>
              <a:defRPr sz="1000"/>
            </a:lvl1pPr>
          </a:lstStyle>
          <a:p>
            <a:r>
              <a:rPr lang="de-DE" dirty="0"/>
              <a:t>Seite </a:t>
            </a:r>
            <a:fld id="{A5BB97A9-7D72-4F8F-8BC5-4E547C3F4DC5}" type="slidenum">
              <a:rPr lang="de-DE"/>
              <a:pPr/>
              <a:t>‹Nr.›</a:t>
            </a:fld>
            <a:endParaRPr lang="de-DE" dirty="0"/>
          </a:p>
        </p:txBody>
      </p:sp>
    </p:spTree>
    <p:extLst>
      <p:ext uri="{BB962C8B-B14F-4D97-AF65-F5344CB8AC3E}">
        <p14:creationId xmlns:p14="http://schemas.microsoft.com/office/powerpoint/2010/main" val="4058366458"/>
      </p:ext>
    </p:extLst>
  </p:cSld>
  <p:clrMap bg1="lt1" tx1="dk1" bg2="lt2" tx2="dk2" accent1="accent1" accent2="accent2" accent3="accent3" accent4="accent4" accent5="accent5" accent6="accent6" hlink="hlink" folHlink="folHlink"/>
  <p:sldLayoutIdLst>
    <p:sldLayoutId id="2147483649" r:id="rId1"/>
    <p:sldLayoutId id="2147483657" r:id="rId2"/>
    <p:sldLayoutId id="2147483651" r:id="rId3"/>
    <p:sldLayoutId id="2147483652" r:id="rId4"/>
    <p:sldLayoutId id="2147483653" r:id="rId5"/>
    <p:sldLayoutId id="2147483658" r:id="rId6"/>
    <p:sldLayoutId id="2147483655" r:id="rId7"/>
  </p:sldLayoutIdLst>
  <p:timing>
    <p:tnLst>
      <p:par>
        <p:cTn id="1" dur="indefinite" restart="never" nodeType="tmRoot"/>
      </p:par>
    </p:tnLst>
  </p:timing>
  <p:hf hdr="0"/>
  <p:txStyles>
    <p:titleStyle>
      <a:lvl1pPr algn="l" defTabSz="914400" rtl="0" eaLnBrk="1" latinLnBrk="0" hangingPunct="1">
        <a:lnSpc>
          <a:spcPct val="103000"/>
        </a:lnSpc>
        <a:spcBef>
          <a:spcPct val="0"/>
        </a:spcBef>
        <a:buNone/>
        <a:defRPr sz="2800" kern="1200">
          <a:solidFill>
            <a:schemeClr val="tx1"/>
          </a:solidFill>
          <a:latin typeface="+mj-lt"/>
          <a:ea typeface="+mj-ea"/>
          <a:cs typeface="+mj-cs"/>
        </a:defRPr>
      </a:lvl1pPr>
    </p:titleStyle>
    <p:bodyStyle>
      <a:lvl1pPr marL="0" marR="0" indent="0" algn="l" defTabSz="914400" rtl="0" eaLnBrk="1" fontAlgn="base" latinLnBrk="0" hangingPunct="1">
        <a:lnSpc>
          <a:spcPct val="103000"/>
        </a:lnSpc>
        <a:spcBef>
          <a:spcPct val="50000"/>
        </a:spcBef>
        <a:spcAft>
          <a:spcPct val="0"/>
        </a:spcAft>
        <a:buClrTx/>
        <a:buSzTx/>
        <a:buFontTx/>
        <a:buNone/>
        <a:tabLst/>
        <a:defRPr sz="3200" kern="1200">
          <a:solidFill>
            <a:schemeClr val="tx1"/>
          </a:solidFill>
          <a:latin typeface="+mn-lt"/>
          <a:ea typeface="+mn-ea"/>
          <a:cs typeface="+mn-cs"/>
        </a:defRPr>
      </a:lvl1pPr>
      <a:lvl2pPr marL="266700" marR="0" indent="-265113" algn="l" defTabSz="914400" rtl="0" eaLnBrk="1" fontAlgn="base" latinLnBrk="0" hangingPunct="1">
        <a:lnSpc>
          <a:spcPct val="103000"/>
        </a:lnSpc>
        <a:spcBef>
          <a:spcPct val="50000"/>
        </a:spcBef>
        <a:spcAft>
          <a:spcPct val="0"/>
        </a:spcAft>
        <a:buClrTx/>
        <a:buSzTx/>
        <a:buFont typeface="VW Headline OT-Book" pitchFamily="34" charset="0"/>
        <a:buChar char="–"/>
        <a:tabLst/>
        <a:defRPr sz="2800" kern="1200">
          <a:solidFill>
            <a:schemeClr val="tx1"/>
          </a:solidFill>
          <a:latin typeface="+mn-lt"/>
          <a:ea typeface="+mn-ea"/>
          <a:cs typeface="+mn-cs"/>
        </a:defRPr>
      </a:lvl2pPr>
      <a:lvl3pPr marL="533400" marR="0" indent="-265113" algn="l" defTabSz="914400" rtl="0" eaLnBrk="1" fontAlgn="base" latinLnBrk="0" hangingPunct="1">
        <a:lnSpc>
          <a:spcPct val="103000"/>
        </a:lnSpc>
        <a:spcBef>
          <a:spcPct val="50000"/>
        </a:spcBef>
        <a:spcAft>
          <a:spcPct val="0"/>
        </a:spcAft>
        <a:buClrTx/>
        <a:buSzTx/>
        <a:buFont typeface="VW Headline OT-Book" pitchFamily="34" charset="0"/>
        <a:buChar char="–"/>
        <a:tabLst/>
        <a:defRPr sz="2400" kern="1200">
          <a:solidFill>
            <a:schemeClr val="tx1"/>
          </a:solidFill>
          <a:latin typeface="+mn-lt"/>
          <a:ea typeface="+mn-ea"/>
          <a:cs typeface="+mn-cs"/>
        </a:defRPr>
      </a:lvl3pPr>
      <a:lvl4pPr marL="784225" marR="0" indent="-249238" algn="l" defTabSz="914400" rtl="0" eaLnBrk="1" fontAlgn="base" latinLnBrk="0" hangingPunct="1">
        <a:lnSpc>
          <a:spcPct val="103000"/>
        </a:lnSpc>
        <a:spcBef>
          <a:spcPct val="50000"/>
        </a:spcBef>
        <a:spcAft>
          <a:spcPct val="0"/>
        </a:spcAft>
        <a:buClrTx/>
        <a:buSzTx/>
        <a:buFont typeface="VW Headline OT-Book" pitchFamily="34" charset="0"/>
        <a:buChar char="–"/>
        <a:tabLst/>
        <a:defRPr sz="2000" kern="1200">
          <a:solidFill>
            <a:schemeClr val="tx1"/>
          </a:solidFill>
          <a:latin typeface="+mn-lt"/>
          <a:ea typeface="+mn-ea"/>
          <a:cs typeface="+mn-cs"/>
        </a:defRPr>
      </a:lvl4pPr>
      <a:lvl5pPr marL="1047750" marR="0" indent="-261938" algn="l" defTabSz="914400" rtl="0" eaLnBrk="1" fontAlgn="base" latinLnBrk="0" hangingPunct="1">
        <a:lnSpc>
          <a:spcPct val="103000"/>
        </a:lnSpc>
        <a:spcBef>
          <a:spcPct val="50000"/>
        </a:spcBef>
        <a:spcAft>
          <a:spcPct val="0"/>
        </a:spcAft>
        <a:buClrTx/>
        <a:buSzTx/>
        <a:buFont typeface="VW Headline OT-Book" pitchFamily="34" charset="0"/>
        <a:buChar char="–"/>
        <a:tabLst/>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tags" Target="../tags/tag1.xml"/><Relationship Id="rId4" Type="http://schemas.openxmlformats.org/officeDocument/2006/relationships/image" Target="../media/image1.jpeg"/></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2.xml"/><Relationship Id="rId1" Type="http://schemas.openxmlformats.org/officeDocument/2006/relationships/tags" Target="../tags/tag10.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2.xml"/><Relationship Id="rId1" Type="http://schemas.openxmlformats.org/officeDocument/2006/relationships/tags" Target="../tags/tag11.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2.xml"/><Relationship Id="rId1" Type="http://schemas.openxmlformats.org/officeDocument/2006/relationships/tags" Target="../tags/tag12.xml"/></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2.xml"/><Relationship Id="rId1" Type="http://schemas.openxmlformats.org/officeDocument/2006/relationships/tags" Target="../tags/tag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2.xml"/><Relationship Id="rId1" Type="http://schemas.openxmlformats.org/officeDocument/2006/relationships/tags" Target="../tags/tag14.xml"/></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2.xml"/><Relationship Id="rId1" Type="http://schemas.openxmlformats.org/officeDocument/2006/relationships/tags" Target="../tags/tag15.xml"/></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2.xml"/><Relationship Id="rId1" Type="http://schemas.openxmlformats.org/officeDocument/2006/relationships/tags" Target="../tags/tag16.xml"/></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2.xml"/><Relationship Id="rId1" Type="http://schemas.openxmlformats.org/officeDocument/2006/relationships/tags" Target="../tags/tag17.xml"/></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2.xml"/><Relationship Id="rId1" Type="http://schemas.openxmlformats.org/officeDocument/2006/relationships/tags" Target="../tags/tag18.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2.xml"/><Relationship Id="rId1" Type="http://schemas.openxmlformats.org/officeDocument/2006/relationships/tags" Target="../tags/tag2.xml"/></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2.xml"/><Relationship Id="rId1" Type="http://schemas.openxmlformats.org/officeDocument/2006/relationships/tags" Target="../tags/tag19.xml"/></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2.xml"/><Relationship Id="rId1" Type="http://schemas.openxmlformats.org/officeDocument/2006/relationships/tags" Target="../tags/tag20.xml"/></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2.xml"/><Relationship Id="rId1" Type="http://schemas.openxmlformats.org/officeDocument/2006/relationships/tags" Target="../tags/tag21.xml"/></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2.xml"/><Relationship Id="rId1" Type="http://schemas.openxmlformats.org/officeDocument/2006/relationships/tags" Target="../tags/tag22.xml"/></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2.xml"/><Relationship Id="rId1" Type="http://schemas.openxmlformats.org/officeDocument/2006/relationships/tags" Target="../tags/tag23.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2.xml"/><Relationship Id="rId1" Type="http://schemas.openxmlformats.org/officeDocument/2006/relationships/tags" Target="../tags/tag3.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2.xml"/><Relationship Id="rId1" Type="http://schemas.openxmlformats.org/officeDocument/2006/relationships/tags" Target="../tags/tag4.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2.xml"/><Relationship Id="rId1" Type="http://schemas.openxmlformats.org/officeDocument/2006/relationships/tags" Target="../tags/tag5.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2.xml"/><Relationship Id="rId1" Type="http://schemas.openxmlformats.org/officeDocument/2006/relationships/tags" Target="../tags/tag6.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2.xml"/><Relationship Id="rId1" Type="http://schemas.openxmlformats.org/officeDocument/2006/relationships/tags" Target="../tags/tag7.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2.xml"/><Relationship Id="rId1" Type="http://schemas.openxmlformats.org/officeDocument/2006/relationships/tags" Target="../tags/tag8.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2.xml"/><Relationship Id="rId1" Type="http://schemas.openxmlformats.org/officeDocument/2006/relationships/tags" Target="../tags/tag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68965" name="Rectangle 5"/>
          <p:cNvSpPr>
            <a:spLocks noGrp="1" noChangeArrowheads="1"/>
          </p:cNvSpPr>
          <p:nvPr>
            <p:ph type="ctrTitle"/>
          </p:nvPr>
        </p:nvSpPr>
        <p:spPr/>
        <p:txBody>
          <a:bodyPr/>
          <a:lstStyle/>
          <a:p>
            <a:r>
              <a:rPr lang="de-DE" dirty="0" smtClean="0">
                <a:latin typeface="Arial Black" panose="020B0A04020102020204" pitchFamily="34" charset="0"/>
              </a:rPr>
              <a:t>Final??? Review of WLTP </a:t>
            </a:r>
            <a:r>
              <a:rPr lang="de-DE" dirty="0" err="1" smtClean="0">
                <a:latin typeface="Arial Black" panose="020B0A04020102020204" pitchFamily="34" charset="0"/>
              </a:rPr>
              <a:t>Definitions</a:t>
            </a:r>
            <a:endParaRPr lang="de-DE" dirty="0">
              <a:latin typeface="Arial Black" panose="020B0A04020102020204" pitchFamily="34" charset="0"/>
            </a:endParaRPr>
          </a:p>
        </p:txBody>
      </p:sp>
      <p:sp>
        <p:nvSpPr>
          <p:cNvPr id="3368966" name="Rectangle 6"/>
          <p:cNvSpPr>
            <a:spLocks noGrp="1" noChangeArrowheads="1"/>
          </p:cNvSpPr>
          <p:nvPr>
            <p:ph type="subTitle" sz="quarter" idx="1"/>
          </p:nvPr>
        </p:nvSpPr>
        <p:spPr/>
        <p:txBody>
          <a:bodyPr/>
          <a:lstStyle/>
          <a:p>
            <a:r>
              <a:rPr lang="de-DE" dirty="0" smtClean="0">
                <a:latin typeface="Arial Black" panose="020B0A04020102020204" pitchFamily="34" charset="0"/>
              </a:rPr>
              <a:t>Bill Coleman – Tokyo Sept./</a:t>
            </a:r>
            <a:r>
              <a:rPr lang="de-DE" dirty="0" err="1" smtClean="0">
                <a:latin typeface="Arial Black" panose="020B0A04020102020204" pitchFamily="34" charset="0"/>
              </a:rPr>
              <a:t>Oct</a:t>
            </a:r>
            <a:r>
              <a:rPr lang="de-DE" dirty="0" smtClean="0">
                <a:latin typeface="Arial Black" panose="020B0A04020102020204" pitchFamily="34" charset="0"/>
              </a:rPr>
              <a:t>. 2015</a:t>
            </a:r>
            <a:endParaRPr lang="de-DE" dirty="0">
              <a:latin typeface="Arial Black" panose="020B0A04020102020204" pitchFamily="34" charset="0"/>
            </a:endParaRPr>
          </a:p>
        </p:txBody>
      </p:sp>
      <p:pic>
        <p:nvPicPr>
          <p:cNvPr id="3368967" name="Picture 7" descr="Baum"/>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0"/>
            <a:ext cx="9905999" cy="4023783"/>
          </a:xfrm>
          <a:prstGeom prst="rect">
            <a:avLst/>
          </a:prstGeom>
          <a:noFill/>
          <a:extLst>
            <a:ext uri="{909E8E84-426E-40DD-AFC4-6F175D3DCCD1}">
              <a14:hiddenFill xmlns:a14="http://schemas.microsoft.com/office/drawing/2010/main">
                <a:solidFill>
                  <a:srgbClr val="FFFFFF"/>
                </a:solidFill>
              </a14:hiddenFill>
            </a:ext>
          </a:extLst>
        </p:spPr>
      </p:pic>
      <p:sp>
        <p:nvSpPr>
          <p:cNvPr id="2" name="Textfeld 1"/>
          <p:cNvSpPr txBox="1"/>
          <p:nvPr/>
        </p:nvSpPr>
        <p:spPr>
          <a:xfrm>
            <a:off x="7353301" y="495300"/>
            <a:ext cx="1971674" cy="361950"/>
          </a:xfrm>
          <a:prstGeom prst="rect">
            <a:avLst/>
          </a:prstGeom>
          <a:solidFill>
            <a:schemeClr val="bg1"/>
          </a:solidFill>
        </p:spPr>
        <p:txBody>
          <a:bodyPr wrap="none" lIns="0" tIns="0" rIns="0" bIns="0" rtlCol="0">
            <a:noAutofit/>
          </a:bodyPr>
          <a:lstStyle/>
          <a:p>
            <a:r>
              <a:rPr lang="de-DE" sz="2100" dirty="0" smtClean="0"/>
              <a:t>  WLTP-12-20e</a:t>
            </a:r>
            <a:endParaRPr lang="de-DE" sz="2100" dirty="0" smtClean="0"/>
          </a:p>
        </p:txBody>
      </p:sp>
    </p:spTree>
    <p:custDataLst>
      <p:tags r:id="rId1"/>
    </p:custDataLst>
    <p:extLst>
      <p:ext uri="{BB962C8B-B14F-4D97-AF65-F5344CB8AC3E}">
        <p14:creationId xmlns:p14="http://schemas.microsoft.com/office/powerpoint/2010/main" val="11520029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8121" name="Rectangle 169"/>
          <p:cNvSpPr>
            <a:spLocks noGrp="1" noChangeArrowheads="1"/>
          </p:cNvSpPr>
          <p:nvPr>
            <p:ph type="title"/>
          </p:nvPr>
        </p:nvSpPr>
        <p:spPr/>
        <p:txBody>
          <a:bodyPr/>
          <a:lstStyle/>
          <a:p>
            <a:r>
              <a:rPr lang="de-DE" dirty="0" smtClean="0"/>
              <a:t>4. VPSD - 2</a:t>
            </a:r>
            <a:endParaRPr lang="de-DE" dirty="0"/>
          </a:p>
        </p:txBody>
      </p:sp>
      <p:sp>
        <p:nvSpPr>
          <p:cNvPr id="6" name="Foliennummernplatzhalter 5"/>
          <p:cNvSpPr>
            <a:spLocks noGrp="1"/>
          </p:cNvSpPr>
          <p:nvPr>
            <p:ph type="sldNum" sz="quarter" idx="12"/>
          </p:nvPr>
        </p:nvSpPr>
        <p:spPr/>
        <p:txBody>
          <a:bodyPr/>
          <a:lstStyle/>
          <a:p>
            <a:r>
              <a:rPr lang="de-DE"/>
              <a:t>Seite </a:t>
            </a:r>
            <a:fld id="{4D883E67-B0A9-4FCA-96C2-6C77CB096652}" type="slidenum">
              <a:rPr lang="de-DE"/>
              <a:pPr/>
              <a:t>10</a:t>
            </a:fld>
            <a:endParaRPr lang="de-DE"/>
          </a:p>
        </p:txBody>
      </p:sp>
      <p:sp>
        <p:nvSpPr>
          <p:cNvPr id="8" name="Rectangle 170"/>
          <p:cNvSpPr>
            <a:spLocks noGrp="1" noChangeArrowheads="1"/>
          </p:cNvSpPr>
          <p:nvPr>
            <p:ph idx="1"/>
          </p:nvPr>
        </p:nvSpPr>
        <p:spPr>
          <a:xfrm>
            <a:off x="1019175" y="857250"/>
            <a:ext cx="7953375" cy="4925483"/>
          </a:xfrm>
        </p:spPr>
        <p:txBody>
          <a:bodyPr/>
          <a:lstStyle/>
          <a:p>
            <a:r>
              <a:rPr lang="en-GB" dirty="0" smtClean="0">
                <a:latin typeface="Arial"/>
                <a:ea typeface="Times New Roman"/>
              </a:rPr>
              <a:t>Proposal (new):</a:t>
            </a:r>
            <a:endParaRPr lang="en-GB" dirty="0">
              <a:latin typeface="Arial"/>
              <a:ea typeface="Times New Roman"/>
            </a:endParaRPr>
          </a:p>
          <a:p>
            <a:r>
              <a:rPr lang="en-US" dirty="0">
                <a:latin typeface="Arial"/>
                <a:ea typeface="Times New Roman"/>
              </a:rPr>
              <a:t>"</a:t>
            </a:r>
            <a:r>
              <a:rPr lang="en-US" i="1" dirty="0">
                <a:latin typeface="Arial"/>
                <a:ea typeface="Times New Roman"/>
              </a:rPr>
              <a:t>Propulsion energy storage system</a:t>
            </a:r>
            <a:r>
              <a:rPr lang="en-US" dirty="0">
                <a:latin typeface="Arial"/>
                <a:ea typeface="Times New Roman"/>
              </a:rPr>
              <a:t>" means an energy storage system of the powertrain, whose output energy is used directly or indirectly for the purpose of vehicle propulsion</a:t>
            </a:r>
            <a:r>
              <a:rPr lang="en-US" dirty="0" smtClean="0">
                <a:latin typeface="Arial"/>
                <a:ea typeface="Times New Roman"/>
              </a:rPr>
              <a:t>.</a:t>
            </a:r>
          </a:p>
          <a:p>
            <a:r>
              <a:rPr lang="en-US" dirty="0">
                <a:latin typeface="Arial"/>
                <a:ea typeface="Times New Roman"/>
              </a:rPr>
              <a:t>"Category of propulsion energy storage system" means (</a:t>
            </a:r>
            <a:r>
              <a:rPr lang="en-US" dirty="0" err="1">
                <a:latin typeface="Arial"/>
                <a:ea typeface="Times New Roman"/>
              </a:rPr>
              <a:t>i</a:t>
            </a:r>
            <a:r>
              <a:rPr lang="en-US" dirty="0">
                <a:latin typeface="Arial"/>
                <a:ea typeface="Times New Roman"/>
              </a:rPr>
              <a:t>) a fuel storage system, or (ii) a rechargeable electric energy storage system, or (iii) a rechargeable mechanical energy storage system.</a:t>
            </a:r>
          </a:p>
          <a:p>
            <a:r>
              <a:rPr lang="en-GB" dirty="0" smtClean="0">
                <a:latin typeface="Arial"/>
                <a:ea typeface="Times New Roman"/>
              </a:rPr>
              <a:t>Justification</a:t>
            </a:r>
            <a:r>
              <a:rPr lang="en-GB" dirty="0">
                <a:latin typeface="Arial"/>
                <a:ea typeface="Times New Roman"/>
              </a:rPr>
              <a:t>:</a:t>
            </a:r>
          </a:p>
          <a:p>
            <a:r>
              <a:rPr lang="en-US" dirty="0"/>
              <a:t>In line with VPSD</a:t>
            </a:r>
          </a:p>
          <a:p>
            <a:r>
              <a:rPr lang="en-US" dirty="0" smtClean="0"/>
              <a:t>Useful in other definitions for robustness but not used in gtr text</a:t>
            </a:r>
          </a:p>
          <a:p>
            <a:r>
              <a:rPr lang="en-US" dirty="0"/>
              <a:t>A</a:t>
            </a:r>
            <a:r>
              <a:rPr lang="en-US" dirty="0" smtClean="0"/>
              <a:t>n </a:t>
            </a:r>
            <a:r>
              <a:rPr lang="en-US" dirty="0"/>
              <a:t>energy storage system is not always part of the powertrain</a:t>
            </a:r>
          </a:p>
          <a:p>
            <a:r>
              <a:rPr lang="en-GB" dirty="0"/>
              <a:t>“Category” helps clarify other </a:t>
            </a:r>
            <a:r>
              <a:rPr lang="en-GB" dirty="0" smtClean="0"/>
              <a:t>terms</a:t>
            </a:r>
            <a:endParaRPr lang="en-GB" dirty="0"/>
          </a:p>
        </p:txBody>
      </p:sp>
    </p:spTree>
    <p:custDataLst>
      <p:tags r:id="rId1"/>
    </p:custDataLst>
    <p:extLst>
      <p:ext uri="{BB962C8B-B14F-4D97-AF65-F5344CB8AC3E}">
        <p14:creationId xmlns:p14="http://schemas.microsoft.com/office/powerpoint/2010/main" val="2223371102"/>
      </p:ext>
    </p:extLst>
  </p:cSld>
  <p:clrMapOvr>
    <a:masterClrMapping/>
  </p:clrMapOvr>
  <p:transition>
    <p:cut/>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8121" name="Rectangle 169"/>
          <p:cNvSpPr>
            <a:spLocks noGrp="1" noChangeArrowheads="1"/>
          </p:cNvSpPr>
          <p:nvPr>
            <p:ph type="title"/>
          </p:nvPr>
        </p:nvSpPr>
        <p:spPr/>
        <p:txBody>
          <a:bodyPr/>
          <a:lstStyle/>
          <a:p>
            <a:r>
              <a:rPr lang="de-DE" dirty="0" smtClean="0"/>
              <a:t>4. VPSD – 3a</a:t>
            </a:r>
            <a:endParaRPr lang="de-DE" dirty="0"/>
          </a:p>
        </p:txBody>
      </p:sp>
      <p:sp>
        <p:nvSpPr>
          <p:cNvPr id="6" name="Foliennummernplatzhalter 5"/>
          <p:cNvSpPr>
            <a:spLocks noGrp="1"/>
          </p:cNvSpPr>
          <p:nvPr>
            <p:ph type="sldNum" sz="quarter" idx="12"/>
          </p:nvPr>
        </p:nvSpPr>
        <p:spPr/>
        <p:txBody>
          <a:bodyPr/>
          <a:lstStyle/>
          <a:p>
            <a:r>
              <a:rPr lang="de-DE"/>
              <a:t>Seite </a:t>
            </a:r>
            <a:fld id="{4D883E67-B0A9-4FCA-96C2-6C77CB096652}" type="slidenum">
              <a:rPr lang="de-DE"/>
              <a:pPr/>
              <a:t>11</a:t>
            </a:fld>
            <a:endParaRPr lang="de-DE"/>
          </a:p>
        </p:txBody>
      </p:sp>
      <p:sp>
        <p:nvSpPr>
          <p:cNvPr id="8" name="Rectangle 170"/>
          <p:cNvSpPr>
            <a:spLocks noGrp="1" noChangeArrowheads="1"/>
          </p:cNvSpPr>
          <p:nvPr>
            <p:ph idx="1"/>
          </p:nvPr>
        </p:nvSpPr>
        <p:spPr>
          <a:xfrm>
            <a:off x="1019175" y="857250"/>
            <a:ext cx="7953375" cy="5400675"/>
          </a:xfrm>
        </p:spPr>
        <p:txBody>
          <a:bodyPr/>
          <a:lstStyle/>
          <a:p>
            <a:r>
              <a:rPr lang="en-GB" dirty="0" smtClean="0"/>
              <a:t>Current:</a:t>
            </a:r>
          </a:p>
          <a:p>
            <a:r>
              <a:rPr lang="en-US" dirty="0">
                <a:latin typeface="Arial"/>
                <a:ea typeface="Times New Roman"/>
              </a:rPr>
              <a:t>"Auxiliaries" means additional equipment and/or devices not required for vehicle operation</a:t>
            </a:r>
            <a:r>
              <a:rPr lang="en-US" dirty="0" smtClean="0">
                <a:latin typeface="Arial"/>
                <a:ea typeface="Times New Roman"/>
              </a:rPr>
              <a:t>.</a:t>
            </a:r>
          </a:p>
          <a:p>
            <a:r>
              <a:rPr lang="en-GB" dirty="0" smtClean="0">
                <a:latin typeface="Arial"/>
                <a:ea typeface="Times New Roman"/>
              </a:rPr>
              <a:t>Proposal</a:t>
            </a:r>
            <a:r>
              <a:rPr lang="en-GB" dirty="0">
                <a:latin typeface="Arial"/>
                <a:ea typeface="Times New Roman"/>
              </a:rPr>
              <a:t>:</a:t>
            </a:r>
          </a:p>
          <a:p>
            <a:r>
              <a:rPr lang="en-US" dirty="0">
                <a:latin typeface="Arial"/>
                <a:ea typeface="Times New Roman"/>
              </a:rPr>
              <a:t>"Auxiliary devices" means energy consuming, converting, storing or supplying devices or systems which are installed in the vehicle for purposes other than the propulsion of the vehicle and are therefore not considered to be part of the powertrain. </a:t>
            </a:r>
            <a:endParaRPr lang="en-US" dirty="0" smtClean="0">
              <a:latin typeface="Arial"/>
              <a:ea typeface="Times New Roman"/>
            </a:endParaRPr>
          </a:p>
          <a:p>
            <a:r>
              <a:rPr lang="en-US" dirty="0" smtClean="0">
                <a:latin typeface="Arial"/>
                <a:ea typeface="Times New Roman"/>
              </a:rPr>
              <a:t>"</a:t>
            </a:r>
            <a:r>
              <a:rPr lang="en-US" dirty="0">
                <a:latin typeface="Arial"/>
                <a:ea typeface="Times New Roman"/>
              </a:rPr>
              <a:t>Peripheral devices" means energy consuming, converting, storing or supplying devices, where the energy is not primarily used for the purpose of vehicle propulsion, or other parts, systems and control units, which are essential to the operation of the powertrain</a:t>
            </a:r>
            <a:r>
              <a:rPr lang="en-US" dirty="0" smtClean="0">
                <a:latin typeface="Arial"/>
                <a:ea typeface="Times New Roman"/>
              </a:rPr>
              <a:t>.</a:t>
            </a:r>
            <a:endParaRPr lang="en-US" dirty="0">
              <a:latin typeface="Arial"/>
              <a:ea typeface="Times New Roman"/>
            </a:endParaRPr>
          </a:p>
        </p:txBody>
      </p:sp>
    </p:spTree>
    <p:custDataLst>
      <p:tags r:id="rId1"/>
    </p:custDataLst>
    <p:extLst>
      <p:ext uri="{BB962C8B-B14F-4D97-AF65-F5344CB8AC3E}">
        <p14:creationId xmlns:p14="http://schemas.microsoft.com/office/powerpoint/2010/main" val="4026032489"/>
      </p:ext>
    </p:extLst>
  </p:cSld>
  <p:clrMapOvr>
    <a:masterClrMapping/>
  </p:clrMapOvr>
  <p:transition>
    <p:cut/>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8121" name="Rectangle 169"/>
          <p:cNvSpPr>
            <a:spLocks noGrp="1" noChangeArrowheads="1"/>
          </p:cNvSpPr>
          <p:nvPr>
            <p:ph type="title"/>
          </p:nvPr>
        </p:nvSpPr>
        <p:spPr/>
        <p:txBody>
          <a:bodyPr/>
          <a:lstStyle/>
          <a:p>
            <a:r>
              <a:rPr lang="de-DE" dirty="0" smtClean="0"/>
              <a:t>4. VPSD – 3b</a:t>
            </a:r>
            <a:endParaRPr lang="de-DE" dirty="0"/>
          </a:p>
        </p:txBody>
      </p:sp>
      <p:sp>
        <p:nvSpPr>
          <p:cNvPr id="6" name="Foliennummernplatzhalter 5"/>
          <p:cNvSpPr>
            <a:spLocks noGrp="1"/>
          </p:cNvSpPr>
          <p:nvPr>
            <p:ph type="sldNum" sz="quarter" idx="12"/>
          </p:nvPr>
        </p:nvSpPr>
        <p:spPr/>
        <p:txBody>
          <a:bodyPr/>
          <a:lstStyle/>
          <a:p>
            <a:r>
              <a:rPr lang="de-DE"/>
              <a:t>Seite </a:t>
            </a:r>
            <a:fld id="{4D883E67-B0A9-4FCA-96C2-6C77CB096652}" type="slidenum">
              <a:rPr lang="de-DE"/>
              <a:pPr/>
              <a:t>12</a:t>
            </a:fld>
            <a:endParaRPr lang="de-DE"/>
          </a:p>
        </p:txBody>
      </p:sp>
      <p:sp>
        <p:nvSpPr>
          <p:cNvPr id="8" name="Rectangle 170"/>
          <p:cNvSpPr>
            <a:spLocks noGrp="1" noChangeArrowheads="1"/>
          </p:cNvSpPr>
          <p:nvPr>
            <p:ph idx="1"/>
          </p:nvPr>
        </p:nvSpPr>
        <p:spPr>
          <a:xfrm>
            <a:off x="1019175" y="857250"/>
            <a:ext cx="7953375" cy="5400675"/>
          </a:xfrm>
        </p:spPr>
        <p:txBody>
          <a:bodyPr/>
          <a:lstStyle/>
          <a:p>
            <a:r>
              <a:rPr lang="en-GB" dirty="0" smtClean="0"/>
              <a:t>Current:</a:t>
            </a:r>
          </a:p>
          <a:p>
            <a:r>
              <a:rPr lang="en-US" dirty="0">
                <a:latin typeface="Arial"/>
                <a:ea typeface="Times New Roman"/>
              </a:rPr>
              <a:t>"Auxiliaries" </a:t>
            </a:r>
            <a:r>
              <a:rPr lang="en-US" dirty="0" smtClean="0">
                <a:latin typeface="Arial"/>
                <a:ea typeface="Times New Roman"/>
              </a:rPr>
              <a:t>………</a:t>
            </a:r>
          </a:p>
          <a:p>
            <a:r>
              <a:rPr lang="en-GB" dirty="0" smtClean="0">
                <a:latin typeface="Arial"/>
                <a:ea typeface="Times New Roman"/>
              </a:rPr>
              <a:t>Proposal</a:t>
            </a:r>
            <a:r>
              <a:rPr lang="en-GB" dirty="0">
                <a:latin typeface="Arial"/>
                <a:ea typeface="Times New Roman"/>
              </a:rPr>
              <a:t>:</a:t>
            </a:r>
          </a:p>
          <a:p>
            <a:r>
              <a:rPr lang="en-US" dirty="0">
                <a:latin typeface="Arial"/>
                <a:ea typeface="Times New Roman"/>
              </a:rPr>
              <a:t>"Auxiliary devices" </a:t>
            </a:r>
            <a:r>
              <a:rPr lang="en-US" dirty="0" smtClean="0">
                <a:latin typeface="Arial"/>
                <a:ea typeface="Times New Roman"/>
              </a:rPr>
              <a:t>………. </a:t>
            </a:r>
          </a:p>
          <a:p>
            <a:r>
              <a:rPr lang="en-US" dirty="0" smtClean="0">
                <a:latin typeface="Arial"/>
                <a:ea typeface="Times New Roman"/>
              </a:rPr>
              <a:t>"</a:t>
            </a:r>
            <a:r>
              <a:rPr lang="en-US" dirty="0">
                <a:latin typeface="Arial"/>
                <a:ea typeface="Times New Roman"/>
              </a:rPr>
              <a:t>Peripheral devices" </a:t>
            </a:r>
            <a:r>
              <a:rPr lang="en-US" dirty="0" smtClean="0">
                <a:latin typeface="Arial"/>
                <a:ea typeface="Times New Roman"/>
              </a:rPr>
              <a:t>…………..</a:t>
            </a:r>
            <a:endParaRPr lang="en-US" dirty="0">
              <a:latin typeface="Arial"/>
              <a:ea typeface="Times New Roman"/>
            </a:endParaRPr>
          </a:p>
          <a:p>
            <a:r>
              <a:rPr lang="en-US" dirty="0" smtClean="0">
                <a:solidFill>
                  <a:srgbClr val="FF0000"/>
                </a:solidFill>
                <a:latin typeface="Arial"/>
                <a:ea typeface="Times New Roman"/>
              </a:rPr>
              <a:t>Review </a:t>
            </a:r>
            <a:r>
              <a:rPr lang="en-US" dirty="0">
                <a:solidFill>
                  <a:srgbClr val="FF0000"/>
                </a:solidFill>
                <a:latin typeface="Arial"/>
                <a:ea typeface="Times New Roman"/>
              </a:rPr>
              <a:t>of gtr to assess </a:t>
            </a:r>
            <a:r>
              <a:rPr lang="en-US" dirty="0" smtClean="0">
                <a:solidFill>
                  <a:srgbClr val="FF0000"/>
                </a:solidFill>
                <a:latin typeface="Arial"/>
                <a:ea typeface="Times New Roman"/>
              </a:rPr>
              <a:t>implications:</a:t>
            </a:r>
          </a:p>
          <a:p>
            <a:r>
              <a:rPr lang="en-GB" dirty="0">
                <a:latin typeface="Arial"/>
                <a:ea typeface="Times New Roman"/>
              </a:rPr>
              <a:t>Auxiliaries shall be switched off or deactivated during dynamometer operation</a:t>
            </a:r>
            <a:r>
              <a:rPr lang="en-GB" dirty="0" smtClean="0">
                <a:latin typeface="Arial"/>
                <a:ea typeface="Times New Roman"/>
              </a:rPr>
              <a:t>.</a:t>
            </a:r>
          </a:p>
          <a:p>
            <a:r>
              <a:rPr lang="en-GB" dirty="0" smtClean="0">
                <a:latin typeface="Arial"/>
                <a:ea typeface="Times New Roman"/>
              </a:rPr>
              <a:t>Propose no amendment necessary</a:t>
            </a:r>
            <a:endParaRPr lang="de-DE" dirty="0">
              <a:latin typeface="Arial"/>
              <a:ea typeface="Times New Roman"/>
            </a:endParaRPr>
          </a:p>
          <a:p>
            <a:r>
              <a:rPr lang="en-GB" dirty="0" smtClean="0">
                <a:latin typeface="Arial"/>
                <a:ea typeface="Times New Roman"/>
              </a:rPr>
              <a:t>Justification</a:t>
            </a:r>
            <a:r>
              <a:rPr lang="en-GB" dirty="0">
                <a:latin typeface="Arial"/>
                <a:ea typeface="Times New Roman"/>
              </a:rPr>
              <a:t>:</a:t>
            </a:r>
          </a:p>
          <a:p>
            <a:r>
              <a:rPr lang="en-US" dirty="0"/>
              <a:t>In line with </a:t>
            </a:r>
            <a:r>
              <a:rPr lang="en-US" dirty="0" smtClean="0"/>
              <a:t>VPSD</a:t>
            </a:r>
            <a:endParaRPr lang="en-US" dirty="0"/>
          </a:p>
        </p:txBody>
      </p:sp>
    </p:spTree>
    <p:custDataLst>
      <p:tags r:id="rId1"/>
    </p:custDataLst>
    <p:extLst>
      <p:ext uri="{BB962C8B-B14F-4D97-AF65-F5344CB8AC3E}">
        <p14:creationId xmlns:p14="http://schemas.microsoft.com/office/powerpoint/2010/main" val="2475016649"/>
      </p:ext>
    </p:extLst>
  </p:cSld>
  <p:clrMapOvr>
    <a:masterClrMapping/>
  </p:clrMapOvr>
  <p:transition>
    <p:cut/>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8121" name="Rectangle 169"/>
          <p:cNvSpPr>
            <a:spLocks noGrp="1" noChangeArrowheads="1"/>
          </p:cNvSpPr>
          <p:nvPr>
            <p:ph type="title"/>
          </p:nvPr>
        </p:nvSpPr>
        <p:spPr/>
        <p:txBody>
          <a:bodyPr/>
          <a:lstStyle/>
          <a:p>
            <a:r>
              <a:rPr lang="de-DE" dirty="0" smtClean="0"/>
              <a:t>5. </a:t>
            </a:r>
            <a:r>
              <a:rPr lang="de-DE" dirty="0" err="1" smtClean="0"/>
              <a:t>Defeat</a:t>
            </a:r>
            <a:r>
              <a:rPr lang="de-DE" dirty="0" smtClean="0"/>
              <a:t> Device</a:t>
            </a:r>
            <a:endParaRPr lang="de-DE" dirty="0"/>
          </a:p>
        </p:txBody>
      </p:sp>
      <p:sp>
        <p:nvSpPr>
          <p:cNvPr id="8" name="Rectangle 170"/>
          <p:cNvSpPr>
            <a:spLocks noGrp="1" noChangeArrowheads="1"/>
          </p:cNvSpPr>
          <p:nvPr>
            <p:ph idx="1"/>
          </p:nvPr>
        </p:nvSpPr>
        <p:spPr>
          <a:xfrm>
            <a:off x="438151" y="723900"/>
            <a:ext cx="9153524" cy="5534025"/>
          </a:xfrm>
        </p:spPr>
        <p:txBody>
          <a:bodyPr/>
          <a:lstStyle/>
          <a:p>
            <a:r>
              <a:rPr lang="en-GB" dirty="0" smtClean="0">
                <a:latin typeface="Arial"/>
                <a:ea typeface="Times New Roman"/>
              </a:rPr>
              <a:t>Proposal</a:t>
            </a:r>
            <a:r>
              <a:rPr lang="en-GB" dirty="0">
                <a:latin typeface="Arial"/>
                <a:ea typeface="Times New Roman"/>
              </a:rPr>
              <a:t>:</a:t>
            </a:r>
          </a:p>
          <a:p>
            <a:pPr marL="1076325" indent="-1076325"/>
            <a:r>
              <a:rPr lang="en-US" dirty="0">
                <a:latin typeface="Arial"/>
                <a:ea typeface="Times New Roman"/>
              </a:rPr>
              <a:t>3.5.7.	"Defeat device" means any element of design which senses </a:t>
            </a:r>
            <a:r>
              <a:rPr lang="en-US" b="1" strike="sngStrike" dirty="0">
                <a:latin typeface="Arial"/>
                <a:ea typeface="Times New Roman"/>
              </a:rPr>
              <a:t>temperature, vehicle speed, engine rotational speed, drive gear, manifold vacuum or </a:t>
            </a:r>
            <a:r>
              <a:rPr lang="en-US" dirty="0">
                <a:latin typeface="Arial"/>
                <a:ea typeface="Times New Roman"/>
              </a:rPr>
              <a:t>any </a:t>
            </a:r>
            <a:r>
              <a:rPr lang="en-US" b="1" strike="sngStrike" dirty="0">
                <a:latin typeface="Arial"/>
                <a:ea typeface="Times New Roman"/>
              </a:rPr>
              <a:t>other</a:t>
            </a:r>
            <a:r>
              <a:rPr lang="en-US" dirty="0">
                <a:latin typeface="Arial"/>
                <a:ea typeface="Times New Roman"/>
              </a:rPr>
              <a:t> parameter for the purpose of activating, modulating, delaying or deactivating the operation of any part of the emission control system that reduces the effectiveness of the emission control system under conditions which may reasonably be expected to be encountered in normal vehicle operation and use</a:t>
            </a:r>
            <a:r>
              <a:rPr lang="en-US" b="1" strike="sngStrike" dirty="0">
                <a:latin typeface="Arial"/>
                <a:ea typeface="Times New Roman"/>
              </a:rPr>
              <a:t>.  Such an element of design may not be considered a defeat device</a:t>
            </a:r>
            <a:r>
              <a:rPr lang="en-US" dirty="0">
                <a:latin typeface="Arial"/>
                <a:ea typeface="Times New Roman"/>
              </a:rPr>
              <a:t> except if:</a:t>
            </a:r>
          </a:p>
          <a:p>
            <a:pPr marL="1076325" indent="-1076325"/>
            <a:r>
              <a:rPr lang="en-US" dirty="0">
                <a:latin typeface="Arial"/>
                <a:ea typeface="Times New Roman"/>
              </a:rPr>
              <a:t>(a)	The need for the device is justified in terms of protecting the engine against damage or accident and for safe operation of the vehicle; or</a:t>
            </a:r>
          </a:p>
          <a:p>
            <a:pPr marL="1076325" indent="-1076325"/>
            <a:r>
              <a:rPr lang="en-US" dirty="0">
                <a:latin typeface="Arial"/>
                <a:ea typeface="Times New Roman"/>
              </a:rPr>
              <a:t>(b)	The device does not function beyond the requirements of engine starting; or</a:t>
            </a:r>
          </a:p>
          <a:p>
            <a:pPr marL="1076325" indent="-1076325"/>
            <a:r>
              <a:rPr lang="en-US" dirty="0">
                <a:latin typeface="Arial"/>
                <a:ea typeface="Times New Roman"/>
              </a:rPr>
              <a:t>(c)	Conditions are substantially included in the Type 1 test procedures. </a:t>
            </a:r>
          </a:p>
        </p:txBody>
      </p:sp>
    </p:spTree>
    <p:custDataLst>
      <p:tags r:id="rId1"/>
    </p:custDataLst>
    <p:extLst>
      <p:ext uri="{BB962C8B-B14F-4D97-AF65-F5344CB8AC3E}">
        <p14:creationId xmlns:p14="http://schemas.microsoft.com/office/powerpoint/2010/main" val="593619762"/>
      </p:ext>
    </p:extLst>
  </p:cSld>
  <p:clrMapOvr>
    <a:masterClrMapping/>
  </p:clrMapOvr>
  <p:transition>
    <p:cut/>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GB" sz="13800" dirty="0" smtClean="0"/>
              <a:t>Back up</a:t>
            </a:r>
            <a:endParaRPr lang="en-GB" sz="13800" dirty="0"/>
          </a:p>
        </p:txBody>
      </p:sp>
      <p:sp>
        <p:nvSpPr>
          <p:cNvPr id="4" name="Foliennummernplatzhalter 3"/>
          <p:cNvSpPr>
            <a:spLocks noGrp="1"/>
          </p:cNvSpPr>
          <p:nvPr>
            <p:ph type="sldNum" sz="quarter" idx="12"/>
          </p:nvPr>
        </p:nvSpPr>
        <p:spPr/>
        <p:txBody>
          <a:bodyPr/>
          <a:lstStyle/>
          <a:p>
            <a:r>
              <a:rPr lang="de-DE" smtClean="0"/>
              <a:t>Seite </a:t>
            </a:r>
            <a:fld id="{7B5B499D-1953-4769-9DB5-29FDB952C711}" type="slidenum">
              <a:rPr lang="de-DE" smtClean="0"/>
              <a:pPr/>
              <a:t>14</a:t>
            </a:fld>
            <a:endParaRPr lang="de-DE"/>
          </a:p>
        </p:txBody>
      </p:sp>
    </p:spTree>
    <p:extLst>
      <p:ext uri="{BB962C8B-B14F-4D97-AF65-F5344CB8AC3E}">
        <p14:creationId xmlns:p14="http://schemas.microsoft.com/office/powerpoint/2010/main" val="2619028211"/>
      </p:ext>
    </p:extLst>
  </p:cSld>
  <p:clrMapOvr>
    <a:masterClrMapping/>
  </p:clrMapOvr>
  <p:transition>
    <p:cut/>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8121" name="Rectangle 169"/>
          <p:cNvSpPr>
            <a:spLocks noGrp="1" noChangeArrowheads="1"/>
          </p:cNvSpPr>
          <p:nvPr>
            <p:ph type="title"/>
          </p:nvPr>
        </p:nvSpPr>
        <p:spPr/>
        <p:txBody>
          <a:bodyPr/>
          <a:lstStyle/>
          <a:p>
            <a:r>
              <a:rPr lang="de-DE" dirty="0" smtClean="0"/>
              <a:t>6. PX (PM/PN) - 1</a:t>
            </a:r>
            <a:endParaRPr lang="de-DE" dirty="0"/>
          </a:p>
        </p:txBody>
      </p:sp>
      <p:sp>
        <p:nvSpPr>
          <p:cNvPr id="638122" name="Rectangle 170"/>
          <p:cNvSpPr>
            <a:spLocks noGrp="1" noChangeArrowheads="1"/>
          </p:cNvSpPr>
          <p:nvPr>
            <p:ph idx="1"/>
          </p:nvPr>
        </p:nvSpPr>
        <p:spPr/>
        <p:txBody>
          <a:bodyPr/>
          <a:lstStyle/>
          <a:p>
            <a:r>
              <a:rPr lang="en-GB" dirty="0" smtClean="0"/>
              <a:t>Proposal:</a:t>
            </a:r>
          </a:p>
          <a:p>
            <a:r>
              <a:rPr lang="en-GB" dirty="0" smtClean="0"/>
              <a:t>Include the following text in the definitions section only for clarification and not as a specific definition:</a:t>
            </a:r>
          </a:p>
          <a:p>
            <a:r>
              <a:rPr lang="en-GB" b="1" dirty="0">
                <a:latin typeface="Arial"/>
              </a:rPr>
              <a:t>The term ‘particle’ is conventionally used for the matter being </a:t>
            </a:r>
            <a:r>
              <a:rPr lang="en-GB" b="1" dirty="0" smtClean="0">
                <a:latin typeface="Arial"/>
              </a:rPr>
              <a:t>characterised </a:t>
            </a:r>
            <a:r>
              <a:rPr lang="en-GB" b="1" dirty="0">
                <a:latin typeface="Arial"/>
              </a:rPr>
              <a:t>(measured) in the airborne phase (suspended matter), and the term ‘particulate’ for the deposited matter.</a:t>
            </a:r>
            <a:endParaRPr lang="de-DE" b="1" dirty="0">
              <a:latin typeface="Arial"/>
            </a:endParaRPr>
          </a:p>
          <a:p>
            <a:endParaRPr lang="en-GB" dirty="0"/>
          </a:p>
        </p:txBody>
      </p:sp>
      <p:sp>
        <p:nvSpPr>
          <p:cNvPr id="6" name="Foliennummernplatzhalter 5"/>
          <p:cNvSpPr>
            <a:spLocks noGrp="1"/>
          </p:cNvSpPr>
          <p:nvPr>
            <p:ph type="sldNum" sz="quarter" idx="12"/>
          </p:nvPr>
        </p:nvSpPr>
        <p:spPr/>
        <p:txBody>
          <a:bodyPr/>
          <a:lstStyle/>
          <a:p>
            <a:r>
              <a:rPr lang="de-DE"/>
              <a:t>Seite </a:t>
            </a:r>
            <a:fld id="{4D883E67-B0A9-4FCA-96C2-6C77CB096652}" type="slidenum">
              <a:rPr lang="de-DE"/>
              <a:pPr/>
              <a:t>15</a:t>
            </a:fld>
            <a:endParaRPr lang="de-DE"/>
          </a:p>
        </p:txBody>
      </p:sp>
    </p:spTree>
    <p:custDataLst>
      <p:tags r:id="rId1"/>
    </p:custDataLst>
    <p:extLst>
      <p:ext uri="{BB962C8B-B14F-4D97-AF65-F5344CB8AC3E}">
        <p14:creationId xmlns:p14="http://schemas.microsoft.com/office/powerpoint/2010/main" val="70713424"/>
      </p:ext>
    </p:extLst>
  </p:cSld>
  <p:clrMapOvr>
    <a:masterClrMapping/>
  </p:clrMapOvr>
  <p:transition>
    <p:cut/>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8121" name="Rectangle 169"/>
          <p:cNvSpPr>
            <a:spLocks noGrp="1" noChangeArrowheads="1"/>
          </p:cNvSpPr>
          <p:nvPr>
            <p:ph type="title"/>
          </p:nvPr>
        </p:nvSpPr>
        <p:spPr/>
        <p:txBody>
          <a:bodyPr/>
          <a:lstStyle/>
          <a:p>
            <a:r>
              <a:rPr lang="de-DE" dirty="0" smtClean="0"/>
              <a:t>6. PX (PM/PN) - </a:t>
            </a:r>
            <a:r>
              <a:rPr lang="de-DE" dirty="0"/>
              <a:t>2</a:t>
            </a:r>
          </a:p>
        </p:txBody>
      </p:sp>
      <p:sp>
        <p:nvSpPr>
          <p:cNvPr id="638122" name="Rectangle 170"/>
          <p:cNvSpPr>
            <a:spLocks noGrp="1" noChangeArrowheads="1"/>
          </p:cNvSpPr>
          <p:nvPr>
            <p:ph idx="1"/>
          </p:nvPr>
        </p:nvSpPr>
        <p:spPr>
          <a:xfrm>
            <a:off x="1019175" y="857250"/>
            <a:ext cx="7953375" cy="4925483"/>
          </a:xfrm>
        </p:spPr>
        <p:txBody>
          <a:bodyPr/>
          <a:lstStyle/>
          <a:p>
            <a:r>
              <a:rPr lang="en-GB" dirty="0" smtClean="0"/>
              <a:t>Current:</a:t>
            </a:r>
          </a:p>
          <a:p>
            <a:r>
              <a:rPr lang="en-US" dirty="0"/>
              <a:t>"</a:t>
            </a:r>
            <a:r>
              <a:rPr lang="en-US" i="1" dirty="0"/>
              <a:t>Particle number</a:t>
            </a:r>
            <a:r>
              <a:rPr lang="en-US" dirty="0"/>
              <a:t>" (PN) means the total number of solid particles emitted from the vehicle exhaust quantified according to the sampling and measurement methods as specified in this </a:t>
            </a:r>
            <a:r>
              <a:rPr lang="en-US" dirty="0" err="1"/>
              <a:t>gtr.</a:t>
            </a:r>
            <a:r>
              <a:rPr lang="en-US" dirty="0"/>
              <a:t> </a:t>
            </a:r>
            <a:endParaRPr lang="en-US" dirty="0" smtClean="0"/>
          </a:p>
          <a:p>
            <a:r>
              <a:rPr lang="en-GB" dirty="0" smtClean="0"/>
              <a:t>Proposal:</a:t>
            </a:r>
            <a:endParaRPr lang="en-GB" dirty="0"/>
          </a:p>
          <a:p>
            <a:r>
              <a:rPr lang="en-US" sz="2400" dirty="0">
                <a:ea typeface="Times New Roman"/>
              </a:rPr>
              <a:t>"</a:t>
            </a:r>
            <a:r>
              <a:rPr lang="en-US" i="1" dirty="0">
                <a:ea typeface="Times New Roman"/>
              </a:rPr>
              <a:t>Particle number </a:t>
            </a:r>
            <a:r>
              <a:rPr lang="en-US" i="1" dirty="0">
                <a:solidFill>
                  <a:srgbClr val="FF0000"/>
                </a:solidFill>
                <a:ea typeface="Times New Roman"/>
              </a:rPr>
              <a:t>emissions</a:t>
            </a:r>
            <a:r>
              <a:rPr lang="en-US" dirty="0">
                <a:ea typeface="Times New Roman"/>
              </a:rPr>
              <a:t>" (PN) means the total number of solid particles emitted from the vehicle exhaust quantified according to the </a:t>
            </a:r>
            <a:r>
              <a:rPr lang="en-US" dirty="0">
                <a:solidFill>
                  <a:srgbClr val="FF0000"/>
                </a:solidFill>
                <a:ea typeface="Times New Roman"/>
              </a:rPr>
              <a:t>dilution, </a:t>
            </a:r>
            <a:r>
              <a:rPr lang="en-US" dirty="0">
                <a:ea typeface="Times New Roman"/>
              </a:rPr>
              <a:t>sampling and measurement methods as specified in this </a:t>
            </a:r>
            <a:r>
              <a:rPr lang="en-US" dirty="0" err="1">
                <a:ea typeface="Times New Roman"/>
              </a:rPr>
              <a:t>gtr</a:t>
            </a:r>
            <a:r>
              <a:rPr lang="en-US" dirty="0" err="1" smtClean="0">
                <a:ea typeface="Times New Roman"/>
              </a:rPr>
              <a:t>.</a:t>
            </a:r>
            <a:endParaRPr lang="en-US" dirty="0" smtClean="0">
              <a:ea typeface="Times New Roman"/>
            </a:endParaRPr>
          </a:p>
          <a:p>
            <a:r>
              <a:rPr lang="en-GB" dirty="0" smtClean="0"/>
              <a:t>Justification:</a:t>
            </a:r>
            <a:endParaRPr lang="en-GB" dirty="0"/>
          </a:p>
          <a:p>
            <a:r>
              <a:rPr lang="en-GB" dirty="0" smtClean="0"/>
              <a:t>Consistency with PM definition</a:t>
            </a:r>
          </a:p>
        </p:txBody>
      </p:sp>
      <p:sp>
        <p:nvSpPr>
          <p:cNvPr id="6" name="Foliennummernplatzhalter 5"/>
          <p:cNvSpPr>
            <a:spLocks noGrp="1"/>
          </p:cNvSpPr>
          <p:nvPr>
            <p:ph type="sldNum" sz="quarter" idx="12"/>
          </p:nvPr>
        </p:nvSpPr>
        <p:spPr/>
        <p:txBody>
          <a:bodyPr/>
          <a:lstStyle/>
          <a:p>
            <a:r>
              <a:rPr lang="de-DE"/>
              <a:t>Seite </a:t>
            </a:r>
            <a:fld id="{4D883E67-B0A9-4FCA-96C2-6C77CB096652}" type="slidenum">
              <a:rPr lang="de-DE"/>
              <a:pPr/>
              <a:t>16</a:t>
            </a:fld>
            <a:endParaRPr lang="de-DE"/>
          </a:p>
        </p:txBody>
      </p:sp>
    </p:spTree>
    <p:custDataLst>
      <p:tags r:id="rId1"/>
    </p:custDataLst>
    <p:extLst>
      <p:ext uri="{BB962C8B-B14F-4D97-AF65-F5344CB8AC3E}">
        <p14:creationId xmlns:p14="http://schemas.microsoft.com/office/powerpoint/2010/main" val="3558210656"/>
      </p:ext>
    </p:extLst>
  </p:cSld>
  <p:clrMapOvr>
    <a:masterClrMapping/>
  </p:clrMapOvr>
  <p:transition>
    <p:cut/>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8121" name="Rectangle 169"/>
          <p:cNvSpPr>
            <a:spLocks noGrp="1" noChangeArrowheads="1"/>
          </p:cNvSpPr>
          <p:nvPr>
            <p:ph type="title"/>
          </p:nvPr>
        </p:nvSpPr>
        <p:spPr/>
        <p:txBody>
          <a:bodyPr/>
          <a:lstStyle/>
          <a:p>
            <a:r>
              <a:rPr lang="de-DE" dirty="0" smtClean="0"/>
              <a:t>6. PX (PM/PN) - 3</a:t>
            </a:r>
            <a:endParaRPr lang="de-DE" dirty="0"/>
          </a:p>
        </p:txBody>
      </p:sp>
      <p:sp>
        <p:nvSpPr>
          <p:cNvPr id="638122" name="Rectangle 170"/>
          <p:cNvSpPr>
            <a:spLocks noGrp="1" noChangeArrowheads="1"/>
          </p:cNvSpPr>
          <p:nvPr>
            <p:ph idx="1"/>
          </p:nvPr>
        </p:nvSpPr>
        <p:spPr>
          <a:xfrm>
            <a:off x="1019175" y="857250"/>
            <a:ext cx="7953375" cy="4925483"/>
          </a:xfrm>
        </p:spPr>
        <p:txBody>
          <a:bodyPr/>
          <a:lstStyle/>
          <a:p>
            <a:r>
              <a:rPr lang="en-GB" dirty="0" smtClean="0"/>
              <a:t>Current:</a:t>
            </a:r>
          </a:p>
          <a:p>
            <a:r>
              <a:rPr lang="en-US" dirty="0">
                <a:latin typeface="Arial"/>
                <a:ea typeface="Times New Roman"/>
              </a:rPr>
              <a:t>"</a:t>
            </a:r>
            <a:r>
              <a:rPr lang="en-US" i="1" dirty="0">
                <a:latin typeface="Arial"/>
                <a:ea typeface="Times New Roman"/>
              </a:rPr>
              <a:t>Particulate matter </a:t>
            </a:r>
            <a:r>
              <a:rPr lang="en-US" dirty="0">
                <a:latin typeface="Arial"/>
                <a:ea typeface="Times New Roman"/>
              </a:rPr>
              <a:t>" (PM) means any material collected on the filter media from diluted vehicle exhaust;</a:t>
            </a:r>
            <a:endParaRPr lang="en-GB" dirty="0"/>
          </a:p>
          <a:p>
            <a:r>
              <a:rPr lang="en-GB" dirty="0" smtClean="0"/>
              <a:t>Proposal:</a:t>
            </a:r>
            <a:endParaRPr lang="en-GB" dirty="0"/>
          </a:p>
          <a:p>
            <a:r>
              <a:rPr lang="en-US" dirty="0">
                <a:latin typeface="Arial"/>
                <a:ea typeface="Times New Roman"/>
              </a:rPr>
              <a:t>"</a:t>
            </a:r>
            <a:r>
              <a:rPr lang="en-US" i="1" dirty="0">
                <a:latin typeface="Arial"/>
                <a:ea typeface="Times New Roman"/>
              </a:rPr>
              <a:t>Particulate matter </a:t>
            </a:r>
            <a:r>
              <a:rPr lang="en-US" i="1" dirty="0">
                <a:solidFill>
                  <a:srgbClr val="FF0000"/>
                </a:solidFill>
                <a:latin typeface="Arial"/>
                <a:ea typeface="Times New Roman"/>
              </a:rPr>
              <a:t>emissions</a:t>
            </a:r>
            <a:r>
              <a:rPr lang="en-US" dirty="0">
                <a:latin typeface="Arial"/>
                <a:ea typeface="Times New Roman"/>
              </a:rPr>
              <a:t>" (PM) means </a:t>
            </a:r>
            <a:r>
              <a:rPr lang="en-US" dirty="0">
                <a:solidFill>
                  <a:srgbClr val="FF0000"/>
                </a:solidFill>
                <a:latin typeface="Arial"/>
                <a:ea typeface="Times New Roman"/>
              </a:rPr>
              <a:t>the mass of </a:t>
            </a:r>
            <a:r>
              <a:rPr lang="en-US" dirty="0">
                <a:latin typeface="Arial"/>
                <a:ea typeface="Times New Roman"/>
              </a:rPr>
              <a:t>any </a:t>
            </a:r>
            <a:r>
              <a:rPr lang="en-US" dirty="0">
                <a:solidFill>
                  <a:srgbClr val="FF0000"/>
                </a:solidFill>
                <a:latin typeface="Arial"/>
                <a:ea typeface="Times New Roman"/>
              </a:rPr>
              <a:t>particulate </a:t>
            </a:r>
            <a:r>
              <a:rPr lang="en-US" dirty="0">
                <a:latin typeface="Arial"/>
                <a:ea typeface="Times New Roman"/>
              </a:rPr>
              <a:t>material </a:t>
            </a:r>
            <a:r>
              <a:rPr lang="en-US" dirty="0">
                <a:solidFill>
                  <a:srgbClr val="FF0000"/>
                </a:solidFill>
                <a:latin typeface="Arial"/>
                <a:ea typeface="Times New Roman"/>
              </a:rPr>
              <a:t>emitted </a:t>
            </a:r>
            <a:r>
              <a:rPr lang="en-US" strike="sngStrike" dirty="0">
                <a:solidFill>
                  <a:srgbClr val="FF0000"/>
                </a:solidFill>
                <a:latin typeface="Arial"/>
                <a:ea typeface="Times New Roman"/>
              </a:rPr>
              <a:t>collected on the filter media</a:t>
            </a:r>
            <a:r>
              <a:rPr lang="en-US" dirty="0">
                <a:solidFill>
                  <a:srgbClr val="FF0000"/>
                </a:solidFill>
                <a:latin typeface="Arial"/>
                <a:ea typeface="Times New Roman"/>
              </a:rPr>
              <a:t> </a:t>
            </a:r>
            <a:r>
              <a:rPr lang="en-US" dirty="0">
                <a:latin typeface="Arial"/>
                <a:ea typeface="Times New Roman"/>
              </a:rPr>
              <a:t>from </a:t>
            </a:r>
            <a:r>
              <a:rPr lang="en-US" dirty="0">
                <a:solidFill>
                  <a:srgbClr val="FF0000"/>
                </a:solidFill>
                <a:latin typeface="Arial"/>
                <a:ea typeface="Times New Roman"/>
              </a:rPr>
              <a:t>the </a:t>
            </a:r>
            <a:r>
              <a:rPr lang="en-US" strike="sngStrike" dirty="0">
                <a:solidFill>
                  <a:srgbClr val="FF0000"/>
                </a:solidFill>
                <a:latin typeface="Arial"/>
                <a:ea typeface="Times New Roman"/>
              </a:rPr>
              <a:t>diluted</a:t>
            </a:r>
            <a:r>
              <a:rPr lang="en-US" dirty="0">
                <a:solidFill>
                  <a:srgbClr val="FF0000"/>
                </a:solidFill>
                <a:latin typeface="Arial"/>
                <a:ea typeface="Times New Roman"/>
              </a:rPr>
              <a:t> </a:t>
            </a:r>
            <a:r>
              <a:rPr lang="en-US" dirty="0">
                <a:latin typeface="Arial"/>
                <a:ea typeface="Times New Roman"/>
              </a:rPr>
              <a:t>vehicle exhaust </a:t>
            </a:r>
            <a:r>
              <a:rPr lang="en-US" dirty="0">
                <a:solidFill>
                  <a:srgbClr val="FF0000"/>
                </a:solidFill>
                <a:latin typeface="Arial"/>
                <a:ea typeface="Times New Roman"/>
              </a:rPr>
              <a:t>quantified according to the dilution, sampling and measurement methods as specified in this gtr</a:t>
            </a:r>
            <a:r>
              <a:rPr lang="en-US" dirty="0">
                <a:latin typeface="Arial"/>
                <a:ea typeface="Times New Roman"/>
              </a:rPr>
              <a:t>;</a:t>
            </a:r>
            <a:endParaRPr lang="en-GB" dirty="0"/>
          </a:p>
          <a:p>
            <a:r>
              <a:rPr lang="en-GB" dirty="0" smtClean="0"/>
              <a:t>Justification:</a:t>
            </a:r>
            <a:endParaRPr lang="en-GB" dirty="0"/>
          </a:p>
          <a:p>
            <a:r>
              <a:rPr lang="en-GB" dirty="0" smtClean="0"/>
              <a:t>Matter ≠ Mass</a:t>
            </a:r>
          </a:p>
          <a:p>
            <a:r>
              <a:rPr lang="en-GB" dirty="0" smtClean="0"/>
              <a:t>Consistency with PN definition</a:t>
            </a:r>
          </a:p>
        </p:txBody>
      </p:sp>
      <p:sp>
        <p:nvSpPr>
          <p:cNvPr id="6" name="Foliennummernplatzhalter 5"/>
          <p:cNvSpPr>
            <a:spLocks noGrp="1"/>
          </p:cNvSpPr>
          <p:nvPr>
            <p:ph type="sldNum" sz="quarter" idx="12"/>
          </p:nvPr>
        </p:nvSpPr>
        <p:spPr/>
        <p:txBody>
          <a:bodyPr/>
          <a:lstStyle/>
          <a:p>
            <a:r>
              <a:rPr lang="de-DE"/>
              <a:t>Seite </a:t>
            </a:r>
            <a:fld id="{4D883E67-B0A9-4FCA-96C2-6C77CB096652}" type="slidenum">
              <a:rPr lang="de-DE"/>
              <a:pPr/>
              <a:t>17</a:t>
            </a:fld>
            <a:endParaRPr lang="de-DE"/>
          </a:p>
        </p:txBody>
      </p:sp>
    </p:spTree>
    <p:custDataLst>
      <p:tags r:id="rId1"/>
    </p:custDataLst>
    <p:extLst>
      <p:ext uri="{BB962C8B-B14F-4D97-AF65-F5344CB8AC3E}">
        <p14:creationId xmlns:p14="http://schemas.microsoft.com/office/powerpoint/2010/main" val="1906216630"/>
      </p:ext>
    </p:extLst>
  </p:cSld>
  <p:clrMapOvr>
    <a:masterClrMapping/>
  </p:clrMapOvr>
  <p:transition>
    <p:cut/>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8121" name="Rectangle 169"/>
          <p:cNvSpPr>
            <a:spLocks noGrp="1" noChangeArrowheads="1"/>
          </p:cNvSpPr>
          <p:nvPr>
            <p:ph type="title"/>
          </p:nvPr>
        </p:nvSpPr>
        <p:spPr/>
        <p:txBody>
          <a:bodyPr/>
          <a:lstStyle/>
          <a:p>
            <a:r>
              <a:rPr lang="de-DE" dirty="0" smtClean="0"/>
              <a:t>6. PX (PM/PN) - 4</a:t>
            </a:r>
            <a:endParaRPr lang="de-DE" dirty="0"/>
          </a:p>
        </p:txBody>
      </p:sp>
      <p:sp>
        <p:nvSpPr>
          <p:cNvPr id="638122" name="Rectangle 170"/>
          <p:cNvSpPr>
            <a:spLocks noGrp="1" noChangeArrowheads="1"/>
          </p:cNvSpPr>
          <p:nvPr>
            <p:ph idx="1"/>
          </p:nvPr>
        </p:nvSpPr>
        <p:spPr>
          <a:xfrm>
            <a:off x="1019175" y="857250"/>
            <a:ext cx="7953375" cy="4925483"/>
          </a:xfrm>
        </p:spPr>
        <p:txBody>
          <a:bodyPr/>
          <a:lstStyle/>
          <a:p>
            <a:r>
              <a:rPr lang="en-GB" dirty="0" smtClean="0"/>
              <a:t>Current:</a:t>
            </a:r>
          </a:p>
          <a:p>
            <a:r>
              <a:rPr lang="en-US" dirty="0"/>
              <a:t>"</a:t>
            </a:r>
            <a:r>
              <a:rPr lang="en-US" i="1" dirty="0"/>
              <a:t>Mass of particulate matter</a:t>
            </a:r>
            <a:r>
              <a:rPr lang="en-US" dirty="0"/>
              <a:t>" means the mass of PM quantified according to the sampling and measurement methods as specified in this </a:t>
            </a:r>
            <a:r>
              <a:rPr lang="en-US" dirty="0" err="1"/>
              <a:t>gtr</a:t>
            </a:r>
            <a:r>
              <a:rPr lang="en-US" dirty="0" err="1" smtClean="0"/>
              <a:t>.</a:t>
            </a:r>
            <a:endParaRPr lang="en-US" dirty="0" smtClean="0"/>
          </a:p>
          <a:p>
            <a:r>
              <a:rPr lang="en-GB" dirty="0" smtClean="0"/>
              <a:t>Proposal:</a:t>
            </a:r>
            <a:endParaRPr lang="en-GB" dirty="0"/>
          </a:p>
          <a:p>
            <a:r>
              <a:rPr lang="de-DE" dirty="0" smtClean="0">
                <a:latin typeface="Arial"/>
                <a:ea typeface="Times New Roman"/>
              </a:rPr>
              <a:t>Delete</a:t>
            </a:r>
            <a:endParaRPr lang="en-GB" dirty="0"/>
          </a:p>
          <a:p>
            <a:r>
              <a:rPr lang="en-GB" dirty="0" smtClean="0"/>
              <a:t>Justification:</a:t>
            </a:r>
            <a:endParaRPr lang="en-GB" dirty="0"/>
          </a:p>
          <a:p>
            <a:r>
              <a:rPr lang="en-GB" dirty="0" smtClean="0"/>
              <a:t>No longer needed</a:t>
            </a:r>
          </a:p>
        </p:txBody>
      </p:sp>
      <p:sp>
        <p:nvSpPr>
          <p:cNvPr id="6" name="Foliennummernplatzhalter 5"/>
          <p:cNvSpPr>
            <a:spLocks noGrp="1"/>
          </p:cNvSpPr>
          <p:nvPr>
            <p:ph type="sldNum" sz="quarter" idx="12"/>
          </p:nvPr>
        </p:nvSpPr>
        <p:spPr/>
        <p:txBody>
          <a:bodyPr/>
          <a:lstStyle/>
          <a:p>
            <a:r>
              <a:rPr lang="de-DE"/>
              <a:t>Seite </a:t>
            </a:r>
            <a:fld id="{4D883E67-B0A9-4FCA-96C2-6C77CB096652}" type="slidenum">
              <a:rPr lang="de-DE"/>
              <a:pPr/>
              <a:t>18</a:t>
            </a:fld>
            <a:endParaRPr lang="de-DE"/>
          </a:p>
        </p:txBody>
      </p:sp>
    </p:spTree>
    <p:custDataLst>
      <p:tags r:id="rId1"/>
    </p:custDataLst>
    <p:extLst>
      <p:ext uri="{BB962C8B-B14F-4D97-AF65-F5344CB8AC3E}">
        <p14:creationId xmlns:p14="http://schemas.microsoft.com/office/powerpoint/2010/main" val="3248155425"/>
      </p:ext>
    </p:extLst>
  </p:cSld>
  <p:clrMapOvr>
    <a:masterClrMapping/>
  </p:clrMapOvr>
  <p:transition>
    <p:cut/>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8121" name="Rectangle 169"/>
          <p:cNvSpPr>
            <a:spLocks noGrp="1" noChangeArrowheads="1"/>
          </p:cNvSpPr>
          <p:nvPr>
            <p:ph type="title"/>
          </p:nvPr>
        </p:nvSpPr>
        <p:spPr/>
        <p:txBody>
          <a:bodyPr/>
          <a:lstStyle/>
          <a:p>
            <a:r>
              <a:rPr lang="de-DE" dirty="0" smtClean="0">
                <a:latin typeface="Arial Black" panose="020B0A04020102020204" pitchFamily="34" charset="0"/>
              </a:rPr>
              <a:t>6. VPSD - 1</a:t>
            </a:r>
            <a:endParaRPr lang="de-DE" dirty="0">
              <a:latin typeface="Arial Black" panose="020B0A04020102020204" pitchFamily="34" charset="0"/>
            </a:endParaRPr>
          </a:p>
        </p:txBody>
      </p:sp>
      <p:sp>
        <p:nvSpPr>
          <p:cNvPr id="6" name="Foliennummernplatzhalter 5"/>
          <p:cNvSpPr>
            <a:spLocks noGrp="1"/>
          </p:cNvSpPr>
          <p:nvPr>
            <p:ph type="sldNum" sz="quarter" idx="12"/>
          </p:nvPr>
        </p:nvSpPr>
        <p:spPr/>
        <p:txBody>
          <a:bodyPr/>
          <a:lstStyle/>
          <a:p>
            <a:r>
              <a:rPr lang="de-DE"/>
              <a:t>Seite </a:t>
            </a:r>
            <a:fld id="{4D883E67-B0A9-4FCA-96C2-6C77CB096652}" type="slidenum">
              <a:rPr lang="de-DE"/>
              <a:pPr/>
              <a:t>19</a:t>
            </a:fld>
            <a:endParaRPr lang="de-DE"/>
          </a:p>
        </p:txBody>
      </p:sp>
      <p:sp>
        <p:nvSpPr>
          <p:cNvPr id="8" name="Rectangle 170"/>
          <p:cNvSpPr>
            <a:spLocks noGrp="1" noChangeArrowheads="1"/>
          </p:cNvSpPr>
          <p:nvPr>
            <p:ph idx="1"/>
          </p:nvPr>
        </p:nvSpPr>
        <p:spPr>
          <a:xfrm>
            <a:off x="1019175" y="857250"/>
            <a:ext cx="7953375" cy="4925483"/>
          </a:xfrm>
        </p:spPr>
        <p:txBody>
          <a:bodyPr/>
          <a:lstStyle/>
          <a:p>
            <a:r>
              <a:rPr lang="en-GB" dirty="0" smtClean="0">
                <a:latin typeface="Arial" panose="020B0604020202020204" pitchFamily="34" charset="0"/>
                <a:cs typeface="Arial" panose="020B0604020202020204" pitchFamily="34" charset="0"/>
              </a:rPr>
              <a:t>Current:</a:t>
            </a:r>
          </a:p>
          <a:p>
            <a:r>
              <a:rPr lang="en-US" dirty="0">
                <a:latin typeface="Arial" panose="020B0604020202020204" pitchFamily="34" charset="0"/>
                <a:ea typeface="Times New Roman"/>
                <a:cs typeface="Arial" panose="020B0604020202020204" pitchFamily="34" charset="0"/>
              </a:rPr>
              <a:t>"</a:t>
            </a:r>
            <a:r>
              <a:rPr lang="en-US" i="1" dirty="0">
                <a:latin typeface="Arial" panose="020B0604020202020204" pitchFamily="34" charset="0"/>
                <a:ea typeface="Times New Roman"/>
                <a:cs typeface="Arial" panose="020B0604020202020204" pitchFamily="34" charset="0"/>
              </a:rPr>
              <a:t>Electric machine</a:t>
            </a:r>
            <a:r>
              <a:rPr lang="en-US" dirty="0">
                <a:latin typeface="Arial" panose="020B0604020202020204" pitchFamily="34" charset="0"/>
                <a:ea typeface="Times New Roman"/>
                <a:cs typeface="Arial" panose="020B0604020202020204" pitchFamily="34" charset="0"/>
              </a:rPr>
              <a:t>" (EM) means an energy converter transforming electric energy into mechanical energy or vice </a:t>
            </a:r>
            <a:r>
              <a:rPr lang="en-US" dirty="0" smtClean="0">
                <a:latin typeface="Arial" panose="020B0604020202020204" pitchFamily="34" charset="0"/>
                <a:ea typeface="Times New Roman"/>
                <a:cs typeface="Arial" panose="020B0604020202020204" pitchFamily="34" charset="0"/>
              </a:rPr>
              <a:t>versa</a:t>
            </a:r>
            <a:endParaRPr lang="en-US" dirty="0" smtClean="0">
              <a:latin typeface="Arial" panose="020B0604020202020204" pitchFamily="34" charset="0"/>
              <a:cs typeface="Arial" panose="020B0604020202020204" pitchFamily="34" charset="0"/>
            </a:endParaRPr>
          </a:p>
          <a:p>
            <a:r>
              <a:rPr lang="en-GB" dirty="0">
                <a:latin typeface="Arial" panose="020B0604020202020204" pitchFamily="34" charset="0"/>
                <a:ea typeface="Times New Roman"/>
                <a:cs typeface="Arial" panose="020B0604020202020204" pitchFamily="34" charset="0"/>
              </a:rPr>
              <a:t>Proposal:</a:t>
            </a:r>
          </a:p>
          <a:p>
            <a:r>
              <a:rPr lang="en-US" dirty="0">
                <a:latin typeface="Arial" panose="020B0604020202020204" pitchFamily="34" charset="0"/>
                <a:ea typeface="Times New Roman"/>
                <a:cs typeface="Arial" panose="020B0604020202020204" pitchFamily="34" charset="0"/>
              </a:rPr>
              <a:t>No change despite </a:t>
            </a:r>
            <a:r>
              <a:rPr lang="en-US" dirty="0" smtClean="0">
                <a:latin typeface="Arial" panose="020B0604020202020204" pitchFamily="34" charset="0"/>
                <a:ea typeface="Times New Roman"/>
                <a:cs typeface="Arial" panose="020B0604020202020204" pitchFamily="34" charset="0"/>
              </a:rPr>
              <a:t>deviations from VPSD</a:t>
            </a:r>
            <a:endParaRPr lang="en-US" dirty="0">
              <a:latin typeface="Arial" panose="020B0604020202020204" pitchFamily="34" charset="0"/>
              <a:ea typeface="Times New Roman"/>
              <a:cs typeface="Arial" panose="020B0604020202020204" pitchFamily="34" charset="0"/>
            </a:endParaRPr>
          </a:p>
          <a:p>
            <a:r>
              <a:rPr lang="en-GB" dirty="0">
                <a:latin typeface="Arial" panose="020B0604020202020204" pitchFamily="34" charset="0"/>
                <a:ea typeface="Times New Roman"/>
                <a:cs typeface="Arial" panose="020B0604020202020204" pitchFamily="34" charset="0"/>
              </a:rPr>
              <a:t>Justification:</a:t>
            </a:r>
          </a:p>
          <a:p>
            <a:r>
              <a:rPr lang="en-GB" dirty="0" smtClean="0">
                <a:latin typeface="Arial" panose="020B0604020202020204" pitchFamily="34" charset="0"/>
                <a:cs typeface="Arial" panose="020B0604020202020204" pitchFamily="34" charset="0"/>
              </a:rPr>
              <a:t>An electric machine is not always used for propulsion</a:t>
            </a:r>
          </a:p>
        </p:txBody>
      </p:sp>
    </p:spTree>
    <p:custDataLst>
      <p:tags r:id="rId1"/>
    </p:custDataLst>
    <p:extLst>
      <p:ext uri="{BB962C8B-B14F-4D97-AF65-F5344CB8AC3E}">
        <p14:creationId xmlns:p14="http://schemas.microsoft.com/office/powerpoint/2010/main" val="547294789"/>
      </p:ext>
    </p:extLst>
  </p:cSld>
  <p:clrMapOvr>
    <a:masterClrMapping/>
  </p:clrMapOvr>
  <p:transition>
    <p:cut/>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liennummernplatzhalter 5"/>
          <p:cNvSpPr>
            <a:spLocks noGrp="1"/>
          </p:cNvSpPr>
          <p:nvPr>
            <p:ph type="sldNum" sz="quarter" idx="12"/>
          </p:nvPr>
        </p:nvSpPr>
        <p:spPr/>
        <p:txBody>
          <a:bodyPr/>
          <a:lstStyle/>
          <a:p>
            <a:r>
              <a:rPr lang="de-DE">
                <a:latin typeface="Arial" panose="020B0604020202020204" pitchFamily="34" charset="0"/>
                <a:cs typeface="Arial" panose="020B0604020202020204" pitchFamily="34" charset="0"/>
              </a:rPr>
              <a:t>Seite </a:t>
            </a:r>
            <a:fld id="{5E02C563-B1C5-4CDE-A658-F8C0573DACE1}" type="slidenum">
              <a:rPr lang="de-DE">
                <a:latin typeface="Arial" panose="020B0604020202020204" pitchFamily="34" charset="0"/>
                <a:cs typeface="Arial" panose="020B0604020202020204" pitchFamily="34" charset="0"/>
              </a:rPr>
              <a:pPr/>
              <a:t>2</a:t>
            </a:fld>
            <a:endParaRPr lang="de-DE">
              <a:latin typeface="Arial" panose="020B0604020202020204" pitchFamily="34" charset="0"/>
              <a:cs typeface="Arial" panose="020B0604020202020204" pitchFamily="34" charset="0"/>
            </a:endParaRPr>
          </a:p>
        </p:txBody>
      </p:sp>
      <p:sp>
        <p:nvSpPr>
          <p:cNvPr id="3369986" name="Rectangle 2"/>
          <p:cNvSpPr>
            <a:spLocks noGrp="1" noChangeArrowheads="1"/>
          </p:cNvSpPr>
          <p:nvPr>
            <p:ph type="title"/>
          </p:nvPr>
        </p:nvSpPr>
        <p:spPr/>
        <p:txBody>
          <a:bodyPr/>
          <a:lstStyle/>
          <a:p>
            <a:r>
              <a:rPr lang="de-DE" dirty="0">
                <a:latin typeface="Arial Black" panose="020B0A04020102020204" pitchFamily="34" charset="0"/>
                <a:cs typeface="Arial" panose="020B0604020202020204" pitchFamily="34" charset="0"/>
              </a:rPr>
              <a:t>Agenda</a:t>
            </a:r>
          </a:p>
        </p:txBody>
      </p:sp>
      <p:sp>
        <p:nvSpPr>
          <p:cNvPr id="3370003" name="Rectangle 19"/>
          <p:cNvSpPr>
            <a:spLocks noGrp="1" noChangeArrowheads="1"/>
          </p:cNvSpPr>
          <p:nvPr>
            <p:ph type="body" idx="1"/>
          </p:nvPr>
        </p:nvSpPr>
        <p:spPr>
          <a:xfrm>
            <a:off x="1000125" y="1131355"/>
            <a:ext cx="7953375" cy="4308478"/>
          </a:xfrm>
        </p:spPr>
        <p:txBody>
          <a:bodyPr/>
          <a:lstStyle/>
          <a:p>
            <a:r>
              <a:rPr lang="en-GB" dirty="0" smtClean="0">
                <a:latin typeface="Arial" panose="020B0604020202020204" pitchFamily="34" charset="0"/>
                <a:cs typeface="Arial" panose="020B0604020202020204" pitchFamily="34" charset="0"/>
              </a:rPr>
              <a:t>The full set of definitions and proposed amendments are included in documents </a:t>
            </a:r>
            <a:r>
              <a:rPr lang="en-US" dirty="0">
                <a:latin typeface="Arial" panose="020B0604020202020204" pitchFamily="34" charset="0"/>
                <a:cs typeface="Arial" panose="020B0604020202020204" pitchFamily="34" charset="0"/>
              </a:rPr>
              <a:t>WLTP-12-11 and -</a:t>
            </a:r>
            <a:r>
              <a:rPr lang="en-US" dirty="0" smtClean="0">
                <a:latin typeface="Arial" panose="020B0604020202020204" pitchFamily="34" charset="0"/>
                <a:cs typeface="Arial" panose="020B0604020202020204" pitchFamily="34" charset="0"/>
              </a:rPr>
              <a:t>12, these slides contain the points where the author sees a need for clarification.</a:t>
            </a:r>
            <a:endParaRPr lang="en-GB" dirty="0" smtClean="0">
              <a:latin typeface="Arial" panose="020B0604020202020204" pitchFamily="34" charset="0"/>
              <a:cs typeface="Arial" panose="020B0604020202020204" pitchFamily="34" charset="0"/>
            </a:endParaRPr>
          </a:p>
          <a:p>
            <a:pPr marL="457200" indent="-457200">
              <a:buAutoNum type="arabicPlain"/>
            </a:pPr>
            <a:r>
              <a:rPr lang="en-GB" dirty="0" smtClean="0">
                <a:latin typeface="Arial" panose="020B0604020202020204" pitchFamily="34" charset="0"/>
                <a:cs typeface="Arial" panose="020B0604020202020204" pitchFamily="34" charset="0"/>
              </a:rPr>
              <a:t>Road Load</a:t>
            </a:r>
          </a:p>
          <a:p>
            <a:pPr marL="457200" indent="-457200">
              <a:buAutoNum type="arabicPlain"/>
            </a:pPr>
            <a:r>
              <a:rPr lang="en-GB" dirty="0" smtClean="0">
                <a:latin typeface="Arial" panose="020B0604020202020204" pitchFamily="34" charset="0"/>
                <a:cs typeface="Arial" panose="020B0604020202020204" pitchFamily="34" charset="0"/>
              </a:rPr>
              <a:t>Modes</a:t>
            </a:r>
          </a:p>
          <a:p>
            <a:pPr marL="457200" indent="-457200">
              <a:buAutoNum type="arabicPlain"/>
            </a:pPr>
            <a:r>
              <a:rPr lang="en-GB" dirty="0" smtClean="0">
                <a:latin typeface="Arial" panose="020B0604020202020204" pitchFamily="34" charset="0"/>
                <a:cs typeface="Arial" panose="020B0604020202020204" pitchFamily="34" charset="0"/>
              </a:rPr>
              <a:t>Electric Ranges</a:t>
            </a:r>
          </a:p>
          <a:p>
            <a:pPr marL="457200" indent="-457200">
              <a:buAutoNum type="arabicPlain"/>
            </a:pPr>
            <a:r>
              <a:rPr lang="en-GB" dirty="0" smtClean="0">
                <a:latin typeface="Arial" panose="020B0604020202020204" pitchFamily="34" charset="0"/>
                <a:cs typeface="Arial" panose="020B0604020202020204" pitchFamily="34" charset="0"/>
              </a:rPr>
              <a:t>VPSD</a:t>
            </a:r>
          </a:p>
          <a:p>
            <a:pPr marL="457200" indent="-457200">
              <a:buAutoNum type="arabicPlain"/>
            </a:pPr>
            <a:r>
              <a:rPr lang="en-GB" dirty="0" smtClean="0">
                <a:latin typeface="Arial" panose="020B0604020202020204" pitchFamily="34" charset="0"/>
                <a:cs typeface="Arial" panose="020B0604020202020204" pitchFamily="34" charset="0"/>
              </a:rPr>
              <a:t>Defeat Device</a:t>
            </a:r>
          </a:p>
          <a:p>
            <a:pPr marL="457200" indent="-457200">
              <a:buAutoNum type="arabicPlain"/>
            </a:pPr>
            <a:r>
              <a:rPr lang="en-GB" dirty="0" smtClean="0">
                <a:latin typeface="Arial" panose="020B0604020202020204" pitchFamily="34" charset="0"/>
                <a:cs typeface="Arial" panose="020B0604020202020204" pitchFamily="34" charset="0"/>
              </a:rPr>
              <a:t>Back up</a:t>
            </a:r>
          </a:p>
          <a:p>
            <a:r>
              <a:rPr lang="en-GB" dirty="0" smtClean="0">
                <a:latin typeface="Arial" panose="020B0604020202020204" pitchFamily="34" charset="0"/>
                <a:cs typeface="Arial" panose="020B0604020202020204" pitchFamily="34" charset="0"/>
              </a:rPr>
              <a:t>N.B. In the following slides, „Current“ = Text included in </a:t>
            </a:r>
            <a:br>
              <a:rPr lang="en-GB" dirty="0" smtClean="0">
                <a:latin typeface="Arial" panose="020B0604020202020204" pitchFamily="34" charset="0"/>
                <a:cs typeface="Arial" panose="020B0604020202020204" pitchFamily="34" charset="0"/>
              </a:rPr>
            </a:br>
            <a:r>
              <a:rPr lang="en-GB" dirty="0" smtClean="0">
                <a:latin typeface="Arial" panose="020B0604020202020204" pitchFamily="34" charset="0"/>
                <a:cs typeface="Arial" panose="020B0604020202020204" pitchFamily="34" charset="0"/>
              </a:rPr>
              <a:t>„WLTP-SG-Drafting-04-01e-GTR Version 28.07.2015.docx“</a:t>
            </a:r>
          </a:p>
          <a:p>
            <a:pPr marL="447675" indent="-447675"/>
            <a:endParaRPr lang="en-GB" dirty="0">
              <a:latin typeface="Arial" panose="020B0604020202020204" pitchFamily="34" charset="0"/>
              <a:cs typeface="Arial" panose="020B0604020202020204" pitchFamily="34" charset="0"/>
            </a:endParaRPr>
          </a:p>
        </p:txBody>
      </p:sp>
    </p:spTree>
    <p:custDataLst>
      <p:tags r:id="rId1"/>
    </p:custDataLst>
    <p:extLst>
      <p:ext uri="{BB962C8B-B14F-4D97-AF65-F5344CB8AC3E}">
        <p14:creationId xmlns:p14="http://schemas.microsoft.com/office/powerpoint/2010/main" val="2564151799"/>
      </p:ext>
    </p:extLst>
  </p:cSld>
  <p:clrMapOvr>
    <a:masterClrMapping/>
  </p:clrMapOvr>
  <p:transition>
    <p:cut/>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8121" name="Rectangle 169"/>
          <p:cNvSpPr>
            <a:spLocks noGrp="1" noChangeArrowheads="1"/>
          </p:cNvSpPr>
          <p:nvPr>
            <p:ph type="title"/>
          </p:nvPr>
        </p:nvSpPr>
        <p:spPr/>
        <p:txBody>
          <a:bodyPr/>
          <a:lstStyle/>
          <a:p>
            <a:r>
              <a:rPr lang="de-DE" dirty="0" smtClean="0"/>
              <a:t>6. VPSD - 2</a:t>
            </a:r>
            <a:endParaRPr lang="de-DE" dirty="0"/>
          </a:p>
        </p:txBody>
      </p:sp>
      <p:sp>
        <p:nvSpPr>
          <p:cNvPr id="6" name="Foliennummernplatzhalter 5"/>
          <p:cNvSpPr>
            <a:spLocks noGrp="1"/>
          </p:cNvSpPr>
          <p:nvPr>
            <p:ph type="sldNum" sz="quarter" idx="12"/>
          </p:nvPr>
        </p:nvSpPr>
        <p:spPr/>
        <p:txBody>
          <a:bodyPr/>
          <a:lstStyle/>
          <a:p>
            <a:r>
              <a:rPr lang="de-DE"/>
              <a:t>Seite </a:t>
            </a:r>
            <a:fld id="{4D883E67-B0A9-4FCA-96C2-6C77CB096652}" type="slidenum">
              <a:rPr lang="de-DE"/>
              <a:pPr/>
              <a:t>20</a:t>
            </a:fld>
            <a:endParaRPr lang="de-DE"/>
          </a:p>
        </p:txBody>
      </p:sp>
      <p:sp>
        <p:nvSpPr>
          <p:cNvPr id="8" name="Rectangle 170"/>
          <p:cNvSpPr>
            <a:spLocks noGrp="1" noChangeArrowheads="1"/>
          </p:cNvSpPr>
          <p:nvPr>
            <p:ph idx="1"/>
          </p:nvPr>
        </p:nvSpPr>
        <p:spPr>
          <a:xfrm>
            <a:off x="1019175" y="857250"/>
            <a:ext cx="7953375" cy="4925483"/>
          </a:xfrm>
        </p:spPr>
        <p:txBody>
          <a:bodyPr/>
          <a:lstStyle/>
          <a:p>
            <a:r>
              <a:rPr lang="en-GB" dirty="0" smtClean="0"/>
              <a:t>Current:</a:t>
            </a:r>
          </a:p>
          <a:p>
            <a:r>
              <a:rPr lang="en-US" dirty="0">
                <a:latin typeface="Arial"/>
                <a:ea typeface="Times New Roman"/>
              </a:rPr>
              <a:t>"Energy converter" means </a:t>
            </a:r>
            <a:r>
              <a:rPr lang="en-US" u="sng" dirty="0">
                <a:latin typeface="Arial"/>
                <a:ea typeface="Times New Roman"/>
              </a:rPr>
              <a:t>the part of the powertrain </a:t>
            </a:r>
            <a:r>
              <a:rPr lang="en-US" dirty="0">
                <a:latin typeface="Arial"/>
                <a:ea typeface="Times New Roman"/>
              </a:rPr>
              <a:t>where the form of energy </a:t>
            </a:r>
            <a:r>
              <a:rPr lang="en-US" u="sng" dirty="0">
                <a:latin typeface="Arial"/>
                <a:ea typeface="Times New Roman"/>
              </a:rPr>
              <a:t>input</a:t>
            </a:r>
            <a:r>
              <a:rPr lang="en-US" dirty="0">
                <a:latin typeface="Arial"/>
                <a:ea typeface="Times New Roman"/>
              </a:rPr>
              <a:t> is different from the form of energy </a:t>
            </a:r>
            <a:r>
              <a:rPr lang="en-US" u="sng" dirty="0">
                <a:latin typeface="Arial"/>
                <a:ea typeface="Times New Roman"/>
              </a:rPr>
              <a:t>output</a:t>
            </a:r>
            <a:r>
              <a:rPr lang="en-US" dirty="0">
                <a:latin typeface="Arial"/>
                <a:ea typeface="Times New Roman"/>
              </a:rPr>
              <a:t>. </a:t>
            </a:r>
            <a:endParaRPr lang="en-US" dirty="0" smtClean="0">
              <a:latin typeface="Arial"/>
              <a:ea typeface="Times New Roman"/>
            </a:endParaRPr>
          </a:p>
          <a:p>
            <a:r>
              <a:rPr lang="en-GB" dirty="0" smtClean="0">
                <a:latin typeface="Arial"/>
                <a:ea typeface="Times New Roman"/>
              </a:rPr>
              <a:t>Proposal</a:t>
            </a:r>
            <a:r>
              <a:rPr lang="en-GB" dirty="0">
                <a:latin typeface="Arial"/>
                <a:ea typeface="Times New Roman"/>
              </a:rPr>
              <a:t>:</a:t>
            </a:r>
          </a:p>
          <a:p>
            <a:r>
              <a:rPr lang="en-US" dirty="0">
                <a:latin typeface="Arial"/>
                <a:ea typeface="Times New Roman"/>
              </a:rPr>
              <a:t>"Energy converter" means a system where the form of energy output is different from the form of energy input</a:t>
            </a:r>
            <a:r>
              <a:rPr lang="en-US" dirty="0" smtClean="0">
                <a:latin typeface="Arial"/>
                <a:ea typeface="Times New Roman"/>
              </a:rPr>
              <a:t>.</a:t>
            </a:r>
          </a:p>
          <a:p>
            <a:r>
              <a:rPr lang="en-GB" dirty="0" smtClean="0">
                <a:latin typeface="Arial"/>
                <a:ea typeface="Times New Roman"/>
              </a:rPr>
              <a:t>Justification</a:t>
            </a:r>
            <a:r>
              <a:rPr lang="en-GB" dirty="0">
                <a:latin typeface="Arial"/>
                <a:ea typeface="Times New Roman"/>
              </a:rPr>
              <a:t>:</a:t>
            </a:r>
          </a:p>
          <a:p>
            <a:r>
              <a:rPr lang="en-GB" dirty="0" smtClean="0"/>
              <a:t>In line with VPSD</a:t>
            </a:r>
          </a:p>
          <a:p>
            <a:r>
              <a:rPr lang="en-GB" dirty="0" smtClean="0"/>
              <a:t>An energy converter is not always part of the powertrain</a:t>
            </a:r>
          </a:p>
        </p:txBody>
      </p:sp>
    </p:spTree>
    <p:custDataLst>
      <p:tags r:id="rId1"/>
    </p:custDataLst>
    <p:extLst>
      <p:ext uri="{BB962C8B-B14F-4D97-AF65-F5344CB8AC3E}">
        <p14:creationId xmlns:p14="http://schemas.microsoft.com/office/powerpoint/2010/main" val="847138791"/>
      </p:ext>
    </p:extLst>
  </p:cSld>
  <p:clrMapOvr>
    <a:masterClrMapping/>
  </p:clrMapOvr>
  <p:transition>
    <p:cut/>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8121" name="Rectangle 169"/>
          <p:cNvSpPr>
            <a:spLocks noGrp="1" noChangeArrowheads="1"/>
          </p:cNvSpPr>
          <p:nvPr>
            <p:ph type="title"/>
          </p:nvPr>
        </p:nvSpPr>
        <p:spPr/>
        <p:txBody>
          <a:bodyPr/>
          <a:lstStyle/>
          <a:p>
            <a:r>
              <a:rPr lang="de-DE" dirty="0" smtClean="0"/>
              <a:t>6. VPSD - 6</a:t>
            </a:r>
            <a:endParaRPr lang="de-DE" dirty="0"/>
          </a:p>
        </p:txBody>
      </p:sp>
      <p:sp>
        <p:nvSpPr>
          <p:cNvPr id="6" name="Foliennummernplatzhalter 5"/>
          <p:cNvSpPr>
            <a:spLocks noGrp="1"/>
          </p:cNvSpPr>
          <p:nvPr>
            <p:ph type="sldNum" sz="quarter" idx="12"/>
          </p:nvPr>
        </p:nvSpPr>
        <p:spPr/>
        <p:txBody>
          <a:bodyPr/>
          <a:lstStyle/>
          <a:p>
            <a:r>
              <a:rPr lang="de-DE"/>
              <a:t>Seite </a:t>
            </a:r>
            <a:fld id="{4D883E67-B0A9-4FCA-96C2-6C77CB096652}" type="slidenum">
              <a:rPr lang="de-DE"/>
              <a:pPr/>
              <a:t>21</a:t>
            </a:fld>
            <a:endParaRPr lang="de-DE"/>
          </a:p>
        </p:txBody>
      </p:sp>
      <p:sp>
        <p:nvSpPr>
          <p:cNvPr id="8" name="Rectangle 170"/>
          <p:cNvSpPr>
            <a:spLocks noGrp="1" noChangeArrowheads="1"/>
          </p:cNvSpPr>
          <p:nvPr>
            <p:ph idx="1"/>
          </p:nvPr>
        </p:nvSpPr>
        <p:spPr>
          <a:xfrm>
            <a:off x="1019175" y="857250"/>
            <a:ext cx="7953375" cy="4925483"/>
          </a:xfrm>
        </p:spPr>
        <p:txBody>
          <a:bodyPr/>
          <a:lstStyle/>
          <a:p>
            <a:r>
              <a:rPr lang="en-GB" dirty="0" smtClean="0"/>
              <a:t>Current:</a:t>
            </a:r>
          </a:p>
          <a:p>
            <a:r>
              <a:rPr lang="en-US" dirty="0">
                <a:latin typeface="Arial"/>
                <a:ea typeface="Times New Roman"/>
              </a:rPr>
              <a:t>"</a:t>
            </a:r>
            <a:r>
              <a:rPr lang="en-US" i="1" dirty="0">
                <a:latin typeface="Arial"/>
                <a:ea typeface="Times New Roman"/>
              </a:rPr>
              <a:t>Energy storage system</a:t>
            </a:r>
            <a:r>
              <a:rPr lang="en-US" dirty="0">
                <a:latin typeface="Arial"/>
                <a:ea typeface="Times New Roman"/>
              </a:rPr>
              <a:t>" means the part of the powertrain on board a vehicle that can store energy and release it in the same form as it was input.  </a:t>
            </a:r>
            <a:endParaRPr lang="en-US" dirty="0" smtClean="0">
              <a:latin typeface="Arial"/>
              <a:ea typeface="Times New Roman"/>
            </a:endParaRPr>
          </a:p>
          <a:p>
            <a:r>
              <a:rPr lang="en-GB" dirty="0" smtClean="0">
                <a:latin typeface="Arial"/>
                <a:ea typeface="Times New Roman"/>
              </a:rPr>
              <a:t>Proposal</a:t>
            </a:r>
            <a:r>
              <a:rPr lang="en-GB" dirty="0">
                <a:latin typeface="Arial"/>
                <a:ea typeface="Times New Roman"/>
              </a:rPr>
              <a:t>:</a:t>
            </a:r>
          </a:p>
          <a:p>
            <a:r>
              <a:rPr lang="en-US" dirty="0">
                <a:latin typeface="Arial"/>
                <a:ea typeface="Times New Roman"/>
              </a:rPr>
              <a:t>"Energy storage system" means a system which stores energy and releases it in the same form as was put in</a:t>
            </a:r>
            <a:r>
              <a:rPr lang="en-US" dirty="0" smtClean="0">
                <a:latin typeface="Arial"/>
                <a:ea typeface="Times New Roman"/>
              </a:rPr>
              <a:t>.</a:t>
            </a:r>
          </a:p>
          <a:p>
            <a:r>
              <a:rPr lang="en-GB" dirty="0" smtClean="0">
                <a:latin typeface="Arial"/>
                <a:ea typeface="Times New Roman"/>
              </a:rPr>
              <a:t>Justification</a:t>
            </a:r>
            <a:r>
              <a:rPr lang="en-GB" dirty="0">
                <a:latin typeface="Arial"/>
                <a:ea typeface="Times New Roman"/>
              </a:rPr>
              <a:t>:</a:t>
            </a:r>
          </a:p>
          <a:p>
            <a:r>
              <a:rPr lang="en-US" dirty="0"/>
              <a:t>In line with VPSD</a:t>
            </a:r>
          </a:p>
          <a:p>
            <a:r>
              <a:rPr lang="en-US" dirty="0"/>
              <a:t>An energy </a:t>
            </a:r>
            <a:r>
              <a:rPr lang="en-US" dirty="0" smtClean="0"/>
              <a:t>storage system is </a:t>
            </a:r>
            <a:r>
              <a:rPr lang="en-US" dirty="0"/>
              <a:t>not always part of the powertrain</a:t>
            </a:r>
          </a:p>
        </p:txBody>
      </p:sp>
    </p:spTree>
    <p:custDataLst>
      <p:tags r:id="rId1"/>
    </p:custDataLst>
    <p:extLst>
      <p:ext uri="{BB962C8B-B14F-4D97-AF65-F5344CB8AC3E}">
        <p14:creationId xmlns:p14="http://schemas.microsoft.com/office/powerpoint/2010/main" val="3225832012"/>
      </p:ext>
    </p:extLst>
  </p:cSld>
  <p:clrMapOvr>
    <a:masterClrMapping/>
  </p:clrMapOvr>
  <p:transition>
    <p:cut/>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8121" name="Rectangle 169"/>
          <p:cNvSpPr>
            <a:spLocks noGrp="1" noChangeArrowheads="1"/>
          </p:cNvSpPr>
          <p:nvPr>
            <p:ph type="title"/>
          </p:nvPr>
        </p:nvSpPr>
        <p:spPr/>
        <p:txBody>
          <a:bodyPr/>
          <a:lstStyle/>
          <a:p>
            <a:r>
              <a:rPr lang="de-DE" dirty="0" smtClean="0"/>
              <a:t>6. VPSD - 5</a:t>
            </a:r>
            <a:endParaRPr lang="de-DE" dirty="0"/>
          </a:p>
        </p:txBody>
      </p:sp>
      <p:sp>
        <p:nvSpPr>
          <p:cNvPr id="6" name="Foliennummernplatzhalter 5"/>
          <p:cNvSpPr>
            <a:spLocks noGrp="1"/>
          </p:cNvSpPr>
          <p:nvPr>
            <p:ph type="sldNum" sz="quarter" idx="12"/>
          </p:nvPr>
        </p:nvSpPr>
        <p:spPr/>
        <p:txBody>
          <a:bodyPr/>
          <a:lstStyle/>
          <a:p>
            <a:r>
              <a:rPr lang="de-DE"/>
              <a:t>Seite </a:t>
            </a:r>
            <a:fld id="{4D883E67-B0A9-4FCA-96C2-6C77CB096652}" type="slidenum">
              <a:rPr lang="de-DE"/>
              <a:pPr/>
              <a:t>22</a:t>
            </a:fld>
            <a:endParaRPr lang="de-DE"/>
          </a:p>
        </p:txBody>
      </p:sp>
      <p:sp>
        <p:nvSpPr>
          <p:cNvPr id="8" name="Rectangle 170"/>
          <p:cNvSpPr>
            <a:spLocks noGrp="1" noChangeArrowheads="1"/>
          </p:cNvSpPr>
          <p:nvPr>
            <p:ph idx="1"/>
          </p:nvPr>
        </p:nvSpPr>
        <p:spPr>
          <a:xfrm>
            <a:off x="1019175" y="857250"/>
            <a:ext cx="7953375" cy="4925483"/>
          </a:xfrm>
        </p:spPr>
        <p:txBody>
          <a:bodyPr/>
          <a:lstStyle/>
          <a:p>
            <a:r>
              <a:rPr lang="en-GB" dirty="0" smtClean="0"/>
              <a:t>Current:</a:t>
            </a:r>
          </a:p>
          <a:p>
            <a:r>
              <a:rPr lang="en-US" dirty="0" smtClean="0">
                <a:latin typeface="Arial"/>
                <a:ea typeface="Times New Roman"/>
              </a:rPr>
              <a:t>- </a:t>
            </a:r>
          </a:p>
          <a:p>
            <a:r>
              <a:rPr lang="en-GB" dirty="0" smtClean="0">
                <a:latin typeface="Arial"/>
                <a:ea typeface="Times New Roman"/>
              </a:rPr>
              <a:t>Proposal</a:t>
            </a:r>
            <a:r>
              <a:rPr lang="en-GB" dirty="0">
                <a:latin typeface="Arial"/>
                <a:ea typeface="Times New Roman"/>
              </a:rPr>
              <a:t>:</a:t>
            </a:r>
          </a:p>
          <a:p>
            <a:r>
              <a:rPr lang="en-US" dirty="0">
                <a:latin typeface="Arial"/>
                <a:ea typeface="Times New Roman"/>
              </a:rPr>
              <a:t>“Form of energy” means (</a:t>
            </a:r>
            <a:r>
              <a:rPr lang="en-US" dirty="0" err="1">
                <a:latin typeface="Arial"/>
                <a:ea typeface="Times New Roman"/>
              </a:rPr>
              <a:t>i</a:t>
            </a:r>
            <a:r>
              <a:rPr lang="en-US" dirty="0">
                <a:latin typeface="Arial"/>
                <a:ea typeface="Times New Roman"/>
              </a:rPr>
              <a:t>) electrical energy, or (ii) mechanical energy, or (iii) chemical energy (including fuels</a:t>
            </a:r>
            <a:r>
              <a:rPr lang="en-US" dirty="0" smtClean="0">
                <a:latin typeface="Arial"/>
                <a:ea typeface="Times New Roman"/>
              </a:rPr>
              <a:t>).</a:t>
            </a:r>
          </a:p>
          <a:p>
            <a:r>
              <a:rPr lang="en-GB" dirty="0" smtClean="0">
                <a:latin typeface="Arial"/>
                <a:ea typeface="Times New Roman"/>
              </a:rPr>
              <a:t>Justification</a:t>
            </a:r>
            <a:r>
              <a:rPr lang="en-GB" dirty="0">
                <a:latin typeface="Arial"/>
                <a:ea typeface="Times New Roman"/>
              </a:rPr>
              <a:t>:</a:t>
            </a:r>
          </a:p>
          <a:p>
            <a:r>
              <a:rPr lang="en-GB" dirty="0" smtClean="0"/>
              <a:t>Conceptually in line with VPSD (although not included)</a:t>
            </a:r>
          </a:p>
          <a:p>
            <a:r>
              <a:rPr lang="en-GB" dirty="0" smtClean="0"/>
              <a:t>Helps clarify other terms</a:t>
            </a:r>
          </a:p>
        </p:txBody>
      </p:sp>
    </p:spTree>
    <p:custDataLst>
      <p:tags r:id="rId1"/>
    </p:custDataLst>
    <p:extLst>
      <p:ext uri="{BB962C8B-B14F-4D97-AF65-F5344CB8AC3E}">
        <p14:creationId xmlns:p14="http://schemas.microsoft.com/office/powerpoint/2010/main" val="1230002821"/>
      </p:ext>
    </p:extLst>
  </p:cSld>
  <p:clrMapOvr>
    <a:masterClrMapping/>
  </p:clrMapOvr>
  <p:transition>
    <p:cut/>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8121" name="Rectangle 169"/>
          <p:cNvSpPr>
            <a:spLocks noGrp="1" noChangeArrowheads="1"/>
          </p:cNvSpPr>
          <p:nvPr>
            <p:ph type="title"/>
          </p:nvPr>
        </p:nvSpPr>
        <p:spPr/>
        <p:txBody>
          <a:bodyPr/>
          <a:lstStyle/>
          <a:p>
            <a:r>
              <a:rPr lang="de-DE" dirty="0" smtClean="0"/>
              <a:t>6. VPSD - 8</a:t>
            </a:r>
            <a:endParaRPr lang="de-DE" dirty="0"/>
          </a:p>
        </p:txBody>
      </p:sp>
      <p:sp>
        <p:nvSpPr>
          <p:cNvPr id="6" name="Foliennummernplatzhalter 5"/>
          <p:cNvSpPr>
            <a:spLocks noGrp="1"/>
          </p:cNvSpPr>
          <p:nvPr>
            <p:ph type="sldNum" sz="quarter" idx="12"/>
          </p:nvPr>
        </p:nvSpPr>
        <p:spPr/>
        <p:txBody>
          <a:bodyPr/>
          <a:lstStyle/>
          <a:p>
            <a:r>
              <a:rPr lang="de-DE"/>
              <a:t>Seite </a:t>
            </a:r>
            <a:fld id="{4D883E67-B0A9-4FCA-96C2-6C77CB096652}" type="slidenum">
              <a:rPr lang="de-DE"/>
              <a:pPr/>
              <a:t>23</a:t>
            </a:fld>
            <a:endParaRPr lang="de-DE"/>
          </a:p>
        </p:txBody>
      </p:sp>
      <p:sp>
        <p:nvSpPr>
          <p:cNvPr id="8" name="Rectangle 170"/>
          <p:cNvSpPr>
            <a:spLocks noGrp="1" noChangeArrowheads="1"/>
          </p:cNvSpPr>
          <p:nvPr>
            <p:ph idx="1"/>
          </p:nvPr>
        </p:nvSpPr>
        <p:spPr>
          <a:xfrm>
            <a:off x="1019175" y="857250"/>
            <a:ext cx="7953375" cy="4925483"/>
          </a:xfrm>
        </p:spPr>
        <p:txBody>
          <a:bodyPr/>
          <a:lstStyle/>
          <a:p>
            <a:r>
              <a:rPr lang="en-GB" dirty="0" smtClean="0"/>
              <a:t>Current:</a:t>
            </a:r>
          </a:p>
          <a:p>
            <a:r>
              <a:rPr lang="en-US" dirty="0" smtClean="0">
                <a:latin typeface="Arial"/>
                <a:ea typeface="Times New Roman"/>
              </a:rPr>
              <a:t>-</a:t>
            </a:r>
          </a:p>
          <a:p>
            <a:r>
              <a:rPr lang="en-GB" dirty="0" smtClean="0">
                <a:latin typeface="Arial"/>
                <a:ea typeface="Times New Roman"/>
              </a:rPr>
              <a:t>Proposal</a:t>
            </a:r>
            <a:r>
              <a:rPr lang="en-GB" dirty="0">
                <a:latin typeface="Arial"/>
                <a:ea typeface="Times New Roman"/>
              </a:rPr>
              <a:t>:</a:t>
            </a:r>
          </a:p>
          <a:p>
            <a:r>
              <a:rPr lang="en-US" dirty="0">
                <a:latin typeface="Arial"/>
                <a:ea typeface="Times New Roman"/>
              </a:rPr>
              <a:t>"Fuel storage system" means a propulsion energy storage system that stores chemical energy as liquid or gaseous fuel</a:t>
            </a:r>
            <a:r>
              <a:rPr lang="en-US" dirty="0" smtClean="0">
                <a:latin typeface="Arial"/>
                <a:ea typeface="Times New Roman"/>
              </a:rPr>
              <a:t>.</a:t>
            </a:r>
          </a:p>
          <a:p>
            <a:r>
              <a:rPr lang="en-GB" dirty="0" smtClean="0">
                <a:latin typeface="Arial"/>
                <a:ea typeface="Times New Roman"/>
              </a:rPr>
              <a:t>Justification</a:t>
            </a:r>
            <a:r>
              <a:rPr lang="en-GB" dirty="0">
                <a:latin typeface="Arial"/>
                <a:ea typeface="Times New Roman"/>
              </a:rPr>
              <a:t>:</a:t>
            </a:r>
          </a:p>
          <a:p>
            <a:r>
              <a:rPr lang="en-US" dirty="0"/>
              <a:t>In line with VPSD</a:t>
            </a:r>
          </a:p>
          <a:p>
            <a:r>
              <a:rPr lang="en-US" dirty="0"/>
              <a:t>An energy </a:t>
            </a:r>
            <a:r>
              <a:rPr lang="en-US" dirty="0" smtClean="0"/>
              <a:t>storage system is </a:t>
            </a:r>
            <a:r>
              <a:rPr lang="en-US" dirty="0"/>
              <a:t>not always part of the powertrain</a:t>
            </a:r>
          </a:p>
        </p:txBody>
      </p:sp>
    </p:spTree>
    <p:custDataLst>
      <p:tags r:id="rId1"/>
    </p:custDataLst>
    <p:extLst>
      <p:ext uri="{BB962C8B-B14F-4D97-AF65-F5344CB8AC3E}">
        <p14:creationId xmlns:p14="http://schemas.microsoft.com/office/powerpoint/2010/main" val="1405925585"/>
      </p:ext>
    </p:extLst>
  </p:cSld>
  <p:clrMapOvr>
    <a:masterClrMapping/>
  </p:clrMapOvr>
  <p:transition>
    <p:cut/>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8121" name="Rectangle 169"/>
          <p:cNvSpPr>
            <a:spLocks noGrp="1" noChangeArrowheads="1"/>
          </p:cNvSpPr>
          <p:nvPr>
            <p:ph type="title"/>
          </p:nvPr>
        </p:nvSpPr>
        <p:spPr/>
        <p:txBody>
          <a:bodyPr/>
          <a:lstStyle/>
          <a:p>
            <a:r>
              <a:rPr lang="de-DE" dirty="0" smtClean="0"/>
              <a:t>6. VPSD - 10</a:t>
            </a:r>
            <a:endParaRPr lang="de-DE" dirty="0"/>
          </a:p>
        </p:txBody>
      </p:sp>
      <p:sp>
        <p:nvSpPr>
          <p:cNvPr id="6" name="Foliennummernplatzhalter 5"/>
          <p:cNvSpPr>
            <a:spLocks noGrp="1"/>
          </p:cNvSpPr>
          <p:nvPr>
            <p:ph type="sldNum" sz="quarter" idx="12"/>
          </p:nvPr>
        </p:nvSpPr>
        <p:spPr/>
        <p:txBody>
          <a:bodyPr/>
          <a:lstStyle/>
          <a:p>
            <a:r>
              <a:rPr lang="de-DE"/>
              <a:t>Seite </a:t>
            </a:r>
            <a:fld id="{4D883E67-B0A9-4FCA-96C2-6C77CB096652}" type="slidenum">
              <a:rPr lang="de-DE"/>
              <a:pPr/>
              <a:t>24</a:t>
            </a:fld>
            <a:endParaRPr lang="de-DE"/>
          </a:p>
        </p:txBody>
      </p:sp>
      <p:sp>
        <p:nvSpPr>
          <p:cNvPr id="8" name="Rectangle 170"/>
          <p:cNvSpPr>
            <a:spLocks noGrp="1" noChangeArrowheads="1"/>
          </p:cNvSpPr>
          <p:nvPr>
            <p:ph idx="1"/>
          </p:nvPr>
        </p:nvSpPr>
        <p:spPr>
          <a:xfrm>
            <a:off x="1019175" y="857250"/>
            <a:ext cx="7953375" cy="4925483"/>
          </a:xfrm>
        </p:spPr>
        <p:txBody>
          <a:bodyPr/>
          <a:lstStyle/>
          <a:p>
            <a:r>
              <a:rPr lang="en-GB" dirty="0" smtClean="0"/>
              <a:t>Current:</a:t>
            </a:r>
          </a:p>
          <a:p>
            <a:r>
              <a:rPr lang="en-US" dirty="0" smtClean="0">
                <a:latin typeface="Arial"/>
                <a:ea typeface="Times New Roman"/>
              </a:rPr>
              <a:t>-</a:t>
            </a:r>
          </a:p>
          <a:p>
            <a:r>
              <a:rPr lang="en-GB" dirty="0" smtClean="0">
                <a:latin typeface="Arial"/>
                <a:ea typeface="Times New Roman"/>
              </a:rPr>
              <a:t>Proposal</a:t>
            </a:r>
            <a:r>
              <a:rPr lang="en-GB" dirty="0">
                <a:latin typeface="Arial"/>
                <a:ea typeface="Times New Roman"/>
              </a:rPr>
              <a:t>:</a:t>
            </a:r>
          </a:p>
          <a:p>
            <a:r>
              <a:rPr lang="en-US" dirty="0">
                <a:latin typeface="Arial"/>
                <a:ea typeface="Times New Roman"/>
              </a:rPr>
              <a:t>"Fuel cell" means an energy converter transforming chemical energy (input) into electrical energy (output) or vice versa</a:t>
            </a:r>
            <a:r>
              <a:rPr lang="en-US" dirty="0" smtClean="0">
                <a:latin typeface="Arial"/>
                <a:ea typeface="Times New Roman"/>
              </a:rPr>
              <a:t>.</a:t>
            </a:r>
          </a:p>
          <a:p>
            <a:r>
              <a:rPr lang="en-GB" dirty="0" smtClean="0">
                <a:latin typeface="Arial"/>
                <a:ea typeface="Times New Roman"/>
              </a:rPr>
              <a:t>Justification</a:t>
            </a:r>
            <a:r>
              <a:rPr lang="en-GB" dirty="0">
                <a:latin typeface="Arial"/>
                <a:ea typeface="Times New Roman"/>
              </a:rPr>
              <a:t>:</a:t>
            </a:r>
          </a:p>
          <a:p>
            <a:r>
              <a:rPr lang="en-US" dirty="0"/>
              <a:t>In line with VPSD</a:t>
            </a:r>
          </a:p>
          <a:p>
            <a:r>
              <a:rPr lang="en-US" dirty="0"/>
              <a:t>An energy </a:t>
            </a:r>
            <a:r>
              <a:rPr lang="en-US" dirty="0" smtClean="0"/>
              <a:t>storage system is </a:t>
            </a:r>
            <a:r>
              <a:rPr lang="en-US" dirty="0"/>
              <a:t>not always part of the powertrain</a:t>
            </a:r>
          </a:p>
        </p:txBody>
      </p:sp>
    </p:spTree>
    <p:custDataLst>
      <p:tags r:id="rId1"/>
    </p:custDataLst>
    <p:extLst>
      <p:ext uri="{BB962C8B-B14F-4D97-AF65-F5344CB8AC3E}">
        <p14:creationId xmlns:p14="http://schemas.microsoft.com/office/powerpoint/2010/main" val="3509892972"/>
      </p:ext>
    </p:extLst>
  </p:cSld>
  <p:clrMapOvr>
    <a:masterClrMapping/>
  </p:clrMapOvr>
  <p:transition>
    <p:cut/>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8121" name="Rectangle 169"/>
          <p:cNvSpPr>
            <a:spLocks noGrp="1" noChangeArrowheads="1"/>
          </p:cNvSpPr>
          <p:nvPr>
            <p:ph type="title"/>
          </p:nvPr>
        </p:nvSpPr>
        <p:spPr/>
        <p:txBody>
          <a:bodyPr/>
          <a:lstStyle/>
          <a:p>
            <a:r>
              <a:rPr lang="de-DE" dirty="0" smtClean="0">
                <a:latin typeface="Arial Black" panose="020B0A04020102020204" pitchFamily="34" charset="0"/>
                <a:cs typeface="Arial" panose="020B0604020202020204" pitchFamily="34" charset="0"/>
              </a:rPr>
              <a:t>1. Road Load</a:t>
            </a:r>
            <a:endParaRPr lang="de-DE" dirty="0">
              <a:latin typeface="Arial Black" panose="020B0A04020102020204" pitchFamily="34" charset="0"/>
              <a:cs typeface="Arial" panose="020B0604020202020204" pitchFamily="34" charset="0"/>
            </a:endParaRPr>
          </a:p>
        </p:txBody>
      </p:sp>
      <p:sp>
        <p:nvSpPr>
          <p:cNvPr id="6" name="Foliennummernplatzhalter 5"/>
          <p:cNvSpPr>
            <a:spLocks noGrp="1"/>
          </p:cNvSpPr>
          <p:nvPr>
            <p:ph type="sldNum" sz="quarter" idx="12"/>
          </p:nvPr>
        </p:nvSpPr>
        <p:spPr/>
        <p:txBody>
          <a:bodyPr/>
          <a:lstStyle/>
          <a:p>
            <a:r>
              <a:rPr lang="de-DE">
                <a:latin typeface="Arial" panose="020B0604020202020204" pitchFamily="34" charset="0"/>
                <a:cs typeface="Arial" panose="020B0604020202020204" pitchFamily="34" charset="0"/>
              </a:rPr>
              <a:t>Seite </a:t>
            </a:r>
            <a:fld id="{4D883E67-B0A9-4FCA-96C2-6C77CB096652}" type="slidenum">
              <a:rPr lang="de-DE">
                <a:latin typeface="Arial" panose="020B0604020202020204" pitchFamily="34" charset="0"/>
                <a:cs typeface="Arial" panose="020B0604020202020204" pitchFamily="34" charset="0"/>
              </a:rPr>
              <a:pPr/>
              <a:t>3</a:t>
            </a:fld>
            <a:endParaRPr lang="de-DE">
              <a:latin typeface="Arial" panose="020B0604020202020204" pitchFamily="34" charset="0"/>
              <a:cs typeface="Arial" panose="020B0604020202020204" pitchFamily="34" charset="0"/>
            </a:endParaRPr>
          </a:p>
        </p:txBody>
      </p:sp>
      <p:sp>
        <p:nvSpPr>
          <p:cNvPr id="8" name="Rectangle 170"/>
          <p:cNvSpPr>
            <a:spLocks noGrp="1" noChangeArrowheads="1"/>
          </p:cNvSpPr>
          <p:nvPr>
            <p:ph idx="1"/>
          </p:nvPr>
        </p:nvSpPr>
        <p:spPr>
          <a:xfrm>
            <a:off x="685801" y="1266825"/>
            <a:ext cx="8286750" cy="4925483"/>
          </a:xfrm>
        </p:spPr>
        <p:txBody>
          <a:bodyPr/>
          <a:lstStyle/>
          <a:p>
            <a:pPr marL="1076325" indent="-1076325"/>
            <a:r>
              <a:rPr lang="en-US" dirty="0" smtClean="0">
                <a:latin typeface="Arial" panose="020B0604020202020204" pitchFamily="34" charset="0"/>
                <a:cs typeface="Arial" panose="020B0604020202020204" pitchFamily="34" charset="0"/>
              </a:rPr>
              <a:t>3.2.11.	"</a:t>
            </a:r>
            <a:r>
              <a:rPr lang="en-US" i="1" dirty="0" smtClean="0">
                <a:latin typeface="Arial" panose="020B0604020202020204" pitchFamily="34" charset="0"/>
                <a:cs typeface="Arial" panose="020B0604020202020204" pitchFamily="34" charset="0"/>
              </a:rPr>
              <a:t>Road </a:t>
            </a:r>
            <a:r>
              <a:rPr lang="en-US" i="1" dirty="0">
                <a:latin typeface="Arial" panose="020B0604020202020204" pitchFamily="34" charset="0"/>
                <a:cs typeface="Arial" panose="020B0604020202020204" pitchFamily="34" charset="0"/>
              </a:rPr>
              <a:t>load</a:t>
            </a:r>
            <a:r>
              <a:rPr lang="en-US" dirty="0">
                <a:latin typeface="Arial" panose="020B0604020202020204" pitchFamily="34" charset="0"/>
                <a:cs typeface="Arial" panose="020B0604020202020204" pitchFamily="34" charset="0"/>
              </a:rPr>
              <a:t>" means the opposition to the movement of a vehicle. It is the total resistance if using the coastdown method or the running resistance if using the torque meter method</a:t>
            </a:r>
            <a:r>
              <a:rPr lang="en-US" dirty="0" smtClean="0">
                <a:latin typeface="Arial" panose="020B0604020202020204" pitchFamily="34" charset="0"/>
                <a:cs typeface="Arial" panose="020B0604020202020204" pitchFamily="34" charset="0"/>
              </a:rPr>
              <a:t>.</a:t>
            </a:r>
          </a:p>
          <a:p>
            <a:pPr marL="1076325" indent="-1076325"/>
            <a:r>
              <a:rPr lang="en-US" dirty="0" smtClean="0">
                <a:latin typeface="Arial" panose="020B0604020202020204" pitchFamily="34" charset="0"/>
                <a:ea typeface="Times New Roman"/>
                <a:cs typeface="Arial" panose="020B0604020202020204" pitchFamily="34" charset="0"/>
              </a:rPr>
              <a:t>3.2.13.	"</a:t>
            </a:r>
            <a:r>
              <a:rPr lang="en-US" i="1" dirty="0" smtClean="0">
                <a:latin typeface="Arial" panose="020B0604020202020204" pitchFamily="34" charset="0"/>
                <a:ea typeface="Times New Roman"/>
                <a:cs typeface="Arial" panose="020B0604020202020204" pitchFamily="34" charset="0"/>
              </a:rPr>
              <a:t>Running </a:t>
            </a:r>
            <a:r>
              <a:rPr lang="en-US" i="1" dirty="0">
                <a:latin typeface="Arial" panose="020B0604020202020204" pitchFamily="34" charset="0"/>
                <a:ea typeface="Times New Roman"/>
                <a:cs typeface="Arial" panose="020B0604020202020204" pitchFamily="34" charset="0"/>
              </a:rPr>
              <a:t>resistance</a:t>
            </a:r>
            <a:r>
              <a:rPr lang="en-US" dirty="0">
                <a:latin typeface="Arial" panose="020B0604020202020204" pitchFamily="34" charset="0"/>
                <a:ea typeface="Times New Roman"/>
                <a:cs typeface="Arial" panose="020B0604020202020204" pitchFamily="34" charset="0"/>
              </a:rPr>
              <a:t>" means the torque resisting the forward motion of a vehicle measured by torque meters installed at the driven wheels of a vehicle</a:t>
            </a:r>
            <a:endParaRPr lang="en-US" dirty="0">
              <a:latin typeface="Arial" panose="020B0604020202020204" pitchFamily="34" charset="0"/>
              <a:cs typeface="Arial" panose="020B0604020202020204" pitchFamily="34" charset="0"/>
            </a:endParaRPr>
          </a:p>
          <a:p>
            <a:pPr marL="1076325" indent="-1076325"/>
            <a:r>
              <a:rPr lang="en-US" dirty="0" smtClean="0">
                <a:latin typeface="Arial" panose="020B0604020202020204" pitchFamily="34" charset="0"/>
                <a:ea typeface="Times New Roman"/>
                <a:cs typeface="Arial" panose="020B0604020202020204" pitchFamily="34" charset="0"/>
              </a:rPr>
              <a:t>3.2.14.	"</a:t>
            </a:r>
            <a:r>
              <a:rPr lang="en-US" i="1" dirty="0" smtClean="0">
                <a:latin typeface="Arial" panose="020B0604020202020204" pitchFamily="34" charset="0"/>
                <a:ea typeface="Times New Roman"/>
                <a:cs typeface="Arial" panose="020B0604020202020204" pitchFamily="34" charset="0"/>
              </a:rPr>
              <a:t>Simulated </a:t>
            </a:r>
            <a:r>
              <a:rPr lang="en-US" i="1" dirty="0">
                <a:latin typeface="Arial" panose="020B0604020202020204" pitchFamily="34" charset="0"/>
                <a:ea typeface="Times New Roman"/>
                <a:cs typeface="Arial" panose="020B0604020202020204" pitchFamily="34" charset="0"/>
              </a:rPr>
              <a:t>road load</a:t>
            </a:r>
            <a:r>
              <a:rPr lang="en-US" dirty="0">
                <a:latin typeface="Arial" panose="020B0604020202020204" pitchFamily="34" charset="0"/>
                <a:ea typeface="Times New Roman"/>
                <a:cs typeface="Arial" panose="020B0604020202020204" pitchFamily="34" charset="0"/>
              </a:rPr>
              <a:t>" means the road load calculated from measured coastdown data</a:t>
            </a:r>
          </a:p>
          <a:p>
            <a:pPr marL="1076325" indent="-1076325"/>
            <a:r>
              <a:rPr lang="en-US" dirty="0" smtClean="0">
                <a:latin typeface="Arial" panose="020B0604020202020204" pitchFamily="34" charset="0"/>
                <a:cs typeface="Arial" panose="020B0604020202020204" pitchFamily="34" charset="0"/>
              </a:rPr>
              <a:t>3.2.18	"</a:t>
            </a:r>
            <a:r>
              <a:rPr lang="en-US" i="1" dirty="0" smtClean="0">
                <a:latin typeface="Arial" panose="020B0604020202020204" pitchFamily="34" charset="0"/>
                <a:cs typeface="Arial" panose="020B0604020202020204" pitchFamily="34" charset="0"/>
              </a:rPr>
              <a:t>Target </a:t>
            </a:r>
            <a:r>
              <a:rPr lang="en-US" i="1" dirty="0">
                <a:latin typeface="Arial" panose="020B0604020202020204" pitchFamily="34" charset="0"/>
                <a:cs typeface="Arial" panose="020B0604020202020204" pitchFamily="34" charset="0"/>
              </a:rPr>
              <a:t>road load</a:t>
            </a:r>
            <a:r>
              <a:rPr lang="en-US" dirty="0">
                <a:latin typeface="Arial" panose="020B0604020202020204" pitchFamily="34" charset="0"/>
                <a:cs typeface="Arial" panose="020B0604020202020204" pitchFamily="34" charset="0"/>
              </a:rPr>
              <a:t>" means the road load to be reproduced on the chassis dynamometer.</a:t>
            </a:r>
          </a:p>
          <a:p>
            <a:pPr marL="1076325" indent="-1076325"/>
            <a:r>
              <a:rPr lang="en-US" dirty="0" smtClean="0">
                <a:latin typeface="Arial" panose="020B0604020202020204" pitchFamily="34" charset="0"/>
                <a:cs typeface="Arial" panose="020B0604020202020204" pitchFamily="34" charset="0"/>
              </a:rPr>
              <a:t>3.2.19.	"</a:t>
            </a:r>
            <a:r>
              <a:rPr lang="en-US" i="1" dirty="0" smtClean="0">
                <a:latin typeface="Arial" panose="020B0604020202020204" pitchFamily="34" charset="0"/>
                <a:cs typeface="Arial" panose="020B0604020202020204" pitchFamily="34" charset="0"/>
              </a:rPr>
              <a:t>Total </a:t>
            </a:r>
            <a:r>
              <a:rPr lang="en-US" i="1" dirty="0">
                <a:latin typeface="Arial" panose="020B0604020202020204" pitchFamily="34" charset="0"/>
                <a:cs typeface="Arial" panose="020B0604020202020204" pitchFamily="34" charset="0"/>
              </a:rPr>
              <a:t>resistance</a:t>
            </a:r>
            <a:r>
              <a:rPr lang="en-US" dirty="0">
                <a:latin typeface="Arial" panose="020B0604020202020204" pitchFamily="34" charset="0"/>
                <a:cs typeface="Arial" panose="020B0604020202020204" pitchFamily="34" charset="0"/>
              </a:rPr>
              <a:t>" means the total force resisting movement of a vehicle, including the frictional forces in the drivetrain.</a:t>
            </a:r>
          </a:p>
          <a:p>
            <a:endParaRPr lang="en-GB" dirty="0" smtClean="0">
              <a:latin typeface="Arial" panose="020B0604020202020204" pitchFamily="34" charset="0"/>
              <a:cs typeface="Arial" panose="020B0604020202020204" pitchFamily="34" charset="0"/>
            </a:endParaRPr>
          </a:p>
        </p:txBody>
      </p:sp>
    </p:spTree>
    <p:custDataLst>
      <p:tags r:id="rId1"/>
    </p:custDataLst>
    <p:extLst>
      <p:ext uri="{BB962C8B-B14F-4D97-AF65-F5344CB8AC3E}">
        <p14:creationId xmlns:p14="http://schemas.microsoft.com/office/powerpoint/2010/main" val="3102210708"/>
      </p:ext>
    </p:extLst>
  </p:cSld>
  <p:clrMapOvr>
    <a:masterClrMapping/>
  </p:clrMapOvr>
  <p:transition>
    <p:cut/>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8121" name="Rectangle 169"/>
          <p:cNvSpPr>
            <a:spLocks noGrp="1" noChangeArrowheads="1"/>
          </p:cNvSpPr>
          <p:nvPr>
            <p:ph type="title"/>
          </p:nvPr>
        </p:nvSpPr>
        <p:spPr/>
        <p:txBody>
          <a:bodyPr/>
          <a:lstStyle/>
          <a:p>
            <a:r>
              <a:rPr lang="de-DE" dirty="0" smtClean="0">
                <a:latin typeface="Arial Black" panose="020B0A04020102020204" pitchFamily="34" charset="0"/>
                <a:cs typeface="Arial" panose="020B0604020202020204" pitchFamily="34" charset="0"/>
              </a:rPr>
              <a:t>2. Modes 1a – coastdown, R</a:t>
            </a:r>
            <a:r>
              <a:rPr lang="de-DE" baseline="-25000" dirty="0" smtClean="0">
                <a:latin typeface="Arial Black" panose="020B0A04020102020204" pitchFamily="34" charset="0"/>
                <a:cs typeface="Arial" panose="020B0604020202020204" pitchFamily="34" charset="0"/>
              </a:rPr>
              <a:t>CDC</a:t>
            </a:r>
            <a:r>
              <a:rPr lang="de-DE" dirty="0" smtClean="0">
                <a:latin typeface="Arial Black" panose="020B0A04020102020204" pitchFamily="34" charset="0"/>
                <a:cs typeface="Arial" panose="020B0604020202020204" pitchFamily="34" charset="0"/>
              </a:rPr>
              <a:t> &amp; UF</a:t>
            </a:r>
            <a:endParaRPr lang="de-DE" dirty="0">
              <a:latin typeface="Arial Black" panose="020B0A04020102020204" pitchFamily="34" charset="0"/>
              <a:cs typeface="Arial" panose="020B0604020202020204" pitchFamily="34" charset="0"/>
            </a:endParaRPr>
          </a:p>
        </p:txBody>
      </p:sp>
      <p:sp>
        <p:nvSpPr>
          <p:cNvPr id="6" name="Foliennummernplatzhalter 5"/>
          <p:cNvSpPr>
            <a:spLocks noGrp="1"/>
          </p:cNvSpPr>
          <p:nvPr>
            <p:ph type="sldNum" sz="quarter" idx="12"/>
          </p:nvPr>
        </p:nvSpPr>
        <p:spPr/>
        <p:txBody>
          <a:bodyPr/>
          <a:lstStyle/>
          <a:p>
            <a:r>
              <a:rPr lang="de-DE">
                <a:latin typeface="Arial" panose="020B0604020202020204" pitchFamily="34" charset="0"/>
                <a:cs typeface="Arial" panose="020B0604020202020204" pitchFamily="34" charset="0"/>
              </a:rPr>
              <a:t>Seite </a:t>
            </a:r>
            <a:fld id="{4D883E67-B0A9-4FCA-96C2-6C77CB096652}" type="slidenum">
              <a:rPr lang="de-DE">
                <a:latin typeface="Arial" panose="020B0604020202020204" pitchFamily="34" charset="0"/>
                <a:cs typeface="Arial" panose="020B0604020202020204" pitchFamily="34" charset="0"/>
              </a:rPr>
              <a:pPr/>
              <a:t>4</a:t>
            </a:fld>
            <a:endParaRPr lang="de-DE">
              <a:latin typeface="Arial" panose="020B0604020202020204" pitchFamily="34" charset="0"/>
              <a:cs typeface="Arial" panose="020B0604020202020204" pitchFamily="34" charset="0"/>
            </a:endParaRPr>
          </a:p>
        </p:txBody>
      </p:sp>
      <p:sp>
        <p:nvSpPr>
          <p:cNvPr id="8" name="Rectangle 170"/>
          <p:cNvSpPr>
            <a:spLocks noGrp="1" noChangeArrowheads="1"/>
          </p:cNvSpPr>
          <p:nvPr>
            <p:ph idx="1"/>
          </p:nvPr>
        </p:nvSpPr>
        <p:spPr>
          <a:xfrm>
            <a:off x="781051" y="1266825"/>
            <a:ext cx="8191500" cy="4925483"/>
          </a:xfrm>
        </p:spPr>
        <p:txBody>
          <a:bodyPr/>
          <a:lstStyle/>
          <a:p>
            <a:pPr marL="1076325" indent="-1076325"/>
            <a:r>
              <a:rPr lang="en-GB" dirty="0" smtClean="0"/>
              <a:t>3.2.20.	"</a:t>
            </a:r>
            <a:r>
              <a:rPr lang="en-GB" i="1" dirty="0" smtClean="0"/>
              <a:t>Vehicle coastdown </a:t>
            </a:r>
            <a:r>
              <a:rPr lang="en-GB" b="1" i="1" strike="sngStrike" dirty="0" smtClean="0"/>
              <a:t>mode</a:t>
            </a:r>
            <a:r>
              <a:rPr lang="en-GB" i="1" dirty="0" smtClean="0"/>
              <a:t> setting</a:t>
            </a:r>
            <a:r>
              <a:rPr lang="en-GB" dirty="0" smtClean="0"/>
              <a:t>" means a </a:t>
            </a:r>
            <a:r>
              <a:rPr lang="en-GB" b="1" strike="sngStrike" dirty="0"/>
              <a:t>mode</a:t>
            </a:r>
            <a:r>
              <a:rPr lang="en-GB" i="1" dirty="0" smtClean="0"/>
              <a:t>  </a:t>
            </a:r>
            <a:r>
              <a:rPr lang="en-GB" dirty="0" smtClean="0"/>
              <a:t>system  of operation enabling an accurate and repeatable determination of total resistance and an accurate dynamometer setting.</a:t>
            </a:r>
          </a:p>
          <a:p>
            <a:pPr marL="1076325" indent="-1076325"/>
            <a:r>
              <a:rPr lang="en-GB" dirty="0"/>
              <a:t>3.3.4.	"</a:t>
            </a:r>
            <a:r>
              <a:rPr lang="en-GB" i="1" dirty="0"/>
              <a:t>Charge-depleting cycle range</a:t>
            </a:r>
            <a:r>
              <a:rPr lang="en-GB" dirty="0"/>
              <a:t>" (R</a:t>
            </a:r>
            <a:r>
              <a:rPr lang="en-GB" baseline="-25000" dirty="0"/>
              <a:t>CDC</a:t>
            </a:r>
            <a:r>
              <a:rPr lang="en-GB" dirty="0"/>
              <a:t>) means the distance from the beginning of the charge-depleting test to the end of the last cycle prior to the cycle or cycles satisfying the break-off criterion, including the transition cycle where the vehicle may have operated in both depleting and sustaining </a:t>
            </a:r>
            <a:r>
              <a:rPr lang="en-GB" b="1" strike="sngStrike" dirty="0"/>
              <a:t>modes</a:t>
            </a:r>
            <a:r>
              <a:rPr lang="en-GB" i="1" dirty="0" smtClean="0"/>
              <a:t> </a:t>
            </a:r>
            <a:r>
              <a:rPr lang="en-GB" dirty="0" smtClean="0"/>
              <a:t>conditions.</a:t>
            </a:r>
            <a:r>
              <a:rPr lang="de-DE" dirty="0" smtClean="0"/>
              <a:t> </a:t>
            </a:r>
          </a:p>
          <a:p>
            <a:pPr marL="1076325" indent="-1076325"/>
            <a:r>
              <a:rPr lang="en-GB" dirty="0" smtClean="0">
                <a:latin typeface="Times New Roman"/>
                <a:ea typeface="Times New Roman"/>
              </a:rPr>
              <a:t>3.3.26</a:t>
            </a:r>
            <a:r>
              <a:rPr lang="en-GB" dirty="0">
                <a:latin typeface="Times New Roman"/>
                <a:ea typeface="Times New Roman"/>
              </a:rPr>
              <a:t>.	"</a:t>
            </a:r>
            <a:r>
              <a:rPr lang="en-GB" i="1" dirty="0">
                <a:latin typeface="Times New Roman"/>
                <a:ea typeface="Times New Roman"/>
              </a:rPr>
              <a:t>Utility Factors</a:t>
            </a:r>
            <a:r>
              <a:rPr lang="en-GB" dirty="0">
                <a:latin typeface="Times New Roman"/>
                <a:ea typeface="Times New Roman"/>
              </a:rPr>
              <a:t>“ are ratios based on driving statistics depending on the </a:t>
            </a:r>
            <a:r>
              <a:rPr lang="en-GB" b="1" dirty="0">
                <a:latin typeface="Times New Roman"/>
                <a:ea typeface="Times New Roman"/>
              </a:rPr>
              <a:t>[…]</a:t>
            </a:r>
            <a:r>
              <a:rPr lang="en-GB" dirty="0">
                <a:latin typeface="Times New Roman"/>
                <a:ea typeface="Times New Roman"/>
              </a:rPr>
              <a:t> range achieved in charge-depleting </a:t>
            </a:r>
            <a:r>
              <a:rPr lang="en-GB" b="1" strike="sngStrike" dirty="0"/>
              <a:t>mode</a:t>
            </a:r>
            <a:r>
              <a:rPr lang="en-GB" i="1" dirty="0"/>
              <a:t> </a:t>
            </a:r>
            <a:r>
              <a:rPr lang="en-GB" i="1" dirty="0" smtClean="0"/>
              <a:t> </a:t>
            </a:r>
            <a:r>
              <a:rPr lang="en-GB" dirty="0" smtClean="0">
                <a:latin typeface="Times New Roman"/>
                <a:ea typeface="Times New Roman"/>
              </a:rPr>
              <a:t>conditions </a:t>
            </a:r>
            <a:r>
              <a:rPr lang="en-GB" dirty="0">
                <a:latin typeface="Times New Roman"/>
                <a:ea typeface="Times New Roman"/>
              </a:rPr>
              <a:t>and are used to weigh the charge-depleting  and charge-sustaining exhaust emission compounds, CO</a:t>
            </a:r>
            <a:r>
              <a:rPr lang="en-GB" baseline="-25000" dirty="0">
                <a:latin typeface="Times New Roman"/>
                <a:ea typeface="Times New Roman"/>
              </a:rPr>
              <a:t>2</a:t>
            </a:r>
            <a:r>
              <a:rPr lang="en-GB" dirty="0">
                <a:latin typeface="Times New Roman"/>
                <a:ea typeface="Times New Roman"/>
              </a:rPr>
              <a:t> emissions and fuel consumption for OVC-HEVs.</a:t>
            </a:r>
            <a:endParaRPr lang="de-DE" dirty="0" smtClean="0"/>
          </a:p>
          <a:p>
            <a:endParaRPr lang="en-GB" dirty="0" smtClean="0">
              <a:latin typeface="Arial" panose="020B0604020202020204" pitchFamily="34" charset="0"/>
              <a:cs typeface="Arial" panose="020B0604020202020204" pitchFamily="34" charset="0"/>
            </a:endParaRPr>
          </a:p>
        </p:txBody>
      </p:sp>
    </p:spTree>
    <p:custDataLst>
      <p:tags r:id="rId1"/>
    </p:custDataLst>
    <p:extLst>
      <p:ext uri="{BB962C8B-B14F-4D97-AF65-F5344CB8AC3E}">
        <p14:creationId xmlns:p14="http://schemas.microsoft.com/office/powerpoint/2010/main" val="2352395040"/>
      </p:ext>
    </p:extLst>
  </p:cSld>
  <p:clrMapOvr>
    <a:masterClrMapping/>
  </p:clrMapOvr>
  <p:transition>
    <p:cut/>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8121" name="Rectangle 169"/>
          <p:cNvSpPr>
            <a:spLocks noGrp="1" noChangeArrowheads="1"/>
          </p:cNvSpPr>
          <p:nvPr>
            <p:ph type="title"/>
          </p:nvPr>
        </p:nvSpPr>
        <p:spPr/>
        <p:txBody>
          <a:bodyPr/>
          <a:lstStyle/>
          <a:p>
            <a:r>
              <a:rPr lang="de-DE" dirty="0" smtClean="0">
                <a:latin typeface="Arial Black" panose="020B0A04020102020204" pitchFamily="34" charset="0"/>
                <a:cs typeface="Arial" panose="020B0604020202020204" pitchFamily="34" charset="0"/>
              </a:rPr>
              <a:t>2. </a:t>
            </a:r>
            <a:r>
              <a:rPr lang="de-DE" dirty="0">
                <a:latin typeface="Arial Black" panose="020B0A04020102020204" pitchFamily="34" charset="0"/>
                <a:cs typeface="Arial" panose="020B0604020202020204" pitchFamily="34" charset="0"/>
              </a:rPr>
              <a:t>Modes 1b – coastdown, R</a:t>
            </a:r>
            <a:r>
              <a:rPr lang="de-DE" baseline="-25000" dirty="0">
                <a:latin typeface="Arial Black" panose="020B0A04020102020204" pitchFamily="34" charset="0"/>
                <a:cs typeface="Arial" panose="020B0604020202020204" pitchFamily="34" charset="0"/>
              </a:rPr>
              <a:t>CDC</a:t>
            </a:r>
            <a:r>
              <a:rPr lang="de-DE" dirty="0">
                <a:latin typeface="Arial Black" panose="020B0A04020102020204" pitchFamily="34" charset="0"/>
                <a:cs typeface="Arial" panose="020B0604020202020204" pitchFamily="34" charset="0"/>
              </a:rPr>
              <a:t> &amp; UF</a:t>
            </a:r>
          </a:p>
        </p:txBody>
      </p:sp>
      <p:sp>
        <p:nvSpPr>
          <p:cNvPr id="6" name="Foliennummernplatzhalter 5"/>
          <p:cNvSpPr>
            <a:spLocks noGrp="1"/>
          </p:cNvSpPr>
          <p:nvPr>
            <p:ph type="sldNum" sz="quarter" idx="12"/>
          </p:nvPr>
        </p:nvSpPr>
        <p:spPr/>
        <p:txBody>
          <a:bodyPr/>
          <a:lstStyle/>
          <a:p>
            <a:r>
              <a:rPr lang="de-DE">
                <a:latin typeface="Arial" panose="020B0604020202020204" pitchFamily="34" charset="0"/>
                <a:cs typeface="Arial" panose="020B0604020202020204" pitchFamily="34" charset="0"/>
              </a:rPr>
              <a:t>Seite </a:t>
            </a:r>
            <a:fld id="{4D883E67-B0A9-4FCA-96C2-6C77CB096652}" type="slidenum">
              <a:rPr lang="de-DE">
                <a:latin typeface="Arial" panose="020B0604020202020204" pitchFamily="34" charset="0"/>
                <a:cs typeface="Arial" panose="020B0604020202020204" pitchFamily="34" charset="0"/>
              </a:rPr>
              <a:pPr/>
              <a:t>5</a:t>
            </a:fld>
            <a:endParaRPr lang="de-DE">
              <a:latin typeface="Arial" panose="020B0604020202020204" pitchFamily="34" charset="0"/>
              <a:cs typeface="Arial" panose="020B0604020202020204" pitchFamily="34" charset="0"/>
            </a:endParaRPr>
          </a:p>
        </p:txBody>
      </p:sp>
      <p:sp>
        <p:nvSpPr>
          <p:cNvPr id="8" name="Rectangle 170"/>
          <p:cNvSpPr>
            <a:spLocks noGrp="1" noChangeArrowheads="1"/>
          </p:cNvSpPr>
          <p:nvPr>
            <p:ph idx="1"/>
          </p:nvPr>
        </p:nvSpPr>
        <p:spPr>
          <a:xfrm>
            <a:off x="1019175" y="1266825"/>
            <a:ext cx="7953375" cy="4925483"/>
          </a:xfrm>
        </p:spPr>
        <p:txBody>
          <a:bodyPr/>
          <a:lstStyle/>
          <a:p>
            <a:r>
              <a:rPr lang="en-GB" dirty="0" smtClean="0"/>
              <a:t>Justification</a:t>
            </a:r>
            <a:endParaRPr lang="de-DE" dirty="0" smtClean="0"/>
          </a:p>
          <a:p>
            <a:r>
              <a:rPr lang="en-GB" dirty="0" smtClean="0"/>
              <a:t> As the coastdown configuration should not be driver selectable (to avoid abuse or safety concerns) the use of the word mode contradicts the definition of mode.  </a:t>
            </a:r>
          </a:p>
          <a:p>
            <a:r>
              <a:rPr lang="en-GB" dirty="0" smtClean="0"/>
              <a:t>As “setting” can also be a verb it may be possible to find a better term.</a:t>
            </a:r>
            <a:endParaRPr lang="de-DE" dirty="0" smtClean="0"/>
          </a:p>
          <a:p>
            <a:pPr marL="1076325" indent="-1076325"/>
            <a:r>
              <a:rPr lang="en-GB" dirty="0" smtClean="0"/>
              <a:t>Question:</a:t>
            </a:r>
          </a:p>
          <a:p>
            <a:pPr marL="1076325" indent="-1076325"/>
            <a:r>
              <a:rPr lang="de-DE" dirty="0" err="1" smtClean="0"/>
              <a:t>Should</a:t>
            </a:r>
            <a:r>
              <a:rPr lang="de-DE" dirty="0" smtClean="0"/>
              <a:t> </a:t>
            </a:r>
            <a:r>
              <a:rPr lang="de-DE" dirty="0" err="1" smtClean="0"/>
              <a:t>the</a:t>
            </a:r>
            <a:r>
              <a:rPr lang="de-DE" dirty="0" smtClean="0"/>
              <a:t> </a:t>
            </a:r>
            <a:r>
              <a:rPr lang="de-DE" dirty="0" err="1" smtClean="0"/>
              <a:t>utility</a:t>
            </a:r>
            <a:r>
              <a:rPr lang="de-DE" dirty="0" smtClean="0"/>
              <a:t> </a:t>
            </a:r>
            <a:r>
              <a:rPr lang="de-DE" dirty="0" err="1" smtClean="0"/>
              <a:t>factor</a:t>
            </a:r>
            <a:r>
              <a:rPr lang="de-DE" dirty="0" smtClean="0"/>
              <a:t> </a:t>
            </a:r>
            <a:r>
              <a:rPr lang="de-DE" dirty="0" err="1" smtClean="0"/>
              <a:t>definition</a:t>
            </a:r>
            <a:r>
              <a:rPr lang="de-DE" dirty="0" smtClean="0"/>
              <a:t> </a:t>
            </a:r>
            <a:r>
              <a:rPr lang="de-DE" dirty="0" err="1" smtClean="0"/>
              <a:t>refer</a:t>
            </a:r>
            <a:r>
              <a:rPr lang="de-DE" dirty="0" smtClean="0"/>
              <a:t> </a:t>
            </a:r>
            <a:r>
              <a:rPr lang="de-DE" dirty="0" err="1" smtClean="0"/>
              <a:t>to</a:t>
            </a:r>
            <a:r>
              <a:rPr lang="de-DE" dirty="0" smtClean="0"/>
              <a:t> a </a:t>
            </a:r>
            <a:r>
              <a:rPr lang="de-DE" dirty="0" err="1" smtClean="0"/>
              <a:t>specific</a:t>
            </a:r>
            <a:r>
              <a:rPr lang="de-DE" dirty="0" smtClean="0"/>
              <a:t> </a:t>
            </a:r>
            <a:r>
              <a:rPr lang="de-DE" dirty="0" err="1" smtClean="0"/>
              <a:t>range</a:t>
            </a:r>
            <a:endParaRPr lang="de-DE" dirty="0" smtClean="0"/>
          </a:p>
          <a:p>
            <a:endParaRPr lang="en-GB" dirty="0" smtClean="0">
              <a:latin typeface="Arial" panose="020B0604020202020204" pitchFamily="34" charset="0"/>
              <a:cs typeface="Arial" panose="020B0604020202020204" pitchFamily="34" charset="0"/>
            </a:endParaRPr>
          </a:p>
        </p:txBody>
      </p:sp>
    </p:spTree>
    <p:custDataLst>
      <p:tags r:id="rId1"/>
    </p:custDataLst>
    <p:extLst>
      <p:ext uri="{BB962C8B-B14F-4D97-AF65-F5344CB8AC3E}">
        <p14:creationId xmlns:p14="http://schemas.microsoft.com/office/powerpoint/2010/main" val="412887640"/>
      </p:ext>
    </p:extLst>
  </p:cSld>
  <p:clrMapOvr>
    <a:masterClrMapping/>
  </p:clrMapOvr>
  <p:transition>
    <p:cut/>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8121" name="Rectangle 169"/>
          <p:cNvSpPr>
            <a:spLocks noGrp="1" noChangeArrowheads="1"/>
          </p:cNvSpPr>
          <p:nvPr>
            <p:ph type="title"/>
          </p:nvPr>
        </p:nvSpPr>
        <p:spPr/>
        <p:txBody>
          <a:bodyPr/>
          <a:lstStyle/>
          <a:p>
            <a:r>
              <a:rPr lang="de-DE" dirty="0" smtClean="0">
                <a:latin typeface="Arial Black" panose="020B0A04020102020204" pitchFamily="34" charset="0"/>
                <a:cs typeface="Arial" panose="020B0604020202020204" pitchFamily="34" charset="0"/>
              </a:rPr>
              <a:t>2. Modes 2a - </a:t>
            </a:r>
            <a:r>
              <a:rPr lang="de-DE" dirty="0" err="1" smtClean="0">
                <a:latin typeface="Arial Black" panose="020B0A04020102020204" pitchFamily="34" charset="0"/>
                <a:cs typeface="Arial" panose="020B0604020202020204" pitchFamily="34" charset="0"/>
              </a:rPr>
              <a:t>Predominant</a:t>
            </a:r>
            <a:endParaRPr lang="de-DE" dirty="0">
              <a:latin typeface="Arial Black" panose="020B0A04020102020204" pitchFamily="34" charset="0"/>
              <a:cs typeface="Arial" panose="020B0604020202020204" pitchFamily="34" charset="0"/>
            </a:endParaRPr>
          </a:p>
        </p:txBody>
      </p:sp>
      <p:sp>
        <p:nvSpPr>
          <p:cNvPr id="6" name="Foliennummernplatzhalter 5"/>
          <p:cNvSpPr>
            <a:spLocks noGrp="1"/>
          </p:cNvSpPr>
          <p:nvPr>
            <p:ph type="sldNum" sz="quarter" idx="12"/>
          </p:nvPr>
        </p:nvSpPr>
        <p:spPr/>
        <p:txBody>
          <a:bodyPr/>
          <a:lstStyle/>
          <a:p>
            <a:r>
              <a:rPr lang="de-DE">
                <a:latin typeface="Arial" panose="020B0604020202020204" pitchFamily="34" charset="0"/>
                <a:cs typeface="Arial" panose="020B0604020202020204" pitchFamily="34" charset="0"/>
              </a:rPr>
              <a:t>Seite </a:t>
            </a:r>
            <a:fld id="{4D883E67-B0A9-4FCA-96C2-6C77CB096652}" type="slidenum">
              <a:rPr lang="de-DE">
                <a:latin typeface="Arial" panose="020B0604020202020204" pitchFamily="34" charset="0"/>
                <a:cs typeface="Arial" panose="020B0604020202020204" pitchFamily="34" charset="0"/>
              </a:rPr>
              <a:pPr/>
              <a:t>6</a:t>
            </a:fld>
            <a:endParaRPr lang="de-DE">
              <a:latin typeface="Arial" panose="020B0604020202020204" pitchFamily="34" charset="0"/>
              <a:cs typeface="Arial" panose="020B0604020202020204" pitchFamily="34" charset="0"/>
            </a:endParaRPr>
          </a:p>
        </p:txBody>
      </p:sp>
      <p:sp>
        <p:nvSpPr>
          <p:cNvPr id="8" name="Rectangle 170"/>
          <p:cNvSpPr>
            <a:spLocks noGrp="1" noChangeArrowheads="1"/>
          </p:cNvSpPr>
          <p:nvPr>
            <p:ph idx="1"/>
          </p:nvPr>
        </p:nvSpPr>
        <p:spPr>
          <a:xfrm>
            <a:off x="1019175" y="1266825"/>
            <a:ext cx="7953375" cy="4925483"/>
          </a:xfrm>
        </p:spPr>
        <p:txBody>
          <a:bodyPr/>
          <a:lstStyle/>
          <a:p>
            <a:pPr marL="1076325" indent="-1076325"/>
            <a:r>
              <a:rPr lang="en-GB" dirty="0"/>
              <a:t>3.5.10.	"</a:t>
            </a:r>
            <a:r>
              <a:rPr lang="en-GB" i="1" dirty="0"/>
              <a:t>Predominant mode</a:t>
            </a:r>
            <a:r>
              <a:rPr lang="en-GB" dirty="0"/>
              <a:t>" for the purposes of this gtr means a single mode that is always selected when the vehicle is switched on regardless of the operating mode selected when the vehicle was previously shut down.  </a:t>
            </a:r>
            <a:r>
              <a:rPr lang="en-GB" strike="sngStrike" dirty="0"/>
              <a:t>It shall not be possible to redefine the predominant mode. The switch of the predominant mode to another available mode after the vehicle being switched on shall only be possible by an intentional action of the driver. </a:t>
            </a:r>
            <a:endParaRPr lang="de-DE" strike="sngStrike" dirty="0"/>
          </a:p>
          <a:p>
            <a:pPr marL="1076325" indent="-1076325"/>
            <a:r>
              <a:rPr lang="en-GB" dirty="0" smtClean="0"/>
              <a:t>Justification:</a:t>
            </a:r>
            <a:endParaRPr lang="de-DE" dirty="0"/>
          </a:p>
          <a:p>
            <a:r>
              <a:rPr lang="en-GB" dirty="0" smtClean="0"/>
              <a:t>The </a:t>
            </a:r>
            <a:r>
              <a:rPr lang="en-GB" dirty="0"/>
              <a:t>2</a:t>
            </a:r>
            <a:r>
              <a:rPr lang="en-GB" baseline="30000" dirty="0"/>
              <a:t>nd</a:t>
            </a:r>
            <a:r>
              <a:rPr lang="en-GB" dirty="0"/>
              <a:t> and 3</a:t>
            </a:r>
            <a:r>
              <a:rPr lang="en-GB" baseline="30000" dirty="0"/>
              <a:t>rd</a:t>
            </a:r>
            <a:r>
              <a:rPr lang="en-GB" dirty="0"/>
              <a:t> sentences do not fit to a definition and should be integrated in the text of the gtr</a:t>
            </a:r>
            <a:endParaRPr lang="de-DE" dirty="0"/>
          </a:p>
          <a:p>
            <a:endParaRPr lang="en-GB" dirty="0" smtClean="0">
              <a:latin typeface="Arial" panose="020B0604020202020204" pitchFamily="34" charset="0"/>
              <a:cs typeface="Arial" panose="020B0604020202020204" pitchFamily="34" charset="0"/>
            </a:endParaRPr>
          </a:p>
        </p:txBody>
      </p:sp>
    </p:spTree>
    <p:custDataLst>
      <p:tags r:id="rId1"/>
    </p:custDataLst>
    <p:extLst>
      <p:ext uri="{BB962C8B-B14F-4D97-AF65-F5344CB8AC3E}">
        <p14:creationId xmlns:p14="http://schemas.microsoft.com/office/powerpoint/2010/main" val="2203089280"/>
      </p:ext>
    </p:extLst>
  </p:cSld>
  <p:clrMapOvr>
    <a:masterClrMapping/>
  </p:clrMapOvr>
  <p:transition>
    <p:cut/>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8121" name="Rectangle 169"/>
          <p:cNvSpPr>
            <a:spLocks noGrp="1" noChangeArrowheads="1"/>
          </p:cNvSpPr>
          <p:nvPr>
            <p:ph type="title"/>
          </p:nvPr>
        </p:nvSpPr>
        <p:spPr/>
        <p:txBody>
          <a:bodyPr/>
          <a:lstStyle/>
          <a:p>
            <a:r>
              <a:rPr lang="de-DE" dirty="0" smtClean="0">
                <a:latin typeface="Arial Black" panose="020B0A04020102020204" pitchFamily="34" charset="0"/>
                <a:cs typeface="Arial" panose="020B0604020202020204" pitchFamily="34" charset="0"/>
              </a:rPr>
              <a:t>2. Modes 2b - </a:t>
            </a:r>
            <a:r>
              <a:rPr lang="de-DE" dirty="0" err="1" smtClean="0">
                <a:latin typeface="Arial Black" panose="020B0A04020102020204" pitchFamily="34" charset="0"/>
                <a:cs typeface="Arial" panose="020B0604020202020204" pitchFamily="34" charset="0"/>
              </a:rPr>
              <a:t>Predominant</a:t>
            </a:r>
            <a:endParaRPr lang="de-DE" dirty="0">
              <a:latin typeface="Arial Black" panose="020B0A04020102020204" pitchFamily="34" charset="0"/>
              <a:cs typeface="Arial" panose="020B0604020202020204" pitchFamily="34" charset="0"/>
            </a:endParaRPr>
          </a:p>
        </p:txBody>
      </p:sp>
      <p:sp>
        <p:nvSpPr>
          <p:cNvPr id="6" name="Foliennummernplatzhalter 5"/>
          <p:cNvSpPr>
            <a:spLocks noGrp="1"/>
          </p:cNvSpPr>
          <p:nvPr>
            <p:ph type="sldNum" sz="quarter" idx="12"/>
          </p:nvPr>
        </p:nvSpPr>
        <p:spPr/>
        <p:txBody>
          <a:bodyPr/>
          <a:lstStyle/>
          <a:p>
            <a:r>
              <a:rPr lang="de-DE">
                <a:latin typeface="Arial" panose="020B0604020202020204" pitchFamily="34" charset="0"/>
                <a:cs typeface="Arial" panose="020B0604020202020204" pitchFamily="34" charset="0"/>
              </a:rPr>
              <a:t>Seite </a:t>
            </a:r>
            <a:fld id="{4D883E67-B0A9-4FCA-96C2-6C77CB096652}" type="slidenum">
              <a:rPr lang="de-DE">
                <a:latin typeface="Arial" panose="020B0604020202020204" pitchFamily="34" charset="0"/>
                <a:cs typeface="Arial" panose="020B0604020202020204" pitchFamily="34" charset="0"/>
              </a:rPr>
              <a:pPr/>
              <a:t>7</a:t>
            </a:fld>
            <a:endParaRPr lang="de-DE">
              <a:latin typeface="Arial" panose="020B0604020202020204" pitchFamily="34" charset="0"/>
              <a:cs typeface="Arial" panose="020B0604020202020204" pitchFamily="34" charset="0"/>
            </a:endParaRPr>
          </a:p>
        </p:txBody>
      </p:sp>
      <p:sp>
        <p:nvSpPr>
          <p:cNvPr id="8" name="Rectangle 170"/>
          <p:cNvSpPr>
            <a:spLocks noGrp="1" noChangeArrowheads="1"/>
          </p:cNvSpPr>
          <p:nvPr>
            <p:ph idx="1"/>
          </p:nvPr>
        </p:nvSpPr>
        <p:spPr>
          <a:xfrm>
            <a:off x="1019175" y="1266825"/>
            <a:ext cx="7953375" cy="4925483"/>
          </a:xfrm>
        </p:spPr>
        <p:txBody>
          <a:bodyPr/>
          <a:lstStyle/>
          <a:p>
            <a:pPr marL="1076325" indent="-1076325"/>
            <a:r>
              <a:rPr lang="en-GB" dirty="0" smtClean="0"/>
              <a:t>Alternative:</a:t>
            </a:r>
          </a:p>
          <a:p>
            <a:pPr marL="1076325" indent="-1076325"/>
            <a:r>
              <a:rPr lang="en-GB" dirty="0" smtClean="0"/>
              <a:t>3.5.10</a:t>
            </a:r>
            <a:r>
              <a:rPr lang="en-GB" dirty="0"/>
              <a:t>.	"</a:t>
            </a:r>
            <a:r>
              <a:rPr lang="en-GB" i="1" dirty="0"/>
              <a:t>Predominant mode</a:t>
            </a:r>
            <a:r>
              <a:rPr lang="en-GB" dirty="0"/>
              <a:t>" for the purposes of this gtr means a single mode that is always selected when the vehicle is switched on regardless of the operating mode selected when the vehicle was previously shut </a:t>
            </a:r>
            <a:r>
              <a:rPr lang="en-GB" dirty="0" smtClean="0"/>
              <a:t>down and cannot be redefined or switched to another mode without an intentional action of the driver. </a:t>
            </a:r>
            <a:r>
              <a:rPr lang="en-GB" dirty="0"/>
              <a:t> </a:t>
            </a:r>
            <a:endParaRPr lang="en-GB" dirty="0" smtClean="0"/>
          </a:p>
          <a:p>
            <a:pPr marL="1076325" indent="-1076325"/>
            <a:r>
              <a:rPr lang="en-GB" dirty="0"/>
              <a:t>	</a:t>
            </a:r>
            <a:r>
              <a:rPr lang="en-GB" strike="sngStrike" dirty="0" smtClean="0"/>
              <a:t>It </a:t>
            </a:r>
            <a:r>
              <a:rPr lang="en-GB" strike="sngStrike" dirty="0"/>
              <a:t>shall not be possible to redefine the predominant mode. The switch of the predominant mode to another available mode after the vehicle being switched on shall only be possible by an intentional action of the driver. </a:t>
            </a:r>
            <a:endParaRPr lang="en-GB" dirty="0" smtClean="0">
              <a:latin typeface="Arial" panose="020B0604020202020204" pitchFamily="34" charset="0"/>
              <a:cs typeface="Arial" panose="020B0604020202020204" pitchFamily="34" charset="0"/>
            </a:endParaRPr>
          </a:p>
        </p:txBody>
      </p:sp>
    </p:spTree>
    <p:custDataLst>
      <p:tags r:id="rId1"/>
    </p:custDataLst>
    <p:extLst>
      <p:ext uri="{BB962C8B-B14F-4D97-AF65-F5344CB8AC3E}">
        <p14:creationId xmlns:p14="http://schemas.microsoft.com/office/powerpoint/2010/main" val="1533012713"/>
      </p:ext>
    </p:extLst>
  </p:cSld>
  <p:clrMapOvr>
    <a:masterClrMapping/>
  </p:clrMapOvr>
  <p:transition>
    <p:cut/>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8121" name="Rectangle 169"/>
          <p:cNvSpPr>
            <a:spLocks noGrp="1" noChangeArrowheads="1"/>
          </p:cNvSpPr>
          <p:nvPr>
            <p:ph type="title"/>
          </p:nvPr>
        </p:nvSpPr>
        <p:spPr/>
        <p:txBody>
          <a:bodyPr/>
          <a:lstStyle/>
          <a:p>
            <a:r>
              <a:rPr lang="de-DE" dirty="0" smtClean="0">
                <a:latin typeface="Arial Black" panose="020B0A04020102020204" pitchFamily="34" charset="0"/>
                <a:cs typeface="Arial" panose="020B0604020202020204" pitchFamily="34" charset="0"/>
              </a:rPr>
              <a:t>3. </a:t>
            </a:r>
            <a:r>
              <a:rPr lang="de-DE" dirty="0" err="1" smtClean="0">
                <a:latin typeface="Arial Black" panose="020B0A04020102020204" pitchFamily="34" charset="0"/>
                <a:cs typeface="Arial" panose="020B0604020202020204" pitchFamily="34" charset="0"/>
              </a:rPr>
              <a:t>Electric</a:t>
            </a:r>
            <a:r>
              <a:rPr lang="de-DE" dirty="0" smtClean="0">
                <a:latin typeface="Arial Black" panose="020B0A04020102020204" pitchFamily="34" charset="0"/>
                <a:cs typeface="Arial" panose="020B0604020202020204" pitchFamily="34" charset="0"/>
              </a:rPr>
              <a:t> Ranges</a:t>
            </a:r>
            <a:endParaRPr lang="de-DE" dirty="0">
              <a:latin typeface="Arial Black" panose="020B0A04020102020204" pitchFamily="34" charset="0"/>
              <a:cs typeface="Arial" panose="020B0604020202020204" pitchFamily="34" charset="0"/>
            </a:endParaRPr>
          </a:p>
        </p:txBody>
      </p:sp>
      <p:sp>
        <p:nvSpPr>
          <p:cNvPr id="6" name="Foliennummernplatzhalter 5"/>
          <p:cNvSpPr>
            <a:spLocks noGrp="1"/>
          </p:cNvSpPr>
          <p:nvPr>
            <p:ph type="sldNum" sz="quarter" idx="12"/>
          </p:nvPr>
        </p:nvSpPr>
        <p:spPr/>
        <p:txBody>
          <a:bodyPr/>
          <a:lstStyle/>
          <a:p>
            <a:r>
              <a:rPr lang="de-DE">
                <a:latin typeface="Arial" panose="020B0604020202020204" pitchFamily="34" charset="0"/>
                <a:cs typeface="Arial" panose="020B0604020202020204" pitchFamily="34" charset="0"/>
              </a:rPr>
              <a:t>Seite </a:t>
            </a:r>
            <a:fld id="{4D883E67-B0A9-4FCA-96C2-6C77CB096652}" type="slidenum">
              <a:rPr lang="de-DE">
                <a:latin typeface="Arial" panose="020B0604020202020204" pitchFamily="34" charset="0"/>
                <a:cs typeface="Arial" panose="020B0604020202020204" pitchFamily="34" charset="0"/>
              </a:rPr>
              <a:pPr/>
              <a:t>8</a:t>
            </a:fld>
            <a:endParaRPr lang="de-DE">
              <a:latin typeface="Arial" panose="020B0604020202020204" pitchFamily="34" charset="0"/>
              <a:cs typeface="Arial" panose="020B0604020202020204" pitchFamily="34" charset="0"/>
            </a:endParaRPr>
          </a:p>
        </p:txBody>
      </p:sp>
      <p:sp>
        <p:nvSpPr>
          <p:cNvPr id="8" name="Rectangle 170"/>
          <p:cNvSpPr>
            <a:spLocks noGrp="1" noChangeArrowheads="1"/>
          </p:cNvSpPr>
          <p:nvPr>
            <p:ph idx="1"/>
          </p:nvPr>
        </p:nvSpPr>
        <p:spPr>
          <a:xfrm>
            <a:off x="1019175" y="1266825"/>
            <a:ext cx="7953375" cy="4925483"/>
          </a:xfrm>
        </p:spPr>
        <p:txBody>
          <a:bodyPr/>
          <a:lstStyle/>
          <a:p>
            <a:pPr marL="1076325" indent="-1076325"/>
            <a:r>
              <a:rPr lang="en-US" dirty="0"/>
              <a:t>3.3.1.   	"All-electric range" (AER) means </a:t>
            </a:r>
            <a:r>
              <a:rPr lang="en-US" b="1" strike="sngStrike" dirty="0"/>
              <a:t>in the case of an off-vehicle charging hybrid electric vehicle (OVC-HEV)</a:t>
            </a:r>
            <a:r>
              <a:rPr lang="en-US" dirty="0"/>
              <a:t> the total distance travelled </a:t>
            </a:r>
            <a:r>
              <a:rPr lang="en-US" dirty="0">
                <a:solidFill>
                  <a:srgbClr val="FF0000"/>
                </a:solidFill>
              </a:rPr>
              <a:t>by an OVC-HEV </a:t>
            </a:r>
            <a:r>
              <a:rPr lang="en-US" dirty="0"/>
              <a:t>from the beginning of the charge-depleting test to the point in time during the test when the combustion engine starts to consume fuel.</a:t>
            </a:r>
          </a:p>
          <a:p>
            <a:pPr marL="1076325" indent="-1076325"/>
            <a:r>
              <a:rPr lang="en-US" dirty="0"/>
              <a:t>3.3.2.  	"</a:t>
            </a:r>
            <a:r>
              <a:rPr lang="en-US" b="1" strike="sngStrike" dirty="0"/>
              <a:t>All-</a:t>
            </a:r>
            <a:r>
              <a:rPr lang="en-US" b="1" strike="sngStrike" dirty="0" err="1"/>
              <a:t>e</a:t>
            </a:r>
            <a:r>
              <a:rPr lang="en-US" dirty="0" err="1"/>
              <a:t>Electric</a:t>
            </a:r>
            <a:r>
              <a:rPr lang="en-US" dirty="0"/>
              <a:t> range" (</a:t>
            </a:r>
            <a:r>
              <a:rPr lang="en-US" b="1" strike="sngStrike" dirty="0"/>
              <a:t>A</a:t>
            </a:r>
            <a:r>
              <a:rPr lang="en-US" dirty="0"/>
              <a:t>ER) means </a:t>
            </a:r>
            <a:r>
              <a:rPr lang="en-US" b="1" strike="sngStrike" dirty="0"/>
              <a:t>in the case of a pure electric vehicle (PEV)</a:t>
            </a:r>
            <a:r>
              <a:rPr lang="en-US" dirty="0"/>
              <a:t> the total distance travelled </a:t>
            </a:r>
            <a:r>
              <a:rPr lang="en-US" dirty="0">
                <a:solidFill>
                  <a:srgbClr val="FF0000"/>
                </a:solidFill>
              </a:rPr>
              <a:t>by a PEV </a:t>
            </a:r>
            <a:r>
              <a:rPr lang="en-US" dirty="0"/>
              <a:t>from the beginning of the charge-depleting test until the break-off criterion is reached. </a:t>
            </a:r>
            <a:endParaRPr lang="en-US" dirty="0" smtClean="0"/>
          </a:p>
          <a:p>
            <a:pPr marL="1076325" indent="-1076325"/>
            <a:r>
              <a:rPr lang="en-US" dirty="0"/>
              <a:t>Justification:</a:t>
            </a:r>
          </a:p>
          <a:p>
            <a:r>
              <a:rPr lang="en-GB" dirty="0"/>
              <a:t>We should not have one term defined with two definitions depending on the type of vehicle. </a:t>
            </a:r>
            <a:endParaRPr lang="en-US" dirty="0"/>
          </a:p>
        </p:txBody>
      </p:sp>
    </p:spTree>
    <p:custDataLst>
      <p:tags r:id="rId1"/>
    </p:custDataLst>
    <p:extLst>
      <p:ext uri="{BB962C8B-B14F-4D97-AF65-F5344CB8AC3E}">
        <p14:creationId xmlns:p14="http://schemas.microsoft.com/office/powerpoint/2010/main" val="1405730481"/>
      </p:ext>
    </p:extLst>
  </p:cSld>
  <p:clrMapOvr>
    <a:masterClrMapping/>
  </p:clrMapOvr>
  <p:transition>
    <p:cut/>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8121" name="Rectangle 169"/>
          <p:cNvSpPr>
            <a:spLocks noGrp="1" noChangeArrowheads="1"/>
          </p:cNvSpPr>
          <p:nvPr>
            <p:ph type="title"/>
          </p:nvPr>
        </p:nvSpPr>
        <p:spPr/>
        <p:txBody>
          <a:bodyPr/>
          <a:lstStyle/>
          <a:p>
            <a:r>
              <a:rPr lang="de-DE" dirty="0" smtClean="0"/>
              <a:t>4. VPSD - 1</a:t>
            </a:r>
            <a:endParaRPr lang="de-DE" dirty="0"/>
          </a:p>
        </p:txBody>
      </p:sp>
      <p:sp>
        <p:nvSpPr>
          <p:cNvPr id="6" name="Foliennummernplatzhalter 5"/>
          <p:cNvSpPr>
            <a:spLocks noGrp="1"/>
          </p:cNvSpPr>
          <p:nvPr>
            <p:ph type="sldNum" sz="quarter" idx="12"/>
          </p:nvPr>
        </p:nvSpPr>
        <p:spPr/>
        <p:txBody>
          <a:bodyPr/>
          <a:lstStyle/>
          <a:p>
            <a:r>
              <a:rPr lang="de-DE"/>
              <a:t>Seite </a:t>
            </a:r>
            <a:fld id="{4D883E67-B0A9-4FCA-96C2-6C77CB096652}" type="slidenum">
              <a:rPr lang="de-DE"/>
              <a:pPr/>
              <a:t>9</a:t>
            </a:fld>
            <a:endParaRPr lang="de-DE"/>
          </a:p>
        </p:txBody>
      </p:sp>
      <p:sp>
        <p:nvSpPr>
          <p:cNvPr id="8" name="Rectangle 170"/>
          <p:cNvSpPr>
            <a:spLocks noGrp="1" noChangeArrowheads="1"/>
          </p:cNvSpPr>
          <p:nvPr>
            <p:ph idx="1"/>
          </p:nvPr>
        </p:nvSpPr>
        <p:spPr>
          <a:xfrm>
            <a:off x="1019175" y="857250"/>
            <a:ext cx="7953375" cy="4925483"/>
          </a:xfrm>
        </p:spPr>
        <p:txBody>
          <a:bodyPr/>
          <a:lstStyle/>
          <a:p>
            <a:r>
              <a:rPr lang="en-GB" dirty="0" smtClean="0">
                <a:latin typeface="Arial"/>
                <a:ea typeface="Times New Roman"/>
              </a:rPr>
              <a:t>Proposal (new):</a:t>
            </a:r>
            <a:endParaRPr lang="en-GB" dirty="0">
              <a:latin typeface="Arial"/>
              <a:ea typeface="Times New Roman"/>
            </a:endParaRPr>
          </a:p>
          <a:p>
            <a:r>
              <a:rPr lang="en-US" dirty="0">
                <a:latin typeface="Arial"/>
                <a:ea typeface="Times New Roman"/>
              </a:rPr>
              <a:t>"Propulsion energy converter" means an energy converter of the powertrain, whose output energy is used directly or indirectly for the purpose of vehicle propulsion</a:t>
            </a:r>
            <a:r>
              <a:rPr lang="en-US" dirty="0" smtClean="0">
                <a:latin typeface="Arial"/>
                <a:ea typeface="Times New Roman"/>
              </a:rPr>
              <a:t>.“</a:t>
            </a:r>
          </a:p>
          <a:p>
            <a:r>
              <a:rPr lang="en-US" dirty="0">
                <a:latin typeface="Arial"/>
                <a:ea typeface="Times New Roman"/>
              </a:rPr>
              <a:t>"Category of propulsion energy converter" means (</a:t>
            </a:r>
            <a:r>
              <a:rPr lang="en-US" dirty="0" err="1">
                <a:latin typeface="Arial"/>
                <a:ea typeface="Times New Roman"/>
              </a:rPr>
              <a:t>i</a:t>
            </a:r>
            <a:r>
              <a:rPr lang="en-US" dirty="0">
                <a:latin typeface="Arial"/>
                <a:ea typeface="Times New Roman"/>
              </a:rPr>
              <a:t>) an internal combustion engine, or (ii) an electric machine, or (iii) a fuel cell</a:t>
            </a:r>
            <a:r>
              <a:rPr lang="en-US" dirty="0" smtClean="0">
                <a:latin typeface="Arial"/>
                <a:ea typeface="Times New Roman"/>
              </a:rPr>
              <a:t>.</a:t>
            </a:r>
          </a:p>
          <a:p>
            <a:r>
              <a:rPr lang="en-GB" dirty="0" smtClean="0">
                <a:latin typeface="Arial"/>
                <a:ea typeface="Times New Roman"/>
              </a:rPr>
              <a:t>Justification</a:t>
            </a:r>
            <a:r>
              <a:rPr lang="en-GB" dirty="0">
                <a:latin typeface="Arial"/>
                <a:ea typeface="Times New Roman"/>
              </a:rPr>
              <a:t>:</a:t>
            </a:r>
          </a:p>
          <a:p>
            <a:r>
              <a:rPr lang="en-GB" dirty="0" smtClean="0"/>
              <a:t>In line with VPSD</a:t>
            </a:r>
          </a:p>
          <a:p>
            <a:r>
              <a:rPr lang="en-GB" dirty="0" smtClean="0"/>
              <a:t>The term “energy converter” is not used in the gtr outside of definitions and so gives a painless link to VPSD and clear definitions</a:t>
            </a:r>
          </a:p>
          <a:p>
            <a:r>
              <a:rPr lang="en-GB" dirty="0" smtClean="0"/>
              <a:t>“Category” helps </a:t>
            </a:r>
            <a:r>
              <a:rPr lang="en-GB" dirty="0"/>
              <a:t>clarify other terms</a:t>
            </a:r>
          </a:p>
          <a:p>
            <a:endParaRPr lang="en-GB" dirty="0" smtClean="0"/>
          </a:p>
        </p:txBody>
      </p:sp>
    </p:spTree>
    <p:custDataLst>
      <p:tags r:id="rId1"/>
    </p:custDataLst>
    <p:extLst>
      <p:ext uri="{BB962C8B-B14F-4D97-AF65-F5344CB8AC3E}">
        <p14:creationId xmlns:p14="http://schemas.microsoft.com/office/powerpoint/2010/main" val="169136717"/>
      </p:ext>
    </p:extLst>
  </p:cSld>
  <p:clrMapOvr>
    <a:masterClrMapping/>
  </p:clrMapOvr>
  <p:transition>
    <p:cut/>
  </p:transition>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POOL" val="Visual"/>
  <p:tag name="NAME" val="v_425"/>
</p:tagLst>
</file>

<file path=ppt/tags/tag10.xml><?xml version="1.0" encoding="utf-8"?>
<p:tagLst xmlns:a="http://schemas.openxmlformats.org/drawingml/2006/main" xmlns:r="http://schemas.openxmlformats.org/officeDocument/2006/relationships" xmlns:p="http://schemas.openxmlformats.org/presentationml/2006/main">
  <p:tag name="COPYRIGHT" val="Templeton &amp; Webster GmbH"/>
</p:tagLst>
</file>

<file path=ppt/tags/tag11.xml><?xml version="1.0" encoding="utf-8"?>
<p:tagLst xmlns:a="http://schemas.openxmlformats.org/drawingml/2006/main" xmlns:r="http://schemas.openxmlformats.org/officeDocument/2006/relationships" xmlns:p="http://schemas.openxmlformats.org/presentationml/2006/main">
  <p:tag name="COPYRIGHT" val="Templeton &amp; Webster GmbH"/>
</p:tagLst>
</file>

<file path=ppt/tags/tag12.xml><?xml version="1.0" encoding="utf-8"?>
<p:tagLst xmlns:a="http://schemas.openxmlformats.org/drawingml/2006/main" xmlns:r="http://schemas.openxmlformats.org/officeDocument/2006/relationships" xmlns:p="http://schemas.openxmlformats.org/presentationml/2006/main">
  <p:tag name="COPYRIGHT" val="Templeton &amp; Webster GmbH"/>
</p:tagLst>
</file>

<file path=ppt/tags/tag13.xml><?xml version="1.0" encoding="utf-8"?>
<p:tagLst xmlns:a="http://schemas.openxmlformats.org/drawingml/2006/main" xmlns:r="http://schemas.openxmlformats.org/officeDocument/2006/relationships" xmlns:p="http://schemas.openxmlformats.org/presentationml/2006/main">
  <p:tag name="COPYRIGHT" val="Templeton &amp; Webster GmbH"/>
</p:tagLst>
</file>

<file path=ppt/tags/tag14.xml><?xml version="1.0" encoding="utf-8"?>
<p:tagLst xmlns:a="http://schemas.openxmlformats.org/drawingml/2006/main" xmlns:r="http://schemas.openxmlformats.org/officeDocument/2006/relationships" xmlns:p="http://schemas.openxmlformats.org/presentationml/2006/main">
  <p:tag name="COPYRIGHT" val="Templeton &amp; Webster GmbH"/>
</p:tagLst>
</file>

<file path=ppt/tags/tag15.xml><?xml version="1.0" encoding="utf-8"?>
<p:tagLst xmlns:a="http://schemas.openxmlformats.org/drawingml/2006/main" xmlns:r="http://schemas.openxmlformats.org/officeDocument/2006/relationships" xmlns:p="http://schemas.openxmlformats.org/presentationml/2006/main">
  <p:tag name="COPYRIGHT" val="Templeton &amp; Webster GmbH"/>
</p:tagLst>
</file>

<file path=ppt/tags/tag16.xml><?xml version="1.0" encoding="utf-8"?>
<p:tagLst xmlns:a="http://schemas.openxmlformats.org/drawingml/2006/main" xmlns:r="http://schemas.openxmlformats.org/officeDocument/2006/relationships" xmlns:p="http://schemas.openxmlformats.org/presentationml/2006/main">
  <p:tag name="COPYRIGHT" val="Templeton &amp; Webster GmbH"/>
</p:tagLst>
</file>

<file path=ppt/tags/tag17.xml><?xml version="1.0" encoding="utf-8"?>
<p:tagLst xmlns:a="http://schemas.openxmlformats.org/drawingml/2006/main" xmlns:r="http://schemas.openxmlformats.org/officeDocument/2006/relationships" xmlns:p="http://schemas.openxmlformats.org/presentationml/2006/main">
  <p:tag name="COPYRIGHT" val="Templeton &amp; Webster GmbH"/>
</p:tagLst>
</file>

<file path=ppt/tags/tag18.xml><?xml version="1.0" encoding="utf-8"?>
<p:tagLst xmlns:a="http://schemas.openxmlformats.org/drawingml/2006/main" xmlns:r="http://schemas.openxmlformats.org/officeDocument/2006/relationships" xmlns:p="http://schemas.openxmlformats.org/presentationml/2006/main">
  <p:tag name="COPYRIGHT" val="Templeton &amp; Webster GmbH"/>
</p:tagLst>
</file>

<file path=ppt/tags/tag19.xml><?xml version="1.0" encoding="utf-8"?>
<p:tagLst xmlns:a="http://schemas.openxmlformats.org/drawingml/2006/main" xmlns:r="http://schemas.openxmlformats.org/officeDocument/2006/relationships" xmlns:p="http://schemas.openxmlformats.org/presentationml/2006/main">
  <p:tag name="COPYRIGHT" val="Templeton &amp; Webster GmbH"/>
</p:tagLst>
</file>

<file path=ppt/tags/tag2.xml><?xml version="1.0" encoding="utf-8"?>
<p:tagLst xmlns:a="http://schemas.openxmlformats.org/drawingml/2006/main" xmlns:r="http://schemas.openxmlformats.org/officeDocument/2006/relationships" xmlns:p="http://schemas.openxmlformats.org/presentationml/2006/main">
  <p:tag name="POOL" val="Visual"/>
  <p:tag name="CATEGORY" val="Standard"/>
  <p:tag name="NAME" val="v_502"/>
</p:tagLst>
</file>

<file path=ppt/tags/tag20.xml><?xml version="1.0" encoding="utf-8"?>
<p:tagLst xmlns:a="http://schemas.openxmlformats.org/drawingml/2006/main" xmlns:r="http://schemas.openxmlformats.org/officeDocument/2006/relationships" xmlns:p="http://schemas.openxmlformats.org/presentationml/2006/main">
  <p:tag name="COPYRIGHT" val="Templeton &amp; Webster GmbH"/>
</p:tagLst>
</file>

<file path=ppt/tags/tag21.xml><?xml version="1.0" encoding="utf-8"?>
<p:tagLst xmlns:a="http://schemas.openxmlformats.org/drawingml/2006/main" xmlns:r="http://schemas.openxmlformats.org/officeDocument/2006/relationships" xmlns:p="http://schemas.openxmlformats.org/presentationml/2006/main">
  <p:tag name="COPYRIGHT" val="Templeton &amp; Webster GmbH"/>
</p:tagLst>
</file>

<file path=ppt/tags/tag22.xml><?xml version="1.0" encoding="utf-8"?>
<p:tagLst xmlns:a="http://schemas.openxmlformats.org/drawingml/2006/main" xmlns:r="http://schemas.openxmlformats.org/officeDocument/2006/relationships" xmlns:p="http://schemas.openxmlformats.org/presentationml/2006/main">
  <p:tag name="COPYRIGHT" val="Templeton &amp; Webster GmbH"/>
</p:tagLst>
</file>

<file path=ppt/tags/tag23.xml><?xml version="1.0" encoding="utf-8"?>
<p:tagLst xmlns:a="http://schemas.openxmlformats.org/drawingml/2006/main" xmlns:r="http://schemas.openxmlformats.org/officeDocument/2006/relationships" xmlns:p="http://schemas.openxmlformats.org/presentationml/2006/main">
  <p:tag name="COPYRIGHT" val="Templeton &amp; Webster GmbH"/>
</p:tagLst>
</file>

<file path=ppt/tags/tag3.xml><?xml version="1.0" encoding="utf-8"?>
<p:tagLst xmlns:a="http://schemas.openxmlformats.org/drawingml/2006/main" xmlns:r="http://schemas.openxmlformats.org/officeDocument/2006/relationships" xmlns:p="http://schemas.openxmlformats.org/presentationml/2006/main">
  <p:tag name="COPYRIGHT" val="Templeton &amp; Webster GmbH"/>
</p:tagLst>
</file>

<file path=ppt/tags/tag4.xml><?xml version="1.0" encoding="utf-8"?>
<p:tagLst xmlns:a="http://schemas.openxmlformats.org/drawingml/2006/main" xmlns:r="http://schemas.openxmlformats.org/officeDocument/2006/relationships" xmlns:p="http://schemas.openxmlformats.org/presentationml/2006/main">
  <p:tag name="COPYRIGHT" val="Templeton &amp; Webster GmbH"/>
</p:tagLst>
</file>

<file path=ppt/tags/tag5.xml><?xml version="1.0" encoding="utf-8"?>
<p:tagLst xmlns:a="http://schemas.openxmlformats.org/drawingml/2006/main" xmlns:r="http://schemas.openxmlformats.org/officeDocument/2006/relationships" xmlns:p="http://schemas.openxmlformats.org/presentationml/2006/main">
  <p:tag name="COPYRIGHT" val="Templeton &amp; Webster GmbH"/>
</p:tagLst>
</file>

<file path=ppt/tags/tag6.xml><?xml version="1.0" encoding="utf-8"?>
<p:tagLst xmlns:a="http://schemas.openxmlformats.org/drawingml/2006/main" xmlns:r="http://schemas.openxmlformats.org/officeDocument/2006/relationships" xmlns:p="http://schemas.openxmlformats.org/presentationml/2006/main">
  <p:tag name="COPYRIGHT" val="Templeton &amp; Webster GmbH"/>
</p:tagLst>
</file>

<file path=ppt/tags/tag7.xml><?xml version="1.0" encoding="utf-8"?>
<p:tagLst xmlns:a="http://schemas.openxmlformats.org/drawingml/2006/main" xmlns:r="http://schemas.openxmlformats.org/officeDocument/2006/relationships" xmlns:p="http://schemas.openxmlformats.org/presentationml/2006/main">
  <p:tag name="COPYRIGHT" val="Templeton &amp; Webster GmbH"/>
</p:tagLst>
</file>

<file path=ppt/tags/tag8.xml><?xml version="1.0" encoding="utf-8"?>
<p:tagLst xmlns:a="http://schemas.openxmlformats.org/drawingml/2006/main" xmlns:r="http://schemas.openxmlformats.org/officeDocument/2006/relationships" xmlns:p="http://schemas.openxmlformats.org/presentationml/2006/main">
  <p:tag name="COPYRIGHT" val="Templeton &amp; Webster GmbH"/>
</p:tagLst>
</file>

<file path=ppt/tags/tag9.xml><?xml version="1.0" encoding="utf-8"?>
<p:tagLst xmlns:a="http://schemas.openxmlformats.org/drawingml/2006/main" xmlns:r="http://schemas.openxmlformats.org/officeDocument/2006/relationships" xmlns:p="http://schemas.openxmlformats.org/presentationml/2006/main">
  <p:tag name="COPYRIGHT" val="Templeton &amp; Webster GmbH"/>
</p:tagLst>
</file>

<file path=ppt/theme/theme1.xml><?xml version="1.0" encoding="utf-8"?>
<a:theme xmlns:a="http://schemas.openxmlformats.org/drawingml/2006/main" name="blank">
  <a:themeElements>
    <a:clrScheme name="Volkswagen">
      <a:dk1>
        <a:srgbClr val="33434C"/>
      </a:dk1>
      <a:lt1>
        <a:srgbClr val="FFFFFF"/>
      </a:lt1>
      <a:dk2>
        <a:srgbClr val="73B1DD"/>
      </a:dk2>
      <a:lt2>
        <a:srgbClr val="CFD7D9"/>
      </a:lt2>
      <a:accent1>
        <a:srgbClr val="003C65"/>
      </a:accent1>
      <a:accent2>
        <a:srgbClr val="2274AC"/>
      </a:accent2>
      <a:accent3>
        <a:srgbClr val="8994A0"/>
      </a:accent3>
      <a:accent4>
        <a:srgbClr val="005D4D"/>
      </a:accent4>
      <a:accent5>
        <a:srgbClr val="730019"/>
      </a:accent5>
      <a:accent6>
        <a:srgbClr val="FF871F"/>
      </a:accent6>
      <a:hlink>
        <a:srgbClr val="33434C"/>
      </a:hlink>
      <a:folHlink>
        <a:srgbClr val="8994A0"/>
      </a:folHlink>
    </a:clrScheme>
    <a:fontScheme name="Volkswagen">
      <a:majorFont>
        <a:latin typeface="VW Headline OT-Black"/>
        <a:ea typeface=""/>
        <a:cs typeface=""/>
      </a:majorFont>
      <a:minorFont>
        <a:latin typeface="VW Headline OT-Book"/>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noFill/>
      </a:spPr>
      <a:bodyPr wrap="square" lIns="0" tIns="0" rIns="0" bIns="0" rtlCol="0">
        <a:noAutofit/>
      </a:bodyPr>
      <a:lstStyle>
        <a:defPPr>
          <a:defRPr sz="2100" dirty="0" smtClean="0"/>
        </a:defPPr>
      </a:lstStyle>
    </a:txDef>
  </a:objectDefaults>
  <a:extraClrSchemeLst/>
</a:theme>
</file>

<file path=ppt/theme/theme2.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blank</Template>
  <TotalTime>0</TotalTime>
  <Words>1218</Words>
  <Application>Microsoft Office PowerPoint</Application>
  <PresentationFormat>A4-Papier (210x297 mm)</PresentationFormat>
  <Paragraphs>200</Paragraphs>
  <Slides>24</Slides>
  <Notes>23</Notes>
  <HiddenSlides>0</HiddenSlides>
  <MMClips>0</MMClips>
  <ScaleCrop>false</ScaleCrop>
  <HeadingPairs>
    <vt:vector size="4" baseType="variant">
      <vt:variant>
        <vt:lpstr>Design</vt:lpstr>
      </vt:variant>
      <vt:variant>
        <vt:i4>1</vt:i4>
      </vt:variant>
      <vt:variant>
        <vt:lpstr>Folientitel</vt:lpstr>
      </vt:variant>
      <vt:variant>
        <vt:i4>24</vt:i4>
      </vt:variant>
    </vt:vector>
  </HeadingPairs>
  <TitlesOfParts>
    <vt:vector size="25" baseType="lpstr">
      <vt:lpstr>blank</vt:lpstr>
      <vt:lpstr>Final??? Review of WLTP Definitions</vt:lpstr>
      <vt:lpstr>Agenda</vt:lpstr>
      <vt:lpstr>1. Road Load</vt:lpstr>
      <vt:lpstr>2. Modes 1a – coastdown, RCDC &amp; UF</vt:lpstr>
      <vt:lpstr>2. Modes 1b – coastdown, RCDC &amp; UF</vt:lpstr>
      <vt:lpstr>2. Modes 2a - Predominant</vt:lpstr>
      <vt:lpstr>2. Modes 2b - Predominant</vt:lpstr>
      <vt:lpstr>3. Electric Ranges</vt:lpstr>
      <vt:lpstr>4. VPSD - 1</vt:lpstr>
      <vt:lpstr>4. VPSD - 2</vt:lpstr>
      <vt:lpstr>4. VPSD – 3a</vt:lpstr>
      <vt:lpstr>4. VPSD – 3b</vt:lpstr>
      <vt:lpstr>5. Defeat Device</vt:lpstr>
      <vt:lpstr>Back up</vt:lpstr>
      <vt:lpstr>6. PX (PM/PN) - 1</vt:lpstr>
      <vt:lpstr>6. PX (PM/PN) - 2</vt:lpstr>
      <vt:lpstr>6. PX (PM/PN) - 3</vt:lpstr>
      <vt:lpstr>6. PX (PM/PN) - 4</vt:lpstr>
      <vt:lpstr>6. VPSD - 1</vt:lpstr>
      <vt:lpstr>6. VPSD - 2</vt:lpstr>
      <vt:lpstr>6. VPSD - 6</vt:lpstr>
      <vt:lpstr>6. VPSD - 5</vt:lpstr>
      <vt:lpstr>6. VPSD - 8</vt:lpstr>
      <vt:lpstr>6. VPSD - 10</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2015-09-01T07:42:32Z</dcterms:created>
  <dcterms:modified xsi:type="dcterms:W3CDTF">2015-09-24T10:06:39Z</dcterms:modified>
</cp:coreProperties>
</file>