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  <p:sldMasterId id="2147483682" r:id="rId2"/>
    <p:sldMasterId id="2147483695" r:id="rId3"/>
    <p:sldMasterId id="2147483708" r:id="rId4"/>
    <p:sldMasterId id="2147483721" r:id="rId5"/>
    <p:sldMasterId id="2147483734" r:id="rId6"/>
  </p:sldMasterIdLst>
  <p:notesMasterIdLst>
    <p:notesMasterId r:id="rId10"/>
  </p:notesMasterIdLst>
  <p:handoutMasterIdLst>
    <p:handoutMasterId r:id="rId11"/>
  </p:handoutMasterIdLst>
  <p:sldIdLst>
    <p:sldId id="272" r:id="rId7"/>
    <p:sldId id="258" r:id="rId8"/>
    <p:sldId id="273" r:id="rId9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FD0F851-EC5A-4D38-B0AD-8093EC10F338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71" autoAdjust="0"/>
    <p:restoredTop sz="94320" autoAdjust="0"/>
  </p:normalViewPr>
  <p:slideViewPr>
    <p:cSldViewPr showGuides="1">
      <p:cViewPr varScale="1">
        <p:scale>
          <a:sx n="69" d="100"/>
          <a:sy n="69" d="100"/>
        </p:scale>
        <p:origin x="-1272" y="-108"/>
      </p:cViewPr>
      <p:guideLst>
        <p:guide orient="horz" pos="4034"/>
        <p:guide orient="horz" pos="3385"/>
        <p:guide orient="horz" pos="805"/>
        <p:guide orient="horz" pos="255"/>
        <p:guide pos="3152"/>
        <p:guide pos="254"/>
        <p:guide pos="5511"/>
        <p:guide pos="41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90" d="100"/>
          <a:sy n="90" d="100"/>
        </p:scale>
        <p:origin x="-3846" y="-198"/>
      </p:cViewPr>
      <p:guideLst>
        <p:guide orient="horz"/>
        <p:guide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10632" y="9616349"/>
            <a:ext cx="4817250" cy="312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/>
            </a:lvl1pPr>
          </a:lstStyle>
          <a:p>
            <a:r>
              <a:rPr lang="de-DE" sz="900" dirty="0" smtClean="0">
                <a:latin typeface="CorpoS" pitchFamily="2" charset="0"/>
              </a:rPr>
              <a:t>Titel der Präsentation in 9 pt CorpoS Regular | Abteilung | Datum</a:t>
            </a:r>
            <a:endParaRPr lang="de-DE" sz="900" dirty="0">
              <a:latin typeface="CorpoS" pitchFamily="2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0" y="9615525"/>
            <a:ext cx="376174" cy="312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/>
            </a:lvl1pPr>
          </a:lstStyle>
          <a:p>
            <a:pPr algn="ctr"/>
            <a:fld id="{640145A3-FC8C-4529-91D4-D07ED988A661}" type="slidenum">
              <a:rPr lang="de-DE" sz="900" smtClean="0"/>
              <a:pPr algn="ctr"/>
              <a:t>‹Nr.›</a:t>
            </a:fld>
            <a:endParaRPr lang="de-DE" sz="900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410632" y="9616667"/>
            <a:ext cx="599452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062" y="9716640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1943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78557" y="4807745"/>
            <a:ext cx="5061167" cy="4467701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410358" y="9615525"/>
            <a:ext cx="4817250" cy="312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/>
            </a:lvl1pPr>
          </a:lstStyle>
          <a:p>
            <a:r>
              <a:rPr lang="de-DE" dirty="0" smtClean="0"/>
              <a:t>Titel der Präsentation in 9 pt CorpoS Regular | Abteilung | </a:t>
            </a:r>
            <a:r>
              <a:rPr lang="de-DE" dirty="0" smtClean="0">
                <a:latin typeface="CorpoS" pitchFamily="2" charset="0"/>
              </a:rPr>
              <a:t>Datum</a:t>
            </a:r>
            <a:endParaRPr lang="de-DE" dirty="0">
              <a:latin typeface="CorpoS" pitchFamily="2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0" y="9615525"/>
            <a:ext cx="374675" cy="312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latin typeface="+mn-lt"/>
              </a:defRPr>
            </a:lvl1pPr>
          </a:lstStyle>
          <a:p>
            <a:fld id="{98F1D224-6CCC-4B5A-B245-0941732BC83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410632" y="9616667"/>
            <a:ext cx="599452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166" y="9714920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10885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1D224-6CCC-4B5A-B245-0941732BC833}" type="slidenum">
              <a:rPr lang="de-DE" smtClean="0"/>
              <a:t>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Titel der Präsentation in 9 pt CorpoS Regular | Abteilung |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6728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1D224-6CCC-4B5A-B245-0941732BC833}" type="slidenum">
              <a:rPr lang="de-DE" smtClean="0"/>
              <a:t>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Titel der Präsentation in 9 pt CorpoS Regular | Abteilung |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3526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1D224-6CCC-4B5A-B245-0941732BC833}" type="slidenum">
              <a:rPr lang="de-DE" smtClean="0"/>
              <a:t>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Titel der Präsentation in 9 pt CorpoS Regular | Abteilung |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3526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Text &amp;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Präsentationstitel 45 </a:t>
            </a:r>
            <a:r>
              <a:rPr lang="de-DE" dirty="0" err="1" smtClean="0"/>
              <a:t>pt</a:t>
            </a:r>
            <a:r>
              <a:rPr lang="de-DE" dirty="0" smtClean="0"/>
              <a:t> über zwei Zeilen.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Zusatztext zur Präsentation 15 pt</a:t>
            </a:r>
          </a:p>
          <a:p>
            <a:pPr lvl="0"/>
            <a:r>
              <a:rPr lang="de-DE" dirty="0" smtClean="0"/>
              <a:t>Referent, Abteilung, Ort, Datum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2579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 mi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de-DE" dirty="0" smtClean="0"/>
              <a:t>Tabellenunterschriften werden in </a:t>
            </a:r>
            <a:r>
              <a:rPr lang="de-DE" dirty="0" err="1" smtClean="0"/>
              <a:t>CorpoS</a:t>
            </a:r>
            <a:r>
              <a:rPr lang="de-DE" dirty="0" smtClean="0"/>
              <a:t> 9 </a:t>
            </a:r>
            <a:r>
              <a:rPr lang="de-DE" dirty="0" err="1" smtClean="0"/>
              <a:t>pt</a:t>
            </a:r>
            <a:r>
              <a:rPr lang="de-DE" dirty="0" smtClean="0"/>
              <a:t> gesetzt. Tabellenunterschriften werden unterhalb der Tabelle mit einem Abstand von 0,4 cm platziert.</a:t>
            </a:r>
          </a:p>
        </p:txBody>
      </p:sp>
    </p:spTree>
    <p:extLst>
      <p:ext uri="{BB962C8B-B14F-4D97-AF65-F5344CB8AC3E}">
        <p14:creationId xmlns:p14="http://schemas.microsoft.com/office/powerpoint/2010/main" val="1666936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3317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Text &amp;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Präsentationstitel 45 pt über zwei Zeilen.</a:t>
            </a:r>
            <a:endParaRPr lang="de-DE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9144000" cy="34200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Zusatztext zur Präsentation 15 pt</a:t>
            </a:r>
          </a:p>
          <a:p>
            <a:pPr lvl="0"/>
            <a:r>
              <a:rPr lang="de-DE" dirty="0" smtClean="0"/>
              <a:t>Referent, Abteilung, Ort, Datum</a:t>
            </a:r>
          </a:p>
        </p:txBody>
      </p:sp>
    </p:spTree>
    <p:extLst>
      <p:ext uri="{BB962C8B-B14F-4D97-AF65-F5344CB8AC3E}">
        <p14:creationId xmlns:p14="http://schemas.microsoft.com/office/powerpoint/2010/main" val="1680581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zwei Zeilen Headline au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949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nseite mit Titel &amp; Bild im Inhalts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341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de-DE" dirty="0" smtClean="0"/>
              <a:t>Bildunterschriften werden in CorpoS 9 pt gesetzt. Bildunterschriften werden unterhalb des Bildes mit einem Abstand von 0,4 cm platziert.</a:t>
            </a:r>
            <a:endParaRPr lang="de-DE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8786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Titel &amp; zwei Bildern im 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623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Titel &amp; linksbündiges Bild im 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9419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Bild im Satzspieg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0020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de-DE" dirty="0" smtClean="0"/>
              <a:t>Kapitelüberschrift 45 pt über zwei Zeilen.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de-DE" dirty="0" smtClean="0"/>
              <a:t>Zusatztext zur Kapitelüberschrift 15pt</a:t>
            </a:r>
          </a:p>
        </p:txBody>
      </p:sp>
    </p:spTree>
    <p:extLst>
      <p:ext uri="{BB962C8B-B14F-4D97-AF65-F5344CB8AC3E}">
        <p14:creationId xmlns:p14="http://schemas.microsoft.com/office/powerpoint/2010/main" val="1666556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zwei Zeilen Headline au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</a:t>
            </a:r>
            <a:r>
              <a:rPr lang="de-DE" dirty="0" err="1" smtClean="0"/>
              <a:t>pt</a:t>
            </a:r>
            <a:r>
              <a:rPr lang="de-DE" dirty="0" smtClean="0"/>
              <a:t>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4069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Text &amp;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de-DE" dirty="0" smtClean="0"/>
              <a:t>Kapitelüberschrift 45 pt über zwei Zeilen.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2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Zusatztext zur Kapitelüberschrift 15pt</a:t>
            </a:r>
          </a:p>
        </p:txBody>
      </p:sp>
    </p:spTree>
    <p:extLst>
      <p:ext uri="{BB962C8B-B14F-4D97-AF65-F5344CB8AC3E}">
        <p14:creationId xmlns:p14="http://schemas.microsoft.com/office/powerpoint/2010/main" val="4002540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 mi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de-DE" dirty="0" smtClean="0"/>
              <a:t>Tabellenunterschriften werden in CorpoS 9 pt gesetzt. Tabellenunterschriften werden unterhalb der Tabelle mit einem Abstand von 0,4 cm platziert.</a:t>
            </a:r>
          </a:p>
        </p:txBody>
      </p:sp>
    </p:spTree>
    <p:extLst>
      <p:ext uri="{BB962C8B-B14F-4D97-AF65-F5344CB8AC3E}">
        <p14:creationId xmlns:p14="http://schemas.microsoft.com/office/powerpoint/2010/main" val="4016131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4967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Text &amp;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Präsentationstitel 45 pt über zwei Zeilen.</a:t>
            </a:r>
            <a:endParaRPr lang="de-DE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9144000" cy="34200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Zusatztext zur Präsentation 15 pt</a:t>
            </a:r>
          </a:p>
          <a:p>
            <a:pPr lvl="0"/>
            <a:r>
              <a:rPr lang="de-DE" dirty="0" smtClean="0"/>
              <a:t>Referent, Abteilung, Ort, Datum</a:t>
            </a:r>
          </a:p>
        </p:txBody>
      </p:sp>
    </p:spTree>
    <p:extLst>
      <p:ext uri="{BB962C8B-B14F-4D97-AF65-F5344CB8AC3E}">
        <p14:creationId xmlns:p14="http://schemas.microsoft.com/office/powerpoint/2010/main" val="3137204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zwei Zeilen Headline au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3354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nseite mit Titel &amp; Bild im Inhalts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2665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de-DE" dirty="0" smtClean="0"/>
              <a:t>Bildunterschriften werden in CorpoS 9 pt gesetzt. Bildunterschriften werden unterhalb des Bildes mit einem Abstand von 0,4 cm platziert.</a:t>
            </a:r>
            <a:endParaRPr lang="de-DE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1555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Titel &amp; zwei Bildern im 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0695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Titel &amp; linksbündiges Bild im 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6578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Bild im Satzspieg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5187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nseite mit Titel &amp; Bild im Inhalts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</a:t>
            </a:r>
            <a:r>
              <a:rPr lang="de-DE" dirty="0" err="1" smtClean="0"/>
              <a:t>pt</a:t>
            </a:r>
            <a:r>
              <a:rPr lang="de-DE" dirty="0" smtClean="0"/>
              <a:t> über zwei Zeilen für eine Inhaltsseite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1353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de-DE" dirty="0" smtClean="0"/>
              <a:t>Kapitelüberschrift 45 pt über zwei Zeilen.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de-DE" dirty="0" smtClean="0"/>
              <a:t>Zusatztext zur Kapitelüberschrift 15pt</a:t>
            </a:r>
          </a:p>
        </p:txBody>
      </p:sp>
    </p:spTree>
    <p:extLst>
      <p:ext uri="{BB962C8B-B14F-4D97-AF65-F5344CB8AC3E}">
        <p14:creationId xmlns:p14="http://schemas.microsoft.com/office/powerpoint/2010/main" val="646938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Text &amp;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de-DE" dirty="0" smtClean="0"/>
              <a:t>Kapitelüberschrift 45 pt über zwei Zeilen.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Zusatztext zur Kapitelüberschrift 15pt</a:t>
            </a:r>
          </a:p>
        </p:txBody>
      </p:sp>
    </p:spTree>
    <p:extLst>
      <p:ext uri="{BB962C8B-B14F-4D97-AF65-F5344CB8AC3E}">
        <p14:creationId xmlns:p14="http://schemas.microsoft.com/office/powerpoint/2010/main" val="4223095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 mi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de-DE" dirty="0" smtClean="0"/>
              <a:t>Tabellenunterschriften werden in </a:t>
            </a:r>
            <a:r>
              <a:rPr lang="de-DE" dirty="0" err="1" smtClean="0"/>
              <a:t>CorpoS</a:t>
            </a:r>
            <a:r>
              <a:rPr lang="de-DE" dirty="0" smtClean="0"/>
              <a:t> 9 </a:t>
            </a:r>
            <a:r>
              <a:rPr lang="de-DE" dirty="0" err="1" smtClean="0"/>
              <a:t>pt</a:t>
            </a:r>
            <a:r>
              <a:rPr lang="de-DE" dirty="0" smtClean="0"/>
              <a:t> gesetzt. Tabellenunterschriften werden unterhalb der Tabelle mit einem Abstand von 0,4 cm platziert.</a:t>
            </a:r>
          </a:p>
        </p:txBody>
      </p:sp>
    </p:spTree>
    <p:extLst>
      <p:ext uri="{BB962C8B-B14F-4D97-AF65-F5344CB8AC3E}">
        <p14:creationId xmlns:p14="http://schemas.microsoft.com/office/powerpoint/2010/main" val="4149897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0006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Text &amp;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Präsentationstitel 45 pt über zwei Zeilen.</a:t>
            </a:r>
            <a:endParaRPr lang="de-DE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9144000" cy="34200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Zusatztext zur Präsentation 15 pt</a:t>
            </a:r>
          </a:p>
          <a:p>
            <a:pPr lvl="0"/>
            <a:r>
              <a:rPr lang="de-DE" dirty="0" smtClean="0"/>
              <a:t>Referent, Abteilung, Ort, Datum</a:t>
            </a:r>
          </a:p>
        </p:txBody>
      </p:sp>
    </p:spTree>
    <p:extLst>
      <p:ext uri="{BB962C8B-B14F-4D97-AF65-F5344CB8AC3E}">
        <p14:creationId xmlns:p14="http://schemas.microsoft.com/office/powerpoint/2010/main" val="1261705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zwei Zeilen Headline au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1475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nseite mit Titel &amp; Bild im Inhalts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3630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de-DE" dirty="0" smtClean="0"/>
              <a:t>Bildunterschriften werden in CorpoS 9 pt gesetzt. Bildunterschriften werden unterhalb des Bildes mit einem Abstand von 0,4 cm platziert.</a:t>
            </a:r>
            <a:endParaRPr lang="de-DE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6325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Titel &amp; zwei Bildern im 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8952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Titel &amp; linksbündiges Bild im 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6265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</a:t>
            </a:r>
            <a:r>
              <a:rPr lang="de-DE" dirty="0" err="1" smtClean="0"/>
              <a:t>pt</a:t>
            </a:r>
            <a:r>
              <a:rPr lang="de-DE" dirty="0" smtClean="0"/>
              <a:t> über zwei Zeilen für eine Inhaltsseite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de-DE" dirty="0" smtClean="0"/>
              <a:t>Bildunterschriften werden in CorpoS 9 pt gesetzt. Bildunterschriften werden unterhalb des Bildes mit einem Abstand von 0,4 cm platziert.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5277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Bild im Satzspieg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4751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de-DE" dirty="0" smtClean="0"/>
              <a:t>Kapitelüberschrift 45 pt über zwei Zeilen.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de-DE" dirty="0" smtClean="0"/>
              <a:t>Zusatztext zur Kapitelüberschrift 15pt</a:t>
            </a:r>
          </a:p>
        </p:txBody>
      </p:sp>
    </p:spTree>
    <p:extLst>
      <p:ext uri="{BB962C8B-B14F-4D97-AF65-F5344CB8AC3E}">
        <p14:creationId xmlns:p14="http://schemas.microsoft.com/office/powerpoint/2010/main" val="4194769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Text &amp;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de-DE" dirty="0" smtClean="0"/>
              <a:t>Kapitelüberschrift 45 pt über zwei Zeilen.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Zusatztext zur Kapitelüberschrift 15pt</a:t>
            </a:r>
          </a:p>
        </p:txBody>
      </p:sp>
    </p:spTree>
    <p:extLst>
      <p:ext uri="{BB962C8B-B14F-4D97-AF65-F5344CB8AC3E}">
        <p14:creationId xmlns:p14="http://schemas.microsoft.com/office/powerpoint/2010/main" val="1437280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 mi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/>
          </p:nvPr>
        </p:nvSpPr>
        <p:spPr>
          <a:xfrm>
            <a:off x="395536" y="2160000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de-DE" dirty="0" smtClean="0"/>
              <a:t>Tabellenunterschriften werden in </a:t>
            </a:r>
            <a:r>
              <a:rPr lang="de-DE" dirty="0" err="1" smtClean="0"/>
              <a:t>CorpoS</a:t>
            </a:r>
            <a:r>
              <a:rPr lang="de-DE" dirty="0" smtClean="0"/>
              <a:t> 9 </a:t>
            </a:r>
            <a:r>
              <a:rPr lang="de-DE" dirty="0" err="1" smtClean="0"/>
              <a:t>pt</a:t>
            </a:r>
            <a:r>
              <a:rPr lang="de-DE" dirty="0" smtClean="0"/>
              <a:t> gesetzt. Tabellenunterschriften werden unterhalb der Tabelle mit einem Abstand von 0,4 cm platziert.</a:t>
            </a:r>
          </a:p>
        </p:txBody>
      </p:sp>
    </p:spTree>
    <p:extLst>
      <p:ext uri="{BB962C8B-B14F-4D97-AF65-F5344CB8AC3E}">
        <p14:creationId xmlns:p14="http://schemas.microsoft.com/office/powerpoint/2010/main" val="1538998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767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Text &amp;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Präsentationstitel 45 pt über zwei Zeilen.</a:t>
            </a:r>
            <a:endParaRPr lang="de-DE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9144000" cy="34200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Zusatztext zur Präsentation 15 pt</a:t>
            </a:r>
          </a:p>
          <a:p>
            <a:pPr lvl="0"/>
            <a:r>
              <a:rPr lang="de-DE" dirty="0" smtClean="0"/>
              <a:t>Referent, Abteilung, Ort, Datum</a:t>
            </a:r>
          </a:p>
        </p:txBody>
      </p:sp>
    </p:spTree>
    <p:extLst>
      <p:ext uri="{BB962C8B-B14F-4D97-AF65-F5344CB8AC3E}">
        <p14:creationId xmlns:p14="http://schemas.microsoft.com/office/powerpoint/2010/main" val="17481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zwei Zeilen Headline au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5473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nseite mit Titel &amp; Bild im Inhalts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301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de-DE" dirty="0" smtClean="0"/>
              <a:t>Bildunterschriften werden in CorpoS 9 pt gesetzt. Bildunterschriften werden unterhalb des Bildes mit einem Abstand von 0,4 cm platziert.</a:t>
            </a:r>
            <a:endParaRPr lang="de-DE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9443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Titel &amp; zwei Bildern im 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2661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Titel &amp; zwei Bildern im 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</a:t>
            </a:r>
            <a:r>
              <a:rPr lang="de-DE" dirty="0" err="1" smtClean="0"/>
              <a:t>pt</a:t>
            </a:r>
            <a:r>
              <a:rPr lang="de-DE" dirty="0" smtClean="0"/>
              <a:t>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3928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Titel &amp; linksbündiges Bild im 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570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Bild im Satzspieg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9261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de-DE" dirty="0" smtClean="0"/>
              <a:t>Kapitelüberschrift 45 pt über zwei Zeilen.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de-DE" dirty="0" smtClean="0"/>
              <a:t>Zusatztext zur Kapitelüberschrift 15pt</a:t>
            </a:r>
          </a:p>
        </p:txBody>
      </p:sp>
    </p:spTree>
    <p:extLst>
      <p:ext uri="{BB962C8B-B14F-4D97-AF65-F5344CB8AC3E}">
        <p14:creationId xmlns:p14="http://schemas.microsoft.com/office/powerpoint/2010/main" val="285182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Text &amp;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de-DE" dirty="0" smtClean="0"/>
              <a:t>Kapitelüberschrift 45 pt über zwei Zeilen.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Zusatztext zur Kapitelüberschrift 15pt</a:t>
            </a:r>
          </a:p>
        </p:txBody>
      </p:sp>
    </p:spTree>
    <p:extLst>
      <p:ext uri="{BB962C8B-B14F-4D97-AF65-F5344CB8AC3E}">
        <p14:creationId xmlns:p14="http://schemas.microsoft.com/office/powerpoint/2010/main" val="206189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 mi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de-DE" dirty="0" smtClean="0"/>
              <a:t>Tabellenunterschriften werden in </a:t>
            </a:r>
            <a:r>
              <a:rPr lang="de-DE" dirty="0" err="1" smtClean="0"/>
              <a:t>CorpoS</a:t>
            </a:r>
            <a:r>
              <a:rPr lang="de-DE" dirty="0" smtClean="0"/>
              <a:t> 9 </a:t>
            </a:r>
            <a:r>
              <a:rPr lang="de-DE" dirty="0" err="1" smtClean="0"/>
              <a:t>pt</a:t>
            </a:r>
            <a:r>
              <a:rPr lang="de-DE" dirty="0" smtClean="0"/>
              <a:t> gesetzt. Tabellenunterschriften werden unterhalb der Tabelle mit einem Abstand von 0,4 cm platziert.</a:t>
            </a:r>
          </a:p>
        </p:txBody>
      </p:sp>
    </p:spTree>
    <p:extLst>
      <p:ext uri="{BB962C8B-B14F-4D97-AF65-F5344CB8AC3E}">
        <p14:creationId xmlns:p14="http://schemas.microsoft.com/office/powerpoint/2010/main" val="1418153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319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Text &amp;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Präsentationstitel 45 pt über zwei Zeilen.</a:t>
            </a:r>
            <a:endParaRPr lang="de-DE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9144000" cy="34200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Zusatztext zur Präsentation 15 pt</a:t>
            </a:r>
          </a:p>
          <a:p>
            <a:pPr lvl="0"/>
            <a:r>
              <a:rPr lang="de-DE" dirty="0" smtClean="0"/>
              <a:t>Referent, Abteilung, Ort, Datum</a:t>
            </a:r>
          </a:p>
        </p:txBody>
      </p:sp>
    </p:spTree>
    <p:extLst>
      <p:ext uri="{BB962C8B-B14F-4D97-AF65-F5344CB8AC3E}">
        <p14:creationId xmlns:p14="http://schemas.microsoft.com/office/powerpoint/2010/main" val="232640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zwei Zeilen Headline au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6035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nseite mit Titel &amp; Bild im Inhalts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2501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de-DE" dirty="0" smtClean="0"/>
              <a:t>Bildunterschriften werden in </a:t>
            </a:r>
            <a:r>
              <a:rPr lang="de-DE" dirty="0" err="1" smtClean="0"/>
              <a:t>CorpoS</a:t>
            </a:r>
            <a:r>
              <a:rPr lang="de-DE" dirty="0" smtClean="0"/>
              <a:t> 9 </a:t>
            </a:r>
            <a:r>
              <a:rPr lang="de-DE" dirty="0" err="1" smtClean="0"/>
              <a:t>pt</a:t>
            </a:r>
            <a:r>
              <a:rPr lang="de-DE" dirty="0" smtClean="0"/>
              <a:t> gesetzt. Bildunterschriften werden unterhalb des Bildes mit einem Abstand von 0,4 cm platziert.</a:t>
            </a:r>
            <a:endParaRPr lang="de-DE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72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Titel &amp; linksbündiges Bild im 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419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Titel &amp; zwei Bildern im 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026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Titel &amp; linksbündiges Bild im Textf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500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Bild im Satzspieg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694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de-DE" dirty="0" smtClean="0"/>
              <a:t>Kapitelüberschrift 45 pt über zwei Zeilen.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de-DE" dirty="0" smtClean="0"/>
              <a:t>Zusatztext zur Kapitelüberschrift 15pt</a:t>
            </a:r>
          </a:p>
        </p:txBody>
      </p:sp>
    </p:spTree>
    <p:extLst>
      <p:ext uri="{BB962C8B-B14F-4D97-AF65-F5344CB8AC3E}">
        <p14:creationId xmlns:p14="http://schemas.microsoft.com/office/powerpoint/2010/main" val="3615660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Text &amp;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de-DE" dirty="0" smtClean="0"/>
              <a:t>Kapitelüberschrift 45 pt über zwei Zeilen.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Zusatztext zur Kapitelüberschrift 15pt</a:t>
            </a:r>
          </a:p>
        </p:txBody>
      </p:sp>
    </p:spTree>
    <p:extLst>
      <p:ext uri="{BB962C8B-B14F-4D97-AF65-F5344CB8AC3E}">
        <p14:creationId xmlns:p14="http://schemas.microsoft.com/office/powerpoint/2010/main" val="3554032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 mi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0" y="1490398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/>
          </p:nvPr>
        </p:nvSpPr>
        <p:spPr>
          <a:xfrm>
            <a:off x="395536" y="2160000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de-DE" dirty="0" smtClean="0"/>
              <a:t>Tabellenunterschriften werden in </a:t>
            </a:r>
            <a:r>
              <a:rPr lang="de-DE" dirty="0" err="1" smtClean="0"/>
              <a:t>CorpoS</a:t>
            </a:r>
            <a:r>
              <a:rPr lang="de-DE" dirty="0" smtClean="0"/>
              <a:t> 9 </a:t>
            </a:r>
            <a:r>
              <a:rPr lang="de-DE" dirty="0" err="1" smtClean="0"/>
              <a:t>pt</a:t>
            </a:r>
            <a:r>
              <a:rPr lang="de-DE" dirty="0" smtClean="0"/>
              <a:t> gesetzt. Tabellenunterschriften werden unterhalb der Tabelle mit einem Abstand von 0,4 cm platziert.</a:t>
            </a:r>
          </a:p>
        </p:txBody>
      </p:sp>
    </p:spTree>
    <p:extLst>
      <p:ext uri="{BB962C8B-B14F-4D97-AF65-F5344CB8AC3E}">
        <p14:creationId xmlns:p14="http://schemas.microsoft.com/office/powerpoint/2010/main" val="3664359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1466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mit Bild im Satzspieg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de-DE" dirty="0" smtClean="0"/>
              <a:t>Optionale Kapitelüberschrift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40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de-DE" dirty="0" smtClean="0"/>
              <a:t>Kapitelüberschrift 45 pt über zwei Zeilen.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de-DE" dirty="0" smtClean="0"/>
              <a:t>Zusatztext zur Kapitelüberschrift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8028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Text &amp;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de-DE" dirty="0" smtClean="0"/>
              <a:t>Kapitelüberschrift 45 pt über zwei Zeilen.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 smtClean="0"/>
              <a:t>Zusatztext zur Kapitelüberschrift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1861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4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 smtClean="0"/>
              <a:t>Headline in CorpoA Regular 30 </a:t>
            </a:r>
            <a:r>
              <a:rPr lang="de-DE" dirty="0" err="1" smtClean="0"/>
              <a:t>pt</a:t>
            </a:r>
            <a:r>
              <a:rPr lang="de-DE" dirty="0" smtClean="0"/>
              <a:t> über zwei Zeilen für eine Inhaltsseite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  <a:p>
            <a:pPr lvl="6"/>
            <a:r>
              <a:rPr lang="de-DE" dirty="0" smtClean="0"/>
              <a:t>Siebte Ebene</a:t>
            </a:r>
          </a:p>
          <a:p>
            <a:pPr lvl="7"/>
            <a:r>
              <a:rPr lang="de-DE" dirty="0" smtClean="0"/>
              <a:t>Achte Ebene</a:t>
            </a:r>
          </a:p>
          <a:p>
            <a:pPr lvl="8"/>
            <a:r>
              <a:rPr lang="de-DE" dirty="0" smtClean="0"/>
              <a:t>Neunte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0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29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95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  <a:p>
            <a:pPr lvl="6"/>
            <a:r>
              <a:rPr lang="de-DE" dirty="0" smtClean="0"/>
              <a:t>Siebte Ebene</a:t>
            </a:r>
          </a:p>
          <a:p>
            <a:pPr lvl="7"/>
            <a:r>
              <a:rPr lang="de-DE" dirty="0" smtClean="0"/>
              <a:t>Achte Ebene</a:t>
            </a:r>
          </a:p>
          <a:p>
            <a:pPr lvl="8"/>
            <a:r>
              <a:rPr lang="de-DE" dirty="0" smtClean="0"/>
              <a:t>Neunte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0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29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00" y="72000"/>
            <a:ext cx="1877413" cy="3047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67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  <a:p>
            <a:pPr lvl="6"/>
            <a:r>
              <a:rPr lang="de-DE" dirty="0" smtClean="0"/>
              <a:t>Siebte Ebene</a:t>
            </a:r>
          </a:p>
          <a:p>
            <a:pPr lvl="7"/>
            <a:r>
              <a:rPr lang="de-DE" dirty="0" smtClean="0"/>
              <a:t>Achte Ebene</a:t>
            </a:r>
          </a:p>
          <a:p>
            <a:pPr lvl="8"/>
            <a:r>
              <a:rPr lang="de-DE" dirty="0" smtClean="0"/>
              <a:t>Neunte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0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29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00" y="72000"/>
            <a:ext cx="1877413" cy="3047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346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  <a:p>
            <a:pPr lvl="6"/>
            <a:r>
              <a:rPr lang="de-DE" dirty="0" smtClean="0"/>
              <a:t>Siebte Ebene</a:t>
            </a:r>
          </a:p>
          <a:p>
            <a:pPr lvl="7"/>
            <a:r>
              <a:rPr lang="de-DE" dirty="0" smtClean="0"/>
              <a:t>Achte Ebene</a:t>
            </a:r>
          </a:p>
          <a:p>
            <a:pPr lvl="8"/>
            <a:r>
              <a:rPr lang="de-DE" dirty="0" smtClean="0"/>
              <a:t>Neunte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0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29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00" y="72000"/>
            <a:ext cx="1877413" cy="3047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039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  <a:p>
            <a:pPr lvl="6"/>
            <a:r>
              <a:rPr lang="de-DE" dirty="0" smtClean="0"/>
              <a:t>Siebte Ebene</a:t>
            </a:r>
          </a:p>
          <a:p>
            <a:pPr lvl="7"/>
            <a:r>
              <a:rPr lang="de-DE" dirty="0" smtClean="0"/>
              <a:t>Achte Ebene</a:t>
            </a:r>
          </a:p>
          <a:p>
            <a:pPr lvl="8"/>
            <a:r>
              <a:rPr lang="de-DE" dirty="0" smtClean="0"/>
              <a:t>Neunte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0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29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000" y="72000"/>
            <a:ext cx="1877413" cy="3047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00" y="72000"/>
            <a:ext cx="1877413" cy="304775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677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 smtClean="0"/>
              <a:t>Headline in CorpoA Regular 30 pt über zwei Zeilen für eine Inhaltsseite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Textfolien werden in CorpoS Regular, 20 </a:t>
            </a:r>
            <a:r>
              <a:rPr lang="de-DE" dirty="0" err="1" smtClean="0"/>
              <a:t>pt</a:t>
            </a:r>
            <a:r>
              <a:rPr lang="de-DE" dirty="0" smtClean="0"/>
              <a:t> gesetzt.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  <a:p>
            <a:pPr lvl="6"/>
            <a:r>
              <a:rPr lang="de-DE" dirty="0" smtClean="0"/>
              <a:t>Siebte Ebene</a:t>
            </a:r>
          </a:p>
          <a:p>
            <a:pPr lvl="7"/>
            <a:r>
              <a:rPr lang="de-DE" dirty="0" smtClean="0"/>
              <a:t>Achte Ebene</a:t>
            </a:r>
          </a:p>
          <a:p>
            <a:pPr lvl="8"/>
            <a:r>
              <a:rPr lang="de-DE" dirty="0" smtClean="0"/>
              <a:t>Neunte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smtClean="0">
                <a:solidFill>
                  <a:prstClr val="black"/>
                </a:solidFill>
              </a:rPr>
              <a:t>13 March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0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48V system - Modified proposal for OICA / GTR EVS | April 27 2015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29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000" y="72000"/>
            <a:ext cx="1877413" cy="3047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00" y="72000"/>
            <a:ext cx="1877413" cy="304775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18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467544" y="2996952"/>
            <a:ext cx="8208000" cy="1260000"/>
          </a:xfrm>
        </p:spPr>
        <p:txBody>
          <a:bodyPr/>
          <a:lstStyle/>
          <a:p>
            <a:r>
              <a:rPr lang="de-DE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DE" sz="4000" baseline="30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de-DE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GTR EVS </a:t>
            </a:r>
            <a:r>
              <a:rPr lang="de-DE" sz="4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</a:t>
            </a:r>
            <a:r>
              <a:rPr lang="de-DE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TF4 </a:t>
            </a:r>
            <a:r>
              <a:rPr lang="de-DE" sz="4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r>
              <a:rPr lang="de-DE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</a:t>
            </a:r>
            <a:endParaRPr lang="de-DE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67544" y="4797152"/>
            <a:ext cx="7704856" cy="1188000"/>
          </a:xfrm>
        </p:spPr>
        <p:txBody>
          <a:bodyPr/>
          <a:lstStyle/>
          <a:p>
            <a:r>
              <a:rPr lang="de-DE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Changchun, </a:t>
            </a:r>
          </a:p>
          <a:p>
            <a:r>
              <a:rPr lang="de-DE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</a:t>
            </a:r>
            <a:r>
              <a:rPr lang="de-DE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16th </a:t>
            </a:r>
            <a:r>
              <a:rPr lang="de-DE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493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9th GTR EVS </a:t>
            </a:r>
            <a:r>
              <a:rPr lang="de-DE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iwg</a:t>
            </a: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meeting</a:t>
            </a: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de-DE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report</a:t>
            </a: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TF4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000" y="980728"/>
            <a:ext cx="8352000" cy="5435056"/>
          </a:xfrm>
        </p:spPr>
        <p:txBody>
          <a:bodyPr/>
          <a:lstStyle/>
          <a:p>
            <a:pPr marL="179388" lvl="1" indent="-179388">
              <a:lnSpc>
                <a:spcPct val="200000"/>
              </a:lnSpc>
              <a:spcBef>
                <a:spcPts val="300"/>
              </a:spcBef>
              <a:spcAft>
                <a:spcPts val="800"/>
              </a:spcAft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Status </a:t>
            </a:r>
            <a:r>
              <a:rPr lang="de-DE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TF4</a:t>
            </a:r>
          </a:p>
          <a:p>
            <a:r>
              <a:rPr lang="en-US" dirty="0" smtClean="0"/>
              <a:t>No </a:t>
            </a:r>
            <a:r>
              <a:rPr lang="en-US" dirty="0"/>
              <a:t>face to face meeting or conference call has taken place in </a:t>
            </a:r>
            <a:r>
              <a:rPr lang="en-US" dirty="0" smtClean="0"/>
              <a:t>between 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iwg</a:t>
            </a:r>
            <a:r>
              <a:rPr lang="en-US" dirty="0" smtClean="0"/>
              <a:t> meeting and the face to face meeting during 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iwg</a:t>
            </a:r>
            <a:r>
              <a:rPr lang="en-US" dirty="0" smtClean="0"/>
              <a:t>.</a:t>
            </a:r>
            <a:endParaRPr lang="de-DE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lvl="1" indent="-179388">
              <a:lnSpc>
                <a:spcPct val="200000"/>
              </a:lnSpc>
              <a:spcBef>
                <a:spcPts val="300"/>
              </a:spcBef>
              <a:spcAft>
                <a:spcPts val="800"/>
              </a:spcAft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48V </a:t>
            </a:r>
            <a:r>
              <a:rPr lang="de-DE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Sytems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adoption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TF4 </a:t>
            </a:r>
            <a:r>
              <a:rPr lang="de-DE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EVS-08-06e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 indent="0">
              <a:buNone/>
            </a:pPr>
            <a:r>
              <a:rPr lang="en-US" dirty="0"/>
              <a:t>TF4 agreed to incorporate the proposal for 48V requirements into the </a:t>
            </a:r>
            <a:r>
              <a:rPr lang="en-US" dirty="0" err="1"/>
              <a:t>iwg</a:t>
            </a:r>
            <a:r>
              <a:rPr lang="en-US" dirty="0"/>
              <a:t>-draft (EVS-08-06e)</a:t>
            </a:r>
            <a:endParaRPr lang="de-DE" dirty="0"/>
          </a:p>
          <a:p>
            <a:pPr marL="179388" lvl="1" indent="-179388">
              <a:lnSpc>
                <a:spcPct val="200000"/>
              </a:lnSpc>
              <a:spcBef>
                <a:spcPts val="300"/>
              </a:spcBef>
              <a:spcAft>
                <a:spcPts val="0"/>
              </a:spcAft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Vibration </a:t>
            </a:r>
            <a:r>
              <a:rPr lang="de-DE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0">
              <a:lnSpc>
                <a:spcPct val="200000"/>
              </a:lnSpc>
              <a:spcAft>
                <a:spcPts val="0"/>
              </a:spcAft>
              <a:buNone/>
            </a:pPr>
            <a:r>
              <a:rPr lang="en-US" dirty="0"/>
              <a:t>FAW gave a presentation comparing R100 and ISO </a:t>
            </a:r>
            <a:r>
              <a:rPr lang="en-US" dirty="0" smtClean="0"/>
              <a:t>12405</a:t>
            </a:r>
          </a:p>
          <a:p>
            <a:pPr lvl="1" indent="0">
              <a:lnSpc>
                <a:spcPct val="200000"/>
              </a:lnSpc>
              <a:spcAft>
                <a:spcPts val="0"/>
              </a:spcAft>
              <a:buNone/>
            </a:pPr>
            <a:r>
              <a:rPr lang="en-US" dirty="0" smtClean="0"/>
              <a:t>TF4 </a:t>
            </a:r>
            <a:r>
              <a:rPr lang="en-US" dirty="0"/>
              <a:t>agreed to consider the recent ISO activities</a:t>
            </a:r>
            <a:endParaRPr lang="en-US" dirty="0"/>
          </a:p>
          <a:p>
            <a:pPr lvl="1" indent="0">
              <a:lnSpc>
                <a:spcPct val="200000"/>
              </a:lnSpc>
              <a:spcBef>
                <a:spcPts val="300"/>
              </a:spcBef>
              <a:spcAft>
                <a:spcPts val="800"/>
              </a:spcAft>
              <a:buNone/>
            </a:pPr>
            <a:endParaRPr lang="de-DE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GTR </a:t>
            </a:r>
            <a:r>
              <a:rPr lang="en-US" dirty="0" smtClean="0"/>
              <a:t>EVS TF4 </a:t>
            </a:r>
            <a:r>
              <a:rPr lang="en-US" dirty="0" smtClean="0"/>
              <a:t> </a:t>
            </a:r>
            <a:r>
              <a:rPr lang="en-US" dirty="0"/>
              <a:t>| </a:t>
            </a:r>
            <a:r>
              <a:rPr lang="en-US" dirty="0" smtClean="0"/>
              <a:t>September 14</a:t>
            </a:r>
            <a:r>
              <a:rPr lang="en-US" baseline="30000" dirty="0" smtClean="0"/>
              <a:t>th</a:t>
            </a:r>
            <a:r>
              <a:rPr lang="en-US" dirty="0" smtClean="0"/>
              <a:t> 2015</a:t>
            </a:r>
            <a:endParaRPr lang="de-DE" sz="20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>
          <a:xfrm>
            <a:off x="8472007" y="6552000"/>
            <a:ext cx="251048" cy="306000"/>
          </a:xfrm>
        </p:spPr>
        <p:txBody>
          <a:bodyPr/>
          <a:lstStyle/>
          <a:p>
            <a:fld id="{B8BD4307-8E25-4063-B042-91C9BB9E4C20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4619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9th GTR EVS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iwg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meeting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report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TF4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3224" y="836712"/>
            <a:ext cx="8344775" cy="5279231"/>
          </a:xfrm>
        </p:spPr>
        <p:txBody>
          <a:bodyPr/>
          <a:lstStyle/>
          <a:p>
            <a:pPr marL="179388" lvl="1" indent="-179388">
              <a:lnSpc>
                <a:spcPct val="200000"/>
              </a:lnSpc>
              <a:spcBef>
                <a:spcPts val="300"/>
              </a:spcBef>
              <a:spcAft>
                <a:spcPts val="800"/>
              </a:spcAft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BMS </a:t>
            </a:r>
            <a:r>
              <a:rPr lang="de-DE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functionality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(EVS-09-05e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 indent="0">
              <a:buNone/>
            </a:pPr>
            <a:r>
              <a:rPr lang="en-US" dirty="0"/>
              <a:t>NHTSA presented the proposal regarding BMS functionality testing (EVS-09-05e)</a:t>
            </a:r>
            <a:endParaRPr lang="de-DE" dirty="0"/>
          </a:p>
          <a:p>
            <a:pPr lvl="1" indent="0">
              <a:lnSpc>
                <a:spcPct val="200000"/>
              </a:lnSpc>
              <a:spcAft>
                <a:spcPts val="600"/>
              </a:spcAft>
              <a:buNone/>
            </a:pPr>
            <a:r>
              <a:rPr lang="en-US" dirty="0"/>
              <a:t>A general requirement “no smoke” was introduced in the document</a:t>
            </a:r>
            <a:endParaRPr lang="de-DE" dirty="0"/>
          </a:p>
          <a:p>
            <a:pPr lvl="1" indent="0">
              <a:lnSpc>
                <a:spcPct val="200000"/>
              </a:lnSpc>
              <a:spcAft>
                <a:spcPts val="600"/>
              </a:spcAft>
              <a:buNone/>
            </a:pPr>
            <a:r>
              <a:rPr lang="en-US" dirty="0"/>
              <a:t>NHTSA asked TF4 members for comments until the end of October.</a:t>
            </a:r>
            <a:endParaRPr lang="de-DE" dirty="0"/>
          </a:p>
          <a:p>
            <a:pPr marL="179388" lvl="1" indent="-179388">
              <a:lnSpc>
                <a:spcPct val="200000"/>
              </a:lnSpc>
              <a:spcBef>
                <a:spcPts val="300"/>
              </a:spcBef>
              <a:spcAft>
                <a:spcPts val="800"/>
              </a:spcAft>
            </a:pPr>
            <a:r>
              <a:rPr lang="de-DE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Batttery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testing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Chinese </a:t>
            </a:r>
            <a:r>
              <a:rPr lang="de-DE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dirty="0"/>
              <a:t>Presentation was given by China proposing three new test </a:t>
            </a:r>
            <a:r>
              <a:rPr lang="en-US" dirty="0" err="1"/>
              <a:t>itmes</a:t>
            </a:r>
            <a:r>
              <a:rPr lang="en-US" dirty="0"/>
              <a:t> for RESS:	</a:t>
            </a:r>
            <a:endParaRPr lang="de-DE" sz="1800" dirty="0"/>
          </a:p>
          <a:p>
            <a:r>
              <a:rPr lang="en-US" dirty="0"/>
              <a:t>	1. </a:t>
            </a:r>
            <a:r>
              <a:rPr lang="en-US" dirty="0" smtClean="0"/>
              <a:t>submersion test =&gt; decision TF4: not within scope of TF4 (TF1 ?)</a:t>
            </a:r>
            <a:endParaRPr lang="de-DE" sz="1800" dirty="0"/>
          </a:p>
          <a:p>
            <a:r>
              <a:rPr lang="en-US" dirty="0"/>
              <a:t>	2. drop </a:t>
            </a:r>
            <a:r>
              <a:rPr lang="en-US" dirty="0" smtClean="0"/>
              <a:t>test	=&gt; for battery </a:t>
            </a:r>
            <a:r>
              <a:rPr lang="en-US" dirty="0" err="1" smtClean="0"/>
              <a:t>swaping</a:t>
            </a:r>
            <a:r>
              <a:rPr lang="en-US" dirty="0" smtClean="0"/>
              <a:t> only (further discussion in TF4)</a:t>
            </a:r>
            <a:endParaRPr lang="de-DE" sz="1800" dirty="0"/>
          </a:p>
          <a:p>
            <a:r>
              <a:rPr lang="en-US" dirty="0"/>
              <a:t>	3. rotation </a:t>
            </a:r>
            <a:r>
              <a:rPr lang="en-US" dirty="0" smtClean="0"/>
              <a:t>test 	=&gt; purpose not clear </a:t>
            </a:r>
            <a:r>
              <a:rPr lang="en-US" dirty="0"/>
              <a:t>(further discussion in TF4)</a:t>
            </a:r>
            <a:endParaRPr lang="de-DE" sz="1800" dirty="0"/>
          </a:p>
          <a:p>
            <a:endParaRPr lang="en-US" dirty="0" smtClean="0"/>
          </a:p>
          <a:p>
            <a:endParaRPr lang="de-DE" sz="1800" dirty="0"/>
          </a:p>
          <a:p>
            <a:pPr marL="179388" lvl="1" indent="-179388">
              <a:lnSpc>
                <a:spcPct val="200000"/>
              </a:lnSpc>
              <a:spcBef>
                <a:spcPts val="300"/>
              </a:spcBef>
              <a:spcAft>
                <a:spcPts val="800"/>
              </a:spcAft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GTR </a:t>
            </a:r>
            <a:r>
              <a:rPr lang="en-US" dirty="0" smtClean="0"/>
              <a:t>EVS TF4 </a:t>
            </a:r>
            <a:r>
              <a:rPr lang="en-US" dirty="0" smtClean="0"/>
              <a:t>| </a:t>
            </a:r>
            <a:r>
              <a:rPr lang="en-US" dirty="0" smtClean="0"/>
              <a:t>September 14</a:t>
            </a:r>
            <a:r>
              <a:rPr lang="en-US" baseline="30000" dirty="0" smtClean="0"/>
              <a:t>th</a:t>
            </a:r>
            <a:r>
              <a:rPr lang="en-US" dirty="0" smtClean="0"/>
              <a:t> 2015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>
          <a:xfrm>
            <a:off x="8472007" y="6552000"/>
            <a:ext cx="251048" cy="306000"/>
          </a:xfrm>
        </p:spPr>
        <p:txBody>
          <a:bodyPr/>
          <a:lstStyle/>
          <a:p>
            <a:fld id="{B8BD4307-8E25-4063-B042-91C9BB9E4C20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378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B_presentation_slides_DE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Draft (MB 2011)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Vertraulich (MB 2011)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err="1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Geheim (MB 2011)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err="1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Draft + Vertraulich (MB 2011)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err="1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Draft + Geheim (MB 2011)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err="1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Larissa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err="1" smtClean="0"/>
        </a:defPPr>
      </a:lstStyle>
    </a:txDef>
  </a:objectDefaults>
  <a:extraClrSchemeLst/>
</a:theme>
</file>

<file path=ppt/theme/theme8.xml><?xml version="1.0" encoding="utf-8"?>
<a:theme xmlns:a="http://schemas.openxmlformats.org/drawingml/2006/main" name="Larissa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err="1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MB_presentation_slides_DE</Template>
  <TotalTime>0</TotalTime>
  <Words>214</Words>
  <Application>Microsoft Office PowerPoint</Application>
  <PresentationFormat>Bildschirmpräsentation (4:3)</PresentationFormat>
  <Paragraphs>32</Paragraphs>
  <Slides>3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6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MB_presentation_slides_DE</vt:lpstr>
      <vt:lpstr>Draft (MB 2011)</vt:lpstr>
      <vt:lpstr>Vertraulich (MB 2011)</vt:lpstr>
      <vt:lpstr>Geheim (MB 2011)</vt:lpstr>
      <vt:lpstr>Draft + Vertraulich (MB 2011)</vt:lpstr>
      <vt:lpstr>Draft + Geheim (MB 2011)</vt:lpstr>
      <vt:lpstr>9th GTR EVS meeting TF4 status report</vt:lpstr>
      <vt:lpstr>9th GTR EVS iwg meeting , status report TF4</vt:lpstr>
      <vt:lpstr>9th GTR EVS iwg meeting , status report TF4</vt:lpstr>
    </vt:vector>
  </TitlesOfParts>
  <Company>ITI/OD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Präsentationstitel 45 pt über zwei Zeilen.</dc:title>
  <dc:creator>Wunderlich, Horst H. (059)</dc:creator>
  <cp:lastModifiedBy>Guse, Michael (059)</cp:lastModifiedBy>
  <cp:revision>185</cp:revision>
  <cp:lastPrinted>2011-12-15T16:47:01Z</cp:lastPrinted>
  <dcterms:created xsi:type="dcterms:W3CDTF">2013-07-17T06:38:44Z</dcterms:created>
  <dcterms:modified xsi:type="dcterms:W3CDTF">2015-09-15T11:01:46Z</dcterms:modified>
</cp:coreProperties>
</file>