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61" r:id="rId4"/>
    <p:sldId id="260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540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2C237-B393-4DE6-BF80-3C675B4937E6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10B84-A95D-44B9-9F64-76E4B5655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08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1D224-6CCC-4B5A-B245-0941732BC833}" type="slidenum">
              <a:rPr lang="de-DE" smtClean="0"/>
              <a:t>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Titel der Präsentation in 9 pt CorpoS Regular | Abteilung |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6728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27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46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Präsentationstitel 45 </a:t>
            </a:r>
            <a:r>
              <a:rPr lang="de-DE" dirty="0" err="1" smtClean="0"/>
              <a:t>pt</a:t>
            </a:r>
            <a:r>
              <a:rPr lang="de-DE" dirty="0" smtClean="0"/>
              <a:t> über zwei Zeilen.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Präsentation 15 pt</a:t>
            </a:r>
          </a:p>
          <a:p>
            <a:pPr lvl="0"/>
            <a:r>
              <a:rPr lang="de-DE" dirty="0" smtClean="0"/>
              <a:t>Referent, Abteilung, Ort, Datum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6765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01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594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6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80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5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39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92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96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DE86B-6F9B-43B3-B5C0-5C1D6C808923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09342-F8E9-4D2E-B62B-30751B564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25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67544" y="2996952"/>
            <a:ext cx="8208000" cy="1260000"/>
          </a:xfrm>
        </p:spPr>
        <p:txBody>
          <a:bodyPr>
            <a:normAutofit fontScale="90000"/>
          </a:bodyPr>
          <a:lstStyle/>
          <a:p>
            <a: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DE" sz="400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EVS GTR Meeting</a:t>
            </a:r>
            <a:b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Force #9 </a:t>
            </a:r>
            <a:r>
              <a:rPr lang="de-DE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tatus </a:t>
            </a:r>
            <a:r>
              <a:rPr lang="de-DE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eport</a:t>
            </a:r>
            <a:endParaRPr lang="de-DE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67544" y="4797152"/>
            <a:ext cx="7704856" cy="1188000"/>
          </a:xfrm>
        </p:spPr>
        <p:txBody>
          <a:bodyPr/>
          <a:lstStyle/>
          <a:p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Changchun, </a:t>
            </a:r>
          </a:p>
          <a:p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17th 2015</a:t>
            </a: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117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TF #9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China Proposal for Low State of Charge (SOC) Indicator</a:t>
            </a:r>
          </a:p>
          <a:p>
            <a:pPr marL="0" indent="0">
              <a:spcBef>
                <a:spcPts val="0"/>
              </a:spcBef>
              <a:buNone/>
            </a:pPr>
            <a:endParaRPr lang="en-US" sz="1000" b="1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2000" dirty="0" smtClean="0"/>
              <a:t>China submitted an updated proposal: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Require a low state of charge indicator light (yellow color with specified symbol).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There should be sufficient energy in the REESS to move the vehicle out of traffic and to operate the lighting system </a:t>
            </a:r>
          </a:p>
          <a:p>
            <a:pPr>
              <a:spcAft>
                <a:spcPts val="400"/>
              </a:spcAft>
            </a:pPr>
            <a:r>
              <a:rPr lang="en-US" sz="2000" dirty="0" smtClean="0"/>
              <a:t>Discussion in face-to-face TF #9 meeting on September 15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Low SOC indicator should follow requirements for low fuel indicator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Canada, Japan, EU do not require low fuel indicator but require use of a standard symbol if a low fuel indictor is provided.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China requires a low fuel indicator and requires a standard symbol.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2000" dirty="0" smtClean="0"/>
              <a:t>Additional discussion is needed to determine the need for this indicator light, specifications of the light and symbol, and the conditions under which such an indicator light is required.  </a:t>
            </a:r>
          </a:p>
        </p:txBody>
      </p:sp>
    </p:spTree>
    <p:extLst>
      <p:ext uri="{BB962C8B-B14F-4D97-AF65-F5344CB8AC3E}">
        <p14:creationId xmlns:p14="http://schemas.microsoft.com/office/powerpoint/2010/main" val="3798775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TF #9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983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US Draft Proposal for Warning Light</a:t>
            </a:r>
          </a:p>
          <a:p>
            <a:pPr marL="0" indent="0">
              <a:spcBef>
                <a:spcPts val="0"/>
              </a:spcBef>
              <a:buNone/>
            </a:pPr>
            <a:endParaRPr lang="en-US" sz="1000" b="1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2000" dirty="0" smtClean="0"/>
              <a:t>The US proposal requires a warning (red light) visible to the driver when: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BMS is disabled or inoperable (includes a draft test procedure)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/>
              <a:t>a significant thermal event </a:t>
            </a:r>
            <a:r>
              <a:rPr lang="en-US" sz="1800" dirty="0" smtClean="0"/>
              <a:t>(temperature significantly greater than maximum operating temperature) occurs </a:t>
            </a:r>
            <a:r>
              <a:rPr lang="en-US" sz="1800" dirty="0"/>
              <a:t>within battery </a:t>
            </a:r>
            <a:r>
              <a:rPr lang="en-US" sz="1800" dirty="0" smtClean="0"/>
              <a:t>pack</a:t>
            </a:r>
          </a:p>
          <a:p>
            <a:pPr>
              <a:spcAft>
                <a:spcPts val="400"/>
              </a:spcAft>
            </a:pPr>
            <a:r>
              <a:rPr lang="en-US" sz="2000" dirty="0" smtClean="0"/>
              <a:t>Discussion in face-to-face TF #9 meeting on September 15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No test procedure for thermal event warning.  Seeking input from other task forces and others.  The goal is for a test procedure that is not design restrictive and/or intrusive.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Special consideration is needed for multiple propulsion systems where the battery pack shuts down when BMS is disabled. 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Review color of warning light – may be a behavior/culture issue.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2000" dirty="0" smtClean="0"/>
              <a:t>Additional discussion is needed to further refine proposal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Other task forces may provide input on warning lights and associated test procedures.</a:t>
            </a:r>
            <a:r>
              <a:rPr lang="en-US" sz="16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5493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TF #9 </a:t>
            </a:r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9831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Teleconference on October 28, 2015 at 6:30 am</a:t>
            </a: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1000" b="1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2000" dirty="0" smtClean="0"/>
              <a:t>Further discuss China and US proposal to get agreement</a:t>
            </a:r>
          </a:p>
          <a:p>
            <a:pPr lvl="1">
              <a:spcBef>
                <a:spcPts val="0"/>
              </a:spcBef>
              <a:spcAft>
                <a:spcPts val="400"/>
              </a:spcAft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6176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342</Words>
  <Application>Microsoft Office PowerPoint</Application>
  <PresentationFormat>On-screen Show (4:3)</PresentationFormat>
  <Paragraphs>32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9th EVS GTR Meeting Task Force #9 Status Report</vt:lpstr>
      <vt:lpstr>TF #9 Activities</vt:lpstr>
      <vt:lpstr>TF #9 Activities</vt:lpstr>
      <vt:lpstr>TF #9 Next Steps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 Safety GTR Task Force Group #2 – Low Electric Energy</dc:title>
  <dc:creator>Scott Schmidt</dc:creator>
  <cp:lastModifiedBy>Kuppa, Shashi (NHTSA)</cp:lastModifiedBy>
  <cp:revision>49</cp:revision>
  <cp:lastPrinted>2015-09-02T17:24:49Z</cp:lastPrinted>
  <dcterms:created xsi:type="dcterms:W3CDTF">2014-05-05T17:18:49Z</dcterms:created>
  <dcterms:modified xsi:type="dcterms:W3CDTF">2015-09-17T00:50:19Z</dcterms:modified>
</cp:coreProperties>
</file>