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7"/>
  </p:notesMasterIdLst>
  <p:handoutMasterIdLst>
    <p:handoutMasterId r:id="rId18"/>
  </p:handoutMasterIdLst>
  <p:sldIdLst>
    <p:sldId id="256" r:id="rId2"/>
    <p:sldId id="271" r:id="rId3"/>
    <p:sldId id="278" r:id="rId4"/>
    <p:sldId id="279" r:id="rId5"/>
    <p:sldId id="269" r:id="rId6"/>
    <p:sldId id="277" r:id="rId7"/>
    <p:sldId id="280" r:id="rId8"/>
    <p:sldId id="266" r:id="rId9"/>
    <p:sldId id="281" r:id="rId10"/>
    <p:sldId id="272" r:id="rId11"/>
    <p:sldId id="282" r:id="rId12"/>
    <p:sldId id="258" r:id="rId13"/>
    <p:sldId id="259" r:id="rId14"/>
    <p:sldId id="260" r:id="rId15"/>
    <p:sldId id="261" r:id="rId16"/>
  </p:sldIdLst>
  <p:sldSz cx="12192000" cy="6858000"/>
  <p:notesSz cx="6858000" cy="9144000"/>
  <p:defaultTextStyle>
    <a:defPPr>
      <a:defRPr lang="en-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42"/>
    <p:restoredTop sz="94690"/>
  </p:normalViewPr>
  <p:slideViewPr>
    <p:cSldViewPr snapToGrid="0">
      <p:cViewPr varScale="1">
        <p:scale>
          <a:sx n="96" d="100"/>
          <a:sy n="96" d="100"/>
        </p:scale>
        <p:origin x="90"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CFCAF875-1A09-20E1-BAC8-FBB9D4DADC8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r>
              <a:rPr lang="en-GB"/>
              <a:t>Informal document A-LCA-SG6-19-02</a:t>
            </a:r>
          </a:p>
          <a:p>
            <a:r>
              <a:rPr lang="en-GB"/>
              <a:t>
19th SG6 meeting on A-LCA, 9 October 2024</a:t>
            </a:r>
          </a:p>
          <a:p>
            <a:r>
              <a:rPr lang="en-GB"/>
              <a:t>
</a:t>
            </a:r>
            <a:endParaRPr lang="en-BE"/>
          </a:p>
        </p:txBody>
      </p:sp>
      <p:sp>
        <p:nvSpPr>
          <p:cNvPr id="3" name="Date Placeholder 2">
            <a:extLst>
              <a:ext uri="{FF2B5EF4-FFF2-40B4-BE49-F238E27FC236}">
                <a16:creationId xmlns:a16="http://schemas.microsoft.com/office/drawing/2014/main" id="{E02AB033-62F0-2E55-E93A-365F75C14E96}"/>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3DF5096-7EAC-A743-9932-5AB564FDC610}" type="datetimeFigureOut">
              <a:rPr lang="en-BE" smtClean="0"/>
              <a:t>10/09/2024</a:t>
            </a:fld>
            <a:endParaRPr lang="en-BE"/>
          </a:p>
        </p:txBody>
      </p:sp>
      <p:sp>
        <p:nvSpPr>
          <p:cNvPr id="4" name="Footer Placeholder 3">
            <a:extLst>
              <a:ext uri="{FF2B5EF4-FFF2-40B4-BE49-F238E27FC236}">
                <a16:creationId xmlns:a16="http://schemas.microsoft.com/office/drawing/2014/main" id="{443BBED0-8F87-9BB2-BA6E-EADCE4C8246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BE"/>
          </a:p>
        </p:txBody>
      </p:sp>
      <p:sp>
        <p:nvSpPr>
          <p:cNvPr id="5" name="Slide Number Placeholder 4">
            <a:extLst>
              <a:ext uri="{FF2B5EF4-FFF2-40B4-BE49-F238E27FC236}">
                <a16:creationId xmlns:a16="http://schemas.microsoft.com/office/drawing/2014/main" id="{7EA7A965-9F38-7843-1614-962C05D05766}"/>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0B736B9-5EC4-F545-8DA2-5FD90F1EE388}" type="slidenum">
              <a:rPr lang="en-BE" smtClean="0"/>
              <a:t>‹#›</a:t>
            </a:fld>
            <a:endParaRPr lang="en-BE"/>
          </a:p>
        </p:txBody>
      </p:sp>
    </p:spTree>
    <p:extLst>
      <p:ext uri="{BB962C8B-B14F-4D97-AF65-F5344CB8AC3E}">
        <p14:creationId xmlns:p14="http://schemas.microsoft.com/office/powerpoint/2010/main" val="3788414635"/>
      </p:ext>
    </p:extLst>
  </p:cSld>
  <p:clrMap bg1="lt1" tx1="dk1" bg2="lt2" tx2="dk2" accent1="accent1" accent2="accent2" accent3="accent3" accent4="accent4" accent5="accent5" accent6="accent6" hlink="hlink" folHlink="folHlink"/>
  <p:hf sldNum="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r>
              <a:rPr lang="en-GB"/>
              <a:t>Informal document A-LCA-SG6-19-02</a:t>
            </a:r>
          </a:p>
          <a:p>
            <a:r>
              <a:rPr lang="en-GB"/>
              <a:t>
19th SG6 meeting on A-LCA, 9 October 2024</a:t>
            </a:r>
          </a:p>
          <a:p>
            <a:r>
              <a:rPr lang="en-GB"/>
              <a:t>
</a:t>
            </a:r>
            <a:endParaRPr lang="en-B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BDFD38-B707-B644-8186-7A468AC65016}" type="datetimeFigureOut">
              <a:rPr lang="en-BE" smtClean="0"/>
              <a:t>10/09/2024</a:t>
            </a:fld>
            <a:endParaRPr lang="en-BE"/>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B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B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B6F8A99-8637-734A-926E-7C086F055BBE}" type="slidenum">
              <a:rPr lang="en-BE" smtClean="0"/>
              <a:t>‹#›</a:t>
            </a:fld>
            <a:endParaRPr lang="en-BE"/>
          </a:p>
        </p:txBody>
      </p:sp>
    </p:spTree>
    <p:extLst>
      <p:ext uri="{BB962C8B-B14F-4D97-AF65-F5344CB8AC3E}">
        <p14:creationId xmlns:p14="http://schemas.microsoft.com/office/powerpoint/2010/main" val="1244179912"/>
      </p:ext>
    </p:extLst>
  </p:cSld>
  <p:clrMap bg1="lt1" tx1="dk1" bg2="lt2" tx2="dk2" accent1="accent1" accent2="accent2" accent3="accent3" accent4="accent4" accent5="accent5" accent6="accent6" hlink="hlink" folHlink="folHlink"/>
  <p:hf sldNum="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BE" dirty="0"/>
          </a:p>
        </p:txBody>
      </p:sp>
      <p:sp>
        <p:nvSpPr>
          <p:cNvPr id="4" name="Header Placeholder 3"/>
          <p:cNvSpPr>
            <a:spLocks noGrp="1"/>
          </p:cNvSpPr>
          <p:nvPr>
            <p:ph type="hdr" sz="quarter"/>
          </p:nvPr>
        </p:nvSpPr>
        <p:spPr/>
        <p:txBody>
          <a:bodyPr/>
          <a:lstStyle/>
          <a:p>
            <a:r>
              <a:rPr lang="en-GB"/>
              <a:t>Informal document A-LCA-SG6-19-02</a:t>
            </a:r>
          </a:p>
          <a:p>
            <a:r>
              <a:rPr lang="en-GB"/>
              <a:t>
19th SG6 meeting on A-LCA, 9 October 2024</a:t>
            </a:r>
          </a:p>
          <a:p>
            <a:r>
              <a:rPr lang="en-GB"/>
              <a:t>
</a:t>
            </a:r>
            <a:endParaRPr lang="en-BE"/>
          </a:p>
        </p:txBody>
      </p:sp>
    </p:spTree>
    <p:extLst>
      <p:ext uri="{BB962C8B-B14F-4D97-AF65-F5344CB8AC3E}">
        <p14:creationId xmlns:p14="http://schemas.microsoft.com/office/powerpoint/2010/main" val="37296106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722EBB-A3F5-7EDA-1742-D7FBC0A8D546}"/>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BE"/>
          </a:p>
        </p:txBody>
      </p:sp>
      <p:sp>
        <p:nvSpPr>
          <p:cNvPr id="3" name="Subtitle 2">
            <a:extLst>
              <a:ext uri="{FF2B5EF4-FFF2-40B4-BE49-F238E27FC236}">
                <a16:creationId xmlns:a16="http://schemas.microsoft.com/office/drawing/2014/main" id="{98B83442-0245-EC07-A272-E97C0D4E789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BE"/>
          </a:p>
        </p:txBody>
      </p:sp>
      <p:sp>
        <p:nvSpPr>
          <p:cNvPr id="4" name="Date Placeholder 3">
            <a:extLst>
              <a:ext uri="{FF2B5EF4-FFF2-40B4-BE49-F238E27FC236}">
                <a16:creationId xmlns:a16="http://schemas.microsoft.com/office/drawing/2014/main" id="{79A527D2-ADF6-873C-64B9-228A02120C62}"/>
              </a:ext>
            </a:extLst>
          </p:cNvPr>
          <p:cNvSpPr>
            <a:spLocks noGrp="1"/>
          </p:cNvSpPr>
          <p:nvPr>
            <p:ph type="dt" sz="half" idx="10"/>
          </p:nvPr>
        </p:nvSpPr>
        <p:spPr/>
        <p:txBody>
          <a:bodyPr/>
          <a:lstStyle/>
          <a:p>
            <a:fld id="{F0FE4715-0573-3F4D-9C86-F980216FD5E3}" type="datetime1">
              <a:rPr lang="en-US" smtClean="0"/>
              <a:t>10/9/2024</a:t>
            </a:fld>
            <a:endParaRPr lang="en-BE"/>
          </a:p>
        </p:txBody>
      </p:sp>
      <p:sp>
        <p:nvSpPr>
          <p:cNvPr id="5" name="Footer Placeholder 4">
            <a:extLst>
              <a:ext uri="{FF2B5EF4-FFF2-40B4-BE49-F238E27FC236}">
                <a16:creationId xmlns:a16="http://schemas.microsoft.com/office/drawing/2014/main" id="{72DD0441-D739-D611-6372-0BDABC986899}"/>
              </a:ext>
            </a:extLst>
          </p:cNvPr>
          <p:cNvSpPr>
            <a:spLocks noGrp="1"/>
          </p:cNvSpPr>
          <p:nvPr>
            <p:ph type="ftr" sz="quarter" idx="11"/>
          </p:nvPr>
        </p:nvSpPr>
        <p:spPr/>
        <p:txBody>
          <a:bodyPr/>
          <a:lstStyle/>
          <a:p>
            <a:r>
              <a:rPr lang="en-GB"/>
              <a:t>Informal document A-LCA-SG6-19-02</a:t>
            </a:r>
            <a:endParaRPr lang="en-BE"/>
          </a:p>
        </p:txBody>
      </p:sp>
      <p:sp>
        <p:nvSpPr>
          <p:cNvPr id="6" name="Slide Number Placeholder 5">
            <a:extLst>
              <a:ext uri="{FF2B5EF4-FFF2-40B4-BE49-F238E27FC236}">
                <a16:creationId xmlns:a16="http://schemas.microsoft.com/office/drawing/2014/main" id="{FF68C425-F5B9-A737-DD1A-C63EE0516012}"/>
              </a:ext>
            </a:extLst>
          </p:cNvPr>
          <p:cNvSpPr>
            <a:spLocks noGrp="1"/>
          </p:cNvSpPr>
          <p:nvPr>
            <p:ph type="sldNum" sz="quarter" idx="12"/>
          </p:nvPr>
        </p:nvSpPr>
        <p:spPr/>
        <p:txBody>
          <a:bodyPr/>
          <a:lstStyle/>
          <a:p>
            <a:fld id="{101CAB44-87AA-4549-9169-34B458E1BE8A}" type="slidenum">
              <a:rPr lang="en-BE" smtClean="0"/>
              <a:t>‹#›</a:t>
            </a:fld>
            <a:endParaRPr lang="en-BE"/>
          </a:p>
        </p:txBody>
      </p:sp>
    </p:spTree>
    <p:extLst>
      <p:ext uri="{BB962C8B-B14F-4D97-AF65-F5344CB8AC3E}">
        <p14:creationId xmlns:p14="http://schemas.microsoft.com/office/powerpoint/2010/main" val="7796123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683F82-0C61-A28C-00D9-C451ED094CD9}"/>
              </a:ext>
            </a:extLst>
          </p:cNvPr>
          <p:cNvSpPr>
            <a:spLocks noGrp="1"/>
          </p:cNvSpPr>
          <p:nvPr>
            <p:ph type="title"/>
          </p:nvPr>
        </p:nvSpPr>
        <p:spPr/>
        <p:txBody>
          <a:bodyPr/>
          <a:lstStyle/>
          <a:p>
            <a:r>
              <a:rPr lang="en-GB"/>
              <a:t>Click to edit Master title style</a:t>
            </a:r>
            <a:endParaRPr lang="en-BE"/>
          </a:p>
        </p:txBody>
      </p:sp>
      <p:sp>
        <p:nvSpPr>
          <p:cNvPr id="3" name="Vertical Text Placeholder 2">
            <a:extLst>
              <a:ext uri="{FF2B5EF4-FFF2-40B4-BE49-F238E27FC236}">
                <a16:creationId xmlns:a16="http://schemas.microsoft.com/office/drawing/2014/main" id="{896D08B7-604A-09C3-93DC-391D2CE6CDAA}"/>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E"/>
          </a:p>
        </p:txBody>
      </p:sp>
      <p:sp>
        <p:nvSpPr>
          <p:cNvPr id="4" name="Date Placeholder 3">
            <a:extLst>
              <a:ext uri="{FF2B5EF4-FFF2-40B4-BE49-F238E27FC236}">
                <a16:creationId xmlns:a16="http://schemas.microsoft.com/office/drawing/2014/main" id="{4EF02E69-0C8D-F712-4AFB-0B26A817F59A}"/>
              </a:ext>
            </a:extLst>
          </p:cNvPr>
          <p:cNvSpPr>
            <a:spLocks noGrp="1"/>
          </p:cNvSpPr>
          <p:nvPr>
            <p:ph type="dt" sz="half" idx="10"/>
          </p:nvPr>
        </p:nvSpPr>
        <p:spPr/>
        <p:txBody>
          <a:bodyPr/>
          <a:lstStyle/>
          <a:p>
            <a:fld id="{C056E620-D6AC-194E-BDF0-D601D63F5236}" type="datetime1">
              <a:rPr lang="en-US" smtClean="0"/>
              <a:t>10/9/2024</a:t>
            </a:fld>
            <a:endParaRPr lang="en-BE"/>
          </a:p>
        </p:txBody>
      </p:sp>
      <p:sp>
        <p:nvSpPr>
          <p:cNvPr id="5" name="Footer Placeholder 4">
            <a:extLst>
              <a:ext uri="{FF2B5EF4-FFF2-40B4-BE49-F238E27FC236}">
                <a16:creationId xmlns:a16="http://schemas.microsoft.com/office/drawing/2014/main" id="{9B5BF3E9-139E-FC97-83D7-6073B42F1D74}"/>
              </a:ext>
            </a:extLst>
          </p:cNvPr>
          <p:cNvSpPr>
            <a:spLocks noGrp="1"/>
          </p:cNvSpPr>
          <p:nvPr>
            <p:ph type="ftr" sz="quarter" idx="11"/>
          </p:nvPr>
        </p:nvSpPr>
        <p:spPr/>
        <p:txBody>
          <a:bodyPr/>
          <a:lstStyle/>
          <a:p>
            <a:r>
              <a:rPr lang="en-GB"/>
              <a:t>Informal document A-LCA-SG6-19-02</a:t>
            </a:r>
            <a:endParaRPr lang="en-BE"/>
          </a:p>
        </p:txBody>
      </p:sp>
      <p:sp>
        <p:nvSpPr>
          <p:cNvPr id="6" name="Slide Number Placeholder 5">
            <a:extLst>
              <a:ext uri="{FF2B5EF4-FFF2-40B4-BE49-F238E27FC236}">
                <a16:creationId xmlns:a16="http://schemas.microsoft.com/office/drawing/2014/main" id="{D66E2FFA-E21F-A8BB-58B1-4FDE5B668608}"/>
              </a:ext>
            </a:extLst>
          </p:cNvPr>
          <p:cNvSpPr>
            <a:spLocks noGrp="1"/>
          </p:cNvSpPr>
          <p:nvPr>
            <p:ph type="sldNum" sz="quarter" idx="12"/>
          </p:nvPr>
        </p:nvSpPr>
        <p:spPr/>
        <p:txBody>
          <a:bodyPr/>
          <a:lstStyle/>
          <a:p>
            <a:fld id="{101CAB44-87AA-4549-9169-34B458E1BE8A}" type="slidenum">
              <a:rPr lang="en-BE" smtClean="0"/>
              <a:t>‹#›</a:t>
            </a:fld>
            <a:endParaRPr lang="en-BE"/>
          </a:p>
        </p:txBody>
      </p:sp>
    </p:spTree>
    <p:extLst>
      <p:ext uri="{BB962C8B-B14F-4D97-AF65-F5344CB8AC3E}">
        <p14:creationId xmlns:p14="http://schemas.microsoft.com/office/powerpoint/2010/main" val="10388659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9AF3291-348B-3B3B-8C7E-F460B7539CEF}"/>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BE"/>
          </a:p>
        </p:txBody>
      </p:sp>
      <p:sp>
        <p:nvSpPr>
          <p:cNvPr id="3" name="Vertical Text Placeholder 2">
            <a:extLst>
              <a:ext uri="{FF2B5EF4-FFF2-40B4-BE49-F238E27FC236}">
                <a16:creationId xmlns:a16="http://schemas.microsoft.com/office/drawing/2014/main" id="{265A049A-33EF-168F-EA08-8C9962307831}"/>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E"/>
          </a:p>
        </p:txBody>
      </p:sp>
      <p:sp>
        <p:nvSpPr>
          <p:cNvPr id="4" name="Date Placeholder 3">
            <a:extLst>
              <a:ext uri="{FF2B5EF4-FFF2-40B4-BE49-F238E27FC236}">
                <a16:creationId xmlns:a16="http://schemas.microsoft.com/office/drawing/2014/main" id="{14F53B11-67E5-2E8F-A7F6-BA65E2809AA4}"/>
              </a:ext>
            </a:extLst>
          </p:cNvPr>
          <p:cNvSpPr>
            <a:spLocks noGrp="1"/>
          </p:cNvSpPr>
          <p:nvPr>
            <p:ph type="dt" sz="half" idx="10"/>
          </p:nvPr>
        </p:nvSpPr>
        <p:spPr/>
        <p:txBody>
          <a:bodyPr/>
          <a:lstStyle/>
          <a:p>
            <a:fld id="{22CCF1AC-721B-FB4D-9CFC-56DB9AF0965D}" type="datetime1">
              <a:rPr lang="en-US" smtClean="0"/>
              <a:t>10/9/2024</a:t>
            </a:fld>
            <a:endParaRPr lang="en-BE"/>
          </a:p>
        </p:txBody>
      </p:sp>
      <p:sp>
        <p:nvSpPr>
          <p:cNvPr id="5" name="Footer Placeholder 4">
            <a:extLst>
              <a:ext uri="{FF2B5EF4-FFF2-40B4-BE49-F238E27FC236}">
                <a16:creationId xmlns:a16="http://schemas.microsoft.com/office/drawing/2014/main" id="{85437A3A-81E7-6DA5-FF08-CC8C4B77D8CC}"/>
              </a:ext>
            </a:extLst>
          </p:cNvPr>
          <p:cNvSpPr>
            <a:spLocks noGrp="1"/>
          </p:cNvSpPr>
          <p:nvPr>
            <p:ph type="ftr" sz="quarter" idx="11"/>
          </p:nvPr>
        </p:nvSpPr>
        <p:spPr/>
        <p:txBody>
          <a:bodyPr/>
          <a:lstStyle/>
          <a:p>
            <a:r>
              <a:rPr lang="en-GB"/>
              <a:t>Informal document A-LCA-SG6-19-02</a:t>
            </a:r>
            <a:endParaRPr lang="en-BE"/>
          </a:p>
        </p:txBody>
      </p:sp>
      <p:sp>
        <p:nvSpPr>
          <p:cNvPr id="6" name="Slide Number Placeholder 5">
            <a:extLst>
              <a:ext uri="{FF2B5EF4-FFF2-40B4-BE49-F238E27FC236}">
                <a16:creationId xmlns:a16="http://schemas.microsoft.com/office/drawing/2014/main" id="{C68425A0-E7D7-9C71-30E6-2B6012AE52AE}"/>
              </a:ext>
            </a:extLst>
          </p:cNvPr>
          <p:cNvSpPr>
            <a:spLocks noGrp="1"/>
          </p:cNvSpPr>
          <p:nvPr>
            <p:ph type="sldNum" sz="quarter" idx="12"/>
          </p:nvPr>
        </p:nvSpPr>
        <p:spPr/>
        <p:txBody>
          <a:bodyPr/>
          <a:lstStyle/>
          <a:p>
            <a:fld id="{101CAB44-87AA-4549-9169-34B458E1BE8A}" type="slidenum">
              <a:rPr lang="en-BE" smtClean="0"/>
              <a:t>‹#›</a:t>
            </a:fld>
            <a:endParaRPr lang="en-BE"/>
          </a:p>
        </p:txBody>
      </p:sp>
    </p:spTree>
    <p:extLst>
      <p:ext uri="{BB962C8B-B14F-4D97-AF65-F5344CB8AC3E}">
        <p14:creationId xmlns:p14="http://schemas.microsoft.com/office/powerpoint/2010/main" val="41083343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D4D6F6-DF59-D878-15C6-93CB5943E5D3}"/>
              </a:ext>
            </a:extLst>
          </p:cNvPr>
          <p:cNvSpPr>
            <a:spLocks noGrp="1"/>
          </p:cNvSpPr>
          <p:nvPr>
            <p:ph type="title"/>
          </p:nvPr>
        </p:nvSpPr>
        <p:spPr/>
        <p:txBody>
          <a:bodyPr/>
          <a:lstStyle/>
          <a:p>
            <a:r>
              <a:rPr lang="en-GB"/>
              <a:t>Click to edit Master title style</a:t>
            </a:r>
            <a:endParaRPr lang="en-BE"/>
          </a:p>
        </p:txBody>
      </p:sp>
      <p:sp>
        <p:nvSpPr>
          <p:cNvPr id="3" name="Content Placeholder 2">
            <a:extLst>
              <a:ext uri="{FF2B5EF4-FFF2-40B4-BE49-F238E27FC236}">
                <a16:creationId xmlns:a16="http://schemas.microsoft.com/office/drawing/2014/main" id="{C71D0536-F02A-F89F-317D-88AA98B75BFB}"/>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E"/>
          </a:p>
        </p:txBody>
      </p:sp>
      <p:sp>
        <p:nvSpPr>
          <p:cNvPr id="4" name="Date Placeholder 3">
            <a:extLst>
              <a:ext uri="{FF2B5EF4-FFF2-40B4-BE49-F238E27FC236}">
                <a16:creationId xmlns:a16="http://schemas.microsoft.com/office/drawing/2014/main" id="{363DE7A6-75B6-8390-7294-8833124F9943}"/>
              </a:ext>
            </a:extLst>
          </p:cNvPr>
          <p:cNvSpPr>
            <a:spLocks noGrp="1"/>
          </p:cNvSpPr>
          <p:nvPr>
            <p:ph type="dt" sz="half" idx="10"/>
          </p:nvPr>
        </p:nvSpPr>
        <p:spPr/>
        <p:txBody>
          <a:bodyPr/>
          <a:lstStyle/>
          <a:p>
            <a:fld id="{6AAE16D0-CEC7-7940-9C57-FB1F5C491598}" type="datetime1">
              <a:rPr lang="en-US" smtClean="0"/>
              <a:t>10/9/2024</a:t>
            </a:fld>
            <a:endParaRPr lang="en-BE"/>
          </a:p>
        </p:txBody>
      </p:sp>
      <p:sp>
        <p:nvSpPr>
          <p:cNvPr id="5" name="Footer Placeholder 4">
            <a:extLst>
              <a:ext uri="{FF2B5EF4-FFF2-40B4-BE49-F238E27FC236}">
                <a16:creationId xmlns:a16="http://schemas.microsoft.com/office/drawing/2014/main" id="{83A083F7-5FE1-5FC3-55EC-B74AA0F3166D}"/>
              </a:ext>
            </a:extLst>
          </p:cNvPr>
          <p:cNvSpPr>
            <a:spLocks noGrp="1"/>
          </p:cNvSpPr>
          <p:nvPr>
            <p:ph type="ftr" sz="quarter" idx="11"/>
          </p:nvPr>
        </p:nvSpPr>
        <p:spPr/>
        <p:txBody>
          <a:bodyPr/>
          <a:lstStyle/>
          <a:p>
            <a:r>
              <a:rPr lang="en-GB"/>
              <a:t>Informal document A-LCA-SG6-19-02</a:t>
            </a:r>
            <a:endParaRPr lang="en-BE"/>
          </a:p>
        </p:txBody>
      </p:sp>
      <p:sp>
        <p:nvSpPr>
          <p:cNvPr id="6" name="Slide Number Placeholder 5">
            <a:extLst>
              <a:ext uri="{FF2B5EF4-FFF2-40B4-BE49-F238E27FC236}">
                <a16:creationId xmlns:a16="http://schemas.microsoft.com/office/drawing/2014/main" id="{6DACA976-D698-FC31-F3BE-9BFFFF088682}"/>
              </a:ext>
            </a:extLst>
          </p:cNvPr>
          <p:cNvSpPr>
            <a:spLocks noGrp="1"/>
          </p:cNvSpPr>
          <p:nvPr>
            <p:ph type="sldNum" sz="quarter" idx="12"/>
          </p:nvPr>
        </p:nvSpPr>
        <p:spPr/>
        <p:txBody>
          <a:bodyPr/>
          <a:lstStyle/>
          <a:p>
            <a:fld id="{101CAB44-87AA-4549-9169-34B458E1BE8A}" type="slidenum">
              <a:rPr lang="en-BE" smtClean="0"/>
              <a:t>‹#›</a:t>
            </a:fld>
            <a:endParaRPr lang="en-BE"/>
          </a:p>
        </p:txBody>
      </p:sp>
    </p:spTree>
    <p:extLst>
      <p:ext uri="{BB962C8B-B14F-4D97-AF65-F5344CB8AC3E}">
        <p14:creationId xmlns:p14="http://schemas.microsoft.com/office/powerpoint/2010/main" val="24724084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8C7BE3-C3AA-3928-61CD-7A85177692FA}"/>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BE"/>
          </a:p>
        </p:txBody>
      </p:sp>
      <p:sp>
        <p:nvSpPr>
          <p:cNvPr id="3" name="Text Placeholder 2">
            <a:extLst>
              <a:ext uri="{FF2B5EF4-FFF2-40B4-BE49-F238E27FC236}">
                <a16:creationId xmlns:a16="http://schemas.microsoft.com/office/drawing/2014/main" id="{41E2FC45-06B2-AA0A-835D-42024763641A}"/>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60D2BB19-71ED-3E4A-BD98-44F5BC8C9E30}"/>
              </a:ext>
            </a:extLst>
          </p:cNvPr>
          <p:cNvSpPr>
            <a:spLocks noGrp="1"/>
          </p:cNvSpPr>
          <p:nvPr>
            <p:ph type="dt" sz="half" idx="10"/>
          </p:nvPr>
        </p:nvSpPr>
        <p:spPr/>
        <p:txBody>
          <a:bodyPr/>
          <a:lstStyle/>
          <a:p>
            <a:fld id="{1047888A-0580-DA49-94D2-9682C59A1068}" type="datetime1">
              <a:rPr lang="en-US" smtClean="0"/>
              <a:t>10/9/2024</a:t>
            </a:fld>
            <a:endParaRPr lang="en-BE"/>
          </a:p>
        </p:txBody>
      </p:sp>
      <p:sp>
        <p:nvSpPr>
          <p:cNvPr id="5" name="Footer Placeholder 4">
            <a:extLst>
              <a:ext uri="{FF2B5EF4-FFF2-40B4-BE49-F238E27FC236}">
                <a16:creationId xmlns:a16="http://schemas.microsoft.com/office/drawing/2014/main" id="{8B34866C-419E-F89F-826D-72689C1C2BDF}"/>
              </a:ext>
            </a:extLst>
          </p:cNvPr>
          <p:cNvSpPr>
            <a:spLocks noGrp="1"/>
          </p:cNvSpPr>
          <p:nvPr>
            <p:ph type="ftr" sz="quarter" idx="11"/>
          </p:nvPr>
        </p:nvSpPr>
        <p:spPr/>
        <p:txBody>
          <a:bodyPr/>
          <a:lstStyle/>
          <a:p>
            <a:r>
              <a:rPr lang="en-GB"/>
              <a:t>Informal document A-LCA-SG6-19-02</a:t>
            </a:r>
            <a:endParaRPr lang="en-BE"/>
          </a:p>
        </p:txBody>
      </p:sp>
      <p:sp>
        <p:nvSpPr>
          <p:cNvPr id="6" name="Slide Number Placeholder 5">
            <a:extLst>
              <a:ext uri="{FF2B5EF4-FFF2-40B4-BE49-F238E27FC236}">
                <a16:creationId xmlns:a16="http://schemas.microsoft.com/office/drawing/2014/main" id="{BEFC79E5-A02B-A63F-D005-DB3DE3471C77}"/>
              </a:ext>
            </a:extLst>
          </p:cNvPr>
          <p:cNvSpPr>
            <a:spLocks noGrp="1"/>
          </p:cNvSpPr>
          <p:nvPr>
            <p:ph type="sldNum" sz="quarter" idx="12"/>
          </p:nvPr>
        </p:nvSpPr>
        <p:spPr/>
        <p:txBody>
          <a:bodyPr/>
          <a:lstStyle/>
          <a:p>
            <a:fld id="{101CAB44-87AA-4549-9169-34B458E1BE8A}" type="slidenum">
              <a:rPr lang="en-BE" smtClean="0"/>
              <a:t>‹#›</a:t>
            </a:fld>
            <a:endParaRPr lang="en-BE"/>
          </a:p>
        </p:txBody>
      </p:sp>
    </p:spTree>
    <p:extLst>
      <p:ext uri="{BB962C8B-B14F-4D97-AF65-F5344CB8AC3E}">
        <p14:creationId xmlns:p14="http://schemas.microsoft.com/office/powerpoint/2010/main" val="42263547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669FDE-C76E-747B-3A8E-7817D901380E}"/>
              </a:ext>
            </a:extLst>
          </p:cNvPr>
          <p:cNvSpPr>
            <a:spLocks noGrp="1"/>
          </p:cNvSpPr>
          <p:nvPr>
            <p:ph type="title"/>
          </p:nvPr>
        </p:nvSpPr>
        <p:spPr/>
        <p:txBody>
          <a:bodyPr/>
          <a:lstStyle/>
          <a:p>
            <a:r>
              <a:rPr lang="en-GB"/>
              <a:t>Click to edit Master title style</a:t>
            </a:r>
            <a:endParaRPr lang="en-BE"/>
          </a:p>
        </p:txBody>
      </p:sp>
      <p:sp>
        <p:nvSpPr>
          <p:cNvPr id="3" name="Content Placeholder 2">
            <a:extLst>
              <a:ext uri="{FF2B5EF4-FFF2-40B4-BE49-F238E27FC236}">
                <a16:creationId xmlns:a16="http://schemas.microsoft.com/office/drawing/2014/main" id="{566B0DB0-8461-531F-344D-AE481482A941}"/>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E"/>
          </a:p>
        </p:txBody>
      </p:sp>
      <p:sp>
        <p:nvSpPr>
          <p:cNvPr id="4" name="Content Placeholder 3">
            <a:extLst>
              <a:ext uri="{FF2B5EF4-FFF2-40B4-BE49-F238E27FC236}">
                <a16:creationId xmlns:a16="http://schemas.microsoft.com/office/drawing/2014/main" id="{2B60922B-67FC-3EF6-9C6F-3AEB2FFAFE5F}"/>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E"/>
          </a:p>
        </p:txBody>
      </p:sp>
      <p:sp>
        <p:nvSpPr>
          <p:cNvPr id="5" name="Date Placeholder 4">
            <a:extLst>
              <a:ext uri="{FF2B5EF4-FFF2-40B4-BE49-F238E27FC236}">
                <a16:creationId xmlns:a16="http://schemas.microsoft.com/office/drawing/2014/main" id="{5FC1CFB2-F0D5-C23E-3016-40DECC3DECDE}"/>
              </a:ext>
            </a:extLst>
          </p:cNvPr>
          <p:cNvSpPr>
            <a:spLocks noGrp="1"/>
          </p:cNvSpPr>
          <p:nvPr>
            <p:ph type="dt" sz="half" idx="10"/>
          </p:nvPr>
        </p:nvSpPr>
        <p:spPr/>
        <p:txBody>
          <a:bodyPr/>
          <a:lstStyle/>
          <a:p>
            <a:fld id="{E20ABEB9-8CA3-5D4F-AFA3-0344C0BB6B0F}" type="datetime1">
              <a:rPr lang="en-US" smtClean="0"/>
              <a:t>10/9/2024</a:t>
            </a:fld>
            <a:endParaRPr lang="en-BE"/>
          </a:p>
        </p:txBody>
      </p:sp>
      <p:sp>
        <p:nvSpPr>
          <p:cNvPr id="6" name="Footer Placeholder 5">
            <a:extLst>
              <a:ext uri="{FF2B5EF4-FFF2-40B4-BE49-F238E27FC236}">
                <a16:creationId xmlns:a16="http://schemas.microsoft.com/office/drawing/2014/main" id="{1F397C62-7F6D-02B9-0E9C-A0D70C5BB3CC}"/>
              </a:ext>
            </a:extLst>
          </p:cNvPr>
          <p:cNvSpPr>
            <a:spLocks noGrp="1"/>
          </p:cNvSpPr>
          <p:nvPr>
            <p:ph type="ftr" sz="quarter" idx="11"/>
          </p:nvPr>
        </p:nvSpPr>
        <p:spPr/>
        <p:txBody>
          <a:bodyPr/>
          <a:lstStyle/>
          <a:p>
            <a:r>
              <a:rPr lang="en-GB"/>
              <a:t>Informal document A-LCA-SG6-19-02</a:t>
            </a:r>
            <a:endParaRPr lang="en-BE"/>
          </a:p>
        </p:txBody>
      </p:sp>
      <p:sp>
        <p:nvSpPr>
          <p:cNvPr id="7" name="Slide Number Placeholder 6">
            <a:extLst>
              <a:ext uri="{FF2B5EF4-FFF2-40B4-BE49-F238E27FC236}">
                <a16:creationId xmlns:a16="http://schemas.microsoft.com/office/drawing/2014/main" id="{D1685442-0388-0671-DEBE-6F2546B43355}"/>
              </a:ext>
            </a:extLst>
          </p:cNvPr>
          <p:cNvSpPr>
            <a:spLocks noGrp="1"/>
          </p:cNvSpPr>
          <p:nvPr>
            <p:ph type="sldNum" sz="quarter" idx="12"/>
          </p:nvPr>
        </p:nvSpPr>
        <p:spPr/>
        <p:txBody>
          <a:bodyPr/>
          <a:lstStyle/>
          <a:p>
            <a:fld id="{101CAB44-87AA-4549-9169-34B458E1BE8A}" type="slidenum">
              <a:rPr lang="en-BE" smtClean="0"/>
              <a:t>‹#›</a:t>
            </a:fld>
            <a:endParaRPr lang="en-BE"/>
          </a:p>
        </p:txBody>
      </p:sp>
    </p:spTree>
    <p:extLst>
      <p:ext uri="{BB962C8B-B14F-4D97-AF65-F5344CB8AC3E}">
        <p14:creationId xmlns:p14="http://schemas.microsoft.com/office/powerpoint/2010/main" val="11325323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5DD46D-7331-E5AD-7557-87A72F195166}"/>
              </a:ext>
            </a:extLst>
          </p:cNvPr>
          <p:cNvSpPr>
            <a:spLocks noGrp="1"/>
          </p:cNvSpPr>
          <p:nvPr>
            <p:ph type="title"/>
          </p:nvPr>
        </p:nvSpPr>
        <p:spPr>
          <a:xfrm>
            <a:off x="839788" y="365125"/>
            <a:ext cx="10515600" cy="1325563"/>
          </a:xfrm>
        </p:spPr>
        <p:txBody>
          <a:bodyPr/>
          <a:lstStyle/>
          <a:p>
            <a:r>
              <a:rPr lang="en-GB"/>
              <a:t>Click to edit Master title style</a:t>
            </a:r>
            <a:endParaRPr lang="en-BE"/>
          </a:p>
        </p:txBody>
      </p:sp>
      <p:sp>
        <p:nvSpPr>
          <p:cNvPr id="3" name="Text Placeholder 2">
            <a:extLst>
              <a:ext uri="{FF2B5EF4-FFF2-40B4-BE49-F238E27FC236}">
                <a16:creationId xmlns:a16="http://schemas.microsoft.com/office/drawing/2014/main" id="{0B2C5DF7-6FA1-5883-05C0-7E1E04577D4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EA7BD841-A1F8-7CFA-8B62-2BFBFC0D1B98}"/>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E"/>
          </a:p>
        </p:txBody>
      </p:sp>
      <p:sp>
        <p:nvSpPr>
          <p:cNvPr id="5" name="Text Placeholder 4">
            <a:extLst>
              <a:ext uri="{FF2B5EF4-FFF2-40B4-BE49-F238E27FC236}">
                <a16:creationId xmlns:a16="http://schemas.microsoft.com/office/drawing/2014/main" id="{B85F2D85-0196-3C5C-2CE8-E7BE2E9CA41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290175AF-7B41-23C7-A18E-DB7ABB1120FE}"/>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E"/>
          </a:p>
        </p:txBody>
      </p:sp>
      <p:sp>
        <p:nvSpPr>
          <p:cNvPr id="7" name="Date Placeholder 6">
            <a:extLst>
              <a:ext uri="{FF2B5EF4-FFF2-40B4-BE49-F238E27FC236}">
                <a16:creationId xmlns:a16="http://schemas.microsoft.com/office/drawing/2014/main" id="{59A91D39-0E6A-190C-A7D9-4DA4F52BAF39}"/>
              </a:ext>
            </a:extLst>
          </p:cNvPr>
          <p:cNvSpPr>
            <a:spLocks noGrp="1"/>
          </p:cNvSpPr>
          <p:nvPr>
            <p:ph type="dt" sz="half" idx="10"/>
          </p:nvPr>
        </p:nvSpPr>
        <p:spPr/>
        <p:txBody>
          <a:bodyPr/>
          <a:lstStyle/>
          <a:p>
            <a:fld id="{57AF0CBF-DCC1-134D-9D6C-71C198EC3A87}" type="datetime1">
              <a:rPr lang="en-US" smtClean="0"/>
              <a:t>10/9/2024</a:t>
            </a:fld>
            <a:endParaRPr lang="en-BE"/>
          </a:p>
        </p:txBody>
      </p:sp>
      <p:sp>
        <p:nvSpPr>
          <p:cNvPr id="8" name="Footer Placeholder 7">
            <a:extLst>
              <a:ext uri="{FF2B5EF4-FFF2-40B4-BE49-F238E27FC236}">
                <a16:creationId xmlns:a16="http://schemas.microsoft.com/office/drawing/2014/main" id="{32337D36-B214-D6CF-B4C5-410C5931855E}"/>
              </a:ext>
            </a:extLst>
          </p:cNvPr>
          <p:cNvSpPr>
            <a:spLocks noGrp="1"/>
          </p:cNvSpPr>
          <p:nvPr>
            <p:ph type="ftr" sz="quarter" idx="11"/>
          </p:nvPr>
        </p:nvSpPr>
        <p:spPr/>
        <p:txBody>
          <a:bodyPr/>
          <a:lstStyle/>
          <a:p>
            <a:r>
              <a:rPr lang="en-GB"/>
              <a:t>Informal document A-LCA-SG6-19-02</a:t>
            </a:r>
            <a:endParaRPr lang="en-BE"/>
          </a:p>
        </p:txBody>
      </p:sp>
      <p:sp>
        <p:nvSpPr>
          <p:cNvPr id="9" name="Slide Number Placeholder 8">
            <a:extLst>
              <a:ext uri="{FF2B5EF4-FFF2-40B4-BE49-F238E27FC236}">
                <a16:creationId xmlns:a16="http://schemas.microsoft.com/office/drawing/2014/main" id="{F61038D2-183E-F857-0588-879190DE5116}"/>
              </a:ext>
            </a:extLst>
          </p:cNvPr>
          <p:cNvSpPr>
            <a:spLocks noGrp="1"/>
          </p:cNvSpPr>
          <p:nvPr>
            <p:ph type="sldNum" sz="quarter" idx="12"/>
          </p:nvPr>
        </p:nvSpPr>
        <p:spPr/>
        <p:txBody>
          <a:bodyPr/>
          <a:lstStyle/>
          <a:p>
            <a:fld id="{101CAB44-87AA-4549-9169-34B458E1BE8A}" type="slidenum">
              <a:rPr lang="en-BE" smtClean="0"/>
              <a:t>‹#›</a:t>
            </a:fld>
            <a:endParaRPr lang="en-BE"/>
          </a:p>
        </p:txBody>
      </p:sp>
    </p:spTree>
    <p:extLst>
      <p:ext uri="{BB962C8B-B14F-4D97-AF65-F5344CB8AC3E}">
        <p14:creationId xmlns:p14="http://schemas.microsoft.com/office/powerpoint/2010/main" val="15582594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40DCE2-DEC9-615C-0F38-E7B56D0AE016}"/>
              </a:ext>
            </a:extLst>
          </p:cNvPr>
          <p:cNvSpPr>
            <a:spLocks noGrp="1"/>
          </p:cNvSpPr>
          <p:nvPr>
            <p:ph type="title"/>
          </p:nvPr>
        </p:nvSpPr>
        <p:spPr/>
        <p:txBody>
          <a:bodyPr/>
          <a:lstStyle/>
          <a:p>
            <a:r>
              <a:rPr lang="en-GB"/>
              <a:t>Click to edit Master title style</a:t>
            </a:r>
            <a:endParaRPr lang="en-BE"/>
          </a:p>
        </p:txBody>
      </p:sp>
      <p:sp>
        <p:nvSpPr>
          <p:cNvPr id="3" name="Date Placeholder 2">
            <a:extLst>
              <a:ext uri="{FF2B5EF4-FFF2-40B4-BE49-F238E27FC236}">
                <a16:creationId xmlns:a16="http://schemas.microsoft.com/office/drawing/2014/main" id="{F5EE3D42-7269-EC21-FE72-D7D794DFEE14}"/>
              </a:ext>
            </a:extLst>
          </p:cNvPr>
          <p:cNvSpPr>
            <a:spLocks noGrp="1"/>
          </p:cNvSpPr>
          <p:nvPr>
            <p:ph type="dt" sz="half" idx="10"/>
          </p:nvPr>
        </p:nvSpPr>
        <p:spPr/>
        <p:txBody>
          <a:bodyPr/>
          <a:lstStyle/>
          <a:p>
            <a:fld id="{7DAF860E-CC32-B346-A9AF-5DF26E689A8C}" type="datetime1">
              <a:rPr lang="en-US" smtClean="0"/>
              <a:t>10/9/2024</a:t>
            </a:fld>
            <a:endParaRPr lang="en-BE"/>
          </a:p>
        </p:txBody>
      </p:sp>
      <p:sp>
        <p:nvSpPr>
          <p:cNvPr id="4" name="Footer Placeholder 3">
            <a:extLst>
              <a:ext uri="{FF2B5EF4-FFF2-40B4-BE49-F238E27FC236}">
                <a16:creationId xmlns:a16="http://schemas.microsoft.com/office/drawing/2014/main" id="{7AC1713E-79D3-81CC-BD1F-056744079831}"/>
              </a:ext>
            </a:extLst>
          </p:cNvPr>
          <p:cNvSpPr>
            <a:spLocks noGrp="1"/>
          </p:cNvSpPr>
          <p:nvPr>
            <p:ph type="ftr" sz="quarter" idx="11"/>
          </p:nvPr>
        </p:nvSpPr>
        <p:spPr/>
        <p:txBody>
          <a:bodyPr/>
          <a:lstStyle/>
          <a:p>
            <a:r>
              <a:rPr lang="en-GB"/>
              <a:t>Informal document A-LCA-SG6-19-02</a:t>
            </a:r>
            <a:endParaRPr lang="en-BE"/>
          </a:p>
        </p:txBody>
      </p:sp>
      <p:sp>
        <p:nvSpPr>
          <p:cNvPr id="5" name="Slide Number Placeholder 4">
            <a:extLst>
              <a:ext uri="{FF2B5EF4-FFF2-40B4-BE49-F238E27FC236}">
                <a16:creationId xmlns:a16="http://schemas.microsoft.com/office/drawing/2014/main" id="{38EE2B36-1880-C8D9-2675-2B701C7A5AA4}"/>
              </a:ext>
            </a:extLst>
          </p:cNvPr>
          <p:cNvSpPr>
            <a:spLocks noGrp="1"/>
          </p:cNvSpPr>
          <p:nvPr>
            <p:ph type="sldNum" sz="quarter" idx="12"/>
          </p:nvPr>
        </p:nvSpPr>
        <p:spPr/>
        <p:txBody>
          <a:bodyPr/>
          <a:lstStyle/>
          <a:p>
            <a:fld id="{101CAB44-87AA-4549-9169-34B458E1BE8A}" type="slidenum">
              <a:rPr lang="en-BE" smtClean="0"/>
              <a:t>‹#›</a:t>
            </a:fld>
            <a:endParaRPr lang="en-BE"/>
          </a:p>
        </p:txBody>
      </p:sp>
    </p:spTree>
    <p:extLst>
      <p:ext uri="{BB962C8B-B14F-4D97-AF65-F5344CB8AC3E}">
        <p14:creationId xmlns:p14="http://schemas.microsoft.com/office/powerpoint/2010/main" val="18862882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74BD506-D35B-E8D8-306E-C10E335C68EC}"/>
              </a:ext>
            </a:extLst>
          </p:cNvPr>
          <p:cNvSpPr>
            <a:spLocks noGrp="1"/>
          </p:cNvSpPr>
          <p:nvPr>
            <p:ph type="dt" sz="half" idx="10"/>
          </p:nvPr>
        </p:nvSpPr>
        <p:spPr/>
        <p:txBody>
          <a:bodyPr/>
          <a:lstStyle/>
          <a:p>
            <a:fld id="{15703B4E-D560-154D-A251-3BF995E100FA}" type="datetime1">
              <a:rPr lang="en-US" smtClean="0"/>
              <a:t>10/9/2024</a:t>
            </a:fld>
            <a:endParaRPr lang="en-BE"/>
          </a:p>
        </p:txBody>
      </p:sp>
      <p:sp>
        <p:nvSpPr>
          <p:cNvPr id="3" name="Footer Placeholder 2">
            <a:extLst>
              <a:ext uri="{FF2B5EF4-FFF2-40B4-BE49-F238E27FC236}">
                <a16:creationId xmlns:a16="http://schemas.microsoft.com/office/drawing/2014/main" id="{44F6A334-80AF-1376-DB67-4AAAF6FB7E94}"/>
              </a:ext>
            </a:extLst>
          </p:cNvPr>
          <p:cNvSpPr>
            <a:spLocks noGrp="1"/>
          </p:cNvSpPr>
          <p:nvPr>
            <p:ph type="ftr" sz="quarter" idx="11"/>
          </p:nvPr>
        </p:nvSpPr>
        <p:spPr/>
        <p:txBody>
          <a:bodyPr/>
          <a:lstStyle/>
          <a:p>
            <a:r>
              <a:rPr lang="en-GB"/>
              <a:t>Informal document A-LCA-SG6-19-02</a:t>
            </a:r>
            <a:endParaRPr lang="en-BE"/>
          </a:p>
        </p:txBody>
      </p:sp>
      <p:sp>
        <p:nvSpPr>
          <p:cNvPr id="4" name="Slide Number Placeholder 3">
            <a:extLst>
              <a:ext uri="{FF2B5EF4-FFF2-40B4-BE49-F238E27FC236}">
                <a16:creationId xmlns:a16="http://schemas.microsoft.com/office/drawing/2014/main" id="{1B7A3F4D-3BBC-0398-1B03-680B5198B6D2}"/>
              </a:ext>
            </a:extLst>
          </p:cNvPr>
          <p:cNvSpPr>
            <a:spLocks noGrp="1"/>
          </p:cNvSpPr>
          <p:nvPr>
            <p:ph type="sldNum" sz="quarter" idx="12"/>
          </p:nvPr>
        </p:nvSpPr>
        <p:spPr/>
        <p:txBody>
          <a:bodyPr/>
          <a:lstStyle/>
          <a:p>
            <a:fld id="{101CAB44-87AA-4549-9169-34B458E1BE8A}" type="slidenum">
              <a:rPr lang="en-BE" smtClean="0"/>
              <a:t>‹#›</a:t>
            </a:fld>
            <a:endParaRPr lang="en-BE"/>
          </a:p>
        </p:txBody>
      </p:sp>
    </p:spTree>
    <p:extLst>
      <p:ext uri="{BB962C8B-B14F-4D97-AF65-F5344CB8AC3E}">
        <p14:creationId xmlns:p14="http://schemas.microsoft.com/office/powerpoint/2010/main" val="31937041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E03ACB-2669-9B05-4A90-85F6ED74323F}"/>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BE"/>
          </a:p>
        </p:txBody>
      </p:sp>
      <p:sp>
        <p:nvSpPr>
          <p:cNvPr id="3" name="Content Placeholder 2">
            <a:extLst>
              <a:ext uri="{FF2B5EF4-FFF2-40B4-BE49-F238E27FC236}">
                <a16:creationId xmlns:a16="http://schemas.microsoft.com/office/drawing/2014/main" id="{E1E22818-6F0A-B028-487B-6645C730DDD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E"/>
          </a:p>
        </p:txBody>
      </p:sp>
      <p:sp>
        <p:nvSpPr>
          <p:cNvPr id="4" name="Text Placeholder 3">
            <a:extLst>
              <a:ext uri="{FF2B5EF4-FFF2-40B4-BE49-F238E27FC236}">
                <a16:creationId xmlns:a16="http://schemas.microsoft.com/office/drawing/2014/main" id="{50B910AC-7AF9-1C76-5EB9-CEA92D1E923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51D32111-56F2-DE2E-9D97-FD18D9B38184}"/>
              </a:ext>
            </a:extLst>
          </p:cNvPr>
          <p:cNvSpPr>
            <a:spLocks noGrp="1"/>
          </p:cNvSpPr>
          <p:nvPr>
            <p:ph type="dt" sz="half" idx="10"/>
          </p:nvPr>
        </p:nvSpPr>
        <p:spPr/>
        <p:txBody>
          <a:bodyPr/>
          <a:lstStyle/>
          <a:p>
            <a:fld id="{AC7F068E-45FA-974B-80FF-8FA359B13AAF}" type="datetime1">
              <a:rPr lang="en-US" smtClean="0"/>
              <a:t>10/9/2024</a:t>
            </a:fld>
            <a:endParaRPr lang="en-BE"/>
          </a:p>
        </p:txBody>
      </p:sp>
      <p:sp>
        <p:nvSpPr>
          <p:cNvPr id="6" name="Footer Placeholder 5">
            <a:extLst>
              <a:ext uri="{FF2B5EF4-FFF2-40B4-BE49-F238E27FC236}">
                <a16:creationId xmlns:a16="http://schemas.microsoft.com/office/drawing/2014/main" id="{DECB8FFE-66C1-8934-BA51-0B09672433D0}"/>
              </a:ext>
            </a:extLst>
          </p:cNvPr>
          <p:cNvSpPr>
            <a:spLocks noGrp="1"/>
          </p:cNvSpPr>
          <p:nvPr>
            <p:ph type="ftr" sz="quarter" idx="11"/>
          </p:nvPr>
        </p:nvSpPr>
        <p:spPr/>
        <p:txBody>
          <a:bodyPr/>
          <a:lstStyle/>
          <a:p>
            <a:r>
              <a:rPr lang="en-GB"/>
              <a:t>Informal document A-LCA-SG6-19-02</a:t>
            </a:r>
            <a:endParaRPr lang="en-BE"/>
          </a:p>
        </p:txBody>
      </p:sp>
      <p:sp>
        <p:nvSpPr>
          <p:cNvPr id="7" name="Slide Number Placeholder 6">
            <a:extLst>
              <a:ext uri="{FF2B5EF4-FFF2-40B4-BE49-F238E27FC236}">
                <a16:creationId xmlns:a16="http://schemas.microsoft.com/office/drawing/2014/main" id="{C92E2413-F917-1994-8A3B-24BFD03CCE4B}"/>
              </a:ext>
            </a:extLst>
          </p:cNvPr>
          <p:cNvSpPr>
            <a:spLocks noGrp="1"/>
          </p:cNvSpPr>
          <p:nvPr>
            <p:ph type="sldNum" sz="quarter" idx="12"/>
          </p:nvPr>
        </p:nvSpPr>
        <p:spPr/>
        <p:txBody>
          <a:bodyPr/>
          <a:lstStyle/>
          <a:p>
            <a:fld id="{101CAB44-87AA-4549-9169-34B458E1BE8A}" type="slidenum">
              <a:rPr lang="en-BE" smtClean="0"/>
              <a:t>‹#›</a:t>
            </a:fld>
            <a:endParaRPr lang="en-BE"/>
          </a:p>
        </p:txBody>
      </p:sp>
    </p:spTree>
    <p:extLst>
      <p:ext uri="{BB962C8B-B14F-4D97-AF65-F5344CB8AC3E}">
        <p14:creationId xmlns:p14="http://schemas.microsoft.com/office/powerpoint/2010/main" val="13135892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8D3B33-E8BE-771E-8CEC-E4E981B19F18}"/>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BE"/>
          </a:p>
        </p:txBody>
      </p:sp>
      <p:sp>
        <p:nvSpPr>
          <p:cNvPr id="3" name="Picture Placeholder 2">
            <a:extLst>
              <a:ext uri="{FF2B5EF4-FFF2-40B4-BE49-F238E27FC236}">
                <a16:creationId xmlns:a16="http://schemas.microsoft.com/office/drawing/2014/main" id="{5E4A9410-2D84-4FD6-53CE-F60B8C99D45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BE"/>
          </a:p>
        </p:txBody>
      </p:sp>
      <p:sp>
        <p:nvSpPr>
          <p:cNvPr id="4" name="Text Placeholder 3">
            <a:extLst>
              <a:ext uri="{FF2B5EF4-FFF2-40B4-BE49-F238E27FC236}">
                <a16:creationId xmlns:a16="http://schemas.microsoft.com/office/drawing/2014/main" id="{B7151D08-A84C-4DDB-79A8-C9EB9577162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6E6D568B-751C-FE63-25FF-469DD08AF0DC}"/>
              </a:ext>
            </a:extLst>
          </p:cNvPr>
          <p:cNvSpPr>
            <a:spLocks noGrp="1"/>
          </p:cNvSpPr>
          <p:nvPr>
            <p:ph type="dt" sz="half" idx="10"/>
          </p:nvPr>
        </p:nvSpPr>
        <p:spPr/>
        <p:txBody>
          <a:bodyPr/>
          <a:lstStyle/>
          <a:p>
            <a:fld id="{CB7E0F2A-10C1-9D4D-907B-7F90546DF5A8}" type="datetime1">
              <a:rPr lang="en-US" smtClean="0"/>
              <a:t>10/9/2024</a:t>
            </a:fld>
            <a:endParaRPr lang="en-BE"/>
          </a:p>
        </p:txBody>
      </p:sp>
      <p:sp>
        <p:nvSpPr>
          <p:cNvPr id="6" name="Footer Placeholder 5">
            <a:extLst>
              <a:ext uri="{FF2B5EF4-FFF2-40B4-BE49-F238E27FC236}">
                <a16:creationId xmlns:a16="http://schemas.microsoft.com/office/drawing/2014/main" id="{6F8C5D37-ACBE-14C2-C217-043729D88979}"/>
              </a:ext>
            </a:extLst>
          </p:cNvPr>
          <p:cNvSpPr>
            <a:spLocks noGrp="1"/>
          </p:cNvSpPr>
          <p:nvPr>
            <p:ph type="ftr" sz="quarter" idx="11"/>
          </p:nvPr>
        </p:nvSpPr>
        <p:spPr/>
        <p:txBody>
          <a:bodyPr/>
          <a:lstStyle/>
          <a:p>
            <a:r>
              <a:rPr lang="en-GB"/>
              <a:t>Informal document A-LCA-SG6-19-02</a:t>
            </a:r>
            <a:endParaRPr lang="en-BE"/>
          </a:p>
        </p:txBody>
      </p:sp>
      <p:sp>
        <p:nvSpPr>
          <p:cNvPr id="7" name="Slide Number Placeholder 6">
            <a:extLst>
              <a:ext uri="{FF2B5EF4-FFF2-40B4-BE49-F238E27FC236}">
                <a16:creationId xmlns:a16="http://schemas.microsoft.com/office/drawing/2014/main" id="{347CED03-F89F-892C-676D-B2C818CFFC73}"/>
              </a:ext>
            </a:extLst>
          </p:cNvPr>
          <p:cNvSpPr>
            <a:spLocks noGrp="1"/>
          </p:cNvSpPr>
          <p:nvPr>
            <p:ph type="sldNum" sz="quarter" idx="12"/>
          </p:nvPr>
        </p:nvSpPr>
        <p:spPr/>
        <p:txBody>
          <a:bodyPr/>
          <a:lstStyle/>
          <a:p>
            <a:fld id="{101CAB44-87AA-4549-9169-34B458E1BE8A}" type="slidenum">
              <a:rPr lang="en-BE" smtClean="0"/>
              <a:t>‹#›</a:t>
            </a:fld>
            <a:endParaRPr lang="en-BE"/>
          </a:p>
        </p:txBody>
      </p:sp>
    </p:spTree>
    <p:extLst>
      <p:ext uri="{BB962C8B-B14F-4D97-AF65-F5344CB8AC3E}">
        <p14:creationId xmlns:p14="http://schemas.microsoft.com/office/powerpoint/2010/main" val="39056801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8D096A1-8244-6474-D901-853F48B2FCC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BE"/>
          </a:p>
        </p:txBody>
      </p:sp>
      <p:sp>
        <p:nvSpPr>
          <p:cNvPr id="3" name="Text Placeholder 2">
            <a:extLst>
              <a:ext uri="{FF2B5EF4-FFF2-40B4-BE49-F238E27FC236}">
                <a16:creationId xmlns:a16="http://schemas.microsoft.com/office/drawing/2014/main" id="{72704C47-1524-F6D8-D167-5300FBDF324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E"/>
          </a:p>
        </p:txBody>
      </p:sp>
      <p:sp>
        <p:nvSpPr>
          <p:cNvPr id="4" name="Date Placeholder 3">
            <a:extLst>
              <a:ext uri="{FF2B5EF4-FFF2-40B4-BE49-F238E27FC236}">
                <a16:creationId xmlns:a16="http://schemas.microsoft.com/office/drawing/2014/main" id="{348DAE31-0B9B-D1C0-244A-7D6438B7009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F5EEF357-F892-8B46-88EC-7FAED6EC9A46}" type="datetime1">
              <a:rPr lang="en-US" smtClean="0"/>
              <a:t>10/9/2024</a:t>
            </a:fld>
            <a:endParaRPr lang="en-BE"/>
          </a:p>
        </p:txBody>
      </p:sp>
      <p:sp>
        <p:nvSpPr>
          <p:cNvPr id="5" name="Footer Placeholder 4">
            <a:extLst>
              <a:ext uri="{FF2B5EF4-FFF2-40B4-BE49-F238E27FC236}">
                <a16:creationId xmlns:a16="http://schemas.microsoft.com/office/drawing/2014/main" id="{DE0DC32C-A388-A38A-1B48-543DEFD7452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r>
              <a:rPr lang="en-GB"/>
              <a:t>Informal document A-LCA-SG6-19-02</a:t>
            </a:r>
            <a:endParaRPr lang="en-BE"/>
          </a:p>
        </p:txBody>
      </p:sp>
      <p:sp>
        <p:nvSpPr>
          <p:cNvPr id="6" name="Slide Number Placeholder 5">
            <a:extLst>
              <a:ext uri="{FF2B5EF4-FFF2-40B4-BE49-F238E27FC236}">
                <a16:creationId xmlns:a16="http://schemas.microsoft.com/office/drawing/2014/main" id="{08183B56-4A96-6F8D-2360-9037B37197B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101CAB44-87AA-4549-9169-34B458E1BE8A}" type="slidenum">
              <a:rPr lang="en-BE" smtClean="0"/>
              <a:t>‹#›</a:t>
            </a:fld>
            <a:endParaRPr lang="en-BE"/>
          </a:p>
        </p:txBody>
      </p:sp>
    </p:spTree>
    <p:extLst>
      <p:ext uri="{BB962C8B-B14F-4D97-AF65-F5344CB8AC3E}">
        <p14:creationId xmlns:p14="http://schemas.microsoft.com/office/powerpoint/2010/main" val="41646121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meet.google.com/jzm-dtzo-mkt"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mailto:banita@avere.org" TargetMode="External"/><Relationship Id="rId2" Type="http://schemas.openxmlformats.org/officeDocument/2006/relationships/hyperlink" Target="mailto:no-kawa@ntsel.go.jp"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BD9E87-1227-26CD-DAD1-2163DECEC591}"/>
              </a:ext>
            </a:extLst>
          </p:cNvPr>
          <p:cNvSpPr>
            <a:spLocks noGrp="1"/>
          </p:cNvSpPr>
          <p:nvPr>
            <p:ph type="ctrTitle"/>
          </p:nvPr>
        </p:nvSpPr>
        <p:spPr>
          <a:xfrm>
            <a:off x="1269357" y="207963"/>
            <a:ext cx="9144000" cy="2387600"/>
          </a:xfrm>
        </p:spPr>
        <p:txBody>
          <a:bodyPr anchor="t">
            <a:normAutofit/>
          </a:bodyPr>
          <a:lstStyle/>
          <a:p>
            <a:r>
              <a:rPr lang="en-BE" dirty="0"/>
              <a:t>19th SG6 meeting</a:t>
            </a:r>
            <a:br>
              <a:rPr lang="en-BE" dirty="0"/>
            </a:br>
            <a:r>
              <a:rPr lang="en-BE" sz="2000" dirty="0"/>
              <a:t>9th of October 2024</a:t>
            </a:r>
            <a:br>
              <a:rPr lang="en-BE" sz="2000" dirty="0"/>
            </a:br>
            <a:r>
              <a:rPr lang="en-BE" sz="2000" dirty="0"/>
              <a:t>online</a:t>
            </a:r>
            <a:endParaRPr lang="en-BE" dirty="0"/>
          </a:p>
        </p:txBody>
      </p:sp>
      <p:graphicFrame>
        <p:nvGraphicFramePr>
          <p:cNvPr id="4" name="Table 3">
            <a:extLst>
              <a:ext uri="{FF2B5EF4-FFF2-40B4-BE49-F238E27FC236}">
                <a16:creationId xmlns:a16="http://schemas.microsoft.com/office/drawing/2014/main" id="{F4228176-54C2-5075-1956-73C7BF18091F}"/>
              </a:ext>
            </a:extLst>
          </p:cNvPr>
          <p:cNvGraphicFramePr>
            <a:graphicFrameLocks noGrp="1"/>
          </p:cNvGraphicFramePr>
          <p:nvPr>
            <p:extLst>
              <p:ext uri="{D42A27DB-BD31-4B8C-83A1-F6EECF244321}">
                <p14:modId xmlns:p14="http://schemas.microsoft.com/office/powerpoint/2010/main" val="3438854957"/>
              </p:ext>
            </p:extLst>
          </p:nvPr>
        </p:nvGraphicFramePr>
        <p:xfrm>
          <a:off x="3042170" y="1711008"/>
          <a:ext cx="5830570" cy="884555"/>
        </p:xfrm>
        <a:graphic>
          <a:graphicData uri="http://schemas.openxmlformats.org/drawingml/2006/table">
            <a:tbl>
              <a:tblPr firstRow="1" firstCol="1" bandRow="1">
                <a:tableStyleId>{5C22544A-7EE6-4342-B048-85BDC9FD1C3A}</a:tableStyleId>
              </a:tblPr>
              <a:tblGrid>
                <a:gridCol w="856708">
                  <a:extLst>
                    <a:ext uri="{9D8B030D-6E8A-4147-A177-3AD203B41FA5}">
                      <a16:colId xmlns:a16="http://schemas.microsoft.com/office/drawing/2014/main" val="2171268016"/>
                    </a:ext>
                  </a:extLst>
                </a:gridCol>
                <a:gridCol w="4973862">
                  <a:extLst>
                    <a:ext uri="{9D8B030D-6E8A-4147-A177-3AD203B41FA5}">
                      <a16:colId xmlns:a16="http://schemas.microsoft.com/office/drawing/2014/main" val="3005922971"/>
                    </a:ext>
                  </a:extLst>
                </a:gridCol>
              </a:tblGrid>
              <a:tr h="244475">
                <a:tc gridSpan="2">
                  <a:txBody>
                    <a:bodyPr/>
                    <a:lstStyle/>
                    <a:p>
                      <a:pPr algn="ctr"/>
                      <a:r>
                        <a:rPr lang="en-US" sz="1050" kern="100" dirty="0">
                          <a:effectLst/>
                        </a:rPr>
                        <a:t>Meeting info</a:t>
                      </a:r>
                      <a:endParaRPr lang="en-BE" sz="1050" kern="100" dirty="0">
                        <a:effectLst/>
                        <a:latin typeface="Times New Roman" panose="02020603050405020304" pitchFamily="18" charset="0"/>
                        <a:ea typeface="MS PMincho" panose="02020600040205080304" pitchFamily="18" charset="-128"/>
                        <a:cs typeface="Arial" panose="020B0604020202020204" pitchFamily="34" charset="0"/>
                      </a:endParaRPr>
                    </a:p>
                  </a:txBody>
                  <a:tcPr marL="68580" marR="68580" marT="0" marB="0"/>
                </a:tc>
                <a:tc hMerge="1">
                  <a:txBody>
                    <a:bodyPr/>
                    <a:lstStyle/>
                    <a:p>
                      <a:endParaRPr lang="en-BE"/>
                    </a:p>
                  </a:txBody>
                  <a:tcPr/>
                </a:tc>
                <a:extLst>
                  <a:ext uri="{0D108BD9-81ED-4DB2-BD59-A6C34878D82A}">
                    <a16:rowId xmlns:a16="http://schemas.microsoft.com/office/drawing/2014/main" val="2355119853"/>
                  </a:ext>
                </a:extLst>
              </a:tr>
              <a:tr h="124460">
                <a:tc>
                  <a:txBody>
                    <a:bodyPr/>
                    <a:lstStyle/>
                    <a:p>
                      <a:pPr algn="l"/>
                      <a:r>
                        <a:rPr lang="en-US" sz="1050" kern="100">
                          <a:effectLst/>
                        </a:rPr>
                        <a:t>Date</a:t>
                      </a:r>
                      <a:endParaRPr lang="en-BE" sz="1050" kern="100">
                        <a:effectLst/>
                        <a:latin typeface="Times New Roman" panose="02020603050405020304" pitchFamily="18" charset="0"/>
                        <a:ea typeface="MS PMincho" panose="02020600040205080304" pitchFamily="18" charset="-128"/>
                        <a:cs typeface="Arial" panose="020B0604020202020204" pitchFamily="34" charset="0"/>
                      </a:endParaRPr>
                    </a:p>
                  </a:txBody>
                  <a:tcPr marL="68580" marR="68580" marT="0" marB="0"/>
                </a:tc>
                <a:tc>
                  <a:txBody>
                    <a:bodyPr/>
                    <a:lstStyle/>
                    <a:p>
                      <a:pPr algn="l"/>
                      <a:r>
                        <a:rPr lang="en-US" sz="1050" kern="100">
                          <a:effectLst/>
                        </a:rPr>
                        <a:t>October 9</a:t>
                      </a:r>
                      <a:r>
                        <a:rPr lang="en-US" sz="1050" kern="100" baseline="30000">
                          <a:effectLst/>
                        </a:rPr>
                        <a:t>th</a:t>
                      </a:r>
                      <a:r>
                        <a:rPr lang="en-US" sz="1050" kern="100">
                          <a:effectLst/>
                        </a:rPr>
                        <a:t> 2024</a:t>
                      </a:r>
                      <a:endParaRPr lang="en-BE" sz="1050" kern="100">
                        <a:effectLst/>
                        <a:latin typeface="Times New Roman" panose="02020603050405020304" pitchFamily="18" charset="0"/>
                        <a:ea typeface="MS PMincho" panose="02020600040205080304" pitchFamily="18" charset="-128"/>
                        <a:cs typeface="Arial" panose="020B0604020202020204" pitchFamily="34" charset="0"/>
                      </a:endParaRPr>
                    </a:p>
                  </a:txBody>
                  <a:tcPr marL="68580" marR="68580" marT="0" marB="0"/>
                </a:tc>
                <a:extLst>
                  <a:ext uri="{0D108BD9-81ED-4DB2-BD59-A6C34878D82A}">
                    <a16:rowId xmlns:a16="http://schemas.microsoft.com/office/drawing/2014/main" val="3842294853"/>
                  </a:ext>
                </a:extLst>
              </a:tr>
              <a:tr h="124460">
                <a:tc>
                  <a:txBody>
                    <a:bodyPr/>
                    <a:lstStyle/>
                    <a:p>
                      <a:pPr algn="l"/>
                      <a:r>
                        <a:rPr lang="en-US" sz="1050" kern="100">
                          <a:effectLst/>
                        </a:rPr>
                        <a:t>Time</a:t>
                      </a:r>
                      <a:endParaRPr lang="en-BE" sz="1050" kern="100">
                        <a:effectLst/>
                        <a:latin typeface="Times New Roman" panose="02020603050405020304" pitchFamily="18" charset="0"/>
                        <a:ea typeface="MS PMincho" panose="02020600040205080304" pitchFamily="18" charset="-128"/>
                        <a:cs typeface="Arial" panose="020B0604020202020204" pitchFamily="34" charset="0"/>
                      </a:endParaRPr>
                    </a:p>
                  </a:txBody>
                  <a:tcPr marL="68580" marR="68580" marT="0" marB="0"/>
                </a:tc>
                <a:tc>
                  <a:txBody>
                    <a:bodyPr/>
                    <a:lstStyle/>
                    <a:p>
                      <a:pPr algn="l"/>
                      <a:r>
                        <a:rPr lang="en-US" sz="1050" kern="100">
                          <a:effectLst/>
                        </a:rPr>
                        <a:t>13:00pm until 14:30pm CEST</a:t>
                      </a:r>
                      <a:endParaRPr lang="en-BE" sz="1050" kern="100">
                        <a:effectLst/>
                        <a:latin typeface="Times New Roman" panose="02020603050405020304" pitchFamily="18" charset="0"/>
                        <a:ea typeface="MS PMincho" panose="02020600040205080304" pitchFamily="18" charset="-128"/>
                        <a:cs typeface="Arial" panose="020B0604020202020204" pitchFamily="34" charset="0"/>
                      </a:endParaRPr>
                    </a:p>
                  </a:txBody>
                  <a:tcPr marL="68580" marR="68580" marT="0" marB="0"/>
                </a:tc>
                <a:extLst>
                  <a:ext uri="{0D108BD9-81ED-4DB2-BD59-A6C34878D82A}">
                    <a16:rowId xmlns:a16="http://schemas.microsoft.com/office/drawing/2014/main" val="2183452062"/>
                  </a:ext>
                </a:extLst>
              </a:tr>
              <a:tr h="124460">
                <a:tc>
                  <a:txBody>
                    <a:bodyPr/>
                    <a:lstStyle/>
                    <a:p>
                      <a:pPr algn="l"/>
                      <a:r>
                        <a:rPr lang="en-US" sz="1050" kern="100">
                          <a:effectLst/>
                        </a:rPr>
                        <a:t>Link</a:t>
                      </a:r>
                      <a:endParaRPr lang="en-BE" sz="1050" kern="100">
                        <a:effectLst/>
                        <a:latin typeface="Times New Roman" panose="02020603050405020304" pitchFamily="18" charset="0"/>
                        <a:ea typeface="MS PMincho" panose="02020600040205080304" pitchFamily="18" charset="-128"/>
                        <a:cs typeface="Arial" panose="020B0604020202020204" pitchFamily="34" charset="0"/>
                      </a:endParaRPr>
                    </a:p>
                  </a:txBody>
                  <a:tcPr marL="68580" marR="68580" marT="0" marB="0"/>
                </a:tc>
                <a:tc>
                  <a:txBody>
                    <a:bodyPr/>
                    <a:lstStyle/>
                    <a:p>
                      <a:pPr algn="just">
                        <a:tabLst>
                          <a:tab pos="3536315" algn="l"/>
                        </a:tabLst>
                      </a:pPr>
                      <a:r>
                        <a:rPr lang="nl-BE" sz="1050" kern="100" dirty="0">
                          <a:effectLst/>
                        </a:rPr>
                        <a:t>Online: </a:t>
                      </a:r>
                      <a:r>
                        <a:rPr lang="nl-BE" sz="1050" u="sng" kern="100" dirty="0">
                          <a:effectLst/>
                          <a:hlinkClick r:id="rId3"/>
                        </a:rPr>
                        <a:t>https://meet.google.com/jzm-dtzo-mkt</a:t>
                      </a:r>
                      <a:r>
                        <a:rPr lang="nl-BE" sz="1050" kern="100" dirty="0">
                          <a:effectLst/>
                        </a:rPr>
                        <a:t> </a:t>
                      </a:r>
                      <a:endParaRPr lang="en-BE" sz="1050" kern="100" dirty="0">
                        <a:effectLst/>
                      </a:endParaRPr>
                    </a:p>
                    <a:p>
                      <a:pPr algn="just">
                        <a:tabLst>
                          <a:tab pos="3536315" algn="l"/>
                        </a:tabLst>
                      </a:pPr>
                      <a:r>
                        <a:rPr lang="nl-BE" sz="1050" kern="100" dirty="0">
                          <a:effectLst/>
                        </a:rPr>
                        <a:t> </a:t>
                      </a:r>
                      <a:endParaRPr lang="en-BE" sz="1050" kern="100" dirty="0">
                        <a:effectLst/>
                        <a:latin typeface="Times New Roman" panose="02020603050405020304" pitchFamily="18" charset="0"/>
                        <a:ea typeface="MS PMincho" panose="02020600040205080304" pitchFamily="18" charset="-128"/>
                        <a:cs typeface="Arial" panose="020B0604020202020204" pitchFamily="34" charset="0"/>
                      </a:endParaRPr>
                    </a:p>
                  </a:txBody>
                  <a:tcPr marL="68580" marR="68580" marT="0" marB="0"/>
                </a:tc>
                <a:extLst>
                  <a:ext uri="{0D108BD9-81ED-4DB2-BD59-A6C34878D82A}">
                    <a16:rowId xmlns:a16="http://schemas.microsoft.com/office/drawing/2014/main" val="1015255594"/>
                  </a:ext>
                </a:extLst>
              </a:tr>
            </a:tbl>
          </a:graphicData>
        </a:graphic>
      </p:graphicFrame>
      <p:graphicFrame>
        <p:nvGraphicFramePr>
          <p:cNvPr id="5" name="Table 4">
            <a:extLst>
              <a:ext uri="{FF2B5EF4-FFF2-40B4-BE49-F238E27FC236}">
                <a16:creationId xmlns:a16="http://schemas.microsoft.com/office/drawing/2014/main" id="{4E80E20D-7349-9EF2-F3CE-BCA437014DC2}"/>
              </a:ext>
            </a:extLst>
          </p:cNvPr>
          <p:cNvGraphicFramePr>
            <a:graphicFrameLocks noGrp="1"/>
          </p:cNvGraphicFramePr>
          <p:nvPr>
            <p:extLst>
              <p:ext uri="{D42A27DB-BD31-4B8C-83A1-F6EECF244321}">
                <p14:modId xmlns:p14="http://schemas.microsoft.com/office/powerpoint/2010/main" val="846953545"/>
              </p:ext>
            </p:extLst>
          </p:nvPr>
        </p:nvGraphicFramePr>
        <p:xfrm>
          <a:off x="3042170" y="2800004"/>
          <a:ext cx="5846445" cy="3185160"/>
        </p:xfrm>
        <a:graphic>
          <a:graphicData uri="http://schemas.openxmlformats.org/drawingml/2006/table">
            <a:tbl>
              <a:tblPr firstRow="1" firstCol="1" bandRow="1">
                <a:tableStyleId>{5C22544A-7EE6-4342-B048-85BDC9FD1C3A}</a:tableStyleId>
              </a:tblPr>
              <a:tblGrid>
                <a:gridCol w="527685">
                  <a:extLst>
                    <a:ext uri="{9D8B030D-6E8A-4147-A177-3AD203B41FA5}">
                      <a16:colId xmlns:a16="http://schemas.microsoft.com/office/drawing/2014/main" val="2076265187"/>
                    </a:ext>
                  </a:extLst>
                </a:gridCol>
                <a:gridCol w="262890">
                  <a:extLst>
                    <a:ext uri="{9D8B030D-6E8A-4147-A177-3AD203B41FA5}">
                      <a16:colId xmlns:a16="http://schemas.microsoft.com/office/drawing/2014/main" val="2193790774"/>
                    </a:ext>
                  </a:extLst>
                </a:gridCol>
                <a:gridCol w="1827530">
                  <a:extLst>
                    <a:ext uri="{9D8B030D-6E8A-4147-A177-3AD203B41FA5}">
                      <a16:colId xmlns:a16="http://schemas.microsoft.com/office/drawing/2014/main" val="3253421340"/>
                    </a:ext>
                  </a:extLst>
                </a:gridCol>
                <a:gridCol w="1146175">
                  <a:extLst>
                    <a:ext uri="{9D8B030D-6E8A-4147-A177-3AD203B41FA5}">
                      <a16:colId xmlns:a16="http://schemas.microsoft.com/office/drawing/2014/main" val="2380979461"/>
                    </a:ext>
                  </a:extLst>
                </a:gridCol>
                <a:gridCol w="1033780">
                  <a:extLst>
                    <a:ext uri="{9D8B030D-6E8A-4147-A177-3AD203B41FA5}">
                      <a16:colId xmlns:a16="http://schemas.microsoft.com/office/drawing/2014/main" val="195352251"/>
                    </a:ext>
                  </a:extLst>
                </a:gridCol>
                <a:gridCol w="1048385">
                  <a:extLst>
                    <a:ext uri="{9D8B030D-6E8A-4147-A177-3AD203B41FA5}">
                      <a16:colId xmlns:a16="http://schemas.microsoft.com/office/drawing/2014/main" val="281974956"/>
                    </a:ext>
                  </a:extLst>
                </a:gridCol>
              </a:tblGrid>
              <a:tr h="323215">
                <a:tc>
                  <a:txBody>
                    <a:bodyPr/>
                    <a:lstStyle/>
                    <a:p>
                      <a:pPr algn="ctr"/>
                      <a:r>
                        <a:rPr lang="en-US" sz="1100" kern="100" dirty="0">
                          <a:effectLst/>
                        </a:rPr>
                        <a:t>Time</a:t>
                      </a:r>
                      <a:endParaRPr lang="en-BE" sz="1050" kern="100" dirty="0">
                        <a:effectLst/>
                        <a:latin typeface="Times New Roman" panose="02020603050405020304" pitchFamily="18" charset="0"/>
                        <a:ea typeface="MS PMincho" panose="02020600040205080304" pitchFamily="18" charset="-128"/>
                        <a:cs typeface="Arial" panose="020B0604020202020204" pitchFamily="34" charset="0"/>
                      </a:endParaRPr>
                    </a:p>
                  </a:txBody>
                  <a:tcPr marL="68580" marR="68580" marT="0" marB="0"/>
                </a:tc>
                <a:tc>
                  <a:txBody>
                    <a:bodyPr/>
                    <a:lstStyle/>
                    <a:p>
                      <a:pPr algn="ctr"/>
                      <a:r>
                        <a:rPr lang="en-US" sz="1100" kern="100">
                          <a:effectLst/>
                        </a:rPr>
                        <a:t> </a:t>
                      </a:r>
                      <a:endParaRPr lang="en-BE" sz="1050" kern="100">
                        <a:effectLst/>
                        <a:latin typeface="Times New Roman" panose="02020603050405020304" pitchFamily="18" charset="0"/>
                        <a:ea typeface="MS PMincho" panose="02020600040205080304" pitchFamily="18" charset="-128"/>
                        <a:cs typeface="Arial" panose="020B0604020202020204" pitchFamily="34" charset="0"/>
                      </a:endParaRPr>
                    </a:p>
                  </a:txBody>
                  <a:tcPr marL="68580" marR="68580" marT="0" marB="0"/>
                </a:tc>
                <a:tc>
                  <a:txBody>
                    <a:bodyPr/>
                    <a:lstStyle/>
                    <a:p>
                      <a:pPr algn="ctr"/>
                      <a:r>
                        <a:rPr lang="en-US" sz="1100" kern="100">
                          <a:effectLst/>
                        </a:rPr>
                        <a:t>Agenda Item</a:t>
                      </a:r>
                      <a:endParaRPr lang="en-BE" sz="1050" kern="100">
                        <a:effectLst/>
                        <a:latin typeface="Times New Roman" panose="02020603050405020304" pitchFamily="18" charset="0"/>
                        <a:ea typeface="MS PMincho" panose="02020600040205080304" pitchFamily="18" charset="-128"/>
                        <a:cs typeface="Arial" panose="020B0604020202020204" pitchFamily="34" charset="0"/>
                      </a:endParaRPr>
                    </a:p>
                  </a:txBody>
                  <a:tcPr marL="68580" marR="68580" marT="0" marB="0"/>
                </a:tc>
                <a:tc>
                  <a:txBody>
                    <a:bodyPr/>
                    <a:lstStyle/>
                    <a:p>
                      <a:pPr algn="ctr"/>
                      <a:r>
                        <a:rPr lang="en-US" sz="1100" kern="100">
                          <a:effectLst/>
                        </a:rPr>
                        <a:t>Lead</a:t>
                      </a:r>
                      <a:endParaRPr lang="en-BE" sz="1050" kern="100">
                        <a:effectLst/>
                        <a:latin typeface="Times New Roman" panose="02020603050405020304" pitchFamily="18" charset="0"/>
                        <a:ea typeface="MS PMincho" panose="02020600040205080304" pitchFamily="18" charset="-128"/>
                        <a:cs typeface="Arial" panose="020B0604020202020204" pitchFamily="34" charset="0"/>
                      </a:endParaRPr>
                    </a:p>
                  </a:txBody>
                  <a:tcPr marL="68580" marR="68580" marT="0" marB="0"/>
                </a:tc>
                <a:tc>
                  <a:txBody>
                    <a:bodyPr/>
                    <a:lstStyle/>
                    <a:p>
                      <a:pPr algn="ctr"/>
                      <a:r>
                        <a:rPr lang="en-US" sz="1100" kern="100">
                          <a:effectLst/>
                        </a:rPr>
                        <a:t>Working Paper</a:t>
                      </a:r>
                      <a:endParaRPr lang="en-BE" sz="1050" kern="100">
                        <a:effectLst/>
                        <a:latin typeface="Times New Roman" panose="02020603050405020304" pitchFamily="18" charset="0"/>
                        <a:ea typeface="MS PMincho" panose="02020600040205080304" pitchFamily="18" charset="-128"/>
                        <a:cs typeface="Arial" panose="020B0604020202020204" pitchFamily="34" charset="0"/>
                      </a:endParaRPr>
                    </a:p>
                  </a:txBody>
                  <a:tcPr marL="68580" marR="68580" marT="0" marB="0"/>
                </a:tc>
                <a:tc>
                  <a:txBody>
                    <a:bodyPr/>
                    <a:lstStyle/>
                    <a:p>
                      <a:pPr algn="ctr"/>
                      <a:r>
                        <a:rPr lang="en-US" sz="1100" kern="100">
                          <a:effectLst/>
                        </a:rPr>
                        <a:t>Purpose or Target</a:t>
                      </a:r>
                      <a:endParaRPr lang="en-BE" sz="1050" kern="100">
                        <a:effectLst/>
                        <a:latin typeface="Times New Roman" panose="02020603050405020304" pitchFamily="18" charset="0"/>
                        <a:ea typeface="MS PMincho" panose="02020600040205080304" pitchFamily="18" charset="-128"/>
                        <a:cs typeface="Arial" panose="020B0604020202020204" pitchFamily="34" charset="0"/>
                      </a:endParaRPr>
                    </a:p>
                  </a:txBody>
                  <a:tcPr marL="68580" marR="68580" marT="0" marB="0"/>
                </a:tc>
                <a:extLst>
                  <a:ext uri="{0D108BD9-81ED-4DB2-BD59-A6C34878D82A}">
                    <a16:rowId xmlns:a16="http://schemas.microsoft.com/office/drawing/2014/main" val="330732968"/>
                  </a:ext>
                </a:extLst>
              </a:tr>
              <a:tr h="137795">
                <a:tc>
                  <a:txBody>
                    <a:bodyPr/>
                    <a:lstStyle/>
                    <a:p>
                      <a:pPr algn="just"/>
                      <a:r>
                        <a:rPr lang="en-US" sz="1100" kern="100">
                          <a:effectLst/>
                        </a:rPr>
                        <a:t>13:00 ~</a:t>
                      </a:r>
                      <a:endParaRPr lang="en-BE" sz="1050" kern="100">
                        <a:effectLst/>
                        <a:latin typeface="Times New Roman" panose="02020603050405020304" pitchFamily="18" charset="0"/>
                        <a:ea typeface="MS PMincho" panose="02020600040205080304" pitchFamily="18" charset="-128"/>
                        <a:cs typeface="Arial" panose="020B0604020202020204" pitchFamily="34" charset="0"/>
                      </a:endParaRPr>
                    </a:p>
                  </a:txBody>
                  <a:tcPr marL="68580" marR="68580" marT="0" marB="0"/>
                </a:tc>
                <a:tc>
                  <a:txBody>
                    <a:bodyPr/>
                    <a:lstStyle/>
                    <a:p>
                      <a:pPr algn="just"/>
                      <a:r>
                        <a:rPr lang="en-US" sz="1100" kern="100">
                          <a:effectLst/>
                        </a:rPr>
                        <a:t>1</a:t>
                      </a:r>
                      <a:endParaRPr lang="en-BE" sz="1050" kern="100">
                        <a:effectLst/>
                        <a:latin typeface="Times New Roman" panose="02020603050405020304" pitchFamily="18" charset="0"/>
                        <a:ea typeface="MS PMincho" panose="02020600040205080304" pitchFamily="18" charset="-128"/>
                        <a:cs typeface="Arial" panose="020B0604020202020204" pitchFamily="34" charset="0"/>
                      </a:endParaRPr>
                    </a:p>
                  </a:txBody>
                  <a:tcPr marL="68580" marR="68580" marT="0" marB="0"/>
                </a:tc>
                <a:tc>
                  <a:txBody>
                    <a:bodyPr/>
                    <a:lstStyle/>
                    <a:p>
                      <a:pPr algn="just"/>
                      <a:r>
                        <a:rPr lang="en-US" sz="1100" kern="100">
                          <a:effectLst/>
                        </a:rPr>
                        <a:t>Welcome and introduction</a:t>
                      </a:r>
                      <a:endParaRPr lang="en-BE" sz="1050" kern="100">
                        <a:effectLst/>
                      </a:endParaRPr>
                    </a:p>
                    <a:p>
                      <a:pPr algn="just"/>
                      <a:r>
                        <a:rPr lang="en-US" sz="1100" kern="100">
                          <a:effectLst/>
                        </a:rPr>
                        <a:t> </a:t>
                      </a:r>
                      <a:endParaRPr lang="en-BE" sz="1050" kern="100">
                        <a:effectLst/>
                        <a:latin typeface="Times New Roman" panose="02020603050405020304" pitchFamily="18" charset="0"/>
                        <a:ea typeface="MS PMincho" panose="02020600040205080304" pitchFamily="18" charset="-128"/>
                        <a:cs typeface="Arial" panose="020B0604020202020204" pitchFamily="34" charset="0"/>
                      </a:endParaRPr>
                    </a:p>
                  </a:txBody>
                  <a:tcPr marL="68580" marR="68580" marT="0" marB="0"/>
                </a:tc>
                <a:tc>
                  <a:txBody>
                    <a:bodyPr/>
                    <a:lstStyle/>
                    <a:p>
                      <a:pPr algn="just"/>
                      <a:r>
                        <a:rPr lang="en-US" sz="1100" kern="100">
                          <a:effectLst/>
                        </a:rPr>
                        <a:t>Chair</a:t>
                      </a:r>
                      <a:endParaRPr lang="en-BE" sz="1050" kern="100">
                        <a:effectLst/>
                        <a:latin typeface="Times New Roman" panose="02020603050405020304" pitchFamily="18" charset="0"/>
                        <a:ea typeface="MS PMincho" panose="02020600040205080304" pitchFamily="18" charset="-128"/>
                        <a:cs typeface="Arial" panose="020B0604020202020204" pitchFamily="34" charset="0"/>
                      </a:endParaRPr>
                    </a:p>
                  </a:txBody>
                  <a:tcPr marL="68580" marR="68580" marT="0" marB="0"/>
                </a:tc>
                <a:tc>
                  <a:txBody>
                    <a:bodyPr/>
                    <a:lstStyle/>
                    <a:p>
                      <a:pPr algn="ctr"/>
                      <a:r>
                        <a:rPr lang="en-US" sz="1100" kern="100">
                          <a:effectLst/>
                        </a:rPr>
                        <a:t>NA</a:t>
                      </a:r>
                      <a:endParaRPr lang="en-BE" sz="1050" kern="100">
                        <a:effectLst/>
                        <a:latin typeface="Times New Roman" panose="02020603050405020304" pitchFamily="18" charset="0"/>
                        <a:ea typeface="MS PMincho" panose="02020600040205080304" pitchFamily="18" charset="-128"/>
                        <a:cs typeface="Arial" panose="020B0604020202020204" pitchFamily="34" charset="0"/>
                      </a:endParaRPr>
                    </a:p>
                  </a:txBody>
                  <a:tcPr marL="68580" marR="68580" marT="0" marB="0"/>
                </a:tc>
                <a:tc>
                  <a:txBody>
                    <a:bodyPr/>
                    <a:lstStyle/>
                    <a:p>
                      <a:pPr algn="ctr"/>
                      <a:r>
                        <a:rPr lang="en-US" sz="1100" kern="100">
                          <a:effectLst/>
                        </a:rPr>
                        <a:t>Introduction</a:t>
                      </a:r>
                      <a:endParaRPr lang="en-BE" sz="1050" kern="100">
                        <a:effectLst/>
                        <a:latin typeface="Times New Roman" panose="02020603050405020304" pitchFamily="18" charset="0"/>
                        <a:ea typeface="MS PMincho" panose="02020600040205080304" pitchFamily="18" charset="-128"/>
                        <a:cs typeface="Arial" panose="020B0604020202020204" pitchFamily="34" charset="0"/>
                      </a:endParaRPr>
                    </a:p>
                  </a:txBody>
                  <a:tcPr marL="68580" marR="68580" marT="0" marB="0"/>
                </a:tc>
                <a:extLst>
                  <a:ext uri="{0D108BD9-81ED-4DB2-BD59-A6C34878D82A}">
                    <a16:rowId xmlns:a16="http://schemas.microsoft.com/office/drawing/2014/main" val="3428688833"/>
                  </a:ext>
                </a:extLst>
              </a:tr>
              <a:tr h="137795">
                <a:tc>
                  <a:txBody>
                    <a:bodyPr/>
                    <a:lstStyle/>
                    <a:p>
                      <a:pPr algn="r"/>
                      <a:r>
                        <a:rPr lang="en-US" sz="1100" kern="100">
                          <a:effectLst/>
                        </a:rPr>
                        <a:t>~ 13:05</a:t>
                      </a:r>
                      <a:endParaRPr lang="en-BE" sz="1050" kern="100">
                        <a:effectLst/>
                        <a:latin typeface="Times New Roman" panose="02020603050405020304" pitchFamily="18" charset="0"/>
                        <a:ea typeface="MS PMincho" panose="02020600040205080304" pitchFamily="18" charset="-128"/>
                        <a:cs typeface="Arial" panose="020B0604020202020204" pitchFamily="34" charset="0"/>
                      </a:endParaRPr>
                    </a:p>
                  </a:txBody>
                  <a:tcPr marL="68580" marR="68580" marT="0" marB="0"/>
                </a:tc>
                <a:tc>
                  <a:txBody>
                    <a:bodyPr/>
                    <a:lstStyle/>
                    <a:p>
                      <a:pPr algn="just"/>
                      <a:r>
                        <a:rPr lang="en-US" sz="1100" kern="100">
                          <a:effectLst/>
                        </a:rPr>
                        <a:t>2</a:t>
                      </a:r>
                      <a:endParaRPr lang="en-BE" sz="1050" kern="100">
                        <a:effectLst/>
                        <a:latin typeface="Times New Roman" panose="02020603050405020304" pitchFamily="18" charset="0"/>
                        <a:ea typeface="MS PMincho" panose="02020600040205080304" pitchFamily="18" charset="-128"/>
                        <a:cs typeface="Arial" panose="020B0604020202020204" pitchFamily="34" charset="0"/>
                      </a:endParaRPr>
                    </a:p>
                  </a:txBody>
                  <a:tcPr marL="68580" marR="68580" marT="0" marB="0"/>
                </a:tc>
                <a:tc>
                  <a:txBody>
                    <a:bodyPr/>
                    <a:lstStyle/>
                    <a:p>
                      <a:pPr algn="just"/>
                      <a:r>
                        <a:rPr lang="en-US" sz="1100" kern="100">
                          <a:effectLst/>
                        </a:rPr>
                        <a:t>Adoption of the agenda</a:t>
                      </a:r>
                      <a:endParaRPr lang="en-BE" sz="1050" kern="100">
                        <a:effectLst/>
                      </a:endParaRPr>
                    </a:p>
                    <a:p>
                      <a:pPr algn="just"/>
                      <a:r>
                        <a:rPr lang="en-US" sz="1100" kern="100">
                          <a:effectLst/>
                        </a:rPr>
                        <a:t> </a:t>
                      </a:r>
                      <a:endParaRPr lang="en-BE" sz="1050" kern="100">
                        <a:effectLst/>
                        <a:latin typeface="Times New Roman" panose="02020603050405020304" pitchFamily="18" charset="0"/>
                        <a:ea typeface="MS PMincho" panose="02020600040205080304" pitchFamily="18" charset="-128"/>
                        <a:cs typeface="Arial" panose="020B0604020202020204" pitchFamily="34" charset="0"/>
                      </a:endParaRPr>
                    </a:p>
                  </a:txBody>
                  <a:tcPr marL="68580" marR="68580" marT="0" marB="0"/>
                </a:tc>
                <a:tc>
                  <a:txBody>
                    <a:bodyPr/>
                    <a:lstStyle/>
                    <a:p>
                      <a:pPr algn="just"/>
                      <a:r>
                        <a:rPr lang="en-US" sz="1100" kern="100">
                          <a:effectLst/>
                        </a:rPr>
                        <a:t>Chair</a:t>
                      </a:r>
                      <a:endParaRPr lang="en-BE" sz="1050" kern="100">
                        <a:effectLst/>
                        <a:latin typeface="Times New Roman" panose="02020603050405020304" pitchFamily="18" charset="0"/>
                        <a:ea typeface="MS PMincho" panose="02020600040205080304" pitchFamily="18" charset="-128"/>
                        <a:cs typeface="Arial" panose="020B0604020202020204" pitchFamily="34" charset="0"/>
                      </a:endParaRPr>
                    </a:p>
                  </a:txBody>
                  <a:tcPr marL="68580" marR="68580" marT="0" marB="0"/>
                </a:tc>
                <a:tc>
                  <a:txBody>
                    <a:bodyPr/>
                    <a:lstStyle/>
                    <a:p>
                      <a:pPr algn="ctr"/>
                      <a:r>
                        <a:rPr lang="en-US" sz="1100" kern="100" dirty="0">
                          <a:effectLst/>
                        </a:rPr>
                        <a:t>A-LCA-SG6-19-01</a:t>
                      </a:r>
                      <a:endParaRPr lang="en-BE" sz="1050" kern="100" dirty="0">
                        <a:effectLst/>
                        <a:latin typeface="Times New Roman" panose="02020603050405020304" pitchFamily="18" charset="0"/>
                        <a:ea typeface="MS PMincho" panose="02020600040205080304" pitchFamily="18" charset="-128"/>
                        <a:cs typeface="Arial" panose="020B0604020202020204" pitchFamily="34" charset="0"/>
                      </a:endParaRPr>
                    </a:p>
                  </a:txBody>
                  <a:tcPr marL="68580" marR="68580" marT="0" marB="0"/>
                </a:tc>
                <a:tc>
                  <a:txBody>
                    <a:bodyPr/>
                    <a:lstStyle/>
                    <a:p>
                      <a:pPr algn="ctr"/>
                      <a:r>
                        <a:rPr lang="en-US" sz="1100" kern="100">
                          <a:effectLst/>
                        </a:rPr>
                        <a:t>Agreement</a:t>
                      </a:r>
                      <a:endParaRPr lang="en-BE" sz="1050" kern="100">
                        <a:effectLst/>
                        <a:latin typeface="Times New Roman" panose="02020603050405020304" pitchFamily="18" charset="0"/>
                        <a:ea typeface="MS PMincho" panose="02020600040205080304" pitchFamily="18" charset="-128"/>
                        <a:cs typeface="Arial" panose="020B0604020202020204" pitchFamily="34" charset="0"/>
                      </a:endParaRPr>
                    </a:p>
                  </a:txBody>
                  <a:tcPr marL="68580" marR="68580" marT="0" marB="0"/>
                </a:tc>
                <a:extLst>
                  <a:ext uri="{0D108BD9-81ED-4DB2-BD59-A6C34878D82A}">
                    <a16:rowId xmlns:a16="http://schemas.microsoft.com/office/drawing/2014/main" val="1405156421"/>
                  </a:ext>
                </a:extLst>
              </a:tr>
              <a:tr h="137795">
                <a:tc>
                  <a:txBody>
                    <a:bodyPr/>
                    <a:lstStyle/>
                    <a:p>
                      <a:pPr algn="r"/>
                      <a:r>
                        <a:rPr lang="en-US" sz="1100" kern="100">
                          <a:effectLst/>
                        </a:rPr>
                        <a:t>~ 13:10</a:t>
                      </a:r>
                      <a:endParaRPr lang="en-BE" sz="1050" kern="100">
                        <a:effectLst/>
                        <a:latin typeface="Times New Roman" panose="02020603050405020304" pitchFamily="18" charset="0"/>
                        <a:ea typeface="MS PMincho" panose="02020600040205080304" pitchFamily="18" charset="-128"/>
                        <a:cs typeface="Arial" panose="020B0604020202020204" pitchFamily="34" charset="0"/>
                      </a:endParaRPr>
                    </a:p>
                  </a:txBody>
                  <a:tcPr marL="68580" marR="68580" marT="0" marB="0"/>
                </a:tc>
                <a:tc>
                  <a:txBody>
                    <a:bodyPr/>
                    <a:lstStyle/>
                    <a:p>
                      <a:pPr algn="just"/>
                      <a:r>
                        <a:rPr lang="en-US" sz="1100" kern="100">
                          <a:effectLst/>
                        </a:rPr>
                        <a:t>3</a:t>
                      </a:r>
                      <a:endParaRPr lang="en-BE" sz="1050" kern="100">
                        <a:effectLst/>
                        <a:latin typeface="Times New Roman" panose="02020603050405020304" pitchFamily="18" charset="0"/>
                        <a:ea typeface="MS PMincho" panose="02020600040205080304" pitchFamily="18" charset="-128"/>
                        <a:cs typeface="Arial" panose="020B0604020202020204" pitchFamily="34" charset="0"/>
                      </a:endParaRPr>
                    </a:p>
                  </a:txBody>
                  <a:tcPr marL="68580" marR="68580" marT="0" marB="0"/>
                </a:tc>
                <a:tc>
                  <a:txBody>
                    <a:bodyPr/>
                    <a:lstStyle/>
                    <a:p>
                      <a:pPr algn="just"/>
                      <a:r>
                        <a:rPr lang="en-US" sz="1100" kern="100">
                          <a:effectLst/>
                        </a:rPr>
                        <a:t>Report from the last A-LCA meeting:</a:t>
                      </a:r>
                      <a:endParaRPr lang="en-BE" sz="1050" kern="100">
                        <a:effectLst/>
                      </a:endParaRPr>
                    </a:p>
                    <a:p>
                      <a:pPr marL="342900" lvl="0" indent="-342900" algn="just">
                        <a:buFont typeface="Symbol" pitchFamily="2" charset="2"/>
                        <a:buChar char=""/>
                      </a:pPr>
                      <a:r>
                        <a:rPr lang="en-US" sz="1100" kern="100">
                          <a:effectLst/>
                        </a:rPr>
                        <a:t>Emissions related to infrastructure</a:t>
                      </a:r>
                      <a:endParaRPr lang="en-BE" sz="1050" kern="100">
                        <a:effectLst/>
                      </a:endParaRPr>
                    </a:p>
                    <a:p>
                      <a:pPr marL="342900" lvl="0" indent="-342900" algn="just">
                        <a:buFont typeface="Symbol" pitchFamily="2" charset="2"/>
                        <a:buChar char=""/>
                      </a:pPr>
                      <a:r>
                        <a:rPr lang="en-US" sz="1100" kern="100">
                          <a:effectLst/>
                        </a:rPr>
                        <a:t>Leveling concept</a:t>
                      </a:r>
                      <a:endParaRPr lang="en-BE" sz="1050" kern="100">
                        <a:effectLst/>
                        <a:latin typeface="Times New Roman" panose="02020603050405020304" pitchFamily="18" charset="0"/>
                        <a:ea typeface="MS PMincho" panose="02020600040205080304" pitchFamily="18" charset="-128"/>
                        <a:cs typeface="Arial" panose="020B0604020202020204" pitchFamily="34" charset="0"/>
                      </a:endParaRPr>
                    </a:p>
                  </a:txBody>
                  <a:tcPr marL="68580" marR="68580" marT="0" marB="0"/>
                </a:tc>
                <a:tc>
                  <a:txBody>
                    <a:bodyPr/>
                    <a:lstStyle/>
                    <a:p>
                      <a:pPr algn="just"/>
                      <a:r>
                        <a:rPr lang="en-US" sz="1100" kern="100">
                          <a:effectLst/>
                        </a:rPr>
                        <a:t>Chair</a:t>
                      </a:r>
                      <a:endParaRPr lang="en-BE" sz="1050" kern="100">
                        <a:effectLst/>
                        <a:latin typeface="Times New Roman" panose="02020603050405020304" pitchFamily="18" charset="0"/>
                        <a:ea typeface="MS PMincho" panose="02020600040205080304" pitchFamily="18" charset="-128"/>
                        <a:cs typeface="Arial" panose="020B0604020202020204" pitchFamily="34" charset="0"/>
                      </a:endParaRPr>
                    </a:p>
                  </a:txBody>
                  <a:tcPr marL="68580" marR="68580" marT="0" marB="0"/>
                </a:tc>
                <a:tc>
                  <a:txBody>
                    <a:bodyPr/>
                    <a:lstStyle/>
                    <a:p>
                      <a:pPr algn="ctr"/>
                      <a:r>
                        <a:rPr lang="en-US" sz="1100" kern="100" dirty="0">
                          <a:effectLst/>
                        </a:rPr>
                        <a:t>A-LCA-SG6-19-02</a:t>
                      </a:r>
                      <a:endParaRPr lang="en-BE" sz="1050" kern="100" dirty="0">
                        <a:effectLst/>
                        <a:latin typeface="Times New Roman" panose="02020603050405020304" pitchFamily="18" charset="0"/>
                        <a:ea typeface="MS PMincho" panose="02020600040205080304" pitchFamily="18" charset="-128"/>
                        <a:cs typeface="Arial" panose="020B0604020202020204" pitchFamily="34" charset="0"/>
                      </a:endParaRPr>
                    </a:p>
                  </a:txBody>
                  <a:tcPr marL="68580" marR="68580" marT="0" marB="0"/>
                </a:tc>
                <a:tc>
                  <a:txBody>
                    <a:bodyPr/>
                    <a:lstStyle/>
                    <a:p>
                      <a:pPr algn="ctr"/>
                      <a:r>
                        <a:rPr lang="en-US" sz="1100" kern="100">
                          <a:effectLst/>
                        </a:rPr>
                        <a:t>Notification</a:t>
                      </a:r>
                      <a:endParaRPr lang="en-BE" sz="1050" kern="100">
                        <a:effectLst/>
                        <a:latin typeface="Times New Roman" panose="02020603050405020304" pitchFamily="18" charset="0"/>
                        <a:ea typeface="MS PMincho" panose="02020600040205080304" pitchFamily="18" charset="-128"/>
                        <a:cs typeface="Arial" panose="020B0604020202020204" pitchFamily="34" charset="0"/>
                      </a:endParaRPr>
                    </a:p>
                  </a:txBody>
                  <a:tcPr marL="68580" marR="68580" marT="0" marB="0"/>
                </a:tc>
                <a:extLst>
                  <a:ext uri="{0D108BD9-81ED-4DB2-BD59-A6C34878D82A}">
                    <a16:rowId xmlns:a16="http://schemas.microsoft.com/office/drawing/2014/main" val="1206120919"/>
                  </a:ext>
                </a:extLst>
              </a:tr>
              <a:tr h="137795">
                <a:tc>
                  <a:txBody>
                    <a:bodyPr/>
                    <a:lstStyle/>
                    <a:p>
                      <a:pPr algn="r"/>
                      <a:r>
                        <a:rPr lang="en-US" sz="1100" kern="100">
                          <a:effectLst/>
                        </a:rPr>
                        <a:t>~ 13:20</a:t>
                      </a:r>
                      <a:endParaRPr lang="en-BE" sz="1050" kern="100">
                        <a:effectLst/>
                        <a:latin typeface="Times New Roman" panose="02020603050405020304" pitchFamily="18" charset="0"/>
                        <a:ea typeface="MS PMincho" panose="02020600040205080304" pitchFamily="18" charset="-128"/>
                        <a:cs typeface="Arial" panose="020B0604020202020204" pitchFamily="34" charset="0"/>
                      </a:endParaRPr>
                    </a:p>
                  </a:txBody>
                  <a:tcPr marL="68580" marR="68580" marT="0" marB="0"/>
                </a:tc>
                <a:tc>
                  <a:txBody>
                    <a:bodyPr/>
                    <a:lstStyle/>
                    <a:p>
                      <a:pPr algn="just"/>
                      <a:r>
                        <a:rPr lang="en-US" sz="1100" kern="100">
                          <a:effectLst/>
                        </a:rPr>
                        <a:t>4</a:t>
                      </a:r>
                      <a:endParaRPr lang="en-BE" sz="1050" kern="100">
                        <a:effectLst/>
                        <a:latin typeface="Times New Roman" panose="02020603050405020304" pitchFamily="18" charset="0"/>
                        <a:ea typeface="MS PMincho" panose="02020600040205080304" pitchFamily="18" charset="-128"/>
                        <a:cs typeface="Arial" panose="020B0604020202020204" pitchFamily="34" charset="0"/>
                      </a:endParaRPr>
                    </a:p>
                  </a:txBody>
                  <a:tcPr marL="68580" marR="68580" marT="0" marB="0"/>
                </a:tc>
                <a:tc>
                  <a:txBody>
                    <a:bodyPr/>
                    <a:lstStyle/>
                    <a:p>
                      <a:pPr algn="just"/>
                      <a:r>
                        <a:rPr lang="en-US" sz="1100" kern="100">
                          <a:effectLst/>
                        </a:rPr>
                        <a:t>Energy modelling draft</a:t>
                      </a:r>
                      <a:endParaRPr lang="en-BE" sz="1050" kern="100">
                        <a:effectLst/>
                        <a:latin typeface="Times New Roman" panose="02020603050405020304" pitchFamily="18" charset="0"/>
                        <a:ea typeface="MS PMincho" panose="02020600040205080304" pitchFamily="18" charset="-128"/>
                        <a:cs typeface="Arial" panose="020B0604020202020204" pitchFamily="34" charset="0"/>
                      </a:endParaRPr>
                    </a:p>
                  </a:txBody>
                  <a:tcPr marL="68580" marR="68580" marT="0" marB="0"/>
                </a:tc>
                <a:tc>
                  <a:txBody>
                    <a:bodyPr/>
                    <a:lstStyle/>
                    <a:p>
                      <a:pPr algn="just"/>
                      <a:r>
                        <a:rPr lang="en-US" sz="1100" kern="100">
                          <a:effectLst/>
                        </a:rPr>
                        <a:t>Chair</a:t>
                      </a:r>
                      <a:endParaRPr lang="en-BE" sz="1050" kern="100">
                        <a:effectLst/>
                        <a:latin typeface="Times New Roman" panose="02020603050405020304" pitchFamily="18" charset="0"/>
                        <a:ea typeface="MS PMincho" panose="02020600040205080304" pitchFamily="18" charset="-128"/>
                        <a:cs typeface="Arial" panose="020B0604020202020204" pitchFamily="34" charset="0"/>
                      </a:endParaRPr>
                    </a:p>
                  </a:txBody>
                  <a:tcPr marL="68580" marR="68580" marT="0" marB="0"/>
                </a:tc>
                <a:tc>
                  <a:txBody>
                    <a:bodyPr/>
                    <a:lstStyle/>
                    <a:p>
                      <a:pPr algn="ctr"/>
                      <a:r>
                        <a:rPr lang="en-US" sz="1100" kern="100">
                          <a:effectLst/>
                        </a:rPr>
                        <a:t>A-LCA-SG6-19-02</a:t>
                      </a:r>
                      <a:endParaRPr lang="en-BE" sz="1050" kern="100">
                        <a:effectLst/>
                        <a:latin typeface="Times New Roman" panose="02020603050405020304" pitchFamily="18" charset="0"/>
                        <a:ea typeface="MS PMincho" panose="02020600040205080304" pitchFamily="18" charset="-128"/>
                        <a:cs typeface="Arial" panose="020B0604020202020204" pitchFamily="34" charset="0"/>
                      </a:endParaRPr>
                    </a:p>
                  </a:txBody>
                  <a:tcPr marL="68580" marR="68580" marT="0" marB="0"/>
                </a:tc>
                <a:tc>
                  <a:txBody>
                    <a:bodyPr/>
                    <a:lstStyle/>
                    <a:p>
                      <a:pPr algn="ctr"/>
                      <a:r>
                        <a:rPr lang="en-US" sz="1100" kern="100">
                          <a:effectLst/>
                        </a:rPr>
                        <a:t>Discussion</a:t>
                      </a:r>
                      <a:endParaRPr lang="en-BE" sz="1050" kern="100">
                        <a:effectLst/>
                        <a:latin typeface="Times New Roman" panose="02020603050405020304" pitchFamily="18" charset="0"/>
                        <a:ea typeface="MS PMincho" panose="02020600040205080304" pitchFamily="18" charset="-128"/>
                        <a:cs typeface="Arial" panose="020B0604020202020204" pitchFamily="34" charset="0"/>
                      </a:endParaRPr>
                    </a:p>
                  </a:txBody>
                  <a:tcPr marL="68580" marR="68580" marT="0" marB="0"/>
                </a:tc>
                <a:extLst>
                  <a:ext uri="{0D108BD9-81ED-4DB2-BD59-A6C34878D82A}">
                    <a16:rowId xmlns:a16="http://schemas.microsoft.com/office/drawing/2014/main" val="2692891061"/>
                  </a:ext>
                </a:extLst>
              </a:tr>
              <a:tr h="137795">
                <a:tc>
                  <a:txBody>
                    <a:bodyPr/>
                    <a:lstStyle/>
                    <a:p>
                      <a:pPr algn="r"/>
                      <a:r>
                        <a:rPr lang="en-US" sz="1100" kern="100">
                          <a:effectLst/>
                        </a:rPr>
                        <a:t>~ 14:10</a:t>
                      </a:r>
                      <a:endParaRPr lang="en-BE" sz="1050" kern="100">
                        <a:effectLst/>
                        <a:latin typeface="Times New Roman" panose="02020603050405020304" pitchFamily="18" charset="0"/>
                        <a:ea typeface="MS PMincho" panose="02020600040205080304" pitchFamily="18" charset="-128"/>
                        <a:cs typeface="Arial" panose="020B0604020202020204" pitchFamily="34" charset="0"/>
                      </a:endParaRPr>
                    </a:p>
                  </a:txBody>
                  <a:tcPr marL="68580" marR="68580" marT="0" marB="0"/>
                </a:tc>
                <a:tc>
                  <a:txBody>
                    <a:bodyPr/>
                    <a:lstStyle/>
                    <a:p>
                      <a:pPr algn="just"/>
                      <a:r>
                        <a:rPr lang="en-US" sz="1100" kern="100">
                          <a:effectLst/>
                        </a:rPr>
                        <a:t>5</a:t>
                      </a:r>
                      <a:endParaRPr lang="en-BE" sz="1050" kern="100">
                        <a:effectLst/>
                        <a:latin typeface="Times New Roman" panose="02020603050405020304" pitchFamily="18" charset="0"/>
                        <a:ea typeface="MS PMincho" panose="02020600040205080304" pitchFamily="18" charset="-128"/>
                        <a:cs typeface="Arial" panose="020B0604020202020204" pitchFamily="34" charset="0"/>
                      </a:endParaRPr>
                    </a:p>
                  </a:txBody>
                  <a:tcPr marL="68580" marR="68580" marT="0" marB="0"/>
                </a:tc>
                <a:tc>
                  <a:txBody>
                    <a:bodyPr/>
                    <a:lstStyle/>
                    <a:p>
                      <a:pPr algn="just"/>
                      <a:r>
                        <a:rPr lang="en-US" sz="1100" kern="100">
                          <a:effectLst/>
                        </a:rPr>
                        <a:t>Open issue</a:t>
                      </a:r>
                      <a:endParaRPr lang="en-BE" sz="1050" kern="100">
                        <a:effectLst/>
                        <a:latin typeface="Times New Roman" panose="02020603050405020304" pitchFamily="18" charset="0"/>
                        <a:ea typeface="MS PMincho" panose="02020600040205080304" pitchFamily="18" charset="-128"/>
                        <a:cs typeface="Arial" panose="020B0604020202020204" pitchFamily="34" charset="0"/>
                      </a:endParaRPr>
                    </a:p>
                  </a:txBody>
                  <a:tcPr marL="68580" marR="68580" marT="0" marB="0"/>
                </a:tc>
                <a:tc>
                  <a:txBody>
                    <a:bodyPr/>
                    <a:lstStyle/>
                    <a:p>
                      <a:pPr algn="just"/>
                      <a:r>
                        <a:rPr lang="en-US" sz="1100" kern="100">
                          <a:effectLst/>
                        </a:rPr>
                        <a:t>Chair</a:t>
                      </a:r>
                      <a:endParaRPr lang="en-BE" sz="1050" kern="100">
                        <a:effectLst/>
                        <a:latin typeface="Times New Roman" panose="02020603050405020304" pitchFamily="18" charset="0"/>
                        <a:ea typeface="MS PMincho" panose="02020600040205080304" pitchFamily="18" charset="-128"/>
                        <a:cs typeface="Arial" panose="020B0604020202020204" pitchFamily="34" charset="0"/>
                      </a:endParaRPr>
                    </a:p>
                  </a:txBody>
                  <a:tcPr marL="68580" marR="68580" marT="0" marB="0"/>
                </a:tc>
                <a:tc>
                  <a:txBody>
                    <a:bodyPr/>
                    <a:lstStyle/>
                    <a:p>
                      <a:pPr algn="ctr"/>
                      <a:r>
                        <a:rPr lang="en-US" sz="1100" kern="100">
                          <a:effectLst/>
                        </a:rPr>
                        <a:t>NA</a:t>
                      </a:r>
                      <a:endParaRPr lang="en-BE" sz="1050" kern="100">
                        <a:effectLst/>
                        <a:latin typeface="Times New Roman" panose="02020603050405020304" pitchFamily="18" charset="0"/>
                        <a:ea typeface="MS PMincho" panose="02020600040205080304" pitchFamily="18" charset="-128"/>
                        <a:cs typeface="Arial" panose="020B0604020202020204" pitchFamily="34" charset="0"/>
                      </a:endParaRPr>
                    </a:p>
                  </a:txBody>
                  <a:tcPr marL="68580" marR="68580" marT="0" marB="0"/>
                </a:tc>
                <a:tc>
                  <a:txBody>
                    <a:bodyPr/>
                    <a:lstStyle/>
                    <a:p>
                      <a:pPr algn="ctr"/>
                      <a:r>
                        <a:rPr lang="en-US" sz="1100" kern="100">
                          <a:effectLst/>
                        </a:rPr>
                        <a:t>Agreement</a:t>
                      </a:r>
                      <a:endParaRPr lang="en-BE" sz="1050" kern="100">
                        <a:effectLst/>
                        <a:latin typeface="Times New Roman" panose="02020603050405020304" pitchFamily="18" charset="0"/>
                        <a:ea typeface="MS PMincho" panose="02020600040205080304" pitchFamily="18" charset="-128"/>
                        <a:cs typeface="Arial" panose="020B0604020202020204" pitchFamily="34" charset="0"/>
                      </a:endParaRPr>
                    </a:p>
                  </a:txBody>
                  <a:tcPr marL="68580" marR="68580" marT="0" marB="0"/>
                </a:tc>
                <a:extLst>
                  <a:ext uri="{0D108BD9-81ED-4DB2-BD59-A6C34878D82A}">
                    <a16:rowId xmlns:a16="http://schemas.microsoft.com/office/drawing/2014/main" val="3711837788"/>
                  </a:ext>
                </a:extLst>
              </a:tr>
              <a:tr h="119380">
                <a:tc>
                  <a:txBody>
                    <a:bodyPr/>
                    <a:lstStyle/>
                    <a:p>
                      <a:pPr algn="r"/>
                      <a:r>
                        <a:rPr lang="en-US" sz="1100" kern="100">
                          <a:effectLst/>
                        </a:rPr>
                        <a:t>~ 14:20</a:t>
                      </a:r>
                      <a:endParaRPr lang="en-BE" sz="1050" kern="100">
                        <a:effectLst/>
                        <a:latin typeface="Times New Roman" panose="02020603050405020304" pitchFamily="18" charset="0"/>
                        <a:ea typeface="MS PMincho" panose="02020600040205080304" pitchFamily="18" charset="-128"/>
                        <a:cs typeface="Arial" panose="020B0604020202020204" pitchFamily="34" charset="0"/>
                      </a:endParaRPr>
                    </a:p>
                  </a:txBody>
                  <a:tcPr marL="68580" marR="68580" marT="0" marB="0"/>
                </a:tc>
                <a:tc>
                  <a:txBody>
                    <a:bodyPr/>
                    <a:lstStyle/>
                    <a:p>
                      <a:pPr algn="just"/>
                      <a:r>
                        <a:rPr lang="en-US" sz="1100" kern="100">
                          <a:effectLst/>
                        </a:rPr>
                        <a:t>6</a:t>
                      </a:r>
                      <a:endParaRPr lang="en-BE" sz="1050" kern="100">
                        <a:effectLst/>
                        <a:latin typeface="Times New Roman" panose="02020603050405020304" pitchFamily="18" charset="0"/>
                        <a:ea typeface="MS PMincho" panose="02020600040205080304" pitchFamily="18" charset="-128"/>
                        <a:cs typeface="Arial" panose="020B0604020202020204" pitchFamily="34" charset="0"/>
                      </a:endParaRPr>
                    </a:p>
                  </a:txBody>
                  <a:tcPr marL="68580" marR="68580" marT="0" marB="0"/>
                </a:tc>
                <a:tc>
                  <a:txBody>
                    <a:bodyPr/>
                    <a:lstStyle/>
                    <a:p>
                      <a:pPr algn="just"/>
                      <a:r>
                        <a:rPr lang="en-US" sz="1100" kern="100">
                          <a:effectLst/>
                        </a:rPr>
                        <a:t>Any other business &amp; next meeting</a:t>
                      </a:r>
                      <a:endParaRPr lang="en-BE" sz="1050" kern="100">
                        <a:effectLst/>
                        <a:latin typeface="Times New Roman" panose="02020603050405020304" pitchFamily="18" charset="0"/>
                        <a:ea typeface="MS PMincho" panose="02020600040205080304" pitchFamily="18" charset="-128"/>
                        <a:cs typeface="Arial" panose="020B0604020202020204" pitchFamily="34" charset="0"/>
                      </a:endParaRPr>
                    </a:p>
                  </a:txBody>
                  <a:tcPr marL="68580" marR="68580" marT="0" marB="0"/>
                </a:tc>
                <a:tc>
                  <a:txBody>
                    <a:bodyPr/>
                    <a:lstStyle/>
                    <a:p>
                      <a:pPr algn="just"/>
                      <a:r>
                        <a:rPr lang="en-US" sz="1100" kern="100">
                          <a:effectLst/>
                        </a:rPr>
                        <a:t>Participants</a:t>
                      </a:r>
                      <a:endParaRPr lang="en-BE" sz="1050" kern="100">
                        <a:effectLst/>
                        <a:latin typeface="Times New Roman" panose="02020603050405020304" pitchFamily="18" charset="0"/>
                        <a:ea typeface="MS PMincho" panose="02020600040205080304" pitchFamily="18" charset="-128"/>
                        <a:cs typeface="Arial" panose="020B0604020202020204" pitchFamily="34" charset="0"/>
                      </a:endParaRPr>
                    </a:p>
                  </a:txBody>
                  <a:tcPr marL="68580" marR="68580" marT="0" marB="0"/>
                </a:tc>
                <a:tc>
                  <a:txBody>
                    <a:bodyPr/>
                    <a:lstStyle/>
                    <a:p>
                      <a:pPr algn="ctr"/>
                      <a:r>
                        <a:rPr lang="en-US" sz="1100" kern="100">
                          <a:effectLst/>
                        </a:rPr>
                        <a:t>NA</a:t>
                      </a:r>
                      <a:endParaRPr lang="en-BE" sz="1050" kern="100">
                        <a:effectLst/>
                        <a:latin typeface="Times New Roman" panose="02020603050405020304" pitchFamily="18" charset="0"/>
                        <a:ea typeface="MS PMincho" panose="02020600040205080304" pitchFamily="18" charset="-128"/>
                        <a:cs typeface="Arial" panose="020B0604020202020204" pitchFamily="34" charset="0"/>
                      </a:endParaRPr>
                    </a:p>
                  </a:txBody>
                  <a:tcPr marL="68580" marR="68580" marT="0" marB="0"/>
                </a:tc>
                <a:tc>
                  <a:txBody>
                    <a:bodyPr/>
                    <a:lstStyle/>
                    <a:p>
                      <a:pPr algn="ctr"/>
                      <a:r>
                        <a:rPr lang="en-US" sz="1100" kern="100">
                          <a:effectLst/>
                        </a:rPr>
                        <a:t>Notification</a:t>
                      </a:r>
                      <a:endParaRPr lang="en-BE" sz="1050" kern="100">
                        <a:effectLst/>
                        <a:latin typeface="Times New Roman" panose="02020603050405020304" pitchFamily="18" charset="0"/>
                        <a:ea typeface="MS PMincho" panose="02020600040205080304" pitchFamily="18" charset="-128"/>
                        <a:cs typeface="Arial" panose="020B0604020202020204" pitchFamily="34" charset="0"/>
                      </a:endParaRPr>
                    </a:p>
                  </a:txBody>
                  <a:tcPr marL="68580" marR="68580" marT="0" marB="0"/>
                </a:tc>
                <a:extLst>
                  <a:ext uri="{0D108BD9-81ED-4DB2-BD59-A6C34878D82A}">
                    <a16:rowId xmlns:a16="http://schemas.microsoft.com/office/drawing/2014/main" val="1628495206"/>
                  </a:ext>
                </a:extLst>
              </a:tr>
              <a:tr h="28575">
                <a:tc>
                  <a:txBody>
                    <a:bodyPr/>
                    <a:lstStyle/>
                    <a:p>
                      <a:pPr algn="r"/>
                      <a:r>
                        <a:rPr lang="en-US" sz="1100" kern="100">
                          <a:effectLst/>
                        </a:rPr>
                        <a:t>~ 14:30</a:t>
                      </a:r>
                      <a:endParaRPr lang="en-BE" sz="1050" kern="100">
                        <a:effectLst/>
                        <a:latin typeface="Times New Roman" panose="02020603050405020304" pitchFamily="18" charset="0"/>
                        <a:ea typeface="MS PMincho" panose="02020600040205080304" pitchFamily="18" charset="-128"/>
                        <a:cs typeface="Arial" panose="020B0604020202020204" pitchFamily="34" charset="0"/>
                      </a:endParaRPr>
                    </a:p>
                  </a:txBody>
                  <a:tcPr marL="68580" marR="68580" marT="0" marB="0"/>
                </a:tc>
                <a:tc>
                  <a:txBody>
                    <a:bodyPr/>
                    <a:lstStyle/>
                    <a:p>
                      <a:pPr algn="just"/>
                      <a:r>
                        <a:rPr lang="en-US" sz="1100" kern="100">
                          <a:effectLst/>
                        </a:rPr>
                        <a:t>7</a:t>
                      </a:r>
                      <a:endParaRPr lang="en-BE" sz="1050" kern="100">
                        <a:effectLst/>
                        <a:latin typeface="Times New Roman" panose="02020603050405020304" pitchFamily="18" charset="0"/>
                        <a:ea typeface="MS PMincho" panose="02020600040205080304" pitchFamily="18" charset="-128"/>
                        <a:cs typeface="Arial" panose="020B0604020202020204" pitchFamily="34" charset="0"/>
                      </a:endParaRPr>
                    </a:p>
                  </a:txBody>
                  <a:tcPr marL="68580" marR="68580" marT="0" marB="0"/>
                </a:tc>
                <a:tc>
                  <a:txBody>
                    <a:bodyPr/>
                    <a:lstStyle/>
                    <a:p>
                      <a:pPr algn="just"/>
                      <a:r>
                        <a:rPr lang="en-US" sz="1100" kern="100">
                          <a:effectLst/>
                        </a:rPr>
                        <a:t>Closing</a:t>
                      </a:r>
                      <a:endParaRPr lang="en-BE" sz="1050" kern="100">
                        <a:effectLst/>
                        <a:latin typeface="Times New Roman" panose="02020603050405020304" pitchFamily="18" charset="0"/>
                        <a:ea typeface="MS PMincho" panose="02020600040205080304" pitchFamily="18" charset="-128"/>
                        <a:cs typeface="Arial" panose="020B0604020202020204" pitchFamily="34" charset="0"/>
                      </a:endParaRPr>
                    </a:p>
                  </a:txBody>
                  <a:tcPr marL="68580" marR="68580" marT="0" marB="0"/>
                </a:tc>
                <a:tc>
                  <a:txBody>
                    <a:bodyPr/>
                    <a:lstStyle/>
                    <a:p>
                      <a:pPr algn="just"/>
                      <a:r>
                        <a:rPr lang="en-US" sz="1100" kern="100">
                          <a:effectLst/>
                        </a:rPr>
                        <a:t>Chair</a:t>
                      </a:r>
                      <a:endParaRPr lang="en-BE" sz="1050" kern="100">
                        <a:effectLst/>
                        <a:latin typeface="Times New Roman" panose="02020603050405020304" pitchFamily="18" charset="0"/>
                        <a:ea typeface="MS PMincho" panose="02020600040205080304" pitchFamily="18" charset="-128"/>
                        <a:cs typeface="Arial" panose="020B0604020202020204" pitchFamily="34" charset="0"/>
                      </a:endParaRPr>
                    </a:p>
                  </a:txBody>
                  <a:tcPr marL="68580" marR="68580" marT="0" marB="0"/>
                </a:tc>
                <a:tc>
                  <a:txBody>
                    <a:bodyPr/>
                    <a:lstStyle/>
                    <a:p>
                      <a:pPr algn="ctr"/>
                      <a:r>
                        <a:rPr lang="en-US" sz="1100" kern="100">
                          <a:effectLst/>
                        </a:rPr>
                        <a:t>NA</a:t>
                      </a:r>
                      <a:endParaRPr lang="en-BE" sz="1050" kern="100">
                        <a:effectLst/>
                        <a:latin typeface="Times New Roman" panose="02020603050405020304" pitchFamily="18" charset="0"/>
                        <a:ea typeface="MS PMincho" panose="02020600040205080304" pitchFamily="18" charset="-128"/>
                        <a:cs typeface="Arial" panose="020B0604020202020204" pitchFamily="34" charset="0"/>
                      </a:endParaRPr>
                    </a:p>
                  </a:txBody>
                  <a:tcPr marL="68580" marR="68580" marT="0" marB="0"/>
                </a:tc>
                <a:tc>
                  <a:txBody>
                    <a:bodyPr/>
                    <a:lstStyle/>
                    <a:p>
                      <a:pPr algn="ctr"/>
                      <a:r>
                        <a:rPr lang="en-US" sz="1100" kern="100" dirty="0">
                          <a:effectLst/>
                        </a:rPr>
                        <a:t>Closing</a:t>
                      </a:r>
                      <a:endParaRPr lang="en-BE" sz="1050" kern="100" dirty="0">
                        <a:effectLst/>
                        <a:latin typeface="Times New Roman" panose="02020603050405020304" pitchFamily="18" charset="0"/>
                        <a:ea typeface="MS PMincho" panose="02020600040205080304" pitchFamily="18" charset="-128"/>
                        <a:cs typeface="Arial" panose="020B0604020202020204" pitchFamily="34" charset="0"/>
                      </a:endParaRPr>
                    </a:p>
                  </a:txBody>
                  <a:tcPr marL="68580" marR="68580" marT="0" marB="0"/>
                </a:tc>
                <a:extLst>
                  <a:ext uri="{0D108BD9-81ED-4DB2-BD59-A6C34878D82A}">
                    <a16:rowId xmlns:a16="http://schemas.microsoft.com/office/drawing/2014/main" val="3015970114"/>
                  </a:ext>
                </a:extLst>
              </a:tr>
            </a:tbl>
          </a:graphicData>
        </a:graphic>
      </p:graphicFrame>
      <p:sp>
        <p:nvSpPr>
          <p:cNvPr id="6" name="Footer Placeholder 5">
            <a:extLst>
              <a:ext uri="{FF2B5EF4-FFF2-40B4-BE49-F238E27FC236}">
                <a16:creationId xmlns:a16="http://schemas.microsoft.com/office/drawing/2014/main" id="{CB3E4584-F0E9-1FDE-1573-7D98EB83A89F}"/>
              </a:ext>
            </a:extLst>
          </p:cNvPr>
          <p:cNvSpPr>
            <a:spLocks noGrp="1"/>
          </p:cNvSpPr>
          <p:nvPr>
            <p:ph type="ftr" sz="quarter" idx="11"/>
          </p:nvPr>
        </p:nvSpPr>
        <p:spPr/>
        <p:txBody>
          <a:bodyPr/>
          <a:lstStyle/>
          <a:p>
            <a:r>
              <a:rPr lang="en-GB" dirty="0"/>
              <a:t>Informal document A-LCA-SG6-19-02</a:t>
            </a:r>
            <a:endParaRPr lang="en-BE" dirty="0"/>
          </a:p>
        </p:txBody>
      </p:sp>
    </p:spTree>
    <p:extLst>
      <p:ext uri="{BB962C8B-B14F-4D97-AF65-F5344CB8AC3E}">
        <p14:creationId xmlns:p14="http://schemas.microsoft.com/office/powerpoint/2010/main" val="28285162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F0F99EC-6467-4B45-B7C4-DBCB3344B237}"/>
              </a:ext>
            </a:extLst>
          </p:cNvPr>
          <p:cNvSpPr>
            <a:spLocks noGrp="1"/>
          </p:cNvSpPr>
          <p:nvPr>
            <p:ph type="ctrTitle"/>
          </p:nvPr>
        </p:nvSpPr>
        <p:spPr/>
        <p:txBody>
          <a:bodyPr/>
          <a:lstStyle/>
          <a:p>
            <a:r>
              <a:rPr lang="en-US" altLang="ja-JP" dirty="0"/>
              <a:t>Leveling concept</a:t>
            </a:r>
            <a:endParaRPr kumimoji="1" lang="ja-JP" altLang="en-US" dirty="0"/>
          </a:p>
        </p:txBody>
      </p:sp>
      <p:sp>
        <p:nvSpPr>
          <p:cNvPr id="5" name="字幕 4">
            <a:extLst>
              <a:ext uri="{FF2B5EF4-FFF2-40B4-BE49-F238E27FC236}">
                <a16:creationId xmlns:a16="http://schemas.microsoft.com/office/drawing/2014/main" id="{D320F13A-4400-BF89-2A7D-96EA656CF9A2}"/>
              </a:ext>
            </a:extLst>
          </p:cNvPr>
          <p:cNvSpPr>
            <a:spLocks noGrp="1"/>
          </p:cNvSpPr>
          <p:nvPr>
            <p:ph type="subTitle" idx="1"/>
          </p:nvPr>
        </p:nvSpPr>
        <p:spPr/>
        <p:txBody>
          <a:bodyPr/>
          <a:lstStyle/>
          <a:p>
            <a:endParaRPr lang="ja-JP" altLang="en-US" dirty="0"/>
          </a:p>
        </p:txBody>
      </p:sp>
    </p:spTree>
    <p:extLst>
      <p:ext uri="{BB962C8B-B14F-4D97-AF65-F5344CB8AC3E}">
        <p14:creationId xmlns:p14="http://schemas.microsoft.com/office/powerpoint/2010/main" val="15198149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60B6CD9-047E-5206-FD66-96B5F62065B7}"/>
              </a:ext>
            </a:extLst>
          </p:cNvPr>
          <p:cNvSpPr>
            <a:spLocks noGrp="1"/>
          </p:cNvSpPr>
          <p:nvPr>
            <p:ph type="title"/>
          </p:nvPr>
        </p:nvSpPr>
        <p:spPr/>
        <p:txBody>
          <a:bodyPr/>
          <a:lstStyle/>
          <a:p>
            <a:r>
              <a:rPr kumimoji="1" lang="en-US" altLang="ja-JP" dirty="0"/>
              <a:t>Leveling </a:t>
            </a:r>
            <a:r>
              <a:rPr lang="en-US" altLang="ja-JP" dirty="0"/>
              <a:t>Concept</a:t>
            </a:r>
            <a:endParaRPr kumimoji="1" lang="ja-JP" altLang="en-US" dirty="0"/>
          </a:p>
        </p:txBody>
      </p:sp>
      <p:sp>
        <p:nvSpPr>
          <p:cNvPr id="3" name="コンテンツ プレースホルダー 2">
            <a:extLst>
              <a:ext uri="{FF2B5EF4-FFF2-40B4-BE49-F238E27FC236}">
                <a16:creationId xmlns:a16="http://schemas.microsoft.com/office/drawing/2014/main" id="{63D49C2E-DC01-3287-7310-24DE7EE00E64}"/>
              </a:ext>
            </a:extLst>
          </p:cNvPr>
          <p:cNvSpPr>
            <a:spLocks noGrp="1"/>
          </p:cNvSpPr>
          <p:nvPr>
            <p:ph idx="1"/>
          </p:nvPr>
        </p:nvSpPr>
        <p:spPr/>
        <p:txBody>
          <a:bodyPr>
            <a:normAutofit/>
          </a:bodyPr>
          <a:lstStyle/>
          <a:p>
            <a:r>
              <a:rPr lang="en-US" altLang="ja-JP" dirty="0"/>
              <a:t>SG1: Possible to say “Leveling concept is not applicable to SG6”</a:t>
            </a:r>
          </a:p>
          <a:p>
            <a:endParaRPr lang="en-US" altLang="ja-JP" dirty="0"/>
          </a:p>
          <a:p>
            <a:r>
              <a:rPr lang="en-US" altLang="ja-JP" dirty="0"/>
              <a:t>SG6 member+ : Level of Emission factor related to energy will be decided by LCA practitioner because it is up to the data they choose. We recommend the condition of emission factors should fit to their calculating condition i.e. location- or market- base, regional or world wide average etc... </a:t>
            </a:r>
            <a:endParaRPr kumimoji="1" lang="ja-JP" altLang="en-US" dirty="0"/>
          </a:p>
        </p:txBody>
      </p:sp>
    </p:spTree>
    <p:extLst>
      <p:ext uri="{BB962C8B-B14F-4D97-AF65-F5344CB8AC3E}">
        <p14:creationId xmlns:p14="http://schemas.microsoft.com/office/powerpoint/2010/main" val="23556656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6AD56EB6-E73B-5A49-DD61-77E3B3FD5DC9}"/>
              </a:ext>
            </a:extLst>
          </p:cNvPr>
          <p:cNvSpPr>
            <a:spLocks noGrp="1"/>
          </p:cNvSpPr>
          <p:nvPr>
            <p:ph type="ftr" sz="quarter" idx="11"/>
          </p:nvPr>
        </p:nvSpPr>
        <p:spPr/>
        <p:txBody>
          <a:bodyPr/>
          <a:lstStyle/>
          <a:p>
            <a:r>
              <a:rPr lang="en-GB"/>
              <a:t>Informal document A-LCA-SG6-19-02</a:t>
            </a:r>
            <a:endParaRPr lang="en-BE"/>
          </a:p>
        </p:txBody>
      </p:sp>
      <p:sp>
        <p:nvSpPr>
          <p:cNvPr id="2" name="タイトル 1">
            <a:extLst>
              <a:ext uri="{FF2B5EF4-FFF2-40B4-BE49-F238E27FC236}">
                <a16:creationId xmlns:a16="http://schemas.microsoft.com/office/drawing/2014/main" id="{A2C6FDD9-0BD4-9ADD-FEBB-F457600E1046}"/>
              </a:ext>
            </a:extLst>
          </p:cNvPr>
          <p:cNvSpPr txBox="1">
            <a:spLocks/>
          </p:cNvSpPr>
          <p:nvPr/>
        </p:nvSpPr>
        <p:spPr>
          <a:xfrm>
            <a:off x="1524000" y="2534477"/>
            <a:ext cx="9144000" cy="97548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kumimoji="1" lang="ja-JP" altLang="en-US" dirty="0"/>
          </a:p>
        </p:txBody>
      </p:sp>
      <p:sp>
        <p:nvSpPr>
          <p:cNvPr id="3" name="Title 1">
            <a:extLst>
              <a:ext uri="{FF2B5EF4-FFF2-40B4-BE49-F238E27FC236}">
                <a16:creationId xmlns:a16="http://schemas.microsoft.com/office/drawing/2014/main" id="{9E966E8D-FE9B-023F-2934-A4AB6A0D22F6}"/>
              </a:ext>
            </a:extLst>
          </p:cNvPr>
          <p:cNvSpPr>
            <a:spLocks noGrp="1"/>
          </p:cNvSpPr>
          <p:nvPr>
            <p:ph type="title"/>
          </p:nvPr>
        </p:nvSpPr>
        <p:spPr>
          <a:xfrm>
            <a:off x="838200" y="365125"/>
            <a:ext cx="10515600" cy="1325563"/>
          </a:xfrm>
        </p:spPr>
        <p:txBody>
          <a:bodyPr/>
          <a:lstStyle/>
          <a:p>
            <a:r>
              <a:rPr lang="en-US" dirty="0"/>
              <a:t>Drafting</a:t>
            </a:r>
            <a:endParaRPr lang="en-BE" dirty="0"/>
          </a:p>
        </p:txBody>
      </p:sp>
      <p:pic>
        <p:nvPicPr>
          <p:cNvPr id="7" name="図 6">
            <a:extLst>
              <a:ext uri="{FF2B5EF4-FFF2-40B4-BE49-F238E27FC236}">
                <a16:creationId xmlns:a16="http://schemas.microsoft.com/office/drawing/2014/main" id="{7AD90AC0-07A8-88F4-FD87-537C06EF7A11}"/>
              </a:ext>
            </a:extLst>
          </p:cNvPr>
          <p:cNvPicPr>
            <a:picLocks noChangeAspect="1"/>
          </p:cNvPicPr>
          <p:nvPr/>
        </p:nvPicPr>
        <p:blipFill>
          <a:blip r:embed="rId2"/>
          <a:srcRect b="18725"/>
          <a:stretch/>
        </p:blipFill>
        <p:spPr>
          <a:xfrm>
            <a:off x="1862689" y="1490363"/>
            <a:ext cx="6916115" cy="4552628"/>
          </a:xfrm>
          <a:prstGeom prst="rect">
            <a:avLst/>
          </a:prstGeom>
        </p:spPr>
      </p:pic>
      <p:sp>
        <p:nvSpPr>
          <p:cNvPr id="8" name="テキスト ボックス 7">
            <a:extLst>
              <a:ext uri="{FF2B5EF4-FFF2-40B4-BE49-F238E27FC236}">
                <a16:creationId xmlns:a16="http://schemas.microsoft.com/office/drawing/2014/main" id="{F5CA34CD-6EA9-DAB8-40EF-FF95205031F8}"/>
              </a:ext>
            </a:extLst>
          </p:cNvPr>
          <p:cNvSpPr txBox="1"/>
          <p:nvPr/>
        </p:nvSpPr>
        <p:spPr>
          <a:xfrm>
            <a:off x="9117494" y="3125054"/>
            <a:ext cx="1889196" cy="1200329"/>
          </a:xfrm>
          <a:prstGeom prst="rect">
            <a:avLst/>
          </a:prstGeom>
          <a:noFill/>
        </p:spPr>
        <p:txBody>
          <a:bodyPr wrap="square" rtlCol="0">
            <a:spAutoFit/>
          </a:bodyPr>
          <a:lstStyle/>
          <a:p>
            <a:r>
              <a:rPr kumimoji="1" lang="en-US" altLang="ja-JP" sz="2400" dirty="0"/>
              <a:t>New version is available</a:t>
            </a:r>
          </a:p>
          <a:p>
            <a:endParaRPr kumimoji="1" lang="ja-JP" altLang="en-US" sz="2400" dirty="0"/>
          </a:p>
        </p:txBody>
      </p:sp>
    </p:spTree>
    <p:extLst>
      <p:ext uri="{BB962C8B-B14F-4D97-AF65-F5344CB8AC3E}">
        <p14:creationId xmlns:p14="http://schemas.microsoft.com/office/powerpoint/2010/main" val="30572067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AFF2F6-4C99-08AE-B030-D26270A223C7}"/>
              </a:ext>
            </a:extLst>
          </p:cNvPr>
          <p:cNvSpPr>
            <a:spLocks noGrp="1"/>
          </p:cNvSpPr>
          <p:nvPr>
            <p:ph type="title"/>
          </p:nvPr>
        </p:nvSpPr>
        <p:spPr/>
        <p:txBody>
          <a:bodyPr/>
          <a:lstStyle/>
          <a:p>
            <a:r>
              <a:rPr lang="en-BE" dirty="0"/>
              <a:t>Open issue</a:t>
            </a:r>
          </a:p>
        </p:txBody>
      </p:sp>
      <p:sp>
        <p:nvSpPr>
          <p:cNvPr id="3" name="Content Placeholder 2">
            <a:extLst>
              <a:ext uri="{FF2B5EF4-FFF2-40B4-BE49-F238E27FC236}">
                <a16:creationId xmlns:a16="http://schemas.microsoft.com/office/drawing/2014/main" id="{B4AE3A7B-78D7-9AF1-9921-4FB073676298}"/>
              </a:ext>
            </a:extLst>
          </p:cNvPr>
          <p:cNvSpPr>
            <a:spLocks noGrp="1"/>
          </p:cNvSpPr>
          <p:nvPr>
            <p:ph idx="1"/>
          </p:nvPr>
        </p:nvSpPr>
        <p:spPr>
          <a:xfrm>
            <a:off x="838200" y="1825625"/>
            <a:ext cx="7171481" cy="2538031"/>
          </a:xfrm>
        </p:spPr>
        <p:txBody>
          <a:bodyPr/>
          <a:lstStyle/>
          <a:p>
            <a:pPr marL="0" indent="0">
              <a:buNone/>
            </a:pPr>
            <a:r>
              <a:rPr lang="en-US" sz="2400" kern="100" dirty="0">
                <a:solidFill>
                  <a:srgbClr val="00B050"/>
                </a:solidFill>
                <a:effectLst/>
                <a:latin typeface="Times New Roman" panose="02020603050405020304" pitchFamily="18" charset="0"/>
                <a:ea typeface="MS PMincho" panose="02020600040205080304" pitchFamily="18" charset="-128"/>
                <a:cs typeface="Times New Roman" panose="02020603050405020304" pitchFamily="18" charset="0"/>
              </a:rPr>
              <a:t>✓</a:t>
            </a:r>
            <a:r>
              <a:rPr lang="en-US" sz="2400" kern="100" dirty="0">
                <a:effectLst/>
                <a:latin typeface="Times New Roman" panose="02020603050405020304" pitchFamily="18" charset="0"/>
                <a:ea typeface="MS PMincho" panose="02020600040205080304" pitchFamily="18" charset="-128"/>
                <a:cs typeface="Times New Roman" panose="02020603050405020304" pitchFamily="18" charset="0"/>
              </a:rPr>
              <a:t>[Leveling concept] to be considered </a:t>
            </a:r>
            <a:endParaRPr lang="en-BE" sz="2400" kern="100" dirty="0">
              <a:effectLst/>
              <a:latin typeface="Times New Roman" panose="02020603050405020304" pitchFamily="18" charset="0"/>
              <a:ea typeface="MS PMincho" panose="02020600040205080304" pitchFamily="18" charset="-128"/>
              <a:cs typeface="Times New Roman" panose="02020603050405020304" pitchFamily="18" charset="0"/>
            </a:endParaRPr>
          </a:p>
          <a:p>
            <a:pPr marL="0" indent="0">
              <a:buNone/>
            </a:pPr>
            <a:r>
              <a:rPr lang="en-US" sz="2400" kern="100" dirty="0">
                <a:solidFill>
                  <a:srgbClr val="00B050"/>
                </a:solidFill>
                <a:effectLst/>
                <a:latin typeface="Times New Roman" panose="02020603050405020304" pitchFamily="18" charset="0"/>
                <a:ea typeface="MS PMincho" panose="02020600040205080304" pitchFamily="18" charset="-128"/>
                <a:cs typeface="Times New Roman" panose="02020603050405020304" pitchFamily="18" charset="0"/>
              </a:rPr>
              <a:t>✓</a:t>
            </a:r>
            <a:r>
              <a:rPr lang="en-US" sz="2400" kern="100" dirty="0">
                <a:effectLst/>
                <a:latin typeface="Times New Roman" panose="02020603050405020304" pitchFamily="18" charset="0"/>
                <a:ea typeface="MS PMincho" panose="02020600040205080304" pitchFamily="18" charset="-128"/>
                <a:cs typeface="Times New Roman" panose="02020603050405020304" pitchFamily="18" charset="0"/>
              </a:rPr>
              <a:t> Specific energy modeling for each SGs</a:t>
            </a:r>
            <a:endParaRPr lang="en-BE" sz="2400" kern="100" dirty="0">
              <a:effectLst/>
              <a:latin typeface="Times New Roman" panose="02020603050405020304" pitchFamily="18" charset="0"/>
              <a:ea typeface="MS PMincho" panose="02020600040205080304" pitchFamily="18" charset="-128"/>
              <a:cs typeface="Times New Roman" panose="02020603050405020304" pitchFamily="18" charset="0"/>
            </a:endParaRPr>
          </a:p>
          <a:p>
            <a:r>
              <a:rPr lang="en-US" sz="2400" kern="100" dirty="0">
                <a:solidFill>
                  <a:srgbClr val="FF0000"/>
                </a:solidFill>
                <a:effectLst/>
                <a:latin typeface="Times New Roman" panose="02020603050405020304" pitchFamily="18" charset="0"/>
                <a:ea typeface="MS PMincho" panose="02020600040205080304" pitchFamily="18" charset="-128"/>
                <a:cs typeface="Times New Roman" panose="02020603050405020304" pitchFamily="18" charset="0"/>
              </a:rPr>
              <a:t>ILUC – any comments or suggestions?</a:t>
            </a:r>
            <a:endParaRPr lang="en-BE" sz="2400" kern="100" dirty="0">
              <a:solidFill>
                <a:srgbClr val="FF0000"/>
              </a:solidFill>
              <a:effectLst/>
              <a:latin typeface="Times New Roman" panose="02020603050405020304" pitchFamily="18" charset="0"/>
              <a:ea typeface="MS PMincho" panose="02020600040205080304" pitchFamily="18" charset="-128"/>
              <a:cs typeface="Times New Roman" panose="02020603050405020304" pitchFamily="18" charset="0"/>
            </a:endParaRPr>
          </a:p>
          <a:p>
            <a:r>
              <a:rPr lang="en-US" sz="2400" kern="100" dirty="0">
                <a:solidFill>
                  <a:srgbClr val="00B0F0"/>
                </a:solidFill>
                <a:effectLst/>
                <a:latin typeface="Times New Roman" panose="02020603050405020304" pitchFamily="18" charset="0"/>
                <a:ea typeface="MS PMincho" panose="02020600040205080304" pitchFamily="18" charset="-128"/>
                <a:cs typeface="Times New Roman" panose="02020603050405020304" pitchFamily="18" charset="0"/>
              </a:rPr>
              <a:t>Marginal emissions - postponed</a:t>
            </a:r>
            <a:endParaRPr lang="en-BE" sz="2400" kern="100" dirty="0">
              <a:solidFill>
                <a:srgbClr val="00B0F0"/>
              </a:solidFill>
              <a:effectLst/>
              <a:latin typeface="Times New Roman" panose="02020603050405020304" pitchFamily="18" charset="0"/>
              <a:ea typeface="MS PMincho" panose="02020600040205080304" pitchFamily="18" charset="-128"/>
              <a:cs typeface="Times New Roman" panose="02020603050405020304" pitchFamily="18" charset="0"/>
            </a:endParaRPr>
          </a:p>
          <a:p>
            <a:r>
              <a:rPr lang="en-US" sz="2400" kern="100" dirty="0">
                <a:solidFill>
                  <a:srgbClr val="00B0F0"/>
                </a:solidFill>
                <a:effectLst/>
                <a:latin typeface="Times New Roman" panose="02020603050405020304" pitchFamily="18" charset="0"/>
                <a:ea typeface="MS PMincho" panose="02020600040205080304" pitchFamily="18" charset="-128"/>
                <a:cs typeface="Times New Roman" panose="02020603050405020304" pitchFamily="18" charset="0"/>
              </a:rPr>
              <a:t>H2 - postponed</a:t>
            </a:r>
            <a:endParaRPr lang="en-BE" sz="2400" kern="100" dirty="0">
              <a:solidFill>
                <a:srgbClr val="00B0F0"/>
              </a:solidFill>
              <a:effectLst/>
              <a:latin typeface="Times New Roman" panose="02020603050405020304" pitchFamily="18" charset="0"/>
              <a:ea typeface="MS PMincho" panose="02020600040205080304" pitchFamily="18" charset="-128"/>
              <a:cs typeface="Times New Roman" panose="02020603050405020304" pitchFamily="18" charset="0"/>
            </a:endParaRPr>
          </a:p>
          <a:p>
            <a:endParaRPr lang="en-BE" dirty="0"/>
          </a:p>
        </p:txBody>
      </p:sp>
      <p:sp>
        <p:nvSpPr>
          <p:cNvPr id="4" name="Footer Placeholder 3">
            <a:extLst>
              <a:ext uri="{FF2B5EF4-FFF2-40B4-BE49-F238E27FC236}">
                <a16:creationId xmlns:a16="http://schemas.microsoft.com/office/drawing/2014/main" id="{5CAFFEBA-7584-EA41-57D1-F901D289591E}"/>
              </a:ext>
            </a:extLst>
          </p:cNvPr>
          <p:cNvSpPr>
            <a:spLocks noGrp="1"/>
          </p:cNvSpPr>
          <p:nvPr>
            <p:ph type="ftr" sz="quarter" idx="11"/>
          </p:nvPr>
        </p:nvSpPr>
        <p:spPr/>
        <p:txBody>
          <a:bodyPr/>
          <a:lstStyle/>
          <a:p>
            <a:r>
              <a:rPr lang="en-GB"/>
              <a:t>Informal document A-LCA-SG6-19-02</a:t>
            </a:r>
            <a:endParaRPr lang="en-BE"/>
          </a:p>
        </p:txBody>
      </p:sp>
    </p:spTree>
    <p:extLst>
      <p:ext uri="{BB962C8B-B14F-4D97-AF65-F5344CB8AC3E}">
        <p14:creationId xmlns:p14="http://schemas.microsoft.com/office/powerpoint/2010/main" val="26072490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D14BDA-EB31-E15A-EE18-27B926D7CA0C}"/>
              </a:ext>
            </a:extLst>
          </p:cNvPr>
          <p:cNvSpPr>
            <a:spLocks noGrp="1"/>
          </p:cNvSpPr>
          <p:nvPr>
            <p:ph type="title"/>
          </p:nvPr>
        </p:nvSpPr>
        <p:spPr/>
        <p:txBody>
          <a:bodyPr/>
          <a:lstStyle/>
          <a:p>
            <a:r>
              <a:rPr lang="en-BE" dirty="0"/>
              <a:t>AOB &amp; next meetings</a:t>
            </a:r>
          </a:p>
        </p:txBody>
      </p:sp>
      <p:sp>
        <p:nvSpPr>
          <p:cNvPr id="3" name="Content Placeholder 2">
            <a:extLst>
              <a:ext uri="{FF2B5EF4-FFF2-40B4-BE49-F238E27FC236}">
                <a16:creationId xmlns:a16="http://schemas.microsoft.com/office/drawing/2014/main" id="{AABFA248-7D0D-F1ED-94FC-F16AC56EDFEF}"/>
              </a:ext>
            </a:extLst>
          </p:cNvPr>
          <p:cNvSpPr>
            <a:spLocks noGrp="1"/>
          </p:cNvSpPr>
          <p:nvPr>
            <p:ph idx="1"/>
          </p:nvPr>
        </p:nvSpPr>
        <p:spPr>
          <a:xfrm>
            <a:off x="838199" y="1825625"/>
            <a:ext cx="10667035" cy="4351338"/>
          </a:xfrm>
        </p:spPr>
        <p:txBody>
          <a:bodyPr>
            <a:normAutofit/>
          </a:bodyPr>
          <a:lstStyle/>
          <a:p>
            <a:pPr marL="0" indent="0" algn="ctr">
              <a:buNone/>
            </a:pPr>
            <a:r>
              <a:rPr lang="en-BE" sz="3600" b="1" dirty="0">
                <a:solidFill>
                  <a:srgbClr val="FF0000"/>
                </a:solidFill>
              </a:rPr>
              <a:t>!!! SG6 Draft deadline – 16 October 2024 18h CET !!!</a:t>
            </a:r>
          </a:p>
          <a:p>
            <a:pPr marL="0" indent="0">
              <a:buNone/>
            </a:pPr>
            <a:endParaRPr lang="en-BE" dirty="0"/>
          </a:p>
          <a:p>
            <a:r>
              <a:rPr lang="en-BE" b="1" i="1" dirty="0">
                <a:solidFill>
                  <a:srgbClr val="7030A0"/>
                </a:solidFill>
              </a:rPr>
              <a:t>Submiting draft deadline – 21 October</a:t>
            </a:r>
          </a:p>
          <a:p>
            <a:endParaRPr lang="en-BE" b="1" i="1" dirty="0">
              <a:solidFill>
                <a:srgbClr val="7030A0"/>
              </a:solidFill>
            </a:endParaRPr>
          </a:p>
          <a:p>
            <a:pPr marL="0" indent="0">
              <a:buNone/>
            </a:pPr>
            <a:endParaRPr lang="en-BE" b="1" i="1" dirty="0">
              <a:solidFill>
                <a:srgbClr val="7030A0"/>
              </a:solidFill>
            </a:endParaRPr>
          </a:p>
          <a:p>
            <a:r>
              <a:rPr lang="en-GB" dirty="0"/>
              <a:t>N</a:t>
            </a:r>
            <a:r>
              <a:rPr lang="en-BE" dirty="0"/>
              <a:t>ext meeting </a:t>
            </a:r>
            <a:r>
              <a:rPr lang="en-BE"/>
              <a:t>– submitting </a:t>
            </a:r>
            <a:r>
              <a:rPr lang="en-BE" dirty="0"/>
              <a:t>final draft 21 Octber 13 CET?</a:t>
            </a:r>
          </a:p>
          <a:p>
            <a:r>
              <a:rPr lang="en-BE" dirty="0"/>
              <a:t>Next Next meeting – November 18th ⟶⟶</a:t>
            </a:r>
          </a:p>
        </p:txBody>
      </p:sp>
      <p:sp>
        <p:nvSpPr>
          <p:cNvPr id="4" name="Footer Placeholder 3">
            <a:extLst>
              <a:ext uri="{FF2B5EF4-FFF2-40B4-BE49-F238E27FC236}">
                <a16:creationId xmlns:a16="http://schemas.microsoft.com/office/drawing/2014/main" id="{29B295D8-05EF-CB43-D9D7-8B1885025DEA}"/>
              </a:ext>
            </a:extLst>
          </p:cNvPr>
          <p:cNvSpPr>
            <a:spLocks noGrp="1"/>
          </p:cNvSpPr>
          <p:nvPr>
            <p:ph type="ftr" sz="quarter" idx="11"/>
          </p:nvPr>
        </p:nvSpPr>
        <p:spPr/>
        <p:txBody>
          <a:bodyPr/>
          <a:lstStyle/>
          <a:p>
            <a:r>
              <a:rPr lang="en-GB"/>
              <a:t>Informal document A-LCA-SG6-19-02</a:t>
            </a:r>
            <a:endParaRPr lang="en-BE"/>
          </a:p>
        </p:txBody>
      </p:sp>
    </p:spTree>
    <p:extLst>
      <p:ext uri="{BB962C8B-B14F-4D97-AF65-F5344CB8AC3E}">
        <p14:creationId xmlns:p14="http://schemas.microsoft.com/office/powerpoint/2010/main" val="5562988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B10A58-EBC0-FFB8-D551-50CF0AE10137}"/>
              </a:ext>
            </a:extLst>
          </p:cNvPr>
          <p:cNvSpPr>
            <a:spLocks noGrp="1"/>
          </p:cNvSpPr>
          <p:nvPr>
            <p:ph type="title"/>
          </p:nvPr>
        </p:nvSpPr>
        <p:spPr/>
        <p:txBody>
          <a:bodyPr/>
          <a:lstStyle/>
          <a:p>
            <a:pPr algn="ctr"/>
            <a:r>
              <a:rPr lang="en-BE" dirty="0"/>
              <a:t>THANK YOU!</a:t>
            </a:r>
          </a:p>
        </p:txBody>
      </p:sp>
      <p:sp>
        <p:nvSpPr>
          <p:cNvPr id="4" name="Footer Placeholder 3">
            <a:extLst>
              <a:ext uri="{FF2B5EF4-FFF2-40B4-BE49-F238E27FC236}">
                <a16:creationId xmlns:a16="http://schemas.microsoft.com/office/drawing/2014/main" id="{7675D8DF-25EC-1326-EFDA-4B8F2FE4EF8B}"/>
              </a:ext>
            </a:extLst>
          </p:cNvPr>
          <p:cNvSpPr>
            <a:spLocks noGrp="1"/>
          </p:cNvSpPr>
          <p:nvPr>
            <p:ph type="ftr" sz="quarter" idx="11"/>
          </p:nvPr>
        </p:nvSpPr>
        <p:spPr/>
        <p:txBody>
          <a:bodyPr/>
          <a:lstStyle/>
          <a:p>
            <a:r>
              <a:rPr lang="en-GB"/>
              <a:t>Informal document A-LCA-SG6-19-02</a:t>
            </a:r>
            <a:endParaRPr lang="en-BE"/>
          </a:p>
        </p:txBody>
      </p:sp>
      <p:sp>
        <p:nvSpPr>
          <p:cNvPr id="7" name="TextBox 6">
            <a:extLst>
              <a:ext uri="{FF2B5EF4-FFF2-40B4-BE49-F238E27FC236}">
                <a16:creationId xmlns:a16="http://schemas.microsoft.com/office/drawing/2014/main" id="{CE4706E8-1ED6-33F5-F307-68066BCEB340}"/>
              </a:ext>
            </a:extLst>
          </p:cNvPr>
          <p:cNvSpPr txBox="1"/>
          <p:nvPr/>
        </p:nvSpPr>
        <p:spPr>
          <a:xfrm>
            <a:off x="2141316" y="2985617"/>
            <a:ext cx="7870785" cy="1446550"/>
          </a:xfrm>
          <a:prstGeom prst="rect">
            <a:avLst/>
          </a:prstGeom>
          <a:noFill/>
        </p:spPr>
        <p:txBody>
          <a:bodyPr wrap="square">
            <a:spAutoFit/>
          </a:bodyPr>
          <a:lstStyle/>
          <a:p>
            <a:pPr marL="1065530"/>
            <a:r>
              <a:rPr lang="en-US" sz="2400" b="1" i="1" kern="100" dirty="0">
                <a:effectLst/>
                <a:latin typeface="Times New Roman" panose="02020603050405020304" pitchFamily="18" charset="0"/>
                <a:ea typeface="MS PMincho" panose="02020600040205080304" pitchFamily="18" charset="-128"/>
                <a:cs typeface="Arial" panose="020B0604020202020204" pitchFamily="34" charset="0"/>
              </a:rPr>
              <a:t>Leading Team:</a:t>
            </a:r>
          </a:p>
          <a:p>
            <a:pPr marL="1065530"/>
            <a:r>
              <a:rPr lang="en-US" sz="2400" b="1" kern="100" dirty="0" err="1">
                <a:effectLst/>
                <a:latin typeface="Times New Roman" panose="02020603050405020304" pitchFamily="18" charset="0"/>
                <a:ea typeface="MS PMincho" panose="02020600040205080304" pitchFamily="18" charset="-128"/>
                <a:cs typeface="Arial" panose="020B0604020202020204" pitchFamily="34" charset="0"/>
              </a:rPr>
              <a:t>Noritsune</a:t>
            </a:r>
            <a:r>
              <a:rPr lang="en-US" sz="2400" b="1" kern="100" dirty="0">
                <a:effectLst/>
                <a:latin typeface="Times New Roman" panose="02020603050405020304" pitchFamily="18" charset="0"/>
                <a:ea typeface="MS PMincho" panose="02020600040205080304" pitchFamily="18" charset="-128"/>
                <a:cs typeface="Arial" panose="020B0604020202020204" pitchFamily="34" charset="0"/>
              </a:rPr>
              <a:t> </a:t>
            </a:r>
            <a:r>
              <a:rPr lang="en-US" sz="2400" b="1" kern="100" dirty="0" err="1">
                <a:effectLst/>
                <a:latin typeface="Times New Roman" panose="02020603050405020304" pitchFamily="18" charset="0"/>
                <a:ea typeface="MS PMincho" panose="02020600040205080304" pitchFamily="18" charset="-128"/>
                <a:cs typeface="Arial" panose="020B0604020202020204" pitchFamily="34" charset="0"/>
              </a:rPr>
              <a:t>Kawaharada</a:t>
            </a:r>
            <a:r>
              <a:rPr lang="en-US" sz="2400" b="1" kern="100" dirty="0">
                <a:effectLst/>
                <a:latin typeface="Times New Roman" panose="02020603050405020304" pitchFamily="18" charset="0"/>
                <a:ea typeface="MS PMincho" panose="02020600040205080304" pitchFamily="18" charset="-128"/>
                <a:cs typeface="Arial" panose="020B0604020202020204" pitchFamily="34" charset="0"/>
              </a:rPr>
              <a:t> </a:t>
            </a:r>
            <a:r>
              <a:rPr lang="en-BE" sz="3600" b="1" kern="100" dirty="0">
                <a:latin typeface="Times New Roman" panose="02020603050405020304" pitchFamily="18" charset="0"/>
                <a:ea typeface="MS PMincho" panose="02020600040205080304" pitchFamily="18" charset="-128"/>
                <a:cs typeface="Arial" panose="020B0604020202020204" pitchFamily="34" charset="0"/>
              </a:rPr>
              <a:t> </a:t>
            </a:r>
            <a:r>
              <a:rPr lang="en-US" sz="2800" u="sng" kern="100" dirty="0">
                <a:solidFill>
                  <a:srgbClr val="0563C1"/>
                </a:solidFill>
                <a:effectLst/>
                <a:latin typeface="Times New Roman" panose="02020603050405020304" pitchFamily="18" charset="0"/>
                <a:ea typeface="MS PMincho" panose="02020600040205080304" pitchFamily="18" charset="-128"/>
                <a:cs typeface="Arial" panose="020B0604020202020204" pitchFamily="34" charset="0"/>
                <a:hlinkClick r:id="rId2"/>
              </a:rPr>
              <a:t>no-kawa@ntsel.go.jp</a:t>
            </a:r>
            <a:r>
              <a:rPr lang="en-US" sz="2800" kern="100" dirty="0">
                <a:effectLst/>
                <a:latin typeface="Times New Roman" panose="02020603050405020304" pitchFamily="18" charset="0"/>
                <a:ea typeface="MS PMincho" panose="02020600040205080304" pitchFamily="18" charset="-128"/>
                <a:cs typeface="Arial" panose="020B0604020202020204" pitchFamily="34" charset="0"/>
              </a:rPr>
              <a:t> </a:t>
            </a:r>
            <a:endParaRPr lang="en-BE" sz="3600" kern="100" dirty="0">
              <a:latin typeface="Times New Roman" panose="02020603050405020304" pitchFamily="18" charset="0"/>
              <a:ea typeface="MS PMincho" panose="02020600040205080304" pitchFamily="18" charset="-128"/>
              <a:cs typeface="Arial" panose="020B0604020202020204" pitchFamily="34" charset="0"/>
            </a:endParaRPr>
          </a:p>
          <a:p>
            <a:pPr marL="1065530"/>
            <a:r>
              <a:rPr lang="en-US" sz="2400" b="1" kern="100" dirty="0">
                <a:latin typeface="Times New Roman" panose="02020603050405020304" pitchFamily="18" charset="0"/>
                <a:ea typeface="MS PMincho" panose="02020600040205080304" pitchFamily="18" charset="-128"/>
                <a:cs typeface="Arial" panose="020B0604020202020204" pitchFamily="34" charset="0"/>
                <a:hlinkClick r:id="rId3">
                  <a:extLst>
                    <a:ext uri="{A12FA001-AC4F-418D-AE19-62706E023703}">
                      <ahyp:hlinkClr xmlns:ahyp="http://schemas.microsoft.com/office/drawing/2018/hyperlinkcolor" val="tx"/>
                    </a:ext>
                  </a:extLst>
                </a:hlinkClick>
              </a:rPr>
              <a:t>Banita Fidyova</a:t>
            </a:r>
            <a:r>
              <a:rPr lang="en-US" sz="2400" b="1" kern="100" dirty="0">
                <a:latin typeface="Times New Roman" panose="02020603050405020304" pitchFamily="18" charset="0"/>
                <a:ea typeface="MS PMincho" panose="02020600040205080304" pitchFamily="18" charset="-128"/>
                <a:cs typeface="Arial" panose="020B0604020202020204" pitchFamily="34" charset="0"/>
              </a:rPr>
              <a:t>  </a:t>
            </a:r>
            <a:r>
              <a:rPr lang="en-US" sz="2800" u="sng" kern="100" dirty="0">
                <a:solidFill>
                  <a:srgbClr val="0563C1"/>
                </a:solidFill>
                <a:effectLst/>
                <a:latin typeface="Times New Roman" panose="02020603050405020304" pitchFamily="18" charset="0"/>
                <a:ea typeface="MS PMincho" panose="02020600040205080304" pitchFamily="18" charset="-128"/>
                <a:cs typeface="Arial" panose="020B0604020202020204" pitchFamily="34" charset="0"/>
                <a:hlinkClick r:id="rId3"/>
              </a:rPr>
              <a:t>banita@avere.org</a:t>
            </a:r>
            <a:r>
              <a:rPr lang="en-US" sz="2800" kern="100" dirty="0">
                <a:effectLst/>
                <a:latin typeface="Times New Roman" panose="02020603050405020304" pitchFamily="18" charset="0"/>
                <a:ea typeface="MS PMincho" panose="02020600040205080304" pitchFamily="18" charset="-128"/>
                <a:cs typeface="Arial" panose="020B0604020202020204" pitchFamily="34" charset="0"/>
              </a:rPr>
              <a:t> </a:t>
            </a:r>
            <a:endParaRPr lang="en-BE" sz="3600" kern="100" dirty="0">
              <a:effectLst/>
              <a:latin typeface="Times New Roman" panose="02020603050405020304" pitchFamily="18" charset="0"/>
              <a:ea typeface="MS PMincho" panose="02020600040205080304" pitchFamily="18" charset="-128"/>
              <a:cs typeface="Arial" panose="020B0604020202020204" pitchFamily="34" charset="0"/>
            </a:endParaRPr>
          </a:p>
        </p:txBody>
      </p:sp>
    </p:spTree>
    <p:extLst>
      <p:ext uri="{BB962C8B-B14F-4D97-AF65-F5344CB8AC3E}">
        <p14:creationId xmlns:p14="http://schemas.microsoft.com/office/powerpoint/2010/main" val="23959992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F0F99EC-6467-4B45-B7C4-DBCB3344B237}"/>
              </a:ext>
            </a:extLst>
          </p:cNvPr>
          <p:cNvSpPr>
            <a:spLocks noGrp="1"/>
          </p:cNvSpPr>
          <p:nvPr>
            <p:ph type="ctrTitle"/>
          </p:nvPr>
        </p:nvSpPr>
        <p:spPr/>
        <p:txBody>
          <a:bodyPr/>
          <a:lstStyle/>
          <a:p>
            <a:r>
              <a:rPr lang="en-US" altLang="ja-JP" dirty="0"/>
              <a:t>Report from 17th IWG</a:t>
            </a:r>
            <a:br>
              <a:rPr lang="en-US" altLang="ja-JP" dirty="0"/>
            </a:br>
            <a:r>
              <a:rPr lang="en-US" altLang="ja-JP" dirty="0"/>
              <a:t> + new task</a:t>
            </a:r>
            <a:endParaRPr kumimoji="1" lang="ja-JP" altLang="en-US" dirty="0"/>
          </a:p>
        </p:txBody>
      </p:sp>
      <p:sp>
        <p:nvSpPr>
          <p:cNvPr id="3" name="字幕 2">
            <a:extLst>
              <a:ext uri="{FF2B5EF4-FFF2-40B4-BE49-F238E27FC236}">
                <a16:creationId xmlns:a16="http://schemas.microsoft.com/office/drawing/2014/main" id="{22C1C232-20A7-DABB-1275-68994BA9A67A}"/>
              </a:ext>
            </a:extLst>
          </p:cNvPr>
          <p:cNvSpPr>
            <a:spLocks noGrp="1"/>
          </p:cNvSpPr>
          <p:nvPr>
            <p:ph type="subTitle" idx="1"/>
          </p:nvPr>
        </p:nvSpPr>
        <p:spPr>
          <a:xfrm>
            <a:off x="1524000" y="4048018"/>
            <a:ext cx="9144000" cy="1209782"/>
          </a:xfrm>
        </p:spPr>
        <p:txBody>
          <a:bodyPr/>
          <a:lstStyle/>
          <a:p>
            <a:r>
              <a:rPr kumimoji="1" lang="en-US" altLang="ja-JP" dirty="0"/>
              <a:t>SG6 co-leaders</a:t>
            </a:r>
            <a:endParaRPr kumimoji="1" lang="ja-JP" altLang="en-US" dirty="0"/>
          </a:p>
        </p:txBody>
      </p:sp>
    </p:spTree>
    <p:extLst>
      <p:ext uri="{BB962C8B-B14F-4D97-AF65-F5344CB8AC3E}">
        <p14:creationId xmlns:p14="http://schemas.microsoft.com/office/powerpoint/2010/main" val="10978284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AC34787-6695-9F45-E3D7-ADC9773A7C16}"/>
              </a:ext>
            </a:extLst>
          </p:cNvPr>
          <p:cNvSpPr>
            <a:spLocks noGrp="1"/>
          </p:cNvSpPr>
          <p:nvPr>
            <p:ph type="title"/>
          </p:nvPr>
        </p:nvSpPr>
        <p:spPr/>
        <p:txBody>
          <a:bodyPr/>
          <a:lstStyle/>
          <a:p>
            <a:r>
              <a:rPr lang="en-US" altLang="ja-JP" dirty="0"/>
              <a:t>What were discussed in the IWG </a:t>
            </a:r>
            <a:endParaRPr kumimoji="1" lang="ja-JP" altLang="en-US" dirty="0"/>
          </a:p>
        </p:txBody>
      </p:sp>
      <p:sp>
        <p:nvSpPr>
          <p:cNvPr id="3" name="コンテンツ プレースホルダー 2">
            <a:extLst>
              <a:ext uri="{FF2B5EF4-FFF2-40B4-BE49-F238E27FC236}">
                <a16:creationId xmlns:a16="http://schemas.microsoft.com/office/drawing/2014/main" id="{EC36AC63-61AC-B1C0-9113-AD81B49B6E22}"/>
              </a:ext>
            </a:extLst>
          </p:cNvPr>
          <p:cNvSpPr>
            <a:spLocks noGrp="1"/>
          </p:cNvSpPr>
          <p:nvPr>
            <p:ph idx="1"/>
          </p:nvPr>
        </p:nvSpPr>
        <p:spPr/>
        <p:txBody>
          <a:bodyPr/>
          <a:lstStyle/>
          <a:p>
            <a:r>
              <a:rPr kumimoji="1" lang="en-US" altLang="ja-JP" dirty="0"/>
              <a:t>Infrastructure</a:t>
            </a:r>
          </a:p>
          <a:p>
            <a:pPr marL="0" indent="0">
              <a:buNone/>
            </a:pPr>
            <a:r>
              <a:rPr lang="en-US" altLang="ja-JP" dirty="0"/>
              <a:t>	- Include or exclude the emission from the construction 	of infrastructure</a:t>
            </a:r>
          </a:p>
          <a:p>
            <a:pPr marL="0" indent="0">
              <a:buNone/>
            </a:pPr>
            <a:r>
              <a:rPr lang="en-US" altLang="ja-JP" dirty="0"/>
              <a:t>	- Chair requested SG6 to consider the draft document 	about infrastructure and  to present the document at the 	next IWGs </a:t>
            </a:r>
          </a:p>
          <a:p>
            <a:endParaRPr kumimoji="1" lang="en-US" altLang="ja-JP" dirty="0"/>
          </a:p>
          <a:p>
            <a:r>
              <a:rPr lang="en-US" altLang="ja-JP" dirty="0"/>
              <a:t>Leveling concept</a:t>
            </a:r>
          </a:p>
          <a:p>
            <a:pPr marL="0" indent="0">
              <a:buNone/>
            </a:pPr>
            <a:endParaRPr lang="en-US" altLang="ja-JP" dirty="0"/>
          </a:p>
        </p:txBody>
      </p:sp>
    </p:spTree>
    <p:extLst>
      <p:ext uri="{BB962C8B-B14F-4D97-AF65-F5344CB8AC3E}">
        <p14:creationId xmlns:p14="http://schemas.microsoft.com/office/powerpoint/2010/main" val="37229295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F0F99EC-6467-4B45-B7C4-DBCB3344B237}"/>
              </a:ext>
            </a:extLst>
          </p:cNvPr>
          <p:cNvSpPr>
            <a:spLocks noGrp="1"/>
          </p:cNvSpPr>
          <p:nvPr>
            <p:ph type="ctrTitle"/>
          </p:nvPr>
        </p:nvSpPr>
        <p:spPr/>
        <p:txBody>
          <a:bodyPr/>
          <a:lstStyle/>
          <a:p>
            <a:r>
              <a:rPr kumimoji="1" lang="en-US" altLang="ja-JP" dirty="0"/>
              <a:t>Infrastructure</a:t>
            </a:r>
            <a:endParaRPr kumimoji="1" lang="ja-JP" altLang="en-US" dirty="0"/>
          </a:p>
        </p:txBody>
      </p:sp>
      <p:sp>
        <p:nvSpPr>
          <p:cNvPr id="5" name="字幕 4">
            <a:extLst>
              <a:ext uri="{FF2B5EF4-FFF2-40B4-BE49-F238E27FC236}">
                <a16:creationId xmlns:a16="http://schemas.microsoft.com/office/drawing/2014/main" id="{D320F13A-4400-BF89-2A7D-96EA656CF9A2}"/>
              </a:ext>
            </a:extLst>
          </p:cNvPr>
          <p:cNvSpPr>
            <a:spLocks noGrp="1"/>
          </p:cNvSpPr>
          <p:nvPr>
            <p:ph type="subTitle" idx="1"/>
          </p:nvPr>
        </p:nvSpPr>
        <p:spPr/>
        <p:txBody>
          <a:bodyPr/>
          <a:lstStyle/>
          <a:p>
            <a:endParaRPr lang="ja-JP" altLang="en-US" dirty="0"/>
          </a:p>
        </p:txBody>
      </p:sp>
    </p:spTree>
    <p:extLst>
      <p:ext uri="{BB962C8B-B14F-4D97-AF65-F5344CB8AC3E}">
        <p14:creationId xmlns:p14="http://schemas.microsoft.com/office/powerpoint/2010/main" val="38840433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D182FCA9-87F5-091A-01A9-20DCF364FC04}"/>
              </a:ext>
            </a:extLst>
          </p:cNvPr>
          <p:cNvPicPr>
            <a:picLocks noChangeAspect="1"/>
          </p:cNvPicPr>
          <p:nvPr/>
        </p:nvPicPr>
        <p:blipFill>
          <a:blip r:embed="rId2"/>
          <a:stretch>
            <a:fillRect/>
          </a:stretch>
        </p:blipFill>
        <p:spPr>
          <a:xfrm>
            <a:off x="2590" y="0"/>
            <a:ext cx="12186819" cy="6858000"/>
          </a:xfrm>
          <a:prstGeom prst="rect">
            <a:avLst/>
          </a:prstGeom>
        </p:spPr>
      </p:pic>
      <p:sp>
        <p:nvSpPr>
          <p:cNvPr id="4" name="テキスト ボックス 3">
            <a:extLst>
              <a:ext uri="{FF2B5EF4-FFF2-40B4-BE49-F238E27FC236}">
                <a16:creationId xmlns:a16="http://schemas.microsoft.com/office/drawing/2014/main" id="{7EBA3C36-D49D-F722-02F1-FA170666938D}"/>
              </a:ext>
            </a:extLst>
          </p:cNvPr>
          <p:cNvSpPr txBox="1"/>
          <p:nvPr/>
        </p:nvSpPr>
        <p:spPr>
          <a:xfrm>
            <a:off x="9311680" y="157728"/>
            <a:ext cx="2880320" cy="369332"/>
          </a:xfrm>
          <a:prstGeom prst="rect">
            <a:avLst/>
          </a:prstGeom>
          <a:noFill/>
        </p:spPr>
        <p:txBody>
          <a:bodyPr wrap="square" rtlCol="0">
            <a:spAutoFit/>
          </a:bodyPr>
          <a:lstStyle/>
          <a:p>
            <a:pPr algn="r">
              <a:spcAft>
                <a:spcPts val="600"/>
              </a:spcAft>
            </a:pPr>
            <a:r>
              <a:rPr kumimoji="1" lang="en-US" altLang="ja-JP" b="1" dirty="0">
                <a:latin typeface="Meiryo UI" panose="020B0604030504040204" pitchFamily="50" charset="-128"/>
                <a:ea typeface="Meiryo UI" panose="020B0604030504040204" pitchFamily="50" charset="-128"/>
              </a:rPr>
              <a:t>IWG #17 Ricardo</a:t>
            </a:r>
            <a:endParaRPr kumimoji="1" lang="ja-JP" altLang="en-US" b="1"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0879005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970DFA5A-0D14-91A2-4AE2-7319F3CF1EE1}"/>
              </a:ext>
            </a:extLst>
          </p:cNvPr>
          <p:cNvPicPr>
            <a:picLocks noChangeAspect="1"/>
          </p:cNvPicPr>
          <p:nvPr/>
        </p:nvPicPr>
        <p:blipFill>
          <a:blip r:embed="rId2"/>
          <a:stretch>
            <a:fillRect/>
          </a:stretch>
        </p:blipFill>
        <p:spPr>
          <a:xfrm>
            <a:off x="0" y="874"/>
            <a:ext cx="12192000" cy="6856251"/>
          </a:xfrm>
          <a:prstGeom prst="rect">
            <a:avLst/>
          </a:prstGeom>
        </p:spPr>
      </p:pic>
      <p:sp>
        <p:nvSpPr>
          <p:cNvPr id="4" name="テキスト ボックス 3">
            <a:extLst>
              <a:ext uri="{FF2B5EF4-FFF2-40B4-BE49-F238E27FC236}">
                <a16:creationId xmlns:a16="http://schemas.microsoft.com/office/drawing/2014/main" id="{C0BD6BFF-2B26-1774-611C-DD323B27731E}"/>
              </a:ext>
            </a:extLst>
          </p:cNvPr>
          <p:cNvSpPr txBox="1"/>
          <p:nvPr/>
        </p:nvSpPr>
        <p:spPr>
          <a:xfrm>
            <a:off x="9311680" y="168003"/>
            <a:ext cx="2880320" cy="369332"/>
          </a:xfrm>
          <a:prstGeom prst="rect">
            <a:avLst/>
          </a:prstGeom>
          <a:noFill/>
        </p:spPr>
        <p:txBody>
          <a:bodyPr wrap="square" rtlCol="0">
            <a:spAutoFit/>
          </a:bodyPr>
          <a:lstStyle/>
          <a:p>
            <a:pPr algn="r">
              <a:spcAft>
                <a:spcPts val="600"/>
              </a:spcAft>
            </a:pPr>
            <a:r>
              <a:rPr kumimoji="1" lang="en-US" altLang="ja-JP" b="1" dirty="0">
                <a:latin typeface="Meiryo UI" panose="020B0604030504040204" pitchFamily="50" charset="-128"/>
                <a:ea typeface="Meiryo UI" panose="020B0604030504040204" pitchFamily="50" charset="-128"/>
              </a:rPr>
              <a:t>IWG #17 Ricardo</a:t>
            </a:r>
            <a:endParaRPr kumimoji="1" lang="ja-JP" altLang="en-US" b="1"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666422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3BB7B2F-DBE5-0D2A-9993-42C5EEE9B33B}"/>
              </a:ext>
            </a:extLst>
          </p:cNvPr>
          <p:cNvSpPr>
            <a:spLocks noGrp="1"/>
          </p:cNvSpPr>
          <p:nvPr>
            <p:ph type="title"/>
          </p:nvPr>
        </p:nvSpPr>
        <p:spPr/>
        <p:txBody>
          <a:bodyPr/>
          <a:lstStyle/>
          <a:p>
            <a:r>
              <a:rPr lang="en-US" altLang="ja-JP" dirty="0"/>
              <a:t>Emission from Infrastructure</a:t>
            </a:r>
            <a:endParaRPr kumimoji="1" lang="ja-JP" altLang="en-US" dirty="0"/>
          </a:p>
        </p:txBody>
      </p:sp>
      <p:sp>
        <p:nvSpPr>
          <p:cNvPr id="3" name="コンテンツ プレースホルダー 2">
            <a:extLst>
              <a:ext uri="{FF2B5EF4-FFF2-40B4-BE49-F238E27FC236}">
                <a16:creationId xmlns:a16="http://schemas.microsoft.com/office/drawing/2014/main" id="{08C4D275-F510-E0F7-6F91-918A4FA35156}"/>
              </a:ext>
            </a:extLst>
          </p:cNvPr>
          <p:cNvSpPr>
            <a:spLocks noGrp="1"/>
          </p:cNvSpPr>
          <p:nvPr>
            <p:ph idx="1"/>
          </p:nvPr>
        </p:nvSpPr>
        <p:spPr>
          <a:xfrm>
            <a:off x="838200" y="2116475"/>
            <a:ext cx="10515600" cy="4060487"/>
          </a:xfrm>
        </p:spPr>
        <p:txBody>
          <a:bodyPr/>
          <a:lstStyle/>
          <a:p>
            <a:r>
              <a:rPr lang="en-US" altLang="ja-JP" dirty="0"/>
              <a:t>Basically</a:t>
            </a:r>
            <a:r>
              <a:rPr kumimoji="1" lang="en-US" altLang="ja-JP" dirty="0"/>
              <a:t> </a:t>
            </a:r>
            <a:r>
              <a:rPr lang="en-US" altLang="ja-JP" dirty="0"/>
              <a:t>excluded</a:t>
            </a:r>
          </a:p>
          <a:p>
            <a:pPr marL="0" indent="0">
              <a:buNone/>
            </a:pPr>
            <a:endParaRPr lang="en-US" altLang="ja-JP" dirty="0"/>
          </a:p>
          <a:p>
            <a:r>
              <a:rPr lang="en-US" altLang="ja-JP" dirty="0"/>
              <a:t>Exception: Construction of Power generation plant </a:t>
            </a:r>
          </a:p>
          <a:p>
            <a:pPr marL="0" indent="0">
              <a:buNone/>
            </a:pPr>
            <a:r>
              <a:rPr kumimoji="1" lang="en-US" altLang="ja-JP" dirty="0"/>
              <a:t> - Reason for the consideration	</a:t>
            </a:r>
          </a:p>
          <a:p>
            <a:pPr marL="457200" lvl="1" indent="0">
              <a:buNone/>
            </a:pPr>
            <a:r>
              <a:rPr kumimoji="1" lang="en-US" altLang="ja-JP" dirty="0"/>
              <a:t>Emission factor may d</a:t>
            </a:r>
            <a:r>
              <a:rPr lang="en-US" altLang="ja-JP" dirty="0"/>
              <a:t>iffer drastically for Green energies power plants</a:t>
            </a:r>
          </a:p>
          <a:p>
            <a:pPr marL="457200" lvl="1" indent="0">
              <a:buNone/>
            </a:pPr>
            <a:r>
              <a:rPr kumimoji="1" lang="en-US" altLang="ja-JP" dirty="0"/>
              <a:t>Example</a:t>
            </a:r>
            <a:r>
              <a:rPr kumimoji="1" lang="ja-JP" altLang="en-US" dirty="0"/>
              <a:t>：</a:t>
            </a:r>
            <a:r>
              <a:rPr kumimoji="1" lang="en-US" altLang="ja-JP" dirty="0"/>
              <a:t>Solar 22.2 gCO2eq/kWh </a:t>
            </a:r>
            <a:r>
              <a:rPr kumimoji="1" lang="ja-JP" altLang="en-US" dirty="0"/>
              <a:t>→ </a:t>
            </a:r>
            <a:r>
              <a:rPr kumimoji="1" lang="en-US" altLang="ja-JP" dirty="0"/>
              <a:t>3 gCO2eq/kWh from the slide above.</a:t>
            </a:r>
            <a:endParaRPr kumimoji="1" lang="ja-JP" altLang="en-US" dirty="0"/>
          </a:p>
        </p:txBody>
      </p:sp>
    </p:spTree>
    <p:extLst>
      <p:ext uri="{BB962C8B-B14F-4D97-AF65-F5344CB8AC3E}">
        <p14:creationId xmlns:p14="http://schemas.microsoft.com/office/powerpoint/2010/main" val="4041205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28D5E859-C118-7487-12D4-AFABCD57B22D}"/>
              </a:ext>
            </a:extLst>
          </p:cNvPr>
          <p:cNvSpPr txBox="1"/>
          <p:nvPr/>
        </p:nvSpPr>
        <p:spPr>
          <a:xfrm>
            <a:off x="264075" y="1329960"/>
            <a:ext cx="11663849" cy="4708981"/>
          </a:xfrm>
          <a:prstGeom prst="rect">
            <a:avLst/>
          </a:prstGeom>
          <a:noFill/>
          <a:ln>
            <a:solidFill>
              <a:schemeClr val="accent1"/>
            </a:solidFill>
          </a:ln>
        </p:spPr>
        <p:txBody>
          <a:bodyPr wrap="square" rtlCol="0">
            <a:spAutoFit/>
          </a:bodyPr>
          <a:lstStyle/>
          <a:p>
            <a:pPr algn="just">
              <a:spcBef>
                <a:spcPts val="600"/>
              </a:spcBef>
            </a:pPr>
            <a:r>
              <a:rPr lang="en-US" altLang="ja-JP" sz="2000" kern="100" dirty="0">
                <a:effectLst/>
                <a:latin typeface="Arial" panose="020B0604020202020204" pitchFamily="34" charset="0"/>
                <a:ea typeface="游明朝" panose="02020400000000000000" pitchFamily="18" charset="-128"/>
                <a:cs typeface="Arial" panose="020B0604020202020204" pitchFamily="34" charset="0"/>
              </a:rPr>
              <a:t>Infrastructure and capital goods</a:t>
            </a:r>
          </a:p>
          <a:p>
            <a:pPr algn="just">
              <a:spcBef>
                <a:spcPts val="600"/>
              </a:spcBef>
            </a:pPr>
            <a:r>
              <a:rPr lang="en-US" altLang="ja-JP" sz="2000" kern="100" dirty="0">
                <a:effectLst/>
                <a:latin typeface="Arial" panose="020B0604020202020204" pitchFamily="34" charset="0"/>
                <a:ea typeface="游明朝" panose="02020400000000000000" pitchFamily="18" charset="-128"/>
                <a:cs typeface="Arial" panose="020B0604020202020204" pitchFamily="34" charset="0"/>
              </a:rPr>
              <a:t>This section provides rules for modeling infrastructure and capital goods, which are defined here as products used in the studied product system that are not consumed and retains their function for a certain period of time. Examples include the building in which the product or upstream materials or components are produced, machinery used in the manufacturing of the product or its materials or components, or vehicles used for transportation in the product system.</a:t>
            </a:r>
          </a:p>
          <a:p>
            <a:pPr algn="just">
              <a:spcBef>
                <a:spcPts val="600"/>
              </a:spcBef>
            </a:pPr>
            <a:r>
              <a:rPr lang="en-US" altLang="ja-JP" sz="2000" kern="100" dirty="0">
                <a:effectLst/>
                <a:latin typeface="Arial" panose="020B0604020202020204" pitchFamily="34" charset="0"/>
                <a:ea typeface="游明朝" panose="02020400000000000000" pitchFamily="18" charset="-128"/>
                <a:cs typeface="Arial" panose="020B0604020202020204" pitchFamily="34" charset="0"/>
              </a:rPr>
              <a:t>In general, the production and end-of-life processes of infrastructure and capital goods used in the product system shall not be included in the system boundaries unless there is evidence from previous studies that they are relevant. However, there are some exceptions to this rule, as follows:</a:t>
            </a:r>
          </a:p>
          <a:p>
            <a:pPr algn="just">
              <a:spcBef>
                <a:spcPts val="600"/>
              </a:spcBef>
            </a:pPr>
            <a:r>
              <a:rPr lang="en-US" altLang="ja-JP" sz="2000" kern="100" dirty="0">
                <a:effectLst/>
                <a:latin typeface="Arial" panose="020B0604020202020204" pitchFamily="34" charset="0"/>
                <a:ea typeface="游明朝" panose="02020400000000000000" pitchFamily="18" charset="-128"/>
                <a:cs typeface="Arial" panose="020B0604020202020204" pitchFamily="34" charset="0"/>
              </a:rPr>
              <a:t>- Construction of power plants and production of power generation equipment shall be included. Other infrastructure involved in the generation and distribution of electricity may also be included.</a:t>
            </a:r>
          </a:p>
          <a:p>
            <a:pPr algn="just">
              <a:spcBef>
                <a:spcPts val="600"/>
              </a:spcBef>
            </a:pPr>
            <a:r>
              <a:rPr lang="en-US" altLang="ja-JP" sz="2000" kern="100" dirty="0">
                <a:effectLst/>
                <a:latin typeface="Arial" panose="020B0604020202020204" pitchFamily="34" charset="0"/>
                <a:ea typeface="游明朝" panose="02020400000000000000" pitchFamily="18" charset="-128"/>
                <a:cs typeface="Arial" panose="020B0604020202020204" pitchFamily="34" charset="0"/>
              </a:rPr>
              <a:t>- Infrastructure/capital goods may be included if a generic LCI dataset includes infrastructure/capital goods, and it is not possible, within reasonable effort, to subtract the data on infrastructure/capital goods from this dataset.</a:t>
            </a:r>
          </a:p>
        </p:txBody>
      </p:sp>
      <p:sp>
        <p:nvSpPr>
          <p:cNvPr id="5" name="タイトル 1">
            <a:extLst>
              <a:ext uri="{FF2B5EF4-FFF2-40B4-BE49-F238E27FC236}">
                <a16:creationId xmlns:a16="http://schemas.microsoft.com/office/drawing/2014/main" id="{C2C71AB9-C6BD-FD87-4117-94D733408DC6}"/>
              </a:ext>
            </a:extLst>
          </p:cNvPr>
          <p:cNvSpPr txBox="1">
            <a:spLocks/>
          </p:cNvSpPr>
          <p:nvPr/>
        </p:nvSpPr>
        <p:spPr>
          <a:xfrm>
            <a:off x="838200" y="365125"/>
            <a:ext cx="10515600" cy="1325563"/>
          </a:xfrm>
          <a:prstGeom prst="rect">
            <a:avLst/>
          </a:prstGeom>
        </p:spPr>
        <p:txBody>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dirty="0"/>
              <a:t>Draft for Infrastructure</a:t>
            </a:r>
            <a:endParaRPr lang="ja-JP" altLang="en-US" dirty="0"/>
          </a:p>
        </p:txBody>
      </p:sp>
      <p:sp>
        <p:nvSpPr>
          <p:cNvPr id="6" name="テキスト ボックス 5">
            <a:extLst>
              <a:ext uri="{FF2B5EF4-FFF2-40B4-BE49-F238E27FC236}">
                <a16:creationId xmlns:a16="http://schemas.microsoft.com/office/drawing/2014/main" id="{0D82CDB0-472A-7719-5EE0-3398FD76BB92}"/>
              </a:ext>
            </a:extLst>
          </p:cNvPr>
          <p:cNvSpPr txBox="1"/>
          <p:nvPr/>
        </p:nvSpPr>
        <p:spPr>
          <a:xfrm>
            <a:off x="3801438" y="6318607"/>
            <a:ext cx="7818634" cy="369332"/>
          </a:xfrm>
          <a:prstGeom prst="rect">
            <a:avLst/>
          </a:prstGeom>
          <a:noFill/>
        </p:spPr>
        <p:txBody>
          <a:bodyPr wrap="square" rtlCol="0">
            <a:spAutoFit/>
          </a:bodyPr>
          <a:lstStyle/>
          <a:p>
            <a:pPr algn="r"/>
            <a:r>
              <a:rPr kumimoji="1" lang="en-US" altLang="ja-JP" dirty="0"/>
              <a:t>We </a:t>
            </a:r>
            <a:r>
              <a:rPr lang="en-US" altLang="ja-JP" dirty="0"/>
              <a:t>appreciate your </a:t>
            </a:r>
            <a:r>
              <a:rPr kumimoji="1" lang="en-US" altLang="ja-JP" dirty="0"/>
              <a:t>feedback for the document !</a:t>
            </a:r>
            <a:endParaRPr kumimoji="1" lang="ja-JP" altLang="en-US" dirty="0"/>
          </a:p>
        </p:txBody>
      </p:sp>
    </p:spTree>
    <p:extLst>
      <p:ext uri="{BB962C8B-B14F-4D97-AF65-F5344CB8AC3E}">
        <p14:creationId xmlns:p14="http://schemas.microsoft.com/office/powerpoint/2010/main" val="39290140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2AD49C0-D4F9-C513-F8A4-C6AC026B6928}"/>
              </a:ext>
            </a:extLst>
          </p:cNvPr>
          <p:cNvSpPr>
            <a:spLocks noGrp="1"/>
          </p:cNvSpPr>
          <p:nvPr>
            <p:ph type="title"/>
          </p:nvPr>
        </p:nvSpPr>
        <p:spPr/>
        <p:txBody>
          <a:bodyPr/>
          <a:lstStyle/>
          <a:p>
            <a:r>
              <a:rPr kumimoji="1" lang="en-US" altLang="ja-JP" dirty="0"/>
              <a:t>Secondary dataset</a:t>
            </a:r>
            <a:r>
              <a:rPr lang="en-US" altLang="ja-JP" dirty="0"/>
              <a:t> </a:t>
            </a:r>
            <a:endParaRPr kumimoji="1" lang="ja-JP" altLang="en-US" dirty="0"/>
          </a:p>
        </p:txBody>
      </p:sp>
      <p:sp>
        <p:nvSpPr>
          <p:cNvPr id="3" name="コンテンツ プレースホルダー 2">
            <a:extLst>
              <a:ext uri="{FF2B5EF4-FFF2-40B4-BE49-F238E27FC236}">
                <a16:creationId xmlns:a16="http://schemas.microsoft.com/office/drawing/2014/main" id="{31A8D32A-C5B1-34C5-8F60-5694A50E7D9D}"/>
              </a:ext>
            </a:extLst>
          </p:cNvPr>
          <p:cNvSpPr>
            <a:spLocks noGrp="1"/>
          </p:cNvSpPr>
          <p:nvPr>
            <p:ph idx="1"/>
          </p:nvPr>
        </p:nvSpPr>
        <p:spPr/>
        <p:txBody>
          <a:bodyPr/>
          <a:lstStyle/>
          <a:p>
            <a:pPr marL="0" indent="0">
              <a:buNone/>
            </a:pPr>
            <a:r>
              <a:rPr kumimoji="1" lang="en-US" altLang="ja-JP" dirty="0"/>
              <a:t>As far as I know...</a:t>
            </a:r>
          </a:p>
          <a:p>
            <a:r>
              <a:rPr kumimoji="1" lang="en-US" altLang="ja-JP" dirty="0"/>
              <a:t>IDEA:</a:t>
            </a:r>
            <a:r>
              <a:rPr kumimoji="1" lang="ja-JP" altLang="en-US" dirty="0"/>
              <a:t>　</a:t>
            </a:r>
            <a:r>
              <a:rPr kumimoji="1" lang="en-US" altLang="ja-JP" b="1" dirty="0"/>
              <a:t>include</a:t>
            </a:r>
            <a:r>
              <a:rPr kumimoji="1" lang="en-US" altLang="ja-JP" dirty="0"/>
              <a:t> Construction of Power generation plant</a:t>
            </a:r>
            <a:endParaRPr lang="en-US" altLang="ja-JP" dirty="0"/>
          </a:p>
          <a:p>
            <a:r>
              <a:rPr kumimoji="1" lang="en-US" altLang="ja-JP" dirty="0" err="1"/>
              <a:t>EcoInvent</a:t>
            </a:r>
            <a:r>
              <a:rPr kumimoji="1" lang="en-US" altLang="ja-JP" dirty="0"/>
              <a:t>:</a:t>
            </a:r>
            <a:r>
              <a:rPr kumimoji="1" lang="ja-JP" altLang="en-US" dirty="0"/>
              <a:t>　</a:t>
            </a:r>
            <a:r>
              <a:rPr lang="en-US" altLang="ja-JP" b="1" dirty="0"/>
              <a:t>include</a:t>
            </a:r>
            <a:r>
              <a:rPr lang="ja-JP" altLang="en-US" dirty="0"/>
              <a:t> </a:t>
            </a:r>
            <a:r>
              <a:rPr lang="en-US" altLang="ja-JP" dirty="0"/>
              <a:t>Construction of Power generation plant</a:t>
            </a:r>
          </a:p>
          <a:p>
            <a:pPr marL="0" indent="0">
              <a:buNone/>
            </a:pPr>
            <a:endParaRPr lang="en-US" altLang="ja-JP" dirty="0"/>
          </a:p>
          <a:p>
            <a:pPr marL="0" indent="0">
              <a:buNone/>
            </a:pPr>
            <a:endParaRPr lang="en-US" altLang="ja-JP" dirty="0"/>
          </a:p>
          <a:p>
            <a:pPr marL="0" indent="0">
              <a:buNone/>
            </a:pPr>
            <a:r>
              <a:rPr lang="en-US" altLang="ja-JP" dirty="0"/>
              <a:t>Any others?</a:t>
            </a:r>
          </a:p>
          <a:p>
            <a:pPr marL="0" indent="0">
              <a:buNone/>
            </a:pPr>
            <a:r>
              <a:rPr lang="en-US" altLang="ja-JP" dirty="0"/>
              <a:t> </a:t>
            </a:r>
            <a:endParaRPr kumimoji="1" lang="en-US" altLang="ja-JP" dirty="0"/>
          </a:p>
          <a:p>
            <a:pPr marL="0" indent="0">
              <a:buNone/>
            </a:pPr>
            <a:endParaRPr lang="en-US" altLang="ja-JP" dirty="0"/>
          </a:p>
          <a:p>
            <a:pPr marL="0" indent="0">
              <a:buNone/>
            </a:pPr>
            <a:endParaRPr lang="en-US" altLang="ja-JP" dirty="0"/>
          </a:p>
        </p:txBody>
      </p:sp>
    </p:spTree>
    <p:extLst>
      <p:ext uri="{BB962C8B-B14F-4D97-AF65-F5344CB8AC3E}">
        <p14:creationId xmlns:p14="http://schemas.microsoft.com/office/powerpoint/2010/main" val="223003075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209</TotalTime>
  <Words>676</Words>
  <Application>Microsoft Office PowerPoint</Application>
  <PresentationFormat>ワイド画面</PresentationFormat>
  <Paragraphs>127</Paragraphs>
  <Slides>15</Slides>
  <Notes>1</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15</vt:i4>
      </vt:variant>
    </vt:vector>
  </HeadingPairs>
  <TitlesOfParts>
    <vt:vector size="22" baseType="lpstr">
      <vt:lpstr>Meiryo UI</vt:lpstr>
      <vt:lpstr>Aptos</vt:lpstr>
      <vt:lpstr>Aptos Display</vt:lpstr>
      <vt:lpstr>Arial</vt:lpstr>
      <vt:lpstr>Symbol</vt:lpstr>
      <vt:lpstr>Times New Roman</vt:lpstr>
      <vt:lpstr>Office Theme</vt:lpstr>
      <vt:lpstr>19th SG6 meeting 9th of October 2024 online</vt:lpstr>
      <vt:lpstr>Report from 17th IWG  + new task</vt:lpstr>
      <vt:lpstr>What were discussed in the IWG </vt:lpstr>
      <vt:lpstr>Infrastructure</vt:lpstr>
      <vt:lpstr>PowerPoint プレゼンテーション</vt:lpstr>
      <vt:lpstr>PowerPoint プレゼンテーション</vt:lpstr>
      <vt:lpstr>Emission from Infrastructure</vt:lpstr>
      <vt:lpstr>PowerPoint プレゼンテーション</vt:lpstr>
      <vt:lpstr>Secondary dataset </vt:lpstr>
      <vt:lpstr>Leveling concept</vt:lpstr>
      <vt:lpstr>Leveling Concept</vt:lpstr>
      <vt:lpstr>Drafting</vt:lpstr>
      <vt:lpstr>Open issue</vt:lpstr>
      <vt:lpstr>AOB &amp; next meetings</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Banita Fidyova</dc:creator>
  <cp:lastModifiedBy>川原田　光典 KAWAHARADA,Noritsune (NTSEL)</cp:lastModifiedBy>
  <cp:revision>4</cp:revision>
  <dcterms:created xsi:type="dcterms:W3CDTF">2024-10-08T08:28:45Z</dcterms:created>
  <dcterms:modified xsi:type="dcterms:W3CDTF">2024-10-09T06:42:51Z</dcterms:modified>
</cp:coreProperties>
</file>